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5"/>
  </p:notesMasterIdLst>
  <p:sldIdLst>
    <p:sldId id="256" r:id="rId2"/>
    <p:sldId id="258" r:id="rId3"/>
    <p:sldId id="260" r:id="rId4"/>
    <p:sldId id="261" r:id="rId5"/>
    <p:sldId id="319" r:id="rId6"/>
    <p:sldId id="312" r:id="rId7"/>
    <p:sldId id="313" r:id="rId8"/>
    <p:sldId id="314" r:id="rId9"/>
    <p:sldId id="259" r:id="rId10"/>
    <p:sldId id="315" r:id="rId11"/>
    <p:sldId id="316" r:id="rId12"/>
    <p:sldId id="317" r:id="rId13"/>
    <p:sldId id="318" r:id="rId14"/>
  </p:sldIdLst>
  <p:sldSz cx="9144000" cy="5143500" type="screen16x9"/>
  <p:notesSz cx="6858000" cy="9144000"/>
  <p:embeddedFontLst>
    <p:embeddedFont>
      <p:font typeface="Anaheim" panose="020B0604020202020204" charset="0"/>
      <p:regular r:id="rId16"/>
    </p:embeddedFont>
    <p:embeddedFont>
      <p:font typeface="Anek Devanagari" panose="020B0604020202020204" charset="0"/>
      <p:regular r:id="rId17"/>
      <p:bold r:id="rId18"/>
    </p:embeddedFont>
    <p:embeddedFont>
      <p:font typeface="Anek Malayalam" panose="020B0604020202020204" charset="0"/>
      <p:regular r:id="rId19"/>
      <p:bold r:id="rId20"/>
    </p:embeddedFont>
    <p:embeddedFont>
      <p:font typeface="Bradley Hand ITC" panose="03070402050302030203" pitchFamily="66" charset="0"/>
      <p:regular r:id="rId21"/>
    </p:embeddedFont>
    <p:embeddedFont>
      <p:font typeface="DM Sans"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B0F23C-05E1-48AD-AAD7-FAD3CE62AD21}">
  <a:tblStyle styleId="{34B0F23C-05E1-48AD-AAD7-FAD3CE62AD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266E58-3482-48F6-8129-0BCB2FB5256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soma2345@gmail.com" userId="46f9ce0402a7bb1c" providerId="LiveId" clId="{718DD1D5-1175-4F0A-8226-485C16414E2F}"/>
    <pc:docChg chg="modSld">
      <pc:chgData name="sowmyasoma2345@gmail.com" userId="46f9ce0402a7bb1c" providerId="LiveId" clId="{718DD1D5-1175-4F0A-8226-485C16414E2F}" dt="2024-06-03T00:26:28.926" v="6" actId="1076"/>
      <pc:docMkLst>
        <pc:docMk/>
      </pc:docMkLst>
      <pc:sldChg chg="modSp mod">
        <pc:chgData name="sowmyasoma2345@gmail.com" userId="46f9ce0402a7bb1c" providerId="LiveId" clId="{718DD1D5-1175-4F0A-8226-485C16414E2F}" dt="2024-06-03T00:26:28.926" v="6" actId="1076"/>
        <pc:sldMkLst>
          <pc:docMk/>
          <pc:sldMk cId="2970062020" sldId="317"/>
        </pc:sldMkLst>
        <pc:spChg chg="mod">
          <ac:chgData name="sowmyasoma2345@gmail.com" userId="46f9ce0402a7bb1c" providerId="LiveId" clId="{718DD1D5-1175-4F0A-8226-485C16414E2F}" dt="2024-06-03T00:26:28.926" v="6" actId="1076"/>
          <ac:spMkLst>
            <pc:docMk/>
            <pc:sldMk cId="2970062020" sldId="317"/>
            <ac:spMk id="4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12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2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150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07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13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68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028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sp>
        <p:nvSpPr>
          <p:cNvPr id="10" name="Google Shape;10;p2"/>
          <p:cNvSpPr txBox="1">
            <a:spLocks noGrp="1"/>
          </p:cNvSpPr>
          <p:nvPr>
            <p:ph type="ctrTitle"/>
          </p:nvPr>
        </p:nvSpPr>
        <p:spPr>
          <a:xfrm>
            <a:off x="1524000" y="1796925"/>
            <a:ext cx="6096000" cy="1275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000" b="1">
                <a:latin typeface="Anek Devanagari"/>
                <a:ea typeface="Anek Devanagari"/>
                <a:cs typeface="Anek Devanagari"/>
                <a:sym typeface="Anek Devanagari"/>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524000" y="3264475"/>
            <a:ext cx="6096000" cy="398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latin typeface="Anek Malayalam"/>
                <a:ea typeface="Anek Malayalam"/>
                <a:cs typeface="Anek Malayalam"/>
                <a:sym typeface="Anek Malayala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64" y="4"/>
            <a:ext cx="9149982" cy="5153118"/>
            <a:chOff x="-64" y="4"/>
            <a:chExt cx="9149982" cy="5153118"/>
          </a:xfrm>
        </p:grpSpPr>
        <p:grpSp>
          <p:nvGrpSpPr>
            <p:cNvPr id="13" name="Google Shape;13;p2"/>
            <p:cNvGrpSpPr/>
            <p:nvPr/>
          </p:nvGrpSpPr>
          <p:grpSpPr>
            <a:xfrm>
              <a:off x="77246" y="68051"/>
              <a:ext cx="9008600" cy="5016959"/>
              <a:chOff x="77246" y="68051"/>
              <a:chExt cx="9008600" cy="5016959"/>
            </a:xfrm>
          </p:grpSpPr>
          <p:sp>
            <p:nvSpPr>
              <p:cNvPr id="14" name="Google Shape;14;p2"/>
              <p:cNvSpPr/>
              <p:nvPr/>
            </p:nvSpPr>
            <p:spPr>
              <a:xfrm>
                <a:off x="77246" y="68051"/>
                <a:ext cx="488724" cy="4659631"/>
              </a:xfrm>
              <a:custGeom>
                <a:avLst/>
                <a:gdLst/>
                <a:ahLst/>
                <a:cxnLst/>
                <a:rect l="l" t="t" r="r" b="b"/>
                <a:pathLst>
                  <a:path w="284142" h="2709088" extrusionOk="0">
                    <a:moveTo>
                      <a:pt x="221903" y="259526"/>
                    </a:moveTo>
                    <a:cubicBezTo>
                      <a:pt x="259437" y="233928"/>
                      <a:pt x="284143" y="190842"/>
                      <a:pt x="284143" y="142071"/>
                    </a:cubicBezTo>
                    <a:cubicBezTo>
                      <a:pt x="284143" y="63728"/>
                      <a:pt x="220414" y="0"/>
                      <a:pt x="142071" y="0"/>
                    </a:cubicBezTo>
                    <a:cubicBezTo>
                      <a:pt x="111309" y="0"/>
                      <a:pt x="82808" y="9867"/>
                      <a:pt x="59531" y="26551"/>
                    </a:cubicBezTo>
                    <a:cubicBezTo>
                      <a:pt x="46152" y="34841"/>
                      <a:pt x="34841" y="46152"/>
                      <a:pt x="26551" y="59531"/>
                    </a:cubicBezTo>
                    <a:cubicBezTo>
                      <a:pt x="9867" y="82823"/>
                      <a:pt x="0" y="111309"/>
                      <a:pt x="0" y="142071"/>
                    </a:cubicBezTo>
                    <a:cubicBezTo>
                      <a:pt x="0" y="180945"/>
                      <a:pt x="15701" y="216203"/>
                      <a:pt x="41091" y="241876"/>
                    </a:cubicBezTo>
                    <a:cubicBezTo>
                      <a:pt x="15895" y="264483"/>
                      <a:pt x="0" y="297269"/>
                      <a:pt x="0" y="333702"/>
                    </a:cubicBezTo>
                    <a:cubicBezTo>
                      <a:pt x="0" y="340176"/>
                      <a:pt x="506" y="346517"/>
                      <a:pt x="1473" y="352723"/>
                    </a:cubicBezTo>
                    <a:cubicBezTo>
                      <a:pt x="506" y="358929"/>
                      <a:pt x="0" y="365269"/>
                      <a:pt x="0" y="371743"/>
                    </a:cubicBezTo>
                    <a:cubicBezTo>
                      <a:pt x="0" y="395332"/>
                      <a:pt x="6667" y="417389"/>
                      <a:pt x="18187" y="436156"/>
                    </a:cubicBezTo>
                    <a:cubicBezTo>
                      <a:pt x="6653" y="454923"/>
                      <a:pt x="0" y="476979"/>
                      <a:pt x="0" y="500569"/>
                    </a:cubicBezTo>
                    <a:cubicBezTo>
                      <a:pt x="0" y="506998"/>
                      <a:pt x="506" y="513323"/>
                      <a:pt x="1458" y="519499"/>
                    </a:cubicBezTo>
                    <a:cubicBezTo>
                      <a:pt x="506" y="525676"/>
                      <a:pt x="0" y="531986"/>
                      <a:pt x="0" y="538430"/>
                    </a:cubicBezTo>
                    <a:cubicBezTo>
                      <a:pt x="0" y="544904"/>
                      <a:pt x="506" y="551245"/>
                      <a:pt x="1473" y="557451"/>
                    </a:cubicBezTo>
                    <a:cubicBezTo>
                      <a:pt x="506" y="563657"/>
                      <a:pt x="0" y="569997"/>
                      <a:pt x="0" y="576471"/>
                    </a:cubicBezTo>
                    <a:cubicBezTo>
                      <a:pt x="0" y="600060"/>
                      <a:pt x="6667" y="622116"/>
                      <a:pt x="18187" y="640884"/>
                    </a:cubicBezTo>
                    <a:cubicBezTo>
                      <a:pt x="6653" y="659651"/>
                      <a:pt x="0" y="681707"/>
                      <a:pt x="0" y="705297"/>
                    </a:cubicBezTo>
                    <a:cubicBezTo>
                      <a:pt x="0" y="711726"/>
                      <a:pt x="506" y="718051"/>
                      <a:pt x="1458" y="724227"/>
                    </a:cubicBezTo>
                    <a:cubicBezTo>
                      <a:pt x="506" y="730404"/>
                      <a:pt x="0" y="736714"/>
                      <a:pt x="0" y="743158"/>
                    </a:cubicBezTo>
                    <a:cubicBezTo>
                      <a:pt x="0" y="749632"/>
                      <a:pt x="506" y="755973"/>
                      <a:pt x="1473" y="762179"/>
                    </a:cubicBezTo>
                    <a:cubicBezTo>
                      <a:pt x="506" y="768385"/>
                      <a:pt x="0" y="774725"/>
                      <a:pt x="0" y="781199"/>
                    </a:cubicBezTo>
                    <a:cubicBezTo>
                      <a:pt x="0" y="804788"/>
                      <a:pt x="6667" y="826844"/>
                      <a:pt x="18187" y="845612"/>
                    </a:cubicBezTo>
                    <a:cubicBezTo>
                      <a:pt x="6653" y="864379"/>
                      <a:pt x="0" y="886435"/>
                      <a:pt x="0" y="910025"/>
                    </a:cubicBezTo>
                    <a:cubicBezTo>
                      <a:pt x="0" y="916454"/>
                      <a:pt x="506" y="922779"/>
                      <a:pt x="1458" y="928955"/>
                    </a:cubicBezTo>
                    <a:cubicBezTo>
                      <a:pt x="506" y="935132"/>
                      <a:pt x="0" y="941442"/>
                      <a:pt x="0" y="947886"/>
                    </a:cubicBezTo>
                    <a:cubicBezTo>
                      <a:pt x="0" y="954360"/>
                      <a:pt x="506" y="960700"/>
                      <a:pt x="1473" y="966907"/>
                    </a:cubicBezTo>
                    <a:cubicBezTo>
                      <a:pt x="506" y="973113"/>
                      <a:pt x="0" y="979453"/>
                      <a:pt x="0" y="985927"/>
                    </a:cubicBezTo>
                    <a:cubicBezTo>
                      <a:pt x="0" y="1009516"/>
                      <a:pt x="6667" y="1031572"/>
                      <a:pt x="18187" y="1050340"/>
                    </a:cubicBezTo>
                    <a:cubicBezTo>
                      <a:pt x="6653" y="1069107"/>
                      <a:pt x="0" y="1091163"/>
                      <a:pt x="0" y="1114753"/>
                    </a:cubicBezTo>
                    <a:cubicBezTo>
                      <a:pt x="0" y="1121182"/>
                      <a:pt x="506" y="1127507"/>
                      <a:pt x="1458" y="1133683"/>
                    </a:cubicBezTo>
                    <a:cubicBezTo>
                      <a:pt x="506" y="1139860"/>
                      <a:pt x="0" y="1146170"/>
                      <a:pt x="0" y="1152614"/>
                    </a:cubicBezTo>
                    <a:cubicBezTo>
                      <a:pt x="0" y="1159088"/>
                      <a:pt x="506" y="1165428"/>
                      <a:pt x="1473" y="1171635"/>
                    </a:cubicBezTo>
                    <a:cubicBezTo>
                      <a:pt x="506" y="1177841"/>
                      <a:pt x="0" y="1184181"/>
                      <a:pt x="0" y="1190655"/>
                    </a:cubicBezTo>
                    <a:cubicBezTo>
                      <a:pt x="0" y="1214244"/>
                      <a:pt x="6667" y="1236300"/>
                      <a:pt x="18187" y="1255068"/>
                    </a:cubicBezTo>
                    <a:cubicBezTo>
                      <a:pt x="6653" y="1273835"/>
                      <a:pt x="0" y="1295891"/>
                      <a:pt x="0" y="1319480"/>
                    </a:cubicBezTo>
                    <a:cubicBezTo>
                      <a:pt x="0" y="1325910"/>
                      <a:pt x="506" y="1332235"/>
                      <a:pt x="1458" y="1338411"/>
                    </a:cubicBezTo>
                    <a:cubicBezTo>
                      <a:pt x="506" y="1344588"/>
                      <a:pt x="0" y="1350898"/>
                      <a:pt x="0" y="1357342"/>
                    </a:cubicBezTo>
                    <a:cubicBezTo>
                      <a:pt x="0" y="1363816"/>
                      <a:pt x="506" y="1370157"/>
                      <a:pt x="1473" y="1376363"/>
                    </a:cubicBezTo>
                    <a:cubicBezTo>
                      <a:pt x="506" y="1382569"/>
                      <a:pt x="0" y="1388909"/>
                      <a:pt x="0" y="1395383"/>
                    </a:cubicBezTo>
                    <a:cubicBezTo>
                      <a:pt x="0" y="1418972"/>
                      <a:pt x="6667" y="1441028"/>
                      <a:pt x="18202" y="1459796"/>
                    </a:cubicBezTo>
                    <a:cubicBezTo>
                      <a:pt x="6667" y="1478563"/>
                      <a:pt x="0" y="1500619"/>
                      <a:pt x="0" y="1524208"/>
                    </a:cubicBezTo>
                    <a:cubicBezTo>
                      <a:pt x="0" y="1530638"/>
                      <a:pt x="506" y="1536963"/>
                      <a:pt x="1458" y="1543139"/>
                    </a:cubicBezTo>
                    <a:cubicBezTo>
                      <a:pt x="506" y="1549316"/>
                      <a:pt x="0" y="1555626"/>
                      <a:pt x="0" y="1562070"/>
                    </a:cubicBezTo>
                    <a:cubicBezTo>
                      <a:pt x="0" y="1568544"/>
                      <a:pt x="506" y="1574884"/>
                      <a:pt x="1473" y="1581091"/>
                    </a:cubicBezTo>
                    <a:cubicBezTo>
                      <a:pt x="506" y="1587297"/>
                      <a:pt x="0" y="1593637"/>
                      <a:pt x="0" y="1600111"/>
                    </a:cubicBezTo>
                    <a:cubicBezTo>
                      <a:pt x="0" y="1623700"/>
                      <a:pt x="6667" y="1645756"/>
                      <a:pt x="18202" y="1664524"/>
                    </a:cubicBezTo>
                    <a:cubicBezTo>
                      <a:pt x="6667" y="1683291"/>
                      <a:pt x="0" y="1705347"/>
                      <a:pt x="0" y="1728936"/>
                    </a:cubicBezTo>
                    <a:cubicBezTo>
                      <a:pt x="0" y="1735366"/>
                      <a:pt x="506" y="1741691"/>
                      <a:pt x="1458" y="1747867"/>
                    </a:cubicBezTo>
                    <a:cubicBezTo>
                      <a:pt x="506" y="1754044"/>
                      <a:pt x="0" y="1760354"/>
                      <a:pt x="0" y="1766798"/>
                    </a:cubicBezTo>
                    <a:cubicBezTo>
                      <a:pt x="0" y="1773272"/>
                      <a:pt x="506" y="1779612"/>
                      <a:pt x="1473" y="1785818"/>
                    </a:cubicBezTo>
                    <a:cubicBezTo>
                      <a:pt x="506" y="1792025"/>
                      <a:pt x="0" y="1798365"/>
                      <a:pt x="0" y="1804839"/>
                    </a:cubicBezTo>
                    <a:cubicBezTo>
                      <a:pt x="0" y="1828428"/>
                      <a:pt x="6667" y="1850484"/>
                      <a:pt x="18202" y="1869252"/>
                    </a:cubicBezTo>
                    <a:cubicBezTo>
                      <a:pt x="6667" y="1888019"/>
                      <a:pt x="0" y="1910075"/>
                      <a:pt x="0" y="1933664"/>
                    </a:cubicBezTo>
                    <a:cubicBezTo>
                      <a:pt x="0" y="1940094"/>
                      <a:pt x="506" y="1946419"/>
                      <a:pt x="1458" y="1952595"/>
                    </a:cubicBezTo>
                    <a:cubicBezTo>
                      <a:pt x="506" y="1958772"/>
                      <a:pt x="0" y="1965082"/>
                      <a:pt x="0" y="1971526"/>
                    </a:cubicBezTo>
                    <a:cubicBezTo>
                      <a:pt x="0" y="1977985"/>
                      <a:pt x="506" y="1984340"/>
                      <a:pt x="1473" y="1990547"/>
                    </a:cubicBezTo>
                    <a:cubicBezTo>
                      <a:pt x="506" y="1996753"/>
                      <a:pt x="0" y="2003093"/>
                      <a:pt x="0" y="2009567"/>
                    </a:cubicBezTo>
                    <a:cubicBezTo>
                      <a:pt x="0" y="2033156"/>
                      <a:pt x="6667" y="2055212"/>
                      <a:pt x="18202" y="2073979"/>
                    </a:cubicBezTo>
                    <a:cubicBezTo>
                      <a:pt x="6667" y="2092747"/>
                      <a:pt x="0" y="2114803"/>
                      <a:pt x="0" y="2138392"/>
                    </a:cubicBezTo>
                    <a:cubicBezTo>
                      <a:pt x="0" y="2144822"/>
                      <a:pt x="506" y="2151147"/>
                      <a:pt x="1458" y="2157323"/>
                    </a:cubicBezTo>
                    <a:cubicBezTo>
                      <a:pt x="506" y="2163500"/>
                      <a:pt x="0" y="2169810"/>
                      <a:pt x="0" y="2176254"/>
                    </a:cubicBezTo>
                    <a:cubicBezTo>
                      <a:pt x="0" y="2182728"/>
                      <a:pt x="506" y="2189068"/>
                      <a:pt x="1473" y="2195274"/>
                    </a:cubicBezTo>
                    <a:cubicBezTo>
                      <a:pt x="506" y="2201481"/>
                      <a:pt x="0" y="2207821"/>
                      <a:pt x="0" y="2214295"/>
                    </a:cubicBezTo>
                    <a:cubicBezTo>
                      <a:pt x="0" y="2237884"/>
                      <a:pt x="6667" y="2259940"/>
                      <a:pt x="18202" y="2278708"/>
                    </a:cubicBezTo>
                    <a:cubicBezTo>
                      <a:pt x="6667" y="2297475"/>
                      <a:pt x="0" y="2319531"/>
                      <a:pt x="0" y="2343120"/>
                    </a:cubicBezTo>
                    <a:cubicBezTo>
                      <a:pt x="0" y="2349550"/>
                      <a:pt x="506" y="2355875"/>
                      <a:pt x="1458" y="2362051"/>
                    </a:cubicBezTo>
                    <a:cubicBezTo>
                      <a:pt x="506" y="2368228"/>
                      <a:pt x="0" y="2374538"/>
                      <a:pt x="0" y="2380982"/>
                    </a:cubicBezTo>
                    <a:cubicBezTo>
                      <a:pt x="0" y="2387456"/>
                      <a:pt x="506" y="2393796"/>
                      <a:pt x="1473" y="2400003"/>
                    </a:cubicBezTo>
                    <a:cubicBezTo>
                      <a:pt x="506" y="2406209"/>
                      <a:pt x="0" y="2412549"/>
                      <a:pt x="0" y="2419023"/>
                    </a:cubicBezTo>
                    <a:cubicBezTo>
                      <a:pt x="0" y="2442612"/>
                      <a:pt x="6667" y="2464668"/>
                      <a:pt x="18202" y="2483435"/>
                    </a:cubicBezTo>
                    <a:cubicBezTo>
                      <a:pt x="6667" y="2502203"/>
                      <a:pt x="0" y="2524259"/>
                      <a:pt x="0" y="2547848"/>
                    </a:cubicBezTo>
                    <a:cubicBezTo>
                      <a:pt x="0" y="2554278"/>
                      <a:pt x="506" y="2560603"/>
                      <a:pt x="1458" y="2566779"/>
                    </a:cubicBezTo>
                    <a:cubicBezTo>
                      <a:pt x="506" y="2572956"/>
                      <a:pt x="0" y="2579266"/>
                      <a:pt x="0" y="2585710"/>
                    </a:cubicBezTo>
                    <a:cubicBezTo>
                      <a:pt x="0" y="2653740"/>
                      <a:pt x="55349" y="2709089"/>
                      <a:pt x="123393" y="2709089"/>
                    </a:cubicBezTo>
                    <a:cubicBezTo>
                      <a:pt x="191423" y="2709089"/>
                      <a:pt x="246772" y="2653740"/>
                      <a:pt x="246772" y="2585710"/>
                    </a:cubicBezTo>
                    <a:cubicBezTo>
                      <a:pt x="246772" y="2579281"/>
                      <a:pt x="246266" y="2572956"/>
                      <a:pt x="245313" y="2566779"/>
                    </a:cubicBezTo>
                    <a:cubicBezTo>
                      <a:pt x="246266" y="2560603"/>
                      <a:pt x="246772" y="2554293"/>
                      <a:pt x="246772" y="2547848"/>
                    </a:cubicBezTo>
                    <a:cubicBezTo>
                      <a:pt x="246772" y="2524259"/>
                      <a:pt x="240104" y="2502203"/>
                      <a:pt x="228570" y="2483435"/>
                    </a:cubicBezTo>
                    <a:cubicBezTo>
                      <a:pt x="240104" y="2464668"/>
                      <a:pt x="246772" y="2442612"/>
                      <a:pt x="246772" y="2419023"/>
                    </a:cubicBezTo>
                    <a:cubicBezTo>
                      <a:pt x="246772" y="2412549"/>
                      <a:pt x="246266" y="2406209"/>
                      <a:pt x="245299" y="2400003"/>
                    </a:cubicBezTo>
                    <a:cubicBezTo>
                      <a:pt x="246266" y="2393796"/>
                      <a:pt x="246772" y="2387456"/>
                      <a:pt x="246772" y="2380982"/>
                    </a:cubicBezTo>
                    <a:cubicBezTo>
                      <a:pt x="246772" y="2374553"/>
                      <a:pt x="246266" y="2368228"/>
                      <a:pt x="245313" y="2362051"/>
                    </a:cubicBezTo>
                    <a:cubicBezTo>
                      <a:pt x="246266" y="2355875"/>
                      <a:pt x="246772" y="2349565"/>
                      <a:pt x="246772" y="2343120"/>
                    </a:cubicBezTo>
                    <a:cubicBezTo>
                      <a:pt x="246772" y="2319531"/>
                      <a:pt x="240104" y="2297475"/>
                      <a:pt x="228570" y="2278708"/>
                    </a:cubicBezTo>
                    <a:cubicBezTo>
                      <a:pt x="240104" y="2259940"/>
                      <a:pt x="246772" y="2237884"/>
                      <a:pt x="246772" y="2214295"/>
                    </a:cubicBezTo>
                    <a:cubicBezTo>
                      <a:pt x="246772" y="2207821"/>
                      <a:pt x="246266" y="2201481"/>
                      <a:pt x="245299" y="2195274"/>
                    </a:cubicBezTo>
                    <a:cubicBezTo>
                      <a:pt x="246266" y="2189068"/>
                      <a:pt x="246772" y="2182728"/>
                      <a:pt x="246772" y="2176254"/>
                    </a:cubicBezTo>
                    <a:cubicBezTo>
                      <a:pt x="246772" y="2169825"/>
                      <a:pt x="246266" y="2163500"/>
                      <a:pt x="245313" y="2157323"/>
                    </a:cubicBezTo>
                    <a:cubicBezTo>
                      <a:pt x="246266" y="2151147"/>
                      <a:pt x="246772" y="2144837"/>
                      <a:pt x="246772" y="2138392"/>
                    </a:cubicBezTo>
                    <a:cubicBezTo>
                      <a:pt x="246772" y="2114803"/>
                      <a:pt x="240104" y="2092747"/>
                      <a:pt x="228570" y="2073979"/>
                    </a:cubicBezTo>
                    <a:cubicBezTo>
                      <a:pt x="240104" y="2055212"/>
                      <a:pt x="246772" y="2033156"/>
                      <a:pt x="246772" y="2009567"/>
                    </a:cubicBezTo>
                    <a:cubicBezTo>
                      <a:pt x="246772" y="2003108"/>
                      <a:pt x="246266" y="1996753"/>
                      <a:pt x="245299" y="1990547"/>
                    </a:cubicBezTo>
                    <a:cubicBezTo>
                      <a:pt x="246266" y="1984340"/>
                      <a:pt x="246772" y="1978000"/>
                      <a:pt x="246772" y="1971526"/>
                    </a:cubicBezTo>
                    <a:cubicBezTo>
                      <a:pt x="246772" y="1965097"/>
                      <a:pt x="246266" y="1958772"/>
                      <a:pt x="245313" y="1952595"/>
                    </a:cubicBezTo>
                    <a:cubicBezTo>
                      <a:pt x="246266" y="1946419"/>
                      <a:pt x="246772" y="1940109"/>
                      <a:pt x="246772" y="1933664"/>
                    </a:cubicBezTo>
                    <a:cubicBezTo>
                      <a:pt x="246772" y="1910075"/>
                      <a:pt x="240104" y="1888019"/>
                      <a:pt x="228570" y="1869252"/>
                    </a:cubicBezTo>
                    <a:cubicBezTo>
                      <a:pt x="240104" y="1850484"/>
                      <a:pt x="246772" y="1828428"/>
                      <a:pt x="246772" y="1804839"/>
                    </a:cubicBezTo>
                    <a:cubicBezTo>
                      <a:pt x="246772" y="1798365"/>
                      <a:pt x="246266" y="1792025"/>
                      <a:pt x="245299" y="1785818"/>
                    </a:cubicBezTo>
                    <a:cubicBezTo>
                      <a:pt x="246266" y="1779612"/>
                      <a:pt x="246772" y="1773272"/>
                      <a:pt x="246772" y="1766798"/>
                    </a:cubicBezTo>
                    <a:cubicBezTo>
                      <a:pt x="246772" y="1760369"/>
                      <a:pt x="246266" y="1754044"/>
                      <a:pt x="245313" y="1747867"/>
                    </a:cubicBezTo>
                    <a:cubicBezTo>
                      <a:pt x="246266" y="1741691"/>
                      <a:pt x="246772" y="1735381"/>
                      <a:pt x="246772" y="1728936"/>
                    </a:cubicBezTo>
                    <a:cubicBezTo>
                      <a:pt x="246772" y="1705347"/>
                      <a:pt x="240104" y="1683291"/>
                      <a:pt x="228570" y="1664524"/>
                    </a:cubicBezTo>
                    <a:cubicBezTo>
                      <a:pt x="240104" y="1645756"/>
                      <a:pt x="246772" y="1623700"/>
                      <a:pt x="246772" y="1600111"/>
                    </a:cubicBezTo>
                    <a:cubicBezTo>
                      <a:pt x="246772" y="1593637"/>
                      <a:pt x="246266" y="1587297"/>
                      <a:pt x="245299" y="1581091"/>
                    </a:cubicBezTo>
                    <a:cubicBezTo>
                      <a:pt x="246266" y="1574884"/>
                      <a:pt x="246772" y="1568544"/>
                      <a:pt x="246772" y="1562070"/>
                    </a:cubicBezTo>
                    <a:cubicBezTo>
                      <a:pt x="246772" y="1555641"/>
                      <a:pt x="246266" y="1549316"/>
                      <a:pt x="245313" y="1543139"/>
                    </a:cubicBezTo>
                    <a:cubicBezTo>
                      <a:pt x="246266" y="1536963"/>
                      <a:pt x="246772" y="1530653"/>
                      <a:pt x="246772" y="1524208"/>
                    </a:cubicBezTo>
                    <a:cubicBezTo>
                      <a:pt x="246772" y="1500619"/>
                      <a:pt x="240104" y="1478563"/>
                      <a:pt x="228570" y="1459796"/>
                    </a:cubicBezTo>
                    <a:cubicBezTo>
                      <a:pt x="240104" y="1441028"/>
                      <a:pt x="246772" y="1418972"/>
                      <a:pt x="246772" y="1395383"/>
                    </a:cubicBezTo>
                    <a:cubicBezTo>
                      <a:pt x="246772" y="1388909"/>
                      <a:pt x="246266" y="1382569"/>
                      <a:pt x="245299" y="1376363"/>
                    </a:cubicBezTo>
                    <a:cubicBezTo>
                      <a:pt x="246266" y="1370157"/>
                      <a:pt x="246772" y="1363816"/>
                      <a:pt x="246772" y="1357342"/>
                    </a:cubicBezTo>
                    <a:cubicBezTo>
                      <a:pt x="246772" y="1350913"/>
                      <a:pt x="246266" y="1344588"/>
                      <a:pt x="245313" y="1338411"/>
                    </a:cubicBezTo>
                    <a:cubicBezTo>
                      <a:pt x="246266" y="1332235"/>
                      <a:pt x="246772" y="1325925"/>
                      <a:pt x="246772" y="1319480"/>
                    </a:cubicBezTo>
                    <a:cubicBezTo>
                      <a:pt x="246772" y="1295891"/>
                      <a:pt x="240104" y="1273835"/>
                      <a:pt x="228585" y="1255068"/>
                    </a:cubicBezTo>
                    <a:cubicBezTo>
                      <a:pt x="240119" y="1236300"/>
                      <a:pt x="246772" y="1214244"/>
                      <a:pt x="246772" y="1190655"/>
                    </a:cubicBezTo>
                    <a:cubicBezTo>
                      <a:pt x="246772" y="1184181"/>
                      <a:pt x="246266" y="1177841"/>
                      <a:pt x="245299" y="1171635"/>
                    </a:cubicBezTo>
                    <a:cubicBezTo>
                      <a:pt x="246266" y="1165428"/>
                      <a:pt x="246772" y="1159088"/>
                      <a:pt x="246772" y="1152614"/>
                    </a:cubicBezTo>
                    <a:cubicBezTo>
                      <a:pt x="246772" y="1146185"/>
                      <a:pt x="246266" y="1139860"/>
                      <a:pt x="245313" y="1133683"/>
                    </a:cubicBezTo>
                    <a:cubicBezTo>
                      <a:pt x="246266" y="1127507"/>
                      <a:pt x="246772" y="1121197"/>
                      <a:pt x="246772" y="1114753"/>
                    </a:cubicBezTo>
                    <a:cubicBezTo>
                      <a:pt x="246772" y="1091163"/>
                      <a:pt x="240104" y="1069107"/>
                      <a:pt x="228585" y="1050340"/>
                    </a:cubicBezTo>
                    <a:cubicBezTo>
                      <a:pt x="240119" y="1031572"/>
                      <a:pt x="246772" y="1009516"/>
                      <a:pt x="246772" y="985927"/>
                    </a:cubicBezTo>
                    <a:cubicBezTo>
                      <a:pt x="246772" y="979453"/>
                      <a:pt x="246266" y="973113"/>
                      <a:pt x="245299" y="966907"/>
                    </a:cubicBezTo>
                    <a:cubicBezTo>
                      <a:pt x="246266" y="960700"/>
                      <a:pt x="246772" y="954360"/>
                      <a:pt x="246772" y="947886"/>
                    </a:cubicBezTo>
                    <a:cubicBezTo>
                      <a:pt x="246772" y="941457"/>
                      <a:pt x="246266" y="935132"/>
                      <a:pt x="245313" y="928955"/>
                    </a:cubicBezTo>
                    <a:cubicBezTo>
                      <a:pt x="246266" y="922779"/>
                      <a:pt x="246772" y="916469"/>
                      <a:pt x="246772" y="910025"/>
                    </a:cubicBezTo>
                    <a:cubicBezTo>
                      <a:pt x="246772" y="886435"/>
                      <a:pt x="240104" y="864379"/>
                      <a:pt x="228585" y="845612"/>
                    </a:cubicBezTo>
                    <a:cubicBezTo>
                      <a:pt x="240119" y="826844"/>
                      <a:pt x="246772" y="804788"/>
                      <a:pt x="246772" y="781199"/>
                    </a:cubicBezTo>
                    <a:cubicBezTo>
                      <a:pt x="246772" y="774725"/>
                      <a:pt x="246266" y="768385"/>
                      <a:pt x="245299" y="762179"/>
                    </a:cubicBezTo>
                    <a:cubicBezTo>
                      <a:pt x="246266" y="755973"/>
                      <a:pt x="246772" y="749632"/>
                      <a:pt x="246772" y="743158"/>
                    </a:cubicBezTo>
                    <a:cubicBezTo>
                      <a:pt x="246772" y="736729"/>
                      <a:pt x="246266" y="730404"/>
                      <a:pt x="245313" y="724227"/>
                    </a:cubicBezTo>
                    <a:cubicBezTo>
                      <a:pt x="246266" y="718051"/>
                      <a:pt x="246772" y="711741"/>
                      <a:pt x="246772" y="705297"/>
                    </a:cubicBezTo>
                    <a:cubicBezTo>
                      <a:pt x="246772" y="681707"/>
                      <a:pt x="240104" y="659651"/>
                      <a:pt x="228585" y="640884"/>
                    </a:cubicBezTo>
                    <a:cubicBezTo>
                      <a:pt x="240119" y="622116"/>
                      <a:pt x="246772" y="600060"/>
                      <a:pt x="246772" y="576471"/>
                    </a:cubicBezTo>
                    <a:cubicBezTo>
                      <a:pt x="246772" y="569997"/>
                      <a:pt x="246266" y="563657"/>
                      <a:pt x="245299" y="557451"/>
                    </a:cubicBezTo>
                    <a:cubicBezTo>
                      <a:pt x="246266" y="551245"/>
                      <a:pt x="246772" y="544904"/>
                      <a:pt x="246772" y="538430"/>
                    </a:cubicBezTo>
                    <a:cubicBezTo>
                      <a:pt x="246772" y="532001"/>
                      <a:pt x="246266" y="525676"/>
                      <a:pt x="245313" y="519499"/>
                    </a:cubicBezTo>
                    <a:cubicBezTo>
                      <a:pt x="246266" y="513323"/>
                      <a:pt x="246772" y="507013"/>
                      <a:pt x="246772" y="500569"/>
                    </a:cubicBezTo>
                    <a:cubicBezTo>
                      <a:pt x="246772" y="476979"/>
                      <a:pt x="240104" y="454923"/>
                      <a:pt x="228585" y="436156"/>
                    </a:cubicBezTo>
                    <a:cubicBezTo>
                      <a:pt x="240119" y="417389"/>
                      <a:pt x="246772" y="395332"/>
                      <a:pt x="246772" y="371743"/>
                    </a:cubicBezTo>
                    <a:cubicBezTo>
                      <a:pt x="246772" y="365269"/>
                      <a:pt x="246266" y="358929"/>
                      <a:pt x="245299" y="352723"/>
                    </a:cubicBezTo>
                    <a:cubicBezTo>
                      <a:pt x="246266" y="346517"/>
                      <a:pt x="246772" y="340176"/>
                      <a:pt x="246772" y="333702"/>
                    </a:cubicBezTo>
                    <a:cubicBezTo>
                      <a:pt x="246772" y="305886"/>
                      <a:pt x="237500" y="280199"/>
                      <a:pt x="221903" y="259526"/>
                    </a:cubicBezTo>
                    <a:close/>
                    <a:moveTo>
                      <a:pt x="142071" y="5536"/>
                    </a:moveTo>
                    <a:cubicBezTo>
                      <a:pt x="217363" y="5536"/>
                      <a:pt x="278606" y="66794"/>
                      <a:pt x="278606" y="142071"/>
                    </a:cubicBezTo>
                    <a:cubicBezTo>
                      <a:pt x="278606" y="189071"/>
                      <a:pt x="254734" y="230609"/>
                      <a:pt x="218480" y="255181"/>
                    </a:cubicBezTo>
                    <a:cubicBezTo>
                      <a:pt x="198507" y="231041"/>
                      <a:pt x="169530" y="214610"/>
                      <a:pt x="136743" y="211068"/>
                    </a:cubicBezTo>
                    <a:cubicBezTo>
                      <a:pt x="181005" y="200248"/>
                      <a:pt x="213970" y="160258"/>
                      <a:pt x="213970" y="112708"/>
                    </a:cubicBezTo>
                    <a:cubicBezTo>
                      <a:pt x="213970" y="56867"/>
                      <a:pt x="168548" y="11430"/>
                      <a:pt x="112708" y="11430"/>
                    </a:cubicBezTo>
                    <a:cubicBezTo>
                      <a:pt x="108317" y="11430"/>
                      <a:pt x="104016" y="11743"/>
                      <a:pt x="99774" y="12278"/>
                    </a:cubicBezTo>
                    <a:cubicBezTo>
                      <a:pt x="113094" y="7933"/>
                      <a:pt x="127308" y="5536"/>
                      <a:pt x="142071" y="5536"/>
                    </a:cubicBezTo>
                    <a:close/>
                    <a:moveTo>
                      <a:pt x="65083" y="2445336"/>
                    </a:moveTo>
                    <a:cubicBezTo>
                      <a:pt x="82287" y="2435498"/>
                      <a:pt x="102185" y="2429842"/>
                      <a:pt x="123393" y="2429842"/>
                    </a:cubicBezTo>
                    <a:cubicBezTo>
                      <a:pt x="144601" y="2429842"/>
                      <a:pt x="164485" y="2435498"/>
                      <a:pt x="181704" y="2445336"/>
                    </a:cubicBezTo>
                    <a:cubicBezTo>
                      <a:pt x="164500" y="2455173"/>
                      <a:pt x="144601" y="2460829"/>
                      <a:pt x="123393" y="2460829"/>
                    </a:cubicBezTo>
                    <a:cubicBezTo>
                      <a:pt x="102185" y="2460843"/>
                      <a:pt x="82287" y="2455173"/>
                      <a:pt x="65083" y="2445336"/>
                    </a:cubicBezTo>
                    <a:close/>
                    <a:moveTo>
                      <a:pt x="181689" y="2483197"/>
                    </a:moveTo>
                    <a:cubicBezTo>
                      <a:pt x="164485" y="2493035"/>
                      <a:pt x="144586" y="2498690"/>
                      <a:pt x="123393" y="2498690"/>
                    </a:cubicBezTo>
                    <a:cubicBezTo>
                      <a:pt x="102185" y="2498690"/>
                      <a:pt x="82302" y="2493035"/>
                      <a:pt x="65097" y="2483197"/>
                    </a:cubicBezTo>
                    <a:cubicBezTo>
                      <a:pt x="82302" y="2473360"/>
                      <a:pt x="102200" y="2467704"/>
                      <a:pt x="123393" y="2467704"/>
                    </a:cubicBezTo>
                    <a:cubicBezTo>
                      <a:pt x="144586" y="2467704"/>
                      <a:pt x="164485" y="2473360"/>
                      <a:pt x="181689" y="2483197"/>
                    </a:cubicBezTo>
                    <a:close/>
                    <a:moveTo>
                      <a:pt x="100846" y="2464266"/>
                    </a:moveTo>
                    <a:cubicBezTo>
                      <a:pt x="86038" y="2467005"/>
                      <a:pt x="72152" y="2472378"/>
                      <a:pt x="59695" y="2479923"/>
                    </a:cubicBezTo>
                    <a:cubicBezTo>
                      <a:pt x="52670" y="2475384"/>
                      <a:pt x="46137" y="2470145"/>
                      <a:pt x="40228" y="2464266"/>
                    </a:cubicBezTo>
                    <a:cubicBezTo>
                      <a:pt x="46122" y="2458388"/>
                      <a:pt x="52655" y="2453149"/>
                      <a:pt x="59695" y="2448610"/>
                    </a:cubicBezTo>
                    <a:cubicBezTo>
                      <a:pt x="72137" y="2456155"/>
                      <a:pt x="86038" y="2461528"/>
                      <a:pt x="100846" y="2464266"/>
                    </a:cubicBezTo>
                    <a:close/>
                    <a:moveTo>
                      <a:pt x="123393" y="2504227"/>
                    </a:moveTo>
                    <a:cubicBezTo>
                      <a:pt x="146685" y="2504227"/>
                      <a:pt x="168488" y="2497738"/>
                      <a:pt x="187092" y="2486472"/>
                    </a:cubicBezTo>
                    <a:cubicBezTo>
                      <a:pt x="194161" y="2491026"/>
                      <a:pt x="200724" y="2496294"/>
                      <a:pt x="206648" y="2502218"/>
                    </a:cubicBezTo>
                    <a:cubicBezTo>
                      <a:pt x="185306" y="2523530"/>
                      <a:pt x="155868" y="2536731"/>
                      <a:pt x="123393" y="2536731"/>
                    </a:cubicBezTo>
                    <a:cubicBezTo>
                      <a:pt x="90919" y="2536731"/>
                      <a:pt x="61481" y="2523530"/>
                      <a:pt x="40139" y="2502218"/>
                    </a:cubicBezTo>
                    <a:cubicBezTo>
                      <a:pt x="46062" y="2496294"/>
                      <a:pt x="52626" y="2491041"/>
                      <a:pt x="59695" y="2486472"/>
                    </a:cubicBezTo>
                    <a:cubicBezTo>
                      <a:pt x="78298" y="2497738"/>
                      <a:pt x="100102" y="2504227"/>
                      <a:pt x="123393" y="2504227"/>
                    </a:cubicBezTo>
                    <a:close/>
                    <a:moveTo>
                      <a:pt x="145926" y="2464266"/>
                    </a:moveTo>
                    <a:cubicBezTo>
                      <a:pt x="160734" y="2461528"/>
                      <a:pt x="174620" y="2456155"/>
                      <a:pt x="187077" y="2448610"/>
                    </a:cubicBezTo>
                    <a:cubicBezTo>
                      <a:pt x="194102" y="2453149"/>
                      <a:pt x="200635" y="2458373"/>
                      <a:pt x="206544" y="2464266"/>
                    </a:cubicBezTo>
                    <a:cubicBezTo>
                      <a:pt x="200650" y="2470145"/>
                      <a:pt x="194117" y="2475384"/>
                      <a:pt x="187077" y="2479923"/>
                    </a:cubicBezTo>
                    <a:cubicBezTo>
                      <a:pt x="174620" y="2472378"/>
                      <a:pt x="160734" y="2467020"/>
                      <a:pt x="145926" y="2464266"/>
                    </a:cubicBezTo>
                    <a:close/>
                    <a:moveTo>
                      <a:pt x="187077" y="2442061"/>
                    </a:moveTo>
                    <a:cubicBezTo>
                      <a:pt x="168473" y="2430795"/>
                      <a:pt x="146670" y="2424306"/>
                      <a:pt x="123378" y="2424306"/>
                    </a:cubicBezTo>
                    <a:cubicBezTo>
                      <a:pt x="100087" y="2424306"/>
                      <a:pt x="78284" y="2430795"/>
                      <a:pt x="59680" y="2442061"/>
                    </a:cubicBezTo>
                    <a:cubicBezTo>
                      <a:pt x="37534" y="2427774"/>
                      <a:pt x="20479" y="2406298"/>
                      <a:pt x="11832" y="2380923"/>
                    </a:cubicBezTo>
                    <a:cubicBezTo>
                      <a:pt x="20479" y="2355562"/>
                      <a:pt x="37549" y="2334072"/>
                      <a:pt x="59680" y="2319784"/>
                    </a:cubicBezTo>
                    <a:cubicBezTo>
                      <a:pt x="78284" y="2331050"/>
                      <a:pt x="100087" y="2337539"/>
                      <a:pt x="123378" y="2337539"/>
                    </a:cubicBezTo>
                    <a:cubicBezTo>
                      <a:pt x="146670" y="2337539"/>
                      <a:pt x="168473" y="2331050"/>
                      <a:pt x="187077" y="2319784"/>
                    </a:cubicBezTo>
                    <a:cubicBezTo>
                      <a:pt x="209223" y="2334072"/>
                      <a:pt x="226278" y="2355548"/>
                      <a:pt x="234925" y="2380923"/>
                    </a:cubicBezTo>
                    <a:cubicBezTo>
                      <a:pt x="226278" y="2406298"/>
                      <a:pt x="209223" y="2427774"/>
                      <a:pt x="187077" y="2442061"/>
                    </a:cubicBezTo>
                    <a:close/>
                    <a:moveTo>
                      <a:pt x="65083" y="2278484"/>
                    </a:moveTo>
                    <a:cubicBezTo>
                      <a:pt x="82287" y="2268647"/>
                      <a:pt x="102185" y="2262991"/>
                      <a:pt x="123378" y="2262991"/>
                    </a:cubicBezTo>
                    <a:cubicBezTo>
                      <a:pt x="144586" y="2262991"/>
                      <a:pt x="164470" y="2268647"/>
                      <a:pt x="181675" y="2278484"/>
                    </a:cubicBezTo>
                    <a:cubicBezTo>
                      <a:pt x="164470" y="2288322"/>
                      <a:pt x="144572" y="2293977"/>
                      <a:pt x="123378" y="2293977"/>
                    </a:cubicBezTo>
                    <a:cubicBezTo>
                      <a:pt x="102185" y="2293977"/>
                      <a:pt x="82287" y="2288322"/>
                      <a:pt x="65083" y="2278484"/>
                    </a:cubicBezTo>
                    <a:close/>
                    <a:moveTo>
                      <a:pt x="181689" y="2316525"/>
                    </a:moveTo>
                    <a:cubicBezTo>
                      <a:pt x="164485" y="2326362"/>
                      <a:pt x="144586" y="2332018"/>
                      <a:pt x="123378" y="2332018"/>
                    </a:cubicBezTo>
                    <a:cubicBezTo>
                      <a:pt x="102170" y="2332018"/>
                      <a:pt x="82287" y="2326362"/>
                      <a:pt x="65068" y="2316525"/>
                    </a:cubicBezTo>
                    <a:cubicBezTo>
                      <a:pt x="82272" y="2306687"/>
                      <a:pt x="102170" y="2301032"/>
                      <a:pt x="123378" y="2301032"/>
                    </a:cubicBezTo>
                    <a:cubicBezTo>
                      <a:pt x="144586" y="2301017"/>
                      <a:pt x="164485" y="2306687"/>
                      <a:pt x="181689" y="2316525"/>
                    </a:cubicBezTo>
                    <a:close/>
                    <a:moveTo>
                      <a:pt x="65083" y="2240622"/>
                    </a:moveTo>
                    <a:cubicBezTo>
                      <a:pt x="82287" y="2230785"/>
                      <a:pt x="102185" y="2225129"/>
                      <a:pt x="123393" y="2225129"/>
                    </a:cubicBezTo>
                    <a:cubicBezTo>
                      <a:pt x="144601" y="2225129"/>
                      <a:pt x="164485" y="2230785"/>
                      <a:pt x="181704" y="2240622"/>
                    </a:cubicBezTo>
                    <a:cubicBezTo>
                      <a:pt x="164500" y="2250460"/>
                      <a:pt x="144601" y="2256115"/>
                      <a:pt x="123393" y="2256115"/>
                    </a:cubicBezTo>
                    <a:cubicBezTo>
                      <a:pt x="102185" y="2256130"/>
                      <a:pt x="82287" y="2250475"/>
                      <a:pt x="65083" y="2240622"/>
                    </a:cubicBezTo>
                    <a:close/>
                    <a:moveTo>
                      <a:pt x="100846" y="2259553"/>
                    </a:moveTo>
                    <a:cubicBezTo>
                      <a:pt x="86038" y="2262292"/>
                      <a:pt x="72152" y="2267664"/>
                      <a:pt x="59695" y="2275210"/>
                    </a:cubicBezTo>
                    <a:cubicBezTo>
                      <a:pt x="52670" y="2270671"/>
                      <a:pt x="46137" y="2265432"/>
                      <a:pt x="40228" y="2259553"/>
                    </a:cubicBezTo>
                    <a:cubicBezTo>
                      <a:pt x="46122" y="2253675"/>
                      <a:pt x="52655" y="2248436"/>
                      <a:pt x="59695" y="2243897"/>
                    </a:cubicBezTo>
                    <a:cubicBezTo>
                      <a:pt x="72137" y="2251442"/>
                      <a:pt x="86038" y="2256815"/>
                      <a:pt x="100846" y="2259553"/>
                    </a:cubicBezTo>
                    <a:close/>
                    <a:moveTo>
                      <a:pt x="101337" y="2297505"/>
                    </a:moveTo>
                    <a:cubicBezTo>
                      <a:pt x="86350" y="2300228"/>
                      <a:pt x="72271" y="2305631"/>
                      <a:pt x="59680" y="2313251"/>
                    </a:cubicBezTo>
                    <a:cubicBezTo>
                      <a:pt x="52611" y="2308697"/>
                      <a:pt x="46047" y="2303428"/>
                      <a:pt x="40124" y="2297505"/>
                    </a:cubicBezTo>
                    <a:cubicBezTo>
                      <a:pt x="46047" y="2291581"/>
                      <a:pt x="52611" y="2286328"/>
                      <a:pt x="59680" y="2281758"/>
                    </a:cubicBezTo>
                    <a:cubicBezTo>
                      <a:pt x="72286" y="2289378"/>
                      <a:pt x="86350" y="2294781"/>
                      <a:pt x="101337" y="2297505"/>
                    </a:cubicBezTo>
                    <a:close/>
                    <a:moveTo>
                      <a:pt x="145435" y="2297505"/>
                    </a:moveTo>
                    <a:cubicBezTo>
                      <a:pt x="160422" y="2294781"/>
                      <a:pt x="174486" y="2289378"/>
                      <a:pt x="187092" y="2281758"/>
                    </a:cubicBezTo>
                    <a:cubicBezTo>
                      <a:pt x="194161" y="2286313"/>
                      <a:pt x="200724" y="2291581"/>
                      <a:pt x="206648" y="2297505"/>
                    </a:cubicBezTo>
                    <a:cubicBezTo>
                      <a:pt x="200724" y="2303428"/>
                      <a:pt x="194161" y="2308682"/>
                      <a:pt x="187092" y="2313251"/>
                    </a:cubicBezTo>
                    <a:cubicBezTo>
                      <a:pt x="174486" y="2305616"/>
                      <a:pt x="160422" y="2300213"/>
                      <a:pt x="145435" y="2297505"/>
                    </a:cubicBezTo>
                    <a:close/>
                    <a:moveTo>
                      <a:pt x="145926" y="2259553"/>
                    </a:moveTo>
                    <a:cubicBezTo>
                      <a:pt x="160734" y="2256815"/>
                      <a:pt x="174620" y="2251442"/>
                      <a:pt x="187077" y="2243897"/>
                    </a:cubicBezTo>
                    <a:cubicBezTo>
                      <a:pt x="194102" y="2248436"/>
                      <a:pt x="200635" y="2253660"/>
                      <a:pt x="206544" y="2259553"/>
                    </a:cubicBezTo>
                    <a:cubicBezTo>
                      <a:pt x="200650" y="2265432"/>
                      <a:pt x="194117" y="2270671"/>
                      <a:pt x="187077" y="2275210"/>
                    </a:cubicBezTo>
                    <a:cubicBezTo>
                      <a:pt x="174620" y="2267664"/>
                      <a:pt x="160734" y="2262307"/>
                      <a:pt x="145926" y="2259553"/>
                    </a:cubicBezTo>
                    <a:close/>
                    <a:moveTo>
                      <a:pt x="187077" y="2237348"/>
                    </a:moveTo>
                    <a:cubicBezTo>
                      <a:pt x="168473" y="2226082"/>
                      <a:pt x="146670" y="2219593"/>
                      <a:pt x="123378" y="2219593"/>
                    </a:cubicBezTo>
                    <a:cubicBezTo>
                      <a:pt x="100087" y="2219593"/>
                      <a:pt x="78284" y="2226082"/>
                      <a:pt x="59680" y="2237348"/>
                    </a:cubicBezTo>
                    <a:cubicBezTo>
                      <a:pt x="37534" y="2223061"/>
                      <a:pt x="20479" y="2201585"/>
                      <a:pt x="11832" y="2176210"/>
                    </a:cubicBezTo>
                    <a:cubicBezTo>
                      <a:pt x="20479" y="2150849"/>
                      <a:pt x="37549" y="2129359"/>
                      <a:pt x="59680" y="2115071"/>
                    </a:cubicBezTo>
                    <a:cubicBezTo>
                      <a:pt x="78284" y="2126337"/>
                      <a:pt x="100087" y="2132826"/>
                      <a:pt x="123378" y="2132826"/>
                    </a:cubicBezTo>
                    <a:cubicBezTo>
                      <a:pt x="146670" y="2132826"/>
                      <a:pt x="168473" y="2126337"/>
                      <a:pt x="187077" y="2115071"/>
                    </a:cubicBezTo>
                    <a:cubicBezTo>
                      <a:pt x="209223" y="2129359"/>
                      <a:pt x="226278" y="2150834"/>
                      <a:pt x="234925" y="2176210"/>
                    </a:cubicBezTo>
                    <a:cubicBezTo>
                      <a:pt x="226278" y="2201585"/>
                      <a:pt x="209223" y="2223061"/>
                      <a:pt x="187077" y="2237348"/>
                    </a:cubicBezTo>
                    <a:close/>
                    <a:moveTo>
                      <a:pt x="65083" y="2073771"/>
                    </a:moveTo>
                    <a:cubicBezTo>
                      <a:pt x="82287" y="2063934"/>
                      <a:pt x="102185" y="2058278"/>
                      <a:pt x="123378" y="2058278"/>
                    </a:cubicBezTo>
                    <a:cubicBezTo>
                      <a:pt x="144586" y="2058278"/>
                      <a:pt x="164470" y="2063934"/>
                      <a:pt x="181675" y="2073771"/>
                    </a:cubicBezTo>
                    <a:cubicBezTo>
                      <a:pt x="164470" y="2083609"/>
                      <a:pt x="144572" y="2089264"/>
                      <a:pt x="123378" y="2089264"/>
                    </a:cubicBezTo>
                    <a:cubicBezTo>
                      <a:pt x="102185" y="2089264"/>
                      <a:pt x="82287" y="2083609"/>
                      <a:pt x="65083" y="2073771"/>
                    </a:cubicBezTo>
                    <a:close/>
                    <a:moveTo>
                      <a:pt x="181689" y="2111812"/>
                    </a:moveTo>
                    <a:cubicBezTo>
                      <a:pt x="164485" y="2121649"/>
                      <a:pt x="144586" y="2127305"/>
                      <a:pt x="123378" y="2127305"/>
                    </a:cubicBezTo>
                    <a:cubicBezTo>
                      <a:pt x="102170" y="2127305"/>
                      <a:pt x="82287" y="2121649"/>
                      <a:pt x="65068" y="2111812"/>
                    </a:cubicBezTo>
                    <a:cubicBezTo>
                      <a:pt x="82272" y="2101974"/>
                      <a:pt x="102170" y="2096319"/>
                      <a:pt x="123378" y="2096319"/>
                    </a:cubicBezTo>
                    <a:cubicBezTo>
                      <a:pt x="144586" y="2096319"/>
                      <a:pt x="164485" y="2101974"/>
                      <a:pt x="181689" y="2111812"/>
                    </a:cubicBezTo>
                    <a:close/>
                    <a:moveTo>
                      <a:pt x="65083" y="2035909"/>
                    </a:moveTo>
                    <a:cubicBezTo>
                      <a:pt x="82287" y="2026072"/>
                      <a:pt x="102185" y="2020416"/>
                      <a:pt x="123393" y="2020416"/>
                    </a:cubicBezTo>
                    <a:cubicBezTo>
                      <a:pt x="144601" y="2020416"/>
                      <a:pt x="164485" y="2026072"/>
                      <a:pt x="181704" y="2035909"/>
                    </a:cubicBezTo>
                    <a:cubicBezTo>
                      <a:pt x="164500" y="2045747"/>
                      <a:pt x="144601" y="2051402"/>
                      <a:pt x="123393" y="2051402"/>
                    </a:cubicBezTo>
                    <a:cubicBezTo>
                      <a:pt x="102185" y="2051417"/>
                      <a:pt x="82287" y="2045762"/>
                      <a:pt x="65083" y="2035909"/>
                    </a:cubicBezTo>
                    <a:close/>
                    <a:moveTo>
                      <a:pt x="100846" y="2054840"/>
                    </a:moveTo>
                    <a:cubicBezTo>
                      <a:pt x="86038" y="2057579"/>
                      <a:pt x="72152" y="2062951"/>
                      <a:pt x="59695" y="2070497"/>
                    </a:cubicBezTo>
                    <a:cubicBezTo>
                      <a:pt x="52670" y="2065958"/>
                      <a:pt x="46137" y="2060719"/>
                      <a:pt x="40228" y="2054840"/>
                    </a:cubicBezTo>
                    <a:cubicBezTo>
                      <a:pt x="46122" y="2048962"/>
                      <a:pt x="52655" y="2043723"/>
                      <a:pt x="59695" y="2039183"/>
                    </a:cubicBezTo>
                    <a:cubicBezTo>
                      <a:pt x="72137" y="2046729"/>
                      <a:pt x="86038" y="2052102"/>
                      <a:pt x="100846" y="2054840"/>
                    </a:cubicBezTo>
                    <a:close/>
                    <a:moveTo>
                      <a:pt x="101337" y="2092791"/>
                    </a:moveTo>
                    <a:cubicBezTo>
                      <a:pt x="86350" y="2095515"/>
                      <a:pt x="72271" y="2100917"/>
                      <a:pt x="59680" y="2108537"/>
                    </a:cubicBezTo>
                    <a:cubicBezTo>
                      <a:pt x="52611" y="2103983"/>
                      <a:pt x="46047" y="2098715"/>
                      <a:pt x="40124" y="2092791"/>
                    </a:cubicBezTo>
                    <a:cubicBezTo>
                      <a:pt x="46047" y="2086868"/>
                      <a:pt x="52611" y="2081614"/>
                      <a:pt x="59680" y="2077045"/>
                    </a:cubicBezTo>
                    <a:cubicBezTo>
                      <a:pt x="72286" y="2084665"/>
                      <a:pt x="86350" y="2090068"/>
                      <a:pt x="101337" y="2092791"/>
                    </a:cubicBezTo>
                    <a:close/>
                    <a:moveTo>
                      <a:pt x="145435" y="2092791"/>
                    </a:moveTo>
                    <a:cubicBezTo>
                      <a:pt x="160422" y="2090068"/>
                      <a:pt x="174486" y="2084665"/>
                      <a:pt x="187092" y="2077045"/>
                    </a:cubicBezTo>
                    <a:cubicBezTo>
                      <a:pt x="194161" y="2081599"/>
                      <a:pt x="200724" y="2086868"/>
                      <a:pt x="206648" y="2092791"/>
                    </a:cubicBezTo>
                    <a:cubicBezTo>
                      <a:pt x="200724" y="2098715"/>
                      <a:pt x="194161" y="2103968"/>
                      <a:pt x="187092" y="2108537"/>
                    </a:cubicBezTo>
                    <a:cubicBezTo>
                      <a:pt x="174486" y="2100903"/>
                      <a:pt x="160422" y="2095500"/>
                      <a:pt x="145435" y="2092791"/>
                    </a:cubicBezTo>
                    <a:close/>
                    <a:moveTo>
                      <a:pt x="145926" y="2054840"/>
                    </a:moveTo>
                    <a:cubicBezTo>
                      <a:pt x="160734" y="2052102"/>
                      <a:pt x="174620" y="2046729"/>
                      <a:pt x="187077" y="2039183"/>
                    </a:cubicBezTo>
                    <a:cubicBezTo>
                      <a:pt x="194102" y="2043723"/>
                      <a:pt x="200635" y="2048947"/>
                      <a:pt x="206544" y="2054840"/>
                    </a:cubicBezTo>
                    <a:cubicBezTo>
                      <a:pt x="200650" y="2060719"/>
                      <a:pt x="194117" y="2065958"/>
                      <a:pt x="187077" y="2070497"/>
                    </a:cubicBezTo>
                    <a:cubicBezTo>
                      <a:pt x="174620" y="2062951"/>
                      <a:pt x="160734" y="2057593"/>
                      <a:pt x="145926" y="2054840"/>
                    </a:cubicBezTo>
                    <a:close/>
                    <a:moveTo>
                      <a:pt x="187077" y="2032635"/>
                    </a:moveTo>
                    <a:cubicBezTo>
                      <a:pt x="168473" y="2021369"/>
                      <a:pt x="146670" y="2014880"/>
                      <a:pt x="123378" y="2014880"/>
                    </a:cubicBezTo>
                    <a:cubicBezTo>
                      <a:pt x="100087" y="2014880"/>
                      <a:pt x="78284" y="2021369"/>
                      <a:pt x="59680" y="2032635"/>
                    </a:cubicBezTo>
                    <a:cubicBezTo>
                      <a:pt x="37534" y="2018348"/>
                      <a:pt x="20479" y="1996872"/>
                      <a:pt x="11832" y="1971496"/>
                    </a:cubicBezTo>
                    <a:cubicBezTo>
                      <a:pt x="20479" y="1946136"/>
                      <a:pt x="37549" y="1924645"/>
                      <a:pt x="59680" y="1910358"/>
                    </a:cubicBezTo>
                    <a:cubicBezTo>
                      <a:pt x="78284" y="1921624"/>
                      <a:pt x="100087" y="1928113"/>
                      <a:pt x="123378" y="1928113"/>
                    </a:cubicBezTo>
                    <a:cubicBezTo>
                      <a:pt x="146670" y="1928113"/>
                      <a:pt x="168473" y="1921624"/>
                      <a:pt x="187077" y="1910358"/>
                    </a:cubicBezTo>
                    <a:cubicBezTo>
                      <a:pt x="209223" y="1924645"/>
                      <a:pt x="226278" y="1946121"/>
                      <a:pt x="234925" y="1971496"/>
                    </a:cubicBezTo>
                    <a:cubicBezTo>
                      <a:pt x="226278" y="1996872"/>
                      <a:pt x="209223" y="2018348"/>
                      <a:pt x="187077" y="2032635"/>
                    </a:cubicBezTo>
                    <a:close/>
                    <a:moveTo>
                      <a:pt x="65083" y="1869058"/>
                    </a:moveTo>
                    <a:cubicBezTo>
                      <a:pt x="82287" y="1859221"/>
                      <a:pt x="102185" y="1853565"/>
                      <a:pt x="123378" y="1853565"/>
                    </a:cubicBezTo>
                    <a:cubicBezTo>
                      <a:pt x="144586" y="1853565"/>
                      <a:pt x="164470" y="1859221"/>
                      <a:pt x="181675" y="1869058"/>
                    </a:cubicBezTo>
                    <a:cubicBezTo>
                      <a:pt x="164470" y="1878896"/>
                      <a:pt x="144572" y="1884551"/>
                      <a:pt x="123378" y="1884551"/>
                    </a:cubicBezTo>
                    <a:cubicBezTo>
                      <a:pt x="102185" y="1884551"/>
                      <a:pt x="82287" y="1878896"/>
                      <a:pt x="65083" y="1869058"/>
                    </a:cubicBezTo>
                    <a:close/>
                    <a:moveTo>
                      <a:pt x="181689" y="1907098"/>
                    </a:moveTo>
                    <a:cubicBezTo>
                      <a:pt x="164485" y="1916936"/>
                      <a:pt x="144586" y="1922592"/>
                      <a:pt x="123378" y="1922592"/>
                    </a:cubicBezTo>
                    <a:cubicBezTo>
                      <a:pt x="102170" y="1922592"/>
                      <a:pt x="82287" y="1916936"/>
                      <a:pt x="65068" y="1907098"/>
                    </a:cubicBezTo>
                    <a:cubicBezTo>
                      <a:pt x="82272" y="1897261"/>
                      <a:pt x="102170" y="1891606"/>
                      <a:pt x="123378" y="1891606"/>
                    </a:cubicBezTo>
                    <a:cubicBezTo>
                      <a:pt x="144586" y="1891606"/>
                      <a:pt x="164485" y="1897261"/>
                      <a:pt x="181689" y="1907098"/>
                    </a:cubicBezTo>
                    <a:close/>
                    <a:moveTo>
                      <a:pt x="65083" y="1831196"/>
                    </a:moveTo>
                    <a:cubicBezTo>
                      <a:pt x="82287" y="1821359"/>
                      <a:pt x="102185" y="1815703"/>
                      <a:pt x="123393" y="1815703"/>
                    </a:cubicBezTo>
                    <a:cubicBezTo>
                      <a:pt x="144601" y="1815703"/>
                      <a:pt x="164485" y="1821359"/>
                      <a:pt x="181704" y="1831196"/>
                    </a:cubicBezTo>
                    <a:cubicBezTo>
                      <a:pt x="164500" y="1841034"/>
                      <a:pt x="144601" y="1846689"/>
                      <a:pt x="123393" y="1846689"/>
                    </a:cubicBezTo>
                    <a:cubicBezTo>
                      <a:pt x="102185" y="1846704"/>
                      <a:pt x="82287" y="1841049"/>
                      <a:pt x="65083" y="1831196"/>
                    </a:cubicBezTo>
                    <a:close/>
                    <a:moveTo>
                      <a:pt x="100846" y="1850127"/>
                    </a:moveTo>
                    <a:cubicBezTo>
                      <a:pt x="86038" y="1852866"/>
                      <a:pt x="72152" y="1858238"/>
                      <a:pt x="59695" y="1865784"/>
                    </a:cubicBezTo>
                    <a:cubicBezTo>
                      <a:pt x="52670" y="1861245"/>
                      <a:pt x="46137" y="1856006"/>
                      <a:pt x="40228" y="1850127"/>
                    </a:cubicBezTo>
                    <a:cubicBezTo>
                      <a:pt x="46122" y="1844248"/>
                      <a:pt x="52655" y="1839010"/>
                      <a:pt x="59695" y="1834470"/>
                    </a:cubicBezTo>
                    <a:cubicBezTo>
                      <a:pt x="72137" y="1842016"/>
                      <a:pt x="86038" y="1847389"/>
                      <a:pt x="100846" y="1850127"/>
                    </a:cubicBezTo>
                    <a:close/>
                    <a:moveTo>
                      <a:pt x="101337" y="1888078"/>
                    </a:moveTo>
                    <a:cubicBezTo>
                      <a:pt x="86350" y="1890802"/>
                      <a:pt x="72271" y="1896204"/>
                      <a:pt x="59680" y="1903824"/>
                    </a:cubicBezTo>
                    <a:cubicBezTo>
                      <a:pt x="52611" y="1899270"/>
                      <a:pt x="46047" y="1894002"/>
                      <a:pt x="40124" y="1888078"/>
                    </a:cubicBezTo>
                    <a:cubicBezTo>
                      <a:pt x="46047" y="1882155"/>
                      <a:pt x="52611" y="1876901"/>
                      <a:pt x="59680" y="1872332"/>
                    </a:cubicBezTo>
                    <a:cubicBezTo>
                      <a:pt x="72286" y="1879952"/>
                      <a:pt x="86350" y="1885355"/>
                      <a:pt x="101337" y="1888078"/>
                    </a:cubicBezTo>
                    <a:close/>
                    <a:moveTo>
                      <a:pt x="145435" y="1888078"/>
                    </a:moveTo>
                    <a:cubicBezTo>
                      <a:pt x="160422" y="1885355"/>
                      <a:pt x="174486" y="1879952"/>
                      <a:pt x="187092" y="1872332"/>
                    </a:cubicBezTo>
                    <a:cubicBezTo>
                      <a:pt x="194161" y="1876886"/>
                      <a:pt x="200724" y="1882155"/>
                      <a:pt x="206648" y="1888078"/>
                    </a:cubicBezTo>
                    <a:cubicBezTo>
                      <a:pt x="200724" y="1894002"/>
                      <a:pt x="194161" y="1899255"/>
                      <a:pt x="187092" y="1903824"/>
                    </a:cubicBezTo>
                    <a:cubicBezTo>
                      <a:pt x="174486" y="1896204"/>
                      <a:pt x="160422" y="1890802"/>
                      <a:pt x="145435" y="1888078"/>
                    </a:cubicBezTo>
                    <a:close/>
                    <a:moveTo>
                      <a:pt x="145926" y="1850127"/>
                    </a:moveTo>
                    <a:cubicBezTo>
                      <a:pt x="160734" y="1847389"/>
                      <a:pt x="174620" y="1842016"/>
                      <a:pt x="187077" y="1834470"/>
                    </a:cubicBezTo>
                    <a:cubicBezTo>
                      <a:pt x="194102" y="1839010"/>
                      <a:pt x="200635" y="1844234"/>
                      <a:pt x="206544" y="1850127"/>
                    </a:cubicBezTo>
                    <a:cubicBezTo>
                      <a:pt x="200650" y="1856006"/>
                      <a:pt x="194117" y="1861245"/>
                      <a:pt x="187077" y="1865784"/>
                    </a:cubicBezTo>
                    <a:cubicBezTo>
                      <a:pt x="174620" y="1858253"/>
                      <a:pt x="160734" y="1852881"/>
                      <a:pt x="145926" y="1850127"/>
                    </a:cubicBezTo>
                    <a:close/>
                    <a:moveTo>
                      <a:pt x="187077" y="1827922"/>
                    </a:moveTo>
                    <a:cubicBezTo>
                      <a:pt x="168473" y="1816656"/>
                      <a:pt x="146670" y="1810167"/>
                      <a:pt x="123378" y="1810167"/>
                    </a:cubicBezTo>
                    <a:cubicBezTo>
                      <a:pt x="100087" y="1810167"/>
                      <a:pt x="78284" y="1816656"/>
                      <a:pt x="59680" y="1827922"/>
                    </a:cubicBezTo>
                    <a:cubicBezTo>
                      <a:pt x="37534" y="1813635"/>
                      <a:pt x="20479" y="1792159"/>
                      <a:pt x="11832" y="1766783"/>
                    </a:cubicBezTo>
                    <a:cubicBezTo>
                      <a:pt x="20479" y="1741423"/>
                      <a:pt x="37549" y="1719932"/>
                      <a:pt x="59680" y="1705645"/>
                    </a:cubicBezTo>
                    <a:cubicBezTo>
                      <a:pt x="78284" y="1716911"/>
                      <a:pt x="100087" y="1723400"/>
                      <a:pt x="123378" y="1723400"/>
                    </a:cubicBezTo>
                    <a:cubicBezTo>
                      <a:pt x="146670" y="1723400"/>
                      <a:pt x="168473" y="1716911"/>
                      <a:pt x="187077" y="1705645"/>
                    </a:cubicBezTo>
                    <a:cubicBezTo>
                      <a:pt x="209223" y="1719932"/>
                      <a:pt x="226278" y="1741408"/>
                      <a:pt x="234925" y="1766783"/>
                    </a:cubicBezTo>
                    <a:cubicBezTo>
                      <a:pt x="226278" y="1792159"/>
                      <a:pt x="209223" y="1813635"/>
                      <a:pt x="187077" y="1827922"/>
                    </a:cubicBezTo>
                    <a:close/>
                    <a:moveTo>
                      <a:pt x="65083" y="1664345"/>
                    </a:moveTo>
                    <a:cubicBezTo>
                      <a:pt x="82287" y="1654507"/>
                      <a:pt x="102185" y="1648852"/>
                      <a:pt x="123378" y="1648852"/>
                    </a:cubicBezTo>
                    <a:cubicBezTo>
                      <a:pt x="144586" y="1648852"/>
                      <a:pt x="164470" y="1654507"/>
                      <a:pt x="181675" y="1664345"/>
                    </a:cubicBezTo>
                    <a:cubicBezTo>
                      <a:pt x="164470" y="1674182"/>
                      <a:pt x="144572" y="1679838"/>
                      <a:pt x="123378" y="1679838"/>
                    </a:cubicBezTo>
                    <a:cubicBezTo>
                      <a:pt x="102185" y="1679838"/>
                      <a:pt x="82287" y="1674182"/>
                      <a:pt x="65083" y="1664345"/>
                    </a:cubicBezTo>
                    <a:close/>
                    <a:moveTo>
                      <a:pt x="181689" y="1702386"/>
                    </a:moveTo>
                    <a:cubicBezTo>
                      <a:pt x="164485" y="1712223"/>
                      <a:pt x="144586" y="1717878"/>
                      <a:pt x="123378" y="1717878"/>
                    </a:cubicBezTo>
                    <a:cubicBezTo>
                      <a:pt x="102170" y="1717878"/>
                      <a:pt x="82287" y="1712223"/>
                      <a:pt x="65068" y="1702386"/>
                    </a:cubicBezTo>
                    <a:cubicBezTo>
                      <a:pt x="82272" y="1692548"/>
                      <a:pt x="102170" y="1686892"/>
                      <a:pt x="123378" y="1686892"/>
                    </a:cubicBezTo>
                    <a:cubicBezTo>
                      <a:pt x="144586" y="1686892"/>
                      <a:pt x="164485" y="1692548"/>
                      <a:pt x="181689" y="1702386"/>
                    </a:cubicBezTo>
                    <a:close/>
                    <a:moveTo>
                      <a:pt x="65083" y="1626498"/>
                    </a:moveTo>
                    <a:cubicBezTo>
                      <a:pt x="82287" y="1616660"/>
                      <a:pt x="102185" y="1611005"/>
                      <a:pt x="123393" y="1611005"/>
                    </a:cubicBezTo>
                    <a:cubicBezTo>
                      <a:pt x="144601" y="1611005"/>
                      <a:pt x="164485" y="1616660"/>
                      <a:pt x="181704" y="1626498"/>
                    </a:cubicBezTo>
                    <a:cubicBezTo>
                      <a:pt x="164500" y="1636336"/>
                      <a:pt x="144601" y="1641991"/>
                      <a:pt x="123393" y="1641991"/>
                    </a:cubicBezTo>
                    <a:cubicBezTo>
                      <a:pt x="102185" y="1641991"/>
                      <a:pt x="82287" y="1636336"/>
                      <a:pt x="65083" y="1626498"/>
                    </a:cubicBezTo>
                    <a:close/>
                    <a:moveTo>
                      <a:pt x="100846" y="1645414"/>
                    </a:moveTo>
                    <a:cubicBezTo>
                      <a:pt x="86038" y="1648152"/>
                      <a:pt x="72152" y="1653525"/>
                      <a:pt x="59695" y="1661071"/>
                    </a:cubicBezTo>
                    <a:cubicBezTo>
                      <a:pt x="52670" y="1656531"/>
                      <a:pt x="46137" y="1651293"/>
                      <a:pt x="40228" y="1645414"/>
                    </a:cubicBezTo>
                    <a:cubicBezTo>
                      <a:pt x="46122" y="1639535"/>
                      <a:pt x="52655" y="1634297"/>
                      <a:pt x="59695" y="1629757"/>
                    </a:cubicBezTo>
                    <a:cubicBezTo>
                      <a:pt x="72137" y="1637303"/>
                      <a:pt x="86038" y="1642676"/>
                      <a:pt x="100846" y="1645414"/>
                    </a:cubicBezTo>
                    <a:close/>
                    <a:moveTo>
                      <a:pt x="101337" y="1683365"/>
                    </a:moveTo>
                    <a:cubicBezTo>
                      <a:pt x="86350" y="1686089"/>
                      <a:pt x="72271" y="1691491"/>
                      <a:pt x="59680" y="1699111"/>
                    </a:cubicBezTo>
                    <a:cubicBezTo>
                      <a:pt x="52611" y="1694557"/>
                      <a:pt x="46047" y="1689289"/>
                      <a:pt x="40124" y="1683365"/>
                    </a:cubicBezTo>
                    <a:cubicBezTo>
                      <a:pt x="46047" y="1677442"/>
                      <a:pt x="52611" y="1672188"/>
                      <a:pt x="59680" y="1667619"/>
                    </a:cubicBezTo>
                    <a:cubicBezTo>
                      <a:pt x="72286" y="1675254"/>
                      <a:pt x="86350" y="1680656"/>
                      <a:pt x="101337" y="1683365"/>
                    </a:cubicBezTo>
                    <a:close/>
                    <a:moveTo>
                      <a:pt x="145435" y="1683365"/>
                    </a:moveTo>
                    <a:cubicBezTo>
                      <a:pt x="160422" y="1680642"/>
                      <a:pt x="174486" y="1675239"/>
                      <a:pt x="187092" y="1667619"/>
                    </a:cubicBezTo>
                    <a:cubicBezTo>
                      <a:pt x="194161" y="1672173"/>
                      <a:pt x="200724" y="1677442"/>
                      <a:pt x="206648" y="1683365"/>
                    </a:cubicBezTo>
                    <a:cubicBezTo>
                      <a:pt x="200724" y="1689289"/>
                      <a:pt x="194161" y="1694542"/>
                      <a:pt x="187092" y="1699111"/>
                    </a:cubicBezTo>
                    <a:cubicBezTo>
                      <a:pt x="174486" y="1691491"/>
                      <a:pt x="160422" y="1686089"/>
                      <a:pt x="145435" y="1683365"/>
                    </a:cubicBezTo>
                    <a:close/>
                    <a:moveTo>
                      <a:pt x="145926" y="1645414"/>
                    </a:moveTo>
                    <a:cubicBezTo>
                      <a:pt x="160734" y="1642676"/>
                      <a:pt x="174620" y="1637303"/>
                      <a:pt x="187077" y="1629757"/>
                    </a:cubicBezTo>
                    <a:cubicBezTo>
                      <a:pt x="194102" y="1634297"/>
                      <a:pt x="200635" y="1639521"/>
                      <a:pt x="206544" y="1645414"/>
                    </a:cubicBezTo>
                    <a:cubicBezTo>
                      <a:pt x="200650" y="1651293"/>
                      <a:pt x="194117" y="1656531"/>
                      <a:pt x="187077" y="1661071"/>
                    </a:cubicBezTo>
                    <a:cubicBezTo>
                      <a:pt x="174620" y="1653540"/>
                      <a:pt x="160734" y="1648167"/>
                      <a:pt x="145926" y="1645414"/>
                    </a:cubicBezTo>
                    <a:close/>
                    <a:moveTo>
                      <a:pt x="187077" y="1623209"/>
                    </a:moveTo>
                    <a:cubicBezTo>
                      <a:pt x="168473" y="1611943"/>
                      <a:pt x="146670" y="1605454"/>
                      <a:pt x="123378" y="1605454"/>
                    </a:cubicBezTo>
                    <a:cubicBezTo>
                      <a:pt x="100087" y="1605454"/>
                      <a:pt x="78284" y="1611943"/>
                      <a:pt x="59680" y="1623209"/>
                    </a:cubicBezTo>
                    <a:cubicBezTo>
                      <a:pt x="37534" y="1608921"/>
                      <a:pt x="20479" y="1587446"/>
                      <a:pt x="11832" y="1562070"/>
                    </a:cubicBezTo>
                    <a:cubicBezTo>
                      <a:pt x="20479" y="1536710"/>
                      <a:pt x="37549" y="1515219"/>
                      <a:pt x="59680" y="1500932"/>
                    </a:cubicBezTo>
                    <a:cubicBezTo>
                      <a:pt x="78284" y="1512198"/>
                      <a:pt x="100087" y="1518687"/>
                      <a:pt x="123378" y="1518687"/>
                    </a:cubicBezTo>
                    <a:cubicBezTo>
                      <a:pt x="146670" y="1518687"/>
                      <a:pt x="168473" y="1512198"/>
                      <a:pt x="187077" y="1500932"/>
                    </a:cubicBezTo>
                    <a:cubicBezTo>
                      <a:pt x="209223" y="1515219"/>
                      <a:pt x="226278" y="1536695"/>
                      <a:pt x="234925" y="1562070"/>
                    </a:cubicBezTo>
                    <a:cubicBezTo>
                      <a:pt x="226278" y="1587446"/>
                      <a:pt x="209223" y="1608921"/>
                      <a:pt x="187077" y="1623209"/>
                    </a:cubicBezTo>
                    <a:close/>
                    <a:moveTo>
                      <a:pt x="65083" y="1459632"/>
                    </a:moveTo>
                    <a:cubicBezTo>
                      <a:pt x="82287" y="1449794"/>
                      <a:pt x="102185" y="1444139"/>
                      <a:pt x="123393" y="1444139"/>
                    </a:cubicBezTo>
                    <a:cubicBezTo>
                      <a:pt x="144601" y="1444139"/>
                      <a:pt x="164485" y="1449794"/>
                      <a:pt x="181704" y="1459632"/>
                    </a:cubicBezTo>
                    <a:cubicBezTo>
                      <a:pt x="164500" y="1469470"/>
                      <a:pt x="144601" y="1475125"/>
                      <a:pt x="123393" y="1475125"/>
                    </a:cubicBezTo>
                    <a:cubicBezTo>
                      <a:pt x="102185" y="1475140"/>
                      <a:pt x="82287" y="1469470"/>
                      <a:pt x="65083" y="1459632"/>
                    </a:cubicBezTo>
                    <a:close/>
                    <a:moveTo>
                      <a:pt x="181689" y="1497672"/>
                    </a:moveTo>
                    <a:cubicBezTo>
                      <a:pt x="164485" y="1507510"/>
                      <a:pt x="144586" y="1513165"/>
                      <a:pt x="123378" y="1513165"/>
                    </a:cubicBezTo>
                    <a:cubicBezTo>
                      <a:pt x="102170" y="1513165"/>
                      <a:pt x="82287" y="1507510"/>
                      <a:pt x="65068" y="1497672"/>
                    </a:cubicBezTo>
                    <a:cubicBezTo>
                      <a:pt x="82272" y="1487835"/>
                      <a:pt x="102170" y="1482179"/>
                      <a:pt x="123378" y="1482179"/>
                    </a:cubicBezTo>
                    <a:cubicBezTo>
                      <a:pt x="144586" y="1482179"/>
                      <a:pt x="164485" y="1487835"/>
                      <a:pt x="181689" y="1497672"/>
                    </a:cubicBezTo>
                    <a:close/>
                    <a:moveTo>
                      <a:pt x="65083" y="1421785"/>
                    </a:moveTo>
                    <a:cubicBezTo>
                      <a:pt x="82287" y="1411947"/>
                      <a:pt x="102185" y="1406292"/>
                      <a:pt x="123393" y="1406292"/>
                    </a:cubicBezTo>
                    <a:cubicBezTo>
                      <a:pt x="144601" y="1406292"/>
                      <a:pt x="164485" y="1411947"/>
                      <a:pt x="181704" y="1421785"/>
                    </a:cubicBezTo>
                    <a:cubicBezTo>
                      <a:pt x="164500" y="1431622"/>
                      <a:pt x="144601" y="1437278"/>
                      <a:pt x="123393" y="1437278"/>
                    </a:cubicBezTo>
                    <a:cubicBezTo>
                      <a:pt x="102185" y="1437278"/>
                      <a:pt x="82287" y="1431622"/>
                      <a:pt x="65083" y="1421785"/>
                    </a:cubicBezTo>
                    <a:close/>
                    <a:moveTo>
                      <a:pt x="100846" y="1440701"/>
                    </a:moveTo>
                    <a:cubicBezTo>
                      <a:pt x="86038" y="1443454"/>
                      <a:pt x="72152" y="1448812"/>
                      <a:pt x="59695" y="1456358"/>
                    </a:cubicBezTo>
                    <a:cubicBezTo>
                      <a:pt x="52670" y="1451819"/>
                      <a:pt x="46137" y="1446580"/>
                      <a:pt x="40228" y="1440701"/>
                    </a:cubicBezTo>
                    <a:cubicBezTo>
                      <a:pt x="46122" y="1434822"/>
                      <a:pt x="52655" y="1429583"/>
                      <a:pt x="59695" y="1425044"/>
                    </a:cubicBezTo>
                    <a:cubicBezTo>
                      <a:pt x="72137" y="1432590"/>
                      <a:pt x="86038" y="1437963"/>
                      <a:pt x="100846" y="1440701"/>
                    </a:cubicBezTo>
                    <a:close/>
                    <a:moveTo>
                      <a:pt x="59695" y="1462906"/>
                    </a:moveTo>
                    <a:cubicBezTo>
                      <a:pt x="72286" y="1470526"/>
                      <a:pt x="86350" y="1475929"/>
                      <a:pt x="101352" y="1478652"/>
                    </a:cubicBezTo>
                    <a:cubicBezTo>
                      <a:pt x="86365" y="1481376"/>
                      <a:pt x="72286" y="1486778"/>
                      <a:pt x="59695" y="1494398"/>
                    </a:cubicBezTo>
                    <a:cubicBezTo>
                      <a:pt x="52626" y="1489844"/>
                      <a:pt x="46062" y="1484575"/>
                      <a:pt x="40139" y="1478652"/>
                    </a:cubicBezTo>
                    <a:cubicBezTo>
                      <a:pt x="46062" y="1472744"/>
                      <a:pt x="52626" y="1467475"/>
                      <a:pt x="59695" y="1462906"/>
                    </a:cubicBezTo>
                    <a:close/>
                    <a:moveTo>
                      <a:pt x="145435" y="1478652"/>
                    </a:moveTo>
                    <a:cubicBezTo>
                      <a:pt x="160422" y="1475929"/>
                      <a:pt x="174486" y="1470526"/>
                      <a:pt x="187092" y="1462906"/>
                    </a:cubicBezTo>
                    <a:cubicBezTo>
                      <a:pt x="194161" y="1467460"/>
                      <a:pt x="200724" y="1472729"/>
                      <a:pt x="206648" y="1478652"/>
                    </a:cubicBezTo>
                    <a:cubicBezTo>
                      <a:pt x="200724" y="1484575"/>
                      <a:pt x="194161" y="1489829"/>
                      <a:pt x="187092" y="1494398"/>
                    </a:cubicBezTo>
                    <a:cubicBezTo>
                      <a:pt x="174486" y="1486778"/>
                      <a:pt x="160422" y="1481376"/>
                      <a:pt x="145435" y="1478652"/>
                    </a:cubicBezTo>
                    <a:close/>
                    <a:moveTo>
                      <a:pt x="145926" y="1440701"/>
                    </a:moveTo>
                    <a:cubicBezTo>
                      <a:pt x="160734" y="1437948"/>
                      <a:pt x="174620" y="1432590"/>
                      <a:pt x="187077" y="1425044"/>
                    </a:cubicBezTo>
                    <a:cubicBezTo>
                      <a:pt x="194102" y="1429583"/>
                      <a:pt x="200635" y="1434807"/>
                      <a:pt x="206544" y="1440701"/>
                    </a:cubicBezTo>
                    <a:cubicBezTo>
                      <a:pt x="200650" y="1446580"/>
                      <a:pt x="194117" y="1451819"/>
                      <a:pt x="187077" y="1456358"/>
                    </a:cubicBezTo>
                    <a:cubicBezTo>
                      <a:pt x="174635" y="1448827"/>
                      <a:pt x="160734" y="1443454"/>
                      <a:pt x="145926" y="1440701"/>
                    </a:cubicBezTo>
                    <a:close/>
                    <a:moveTo>
                      <a:pt x="187077" y="1418496"/>
                    </a:moveTo>
                    <a:cubicBezTo>
                      <a:pt x="168473" y="1407229"/>
                      <a:pt x="146670" y="1400741"/>
                      <a:pt x="123378" y="1400741"/>
                    </a:cubicBezTo>
                    <a:cubicBezTo>
                      <a:pt x="100087" y="1400741"/>
                      <a:pt x="78284" y="1407229"/>
                      <a:pt x="59680" y="1418496"/>
                    </a:cubicBezTo>
                    <a:cubicBezTo>
                      <a:pt x="37534" y="1404208"/>
                      <a:pt x="20479" y="1382732"/>
                      <a:pt x="11832" y="1357357"/>
                    </a:cubicBezTo>
                    <a:cubicBezTo>
                      <a:pt x="20479" y="1331997"/>
                      <a:pt x="37549" y="1310506"/>
                      <a:pt x="59680" y="1296219"/>
                    </a:cubicBezTo>
                    <a:cubicBezTo>
                      <a:pt x="78284" y="1307485"/>
                      <a:pt x="100087" y="1313974"/>
                      <a:pt x="123378" y="1313974"/>
                    </a:cubicBezTo>
                    <a:cubicBezTo>
                      <a:pt x="146670" y="1313974"/>
                      <a:pt x="168473" y="1307485"/>
                      <a:pt x="187077" y="1296219"/>
                    </a:cubicBezTo>
                    <a:cubicBezTo>
                      <a:pt x="209223" y="1310506"/>
                      <a:pt x="226278" y="1331982"/>
                      <a:pt x="234925" y="1357357"/>
                    </a:cubicBezTo>
                    <a:cubicBezTo>
                      <a:pt x="226278" y="1382732"/>
                      <a:pt x="209223" y="1404223"/>
                      <a:pt x="187077" y="1418496"/>
                    </a:cubicBezTo>
                    <a:close/>
                    <a:moveTo>
                      <a:pt x="65083" y="1254919"/>
                    </a:moveTo>
                    <a:cubicBezTo>
                      <a:pt x="82287" y="1245081"/>
                      <a:pt x="102185" y="1239426"/>
                      <a:pt x="123393" y="1239426"/>
                    </a:cubicBezTo>
                    <a:cubicBezTo>
                      <a:pt x="144601" y="1239426"/>
                      <a:pt x="164485" y="1245081"/>
                      <a:pt x="181704" y="1254919"/>
                    </a:cubicBezTo>
                    <a:cubicBezTo>
                      <a:pt x="164500" y="1264756"/>
                      <a:pt x="144601" y="1270412"/>
                      <a:pt x="123393" y="1270412"/>
                    </a:cubicBezTo>
                    <a:cubicBezTo>
                      <a:pt x="102185" y="1270427"/>
                      <a:pt x="82287" y="1264771"/>
                      <a:pt x="65083" y="1254919"/>
                    </a:cubicBezTo>
                    <a:close/>
                    <a:moveTo>
                      <a:pt x="181689" y="1292959"/>
                    </a:moveTo>
                    <a:cubicBezTo>
                      <a:pt x="164485" y="1302797"/>
                      <a:pt x="144586" y="1308452"/>
                      <a:pt x="123378" y="1308452"/>
                    </a:cubicBezTo>
                    <a:cubicBezTo>
                      <a:pt x="102170" y="1308452"/>
                      <a:pt x="82287" y="1302797"/>
                      <a:pt x="65068" y="1292959"/>
                    </a:cubicBezTo>
                    <a:cubicBezTo>
                      <a:pt x="82272" y="1283122"/>
                      <a:pt x="102170" y="1277466"/>
                      <a:pt x="123378" y="1277466"/>
                    </a:cubicBezTo>
                    <a:cubicBezTo>
                      <a:pt x="144586" y="1277466"/>
                      <a:pt x="164485" y="1283122"/>
                      <a:pt x="181689" y="1292959"/>
                    </a:cubicBezTo>
                    <a:close/>
                    <a:moveTo>
                      <a:pt x="65083" y="1217072"/>
                    </a:moveTo>
                    <a:cubicBezTo>
                      <a:pt x="82287" y="1207234"/>
                      <a:pt x="102185" y="1201579"/>
                      <a:pt x="123393" y="1201579"/>
                    </a:cubicBezTo>
                    <a:cubicBezTo>
                      <a:pt x="144601" y="1201579"/>
                      <a:pt x="164485" y="1207234"/>
                      <a:pt x="181704" y="1217072"/>
                    </a:cubicBezTo>
                    <a:cubicBezTo>
                      <a:pt x="164500" y="1226909"/>
                      <a:pt x="144601" y="1232565"/>
                      <a:pt x="123393" y="1232565"/>
                    </a:cubicBezTo>
                    <a:cubicBezTo>
                      <a:pt x="102185" y="1232565"/>
                      <a:pt x="82287" y="1226909"/>
                      <a:pt x="65083" y="1217072"/>
                    </a:cubicBezTo>
                    <a:close/>
                    <a:moveTo>
                      <a:pt x="100846" y="1236003"/>
                    </a:moveTo>
                    <a:cubicBezTo>
                      <a:pt x="86038" y="1238756"/>
                      <a:pt x="72152" y="1244114"/>
                      <a:pt x="59695" y="1251659"/>
                    </a:cubicBezTo>
                    <a:cubicBezTo>
                      <a:pt x="52670" y="1247120"/>
                      <a:pt x="46137" y="1241881"/>
                      <a:pt x="40228" y="1236003"/>
                    </a:cubicBezTo>
                    <a:cubicBezTo>
                      <a:pt x="46122" y="1230124"/>
                      <a:pt x="52655" y="1224885"/>
                      <a:pt x="59695" y="1220346"/>
                    </a:cubicBezTo>
                    <a:cubicBezTo>
                      <a:pt x="72137" y="1227877"/>
                      <a:pt x="86038" y="1233249"/>
                      <a:pt x="100846" y="1236003"/>
                    </a:cubicBezTo>
                    <a:close/>
                    <a:moveTo>
                      <a:pt x="59695" y="1258208"/>
                    </a:moveTo>
                    <a:cubicBezTo>
                      <a:pt x="72286" y="1265828"/>
                      <a:pt x="86350" y="1271230"/>
                      <a:pt x="101352" y="1273954"/>
                    </a:cubicBezTo>
                    <a:cubicBezTo>
                      <a:pt x="86365" y="1276677"/>
                      <a:pt x="72286" y="1282080"/>
                      <a:pt x="59695" y="1289700"/>
                    </a:cubicBezTo>
                    <a:cubicBezTo>
                      <a:pt x="52626" y="1285146"/>
                      <a:pt x="46062" y="1279877"/>
                      <a:pt x="40139" y="1273954"/>
                    </a:cubicBezTo>
                    <a:cubicBezTo>
                      <a:pt x="46062" y="1268030"/>
                      <a:pt x="52626" y="1262762"/>
                      <a:pt x="59695" y="1258208"/>
                    </a:cubicBezTo>
                    <a:close/>
                    <a:moveTo>
                      <a:pt x="145435" y="1273939"/>
                    </a:moveTo>
                    <a:cubicBezTo>
                      <a:pt x="160422" y="1271215"/>
                      <a:pt x="174486" y="1265813"/>
                      <a:pt x="187092" y="1258193"/>
                    </a:cubicBezTo>
                    <a:cubicBezTo>
                      <a:pt x="194161" y="1262747"/>
                      <a:pt x="200724" y="1268016"/>
                      <a:pt x="206648" y="1273939"/>
                    </a:cubicBezTo>
                    <a:cubicBezTo>
                      <a:pt x="200724" y="1279862"/>
                      <a:pt x="194161" y="1285116"/>
                      <a:pt x="187092" y="1289685"/>
                    </a:cubicBezTo>
                    <a:cubicBezTo>
                      <a:pt x="174486" y="1282065"/>
                      <a:pt x="160422" y="1276663"/>
                      <a:pt x="145435" y="1273939"/>
                    </a:cubicBezTo>
                    <a:close/>
                    <a:moveTo>
                      <a:pt x="145926" y="1236003"/>
                    </a:moveTo>
                    <a:cubicBezTo>
                      <a:pt x="160734" y="1233249"/>
                      <a:pt x="174620" y="1227892"/>
                      <a:pt x="187077" y="1220346"/>
                    </a:cubicBezTo>
                    <a:cubicBezTo>
                      <a:pt x="194102" y="1224885"/>
                      <a:pt x="200635" y="1230124"/>
                      <a:pt x="206544" y="1236003"/>
                    </a:cubicBezTo>
                    <a:cubicBezTo>
                      <a:pt x="200650" y="1241881"/>
                      <a:pt x="194117" y="1247120"/>
                      <a:pt x="187077" y="1251659"/>
                    </a:cubicBezTo>
                    <a:cubicBezTo>
                      <a:pt x="174635" y="1244114"/>
                      <a:pt x="160734" y="1238741"/>
                      <a:pt x="145926" y="1236003"/>
                    </a:cubicBezTo>
                    <a:close/>
                    <a:moveTo>
                      <a:pt x="123393" y="1196042"/>
                    </a:moveTo>
                    <a:cubicBezTo>
                      <a:pt x="100102" y="1196042"/>
                      <a:pt x="78298" y="1202531"/>
                      <a:pt x="59695" y="1213798"/>
                    </a:cubicBezTo>
                    <a:cubicBezTo>
                      <a:pt x="37549" y="1199510"/>
                      <a:pt x="20494" y="1178034"/>
                      <a:pt x="11847" y="1152659"/>
                    </a:cubicBezTo>
                    <a:cubicBezTo>
                      <a:pt x="20494" y="1127299"/>
                      <a:pt x="37564" y="1105808"/>
                      <a:pt x="59695" y="1091520"/>
                    </a:cubicBezTo>
                    <a:cubicBezTo>
                      <a:pt x="78298" y="1102787"/>
                      <a:pt x="100102" y="1109276"/>
                      <a:pt x="123393" y="1109276"/>
                    </a:cubicBezTo>
                    <a:cubicBezTo>
                      <a:pt x="146685" y="1109276"/>
                      <a:pt x="168488" y="1102787"/>
                      <a:pt x="187092" y="1091520"/>
                    </a:cubicBezTo>
                    <a:cubicBezTo>
                      <a:pt x="209237" y="1105808"/>
                      <a:pt x="226293" y="1127284"/>
                      <a:pt x="234940" y="1152659"/>
                    </a:cubicBezTo>
                    <a:cubicBezTo>
                      <a:pt x="226293" y="1178019"/>
                      <a:pt x="209223" y="1199510"/>
                      <a:pt x="187092" y="1213798"/>
                    </a:cubicBezTo>
                    <a:cubicBezTo>
                      <a:pt x="168473" y="1202531"/>
                      <a:pt x="146670" y="1196042"/>
                      <a:pt x="123393" y="1196042"/>
                    </a:cubicBezTo>
                    <a:close/>
                    <a:moveTo>
                      <a:pt x="65083" y="1050206"/>
                    </a:moveTo>
                    <a:cubicBezTo>
                      <a:pt x="82287" y="1040368"/>
                      <a:pt x="102185" y="1034713"/>
                      <a:pt x="123393" y="1034713"/>
                    </a:cubicBezTo>
                    <a:cubicBezTo>
                      <a:pt x="144601" y="1034713"/>
                      <a:pt x="164485" y="1040368"/>
                      <a:pt x="181704" y="1050206"/>
                    </a:cubicBezTo>
                    <a:cubicBezTo>
                      <a:pt x="164500" y="1060043"/>
                      <a:pt x="144601" y="1065699"/>
                      <a:pt x="123393" y="1065699"/>
                    </a:cubicBezTo>
                    <a:cubicBezTo>
                      <a:pt x="102185" y="1065714"/>
                      <a:pt x="82287" y="1060058"/>
                      <a:pt x="65083" y="1050206"/>
                    </a:cubicBezTo>
                    <a:close/>
                    <a:moveTo>
                      <a:pt x="181689" y="1088246"/>
                    </a:moveTo>
                    <a:cubicBezTo>
                      <a:pt x="164485" y="1098084"/>
                      <a:pt x="144586" y="1103739"/>
                      <a:pt x="123378" y="1103739"/>
                    </a:cubicBezTo>
                    <a:cubicBezTo>
                      <a:pt x="102170" y="1103739"/>
                      <a:pt x="82287" y="1098084"/>
                      <a:pt x="65068" y="1088246"/>
                    </a:cubicBezTo>
                    <a:cubicBezTo>
                      <a:pt x="82272" y="1078409"/>
                      <a:pt x="102170" y="1072753"/>
                      <a:pt x="123378" y="1072753"/>
                    </a:cubicBezTo>
                    <a:cubicBezTo>
                      <a:pt x="144586" y="1072753"/>
                      <a:pt x="164485" y="1078409"/>
                      <a:pt x="181689" y="1088246"/>
                    </a:cubicBezTo>
                    <a:close/>
                    <a:moveTo>
                      <a:pt x="65083" y="1012359"/>
                    </a:moveTo>
                    <a:cubicBezTo>
                      <a:pt x="82287" y="1002521"/>
                      <a:pt x="102185" y="996866"/>
                      <a:pt x="123393" y="996866"/>
                    </a:cubicBezTo>
                    <a:cubicBezTo>
                      <a:pt x="144601" y="996866"/>
                      <a:pt x="164485" y="1002521"/>
                      <a:pt x="181704" y="1012359"/>
                    </a:cubicBezTo>
                    <a:cubicBezTo>
                      <a:pt x="164500" y="1022196"/>
                      <a:pt x="144601" y="1027852"/>
                      <a:pt x="123393" y="1027852"/>
                    </a:cubicBezTo>
                    <a:cubicBezTo>
                      <a:pt x="102185" y="1027852"/>
                      <a:pt x="82287" y="1022196"/>
                      <a:pt x="65083" y="1012359"/>
                    </a:cubicBezTo>
                    <a:close/>
                    <a:moveTo>
                      <a:pt x="100846" y="1031290"/>
                    </a:moveTo>
                    <a:cubicBezTo>
                      <a:pt x="86038" y="1034043"/>
                      <a:pt x="72152" y="1039401"/>
                      <a:pt x="59695" y="1046946"/>
                    </a:cubicBezTo>
                    <a:cubicBezTo>
                      <a:pt x="52670" y="1042407"/>
                      <a:pt x="46137" y="1037168"/>
                      <a:pt x="40228" y="1031290"/>
                    </a:cubicBezTo>
                    <a:cubicBezTo>
                      <a:pt x="46122" y="1025411"/>
                      <a:pt x="52655" y="1020172"/>
                      <a:pt x="59695" y="1015633"/>
                    </a:cubicBezTo>
                    <a:cubicBezTo>
                      <a:pt x="72137" y="1023164"/>
                      <a:pt x="86038" y="1028536"/>
                      <a:pt x="100846" y="1031290"/>
                    </a:cubicBezTo>
                    <a:close/>
                    <a:moveTo>
                      <a:pt x="59695" y="1053495"/>
                    </a:moveTo>
                    <a:cubicBezTo>
                      <a:pt x="72286" y="1061115"/>
                      <a:pt x="86350" y="1066517"/>
                      <a:pt x="101352" y="1069241"/>
                    </a:cubicBezTo>
                    <a:cubicBezTo>
                      <a:pt x="86365" y="1071964"/>
                      <a:pt x="72286" y="1077367"/>
                      <a:pt x="59695" y="1084987"/>
                    </a:cubicBezTo>
                    <a:cubicBezTo>
                      <a:pt x="52626" y="1080433"/>
                      <a:pt x="46062" y="1075164"/>
                      <a:pt x="40139" y="1069241"/>
                    </a:cubicBezTo>
                    <a:cubicBezTo>
                      <a:pt x="46062" y="1063318"/>
                      <a:pt x="52626" y="1058049"/>
                      <a:pt x="59695" y="1053495"/>
                    </a:cubicBezTo>
                    <a:close/>
                    <a:moveTo>
                      <a:pt x="145435" y="1069226"/>
                    </a:moveTo>
                    <a:cubicBezTo>
                      <a:pt x="160422" y="1066502"/>
                      <a:pt x="174486" y="1061100"/>
                      <a:pt x="187092" y="1053480"/>
                    </a:cubicBezTo>
                    <a:cubicBezTo>
                      <a:pt x="194161" y="1058034"/>
                      <a:pt x="200724" y="1063303"/>
                      <a:pt x="206648" y="1069226"/>
                    </a:cubicBezTo>
                    <a:cubicBezTo>
                      <a:pt x="200724" y="1075149"/>
                      <a:pt x="194161" y="1080403"/>
                      <a:pt x="187092" y="1084972"/>
                    </a:cubicBezTo>
                    <a:cubicBezTo>
                      <a:pt x="174486" y="1077352"/>
                      <a:pt x="160422" y="1071950"/>
                      <a:pt x="145435" y="1069226"/>
                    </a:cubicBezTo>
                    <a:close/>
                    <a:moveTo>
                      <a:pt x="145926" y="1031290"/>
                    </a:moveTo>
                    <a:cubicBezTo>
                      <a:pt x="160734" y="1028536"/>
                      <a:pt x="174620" y="1023178"/>
                      <a:pt x="187077" y="1015633"/>
                    </a:cubicBezTo>
                    <a:cubicBezTo>
                      <a:pt x="194102" y="1020172"/>
                      <a:pt x="200635" y="1025411"/>
                      <a:pt x="206544" y="1031290"/>
                    </a:cubicBezTo>
                    <a:cubicBezTo>
                      <a:pt x="200650" y="1037168"/>
                      <a:pt x="194117" y="1042407"/>
                      <a:pt x="187077" y="1046946"/>
                    </a:cubicBezTo>
                    <a:cubicBezTo>
                      <a:pt x="174635" y="1039401"/>
                      <a:pt x="160734" y="1034028"/>
                      <a:pt x="145926" y="1031290"/>
                    </a:cubicBezTo>
                    <a:close/>
                    <a:moveTo>
                      <a:pt x="123393" y="991329"/>
                    </a:moveTo>
                    <a:cubicBezTo>
                      <a:pt x="100102" y="991329"/>
                      <a:pt x="78298" y="997818"/>
                      <a:pt x="59695" y="1009085"/>
                    </a:cubicBezTo>
                    <a:cubicBezTo>
                      <a:pt x="37549" y="994797"/>
                      <a:pt x="20494" y="973321"/>
                      <a:pt x="11847" y="947946"/>
                    </a:cubicBezTo>
                    <a:cubicBezTo>
                      <a:pt x="20494" y="922586"/>
                      <a:pt x="37564" y="901095"/>
                      <a:pt x="59695" y="886807"/>
                    </a:cubicBezTo>
                    <a:cubicBezTo>
                      <a:pt x="78298" y="898074"/>
                      <a:pt x="100102" y="904562"/>
                      <a:pt x="123393" y="904562"/>
                    </a:cubicBezTo>
                    <a:cubicBezTo>
                      <a:pt x="146685" y="904562"/>
                      <a:pt x="168488" y="898074"/>
                      <a:pt x="187092" y="886807"/>
                    </a:cubicBezTo>
                    <a:cubicBezTo>
                      <a:pt x="209237" y="901095"/>
                      <a:pt x="226293" y="922571"/>
                      <a:pt x="234940" y="947946"/>
                    </a:cubicBezTo>
                    <a:cubicBezTo>
                      <a:pt x="226293" y="973306"/>
                      <a:pt x="209223" y="994797"/>
                      <a:pt x="187092" y="1009085"/>
                    </a:cubicBezTo>
                    <a:cubicBezTo>
                      <a:pt x="168473" y="997818"/>
                      <a:pt x="146670" y="991329"/>
                      <a:pt x="123393" y="991329"/>
                    </a:cubicBezTo>
                    <a:close/>
                    <a:moveTo>
                      <a:pt x="65083" y="845493"/>
                    </a:moveTo>
                    <a:cubicBezTo>
                      <a:pt x="82287" y="835655"/>
                      <a:pt x="102185" y="830000"/>
                      <a:pt x="123393" y="830000"/>
                    </a:cubicBezTo>
                    <a:cubicBezTo>
                      <a:pt x="144601" y="830000"/>
                      <a:pt x="164485" y="835655"/>
                      <a:pt x="181704" y="845493"/>
                    </a:cubicBezTo>
                    <a:cubicBezTo>
                      <a:pt x="164500" y="855330"/>
                      <a:pt x="144601" y="860986"/>
                      <a:pt x="123393" y="860986"/>
                    </a:cubicBezTo>
                    <a:cubicBezTo>
                      <a:pt x="102185" y="861001"/>
                      <a:pt x="82287" y="855345"/>
                      <a:pt x="65083" y="845493"/>
                    </a:cubicBezTo>
                    <a:close/>
                    <a:moveTo>
                      <a:pt x="181689" y="883533"/>
                    </a:moveTo>
                    <a:cubicBezTo>
                      <a:pt x="164485" y="893371"/>
                      <a:pt x="144586" y="899026"/>
                      <a:pt x="123378" y="899026"/>
                    </a:cubicBezTo>
                    <a:cubicBezTo>
                      <a:pt x="102170" y="899026"/>
                      <a:pt x="82287" y="893371"/>
                      <a:pt x="65068" y="883533"/>
                    </a:cubicBezTo>
                    <a:cubicBezTo>
                      <a:pt x="82272" y="873696"/>
                      <a:pt x="102170" y="868040"/>
                      <a:pt x="123378" y="868040"/>
                    </a:cubicBezTo>
                    <a:cubicBezTo>
                      <a:pt x="144586" y="868040"/>
                      <a:pt x="164485" y="873696"/>
                      <a:pt x="181689" y="883533"/>
                    </a:cubicBezTo>
                    <a:close/>
                    <a:moveTo>
                      <a:pt x="65083" y="807646"/>
                    </a:moveTo>
                    <a:cubicBezTo>
                      <a:pt x="82287" y="797808"/>
                      <a:pt x="102185" y="792153"/>
                      <a:pt x="123393" y="792153"/>
                    </a:cubicBezTo>
                    <a:cubicBezTo>
                      <a:pt x="144601" y="792153"/>
                      <a:pt x="164485" y="797808"/>
                      <a:pt x="181704" y="807646"/>
                    </a:cubicBezTo>
                    <a:cubicBezTo>
                      <a:pt x="164500" y="817483"/>
                      <a:pt x="144601" y="823139"/>
                      <a:pt x="123393" y="823139"/>
                    </a:cubicBezTo>
                    <a:cubicBezTo>
                      <a:pt x="102185" y="823139"/>
                      <a:pt x="82287" y="817483"/>
                      <a:pt x="65083" y="807646"/>
                    </a:cubicBezTo>
                    <a:close/>
                    <a:moveTo>
                      <a:pt x="100846" y="826577"/>
                    </a:moveTo>
                    <a:cubicBezTo>
                      <a:pt x="86038" y="829330"/>
                      <a:pt x="72152" y="834688"/>
                      <a:pt x="59695" y="842233"/>
                    </a:cubicBezTo>
                    <a:cubicBezTo>
                      <a:pt x="52670" y="837694"/>
                      <a:pt x="46137" y="832455"/>
                      <a:pt x="40228" y="826577"/>
                    </a:cubicBezTo>
                    <a:cubicBezTo>
                      <a:pt x="46122" y="820698"/>
                      <a:pt x="52655" y="815459"/>
                      <a:pt x="59695" y="810920"/>
                    </a:cubicBezTo>
                    <a:cubicBezTo>
                      <a:pt x="72137" y="818451"/>
                      <a:pt x="86038" y="823823"/>
                      <a:pt x="100846" y="826577"/>
                    </a:cubicBezTo>
                    <a:close/>
                    <a:moveTo>
                      <a:pt x="59695" y="848782"/>
                    </a:moveTo>
                    <a:cubicBezTo>
                      <a:pt x="72286" y="856402"/>
                      <a:pt x="86350" y="861804"/>
                      <a:pt x="101352" y="864528"/>
                    </a:cubicBezTo>
                    <a:cubicBezTo>
                      <a:pt x="86365" y="867251"/>
                      <a:pt x="72286" y="872654"/>
                      <a:pt x="59695" y="880274"/>
                    </a:cubicBezTo>
                    <a:cubicBezTo>
                      <a:pt x="52626" y="875720"/>
                      <a:pt x="46062" y="870451"/>
                      <a:pt x="40139" y="864528"/>
                    </a:cubicBezTo>
                    <a:cubicBezTo>
                      <a:pt x="46062" y="858604"/>
                      <a:pt x="52626" y="853336"/>
                      <a:pt x="59695" y="848782"/>
                    </a:cubicBezTo>
                    <a:close/>
                    <a:moveTo>
                      <a:pt x="145435" y="864513"/>
                    </a:moveTo>
                    <a:cubicBezTo>
                      <a:pt x="160422" y="861789"/>
                      <a:pt x="174486" y="856387"/>
                      <a:pt x="187092" y="848767"/>
                    </a:cubicBezTo>
                    <a:cubicBezTo>
                      <a:pt x="194161" y="853321"/>
                      <a:pt x="200724" y="858590"/>
                      <a:pt x="206648" y="864513"/>
                    </a:cubicBezTo>
                    <a:cubicBezTo>
                      <a:pt x="200724" y="870436"/>
                      <a:pt x="194161" y="875690"/>
                      <a:pt x="187092" y="880259"/>
                    </a:cubicBezTo>
                    <a:cubicBezTo>
                      <a:pt x="174486" y="872639"/>
                      <a:pt x="160422" y="867236"/>
                      <a:pt x="145435" y="864513"/>
                    </a:cubicBezTo>
                    <a:close/>
                    <a:moveTo>
                      <a:pt x="145926" y="826577"/>
                    </a:moveTo>
                    <a:cubicBezTo>
                      <a:pt x="160734" y="823823"/>
                      <a:pt x="174620" y="818465"/>
                      <a:pt x="187077" y="810920"/>
                    </a:cubicBezTo>
                    <a:cubicBezTo>
                      <a:pt x="194102" y="815459"/>
                      <a:pt x="200635" y="820698"/>
                      <a:pt x="206544" y="826577"/>
                    </a:cubicBezTo>
                    <a:cubicBezTo>
                      <a:pt x="200650" y="832455"/>
                      <a:pt x="194117" y="837694"/>
                      <a:pt x="187077" y="842233"/>
                    </a:cubicBezTo>
                    <a:cubicBezTo>
                      <a:pt x="174635" y="834688"/>
                      <a:pt x="160734" y="829315"/>
                      <a:pt x="145926" y="826577"/>
                    </a:cubicBezTo>
                    <a:close/>
                    <a:moveTo>
                      <a:pt x="123393" y="786616"/>
                    </a:moveTo>
                    <a:cubicBezTo>
                      <a:pt x="100102" y="786616"/>
                      <a:pt x="78298" y="793105"/>
                      <a:pt x="59695" y="804371"/>
                    </a:cubicBezTo>
                    <a:cubicBezTo>
                      <a:pt x="37549" y="790084"/>
                      <a:pt x="20494" y="768608"/>
                      <a:pt x="11847" y="743233"/>
                    </a:cubicBezTo>
                    <a:cubicBezTo>
                      <a:pt x="20494" y="717873"/>
                      <a:pt x="37564" y="696382"/>
                      <a:pt x="59695" y="682094"/>
                    </a:cubicBezTo>
                    <a:cubicBezTo>
                      <a:pt x="78298" y="693361"/>
                      <a:pt x="100102" y="699849"/>
                      <a:pt x="123393" y="699849"/>
                    </a:cubicBezTo>
                    <a:cubicBezTo>
                      <a:pt x="146685" y="699849"/>
                      <a:pt x="168488" y="693361"/>
                      <a:pt x="187092" y="682094"/>
                    </a:cubicBezTo>
                    <a:cubicBezTo>
                      <a:pt x="209237" y="696382"/>
                      <a:pt x="226293" y="717858"/>
                      <a:pt x="234940" y="743233"/>
                    </a:cubicBezTo>
                    <a:cubicBezTo>
                      <a:pt x="226293" y="768593"/>
                      <a:pt x="209223" y="790084"/>
                      <a:pt x="187092" y="804371"/>
                    </a:cubicBezTo>
                    <a:cubicBezTo>
                      <a:pt x="168473" y="793105"/>
                      <a:pt x="146670" y="786616"/>
                      <a:pt x="123393" y="786616"/>
                    </a:cubicBezTo>
                    <a:close/>
                    <a:moveTo>
                      <a:pt x="65083" y="640794"/>
                    </a:moveTo>
                    <a:cubicBezTo>
                      <a:pt x="82287" y="630957"/>
                      <a:pt x="102185" y="625301"/>
                      <a:pt x="123393" y="625301"/>
                    </a:cubicBezTo>
                    <a:cubicBezTo>
                      <a:pt x="144601" y="625301"/>
                      <a:pt x="164485" y="630957"/>
                      <a:pt x="181704" y="640794"/>
                    </a:cubicBezTo>
                    <a:cubicBezTo>
                      <a:pt x="164500" y="650632"/>
                      <a:pt x="144601" y="656287"/>
                      <a:pt x="123393" y="656287"/>
                    </a:cubicBezTo>
                    <a:cubicBezTo>
                      <a:pt x="102185" y="656287"/>
                      <a:pt x="82287" y="650632"/>
                      <a:pt x="65083" y="640794"/>
                    </a:cubicBezTo>
                    <a:close/>
                    <a:moveTo>
                      <a:pt x="181689" y="678820"/>
                    </a:moveTo>
                    <a:cubicBezTo>
                      <a:pt x="164485" y="688658"/>
                      <a:pt x="144586" y="694313"/>
                      <a:pt x="123378" y="694313"/>
                    </a:cubicBezTo>
                    <a:cubicBezTo>
                      <a:pt x="102170" y="694313"/>
                      <a:pt x="82287" y="688658"/>
                      <a:pt x="65068" y="678820"/>
                    </a:cubicBezTo>
                    <a:cubicBezTo>
                      <a:pt x="82272" y="668982"/>
                      <a:pt x="102170" y="663327"/>
                      <a:pt x="123378" y="663327"/>
                    </a:cubicBezTo>
                    <a:cubicBezTo>
                      <a:pt x="144586" y="663327"/>
                      <a:pt x="164485" y="668982"/>
                      <a:pt x="181689" y="678820"/>
                    </a:cubicBezTo>
                    <a:close/>
                    <a:moveTo>
                      <a:pt x="65083" y="602933"/>
                    </a:moveTo>
                    <a:cubicBezTo>
                      <a:pt x="82287" y="593095"/>
                      <a:pt x="102185" y="587440"/>
                      <a:pt x="123393" y="587440"/>
                    </a:cubicBezTo>
                    <a:cubicBezTo>
                      <a:pt x="144601" y="587440"/>
                      <a:pt x="164485" y="593095"/>
                      <a:pt x="181704" y="602933"/>
                    </a:cubicBezTo>
                    <a:cubicBezTo>
                      <a:pt x="164500" y="612770"/>
                      <a:pt x="144601" y="618426"/>
                      <a:pt x="123393" y="618426"/>
                    </a:cubicBezTo>
                    <a:cubicBezTo>
                      <a:pt x="102185" y="618426"/>
                      <a:pt x="82287" y="612770"/>
                      <a:pt x="65083" y="602933"/>
                    </a:cubicBezTo>
                    <a:close/>
                    <a:moveTo>
                      <a:pt x="100846" y="621864"/>
                    </a:moveTo>
                    <a:cubicBezTo>
                      <a:pt x="86038" y="624617"/>
                      <a:pt x="72152" y="629975"/>
                      <a:pt x="59695" y="637520"/>
                    </a:cubicBezTo>
                    <a:cubicBezTo>
                      <a:pt x="52670" y="632981"/>
                      <a:pt x="46137" y="627742"/>
                      <a:pt x="40228" y="621864"/>
                    </a:cubicBezTo>
                    <a:cubicBezTo>
                      <a:pt x="46122" y="615985"/>
                      <a:pt x="52655" y="610746"/>
                      <a:pt x="59695" y="606207"/>
                    </a:cubicBezTo>
                    <a:cubicBezTo>
                      <a:pt x="72137" y="613737"/>
                      <a:pt x="86038" y="619110"/>
                      <a:pt x="100846" y="621864"/>
                    </a:cubicBezTo>
                    <a:close/>
                    <a:moveTo>
                      <a:pt x="59695" y="644069"/>
                    </a:moveTo>
                    <a:cubicBezTo>
                      <a:pt x="72286" y="651689"/>
                      <a:pt x="86350" y="657091"/>
                      <a:pt x="101352" y="659815"/>
                    </a:cubicBezTo>
                    <a:cubicBezTo>
                      <a:pt x="86365" y="662538"/>
                      <a:pt x="72286" y="667941"/>
                      <a:pt x="59695" y="675561"/>
                    </a:cubicBezTo>
                    <a:cubicBezTo>
                      <a:pt x="52626" y="671006"/>
                      <a:pt x="46062" y="665738"/>
                      <a:pt x="40139" y="659815"/>
                    </a:cubicBezTo>
                    <a:cubicBezTo>
                      <a:pt x="46062" y="653891"/>
                      <a:pt x="52626" y="648623"/>
                      <a:pt x="59695" y="644069"/>
                    </a:cubicBezTo>
                    <a:close/>
                    <a:moveTo>
                      <a:pt x="145435" y="659800"/>
                    </a:moveTo>
                    <a:cubicBezTo>
                      <a:pt x="160422" y="657076"/>
                      <a:pt x="174486" y="651674"/>
                      <a:pt x="187092" y="644054"/>
                    </a:cubicBezTo>
                    <a:cubicBezTo>
                      <a:pt x="194161" y="648608"/>
                      <a:pt x="200724" y="653876"/>
                      <a:pt x="206648" y="659800"/>
                    </a:cubicBezTo>
                    <a:cubicBezTo>
                      <a:pt x="200724" y="665723"/>
                      <a:pt x="194161" y="670977"/>
                      <a:pt x="187092" y="675546"/>
                    </a:cubicBezTo>
                    <a:cubicBezTo>
                      <a:pt x="174486" y="667926"/>
                      <a:pt x="160422" y="662523"/>
                      <a:pt x="145435" y="659800"/>
                    </a:cubicBezTo>
                    <a:close/>
                    <a:moveTo>
                      <a:pt x="145926" y="621864"/>
                    </a:moveTo>
                    <a:cubicBezTo>
                      <a:pt x="160734" y="619110"/>
                      <a:pt x="174620" y="613752"/>
                      <a:pt x="187077" y="606207"/>
                    </a:cubicBezTo>
                    <a:cubicBezTo>
                      <a:pt x="194102" y="610746"/>
                      <a:pt x="200635" y="615985"/>
                      <a:pt x="206544" y="621864"/>
                    </a:cubicBezTo>
                    <a:cubicBezTo>
                      <a:pt x="200650" y="627742"/>
                      <a:pt x="194117" y="632981"/>
                      <a:pt x="187077" y="637520"/>
                    </a:cubicBezTo>
                    <a:cubicBezTo>
                      <a:pt x="174635" y="629975"/>
                      <a:pt x="160734" y="624602"/>
                      <a:pt x="145926" y="621864"/>
                    </a:cubicBezTo>
                    <a:close/>
                    <a:moveTo>
                      <a:pt x="123393" y="581903"/>
                    </a:moveTo>
                    <a:cubicBezTo>
                      <a:pt x="100102" y="581903"/>
                      <a:pt x="78298" y="588392"/>
                      <a:pt x="59695" y="599658"/>
                    </a:cubicBezTo>
                    <a:cubicBezTo>
                      <a:pt x="37549" y="585371"/>
                      <a:pt x="20494" y="563895"/>
                      <a:pt x="11847" y="538520"/>
                    </a:cubicBezTo>
                    <a:cubicBezTo>
                      <a:pt x="20494" y="513159"/>
                      <a:pt x="37564" y="491669"/>
                      <a:pt x="59695" y="477381"/>
                    </a:cubicBezTo>
                    <a:cubicBezTo>
                      <a:pt x="78298" y="488647"/>
                      <a:pt x="100102" y="495136"/>
                      <a:pt x="123393" y="495136"/>
                    </a:cubicBezTo>
                    <a:cubicBezTo>
                      <a:pt x="146685" y="495136"/>
                      <a:pt x="168488" y="488647"/>
                      <a:pt x="187092" y="477381"/>
                    </a:cubicBezTo>
                    <a:cubicBezTo>
                      <a:pt x="209237" y="491669"/>
                      <a:pt x="226293" y="513144"/>
                      <a:pt x="234940" y="538520"/>
                    </a:cubicBezTo>
                    <a:cubicBezTo>
                      <a:pt x="226293" y="563880"/>
                      <a:pt x="209223" y="585371"/>
                      <a:pt x="187092" y="599658"/>
                    </a:cubicBezTo>
                    <a:cubicBezTo>
                      <a:pt x="168473" y="588392"/>
                      <a:pt x="146670" y="581903"/>
                      <a:pt x="123393" y="581903"/>
                    </a:cubicBezTo>
                    <a:close/>
                    <a:moveTo>
                      <a:pt x="65083" y="436081"/>
                    </a:moveTo>
                    <a:cubicBezTo>
                      <a:pt x="82287" y="426244"/>
                      <a:pt x="102185" y="420588"/>
                      <a:pt x="123393" y="420588"/>
                    </a:cubicBezTo>
                    <a:cubicBezTo>
                      <a:pt x="144601" y="420588"/>
                      <a:pt x="164485" y="426244"/>
                      <a:pt x="181704" y="436081"/>
                    </a:cubicBezTo>
                    <a:cubicBezTo>
                      <a:pt x="164500" y="445919"/>
                      <a:pt x="144601" y="451574"/>
                      <a:pt x="123393" y="451574"/>
                    </a:cubicBezTo>
                    <a:cubicBezTo>
                      <a:pt x="102185" y="451574"/>
                      <a:pt x="82287" y="445919"/>
                      <a:pt x="65083" y="436081"/>
                    </a:cubicBezTo>
                    <a:close/>
                    <a:moveTo>
                      <a:pt x="181689" y="474107"/>
                    </a:moveTo>
                    <a:cubicBezTo>
                      <a:pt x="164485" y="483944"/>
                      <a:pt x="144586" y="489600"/>
                      <a:pt x="123378" y="489600"/>
                    </a:cubicBezTo>
                    <a:cubicBezTo>
                      <a:pt x="102170" y="489600"/>
                      <a:pt x="82287" y="483944"/>
                      <a:pt x="65068" y="474107"/>
                    </a:cubicBezTo>
                    <a:cubicBezTo>
                      <a:pt x="82272" y="464269"/>
                      <a:pt x="102170" y="458614"/>
                      <a:pt x="123378" y="458614"/>
                    </a:cubicBezTo>
                    <a:cubicBezTo>
                      <a:pt x="144586" y="458614"/>
                      <a:pt x="164485" y="464269"/>
                      <a:pt x="181689" y="474107"/>
                    </a:cubicBezTo>
                    <a:close/>
                    <a:moveTo>
                      <a:pt x="101337" y="455087"/>
                    </a:moveTo>
                    <a:cubicBezTo>
                      <a:pt x="86350" y="457810"/>
                      <a:pt x="72271" y="463213"/>
                      <a:pt x="59680" y="470833"/>
                    </a:cubicBezTo>
                    <a:cubicBezTo>
                      <a:pt x="52611" y="466279"/>
                      <a:pt x="46047" y="461010"/>
                      <a:pt x="40124" y="455087"/>
                    </a:cubicBezTo>
                    <a:cubicBezTo>
                      <a:pt x="46047" y="449163"/>
                      <a:pt x="52611" y="443910"/>
                      <a:pt x="59680" y="439341"/>
                    </a:cubicBezTo>
                    <a:cubicBezTo>
                      <a:pt x="72286" y="446976"/>
                      <a:pt x="86350" y="452378"/>
                      <a:pt x="101337" y="455087"/>
                    </a:cubicBezTo>
                    <a:close/>
                    <a:moveTo>
                      <a:pt x="145435" y="455087"/>
                    </a:moveTo>
                    <a:cubicBezTo>
                      <a:pt x="160422" y="452363"/>
                      <a:pt x="174486" y="446961"/>
                      <a:pt x="187092" y="439341"/>
                    </a:cubicBezTo>
                    <a:cubicBezTo>
                      <a:pt x="194161" y="443895"/>
                      <a:pt x="200724" y="449163"/>
                      <a:pt x="206648" y="455087"/>
                    </a:cubicBezTo>
                    <a:cubicBezTo>
                      <a:pt x="200724" y="461010"/>
                      <a:pt x="194161" y="466264"/>
                      <a:pt x="187092" y="470833"/>
                    </a:cubicBezTo>
                    <a:cubicBezTo>
                      <a:pt x="174486" y="463213"/>
                      <a:pt x="160422" y="457810"/>
                      <a:pt x="145435" y="455087"/>
                    </a:cubicBezTo>
                    <a:close/>
                    <a:moveTo>
                      <a:pt x="123393" y="415052"/>
                    </a:moveTo>
                    <a:cubicBezTo>
                      <a:pt x="100102" y="415052"/>
                      <a:pt x="78298" y="421541"/>
                      <a:pt x="59695" y="432807"/>
                    </a:cubicBezTo>
                    <a:cubicBezTo>
                      <a:pt x="52670" y="428268"/>
                      <a:pt x="46137" y="423029"/>
                      <a:pt x="40228" y="417150"/>
                    </a:cubicBezTo>
                    <a:cubicBezTo>
                      <a:pt x="61555" y="395883"/>
                      <a:pt x="90964" y="382726"/>
                      <a:pt x="123393" y="382726"/>
                    </a:cubicBezTo>
                    <a:cubicBezTo>
                      <a:pt x="155823" y="382726"/>
                      <a:pt x="185217" y="395898"/>
                      <a:pt x="206544" y="417150"/>
                    </a:cubicBezTo>
                    <a:cubicBezTo>
                      <a:pt x="200650" y="423029"/>
                      <a:pt x="194117" y="428268"/>
                      <a:pt x="187077" y="432807"/>
                    </a:cubicBezTo>
                    <a:cubicBezTo>
                      <a:pt x="168473" y="421541"/>
                      <a:pt x="146670" y="415052"/>
                      <a:pt x="123393" y="415052"/>
                    </a:cubicBezTo>
                    <a:close/>
                    <a:moveTo>
                      <a:pt x="54560" y="436081"/>
                    </a:moveTo>
                    <a:cubicBezTo>
                      <a:pt x="48012" y="440501"/>
                      <a:pt x="41895" y="445532"/>
                      <a:pt x="36314" y="451098"/>
                    </a:cubicBezTo>
                    <a:cubicBezTo>
                      <a:pt x="32072" y="446455"/>
                      <a:pt x="28218" y="441454"/>
                      <a:pt x="24765" y="436171"/>
                    </a:cubicBezTo>
                    <a:cubicBezTo>
                      <a:pt x="28248" y="430857"/>
                      <a:pt x="32132" y="425827"/>
                      <a:pt x="36403" y="421154"/>
                    </a:cubicBezTo>
                    <a:cubicBezTo>
                      <a:pt x="41970" y="426675"/>
                      <a:pt x="48042" y="431676"/>
                      <a:pt x="54560" y="436081"/>
                    </a:cubicBezTo>
                    <a:close/>
                    <a:moveTo>
                      <a:pt x="54560" y="474107"/>
                    </a:moveTo>
                    <a:cubicBezTo>
                      <a:pt x="34439" y="487680"/>
                      <a:pt x="18529" y="507043"/>
                      <a:pt x="9198" y="529769"/>
                    </a:cubicBezTo>
                    <a:cubicBezTo>
                      <a:pt x="8334" y="526405"/>
                      <a:pt x="7635" y="522967"/>
                      <a:pt x="7069" y="519485"/>
                    </a:cubicBezTo>
                    <a:cubicBezTo>
                      <a:pt x="10805" y="496431"/>
                      <a:pt x="21238" y="475610"/>
                      <a:pt x="36314" y="459075"/>
                    </a:cubicBezTo>
                    <a:cubicBezTo>
                      <a:pt x="41895" y="464656"/>
                      <a:pt x="47997" y="469687"/>
                      <a:pt x="54560" y="474107"/>
                    </a:cubicBezTo>
                    <a:close/>
                    <a:moveTo>
                      <a:pt x="9198" y="547256"/>
                    </a:moveTo>
                    <a:cubicBezTo>
                      <a:pt x="18529" y="569982"/>
                      <a:pt x="34424" y="589345"/>
                      <a:pt x="54560" y="602918"/>
                    </a:cubicBezTo>
                    <a:cubicBezTo>
                      <a:pt x="48042" y="607323"/>
                      <a:pt x="41970" y="612324"/>
                      <a:pt x="36403" y="617845"/>
                    </a:cubicBezTo>
                    <a:cubicBezTo>
                      <a:pt x="21297" y="601325"/>
                      <a:pt x="10850" y="580489"/>
                      <a:pt x="7084" y="557436"/>
                    </a:cubicBezTo>
                    <a:cubicBezTo>
                      <a:pt x="7650" y="553998"/>
                      <a:pt x="8349" y="550605"/>
                      <a:pt x="9198" y="547256"/>
                    </a:cubicBezTo>
                    <a:close/>
                    <a:moveTo>
                      <a:pt x="36403" y="625852"/>
                    </a:moveTo>
                    <a:cubicBezTo>
                      <a:pt x="41955" y="631374"/>
                      <a:pt x="48042" y="636389"/>
                      <a:pt x="54560" y="640780"/>
                    </a:cubicBezTo>
                    <a:cubicBezTo>
                      <a:pt x="48012" y="645200"/>
                      <a:pt x="41895" y="650230"/>
                      <a:pt x="36314" y="655796"/>
                    </a:cubicBezTo>
                    <a:cubicBezTo>
                      <a:pt x="32072" y="651153"/>
                      <a:pt x="28218" y="646152"/>
                      <a:pt x="24765" y="640869"/>
                    </a:cubicBezTo>
                    <a:cubicBezTo>
                      <a:pt x="28248" y="635556"/>
                      <a:pt x="32132" y="630525"/>
                      <a:pt x="36403" y="625852"/>
                    </a:cubicBezTo>
                    <a:close/>
                    <a:moveTo>
                      <a:pt x="54560" y="678820"/>
                    </a:moveTo>
                    <a:cubicBezTo>
                      <a:pt x="34439" y="692393"/>
                      <a:pt x="18529" y="711756"/>
                      <a:pt x="9198" y="734482"/>
                    </a:cubicBezTo>
                    <a:cubicBezTo>
                      <a:pt x="8334" y="731118"/>
                      <a:pt x="7635" y="727680"/>
                      <a:pt x="7069" y="724198"/>
                    </a:cubicBezTo>
                    <a:cubicBezTo>
                      <a:pt x="10805" y="701144"/>
                      <a:pt x="21238" y="680323"/>
                      <a:pt x="36314" y="663788"/>
                    </a:cubicBezTo>
                    <a:cubicBezTo>
                      <a:pt x="41895" y="669369"/>
                      <a:pt x="47997" y="674400"/>
                      <a:pt x="54560" y="678820"/>
                    </a:cubicBezTo>
                    <a:close/>
                    <a:moveTo>
                      <a:pt x="9198" y="751969"/>
                    </a:moveTo>
                    <a:cubicBezTo>
                      <a:pt x="18529" y="774695"/>
                      <a:pt x="34424" y="794058"/>
                      <a:pt x="54560" y="807631"/>
                    </a:cubicBezTo>
                    <a:cubicBezTo>
                      <a:pt x="48042" y="812036"/>
                      <a:pt x="41970" y="817037"/>
                      <a:pt x="36403" y="822558"/>
                    </a:cubicBezTo>
                    <a:cubicBezTo>
                      <a:pt x="21297" y="806038"/>
                      <a:pt x="10850" y="785202"/>
                      <a:pt x="7084" y="762149"/>
                    </a:cubicBezTo>
                    <a:cubicBezTo>
                      <a:pt x="7650" y="758711"/>
                      <a:pt x="8349" y="755318"/>
                      <a:pt x="9198" y="751969"/>
                    </a:cubicBezTo>
                    <a:close/>
                    <a:moveTo>
                      <a:pt x="36403" y="830565"/>
                    </a:moveTo>
                    <a:cubicBezTo>
                      <a:pt x="41955" y="836087"/>
                      <a:pt x="48042" y="841102"/>
                      <a:pt x="54560" y="845493"/>
                    </a:cubicBezTo>
                    <a:cubicBezTo>
                      <a:pt x="48012" y="849913"/>
                      <a:pt x="41895" y="854943"/>
                      <a:pt x="36314" y="860509"/>
                    </a:cubicBezTo>
                    <a:cubicBezTo>
                      <a:pt x="32072" y="855866"/>
                      <a:pt x="28218" y="850865"/>
                      <a:pt x="24765" y="845582"/>
                    </a:cubicBezTo>
                    <a:cubicBezTo>
                      <a:pt x="28248" y="840269"/>
                      <a:pt x="32132" y="835238"/>
                      <a:pt x="36403" y="830565"/>
                    </a:cubicBezTo>
                    <a:close/>
                    <a:moveTo>
                      <a:pt x="54560" y="883533"/>
                    </a:moveTo>
                    <a:cubicBezTo>
                      <a:pt x="34439" y="897106"/>
                      <a:pt x="18529" y="916469"/>
                      <a:pt x="9198" y="939195"/>
                    </a:cubicBezTo>
                    <a:cubicBezTo>
                      <a:pt x="8334" y="935831"/>
                      <a:pt x="7635" y="932393"/>
                      <a:pt x="7069" y="928911"/>
                    </a:cubicBezTo>
                    <a:cubicBezTo>
                      <a:pt x="10805" y="905857"/>
                      <a:pt x="21238" y="885036"/>
                      <a:pt x="36314" y="868501"/>
                    </a:cubicBezTo>
                    <a:cubicBezTo>
                      <a:pt x="41895" y="874082"/>
                      <a:pt x="47997" y="879113"/>
                      <a:pt x="54560" y="883533"/>
                    </a:cubicBezTo>
                    <a:close/>
                    <a:moveTo>
                      <a:pt x="9198" y="956682"/>
                    </a:moveTo>
                    <a:cubicBezTo>
                      <a:pt x="18529" y="979408"/>
                      <a:pt x="34424" y="998771"/>
                      <a:pt x="54560" y="1012344"/>
                    </a:cubicBezTo>
                    <a:cubicBezTo>
                      <a:pt x="48042" y="1016749"/>
                      <a:pt x="41970" y="1021750"/>
                      <a:pt x="36403" y="1027271"/>
                    </a:cubicBezTo>
                    <a:cubicBezTo>
                      <a:pt x="21297" y="1010751"/>
                      <a:pt x="10850" y="989915"/>
                      <a:pt x="7084" y="966862"/>
                    </a:cubicBezTo>
                    <a:cubicBezTo>
                      <a:pt x="7650" y="963424"/>
                      <a:pt x="8349" y="960031"/>
                      <a:pt x="9198" y="956682"/>
                    </a:cubicBezTo>
                    <a:close/>
                    <a:moveTo>
                      <a:pt x="36403" y="1035278"/>
                    </a:moveTo>
                    <a:cubicBezTo>
                      <a:pt x="41955" y="1040800"/>
                      <a:pt x="48042" y="1045815"/>
                      <a:pt x="54560" y="1050206"/>
                    </a:cubicBezTo>
                    <a:cubicBezTo>
                      <a:pt x="48012" y="1054626"/>
                      <a:pt x="41895" y="1059656"/>
                      <a:pt x="36314" y="1065222"/>
                    </a:cubicBezTo>
                    <a:cubicBezTo>
                      <a:pt x="32072" y="1060579"/>
                      <a:pt x="28218" y="1055578"/>
                      <a:pt x="24765" y="1050295"/>
                    </a:cubicBezTo>
                    <a:cubicBezTo>
                      <a:pt x="28248" y="1044982"/>
                      <a:pt x="32132" y="1039951"/>
                      <a:pt x="36403" y="1035278"/>
                    </a:cubicBezTo>
                    <a:close/>
                    <a:moveTo>
                      <a:pt x="54560" y="1088246"/>
                    </a:moveTo>
                    <a:cubicBezTo>
                      <a:pt x="34439" y="1101819"/>
                      <a:pt x="18529" y="1121182"/>
                      <a:pt x="9198" y="1143908"/>
                    </a:cubicBezTo>
                    <a:cubicBezTo>
                      <a:pt x="8334" y="1140544"/>
                      <a:pt x="7635" y="1137106"/>
                      <a:pt x="7069" y="1133624"/>
                    </a:cubicBezTo>
                    <a:cubicBezTo>
                      <a:pt x="10805" y="1110570"/>
                      <a:pt x="21238" y="1089749"/>
                      <a:pt x="36314" y="1073215"/>
                    </a:cubicBezTo>
                    <a:cubicBezTo>
                      <a:pt x="41895" y="1078796"/>
                      <a:pt x="47997" y="1083826"/>
                      <a:pt x="54560" y="1088246"/>
                    </a:cubicBezTo>
                    <a:close/>
                    <a:moveTo>
                      <a:pt x="9198" y="1161395"/>
                    </a:moveTo>
                    <a:cubicBezTo>
                      <a:pt x="18529" y="1184121"/>
                      <a:pt x="34424" y="1203484"/>
                      <a:pt x="54560" y="1217057"/>
                    </a:cubicBezTo>
                    <a:cubicBezTo>
                      <a:pt x="48042" y="1221462"/>
                      <a:pt x="41970" y="1226463"/>
                      <a:pt x="36403" y="1231984"/>
                    </a:cubicBezTo>
                    <a:cubicBezTo>
                      <a:pt x="21297" y="1215464"/>
                      <a:pt x="10850" y="1194629"/>
                      <a:pt x="7084" y="1171575"/>
                    </a:cubicBezTo>
                    <a:cubicBezTo>
                      <a:pt x="7650" y="1168137"/>
                      <a:pt x="8349" y="1164744"/>
                      <a:pt x="9198" y="1161395"/>
                    </a:cubicBezTo>
                    <a:close/>
                    <a:moveTo>
                      <a:pt x="36403" y="1239991"/>
                    </a:moveTo>
                    <a:cubicBezTo>
                      <a:pt x="41955" y="1245513"/>
                      <a:pt x="48042" y="1250528"/>
                      <a:pt x="54560" y="1254919"/>
                    </a:cubicBezTo>
                    <a:cubicBezTo>
                      <a:pt x="48012" y="1259339"/>
                      <a:pt x="41895" y="1264369"/>
                      <a:pt x="36314" y="1269936"/>
                    </a:cubicBezTo>
                    <a:cubicBezTo>
                      <a:pt x="32072" y="1265292"/>
                      <a:pt x="28218" y="1260292"/>
                      <a:pt x="24765" y="1255008"/>
                    </a:cubicBezTo>
                    <a:cubicBezTo>
                      <a:pt x="28248" y="1249695"/>
                      <a:pt x="32132" y="1244665"/>
                      <a:pt x="36403" y="1239991"/>
                    </a:cubicBezTo>
                    <a:close/>
                    <a:moveTo>
                      <a:pt x="54560" y="1292959"/>
                    </a:moveTo>
                    <a:cubicBezTo>
                      <a:pt x="34439" y="1306533"/>
                      <a:pt x="18529" y="1325895"/>
                      <a:pt x="9198" y="1348621"/>
                    </a:cubicBezTo>
                    <a:cubicBezTo>
                      <a:pt x="8334" y="1345257"/>
                      <a:pt x="7635" y="1341820"/>
                      <a:pt x="7069" y="1338337"/>
                    </a:cubicBezTo>
                    <a:cubicBezTo>
                      <a:pt x="10805" y="1315283"/>
                      <a:pt x="21238" y="1294462"/>
                      <a:pt x="36314" y="1277928"/>
                    </a:cubicBezTo>
                    <a:cubicBezTo>
                      <a:pt x="41895" y="1283509"/>
                      <a:pt x="47997" y="1288539"/>
                      <a:pt x="54560" y="1292959"/>
                    </a:cubicBezTo>
                    <a:close/>
                    <a:moveTo>
                      <a:pt x="9198" y="1366108"/>
                    </a:moveTo>
                    <a:cubicBezTo>
                      <a:pt x="18529" y="1388834"/>
                      <a:pt x="34424" y="1408197"/>
                      <a:pt x="54560" y="1421770"/>
                    </a:cubicBezTo>
                    <a:cubicBezTo>
                      <a:pt x="48042" y="1426175"/>
                      <a:pt x="41970" y="1431176"/>
                      <a:pt x="36403" y="1436698"/>
                    </a:cubicBezTo>
                    <a:cubicBezTo>
                      <a:pt x="21297" y="1420178"/>
                      <a:pt x="10850" y="1399342"/>
                      <a:pt x="7084" y="1376288"/>
                    </a:cubicBezTo>
                    <a:cubicBezTo>
                      <a:pt x="7650" y="1372850"/>
                      <a:pt x="8349" y="1369457"/>
                      <a:pt x="9198" y="1366108"/>
                    </a:cubicBezTo>
                    <a:close/>
                    <a:moveTo>
                      <a:pt x="54560" y="1459632"/>
                    </a:moveTo>
                    <a:cubicBezTo>
                      <a:pt x="48012" y="1464052"/>
                      <a:pt x="41895" y="1469083"/>
                      <a:pt x="36314" y="1474649"/>
                    </a:cubicBezTo>
                    <a:cubicBezTo>
                      <a:pt x="32072" y="1470005"/>
                      <a:pt x="28218" y="1465005"/>
                      <a:pt x="24765" y="1459721"/>
                    </a:cubicBezTo>
                    <a:cubicBezTo>
                      <a:pt x="28248" y="1454408"/>
                      <a:pt x="32132" y="1449378"/>
                      <a:pt x="36403" y="1444704"/>
                    </a:cubicBezTo>
                    <a:cubicBezTo>
                      <a:pt x="41970" y="1450226"/>
                      <a:pt x="48042" y="1455241"/>
                      <a:pt x="54560" y="1459632"/>
                    </a:cubicBezTo>
                    <a:close/>
                    <a:moveTo>
                      <a:pt x="54560" y="1497672"/>
                    </a:moveTo>
                    <a:cubicBezTo>
                      <a:pt x="34439" y="1511245"/>
                      <a:pt x="18529" y="1530608"/>
                      <a:pt x="9198" y="1553334"/>
                    </a:cubicBezTo>
                    <a:cubicBezTo>
                      <a:pt x="8334" y="1549971"/>
                      <a:pt x="7635" y="1546533"/>
                      <a:pt x="7069" y="1543050"/>
                    </a:cubicBezTo>
                    <a:cubicBezTo>
                      <a:pt x="10805" y="1519997"/>
                      <a:pt x="21238" y="1499176"/>
                      <a:pt x="36314" y="1482641"/>
                    </a:cubicBezTo>
                    <a:cubicBezTo>
                      <a:pt x="41895" y="1488222"/>
                      <a:pt x="47997" y="1493252"/>
                      <a:pt x="54560" y="1497672"/>
                    </a:cubicBezTo>
                    <a:close/>
                    <a:moveTo>
                      <a:pt x="9198" y="1570821"/>
                    </a:moveTo>
                    <a:cubicBezTo>
                      <a:pt x="18529" y="1593548"/>
                      <a:pt x="34424" y="1612910"/>
                      <a:pt x="54560" y="1626483"/>
                    </a:cubicBezTo>
                    <a:cubicBezTo>
                      <a:pt x="48042" y="1630888"/>
                      <a:pt x="41970" y="1635889"/>
                      <a:pt x="36403" y="1641411"/>
                    </a:cubicBezTo>
                    <a:cubicBezTo>
                      <a:pt x="21297" y="1624891"/>
                      <a:pt x="10850" y="1604055"/>
                      <a:pt x="7084" y="1581001"/>
                    </a:cubicBezTo>
                    <a:cubicBezTo>
                      <a:pt x="7650" y="1577563"/>
                      <a:pt x="8349" y="1574155"/>
                      <a:pt x="9198" y="1570821"/>
                    </a:cubicBezTo>
                    <a:close/>
                    <a:moveTo>
                      <a:pt x="54560" y="1664345"/>
                    </a:moveTo>
                    <a:cubicBezTo>
                      <a:pt x="48012" y="1668765"/>
                      <a:pt x="41895" y="1673796"/>
                      <a:pt x="36314" y="1679362"/>
                    </a:cubicBezTo>
                    <a:cubicBezTo>
                      <a:pt x="32072" y="1674718"/>
                      <a:pt x="28218" y="1669718"/>
                      <a:pt x="24765" y="1664434"/>
                    </a:cubicBezTo>
                    <a:cubicBezTo>
                      <a:pt x="28248" y="1659121"/>
                      <a:pt x="32132" y="1654091"/>
                      <a:pt x="36403" y="1649417"/>
                    </a:cubicBezTo>
                    <a:cubicBezTo>
                      <a:pt x="41970" y="1654939"/>
                      <a:pt x="48042" y="1659955"/>
                      <a:pt x="54560" y="1664345"/>
                    </a:cubicBezTo>
                    <a:close/>
                    <a:moveTo>
                      <a:pt x="36314" y="1687369"/>
                    </a:moveTo>
                    <a:cubicBezTo>
                      <a:pt x="41895" y="1692935"/>
                      <a:pt x="47997" y="1697965"/>
                      <a:pt x="54560" y="1702386"/>
                    </a:cubicBezTo>
                    <a:cubicBezTo>
                      <a:pt x="34439" y="1715959"/>
                      <a:pt x="18529" y="1735321"/>
                      <a:pt x="9198" y="1758047"/>
                    </a:cubicBezTo>
                    <a:cubicBezTo>
                      <a:pt x="8334" y="1754684"/>
                      <a:pt x="7635" y="1751246"/>
                      <a:pt x="7069" y="1747763"/>
                    </a:cubicBezTo>
                    <a:cubicBezTo>
                      <a:pt x="10805" y="1724725"/>
                      <a:pt x="21238" y="1703904"/>
                      <a:pt x="36314" y="1687369"/>
                    </a:cubicBezTo>
                    <a:close/>
                    <a:moveTo>
                      <a:pt x="9198" y="1775534"/>
                    </a:moveTo>
                    <a:cubicBezTo>
                      <a:pt x="18529" y="1798260"/>
                      <a:pt x="34424" y="1817623"/>
                      <a:pt x="54560" y="1831196"/>
                    </a:cubicBezTo>
                    <a:cubicBezTo>
                      <a:pt x="48042" y="1835602"/>
                      <a:pt x="41970" y="1840602"/>
                      <a:pt x="36403" y="1846124"/>
                    </a:cubicBezTo>
                    <a:cubicBezTo>
                      <a:pt x="21297" y="1829604"/>
                      <a:pt x="10850" y="1808768"/>
                      <a:pt x="7084" y="1785714"/>
                    </a:cubicBezTo>
                    <a:cubicBezTo>
                      <a:pt x="7650" y="1782276"/>
                      <a:pt x="8349" y="1778868"/>
                      <a:pt x="9198" y="1775534"/>
                    </a:cubicBezTo>
                    <a:close/>
                    <a:moveTo>
                      <a:pt x="54560" y="1869058"/>
                    </a:moveTo>
                    <a:cubicBezTo>
                      <a:pt x="48012" y="1873478"/>
                      <a:pt x="41895" y="1878509"/>
                      <a:pt x="36314" y="1884075"/>
                    </a:cubicBezTo>
                    <a:cubicBezTo>
                      <a:pt x="32072" y="1879431"/>
                      <a:pt x="28218" y="1874431"/>
                      <a:pt x="24765" y="1869147"/>
                    </a:cubicBezTo>
                    <a:cubicBezTo>
                      <a:pt x="28248" y="1863834"/>
                      <a:pt x="32132" y="1858804"/>
                      <a:pt x="36403" y="1854131"/>
                    </a:cubicBezTo>
                    <a:cubicBezTo>
                      <a:pt x="41970" y="1859652"/>
                      <a:pt x="48042" y="1864668"/>
                      <a:pt x="54560" y="1869058"/>
                    </a:cubicBezTo>
                    <a:close/>
                    <a:moveTo>
                      <a:pt x="36314" y="1892082"/>
                    </a:moveTo>
                    <a:cubicBezTo>
                      <a:pt x="41895" y="1897648"/>
                      <a:pt x="47997" y="1902678"/>
                      <a:pt x="54560" y="1907098"/>
                    </a:cubicBezTo>
                    <a:cubicBezTo>
                      <a:pt x="34439" y="1920672"/>
                      <a:pt x="18529" y="1940034"/>
                      <a:pt x="9198" y="1962760"/>
                    </a:cubicBezTo>
                    <a:cubicBezTo>
                      <a:pt x="8334" y="1959397"/>
                      <a:pt x="7635" y="1955959"/>
                      <a:pt x="7069" y="1952491"/>
                    </a:cubicBezTo>
                    <a:cubicBezTo>
                      <a:pt x="10805" y="1929438"/>
                      <a:pt x="21238" y="1908617"/>
                      <a:pt x="36314" y="1892082"/>
                    </a:cubicBezTo>
                    <a:close/>
                    <a:moveTo>
                      <a:pt x="9198" y="1980248"/>
                    </a:moveTo>
                    <a:cubicBezTo>
                      <a:pt x="18529" y="2002974"/>
                      <a:pt x="34424" y="2022336"/>
                      <a:pt x="54560" y="2035909"/>
                    </a:cubicBezTo>
                    <a:cubicBezTo>
                      <a:pt x="48042" y="2040315"/>
                      <a:pt x="41970" y="2045315"/>
                      <a:pt x="36403" y="2050837"/>
                    </a:cubicBezTo>
                    <a:cubicBezTo>
                      <a:pt x="21297" y="2034317"/>
                      <a:pt x="10850" y="2013481"/>
                      <a:pt x="7084" y="1990427"/>
                    </a:cubicBezTo>
                    <a:cubicBezTo>
                      <a:pt x="7650" y="1986990"/>
                      <a:pt x="8349" y="1983581"/>
                      <a:pt x="9198" y="1980248"/>
                    </a:cubicBezTo>
                    <a:close/>
                    <a:moveTo>
                      <a:pt x="54560" y="2073771"/>
                    </a:moveTo>
                    <a:cubicBezTo>
                      <a:pt x="48012" y="2078191"/>
                      <a:pt x="41895" y="2083222"/>
                      <a:pt x="36314" y="2088788"/>
                    </a:cubicBezTo>
                    <a:cubicBezTo>
                      <a:pt x="32072" y="2084145"/>
                      <a:pt x="28218" y="2079144"/>
                      <a:pt x="24765" y="2073860"/>
                    </a:cubicBezTo>
                    <a:cubicBezTo>
                      <a:pt x="28248" y="2068547"/>
                      <a:pt x="32132" y="2063517"/>
                      <a:pt x="36403" y="2058844"/>
                    </a:cubicBezTo>
                    <a:cubicBezTo>
                      <a:pt x="41970" y="2064365"/>
                      <a:pt x="48042" y="2069381"/>
                      <a:pt x="54560" y="2073771"/>
                    </a:cubicBezTo>
                    <a:close/>
                    <a:moveTo>
                      <a:pt x="36314" y="2096795"/>
                    </a:moveTo>
                    <a:cubicBezTo>
                      <a:pt x="41895" y="2102361"/>
                      <a:pt x="47997" y="2107392"/>
                      <a:pt x="54560" y="2111812"/>
                    </a:cubicBezTo>
                    <a:cubicBezTo>
                      <a:pt x="34439" y="2125385"/>
                      <a:pt x="18529" y="2144747"/>
                      <a:pt x="9198" y="2167473"/>
                    </a:cubicBezTo>
                    <a:cubicBezTo>
                      <a:pt x="8334" y="2164110"/>
                      <a:pt x="7635" y="2160672"/>
                      <a:pt x="7069" y="2157204"/>
                    </a:cubicBezTo>
                    <a:cubicBezTo>
                      <a:pt x="10805" y="2134151"/>
                      <a:pt x="21238" y="2113330"/>
                      <a:pt x="36314" y="2096795"/>
                    </a:cubicBezTo>
                    <a:close/>
                    <a:moveTo>
                      <a:pt x="9198" y="2184961"/>
                    </a:moveTo>
                    <a:cubicBezTo>
                      <a:pt x="18529" y="2207687"/>
                      <a:pt x="34424" y="2227049"/>
                      <a:pt x="54560" y="2240622"/>
                    </a:cubicBezTo>
                    <a:cubicBezTo>
                      <a:pt x="48042" y="2245028"/>
                      <a:pt x="41970" y="2250028"/>
                      <a:pt x="36403" y="2255550"/>
                    </a:cubicBezTo>
                    <a:cubicBezTo>
                      <a:pt x="21297" y="2239030"/>
                      <a:pt x="10850" y="2218194"/>
                      <a:pt x="7084" y="2195141"/>
                    </a:cubicBezTo>
                    <a:cubicBezTo>
                      <a:pt x="7650" y="2191703"/>
                      <a:pt x="8349" y="2188295"/>
                      <a:pt x="9198" y="2184961"/>
                    </a:cubicBezTo>
                    <a:close/>
                    <a:moveTo>
                      <a:pt x="54560" y="2278484"/>
                    </a:moveTo>
                    <a:cubicBezTo>
                      <a:pt x="48012" y="2282904"/>
                      <a:pt x="41895" y="2287935"/>
                      <a:pt x="36314" y="2293501"/>
                    </a:cubicBezTo>
                    <a:cubicBezTo>
                      <a:pt x="32072" y="2288858"/>
                      <a:pt x="28218" y="2283857"/>
                      <a:pt x="24765" y="2278574"/>
                    </a:cubicBezTo>
                    <a:cubicBezTo>
                      <a:pt x="28248" y="2273260"/>
                      <a:pt x="32132" y="2268230"/>
                      <a:pt x="36403" y="2263557"/>
                    </a:cubicBezTo>
                    <a:cubicBezTo>
                      <a:pt x="41970" y="2269078"/>
                      <a:pt x="48042" y="2274094"/>
                      <a:pt x="54560" y="2278484"/>
                    </a:cubicBezTo>
                    <a:close/>
                    <a:moveTo>
                      <a:pt x="36314" y="2301508"/>
                    </a:moveTo>
                    <a:cubicBezTo>
                      <a:pt x="41895" y="2307074"/>
                      <a:pt x="47997" y="2312105"/>
                      <a:pt x="54560" y="2316525"/>
                    </a:cubicBezTo>
                    <a:cubicBezTo>
                      <a:pt x="34439" y="2330098"/>
                      <a:pt x="18529" y="2349460"/>
                      <a:pt x="9198" y="2372186"/>
                    </a:cubicBezTo>
                    <a:cubicBezTo>
                      <a:pt x="8334" y="2368823"/>
                      <a:pt x="7635" y="2365385"/>
                      <a:pt x="7069" y="2361903"/>
                    </a:cubicBezTo>
                    <a:cubicBezTo>
                      <a:pt x="10805" y="2338864"/>
                      <a:pt x="21238" y="2318043"/>
                      <a:pt x="36314" y="2301508"/>
                    </a:cubicBezTo>
                    <a:close/>
                    <a:moveTo>
                      <a:pt x="9198" y="2389674"/>
                    </a:moveTo>
                    <a:cubicBezTo>
                      <a:pt x="18529" y="2412400"/>
                      <a:pt x="34424" y="2431762"/>
                      <a:pt x="54560" y="2445336"/>
                    </a:cubicBezTo>
                    <a:cubicBezTo>
                      <a:pt x="48042" y="2449741"/>
                      <a:pt x="41970" y="2454742"/>
                      <a:pt x="36403" y="2460263"/>
                    </a:cubicBezTo>
                    <a:cubicBezTo>
                      <a:pt x="21297" y="2443743"/>
                      <a:pt x="10850" y="2422907"/>
                      <a:pt x="7084" y="2399854"/>
                    </a:cubicBezTo>
                    <a:cubicBezTo>
                      <a:pt x="7650" y="2396416"/>
                      <a:pt x="8349" y="2393007"/>
                      <a:pt x="9198" y="2389674"/>
                    </a:cubicBezTo>
                    <a:close/>
                    <a:moveTo>
                      <a:pt x="54560" y="2483197"/>
                    </a:moveTo>
                    <a:cubicBezTo>
                      <a:pt x="48012" y="2487618"/>
                      <a:pt x="41895" y="2492648"/>
                      <a:pt x="36314" y="2498214"/>
                    </a:cubicBezTo>
                    <a:cubicBezTo>
                      <a:pt x="32072" y="2493571"/>
                      <a:pt x="28218" y="2488570"/>
                      <a:pt x="24765" y="2483287"/>
                    </a:cubicBezTo>
                    <a:cubicBezTo>
                      <a:pt x="28248" y="2477974"/>
                      <a:pt x="32132" y="2472943"/>
                      <a:pt x="36403" y="2468270"/>
                    </a:cubicBezTo>
                    <a:cubicBezTo>
                      <a:pt x="41970" y="2473791"/>
                      <a:pt x="48042" y="2478792"/>
                      <a:pt x="54560" y="2483197"/>
                    </a:cubicBezTo>
                    <a:close/>
                    <a:moveTo>
                      <a:pt x="36314" y="2506221"/>
                    </a:moveTo>
                    <a:cubicBezTo>
                      <a:pt x="58638" y="2528486"/>
                      <a:pt x="89431" y="2542267"/>
                      <a:pt x="123378" y="2542267"/>
                    </a:cubicBezTo>
                    <a:cubicBezTo>
                      <a:pt x="157326" y="2542267"/>
                      <a:pt x="188119" y="2528486"/>
                      <a:pt x="210443" y="2506221"/>
                    </a:cubicBezTo>
                    <a:cubicBezTo>
                      <a:pt x="225519" y="2522756"/>
                      <a:pt x="235952" y="2543592"/>
                      <a:pt x="239688" y="2566630"/>
                    </a:cubicBezTo>
                    <a:cubicBezTo>
                      <a:pt x="230609" y="2622649"/>
                      <a:pt x="181913" y="2665556"/>
                      <a:pt x="123378" y="2665556"/>
                    </a:cubicBezTo>
                    <a:cubicBezTo>
                      <a:pt x="64844" y="2665556"/>
                      <a:pt x="16148" y="2622649"/>
                      <a:pt x="7069" y="2566630"/>
                    </a:cubicBezTo>
                    <a:cubicBezTo>
                      <a:pt x="10805" y="2543577"/>
                      <a:pt x="21238" y="2522741"/>
                      <a:pt x="36314" y="2506221"/>
                    </a:cubicBezTo>
                    <a:close/>
                    <a:moveTo>
                      <a:pt x="192211" y="2483197"/>
                    </a:moveTo>
                    <a:cubicBezTo>
                      <a:pt x="198730" y="2478792"/>
                      <a:pt x="204802" y="2473791"/>
                      <a:pt x="210369" y="2468270"/>
                    </a:cubicBezTo>
                    <a:cubicBezTo>
                      <a:pt x="214640" y="2472943"/>
                      <a:pt x="218524" y="2477974"/>
                      <a:pt x="222007" y="2483287"/>
                    </a:cubicBezTo>
                    <a:cubicBezTo>
                      <a:pt x="218539" y="2488570"/>
                      <a:pt x="214699" y="2493571"/>
                      <a:pt x="210458" y="2498214"/>
                    </a:cubicBezTo>
                    <a:cubicBezTo>
                      <a:pt x="204877" y="2492648"/>
                      <a:pt x="198760" y="2487618"/>
                      <a:pt x="192211" y="2483197"/>
                    </a:cubicBezTo>
                    <a:close/>
                    <a:moveTo>
                      <a:pt x="210369" y="2460278"/>
                    </a:moveTo>
                    <a:cubicBezTo>
                      <a:pt x="204817" y="2454756"/>
                      <a:pt x="198730" y="2449741"/>
                      <a:pt x="192211" y="2445350"/>
                    </a:cubicBezTo>
                    <a:cubicBezTo>
                      <a:pt x="212333" y="2431777"/>
                      <a:pt x="228243" y="2412415"/>
                      <a:pt x="237574" y="2389689"/>
                    </a:cubicBezTo>
                    <a:cubicBezTo>
                      <a:pt x="238423" y="2393022"/>
                      <a:pt x="239122" y="2396431"/>
                      <a:pt x="239688" y="2399883"/>
                    </a:cubicBezTo>
                    <a:cubicBezTo>
                      <a:pt x="235922" y="2422907"/>
                      <a:pt x="225475" y="2443743"/>
                      <a:pt x="210369" y="2460278"/>
                    </a:cubicBezTo>
                    <a:close/>
                    <a:moveTo>
                      <a:pt x="237574" y="2372186"/>
                    </a:moveTo>
                    <a:cubicBezTo>
                      <a:pt x="228243" y="2349460"/>
                      <a:pt x="212348" y="2330098"/>
                      <a:pt x="192211" y="2316525"/>
                    </a:cubicBezTo>
                    <a:cubicBezTo>
                      <a:pt x="198760" y="2312105"/>
                      <a:pt x="204877" y="2307074"/>
                      <a:pt x="210458" y="2301508"/>
                    </a:cubicBezTo>
                    <a:cubicBezTo>
                      <a:pt x="225534" y="2318043"/>
                      <a:pt x="235967" y="2338879"/>
                      <a:pt x="239703" y="2361917"/>
                    </a:cubicBezTo>
                    <a:cubicBezTo>
                      <a:pt x="239137" y="2365385"/>
                      <a:pt x="238438" y="2368823"/>
                      <a:pt x="237574" y="2372186"/>
                    </a:cubicBezTo>
                    <a:close/>
                    <a:moveTo>
                      <a:pt x="192211" y="2278484"/>
                    </a:moveTo>
                    <a:cubicBezTo>
                      <a:pt x="198730" y="2274079"/>
                      <a:pt x="204802" y="2269078"/>
                      <a:pt x="210369" y="2263557"/>
                    </a:cubicBezTo>
                    <a:cubicBezTo>
                      <a:pt x="214640" y="2268230"/>
                      <a:pt x="218524" y="2273260"/>
                      <a:pt x="222007" y="2278574"/>
                    </a:cubicBezTo>
                    <a:cubicBezTo>
                      <a:pt x="218539" y="2283857"/>
                      <a:pt x="214699" y="2288858"/>
                      <a:pt x="210458" y="2293501"/>
                    </a:cubicBezTo>
                    <a:cubicBezTo>
                      <a:pt x="204877" y="2287935"/>
                      <a:pt x="198760" y="2282904"/>
                      <a:pt x="192211" y="2278484"/>
                    </a:cubicBezTo>
                    <a:close/>
                    <a:moveTo>
                      <a:pt x="210369" y="2255565"/>
                    </a:moveTo>
                    <a:cubicBezTo>
                      <a:pt x="204817" y="2250043"/>
                      <a:pt x="198730" y="2245028"/>
                      <a:pt x="192211" y="2240637"/>
                    </a:cubicBezTo>
                    <a:cubicBezTo>
                      <a:pt x="212333" y="2227064"/>
                      <a:pt x="228243" y="2207702"/>
                      <a:pt x="237574" y="2184976"/>
                    </a:cubicBezTo>
                    <a:cubicBezTo>
                      <a:pt x="238423" y="2188309"/>
                      <a:pt x="239122" y="2191717"/>
                      <a:pt x="239688" y="2195170"/>
                    </a:cubicBezTo>
                    <a:cubicBezTo>
                      <a:pt x="235922" y="2218209"/>
                      <a:pt x="225475" y="2239030"/>
                      <a:pt x="210369" y="2255565"/>
                    </a:cubicBezTo>
                    <a:close/>
                    <a:moveTo>
                      <a:pt x="237574" y="2167473"/>
                    </a:moveTo>
                    <a:cubicBezTo>
                      <a:pt x="228243" y="2144747"/>
                      <a:pt x="212348" y="2125385"/>
                      <a:pt x="192211" y="2111812"/>
                    </a:cubicBezTo>
                    <a:cubicBezTo>
                      <a:pt x="198760" y="2107392"/>
                      <a:pt x="204877" y="2102361"/>
                      <a:pt x="210458" y="2096795"/>
                    </a:cubicBezTo>
                    <a:cubicBezTo>
                      <a:pt x="225534" y="2113330"/>
                      <a:pt x="235967" y="2134166"/>
                      <a:pt x="239703" y="2157204"/>
                    </a:cubicBezTo>
                    <a:cubicBezTo>
                      <a:pt x="239137" y="2160672"/>
                      <a:pt x="238438" y="2164110"/>
                      <a:pt x="237574" y="2167473"/>
                    </a:cubicBezTo>
                    <a:close/>
                    <a:moveTo>
                      <a:pt x="192211" y="2073771"/>
                    </a:moveTo>
                    <a:cubicBezTo>
                      <a:pt x="198730" y="2069366"/>
                      <a:pt x="204802" y="2064365"/>
                      <a:pt x="210369" y="2058844"/>
                    </a:cubicBezTo>
                    <a:cubicBezTo>
                      <a:pt x="214640" y="2063517"/>
                      <a:pt x="218524" y="2068547"/>
                      <a:pt x="222007" y="2073860"/>
                    </a:cubicBezTo>
                    <a:cubicBezTo>
                      <a:pt x="218539" y="2079144"/>
                      <a:pt x="214699" y="2084145"/>
                      <a:pt x="210458" y="2088788"/>
                    </a:cubicBezTo>
                    <a:cubicBezTo>
                      <a:pt x="204877" y="2083222"/>
                      <a:pt x="198760" y="2078191"/>
                      <a:pt x="192211" y="2073771"/>
                    </a:cubicBezTo>
                    <a:close/>
                    <a:moveTo>
                      <a:pt x="210369" y="2050852"/>
                    </a:moveTo>
                    <a:cubicBezTo>
                      <a:pt x="204817" y="2045330"/>
                      <a:pt x="198730" y="2040315"/>
                      <a:pt x="192211" y="2035924"/>
                    </a:cubicBezTo>
                    <a:cubicBezTo>
                      <a:pt x="212333" y="2022351"/>
                      <a:pt x="228243" y="2002989"/>
                      <a:pt x="237574" y="1980262"/>
                    </a:cubicBezTo>
                    <a:cubicBezTo>
                      <a:pt x="238423" y="1983596"/>
                      <a:pt x="239122" y="1987004"/>
                      <a:pt x="239688" y="1990457"/>
                    </a:cubicBezTo>
                    <a:cubicBezTo>
                      <a:pt x="235922" y="2013496"/>
                      <a:pt x="225475" y="2034317"/>
                      <a:pt x="210369" y="2050852"/>
                    </a:cubicBezTo>
                    <a:close/>
                    <a:moveTo>
                      <a:pt x="237574" y="1962760"/>
                    </a:moveTo>
                    <a:cubicBezTo>
                      <a:pt x="228243" y="1940034"/>
                      <a:pt x="212348" y="1920672"/>
                      <a:pt x="192211" y="1907098"/>
                    </a:cubicBezTo>
                    <a:cubicBezTo>
                      <a:pt x="198760" y="1902678"/>
                      <a:pt x="204877" y="1897648"/>
                      <a:pt x="210458" y="1892082"/>
                    </a:cubicBezTo>
                    <a:cubicBezTo>
                      <a:pt x="225534" y="1908617"/>
                      <a:pt x="235967" y="1929453"/>
                      <a:pt x="239703" y="1952491"/>
                    </a:cubicBezTo>
                    <a:cubicBezTo>
                      <a:pt x="239137" y="1955959"/>
                      <a:pt x="238438" y="1959397"/>
                      <a:pt x="237574" y="1962760"/>
                    </a:cubicBezTo>
                    <a:close/>
                    <a:moveTo>
                      <a:pt x="192211" y="1869058"/>
                    </a:moveTo>
                    <a:cubicBezTo>
                      <a:pt x="198730" y="1864653"/>
                      <a:pt x="204802" y="1859652"/>
                      <a:pt x="210369" y="1854131"/>
                    </a:cubicBezTo>
                    <a:cubicBezTo>
                      <a:pt x="214640" y="1858804"/>
                      <a:pt x="218524" y="1863834"/>
                      <a:pt x="222007" y="1869147"/>
                    </a:cubicBezTo>
                    <a:cubicBezTo>
                      <a:pt x="218539" y="1874431"/>
                      <a:pt x="214699" y="1879431"/>
                      <a:pt x="210458" y="1884075"/>
                    </a:cubicBezTo>
                    <a:cubicBezTo>
                      <a:pt x="204877" y="1878524"/>
                      <a:pt x="198760" y="1873478"/>
                      <a:pt x="192211" y="1869058"/>
                    </a:cubicBezTo>
                    <a:close/>
                    <a:moveTo>
                      <a:pt x="210369" y="1846139"/>
                    </a:moveTo>
                    <a:cubicBezTo>
                      <a:pt x="204817" y="1840617"/>
                      <a:pt x="198730" y="1835602"/>
                      <a:pt x="192211" y="1831211"/>
                    </a:cubicBezTo>
                    <a:cubicBezTo>
                      <a:pt x="212333" y="1817638"/>
                      <a:pt x="228243" y="1798275"/>
                      <a:pt x="237574" y="1775549"/>
                    </a:cubicBezTo>
                    <a:cubicBezTo>
                      <a:pt x="238423" y="1778883"/>
                      <a:pt x="239122" y="1782291"/>
                      <a:pt x="239688" y="1785744"/>
                    </a:cubicBezTo>
                    <a:cubicBezTo>
                      <a:pt x="235922" y="1808783"/>
                      <a:pt x="225475" y="1829604"/>
                      <a:pt x="210369" y="1846139"/>
                    </a:cubicBezTo>
                    <a:close/>
                    <a:moveTo>
                      <a:pt x="237574" y="1758047"/>
                    </a:moveTo>
                    <a:cubicBezTo>
                      <a:pt x="228243" y="1735321"/>
                      <a:pt x="212348" y="1715959"/>
                      <a:pt x="192211" y="1702386"/>
                    </a:cubicBezTo>
                    <a:cubicBezTo>
                      <a:pt x="198760" y="1697965"/>
                      <a:pt x="204877" y="1692935"/>
                      <a:pt x="210458" y="1687369"/>
                    </a:cubicBezTo>
                    <a:cubicBezTo>
                      <a:pt x="225534" y="1703904"/>
                      <a:pt x="235967" y="1724740"/>
                      <a:pt x="239703" y="1747778"/>
                    </a:cubicBezTo>
                    <a:cubicBezTo>
                      <a:pt x="239137" y="1751246"/>
                      <a:pt x="238438" y="1754684"/>
                      <a:pt x="237574" y="1758047"/>
                    </a:cubicBezTo>
                    <a:close/>
                    <a:moveTo>
                      <a:pt x="192211" y="1664345"/>
                    </a:moveTo>
                    <a:cubicBezTo>
                      <a:pt x="198730" y="1659940"/>
                      <a:pt x="204802" y="1654939"/>
                      <a:pt x="210369" y="1649417"/>
                    </a:cubicBezTo>
                    <a:cubicBezTo>
                      <a:pt x="214640" y="1654091"/>
                      <a:pt x="218524" y="1659121"/>
                      <a:pt x="222007" y="1664434"/>
                    </a:cubicBezTo>
                    <a:cubicBezTo>
                      <a:pt x="218539" y="1669718"/>
                      <a:pt x="214699" y="1674718"/>
                      <a:pt x="210458" y="1679362"/>
                    </a:cubicBezTo>
                    <a:cubicBezTo>
                      <a:pt x="204877" y="1673810"/>
                      <a:pt x="198760" y="1668765"/>
                      <a:pt x="192211" y="1664345"/>
                    </a:cubicBezTo>
                    <a:close/>
                    <a:moveTo>
                      <a:pt x="210369" y="1641425"/>
                    </a:moveTo>
                    <a:cubicBezTo>
                      <a:pt x="204817" y="1635904"/>
                      <a:pt x="198730" y="1630888"/>
                      <a:pt x="192211" y="1626498"/>
                    </a:cubicBezTo>
                    <a:cubicBezTo>
                      <a:pt x="212333" y="1612925"/>
                      <a:pt x="228243" y="1593562"/>
                      <a:pt x="237574" y="1570836"/>
                    </a:cubicBezTo>
                    <a:cubicBezTo>
                      <a:pt x="238423" y="1574170"/>
                      <a:pt x="239122" y="1577578"/>
                      <a:pt x="239688" y="1581031"/>
                    </a:cubicBezTo>
                    <a:cubicBezTo>
                      <a:pt x="235922" y="1604070"/>
                      <a:pt x="225475" y="1624891"/>
                      <a:pt x="210369" y="1641425"/>
                    </a:cubicBezTo>
                    <a:close/>
                    <a:moveTo>
                      <a:pt x="237574" y="1553334"/>
                    </a:moveTo>
                    <a:cubicBezTo>
                      <a:pt x="228243" y="1530608"/>
                      <a:pt x="212348" y="1511245"/>
                      <a:pt x="192211" y="1497672"/>
                    </a:cubicBezTo>
                    <a:cubicBezTo>
                      <a:pt x="198760" y="1493252"/>
                      <a:pt x="204877" y="1488222"/>
                      <a:pt x="210458" y="1482656"/>
                    </a:cubicBezTo>
                    <a:cubicBezTo>
                      <a:pt x="225534" y="1499190"/>
                      <a:pt x="235967" y="1520026"/>
                      <a:pt x="239703" y="1543065"/>
                    </a:cubicBezTo>
                    <a:cubicBezTo>
                      <a:pt x="239137" y="1546547"/>
                      <a:pt x="238438" y="1549971"/>
                      <a:pt x="237574" y="1553334"/>
                    </a:cubicBezTo>
                    <a:close/>
                    <a:moveTo>
                      <a:pt x="192211" y="1459632"/>
                    </a:moveTo>
                    <a:cubicBezTo>
                      <a:pt x="198730" y="1455227"/>
                      <a:pt x="204802" y="1450226"/>
                      <a:pt x="210369" y="1444704"/>
                    </a:cubicBezTo>
                    <a:cubicBezTo>
                      <a:pt x="214640" y="1449378"/>
                      <a:pt x="218524" y="1454408"/>
                      <a:pt x="222007" y="1459721"/>
                    </a:cubicBezTo>
                    <a:cubicBezTo>
                      <a:pt x="218539" y="1465005"/>
                      <a:pt x="214699" y="1470005"/>
                      <a:pt x="210458" y="1474649"/>
                    </a:cubicBezTo>
                    <a:cubicBezTo>
                      <a:pt x="204877" y="1469097"/>
                      <a:pt x="198760" y="1464052"/>
                      <a:pt x="192211" y="1459632"/>
                    </a:cubicBezTo>
                    <a:close/>
                    <a:moveTo>
                      <a:pt x="192211" y="1421785"/>
                    </a:moveTo>
                    <a:cubicBezTo>
                      <a:pt x="212333" y="1408212"/>
                      <a:pt x="228243" y="1388849"/>
                      <a:pt x="237574" y="1366123"/>
                    </a:cubicBezTo>
                    <a:cubicBezTo>
                      <a:pt x="238423" y="1369457"/>
                      <a:pt x="239122" y="1372865"/>
                      <a:pt x="239688" y="1376318"/>
                    </a:cubicBezTo>
                    <a:cubicBezTo>
                      <a:pt x="235937" y="1399371"/>
                      <a:pt x="225475" y="1420207"/>
                      <a:pt x="210369" y="1436727"/>
                    </a:cubicBezTo>
                    <a:cubicBezTo>
                      <a:pt x="204802" y="1431191"/>
                      <a:pt x="198730" y="1426175"/>
                      <a:pt x="192211" y="1421785"/>
                    </a:cubicBezTo>
                    <a:close/>
                    <a:moveTo>
                      <a:pt x="237574" y="1348636"/>
                    </a:moveTo>
                    <a:cubicBezTo>
                      <a:pt x="228243" y="1325910"/>
                      <a:pt x="212348" y="1306547"/>
                      <a:pt x="192211" y="1292974"/>
                    </a:cubicBezTo>
                    <a:cubicBezTo>
                      <a:pt x="198760" y="1288554"/>
                      <a:pt x="204877" y="1283524"/>
                      <a:pt x="210458" y="1277957"/>
                    </a:cubicBezTo>
                    <a:cubicBezTo>
                      <a:pt x="225534" y="1294492"/>
                      <a:pt x="235967" y="1315328"/>
                      <a:pt x="239703" y="1338367"/>
                    </a:cubicBezTo>
                    <a:cubicBezTo>
                      <a:pt x="239137" y="1341834"/>
                      <a:pt x="238438" y="1345257"/>
                      <a:pt x="237574" y="1348636"/>
                    </a:cubicBezTo>
                    <a:close/>
                    <a:moveTo>
                      <a:pt x="192211" y="1254919"/>
                    </a:moveTo>
                    <a:cubicBezTo>
                      <a:pt x="198730" y="1250514"/>
                      <a:pt x="204802" y="1245513"/>
                      <a:pt x="210369" y="1239991"/>
                    </a:cubicBezTo>
                    <a:cubicBezTo>
                      <a:pt x="214640" y="1244665"/>
                      <a:pt x="218524" y="1249695"/>
                      <a:pt x="222007" y="1255008"/>
                    </a:cubicBezTo>
                    <a:cubicBezTo>
                      <a:pt x="218539" y="1260292"/>
                      <a:pt x="214699" y="1265292"/>
                      <a:pt x="210458" y="1269936"/>
                    </a:cubicBezTo>
                    <a:cubicBezTo>
                      <a:pt x="204877" y="1264384"/>
                      <a:pt x="198760" y="1259339"/>
                      <a:pt x="192211" y="1254919"/>
                    </a:cubicBezTo>
                    <a:close/>
                    <a:moveTo>
                      <a:pt x="192211" y="1217072"/>
                    </a:moveTo>
                    <a:cubicBezTo>
                      <a:pt x="212333" y="1203499"/>
                      <a:pt x="228243" y="1184136"/>
                      <a:pt x="237574" y="1161410"/>
                    </a:cubicBezTo>
                    <a:cubicBezTo>
                      <a:pt x="238423" y="1164744"/>
                      <a:pt x="239122" y="1168152"/>
                      <a:pt x="239688" y="1171605"/>
                    </a:cubicBezTo>
                    <a:cubicBezTo>
                      <a:pt x="235937" y="1194658"/>
                      <a:pt x="225475" y="1215494"/>
                      <a:pt x="210369" y="1232014"/>
                    </a:cubicBezTo>
                    <a:cubicBezTo>
                      <a:pt x="204802" y="1226478"/>
                      <a:pt x="198730" y="1221462"/>
                      <a:pt x="192211" y="1217072"/>
                    </a:cubicBezTo>
                    <a:close/>
                    <a:moveTo>
                      <a:pt x="237574" y="1143923"/>
                    </a:moveTo>
                    <a:cubicBezTo>
                      <a:pt x="228243" y="1121197"/>
                      <a:pt x="212348" y="1101834"/>
                      <a:pt x="192211" y="1088261"/>
                    </a:cubicBezTo>
                    <a:cubicBezTo>
                      <a:pt x="198760" y="1083841"/>
                      <a:pt x="204877" y="1078810"/>
                      <a:pt x="210458" y="1073244"/>
                    </a:cubicBezTo>
                    <a:cubicBezTo>
                      <a:pt x="225534" y="1089779"/>
                      <a:pt x="235967" y="1110615"/>
                      <a:pt x="239703" y="1133654"/>
                    </a:cubicBezTo>
                    <a:cubicBezTo>
                      <a:pt x="239137" y="1137121"/>
                      <a:pt x="238438" y="1140544"/>
                      <a:pt x="237574" y="1143923"/>
                    </a:cubicBezTo>
                    <a:close/>
                    <a:moveTo>
                      <a:pt x="192211" y="1050206"/>
                    </a:moveTo>
                    <a:cubicBezTo>
                      <a:pt x="198730" y="1045800"/>
                      <a:pt x="204802" y="1040800"/>
                      <a:pt x="210369" y="1035278"/>
                    </a:cubicBezTo>
                    <a:cubicBezTo>
                      <a:pt x="214640" y="1039951"/>
                      <a:pt x="218524" y="1044982"/>
                      <a:pt x="222007" y="1050295"/>
                    </a:cubicBezTo>
                    <a:cubicBezTo>
                      <a:pt x="218539" y="1055578"/>
                      <a:pt x="214699" y="1060579"/>
                      <a:pt x="210458" y="1065222"/>
                    </a:cubicBezTo>
                    <a:cubicBezTo>
                      <a:pt x="204877" y="1059671"/>
                      <a:pt x="198760" y="1054626"/>
                      <a:pt x="192211" y="1050206"/>
                    </a:cubicBezTo>
                    <a:close/>
                    <a:moveTo>
                      <a:pt x="192211" y="1012359"/>
                    </a:moveTo>
                    <a:cubicBezTo>
                      <a:pt x="212333" y="998786"/>
                      <a:pt x="228243" y="979423"/>
                      <a:pt x="237574" y="956697"/>
                    </a:cubicBezTo>
                    <a:cubicBezTo>
                      <a:pt x="238423" y="960031"/>
                      <a:pt x="239122" y="963439"/>
                      <a:pt x="239688" y="966892"/>
                    </a:cubicBezTo>
                    <a:cubicBezTo>
                      <a:pt x="235937" y="989945"/>
                      <a:pt x="225475" y="1010781"/>
                      <a:pt x="210369" y="1027301"/>
                    </a:cubicBezTo>
                    <a:cubicBezTo>
                      <a:pt x="204802" y="1021765"/>
                      <a:pt x="198730" y="1016749"/>
                      <a:pt x="192211" y="1012359"/>
                    </a:cubicBezTo>
                    <a:close/>
                    <a:moveTo>
                      <a:pt x="237574" y="939210"/>
                    </a:moveTo>
                    <a:cubicBezTo>
                      <a:pt x="228243" y="916484"/>
                      <a:pt x="212348" y="897121"/>
                      <a:pt x="192211" y="883548"/>
                    </a:cubicBezTo>
                    <a:cubicBezTo>
                      <a:pt x="198760" y="879128"/>
                      <a:pt x="204877" y="874097"/>
                      <a:pt x="210458" y="868531"/>
                    </a:cubicBezTo>
                    <a:cubicBezTo>
                      <a:pt x="225534" y="885066"/>
                      <a:pt x="235967" y="905902"/>
                      <a:pt x="239703" y="928941"/>
                    </a:cubicBezTo>
                    <a:cubicBezTo>
                      <a:pt x="239137" y="932408"/>
                      <a:pt x="238438" y="935831"/>
                      <a:pt x="237574" y="939210"/>
                    </a:cubicBezTo>
                    <a:close/>
                    <a:moveTo>
                      <a:pt x="192211" y="845493"/>
                    </a:moveTo>
                    <a:cubicBezTo>
                      <a:pt x="198730" y="841087"/>
                      <a:pt x="204802" y="836087"/>
                      <a:pt x="210369" y="830565"/>
                    </a:cubicBezTo>
                    <a:cubicBezTo>
                      <a:pt x="214640" y="835238"/>
                      <a:pt x="218524" y="840269"/>
                      <a:pt x="222007" y="845582"/>
                    </a:cubicBezTo>
                    <a:cubicBezTo>
                      <a:pt x="218539" y="850865"/>
                      <a:pt x="214699" y="855866"/>
                      <a:pt x="210458" y="860509"/>
                    </a:cubicBezTo>
                    <a:cubicBezTo>
                      <a:pt x="204877" y="854958"/>
                      <a:pt x="198760" y="849928"/>
                      <a:pt x="192211" y="845493"/>
                    </a:cubicBezTo>
                    <a:close/>
                    <a:moveTo>
                      <a:pt x="192211" y="807646"/>
                    </a:moveTo>
                    <a:cubicBezTo>
                      <a:pt x="212333" y="794072"/>
                      <a:pt x="228243" y="774710"/>
                      <a:pt x="237574" y="751984"/>
                    </a:cubicBezTo>
                    <a:cubicBezTo>
                      <a:pt x="238423" y="755318"/>
                      <a:pt x="239122" y="758726"/>
                      <a:pt x="239688" y="762179"/>
                    </a:cubicBezTo>
                    <a:cubicBezTo>
                      <a:pt x="235937" y="785232"/>
                      <a:pt x="225475" y="806068"/>
                      <a:pt x="210369" y="822588"/>
                    </a:cubicBezTo>
                    <a:cubicBezTo>
                      <a:pt x="204802" y="817052"/>
                      <a:pt x="198730" y="812036"/>
                      <a:pt x="192211" y="807646"/>
                    </a:cubicBezTo>
                    <a:close/>
                    <a:moveTo>
                      <a:pt x="237574" y="734497"/>
                    </a:moveTo>
                    <a:cubicBezTo>
                      <a:pt x="228243" y="711771"/>
                      <a:pt x="212348" y="692408"/>
                      <a:pt x="192211" y="678835"/>
                    </a:cubicBezTo>
                    <a:cubicBezTo>
                      <a:pt x="198760" y="674415"/>
                      <a:pt x="204877" y="669384"/>
                      <a:pt x="210458" y="663818"/>
                    </a:cubicBezTo>
                    <a:cubicBezTo>
                      <a:pt x="225534" y="680353"/>
                      <a:pt x="235967" y="701189"/>
                      <a:pt x="239703" y="724227"/>
                    </a:cubicBezTo>
                    <a:cubicBezTo>
                      <a:pt x="239137" y="727695"/>
                      <a:pt x="238438" y="731118"/>
                      <a:pt x="237574" y="734497"/>
                    </a:cubicBezTo>
                    <a:close/>
                    <a:moveTo>
                      <a:pt x="192211" y="640794"/>
                    </a:moveTo>
                    <a:cubicBezTo>
                      <a:pt x="198730" y="636389"/>
                      <a:pt x="204802" y="631388"/>
                      <a:pt x="210369" y="625867"/>
                    </a:cubicBezTo>
                    <a:cubicBezTo>
                      <a:pt x="214640" y="630540"/>
                      <a:pt x="218524" y="635571"/>
                      <a:pt x="222007" y="640884"/>
                    </a:cubicBezTo>
                    <a:cubicBezTo>
                      <a:pt x="218539" y="646167"/>
                      <a:pt x="214699" y="651168"/>
                      <a:pt x="210458" y="655811"/>
                    </a:cubicBezTo>
                    <a:cubicBezTo>
                      <a:pt x="204877" y="650245"/>
                      <a:pt x="198760" y="645215"/>
                      <a:pt x="192211" y="640794"/>
                    </a:cubicBezTo>
                    <a:close/>
                    <a:moveTo>
                      <a:pt x="192211" y="602933"/>
                    </a:moveTo>
                    <a:cubicBezTo>
                      <a:pt x="212333" y="589359"/>
                      <a:pt x="228243" y="569997"/>
                      <a:pt x="237574" y="547271"/>
                    </a:cubicBezTo>
                    <a:cubicBezTo>
                      <a:pt x="238423" y="550605"/>
                      <a:pt x="239122" y="554013"/>
                      <a:pt x="239688" y="557466"/>
                    </a:cubicBezTo>
                    <a:cubicBezTo>
                      <a:pt x="235937" y="580519"/>
                      <a:pt x="225475" y="601355"/>
                      <a:pt x="210369" y="617875"/>
                    </a:cubicBezTo>
                    <a:cubicBezTo>
                      <a:pt x="204802" y="612338"/>
                      <a:pt x="198730" y="607323"/>
                      <a:pt x="192211" y="602933"/>
                    </a:cubicBezTo>
                    <a:close/>
                    <a:moveTo>
                      <a:pt x="237574" y="529784"/>
                    </a:moveTo>
                    <a:cubicBezTo>
                      <a:pt x="228243" y="507057"/>
                      <a:pt x="212348" y="487695"/>
                      <a:pt x="192211" y="474122"/>
                    </a:cubicBezTo>
                    <a:cubicBezTo>
                      <a:pt x="198760" y="469702"/>
                      <a:pt x="204877" y="464671"/>
                      <a:pt x="210458" y="459105"/>
                    </a:cubicBezTo>
                    <a:cubicBezTo>
                      <a:pt x="225534" y="475640"/>
                      <a:pt x="235967" y="496476"/>
                      <a:pt x="239703" y="519514"/>
                    </a:cubicBezTo>
                    <a:cubicBezTo>
                      <a:pt x="239137" y="522982"/>
                      <a:pt x="238438" y="526405"/>
                      <a:pt x="237574" y="529784"/>
                    </a:cubicBezTo>
                    <a:close/>
                    <a:moveTo>
                      <a:pt x="192211" y="436081"/>
                    </a:moveTo>
                    <a:cubicBezTo>
                      <a:pt x="198730" y="431676"/>
                      <a:pt x="204802" y="426675"/>
                      <a:pt x="210369" y="421154"/>
                    </a:cubicBezTo>
                    <a:cubicBezTo>
                      <a:pt x="214640" y="425827"/>
                      <a:pt x="218524" y="430857"/>
                      <a:pt x="222007" y="436171"/>
                    </a:cubicBezTo>
                    <a:cubicBezTo>
                      <a:pt x="218539" y="441454"/>
                      <a:pt x="214699" y="446455"/>
                      <a:pt x="210458" y="451098"/>
                    </a:cubicBezTo>
                    <a:cubicBezTo>
                      <a:pt x="204877" y="445532"/>
                      <a:pt x="198760" y="440501"/>
                      <a:pt x="192211" y="436081"/>
                    </a:cubicBezTo>
                    <a:close/>
                    <a:moveTo>
                      <a:pt x="123393" y="377190"/>
                    </a:moveTo>
                    <a:cubicBezTo>
                      <a:pt x="89490" y="377190"/>
                      <a:pt x="58742" y="390942"/>
                      <a:pt x="36418" y="413147"/>
                    </a:cubicBezTo>
                    <a:cubicBezTo>
                      <a:pt x="21312" y="396627"/>
                      <a:pt x="10864" y="375791"/>
                      <a:pt x="7099" y="352738"/>
                    </a:cubicBezTo>
                    <a:cubicBezTo>
                      <a:pt x="13365" y="314340"/>
                      <a:pt x="38234" y="282119"/>
                      <a:pt x="72122" y="265658"/>
                    </a:cubicBezTo>
                    <a:cubicBezTo>
                      <a:pt x="92794" y="277401"/>
                      <a:pt x="116651" y="284158"/>
                      <a:pt x="142071" y="284158"/>
                    </a:cubicBezTo>
                    <a:cubicBezTo>
                      <a:pt x="159306" y="284158"/>
                      <a:pt x="175840" y="281062"/>
                      <a:pt x="191140" y="275421"/>
                    </a:cubicBezTo>
                    <a:cubicBezTo>
                      <a:pt x="216471" y="293296"/>
                      <a:pt x="234494" y="320888"/>
                      <a:pt x="239673" y="352752"/>
                    </a:cubicBezTo>
                    <a:cubicBezTo>
                      <a:pt x="235922" y="375806"/>
                      <a:pt x="225460" y="396642"/>
                      <a:pt x="210354" y="413162"/>
                    </a:cubicBezTo>
                    <a:cubicBezTo>
                      <a:pt x="188044" y="390942"/>
                      <a:pt x="157296" y="377190"/>
                      <a:pt x="123393" y="377190"/>
                    </a:cubicBezTo>
                    <a:close/>
                    <a:moveTo>
                      <a:pt x="142071" y="278621"/>
                    </a:moveTo>
                    <a:cubicBezTo>
                      <a:pt x="119107" y="278621"/>
                      <a:pt x="97453" y="272891"/>
                      <a:pt x="78447" y="262830"/>
                    </a:cubicBezTo>
                    <a:cubicBezTo>
                      <a:pt x="92303" y="257086"/>
                      <a:pt x="107484" y="253901"/>
                      <a:pt x="123393" y="253901"/>
                    </a:cubicBezTo>
                    <a:cubicBezTo>
                      <a:pt x="146105" y="253901"/>
                      <a:pt x="167313" y="260375"/>
                      <a:pt x="185321" y="271552"/>
                    </a:cubicBezTo>
                    <a:cubicBezTo>
                      <a:pt x="171718" y="276121"/>
                      <a:pt x="157192" y="278621"/>
                      <a:pt x="142071" y="278621"/>
                    </a:cubicBezTo>
                    <a:close/>
                    <a:moveTo>
                      <a:pt x="123393" y="248364"/>
                    </a:moveTo>
                    <a:cubicBezTo>
                      <a:pt x="105207" y="248364"/>
                      <a:pt x="87942" y="252338"/>
                      <a:pt x="72390" y="259422"/>
                    </a:cubicBezTo>
                    <a:cubicBezTo>
                      <a:pt x="64085" y="254481"/>
                      <a:pt x="56361" y="248677"/>
                      <a:pt x="49307" y="242128"/>
                    </a:cubicBezTo>
                    <a:cubicBezTo>
                      <a:pt x="69562" y="225713"/>
                      <a:pt x="95339" y="215845"/>
                      <a:pt x="123378" y="215845"/>
                    </a:cubicBezTo>
                    <a:cubicBezTo>
                      <a:pt x="159648" y="215845"/>
                      <a:pt x="192137" y="232336"/>
                      <a:pt x="213777" y="258187"/>
                    </a:cubicBezTo>
                    <a:cubicBezTo>
                      <a:pt x="206856" y="262473"/>
                      <a:pt x="199519" y="266149"/>
                      <a:pt x="191854" y="269156"/>
                    </a:cubicBezTo>
                    <a:cubicBezTo>
                      <a:pt x="172254" y="256044"/>
                      <a:pt x="148709" y="248364"/>
                      <a:pt x="123393" y="248364"/>
                    </a:cubicBezTo>
                    <a:close/>
                    <a:moveTo>
                      <a:pt x="93419" y="27057"/>
                    </a:moveTo>
                    <a:cubicBezTo>
                      <a:pt x="130016" y="27057"/>
                      <a:pt x="159782" y="56823"/>
                      <a:pt x="159782" y="93419"/>
                    </a:cubicBezTo>
                    <a:cubicBezTo>
                      <a:pt x="159782" y="130016"/>
                      <a:pt x="130016" y="159782"/>
                      <a:pt x="93419" y="159782"/>
                    </a:cubicBezTo>
                    <a:cubicBezTo>
                      <a:pt x="56823" y="159782"/>
                      <a:pt x="27057" y="130016"/>
                      <a:pt x="27057" y="93419"/>
                    </a:cubicBezTo>
                    <a:cubicBezTo>
                      <a:pt x="27057" y="56837"/>
                      <a:pt x="56823" y="27057"/>
                      <a:pt x="93419" y="27057"/>
                    </a:cubicBezTo>
                    <a:close/>
                    <a:moveTo>
                      <a:pt x="22875" y="79564"/>
                    </a:moveTo>
                    <a:cubicBezTo>
                      <a:pt x="21997" y="84058"/>
                      <a:pt x="21521" y="88687"/>
                      <a:pt x="21521" y="93419"/>
                    </a:cubicBezTo>
                    <a:cubicBezTo>
                      <a:pt x="21521" y="133067"/>
                      <a:pt x="53772" y="165318"/>
                      <a:pt x="93419" y="165318"/>
                    </a:cubicBezTo>
                    <a:cubicBezTo>
                      <a:pt x="133067" y="165318"/>
                      <a:pt x="165318" y="133067"/>
                      <a:pt x="165318" y="93419"/>
                    </a:cubicBezTo>
                    <a:cubicBezTo>
                      <a:pt x="165318" y="53772"/>
                      <a:pt x="133067" y="21521"/>
                      <a:pt x="93419" y="21521"/>
                    </a:cubicBezTo>
                    <a:cubicBezTo>
                      <a:pt x="88687" y="21521"/>
                      <a:pt x="84058" y="21997"/>
                      <a:pt x="79564" y="22875"/>
                    </a:cubicBezTo>
                    <a:cubicBezTo>
                      <a:pt x="89892" y="19050"/>
                      <a:pt x="101054" y="16952"/>
                      <a:pt x="112693" y="16952"/>
                    </a:cubicBezTo>
                    <a:cubicBezTo>
                      <a:pt x="165482" y="16952"/>
                      <a:pt x="208434" y="59903"/>
                      <a:pt x="208434" y="112693"/>
                    </a:cubicBezTo>
                    <a:cubicBezTo>
                      <a:pt x="208434" y="165482"/>
                      <a:pt x="165482" y="208434"/>
                      <a:pt x="112693" y="208434"/>
                    </a:cubicBezTo>
                    <a:cubicBezTo>
                      <a:pt x="59903" y="208434"/>
                      <a:pt x="16952" y="165482"/>
                      <a:pt x="16952" y="112693"/>
                    </a:cubicBezTo>
                    <a:cubicBezTo>
                      <a:pt x="16952" y="101054"/>
                      <a:pt x="19050" y="89892"/>
                      <a:pt x="22875" y="79564"/>
                    </a:cubicBezTo>
                    <a:close/>
                    <a:moveTo>
                      <a:pt x="5536" y="142086"/>
                    </a:moveTo>
                    <a:cubicBezTo>
                      <a:pt x="5536" y="127322"/>
                      <a:pt x="7918" y="113109"/>
                      <a:pt x="12278" y="99774"/>
                    </a:cubicBezTo>
                    <a:cubicBezTo>
                      <a:pt x="11728" y="104016"/>
                      <a:pt x="11430" y="108332"/>
                      <a:pt x="11430" y="112708"/>
                    </a:cubicBezTo>
                    <a:cubicBezTo>
                      <a:pt x="11430" y="163637"/>
                      <a:pt x="49217" y="205874"/>
                      <a:pt x="98212" y="212928"/>
                    </a:cubicBezTo>
                    <a:cubicBezTo>
                      <a:pt x="78432" y="217051"/>
                      <a:pt x="60365" y="225921"/>
                      <a:pt x="45288" y="238289"/>
                    </a:cubicBezTo>
                    <a:cubicBezTo>
                      <a:pt x="20732" y="213583"/>
                      <a:pt x="5536" y="179576"/>
                      <a:pt x="5536" y="142086"/>
                    </a:cubicBezTo>
                    <a:close/>
                    <a:moveTo>
                      <a:pt x="45080" y="245745"/>
                    </a:moveTo>
                    <a:cubicBezTo>
                      <a:pt x="51673" y="251907"/>
                      <a:pt x="58832" y="257458"/>
                      <a:pt x="66496" y="262295"/>
                    </a:cubicBezTo>
                    <a:cubicBezTo>
                      <a:pt x="37624" y="277356"/>
                      <a:pt x="15419" y="303505"/>
                      <a:pt x="5566" y="335072"/>
                    </a:cubicBezTo>
                    <a:cubicBezTo>
                      <a:pt x="5566" y="334625"/>
                      <a:pt x="5536" y="334179"/>
                      <a:pt x="5536" y="333717"/>
                    </a:cubicBezTo>
                    <a:cubicBezTo>
                      <a:pt x="5536" y="298772"/>
                      <a:pt x="20836" y="267355"/>
                      <a:pt x="45080" y="245745"/>
                    </a:cubicBezTo>
                    <a:close/>
                    <a:moveTo>
                      <a:pt x="5536" y="371758"/>
                    </a:moveTo>
                    <a:cubicBezTo>
                      <a:pt x="5536" y="371296"/>
                      <a:pt x="5566" y="370850"/>
                      <a:pt x="5566" y="370403"/>
                    </a:cubicBezTo>
                    <a:cubicBezTo>
                      <a:pt x="11058" y="387995"/>
                      <a:pt x="20389" y="403905"/>
                      <a:pt x="32578" y="417150"/>
                    </a:cubicBezTo>
                    <a:cubicBezTo>
                      <a:pt x="28590" y="421496"/>
                      <a:pt x="24914" y="426110"/>
                      <a:pt x="21565" y="430991"/>
                    </a:cubicBezTo>
                    <a:cubicBezTo>
                      <a:pt x="11385" y="413564"/>
                      <a:pt x="5536" y="393338"/>
                      <a:pt x="5536" y="371758"/>
                    </a:cubicBezTo>
                    <a:close/>
                    <a:moveTo>
                      <a:pt x="21565" y="441350"/>
                    </a:moveTo>
                    <a:cubicBezTo>
                      <a:pt x="24884" y="446187"/>
                      <a:pt x="28530" y="450786"/>
                      <a:pt x="32489" y="455102"/>
                    </a:cubicBezTo>
                    <a:cubicBezTo>
                      <a:pt x="20345" y="468332"/>
                      <a:pt x="11043" y="484212"/>
                      <a:pt x="5566" y="501774"/>
                    </a:cubicBezTo>
                    <a:cubicBezTo>
                      <a:pt x="5566" y="501372"/>
                      <a:pt x="5536" y="500985"/>
                      <a:pt x="5536" y="500583"/>
                    </a:cubicBezTo>
                    <a:cubicBezTo>
                      <a:pt x="5536" y="478988"/>
                      <a:pt x="11385" y="458763"/>
                      <a:pt x="21565" y="441350"/>
                    </a:cubicBezTo>
                    <a:close/>
                    <a:moveTo>
                      <a:pt x="5566" y="537240"/>
                    </a:moveTo>
                    <a:cubicBezTo>
                      <a:pt x="5700" y="537671"/>
                      <a:pt x="5864" y="538088"/>
                      <a:pt x="5998" y="538520"/>
                    </a:cubicBezTo>
                    <a:cubicBezTo>
                      <a:pt x="5864" y="538936"/>
                      <a:pt x="5700" y="539353"/>
                      <a:pt x="5566" y="539785"/>
                    </a:cubicBezTo>
                    <a:cubicBezTo>
                      <a:pt x="5566" y="539338"/>
                      <a:pt x="5536" y="538892"/>
                      <a:pt x="5536" y="538430"/>
                    </a:cubicBezTo>
                    <a:cubicBezTo>
                      <a:pt x="5536" y="538029"/>
                      <a:pt x="5566" y="537642"/>
                      <a:pt x="5566" y="537240"/>
                    </a:cubicBezTo>
                    <a:close/>
                    <a:moveTo>
                      <a:pt x="5536" y="576471"/>
                    </a:moveTo>
                    <a:cubicBezTo>
                      <a:pt x="5536" y="576010"/>
                      <a:pt x="5566" y="575563"/>
                      <a:pt x="5566" y="575117"/>
                    </a:cubicBezTo>
                    <a:cubicBezTo>
                      <a:pt x="11058" y="592708"/>
                      <a:pt x="20389" y="608618"/>
                      <a:pt x="32578" y="621864"/>
                    </a:cubicBezTo>
                    <a:cubicBezTo>
                      <a:pt x="28590" y="626209"/>
                      <a:pt x="24914" y="630823"/>
                      <a:pt x="21565" y="635705"/>
                    </a:cubicBezTo>
                    <a:cubicBezTo>
                      <a:pt x="11385" y="618277"/>
                      <a:pt x="5536" y="598051"/>
                      <a:pt x="5536" y="576471"/>
                    </a:cubicBezTo>
                    <a:close/>
                    <a:moveTo>
                      <a:pt x="21565" y="646063"/>
                    </a:moveTo>
                    <a:cubicBezTo>
                      <a:pt x="24884" y="650900"/>
                      <a:pt x="28530" y="655499"/>
                      <a:pt x="32489" y="659815"/>
                    </a:cubicBezTo>
                    <a:cubicBezTo>
                      <a:pt x="20345" y="673045"/>
                      <a:pt x="11043" y="688925"/>
                      <a:pt x="5566" y="706487"/>
                    </a:cubicBezTo>
                    <a:cubicBezTo>
                      <a:pt x="5566" y="706085"/>
                      <a:pt x="5536" y="705698"/>
                      <a:pt x="5536" y="705297"/>
                    </a:cubicBezTo>
                    <a:cubicBezTo>
                      <a:pt x="5536" y="683702"/>
                      <a:pt x="11385" y="663476"/>
                      <a:pt x="21565" y="646063"/>
                    </a:cubicBezTo>
                    <a:close/>
                    <a:moveTo>
                      <a:pt x="5566" y="741953"/>
                    </a:moveTo>
                    <a:cubicBezTo>
                      <a:pt x="5700" y="742384"/>
                      <a:pt x="5864" y="742801"/>
                      <a:pt x="5998" y="743233"/>
                    </a:cubicBezTo>
                    <a:cubicBezTo>
                      <a:pt x="5864" y="743649"/>
                      <a:pt x="5700" y="744066"/>
                      <a:pt x="5566" y="744498"/>
                    </a:cubicBezTo>
                    <a:cubicBezTo>
                      <a:pt x="5566" y="744051"/>
                      <a:pt x="5536" y="743605"/>
                      <a:pt x="5536" y="743144"/>
                    </a:cubicBezTo>
                    <a:cubicBezTo>
                      <a:pt x="5536" y="742742"/>
                      <a:pt x="5566" y="742355"/>
                      <a:pt x="5566" y="741953"/>
                    </a:cubicBezTo>
                    <a:close/>
                    <a:moveTo>
                      <a:pt x="5536" y="781184"/>
                    </a:moveTo>
                    <a:cubicBezTo>
                      <a:pt x="5536" y="780723"/>
                      <a:pt x="5566" y="780276"/>
                      <a:pt x="5566" y="779830"/>
                    </a:cubicBezTo>
                    <a:cubicBezTo>
                      <a:pt x="11058" y="797421"/>
                      <a:pt x="20389" y="813331"/>
                      <a:pt x="32578" y="826577"/>
                    </a:cubicBezTo>
                    <a:cubicBezTo>
                      <a:pt x="28590" y="830922"/>
                      <a:pt x="24914" y="835536"/>
                      <a:pt x="21565" y="840418"/>
                    </a:cubicBezTo>
                    <a:cubicBezTo>
                      <a:pt x="11385" y="822990"/>
                      <a:pt x="5536" y="802764"/>
                      <a:pt x="5536" y="781184"/>
                    </a:cubicBezTo>
                    <a:close/>
                    <a:moveTo>
                      <a:pt x="21565" y="850761"/>
                    </a:moveTo>
                    <a:cubicBezTo>
                      <a:pt x="24884" y="855598"/>
                      <a:pt x="28530" y="860197"/>
                      <a:pt x="32489" y="864513"/>
                    </a:cubicBezTo>
                    <a:cubicBezTo>
                      <a:pt x="20345" y="877744"/>
                      <a:pt x="11043" y="893624"/>
                      <a:pt x="5566" y="911185"/>
                    </a:cubicBezTo>
                    <a:cubicBezTo>
                      <a:pt x="5566" y="910784"/>
                      <a:pt x="5536" y="910397"/>
                      <a:pt x="5536" y="909995"/>
                    </a:cubicBezTo>
                    <a:cubicBezTo>
                      <a:pt x="5536" y="888415"/>
                      <a:pt x="11385" y="868189"/>
                      <a:pt x="21565" y="850761"/>
                    </a:cubicBezTo>
                    <a:close/>
                    <a:moveTo>
                      <a:pt x="5566" y="946666"/>
                    </a:moveTo>
                    <a:cubicBezTo>
                      <a:pt x="5700" y="947098"/>
                      <a:pt x="5864" y="947514"/>
                      <a:pt x="5998" y="947946"/>
                    </a:cubicBezTo>
                    <a:cubicBezTo>
                      <a:pt x="5864" y="948377"/>
                      <a:pt x="5700" y="948779"/>
                      <a:pt x="5566" y="949211"/>
                    </a:cubicBezTo>
                    <a:cubicBezTo>
                      <a:pt x="5566" y="948764"/>
                      <a:pt x="5536" y="948318"/>
                      <a:pt x="5536" y="947857"/>
                    </a:cubicBezTo>
                    <a:cubicBezTo>
                      <a:pt x="5536" y="947455"/>
                      <a:pt x="5566" y="947068"/>
                      <a:pt x="5566" y="946666"/>
                    </a:cubicBezTo>
                    <a:close/>
                    <a:moveTo>
                      <a:pt x="5536" y="985897"/>
                    </a:moveTo>
                    <a:cubicBezTo>
                      <a:pt x="5536" y="985436"/>
                      <a:pt x="5566" y="984989"/>
                      <a:pt x="5566" y="984543"/>
                    </a:cubicBezTo>
                    <a:cubicBezTo>
                      <a:pt x="11058" y="1002134"/>
                      <a:pt x="20389" y="1018044"/>
                      <a:pt x="32578" y="1031290"/>
                    </a:cubicBezTo>
                    <a:cubicBezTo>
                      <a:pt x="28590" y="1035635"/>
                      <a:pt x="24914" y="1040249"/>
                      <a:pt x="21565" y="1045131"/>
                    </a:cubicBezTo>
                    <a:cubicBezTo>
                      <a:pt x="11385" y="1027703"/>
                      <a:pt x="5536" y="1007477"/>
                      <a:pt x="5536" y="985897"/>
                    </a:cubicBezTo>
                    <a:close/>
                    <a:moveTo>
                      <a:pt x="21565" y="1055474"/>
                    </a:moveTo>
                    <a:cubicBezTo>
                      <a:pt x="24884" y="1060311"/>
                      <a:pt x="28530" y="1064910"/>
                      <a:pt x="32489" y="1069226"/>
                    </a:cubicBezTo>
                    <a:cubicBezTo>
                      <a:pt x="20345" y="1082457"/>
                      <a:pt x="11043" y="1098337"/>
                      <a:pt x="5566" y="1115898"/>
                    </a:cubicBezTo>
                    <a:cubicBezTo>
                      <a:pt x="5566" y="1115497"/>
                      <a:pt x="5536" y="1115110"/>
                      <a:pt x="5536" y="1114708"/>
                    </a:cubicBezTo>
                    <a:cubicBezTo>
                      <a:pt x="5536" y="1093128"/>
                      <a:pt x="11385" y="1072902"/>
                      <a:pt x="21565" y="1055474"/>
                    </a:cubicBezTo>
                    <a:close/>
                    <a:moveTo>
                      <a:pt x="5566" y="1151379"/>
                    </a:moveTo>
                    <a:cubicBezTo>
                      <a:pt x="5700" y="1151811"/>
                      <a:pt x="5864" y="1152227"/>
                      <a:pt x="5998" y="1152659"/>
                    </a:cubicBezTo>
                    <a:cubicBezTo>
                      <a:pt x="5864" y="1153076"/>
                      <a:pt x="5700" y="1153492"/>
                      <a:pt x="5566" y="1153924"/>
                    </a:cubicBezTo>
                    <a:cubicBezTo>
                      <a:pt x="5566" y="1153478"/>
                      <a:pt x="5536" y="1153031"/>
                      <a:pt x="5536" y="1152570"/>
                    </a:cubicBezTo>
                    <a:cubicBezTo>
                      <a:pt x="5536" y="1152168"/>
                      <a:pt x="5566" y="1151781"/>
                      <a:pt x="5566" y="1151379"/>
                    </a:cubicBezTo>
                    <a:close/>
                    <a:moveTo>
                      <a:pt x="5536" y="1190610"/>
                    </a:moveTo>
                    <a:cubicBezTo>
                      <a:pt x="5536" y="1190149"/>
                      <a:pt x="5566" y="1189702"/>
                      <a:pt x="5566" y="1189256"/>
                    </a:cubicBezTo>
                    <a:cubicBezTo>
                      <a:pt x="11058" y="1206847"/>
                      <a:pt x="20389" y="1222757"/>
                      <a:pt x="32578" y="1236003"/>
                    </a:cubicBezTo>
                    <a:cubicBezTo>
                      <a:pt x="28590" y="1240348"/>
                      <a:pt x="24914" y="1244962"/>
                      <a:pt x="21565" y="1249844"/>
                    </a:cubicBezTo>
                    <a:cubicBezTo>
                      <a:pt x="11385" y="1232416"/>
                      <a:pt x="5536" y="1212190"/>
                      <a:pt x="5536" y="1190610"/>
                    </a:cubicBezTo>
                    <a:close/>
                    <a:moveTo>
                      <a:pt x="21565" y="1260187"/>
                    </a:moveTo>
                    <a:cubicBezTo>
                      <a:pt x="24884" y="1265024"/>
                      <a:pt x="28530" y="1269623"/>
                      <a:pt x="32489" y="1273939"/>
                    </a:cubicBezTo>
                    <a:cubicBezTo>
                      <a:pt x="20345" y="1287170"/>
                      <a:pt x="11043" y="1303050"/>
                      <a:pt x="5566" y="1320612"/>
                    </a:cubicBezTo>
                    <a:cubicBezTo>
                      <a:pt x="5566" y="1320210"/>
                      <a:pt x="5536" y="1319823"/>
                      <a:pt x="5536" y="1319421"/>
                    </a:cubicBezTo>
                    <a:cubicBezTo>
                      <a:pt x="5536" y="1297841"/>
                      <a:pt x="11385" y="1277615"/>
                      <a:pt x="21565" y="1260187"/>
                    </a:cubicBezTo>
                    <a:close/>
                    <a:moveTo>
                      <a:pt x="5566" y="1356092"/>
                    </a:moveTo>
                    <a:cubicBezTo>
                      <a:pt x="5700" y="1356524"/>
                      <a:pt x="5864" y="1356941"/>
                      <a:pt x="5998" y="1357372"/>
                    </a:cubicBezTo>
                    <a:cubicBezTo>
                      <a:pt x="5864" y="1357804"/>
                      <a:pt x="5700" y="1358206"/>
                      <a:pt x="5566" y="1358637"/>
                    </a:cubicBezTo>
                    <a:cubicBezTo>
                      <a:pt x="5566" y="1358191"/>
                      <a:pt x="5536" y="1357744"/>
                      <a:pt x="5536" y="1357283"/>
                    </a:cubicBezTo>
                    <a:cubicBezTo>
                      <a:pt x="5536" y="1356881"/>
                      <a:pt x="5566" y="1356494"/>
                      <a:pt x="5566" y="1356092"/>
                    </a:cubicBezTo>
                    <a:close/>
                    <a:moveTo>
                      <a:pt x="5536" y="1395323"/>
                    </a:moveTo>
                    <a:cubicBezTo>
                      <a:pt x="5536" y="1394862"/>
                      <a:pt x="5566" y="1394415"/>
                      <a:pt x="5566" y="1393969"/>
                    </a:cubicBezTo>
                    <a:cubicBezTo>
                      <a:pt x="11058" y="1411560"/>
                      <a:pt x="20389" y="1427470"/>
                      <a:pt x="32578" y="1440716"/>
                    </a:cubicBezTo>
                    <a:cubicBezTo>
                      <a:pt x="28590" y="1445062"/>
                      <a:pt x="24914" y="1449675"/>
                      <a:pt x="21565" y="1454557"/>
                    </a:cubicBezTo>
                    <a:cubicBezTo>
                      <a:pt x="11385" y="1437129"/>
                      <a:pt x="5536" y="1416903"/>
                      <a:pt x="5536" y="1395323"/>
                    </a:cubicBezTo>
                    <a:close/>
                    <a:moveTo>
                      <a:pt x="21565" y="1464900"/>
                    </a:moveTo>
                    <a:cubicBezTo>
                      <a:pt x="24884" y="1469737"/>
                      <a:pt x="28530" y="1474336"/>
                      <a:pt x="32489" y="1478652"/>
                    </a:cubicBezTo>
                    <a:cubicBezTo>
                      <a:pt x="20345" y="1491883"/>
                      <a:pt x="11043" y="1507763"/>
                      <a:pt x="5566" y="1525325"/>
                    </a:cubicBezTo>
                    <a:cubicBezTo>
                      <a:pt x="5566" y="1524923"/>
                      <a:pt x="5536" y="1524536"/>
                      <a:pt x="5536" y="1524134"/>
                    </a:cubicBezTo>
                    <a:cubicBezTo>
                      <a:pt x="5536" y="1502554"/>
                      <a:pt x="11385" y="1482328"/>
                      <a:pt x="21565" y="1464900"/>
                    </a:cubicBezTo>
                    <a:close/>
                    <a:moveTo>
                      <a:pt x="5566" y="1560805"/>
                    </a:moveTo>
                    <a:cubicBezTo>
                      <a:pt x="5700" y="1561237"/>
                      <a:pt x="5864" y="1561654"/>
                      <a:pt x="5998" y="1562085"/>
                    </a:cubicBezTo>
                    <a:cubicBezTo>
                      <a:pt x="5864" y="1562502"/>
                      <a:pt x="5700" y="1562919"/>
                      <a:pt x="5566" y="1563350"/>
                    </a:cubicBezTo>
                    <a:cubicBezTo>
                      <a:pt x="5566" y="1562904"/>
                      <a:pt x="5536" y="1562457"/>
                      <a:pt x="5536" y="1561996"/>
                    </a:cubicBezTo>
                    <a:cubicBezTo>
                      <a:pt x="5536" y="1561594"/>
                      <a:pt x="5566" y="1561207"/>
                      <a:pt x="5566" y="1560805"/>
                    </a:cubicBezTo>
                    <a:close/>
                    <a:moveTo>
                      <a:pt x="5536" y="1600021"/>
                    </a:moveTo>
                    <a:cubicBezTo>
                      <a:pt x="5536" y="1599560"/>
                      <a:pt x="5566" y="1599114"/>
                      <a:pt x="5566" y="1598667"/>
                    </a:cubicBezTo>
                    <a:cubicBezTo>
                      <a:pt x="11058" y="1616259"/>
                      <a:pt x="20389" y="1632168"/>
                      <a:pt x="32578" y="1645414"/>
                    </a:cubicBezTo>
                    <a:cubicBezTo>
                      <a:pt x="28590" y="1649760"/>
                      <a:pt x="24914" y="1654374"/>
                      <a:pt x="21565" y="1659255"/>
                    </a:cubicBezTo>
                    <a:cubicBezTo>
                      <a:pt x="11385" y="1641842"/>
                      <a:pt x="5536" y="1621616"/>
                      <a:pt x="5536" y="1600021"/>
                    </a:cubicBezTo>
                    <a:close/>
                    <a:moveTo>
                      <a:pt x="21565" y="1669614"/>
                    </a:moveTo>
                    <a:cubicBezTo>
                      <a:pt x="24884" y="1674450"/>
                      <a:pt x="28530" y="1679049"/>
                      <a:pt x="32489" y="1683365"/>
                    </a:cubicBezTo>
                    <a:cubicBezTo>
                      <a:pt x="20345" y="1696596"/>
                      <a:pt x="11043" y="1712476"/>
                      <a:pt x="5566" y="1730038"/>
                    </a:cubicBezTo>
                    <a:cubicBezTo>
                      <a:pt x="5566" y="1729636"/>
                      <a:pt x="5536" y="1729249"/>
                      <a:pt x="5536" y="1728847"/>
                    </a:cubicBezTo>
                    <a:cubicBezTo>
                      <a:pt x="5536" y="1707267"/>
                      <a:pt x="11385" y="1687026"/>
                      <a:pt x="21565" y="1669614"/>
                    </a:cubicBezTo>
                    <a:close/>
                    <a:moveTo>
                      <a:pt x="5566" y="1765518"/>
                    </a:moveTo>
                    <a:cubicBezTo>
                      <a:pt x="5700" y="1765950"/>
                      <a:pt x="5864" y="1766367"/>
                      <a:pt x="5998" y="1766798"/>
                    </a:cubicBezTo>
                    <a:cubicBezTo>
                      <a:pt x="5864" y="1767215"/>
                      <a:pt x="5700" y="1767632"/>
                      <a:pt x="5566" y="1768063"/>
                    </a:cubicBezTo>
                    <a:cubicBezTo>
                      <a:pt x="5566" y="1767617"/>
                      <a:pt x="5536" y="1767170"/>
                      <a:pt x="5536" y="1766709"/>
                    </a:cubicBezTo>
                    <a:cubicBezTo>
                      <a:pt x="5536" y="1766307"/>
                      <a:pt x="5566" y="1765920"/>
                      <a:pt x="5566" y="1765518"/>
                    </a:cubicBezTo>
                    <a:close/>
                    <a:moveTo>
                      <a:pt x="5536" y="1804735"/>
                    </a:moveTo>
                    <a:cubicBezTo>
                      <a:pt x="5536" y="1804288"/>
                      <a:pt x="5566" y="1803827"/>
                      <a:pt x="5566" y="1803380"/>
                    </a:cubicBezTo>
                    <a:cubicBezTo>
                      <a:pt x="11058" y="1820972"/>
                      <a:pt x="20389" y="1836881"/>
                      <a:pt x="32578" y="1850127"/>
                    </a:cubicBezTo>
                    <a:cubicBezTo>
                      <a:pt x="28590" y="1854473"/>
                      <a:pt x="24914" y="1859087"/>
                      <a:pt x="21565" y="1863968"/>
                    </a:cubicBezTo>
                    <a:cubicBezTo>
                      <a:pt x="11385" y="1846555"/>
                      <a:pt x="5536" y="1826329"/>
                      <a:pt x="5536" y="1804735"/>
                    </a:cubicBezTo>
                    <a:close/>
                    <a:moveTo>
                      <a:pt x="21565" y="1874327"/>
                    </a:moveTo>
                    <a:cubicBezTo>
                      <a:pt x="24884" y="1879163"/>
                      <a:pt x="28530" y="1883762"/>
                      <a:pt x="32489" y="1888078"/>
                    </a:cubicBezTo>
                    <a:cubicBezTo>
                      <a:pt x="20345" y="1901309"/>
                      <a:pt x="11043" y="1917189"/>
                      <a:pt x="5566" y="1934751"/>
                    </a:cubicBezTo>
                    <a:cubicBezTo>
                      <a:pt x="5566" y="1934349"/>
                      <a:pt x="5536" y="1933962"/>
                      <a:pt x="5536" y="1933560"/>
                    </a:cubicBezTo>
                    <a:cubicBezTo>
                      <a:pt x="5536" y="1911980"/>
                      <a:pt x="11385" y="1891740"/>
                      <a:pt x="21565" y="1874327"/>
                    </a:cubicBezTo>
                    <a:close/>
                    <a:moveTo>
                      <a:pt x="5566" y="1970231"/>
                    </a:moveTo>
                    <a:cubicBezTo>
                      <a:pt x="5700" y="1970663"/>
                      <a:pt x="5864" y="1971080"/>
                      <a:pt x="5998" y="1971511"/>
                    </a:cubicBezTo>
                    <a:cubicBezTo>
                      <a:pt x="5864" y="1971928"/>
                      <a:pt x="5700" y="1972345"/>
                      <a:pt x="5566" y="1972776"/>
                    </a:cubicBezTo>
                    <a:cubicBezTo>
                      <a:pt x="5566" y="1972330"/>
                      <a:pt x="5536" y="1971883"/>
                      <a:pt x="5536" y="1971422"/>
                    </a:cubicBezTo>
                    <a:cubicBezTo>
                      <a:pt x="5536" y="1971020"/>
                      <a:pt x="5566" y="1970633"/>
                      <a:pt x="5566" y="1970231"/>
                    </a:cubicBezTo>
                    <a:close/>
                    <a:moveTo>
                      <a:pt x="5536" y="2009448"/>
                    </a:moveTo>
                    <a:cubicBezTo>
                      <a:pt x="5536" y="2009001"/>
                      <a:pt x="5566" y="2008555"/>
                      <a:pt x="5566" y="2008093"/>
                    </a:cubicBezTo>
                    <a:cubicBezTo>
                      <a:pt x="11058" y="2025685"/>
                      <a:pt x="20389" y="2041594"/>
                      <a:pt x="32578" y="2054840"/>
                    </a:cubicBezTo>
                    <a:cubicBezTo>
                      <a:pt x="28590" y="2059186"/>
                      <a:pt x="24914" y="2063800"/>
                      <a:pt x="21565" y="2068681"/>
                    </a:cubicBezTo>
                    <a:cubicBezTo>
                      <a:pt x="11385" y="2051268"/>
                      <a:pt x="5536" y="2031043"/>
                      <a:pt x="5536" y="2009448"/>
                    </a:cubicBezTo>
                    <a:close/>
                    <a:moveTo>
                      <a:pt x="21565" y="2079040"/>
                    </a:moveTo>
                    <a:cubicBezTo>
                      <a:pt x="24884" y="2083877"/>
                      <a:pt x="28530" y="2088475"/>
                      <a:pt x="32489" y="2092791"/>
                    </a:cubicBezTo>
                    <a:cubicBezTo>
                      <a:pt x="20345" y="2106022"/>
                      <a:pt x="11043" y="2121902"/>
                      <a:pt x="5566" y="2139464"/>
                    </a:cubicBezTo>
                    <a:cubicBezTo>
                      <a:pt x="5566" y="2139062"/>
                      <a:pt x="5536" y="2138675"/>
                      <a:pt x="5536" y="2138273"/>
                    </a:cubicBezTo>
                    <a:cubicBezTo>
                      <a:pt x="5536" y="2116693"/>
                      <a:pt x="11385" y="2096452"/>
                      <a:pt x="21565" y="2079040"/>
                    </a:cubicBezTo>
                    <a:close/>
                    <a:moveTo>
                      <a:pt x="5566" y="2174945"/>
                    </a:moveTo>
                    <a:cubicBezTo>
                      <a:pt x="5700" y="2175376"/>
                      <a:pt x="5864" y="2175793"/>
                      <a:pt x="5998" y="2176225"/>
                    </a:cubicBezTo>
                    <a:cubicBezTo>
                      <a:pt x="5864" y="2176641"/>
                      <a:pt x="5700" y="2177058"/>
                      <a:pt x="5566" y="2177490"/>
                    </a:cubicBezTo>
                    <a:cubicBezTo>
                      <a:pt x="5566" y="2177043"/>
                      <a:pt x="5536" y="2176597"/>
                      <a:pt x="5536" y="2176135"/>
                    </a:cubicBezTo>
                    <a:cubicBezTo>
                      <a:pt x="5536" y="2175733"/>
                      <a:pt x="5566" y="2175331"/>
                      <a:pt x="5566" y="2174945"/>
                    </a:cubicBezTo>
                    <a:close/>
                    <a:moveTo>
                      <a:pt x="5536" y="2214161"/>
                    </a:moveTo>
                    <a:cubicBezTo>
                      <a:pt x="5536" y="2213699"/>
                      <a:pt x="5566" y="2213253"/>
                      <a:pt x="5566" y="2212806"/>
                    </a:cubicBezTo>
                    <a:cubicBezTo>
                      <a:pt x="11058" y="2230398"/>
                      <a:pt x="20389" y="2246308"/>
                      <a:pt x="32578" y="2259553"/>
                    </a:cubicBezTo>
                    <a:cubicBezTo>
                      <a:pt x="28590" y="2263899"/>
                      <a:pt x="24914" y="2268513"/>
                      <a:pt x="21565" y="2273394"/>
                    </a:cubicBezTo>
                    <a:cubicBezTo>
                      <a:pt x="11385" y="2255982"/>
                      <a:pt x="5536" y="2235741"/>
                      <a:pt x="5536" y="2214161"/>
                    </a:cubicBezTo>
                    <a:close/>
                    <a:moveTo>
                      <a:pt x="21565" y="2283753"/>
                    </a:moveTo>
                    <a:cubicBezTo>
                      <a:pt x="24884" y="2288590"/>
                      <a:pt x="28530" y="2293189"/>
                      <a:pt x="32489" y="2297505"/>
                    </a:cubicBezTo>
                    <a:cubicBezTo>
                      <a:pt x="20345" y="2310735"/>
                      <a:pt x="11043" y="2326615"/>
                      <a:pt x="5566" y="2344177"/>
                    </a:cubicBezTo>
                    <a:cubicBezTo>
                      <a:pt x="5566" y="2343775"/>
                      <a:pt x="5536" y="2343388"/>
                      <a:pt x="5536" y="2342986"/>
                    </a:cubicBezTo>
                    <a:cubicBezTo>
                      <a:pt x="5536" y="2321406"/>
                      <a:pt x="11385" y="2301166"/>
                      <a:pt x="21565" y="2283753"/>
                    </a:cubicBezTo>
                    <a:close/>
                    <a:moveTo>
                      <a:pt x="5566" y="2379658"/>
                    </a:moveTo>
                    <a:cubicBezTo>
                      <a:pt x="5700" y="2380089"/>
                      <a:pt x="5864" y="2380506"/>
                      <a:pt x="5998" y="2380938"/>
                    </a:cubicBezTo>
                    <a:cubicBezTo>
                      <a:pt x="5864" y="2381354"/>
                      <a:pt x="5700" y="2381771"/>
                      <a:pt x="5566" y="2382203"/>
                    </a:cubicBezTo>
                    <a:cubicBezTo>
                      <a:pt x="5566" y="2381756"/>
                      <a:pt x="5536" y="2381310"/>
                      <a:pt x="5536" y="2380848"/>
                    </a:cubicBezTo>
                    <a:cubicBezTo>
                      <a:pt x="5536" y="2380446"/>
                      <a:pt x="5566" y="2380045"/>
                      <a:pt x="5566" y="2379658"/>
                    </a:cubicBezTo>
                    <a:close/>
                    <a:moveTo>
                      <a:pt x="5536" y="2418874"/>
                    </a:moveTo>
                    <a:cubicBezTo>
                      <a:pt x="5536" y="2418427"/>
                      <a:pt x="5566" y="2417981"/>
                      <a:pt x="5566" y="2417520"/>
                    </a:cubicBezTo>
                    <a:cubicBezTo>
                      <a:pt x="11058" y="2435111"/>
                      <a:pt x="20389" y="2451021"/>
                      <a:pt x="32578" y="2464266"/>
                    </a:cubicBezTo>
                    <a:cubicBezTo>
                      <a:pt x="28590" y="2468612"/>
                      <a:pt x="24914" y="2473226"/>
                      <a:pt x="21565" y="2478107"/>
                    </a:cubicBezTo>
                    <a:cubicBezTo>
                      <a:pt x="11385" y="2460695"/>
                      <a:pt x="5536" y="2440454"/>
                      <a:pt x="5536" y="2418874"/>
                    </a:cubicBezTo>
                    <a:close/>
                    <a:moveTo>
                      <a:pt x="21565" y="2488466"/>
                    </a:moveTo>
                    <a:cubicBezTo>
                      <a:pt x="24884" y="2493303"/>
                      <a:pt x="28530" y="2497902"/>
                      <a:pt x="32489" y="2502218"/>
                    </a:cubicBezTo>
                    <a:cubicBezTo>
                      <a:pt x="20345" y="2515448"/>
                      <a:pt x="11043" y="2531328"/>
                      <a:pt x="5566" y="2548890"/>
                    </a:cubicBezTo>
                    <a:cubicBezTo>
                      <a:pt x="5566" y="2548488"/>
                      <a:pt x="5536" y="2548101"/>
                      <a:pt x="5536" y="2547700"/>
                    </a:cubicBezTo>
                    <a:cubicBezTo>
                      <a:pt x="5536" y="2526119"/>
                      <a:pt x="11385" y="2505879"/>
                      <a:pt x="21565" y="2488466"/>
                    </a:cubicBezTo>
                    <a:close/>
                    <a:moveTo>
                      <a:pt x="123393" y="2703404"/>
                    </a:moveTo>
                    <a:cubicBezTo>
                      <a:pt x="58415" y="2703404"/>
                      <a:pt x="5536" y="2650540"/>
                      <a:pt x="5536" y="2585546"/>
                    </a:cubicBezTo>
                    <a:cubicBezTo>
                      <a:pt x="5536" y="2585145"/>
                      <a:pt x="5566" y="2584758"/>
                      <a:pt x="5566" y="2584356"/>
                    </a:cubicBezTo>
                    <a:cubicBezTo>
                      <a:pt x="21223" y="2634541"/>
                      <a:pt x="68119" y="2671078"/>
                      <a:pt x="123393" y="2671078"/>
                    </a:cubicBezTo>
                    <a:cubicBezTo>
                      <a:pt x="178668" y="2671078"/>
                      <a:pt x="225564" y="2634541"/>
                      <a:pt x="241221" y="2584356"/>
                    </a:cubicBezTo>
                    <a:cubicBezTo>
                      <a:pt x="241221" y="2584758"/>
                      <a:pt x="241250" y="2585145"/>
                      <a:pt x="241250" y="2585546"/>
                    </a:cubicBezTo>
                    <a:cubicBezTo>
                      <a:pt x="241235" y="2650540"/>
                      <a:pt x="188372" y="2703404"/>
                      <a:pt x="123393" y="2703404"/>
                    </a:cubicBezTo>
                    <a:close/>
                    <a:moveTo>
                      <a:pt x="241235" y="2547700"/>
                    </a:moveTo>
                    <a:cubicBezTo>
                      <a:pt x="241235" y="2548101"/>
                      <a:pt x="241206" y="2548488"/>
                      <a:pt x="241206" y="2548890"/>
                    </a:cubicBezTo>
                    <a:cubicBezTo>
                      <a:pt x="235729" y="2531328"/>
                      <a:pt x="226427" y="2515463"/>
                      <a:pt x="214283" y="2502218"/>
                    </a:cubicBezTo>
                    <a:cubicBezTo>
                      <a:pt x="218242" y="2497902"/>
                      <a:pt x="221888" y="2493303"/>
                      <a:pt x="225207" y="2488466"/>
                    </a:cubicBezTo>
                    <a:cubicBezTo>
                      <a:pt x="235387" y="2505879"/>
                      <a:pt x="241235" y="2526119"/>
                      <a:pt x="241235" y="2547700"/>
                    </a:cubicBezTo>
                    <a:close/>
                    <a:moveTo>
                      <a:pt x="225207" y="2478107"/>
                    </a:moveTo>
                    <a:cubicBezTo>
                      <a:pt x="221858" y="2473226"/>
                      <a:pt x="218182" y="2468612"/>
                      <a:pt x="214193" y="2464266"/>
                    </a:cubicBezTo>
                    <a:cubicBezTo>
                      <a:pt x="226382" y="2451021"/>
                      <a:pt x="235714" y="2435111"/>
                      <a:pt x="241206" y="2417520"/>
                    </a:cubicBezTo>
                    <a:cubicBezTo>
                      <a:pt x="241206" y="2417966"/>
                      <a:pt x="241235" y="2418413"/>
                      <a:pt x="241235" y="2418874"/>
                    </a:cubicBezTo>
                    <a:cubicBezTo>
                      <a:pt x="241235" y="2440454"/>
                      <a:pt x="235387" y="2460695"/>
                      <a:pt x="225207" y="2478107"/>
                    </a:cubicBezTo>
                    <a:close/>
                    <a:moveTo>
                      <a:pt x="241206" y="2382188"/>
                    </a:moveTo>
                    <a:cubicBezTo>
                      <a:pt x="241072" y="2381756"/>
                      <a:pt x="240908" y="2381354"/>
                      <a:pt x="240774" y="2380923"/>
                    </a:cubicBezTo>
                    <a:cubicBezTo>
                      <a:pt x="240908" y="2380491"/>
                      <a:pt x="241072" y="2380074"/>
                      <a:pt x="241206" y="2379643"/>
                    </a:cubicBezTo>
                    <a:cubicBezTo>
                      <a:pt x="241206" y="2380045"/>
                      <a:pt x="241235" y="2380432"/>
                      <a:pt x="241235" y="2380833"/>
                    </a:cubicBezTo>
                    <a:cubicBezTo>
                      <a:pt x="241235" y="2381295"/>
                      <a:pt x="241206" y="2381741"/>
                      <a:pt x="241206" y="2382188"/>
                    </a:cubicBezTo>
                    <a:close/>
                    <a:moveTo>
                      <a:pt x="241235" y="2342986"/>
                    </a:moveTo>
                    <a:cubicBezTo>
                      <a:pt x="241235" y="2343388"/>
                      <a:pt x="241206" y="2343775"/>
                      <a:pt x="241206" y="2344177"/>
                    </a:cubicBezTo>
                    <a:cubicBezTo>
                      <a:pt x="235729" y="2326615"/>
                      <a:pt x="226427" y="2310750"/>
                      <a:pt x="214283" y="2297505"/>
                    </a:cubicBezTo>
                    <a:cubicBezTo>
                      <a:pt x="218242" y="2293189"/>
                      <a:pt x="221888" y="2288590"/>
                      <a:pt x="225207" y="2283753"/>
                    </a:cubicBezTo>
                    <a:cubicBezTo>
                      <a:pt x="235387" y="2301166"/>
                      <a:pt x="241235" y="2321406"/>
                      <a:pt x="241235" y="2342986"/>
                    </a:cubicBezTo>
                    <a:close/>
                    <a:moveTo>
                      <a:pt x="225207" y="2273394"/>
                    </a:moveTo>
                    <a:cubicBezTo>
                      <a:pt x="221858" y="2268513"/>
                      <a:pt x="218182" y="2263899"/>
                      <a:pt x="214193" y="2259553"/>
                    </a:cubicBezTo>
                    <a:cubicBezTo>
                      <a:pt x="226382" y="2246308"/>
                      <a:pt x="235714" y="2230398"/>
                      <a:pt x="241206" y="2212806"/>
                    </a:cubicBezTo>
                    <a:cubicBezTo>
                      <a:pt x="241206" y="2213253"/>
                      <a:pt x="241235" y="2213699"/>
                      <a:pt x="241235" y="2214161"/>
                    </a:cubicBezTo>
                    <a:cubicBezTo>
                      <a:pt x="241235" y="2235741"/>
                      <a:pt x="235387" y="2255982"/>
                      <a:pt x="225207" y="2273394"/>
                    </a:cubicBezTo>
                    <a:close/>
                    <a:moveTo>
                      <a:pt x="241206" y="2177490"/>
                    </a:moveTo>
                    <a:cubicBezTo>
                      <a:pt x="241072" y="2177058"/>
                      <a:pt x="240908" y="2176656"/>
                      <a:pt x="240774" y="2176225"/>
                    </a:cubicBezTo>
                    <a:cubicBezTo>
                      <a:pt x="240908" y="2175793"/>
                      <a:pt x="241072" y="2175376"/>
                      <a:pt x="241206" y="2174945"/>
                    </a:cubicBezTo>
                    <a:cubicBezTo>
                      <a:pt x="241206" y="2175346"/>
                      <a:pt x="241235" y="2175733"/>
                      <a:pt x="241235" y="2176135"/>
                    </a:cubicBezTo>
                    <a:cubicBezTo>
                      <a:pt x="241235" y="2176582"/>
                      <a:pt x="241206" y="2177028"/>
                      <a:pt x="241206" y="2177490"/>
                    </a:cubicBezTo>
                    <a:close/>
                    <a:moveTo>
                      <a:pt x="241235" y="2138273"/>
                    </a:moveTo>
                    <a:cubicBezTo>
                      <a:pt x="241235" y="2138675"/>
                      <a:pt x="241206" y="2139062"/>
                      <a:pt x="241206" y="2139464"/>
                    </a:cubicBezTo>
                    <a:cubicBezTo>
                      <a:pt x="235729" y="2121902"/>
                      <a:pt x="226427" y="2106037"/>
                      <a:pt x="214283" y="2092791"/>
                    </a:cubicBezTo>
                    <a:cubicBezTo>
                      <a:pt x="218242" y="2088475"/>
                      <a:pt x="221888" y="2083877"/>
                      <a:pt x="225207" y="2079040"/>
                    </a:cubicBezTo>
                    <a:cubicBezTo>
                      <a:pt x="235387" y="2096452"/>
                      <a:pt x="241235" y="2116693"/>
                      <a:pt x="241235" y="2138273"/>
                    </a:cubicBezTo>
                    <a:close/>
                    <a:moveTo>
                      <a:pt x="225207" y="2068681"/>
                    </a:moveTo>
                    <a:cubicBezTo>
                      <a:pt x="221858" y="2063800"/>
                      <a:pt x="218182" y="2059186"/>
                      <a:pt x="214193" y="2054840"/>
                    </a:cubicBezTo>
                    <a:cubicBezTo>
                      <a:pt x="226382" y="2041594"/>
                      <a:pt x="235714" y="2025685"/>
                      <a:pt x="241206" y="2008093"/>
                    </a:cubicBezTo>
                    <a:cubicBezTo>
                      <a:pt x="241206" y="2008540"/>
                      <a:pt x="241235" y="2008986"/>
                      <a:pt x="241235" y="2009448"/>
                    </a:cubicBezTo>
                    <a:cubicBezTo>
                      <a:pt x="241235" y="2031043"/>
                      <a:pt x="235387" y="2051268"/>
                      <a:pt x="225207" y="2068681"/>
                    </a:cubicBezTo>
                    <a:close/>
                    <a:moveTo>
                      <a:pt x="241206" y="1972776"/>
                    </a:moveTo>
                    <a:cubicBezTo>
                      <a:pt x="241072" y="1972345"/>
                      <a:pt x="240908" y="1971943"/>
                      <a:pt x="240774" y="1971511"/>
                    </a:cubicBezTo>
                    <a:cubicBezTo>
                      <a:pt x="240908" y="1971080"/>
                      <a:pt x="241072" y="1970663"/>
                      <a:pt x="241206" y="1970231"/>
                    </a:cubicBezTo>
                    <a:cubicBezTo>
                      <a:pt x="241206" y="1970633"/>
                      <a:pt x="241235" y="1971020"/>
                      <a:pt x="241235" y="1971422"/>
                    </a:cubicBezTo>
                    <a:cubicBezTo>
                      <a:pt x="241235" y="1971869"/>
                      <a:pt x="241206" y="1972315"/>
                      <a:pt x="241206" y="1972776"/>
                    </a:cubicBezTo>
                    <a:close/>
                    <a:moveTo>
                      <a:pt x="241235" y="1933560"/>
                    </a:moveTo>
                    <a:cubicBezTo>
                      <a:pt x="241235" y="1933962"/>
                      <a:pt x="241206" y="1934349"/>
                      <a:pt x="241206" y="1934751"/>
                    </a:cubicBezTo>
                    <a:cubicBezTo>
                      <a:pt x="235729" y="1917189"/>
                      <a:pt x="226427" y="1901324"/>
                      <a:pt x="214283" y="1888078"/>
                    </a:cubicBezTo>
                    <a:cubicBezTo>
                      <a:pt x="218242" y="1883762"/>
                      <a:pt x="221888" y="1879163"/>
                      <a:pt x="225207" y="1874327"/>
                    </a:cubicBezTo>
                    <a:cubicBezTo>
                      <a:pt x="235387" y="1891740"/>
                      <a:pt x="241235" y="1911980"/>
                      <a:pt x="241235" y="1933560"/>
                    </a:cubicBezTo>
                    <a:close/>
                    <a:moveTo>
                      <a:pt x="225207" y="1863968"/>
                    </a:moveTo>
                    <a:cubicBezTo>
                      <a:pt x="221858" y="1859087"/>
                      <a:pt x="218182" y="1854473"/>
                      <a:pt x="214193" y="1850127"/>
                    </a:cubicBezTo>
                    <a:cubicBezTo>
                      <a:pt x="226382" y="1836881"/>
                      <a:pt x="235714" y="1820972"/>
                      <a:pt x="241206" y="1803380"/>
                    </a:cubicBezTo>
                    <a:cubicBezTo>
                      <a:pt x="241206" y="1803827"/>
                      <a:pt x="241235" y="1804273"/>
                      <a:pt x="241235" y="1804735"/>
                    </a:cubicBezTo>
                    <a:cubicBezTo>
                      <a:pt x="241235" y="1826329"/>
                      <a:pt x="235387" y="1846555"/>
                      <a:pt x="225207" y="1863968"/>
                    </a:cubicBezTo>
                    <a:close/>
                    <a:moveTo>
                      <a:pt x="241206" y="1768063"/>
                    </a:moveTo>
                    <a:cubicBezTo>
                      <a:pt x="241072" y="1767632"/>
                      <a:pt x="240908" y="1767230"/>
                      <a:pt x="240774" y="1766798"/>
                    </a:cubicBezTo>
                    <a:cubicBezTo>
                      <a:pt x="240908" y="1766367"/>
                      <a:pt x="241072" y="1765950"/>
                      <a:pt x="241206" y="1765518"/>
                    </a:cubicBezTo>
                    <a:cubicBezTo>
                      <a:pt x="241206" y="1765920"/>
                      <a:pt x="241235" y="1766307"/>
                      <a:pt x="241235" y="1766709"/>
                    </a:cubicBezTo>
                    <a:cubicBezTo>
                      <a:pt x="241235" y="1767156"/>
                      <a:pt x="241206" y="1767602"/>
                      <a:pt x="241206" y="1768063"/>
                    </a:cubicBezTo>
                    <a:close/>
                    <a:moveTo>
                      <a:pt x="241235" y="1728847"/>
                    </a:moveTo>
                    <a:cubicBezTo>
                      <a:pt x="241235" y="1729249"/>
                      <a:pt x="241206" y="1729636"/>
                      <a:pt x="241206" y="1730038"/>
                    </a:cubicBezTo>
                    <a:cubicBezTo>
                      <a:pt x="235729" y="1712476"/>
                      <a:pt x="226427" y="1696611"/>
                      <a:pt x="214283" y="1683365"/>
                    </a:cubicBezTo>
                    <a:cubicBezTo>
                      <a:pt x="218242" y="1679049"/>
                      <a:pt x="221888" y="1674450"/>
                      <a:pt x="225207" y="1669614"/>
                    </a:cubicBezTo>
                    <a:cubicBezTo>
                      <a:pt x="235387" y="1687026"/>
                      <a:pt x="241235" y="1707267"/>
                      <a:pt x="241235" y="1728847"/>
                    </a:cubicBezTo>
                    <a:close/>
                    <a:moveTo>
                      <a:pt x="225207" y="1659255"/>
                    </a:moveTo>
                    <a:cubicBezTo>
                      <a:pt x="221858" y="1654374"/>
                      <a:pt x="218182" y="1649760"/>
                      <a:pt x="214193" y="1645414"/>
                    </a:cubicBezTo>
                    <a:cubicBezTo>
                      <a:pt x="226382" y="1632168"/>
                      <a:pt x="235714" y="1616259"/>
                      <a:pt x="241206" y="1598667"/>
                    </a:cubicBezTo>
                    <a:cubicBezTo>
                      <a:pt x="241206" y="1599114"/>
                      <a:pt x="241235" y="1599560"/>
                      <a:pt x="241235" y="1600021"/>
                    </a:cubicBezTo>
                    <a:cubicBezTo>
                      <a:pt x="241235" y="1621616"/>
                      <a:pt x="235387" y="1641842"/>
                      <a:pt x="225207" y="1659255"/>
                    </a:cubicBezTo>
                    <a:close/>
                    <a:moveTo>
                      <a:pt x="241206" y="1563350"/>
                    </a:moveTo>
                    <a:cubicBezTo>
                      <a:pt x="241072" y="1562919"/>
                      <a:pt x="240908" y="1562517"/>
                      <a:pt x="240774" y="1562085"/>
                    </a:cubicBezTo>
                    <a:cubicBezTo>
                      <a:pt x="240908" y="1561654"/>
                      <a:pt x="241072" y="1561237"/>
                      <a:pt x="241206" y="1560805"/>
                    </a:cubicBezTo>
                    <a:cubicBezTo>
                      <a:pt x="241206" y="1561207"/>
                      <a:pt x="241235" y="1561594"/>
                      <a:pt x="241235" y="1561996"/>
                    </a:cubicBezTo>
                    <a:cubicBezTo>
                      <a:pt x="241235" y="1562442"/>
                      <a:pt x="241206" y="1562889"/>
                      <a:pt x="241206" y="1563350"/>
                    </a:cubicBezTo>
                    <a:close/>
                    <a:moveTo>
                      <a:pt x="241235" y="1524134"/>
                    </a:moveTo>
                    <a:cubicBezTo>
                      <a:pt x="241235" y="1524536"/>
                      <a:pt x="241206" y="1524923"/>
                      <a:pt x="241206" y="1525325"/>
                    </a:cubicBezTo>
                    <a:cubicBezTo>
                      <a:pt x="235729" y="1507763"/>
                      <a:pt x="226427" y="1491898"/>
                      <a:pt x="214283" y="1478652"/>
                    </a:cubicBezTo>
                    <a:cubicBezTo>
                      <a:pt x="218242" y="1474336"/>
                      <a:pt x="221888" y="1469737"/>
                      <a:pt x="225207" y="1464900"/>
                    </a:cubicBezTo>
                    <a:cubicBezTo>
                      <a:pt x="235387" y="1482328"/>
                      <a:pt x="241235" y="1502554"/>
                      <a:pt x="241235" y="1524134"/>
                    </a:cubicBezTo>
                    <a:close/>
                    <a:moveTo>
                      <a:pt x="225207" y="1454542"/>
                    </a:moveTo>
                    <a:cubicBezTo>
                      <a:pt x="221858" y="1449660"/>
                      <a:pt x="218182" y="1445047"/>
                      <a:pt x="214193" y="1440701"/>
                    </a:cubicBezTo>
                    <a:cubicBezTo>
                      <a:pt x="226382" y="1427455"/>
                      <a:pt x="235714" y="1411546"/>
                      <a:pt x="241206" y="1393954"/>
                    </a:cubicBezTo>
                    <a:cubicBezTo>
                      <a:pt x="241206" y="1394401"/>
                      <a:pt x="241235" y="1394862"/>
                      <a:pt x="241235" y="1395308"/>
                    </a:cubicBezTo>
                    <a:cubicBezTo>
                      <a:pt x="241235" y="1416903"/>
                      <a:pt x="235387" y="1437129"/>
                      <a:pt x="225207" y="1454542"/>
                    </a:cubicBezTo>
                    <a:close/>
                    <a:moveTo>
                      <a:pt x="241206" y="1358637"/>
                    </a:moveTo>
                    <a:cubicBezTo>
                      <a:pt x="241072" y="1358206"/>
                      <a:pt x="240908" y="1357789"/>
                      <a:pt x="240774" y="1357372"/>
                    </a:cubicBezTo>
                    <a:cubicBezTo>
                      <a:pt x="240908" y="1356941"/>
                      <a:pt x="241072" y="1356524"/>
                      <a:pt x="241206" y="1356092"/>
                    </a:cubicBezTo>
                    <a:cubicBezTo>
                      <a:pt x="241206" y="1356494"/>
                      <a:pt x="241235" y="1356881"/>
                      <a:pt x="241235" y="1357283"/>
                    </a:cubicBezTo>
                    <a:cubicBezTo>
                      <a:pt x="241235" y="1357729"/>
                      <a:pt x="241206" y="1358176"/>
                      <a:pt x="241206" y="1358637"/>
                    </a:cubicBezTo>
                    <a:close/>
                    <a:moveTo>
                      <a:pt x="241235" y="1319421"/>
                    </a:moveTo>
                    <a:cubicBezTo>
                      <a:pt x="241235" y="1319823"/>
                      <a:pt x="241206" y="1320210"/>
                      <a:pt x="241206" y="1320612"/>
                    </a:cubicBezTo>
                    <a:cubicBezTo>
                      <a:pt x="235729" y="1303050"/>
                      <a:pt x="226427" y="1287185"/>
                      <a:pt x="214283" y="1273939"/>
                    </a:cubicBezTo>
                    <a:cubicBezTo>
                      <a:pt x="218242" y="1269623"/>
                      <a:pt x="221888" y="1265024"/>
                      <a:pt x="225207" y="1260187"/>
                    </a:cubicBezTo>
                    <a:cubicBezTo>
                      <a:pt x="235387" y="1277615"/>
                      <a:pt x="241235" y="1297841"/>
                      <a:pt x="241235" y="1319421"/>
                    </a:cubicBezTo>
                    <a:close/>
                    <a:moveTo>
                      <a:pt x="225207" y="1249829"/>
                    </a:moveTo>
                    <a:cubicBezTo>
                      <a:pt x="221858" y="1244947"/>
                      <a:pt x="218182" y="1240334"/>
                      <a:pt x="214193" y="1235988"/>
                    </a:cubicBezTo>
                    <a:cubicBezTo>
                      <a:pt x="226382" y="1222742"/>
                      <a:pt x="235714" y="1206832"/>
                      <a:pt x="241206" y="1189241"/>
                    </a:cubicBezTo>
                    <a:cubicBezTo>
                      <a:pt x="241206" y="1189687"/>
                      <a:pt x="241235" y="1190149"/>
                      <a:pt x="241235" y="1190595"/>
                    </a:cubicBezTo>
                    <a:cubicBezTo>
                      <a:pt x="241235" y="1212190"/>
                      <a:pt x="235387" y="1232416"/>
                      <a:pt x="225207" y="1249829"/>
                    </a:cubicBezTo>
                    <a:close/>
                    <a:moveTo>
                      <a:pt x="241206" y="1153924"/>
                    </a:moveTo>
                    <a:cubicBezTo>
                      <a:pt x="241072" y="1153492"/>
                      <a:pt x="240908" y="1153076"/>
                      <a:pt x="240774" y="1152659"/>
                    </a:cubicBezTo>
                    <a:cubicBezTo>
                      <a:pt x="240908" y="1152227"/>
                      <a:pt x="241072" y="1151811"/>
                      <a:pt x="241206" y="1151379"/>
                    </a:cubicBezTo>
                    <a:cubicBezTo>
                      <a:pt x="241206" y="1151781"/>
                      <a:pt x="241235" y="1152168"/>
                      <a:pt x="241235" y="1152570"/>
                    </a:cubicBezTo>
                    <a:cubicBezTo>
                      <a:pt x="241235" y="1153016"/>
                      <a:pt x="241206" y="1153463"/>
                      <a:pt x="241206" y="1153924"/>
                    </a:cubicBezTo>
                    <a:close/>
                    <a:moveTo>
                      <a:pt x="241235" y="1114708"/>
                    </a:moveTo>
                    <a:cubicBezTo>
                      <a:pt x="241235" y="1115110"/>
                      <a:pt x="241206" y="1115497"/>
                      <a:pt x="241206" y="1115898"/>
                    </a:cubicBezTo>
                    <a:cubicBezTo>
                      <a:pt x="235729" y="1098337"/>
                      <a:pt x="226427" y="1082472"/>
                      <a:pt x="214283" y="1069226"/>
                    </a:cubicBezTo>
                    <a:cubicBezTo>
                      <a:pt x="218242" y="1064910"/>
                      <a:pt x="221888" y="1060311"/>
                      <a:pt x="225207" y="1055474"/>
                    </a:cubicBezTo>
                    <a:cubicBezTo>
                      <a:pt x="235387" y="1072902"/>
                      <a:pt x="241235" y="1093128"/>
                      <a:pt x="241235" y="1114708"/>
                    </a:cubicBezTo>
                    <a:close/>
                    <a:moveTo>
                      <a:pt x="225207" y="1045116"/>
                    </a:moveTo>
                    <a:cubicBezTo>
                      <a:pt x="221858" y="1040234"/>
                      <a:pt x="218182" y="1035621"/>
                      <a:pt x="214193" y="1031275"/>
                    </a:cubicBezTo>
                    <a:cubicBezTo>
                      <a:pt x="226382" y="1018029"/>
                      <a:pt x="235714" y="1002119"/>
                      <a:pt x="241206" y="984528"/>
                    </a:cubicBezTo>
                    <a:cubicBezTo>
                      <a:pt x="241206" y="984974"/>
                      <a:pt x="241235" y="985436"/>
                      <a:pt x="241235" y="985882"/>
                    </a:cubicBezTo>
                    <a:cubicBezTo>
                      <a:pt x="241235" y="1007477"/>
                      <a:pt x="235387" y="1027703"/>
                      <a:pt x="225207" y="1045116"/>
                    </a:cubicBezTo>
                    <a:close/>
                    <a:moveTo>
                      <a:pt x="241206" y="949211"/>
                    </a:moveTo>
                    <a:cubicBezTo>
                      <a:pt x="241072" y="948779"/>
                      <a:pt x="240908" y="948363"/>
                      <a:pt x="240774" y="947946"/>
                    </a:cubicBezTo>
                    <a:cubicBezTo>
                      <a:pt x="240908" y="947514"/>
                      <a:pt x="241072" y="947098"/>
                      <a:pt x="241206" y="946666"/>
                    </a:cubicBezTo>
                    <a:cubicBezTo>
                      <a:pt x="241206" y="947068"/>
                      <a:pt x="241235" y="947455"/>
                      <a:pt x="241235" y="947857"/>
                    </a:cubicBezTo>
                    <a:cubicBezTo>
                      <a:pt x="241235" y="948303"/>
                      <a:pt x="241206" y="948764"/>
                      <a:pt x="241206" y="949211"/>
                    </a:cubicBezTo>
                    <a:close/>
                    <a:moveTo>
                      <a:pt x="241235" y="909995"/>
                    </a:moveTo>
                    <a:cubicBezTo>
                      <a:pt x="241235" y="910397"/>
                      <a:pt x="241206" y="910784"/>
                      <a:pt x="241206" y="911185"/>
                    </a:cubicBezTo>
                    <a:cubicBezTo>
                      <a:pt x="235729" y="893624"/>
                      <a:pt x="226427" y="877759"/>
                      <a:pt x="214283" y="864513"/>
                    </a:cubicBezTo>
                    <a:cubicBezTo>
                      <a:pt x="218242" y="860197"/>
                      <a:pt x="221888" y="855598"/>
                      <a:pt x="225207" y="850761"/>
                    </a:cubicBezTo>
                    <a:cubicBezTo>
                      <a:pt x="235387" y="868189"/>
                      <a:pt x="241235" y="888415"/>
                      <a:pt x="241235" y="909995"/>
                    </a:cubicBezTo>
                    <a:close/>
                    <a:moveTo>
                      <a:pt x="225207" y="840418"/>
                    </a:moveTo>
                    <a:cubicBezTo>
                      <a:pt x="221858" y="835536"/>
                      <a:pt x="218182" y="830922"/>
                      <a:pt x="214193" y="826577"/>
                    </a:cubicBezTo>
                    <a:cubicBezTo>
                      <a:pt x="226382" y="813331"/>
                      <a:pt x="235714" y="797421"/>
                      <a:pt x="241206" y="779830"/>
                    </a:cubicBezTo>
                    <a:cubicBezTo>
                      <a:pt x="241206" y="780276"/>
                      <a:pt x="241235" y="780738"/>
                      <a:pt x="241235" y="781184"/>
                    </a:cubicBezTo>
                    <a:cubicBezTo>
                      <a:pt x="241235" y="802764"/>
                      <a:pt x="235387" y="822990"/>
                      <a:pt x="225207" y="840418"/>
                    </a:cubicBezTo>
                    <a:close/>
                    <a:moveTo>
                      <a:pt x="241206" y="744498"/>
                    </a:moveTo>
                    <a:cubicBezTo>
                      <a:pt x="241072" y="744066"/>
                      <a:pt x="240908" y="743649"/>
                      <a:pt x="240774" y="743233"/>
                    </a:cubicBezTo>
                    <a:cubicBezTo>
                      <a:pt x="240908" y="742801"/>
                      <a:pt x="241072" y="742384"/>
                      <a:pt x="241206" y="741953"/>
                    </a:cubicBezTo>
                    <a:cubicBezTo>
                      <a:pt x="241206" y="742355"/>
                      <a:pt x="241235" y="742742"/>
                      <a:pt x="241235" y="743144"/>
                    </a:cubicBezTo>
                    <a:cubicBezTo>
                      <a:pt x="241235" y="743605"/>
                      <a:pt x="241206" y="744051"/>
                      <a:pt x="241206" y="744498"/>
                    </a:cubicBezTo>
                    <a:close/>
                    <a:moveTo>
                      <a:pt x="241235" y="705282"/>
                    </a:moveTo>
                    <a:cubicBezTo>
                      <a:pt x="241235" y="705684"/>
                      <a:pt x="241206" y="706070"/>
                      <a:pt x="241206" y="706472"/>
                    </a:cubicBezTo>
                    <a:cubicBezTo>
                      <a:pt x="235729" y="688911"/>
                      <a:pt x="226427" y="673045"/>
                      <a:pt x="214283" y="659800"/>
                    </a:cubicBezTo>
                    <a:cubicBezTo>
                      <a:pt x="218242" y="655484"/>
                      <a:pt x="221888" y="650885"/>
                      <a:pt x="225207" y="646048"/>
                    </a:cubicBezTo>
                    <a:cubicBezTo>
                      <a:pt x="235387" y="663476"/>
                      <a:pt x="241235" y="683702"/>
                      <a:pt x="241235" y="705282"/>
                    </a:cubicBezTo>
                    <a:close/>
                    <a:moveTo>
                      <a:pt x="225207" y="635705"/>
                    </a:moveTo>
                    <a:cubicBezTo>
                      <a:pt x="221858" y="630823"/>
                      <a:pt x="218182" y="626209"/>
                      <a:pt x="214193" y="621864"/>
                    </a:cubicBezTo>
                    <a:cubicBezTo>
                      <a:pt x="226382" y="608618"/>
                      <a:pt x="235714" y="592708"/>
                      <a:pt x="241206" y="575117"/>
                    </a:cubicBezTo>
                    <a:cubicBezTo>
                      <a:pt x="241206" y="575563"/>
                      <a:pt x="241235" y="576024"/>
                      <a:pt x="241235" y="576471"/>
                    </a:cubicBezTo>
                    <a:cubicBezTo>
                      <a:pt x="241235" y="598051"/>
                      <a:pt x="235387" y="618277"/>
                      <a:pt x="225207" y="635705"/>
                    </a:cubicBezTo>
                    <a:close/>
                    <a:moveTo>
                      <a:pt x="241206" y="539785"/>
                    </a:moveTo>
                    <a:cubicBezTo>
                      <a:pt x="241072" y="539353"/>
                      <a:pt x="240908" y="538936"/>
                      <a:pt x="240774" y="538520"/>
                    </a:cubicBezTo>
                    <a:cubicBezTo>
                      <a:pt x="240908" y="538088"/>
                      <a:pt x="241072" y="537671"/>
                      <a:pt x="241206" y="537240"/>
                    </a:cubicBezTo>
                    <a:cubicBezTo>
                      <a:pt x="241206" y="537642"/>
                      <a:pt x="241235" y="538029"/>
                      <a:pt x="241235" y="538430"/>
                    </a:cubicBezTo>
                    <a:cubicBezTo>
                      <a:pt x="241235" y="538892"/>
                      <a:pt x="241206" y="539338"/>
                      <a:pt x="241206" y="539785"/>
                    </a:cubicBezTo>
                    <a:close/>
                    <a:moveTo>
                      <a:pt x="241235" y="500569"/>
                    </a:moveTo>
                    <a:cubicBezTo>
                      <a:pt x="241235" y="500970"/>
                      <a:pt x="241206" y="501357"/>
                      <a:pt x="241206" y="501759"/>
                    </a:cubicBezTo>
                    <a:cubicBezTo>
                      <a:pt x="235729" y="484197"/>
                      <a:pt x="226427" y="468332"/>
                      <a:pt x="214283" y="455087"/>
                    </a:cubicBezTo>
                    <a:cubicBezTo>
                      <a:pt x="218242" y="450771"/>
                      <a:pt x="221888" y="446172"/>
                      <a:pt x="225207" y="441335"/>
                    </a:cubicBezTo>
                    <a:cubicBezTo>
                      <a:pt x="235387" y="458763"/>
                      <a:pt x="241235" y="478988"/>
                      <a:pt x="241235" y="500569"/>
                    </a:cubicBezTo>
                    <a:close/>
                    <a:moveTo>
                      <a:pt x="225207" y="430991"/>
                    </a:moveTo>
                    <a:cubicBezTo>
                      <a:pt x="221858" y="426110"/>
                      <a:pt x="218182" y="421496"/>
                      <a:pt x="214193" y="417150"/>
                    </a:cubicBezTo>
                    <a:cubicBezTo>
                      <a:pt x="226382" y="403905"/>
                      <a:pt x="235714" y="387995"/>
                      <a:pt x="241206" y="370403"/>
                    </a:cubicBezTo>
                    <a:cubicBezTo>
                      <a:pt x="241206" y="370850"/>
                      <a:pt x="241235" y="371311"/>
                      <a:pt x="241235" y="371758"/>
                    </a:cubicBezTo>
                    <a:cubicBezTo>
                      <a:pt x="241235" y="393338"/>
                      <a:pt x="235387" y="413564"/>
                      <a:pt x="225207" y="430991"/>
                    </a:cubicBezTo>
                    <a:close/>
                    <a:moveTo>
                      <a:pt x="241206" y="335072"/>
                    </a:moveTo>
                    <a:cubicBezTo>
                      <a:pt x="233392" y="310024"/>
                      <a:pt x="217795" y="288384"/>
                      <a:pt x="197257" y="272995"/>
                    </a:cubicBezTo>
                    <a:cubicBezTo>
                      <a:pt x="204222" y="270049"/>
                      <a:pt x="210889" y="266536"/>
                      <a:pt x="217244" y="262563"/>
                    </a:cubicBezTo>
                    <a:cubicBezTo>
                      <a:pt x="232291" y="282357"/>
                      <a:pt x="241235" y="307018"/>
                      <a:pt x="241235" y="333732"/>
                    </a:cubicBezTo>
                    <a:cubicBezTo>
                      <a:pt x="241235" y="334179"/>
                      <a:pt x="241206" y="334625"/>
                      <a:pt x="241206" y="3350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8591904" y="429577"/>
                <a:ext cx="488724" cy="4655433"/>
              </a:xfrm>
              <a:custGeom>
                <a:avLst/>
                <a:gdLst/>
                <a:ahLst/>
                <a:cxnLst/>
                <a:rect l="l" t="t" r="r" b="b"/>
                <a:pathLst>
                  <a:path w="284142" h="2706647" extrusionOk="0">
                    <a:moveTo>
                      <a:pt x="282655" y="142414"/>
                    </a:moveTo>
                    <a:cubicBezTo>
                      <a:pt x="283622" y="136207"/>
                      <a:pt x="284128" y="129867"/>
                      <a:pt x="284128" y="123393"/>
                    </a:cubicBezTo>
                    <a:cubicBezTo>
                      <a:pt x="284128" y="55364"/>
                      <a:pt x="228779" y="0"/>
                      <a:pt x="160749" y="0"/>
                    </a:cubicBezTo>
                    <a:cubicBezTo>
                      <a:pt x="92720" y="0"/>
                      <a:pt x="37371" y="55349"/>
                      <a:pt x="37371" y="123393"/>
                    </a:cubicBezTo>
                    <a:cubicBezTo>
                      <a:pt x="37371" y="129867"/>
                      <a:pt x="37877" y="136207"/>
                      <a:pt x="38844" y="142414"/>
                    </a:cubicBezTo>
                    <a:cubicBezTo>
                      <a:pt x="37877" y="148620"/>
                      <a:pt x="37371" y="154960"/>
                      <a:pt x="37371" y="161434"/>
                    </a:cubicBezTo>
                    <a:cubicBezTo>
                      <a:pt x="37371" y="185023"/>
                      <a:pt x="44038" y="207079"/>
                      <a:pt x="55558" y="225847"/>
                    </a:cubicBezTo>
                    <a:cubicBezTo>
                      <a:pt x="44023" y="244614"/>
                      <a:pt x="37371" y="266670"/>
                      <a:pt x="37371" y="290260"/>
                    </a:cubicBezTo>
                    <a:cubicBezTo>
                      <a:pt x="37371" y="296689"/>
                      <a:pt x="37877" y="303014"/>
                      <a:pt x="38829" y="309190"/>
                    </a:cubicBezTo>
                    <a:cubicBezTo>
                      <a:pt x="37877" y="315367"/>
                      <a:pt x="37371" y="321677"/>
                      <a:pt x="37371" y="328121"/>
                    </a:cubicBezTo>
                    <a:cubicBezTo>
                      <a:pt x="37371" y="334595"/>
                      <a:pt x="37877" y="340936"/>
                      <a:pt x="38844" y="347142"/>
                    </a:cubicBezTo>
                    <a:cubicBezTo>
                      <a:pt x="37877" y="353348"/>
                      <a:pt x="37371" y="359688"/>
                      <a:pt x="37371" y="366162"/>
                    </a:cubicBezTo>
                    <a:cubicBezTo>
                      <a:pt x="37371" y="389751"/>
                      <a:pt x="44038" y="411807"/>
                      <a:pt x="55558" y="430575"/>
                    </a:cubicBezTo>
                    <a:cubicBezTo>
                      <a:pt x="44023" y="449342"/>
                      <a:pt x="37371" y="471398"/>
                      <a:pt x="37371" y="494988"/>
                    </a:cubicBezTo>
                    <a:cubicBezTo>
                      <a:pt x="37371" y="501417"/>
                      <a:pt x="37877" y="507742"/>
                      <a:pt x="38829" y="513918"/>
                    </a:cubicBezTo>
                    <a:cubicBezTo>
                      <a:pt x="37877" y="520095"/>
                      <a:pt x="37371" y="526405"/>
                      <a:pt x="37371" y="532849"/>
                    </a:cubicBezTo>
                    <a:cubicBezTo>
                      <a:pt x="37371" y="539323"/>
                      <a:pt x="37877" y="545663"/>
                      <a:pt x="38844" y="551870"/>
                    </a:cubicBezTo>
                    <a:cubicBezTo>
                      <a:pt x="37877" y="558076"/>
                      <a:pt x="37371" y="564416"/>
                      <a:pt x="37371" y="570890"/>
                    </a:cubicBezTo>
                    <a:cubicBezTo>
                      <a:pt x="37371" y="594479"/>
                      <a:pt x="44038" y="616535"/>
                      <a:pt x="55558" y="635303"/>
                    </a:cubicBezTo>
                    <a:cubicBezTo>
                      <a:pt x="44023" y="654070"/>
                      <a:pt x="37371" y="676126"/>
                      <a:pt x="37371" y="699715"/>
                    </a:cubicBezTo>
                    <a:cubicBezTo>
                      <a:pt x="37371" y="706145"/>
                      <a:pt x="37877" y="712470"/>
                      <a:pt x="38829" y="718646"/>
                    </a:cubicBezTo>
                    <a:cubicBezTo>
                      <a:pt x="37877" y="724823"/>
                      <a:pt x="37371" y="731133"/>
                      <a:pt x="37371" y="737577"/>
                    </a:cubicBezTo>
                    <a:cubicBezTo>
                      <a:pt x="37371" y="744051"/>
                      <a:pt x="37877" y="750391"/>
                      <a:pt x="38844" y="756598"/>
                    </a:cubicBezTo>
                    <a:cubicBezTo>
                      <a:pt x="37877" y="762804"/>
                      <a:pt x="37371" y="769144"/>
                      <a:pt x="37371" y="775618"/>
                    </a:cubicBezTo>
                    <a:cubicBezTo>
                      <a:pt x="37371" y="799207"/>
                      <a:pt x="44038" y="821263"/>
                      <a:pt x="55558" y="840031"/>
                    </a:cubicBezTo>
                    <a:cubicBezTo>
                      <a:pt x="44023" y="858798"/>
                      <a:pt x="37371" y="880854"/>
                      <a:pt x="37371" y="904443"/>
                    </a:cubicBezTo>
                    <a:cubicBezTo>
                      <a:pt x="37371" y="910873"/>
                      <a:pt x="37877" y="917198"/>
                      <a:pt x="38829" y="923374"/>
                    </a:cubicBezTo>
                    <a:cubicBezTo>
                      <a:pt x="37877" y="929551"/>
                      <a:pt x="37371" y="935861"/>
                      <a:pt x="37371" y="942305"/>
                    </a:cubicBezTo>
                    <a:cubicBezTo>
                      <a:pt x="37371" y="948779"/>
                      <a:pt x="37877" y="955119"/>
                      <a:pt x="38844" y="961326"/>
                    </a:cubicBezTo>
                    <a:cubicBezTo>
                      <a:pt x="37877" y="967532"/>
                      <a:pt x="37371" y="973872"/>
                      <a:pt x="37371" y="980346"/>
                    </a:cubicBezTo>
                    <a:cubicBezTo>
                      <a:pt x="37371" y="1003935"/>
                      <a:pt x="44038" y="1025991"/>
                      <a:pt x="55558" y="1044759"/>
                    </a:cubicBezTo>
                    <a:cubicBezTo>
                      <a:pt x="44023" y="1063526"/>
                      <a:pt x="37371" y="1085582"/>
                      <a:pt x="37371" y="1109171"/>
                    </a:cubicBezTo>
                    <a:cubicBezTo>
                      <a:pt x="37371" y="1115601"/>
                      <a:pt x="37877" y="1121926"/>
                      <a:pt x="38829" y="1128102"/>
                    </a:cubicBezTo>
                    <a:cubicBezTo>
                      <a:pt x="37877" y="1134279"/>
                      <a:pt x="37371" y="1140589"/>
                      <a:pt x="37371" y="1147033"/>
                    </a:cubicBezTo>
                    <a:cubicBezTo>
                      <a:pt x="37371" y="1153507"/>
                      <a:pt x="37877" y="1159847"/>
                      <a:pt x="38844" y="1166054"/>
                    </a:cubicBezTo>
                    <a:cubicBezTo>
                      <a:pt x="37877" y="1172260"/>
                      <a:pt x="37371" y="1178600"/>
                      <a:pt x="37371" y="1185074"/>
                    </a:cubicBezTo>
                    <a:cubicBezTo>
                      <a:pt x="37371" y="1208663"/>
                      <a:pt x="44038" y="1230719"/>
                      <a:pt x="55558" y="1249487"/>
                    </a:cubicBezTo>
                    <a:cubicBezTo>
                      <a:pt x="44023" y="1268254"/>
                      <a:pt x="37371" y="1290310"/>
                      <a:pt x="37371" y="1313899"/>
                    </a:cubicBezTo>
                    <a:cubicBezTo>
                      <a:pt x="37371" y="1320329"/>
                      <a:pt x="37877" y="1326654"/>
                      <a:pt x="38829" y="1332830"/>
                    </a:cubicBezTo>
                    <a:cubicBezTo>
                      <a:pt x="37877" y="1339007"/>
                      <a:pt x="37371" y="1345317"/>
                      <a:pt x="37371" y="1351761"/>
                    </a:cubicBezTo>
                    <a:cubicBezTo>
                      <a:pt x="37371" y="1358235"/>
                      <a:pt x="37877" y="1364575"/>
                      <a:pt x="38844" y="1370782"/>
                    </a:cubicBezTo>
                    <a:cubicBezTo>
                      <a:pt x="37877" y="1376988"/>
                      <a:pt x="37371" y="1383328"/>
                      <a:pt x="37371" y="1389802"/>
                    </a:cubicBezTo>
                    <a:cubicBezTo>
                      <a:pt x="37371" y="1413391"/>
                      <a:pt x="44038" y="1435447"/>
                      <a:pt x="55573" y="1454215"/>
                    </a:cubicBezTo>
                    <a:cubicBezTo>
                      <a:pt x="44038" y="1472982"/>
                      <a:pt x="37371" y="1495038"/>
                      <a:pt x="37371" y="1518627"/>
                    </a:cubicBezTo>
                    <a:cubicBezTo>
                      <a:pt x="37371" y="1525057"/>
                      <a:pt x="37877" y="1531382"/>
                      <a:pt x="38829" y="1537558"/>
                    </a:cubicBezTo>
                    <a:cubicBezTo>
                      <a:pt x="37877" y="1543735"/>
                      <a:pt x="37371" y="1550045"/>
                      <a:pt x="37371" y="1556489"/>
                    </a:cubicBezTo>
                    <a:cubicBezTo>
                      <a:pt x="37371" y="1562963"/>
                      <a:pt x="37877" y="1569303"/>
                      <a:pt x="38844" y="1575509"/>
                    </a:cubicBezTo>
                    <a:cubicBezTo>
                      <a:pt x="37877" y="1581716"/>
                      <a:pt x="37371" y="1588056"/>
                      <a:pt x="37371" y="1594530"/>
                    </a:cubicBezTo>
                    <a:cubicBezTo>
                      <a:pt x="37371" y="1618119"/>
                      <a:pt x="44038" y="1640175"/>
                      <a:pt x="55573" y="1658943"/>
                    </a:cubicBezTo>
                    <a:cubicBezTo>
                      <a:pt x="44038" y="1677710"/>
                      <a:pt x="37371" y="1699766"/>
                      <a:pt x="37371" y="1723355"/>
                    </a:cubicBezTo>
                    <a:cubicBezTo>
                      <a:pt x="37371" y="1729785"/>
                      <a:pt x="37877" y="1736110"/>
                      <a:pt x="38829" y="1742286"/>
                    </a:cubicBezTo>
                    <a:cubicBezTo>
                      <a:pt x="37877" y="1748463"/>
                      <a:pt x="37371" y="1754773"/>
                      <a:pt x="37371" y="1761217"/>
                    </a:cubicBezTo>
                    <a:cubicBezTo>
                      <a:pt x="37371" y="1767676"/>
                      <a:pt x="37877" y="1774031"/>
                      <a:pt x="38844" y="1780238"/>
                    </a:cubicBezTo>
                    <a:cubicBezTo>
                      <a:pt x="37877" y="1786444"/>
                      <a:pt x="37371" y="1792784"/>
                      <a:pt x="37371" y="1799258"/>
                    </a:cubicBezTo>
                    <a:cubicBezTo>
                      <a:pt x="37371" y="1822847"/>
                      <a:pt x="44038" y="1844903"/>
                      <a:pt x="55573" y="1863670"/>
                    </a:cubicBezTo>
                    <a:cubicBezTo>
                      <a:pt x="44038" y="1882438"/>
                      <a:pt x="37371" y="1904494"/>
                      <a:pt x="37371" y="1928083"/>
                    </a:cubicBezTo>
                    <a:cubicBezTo>
                      <a:pt x="37371" y="1934513"/>
                      <a:pt x="37877" y="1940838"/>
                      <a:pt x="38829" y="1947014"/>
                    </a:cubicBezTo>
                    <a:cubicBezTo>
                      <a:pt x="37877" y="1953191"/>
                      <a:pt x="37371" y="1959501"/>
                      <a:pt x="37371" y="1965945"/>
                    </a:cubicBezTo>
                    <a:cubicBezTo>
                      <a:pt x="37371" y="1972419"/>
                      <a:pt x="37877" y="1978759"/>
                      <a:pt x="38844" y="1984965"/>
                    </a:cubicBezTo>
                    <a:cubicBezTo>
                      <a:pt x="37877" y="1991172"/>
                      <a:pt x="37371" y="1997512"/>
                      <a:pt x="37371" y="2003986"/>
                    </a:cubicBezTo>
                    <a:cubicBezTo>
                      <a:pt x="37371" y="2027575"/>
                      <a:pt x="44038" y="2049631"/>
                      <a:pt x="55573" y="2068399"/>
                    </a:cubicBezTo>
                    <a:cubicBezTo>
                      <a:pt x="44038" y="2087166"/>
                      <a:pt x="37371" y="2109222"/>
                      <a:pt x="37371" y="2132811"/>
                    </a:cubicBezTo>
                    <a:cubicBezTo>
                      <a:pt x="37371" y="2139241"/>
                      <a:pt x="37877" y="2145566"/>
                      <a:pt x="38829" y="2151742"/>
                    </a:cubicBezTo>
                    <a:cubicBezTo>
                      <a:pt x="37877" y="2157919"/>
                      <a:pt x="37371" y="2164229"/>
                      <a:pt x="37371" y="2170673"/>
                    </a:cubicBezTo>
                    <a:cubicBezTo>
                      <a:pt x="37371" y="2177147"/>
                      <a:pt x="37877" y="2183487"/>
                      <a:pt x="38844" y="2189694"/>
                    </a:cubicBezTo>
                    <a:cubicBezTo>
                      <a:pt x="37877" y="2195900"/>
                      <a:pt x="37371" y="2202240"/>
                      <a:pt x="37371" y="2208714"/>
                    </a:cubicBezTo>
                    <a:cubicBezTo>
                      <a:pt x="37371" y="2232303"/>
                      <a:pt x="44038" y="2254359"/>
                      <a:pt x="55573" y="2273126"/>
                    </a:cubicBezTo>
                    <a:cubicBezTo>
                      <a:pt x="44038" y="2291894"/>
                      <a:pt x="37371" y="2313950"/>
                      <a:pt x="37371" y="2337539"/>
                    </a:cubicBezTo>
                    <a:cubicBezTo>
                      <a:pt x="37371" y="2343969"/>
                      <a:pt x="37877" y="2350294"/>
                      <a:pt x="38829" y="2356470"/>
                    </a:cubicBezTo>
                    <a:cubicBezTo>
                      <a:pt x="37877" y="2362647"/>
                      <a:pt x="37371" y="2368957"/>
                      <a:pt x="37371" y="2375401"/>
                    </a:cubicBezTo>
                    <a:cubicBezTo>
                      <a:pt x="37371" y="2402518"/>
                      <a:pt x="46181" y="2427595"/>
                      <a:pt x="61064" y="2447970"/>
                    </a:cubicBezTo>
                    <a:cubicBezTo>
                      <a:pt x="24199" y="2473657"/>
                      <a:pt x="0" y="2516341"/>
                      <a:pt x="0" y="2564577"/>
                    </a:cubicBezTo>
                    <a:cubicBezTo>
                      <a:pt x="0" y="2642920"/>
                      <a:pt x="63728" y="2706648"/>
                      <a:pt x="142071" y="2706648"/>
                    </a:cubicBezTo>
                    <a:cubicBezTo>
                      <a:pt x="172849" y="2706648"/>
                      <a:pt x="201350" y="2696781"/>
                      <a:pt x="224627" y="2680082"/>
                    </a:cubicBezTo>
                    <a:cubicBezTo>
                      <a:pt x="237991" y="2671792"/>
                      <a:pt x="249287" y="2660496"/>
                      <a:pt x="257577" y="2647131"/>
                    </a:cubicBezTo>
                    <a:cubicBezTo>
                      <a:pt x="274275" y="2623840"/>
                      <a:pt x="284143" y="2595340"/>
                      <a:pt x="284143" y="2564577"/>
                    </a:cubicBezTo>
                    <a:cubicBezTo>
                      <a:pt x="284143" y="2526358"/>
                      <a:pt x="268947" y="2491636"/>
                      <a:pt x="244316" y="2466082"/>
                    </a:cubicBezTo>
                    <a:cubicBezTo>
                      <a:pt x="268784" y="2443520"/>
                      <a:pt x="284143" y="2411224"/>
                      <a:pt x="284143" y="2375386"/>
                    </a:cubicBezTo>
                    <a:cubicBezTo>
                      <a:pt x="284143" y="2368957"/>
                      <a:pt x="283637" y="2362632"/>
                      <a:pt x="282684" y="2356455"/>
                    </a:cubicBezTo>
                    <a:cubicBezTo>
                      <a:pt x="283637" y="2350279"/>
                      <a:pt x="284143" y="2343969"/>
                      <a:pt x="284143" y="2337524"/>
                    </a:cubicBezTo>
                    <a:cubicBezTo>
                      <a:pt x="284143" y="2313935"/>
                      <a:pt x="277475" y="2291879"/>
                      <a:pt x="265941" y="2273112"/>
                    </a:cubicBezTo>
                    <a:cubicBezTo>
                      <a:pt x="277475" y="2254344"/>
                      <a:pt x="284143" y="2232288"/>
                      <a:pt x="284143" y="2208699"/>
                    </a:cubicBezTo>
                    <a:cubicBezTo>
                      <a:pt x="284143" y="2202225"/>
                      <a:pt x="283637" y="2195885"/>
                      <a:pt x="282670" y="2189679"/>
                    </a:cubicBezTo>
                    <a:cubicBezTo>
                      <a:pt x="283637" y="2183472"/>
                      <a:pt x="284143" y="2177132"/>
                      <a:pt x="284143" y="2170658"/>
                    </a:cubicBezTo>
                    <a:cubicBezTo>
                      <a:pt x="284143" y="2164229"/>
                      <a:pt x="283637" y="2157904"/>
                      <a:pt x="282684" y="2151727"/>
                    </a:cubicBezTo>
                    <a:cubicBezTo>
                      <a:pt x="283637" y="2145551"/>
                      <a:pt x="284143" y="2139241"/>
                      <a:pt x="284143" y="2132797"/>
                    </a:cubicBezTo>
                    <a:cubicBezTo>
                      <a:pt x="284143" y="2109207"/>
                      <a:pt x="277475" y="2087151"/>
                      <a:pt x="265941" y="2068384"/>
                    </a:cubicBezTo>
                    <a:cubicBezTo>
                      <a:pt x="277475" y="2049616"/>
                      <a:pt x="284143" y="2027560"/>
                      <a:pt x="284143" y="2003971"/>
                    </a:cubicBezTo>
                    <a:cubicBezTo>
                      <a:pt x="284143" y="1997497"/>
                      <a:pt x="283637" y="1991157"/>
                      <a:pt x="282670" y="1984950"/>
                    </a:cubicBezTo>
                    <a:cubicBezTo>
                      <a:pt x="283637" y="1978744"/>
                      <a:pt x="284143" y="1972404"/>
                      <a:pt x="284143" y="1965930"/>
                    </a:cubicBezTo>
                    <a:cubicBezTo>
                      <a:pt x="284143" y="1959501"/>
                      <a:pt x="283637" y="1953176"/>
                      <a:pt x="282684" y="1946999"/>
                    </a:cubicBezTo>
                    <a:cubicBezTo>
                      <a:pt x="283637" y="1940823"/>
                      <a:pt x="284143" y="1934513"/>
                      <a:pt x="284143" y="1928068"/>
                    </a:cubicBezTo>
                    <a:cubicBezTo>
                      <a:pt x="284143" y="1904479"/>
                      <a:pt x="277475" y="1882423"/>
                      <a:pt x="265941" y="1863656"/>
                    </a:cubicBezTo>
                    <a:cubicBezTo>
                      <a:pt x="277475" y="1844888"/>
                      <a:pt x="284143" y="1822832"/>
                      <a:pt x="284143" y="1799243"/>
                    </a:cubicBezTo>
                    <a:cubicBezTo>
                      <a:pt x="284143" y="1792784"/>
                      <a:pt x="283637" y="1786429"/>
                      <a:pt x="282670" y="1780223"/>
                    </a:cubicBezTo>
                    <a:cubicBezTo>
                      <a:pt x="283637" y="1774016"/>
                      <a:pt x="284143" y="1767676"/>
                      <a:pt x="284143" y="1761202"/>
                    </a:cubicBezTo>
                    <a:cubicBezTo>
                      <a:pt x="284143" y="1754773"/>
                      <a:pt x="283637" y="1748448"/>
                      <a:pt x="282684" y="1742271"/>
                    </a:cubicBezTo>
                    <a:cubicBezTo>
                      <a:pt x="283637" y="1736095"/>
                      <a:pt x="284143" y="1729785"/>
                      <a:pt x="284143" y="1723340"/>
                    </a:cubicBezTo>
                    <a:cubicBezTo>
                      <a:pt x="284143" y="1699751"/>
                      <a:pt x="277475" y="1677695"/>
                      <a:pt x="265941" y="1658928"/>
                    </a:cubicBezTo>
                    <a:cubicBezTo>
                      <a:pt x="277475" y="1640160"/>
                      <a:pt x="284143" y="1618104"/>
                      <a:pt x="284143" y="1594515"/>
                    </a:cubicBezTo>
                    <a:cubicBezTo>
                      <a:pt x="284143" y="1588041"/>
                      <a:pt x="283637" y="1581701"/>
                      <a:pt x="282670" y="1575495"/>
                    </a:cubicBezTo>
                    <a:cubicBezTo>
                      <a:pt x="283637" y="1569289"/>
                      <a:pt x="284143" y="1562948"/>
                      <a:pt x="284143" y="1556474"/>
                    </a:cubicBezTo>
                    <a:cubicBezTo>
                      <a:pt x="284143" y="1550045"/>
                      <a:pt x="283637" y="1543720"/>
                      <a:pt x="282684" y="1537543"/>
                    </a:cubicBezTo>
                    <a:cubicBezTo>
                      <a:pt x="283637" y="1531367"/>
                      <a:pt x="284143" y="1525057"/>
                      <a:pt x="284143" y="1518612"/>
                    </a:cubicBezTo>
                    <a:cubicBezTo>
                      <a:pt x="284143" y="1495023"/>
                      <a:pt x="277475" y="1472967"/>
                      <a:pt x="265941" y="1454200"/>
                    </a:cubicBezTo>
                    <a:cubicBezTo>
                      <a:pt x="277475" y="1435432"/>
                      <a:pt x="284143" y="1413376"/>
                      <a:pt x="284143" y="1389787"/>
                    </a:cubicBezTo>
                    <a:cubicBezTo>
                      <a:pt x="284143" y="1383313"/>
                      <a:pt x="283637" y="1376973"/>
                      <a:pt x="282670" y="1370767"/>
                    </a:cubicBezTo>
                    <a:cubicBezTo>
                      <a:pt x="283637" y="1364560"/>
                      <a:pt x="284143" y="1358220"/>
                      <a:pt x="284143" y="1351746"/>
                    </a:cubicBezTo>
                    <a:cubicBezTo>
                      <a:pt x="284143" y="1345317"/>
                      <a:pt x="283637" y="1338992"/>
                      <a:pt x="282684" y="1332816"/>
                    </a:cubicBezTo>
                    <a:cubicBezTo>
                      <a:pt x="283637" y="1326639"/>
                      <a:pt x="284143" y="1320329"/>
                      <a:pt x="284143" y="1313884"/>
                    </a:cubicBezTo>
                    <a:cubicBezTo>
                      <a:pt x="284143" y="1290295"/>
                      <a:pt x="277475" y="1268239"/>
                      <a:pt x="265941" y="1249472"/>
                    </a:cubicBezTo>
                    <a:cubicBezTo>
                      <a:pt x="277475" y="1230705"/>
                      <a:pt x="284143" y="1208648"/>
                      <a:pt x="284143" y="1185059"/>
                    </a:cubicBezTo>
                    <a:cubicBezTo>
                      <a:pt x="284143" y="1178585"/>
                      <a:pt x="283637" y="1172245"/>
                      <a:pt x="282670" y="1166039"/>
                    </a:cubicBezTo>
                    <a:cubicBezTo>
                      <a:pt x="283637" y="1159833"/>
                      <a:pt x="284143" y="1153493"/>
                      <a:pt x="284143" y="1147018"/>
                    </a:cubicBezTo>
                    <a:cubicBezTo>
                      <a:pt x="284143" y="1140589"/>
                      <a:pt x="283637" y="1134264"/>
                      <a:pt x="282684" y="1128087"/>
                    </a:cubicBezTo>
                    <a:cubicBezTo>
                      <a:pt x="283637" y="1121911"/>
                      <a:pt x="284143" y="1115601"/>
                      <a:pt x="284143" y="1109157"/>
                    </a:cubicBezTo>
                    <a:cubicBezTo>
                      <a:pt x="284143" y="1085567"/>
                      <a:pt x="277475" y="1063511"/>
                      <a:pt x="265956" y="1044744"/>
                    </a:cubicBezTo>
                    <a:cubicBezTo>
                      <a:pt x="277490" y="1025976"/>
                      <a:pt x="284143" y="1003920"/>
                      <a:pt x="284143" y="980331"/>
                    </a:cubicBezTo>
                    <a:cubicBezTo>
                      <a:pt x="284143" y="973857"/>
                      <a:pt x="283637" y="967517"/>
                      <a:pt x="282670" y="961311"/>
                    </a:cubicBezTo>
                    <a:cubicBezTo>
                      <a:pt x="283637" y="955105"/>
                      <a:pt x="284143" y="948764"/>
                      <a:pt x="284143" y="942290"/>
                    </a:cubicBezTo>
                    <a:cubicBezTo>
                      <a:pt x="284143" y="935861"/>
                      <a:pt x="283637" y="929536"/>
                      <a:pt x="282684" y="923359"/>
                    </a:cubicBezTo>
                    <a:cubicBezTo>
                      <a:pt x="283637" y="917183"/>
                      <a:pt x="284143" y="910873"/>
                      <a:pt x="284143" y="904429"/>
                    </a:cubicBezTo>
                    <a:cubicBezTo>
                      <a:pt x="284143" y="880839"/>
                      <a:pt x="277475" y="858783"/>
                      <a:pt x="265956" y="840016"/>
                    </a:cubicBezTo>
                    <a:cubicBezTo>
                      <a:pt x="277490" y="821249"/>
                      <a:pt x="284143" y="799192"/>
                      <a:pt x="284143" y="775603"/>
                    </a:cubicBezTo>
                    <a:cubicBezTo>
                      <a:pt x="284143" y="769129"/>
                      <a:pt x="283637" y="762789"/>
                      <a:pt x="282670" y="756583"/>
                    </a:cubicBezTo>
                    <a:cubicBezTo>
                      <a:pt x="283637" y="750377"/>
                      <a:pt x="284143" y="744036"/>
                      <a:pt x="284143" y="737562"/>
                    </a:cubicBezTo>
                    <a:cubicBezTo>
                      <a:pt x="284143" y="731133"/>
                      <a:pt x="283637" y="724808"/>
                      <a:pt x="282684" y="718631"/>
                    </a:cubicBezTo>
                    <a:cubicBezTo>
                      <a:pt x="283637" y="712455"/>
                      <a:pt x="284143" y="706145"/>
                      <a:pt x="284143" y="699701"/>
                    </a:cubicBezTo>
                    <a:cubicBezTo>
                      <a:pt x="284143" y="676111"/>
                      <a:pt x="277475" y="654055"/>
                      <a:pt x="265956" y="635288"/>
                    </a:cubicBezTo>
                    <a:cubicBezTo>
                      <a:pt x="277490" y="616521"/>
                      <a:pt x="284143" y="594464"/>
                      <a:pt x="284143" y="570875"/>
                    </a:cubicBezTo>
                    <a:cubicBezTo>
                      <a:pt x="284143" y="564401"/>
                      <a:pt x="283637" y="558061"/>
                      <a:pt x="282670" y="551855"/>
                    </a:cubicBezTo>
                    <a:cubicBezTo>
                      <a:pt x="283637" y="545649"/>
                      <a:pt x="284143" y="539309"/>
                      <a:pt x="284143" y="532835"/>
                    </a:cubicBezTo>
                    <a:cubicBezTo>
                      <a:pt x="284143" y="526405"/>
                      <a:pt x="283637" y="520080"/>
                      <a:pt x="282684" y="513904"/>
                    </a:cubicBezTo>
                    <a:cubicBezTo>
                      <a:pt x="283637" y="507727"/>
                      <a:pt x="284143" y="501417"/>
                      <a:pt x="284143" y="494973"/>
                    </a:cubicBezTo>
                    <a:cubicBezTo>
                      <a:pt x="284143" y="471383"/>
                      <a:pt x="277475" y="449327"/>
                      <a:pt x="265956" y="430560"/>
                    </a:cubicBezTo>
                    <a:cubicBezTo>
                      <a:pt x="277490" y="411793"/>
                      <a:pt x="284143" y="389736"/>
                      <a:pt x="284143" y="366147"/>
                    </a:cubicBezTo>
                    <a:cubicBezTo>
                      <a:pt x="284143" y="359673"/>
                      <a:pt x="283637" y="353333"/>
                      <a:pt x="282670" y="347127"/>
                    </a:cubicBezTo>
                    <a:cubicBezTo>
                      <a:pt x="283637" y="340921"/>
                      <a:pt x="284143" y="334581"/>
                      <a:pt x="284143" y="328107"/>
                    </a:cubicBezTo>
                    <a:cubicBezTo>
                      <a:pt x="284143" y="321677"/>
                      <a:pt x="283637" y="315352"/>
                      <a:pt x="282684" y="309176"/>
                    </a:cubicBezTo>
                    <a:cubicBezTo>
                      <a:pt x="283637" y="302999"/>
                      <a:pt x="284143" y="296689"/>
                      <a:pt x="284143" y="290245"/>
                    </a:cubicBezTo>
                    <a:cubicBezTo>
                      <a:pt x="284143" y="266655"/>
                      <a:pt x="277475" y="244599"/>
                      <a:pt x="265956" y="225832"/>
                    </a:cubicBezTo>
                    <a:cubicBezTo>
                      <a:pt x="277490" y="207065"/>
                      <a:pt x="284143" y="185008"/>
                      <a:pt x="284143" y="161419"/>
                    </a:cubicBezTo>
                    <a:cubicBezTo>
                      <a:pt x="284128" y="154960"/>
                      <a:pt x="283622" y="148620"/>
                      <a:pt x="282655" y="142414"/>
                    </a:cubicBezTo>
                    <a:close/>
                    <a:moveTo>
                      <a:pt x="42892" y="161434"/>
                    </a:moveTo>
                    <a:cubicBezTo>
                      <a:pt x="42892" y="160973"/>
                      <a:pt x="42922" y="160526"/>
                      <a:pt x="42922" y="160080"/>
                    </a:cubicBezTo>
                    <a:cubicBezTo>
                      <a:pt x="48414" y="177671"/>
                      <a:pt x="57745" y="193581"/>
                      <a:pt x="69934" y="206826"/>
                    </a:cubicBezTo>
                    <a:cubicBezTo>
                      <a:pt x="65946" y="211172"/>
                      <a:pt x="62270" y="215786"/>
                      <a:pt x="58921" y="220667"/>
                    </a:cubicBezTo>
                    <a:cubicBezTo>
                      <a:pt x="48756" y="203240"/>
                      <a:pt x="42892" y="183014"/>
                      <a:pt x="42892" y="161434"/>
                    </a:cubicBezTo>
                    <a:close/>
                    <a:moveTo>
                      <a:pt x="190709" y="2679442"/>
                    </a:moveTo>
                    <a:cubicBezTo>
                      <a:pt x="154112" y="2679442"/>
                      <a:pt x="124346" y="2649677"/>
                      <a:pt x="124346" y="2613080"/>
                    </a:cubicBezTo>
                    <a:cubicBezTo>
                      <a:pt x="124346" y="2576483"/>
                      <a:pt x="154112" y="2546717"/>
                      <a:pt x="190709" y="2546717"/>
                    </a:cubicBezTo>
                    <a:cubicBezTo>
                      <a:pt x="227305" y="2546717"/>
                      <a:pt x="257071" y="2576483"/>
                      <a:pt x="257071" y="2613080"/>
                    </a:cubicBezTo>
                    <a:cubicBezTo>
                      <a:pt x="257071" y="2649662"/>
                      <a:pt x="227305" y="2679442"/>
                      <a:pt x="190709" y="2679442"/>
                    </a:cubicBezTo>
                    <a:close/>
                    <a:moveTo>
                      <a:pt x="261253" y="2626936"/>
                    </a:moveTo>
                    <a:cubicBezTo>
                      <a:pt x="262131" y="2622441"/>
                      <a:pt x="262607" y="2617812"/>
                      <a:pt x="262607" y="2613080"/>
                    </a:cubicBezTo>
                    <a:cubicBezTo>
                      <a:pt x="262607" y="2573432"/>
                      <a:pt x="230356" y="2541181"/>
                      <a:pt x="190709" y="2541181"/>
                    </a:cubicBezTo>
                    <a:cubicBezTo>
                      <a:pt x="151061" y="2541181"/>
                      <a:pt x="118810" y="2573432"/>
                      <a:pt x="118810" y="2613080"/>
                    </a:cubicBezTo>
                    <a:cubicBezTo>
                      <a:pt x="118810" y="2652727"/>
                      <a:pt x="151061" y="2684979"/>
                      <a:pt x="190709" y="2684979"/>
                    </a:cubicBezTo>
                    <a:cubicBezTo>
                      <a:pt x="195456" y="2684979"/>
                      <a:pt x="200084" y="2684502"/>
                      <a:pt x="204564" y="2683624"/>
                    </a:cubicBezTo>
                    <a:cubicBezTo>
                      <a:pt x="194236" y="2687449"/>
                      <a:pt x="183073" y="2689547"/>
                      <a:pt x="171421" y="2689547"/>
                    </a:cubicBezTo>
                    <a:cubicBezTo>
                      <a:pt x="118631" y="2689547"/>
                      <a:pt x="75679" y="2646596"/>
                      <a:pt x="75679" y="2593807"/>
                    </a:cubicBezTo>
                    <a:cubicBezTo>
                      <a:pt x="75679" y="2544455"/>
                      <a:pt x="113214" y="2503706"/>
                      <a:pt x="161241" y="2498616"/>
                    </a:cubicBezTo>
                    <a:cubicBezTo>
                      <a:pt x="164887" y="2498601"/>
                      <a:pt x="168503" y="2498408"/>
                      <a:pt x="172075" y="2498080"/>
                    </a:cubicBezTo>
                    <a:cubicBezTo>
                      <a:pt x="224567" y="2498437"/>
                      <a:pt x="267161" y="2541225"/>
                      <a:pt x="267161" y="2593807"/>
                    </a:cubicBezTo>
                    <a:cubicBezTo>
                      <a:pt x="267176" y="2605445"/>
                      <a:pt x="265078" y="2616607"/>
                      <a:pt x="261253" y="2626936"/>
                    </a:cubicBezTo>
                    <a:close/>
                    <a:moveTo>
                      <a:pt x="171435" y="2492529"/>
                    </a:moveTo>
                    <a:cubicBezTo>
                      <a:pt x="167848" y="2492529"/>
                      <a:pt x="164321" y="2492722"/>
                      <a:pt x="160839" y="2493080"/>
                    </a:cubicBezTo>
                    <a:cubicBezTo>
                      <a:pt x="160809" y="2493080"/>
                      <a:pt x="160779" y="2493080"/>
                      <a:pt x="160749" y="2493080"/>
                    </a:cubicBezTo>
                    <a:cubicBezTo>
                      <a:pt x="123736" y="2493080"/>
                      <a:pt x="90666" y="2475905"/>
                      <a:pt x="69042" y="2449131"/>
                    </a:cubicBezTo>
                    <a:cubicBezTo>
                      <a:pt x="75620" y="2444949"/>
                      <a:pt x="82570" y="2441302"/>
                      <a:pt x="89848" y="2438281"/>
                    </a:cubicBezTo>
                    <a:cubicBezTo>
                      <a:pt x="109925" y="2452435"/>
                      <a:pt x="134377" y="2460754"/>
                      <a:pt x="160749" y="2460754"/>
                    </a:cubicBezTo>
                    <a:cubicBezTo>
                      <a:pt x="179889" y="2460754"/>
                      <a:pt x="198016" y="2456364"/>
                      <a:pt x="214194" y="2448565"/>
                    </a:cubicBezTo>
                    <a:cubicBezTo>
                      <a:pt x="222111" y="2453521"/>
                      <a:pt x="229478" y="2459251"/>
                      <a:pt x="236205" y="2465665"/>
                    </a:cubicBezTo>
                    <a:cubicBezTo>
                      <a:pt x="218435" y="2480504"/>
                      <a:pt x="196260" y="2490222"/>
                      <a:pt x="171941" y="2492529"/>
                    </a:cubicBezTo>
                    <a:cubicBezTo>
                      <a:pt x="171778" y="2492529"/>
                      <a:pt x="171599" y="2492529"/>
                      <a:pt x="171435" y="2492529"/>
                    </a:cubicBezTo>
                    <a:close/>
                    <a:moveTo>
                      <a:pt x="160749" y="2455218"/>
                    </a:moveTo>
                    <a:cubicBezTo>
                      <a:pt x="136892" y="2455218"/>
                      <a:pt x="114672" y="2448089"/>
                      <a:pt x="96098" y="2435855"/>
                    </a:cubicBezTo>
                    <a:cubicBezTo>
                      <a:pt x="110475" y="2430706"/>
                      <a:pt x="125939" y="2427878"/>
                      <a:pt x="142056" y="2427878"/>
                    </a:cubicBezTo>
                    <a:cubicBezTo>
                      <a:pt x="166122" y="2427878"/>
                      <a:pt x="188729" y="2434159"/>
                      <a:pt x="208389" y="2445127"/>
                    </a:cubicBezTo>
                    <a:cubicBezTo>
                      <a:pt x="193804" y="2451601"/>
                      <a:pt x="177701" y="2455218"/>
                      <a:pt x="160749" y="2455218"/>
                    </a:cubicBezTo>
                    <a:close/>
                    <a:moveTo>
                      <a:pt x="142056" y="2422342"/>
                    </a:moveTo>
                    <a:cubicBezTo>
                      <a:pt x="123929" y="2422342"/>
                      <a:pt x="106606" y="2425794"/>
                      <a:pt x="90637" y="2432015"/>
                    </a:cubicBezTo>
                    <a:cubicBezTo>
                      <a:pt x="66511" y="2414096"/>
                      <a:pt x="49441" y="2387203"/>
                      <a:pt x="44425" y="2356307"/>
                    </a:cubicBezTo>
                    <a:cubicBezTo>
                      <a:pt x="48161" y="2333253"/>
                      <a:pt x="58594" y="2312432"/>
                      <a:pt x="73670" y="2295897"/>
                    </a:cubicBezTo>
                    <a:cubicBezTo>
                      <a:pt x="95994" y="2318162"/>
                      <a:pt x="126787" y="2331943"/>
                      <a:pt x="160734" y="2331943"/>
                    </a:cubicBezTo>
                    <a:cubicBezTo>
                      <a:pt x="194682" y="2331943"/>
                      <a:pt x="225475" y="2318162"/>
                      <a:pt x="247799" y="2295897"/>
                    </a:cubicBezTo>
                    <a:cubicBezTo>
                      <a:pt x="262875" y="2312432"/>
                      <a:pt x="273308" y="2333268"/>
                      <a:pt x="277044" y="2356307"/>
                    </a:cubicBezTo>
                    <a:cubicBezTo>
                      <a:pt x="270957" y="2393826"/>
                      <a:pt x="247099" y="2425437"/>
                      <a:pt x="214417" y="2442240"/>
                    </a:cubicBezTo>
                    <a:cubicBezTo>
                      <a:pt x="193224" y="2429619"/>
                      <a:pt x="168473" y="2422342"/>
                      <a:pt x="142056" y="2422342"/>
                    </a:cubicBezTo>
                    <a:close/>
                    <a:moveTo>
                      <a:pt x="102439" y="2235012"/>
                    </a:moveTo>
                    <a:cubicBezTo>
                      <a:pt x="119643" y="2225174"/>
                      <a:pt x="139541" y="2219519"/>
                      <a:pt x="160749" y="2219519"/>
                    </a:cubicBezTo>
                    <a:cubicBezTo>
                      <a:pt x="181957" y="2219519"/>
                      <a:pt x="201841" y="2225174"/>
                      <a:pt x="219060" y="2235012"/>
                    </a:cubicBezTo>
                    <a:cubicBezTo>
                      <a:pt x="201856" y="2244849"/>
                      <a:pt x="181957" y="2250505"/>
                      <a:pt x="160749" y="2250505"/>
                    </a:cubicBezTo>
                    <a:cubicBezTo>
                      <a:pt x="139541" y="2250520"/>
                      <a:pt x="119643" y="2244849"/>
                      <a:pt x="102439" y="2235012"/>
                    </a:cubicBezTo>
                    <a:close/>
                    <a:moveTo>
                      <a:pt x="219046" y="2272874"/>
                    </a:moveTo>
                    <a:cubicBezTo>
                      <a:pt x="201841" y="2282711"/>
                      <a:pt x="181942" y="2288366"/>
                      <a:pt x="160749" y="2288366"/>
                    </a:cubicBezTo>
                    <a:cubicBezTo>
                      <a:pt x="139556" y="2288366"/>
                      <a:pt x="119658" y="2282711"/>
                      <a:pt x="102453" y="2272874"/>
                    </a:cubicBezTo>
                    <a:cubicBezTo>
                      <a:pt x="119658" y="2263036"/>
                      <a:pt x="139556" y="2257381"/>
                      <a:pt x="160749" y="2257381"/>
                    </a:cubicBezTo>
                    <a:cubicBezTo>
                      <a:pt x="181942" y="2257381"/>
                      <a:pt x="201841" y="2263036"/>
                      <a:pt x="219046" y="2272874"/>
                    </a:cubicBezTo>
                    <a:close/>
                    <a:moveTo>
                      <a:pt x="138202" y="2253942"/>
                    </a:moveTo>
                    <a:cubicBezTo>
                      <a:pt x="123394" y="2256681"/>
                      <a:pt x="109508" y="2262054"/>
                      <a:pt x="97051" y="2269599"/>
                    </a:cubicBezTo>
                    <a:cubicBezTo>
                      <a:pt x="90026" y="2265060"/>
                      <a:pt x="83493" y="2259821"/>
                      <a:pt x="77584" y="2253942"/>
                    </a:cubicBezTo>
                    <a:cubicBezTo>
                      <a:pt x="83478" y="2248064"/>
                      <a:pt x="90011" y="2242825"/>
                      <a:pt x="97051" y="2238286"/>
                    </a:cubicBezTo>
                    <a:cubicBezTo>
                      <a:pt x="109508" y="2245831"/>
                      <a:pt x="123394" y="2251204"/>
                      <a:pt x="138202" y="2253942"/>
                    </a:cubicBezTo>
                    <a:close/>
                    <a:moveTo>
                      <a:pt x="160749" y="2293903"/>
                    </a:moveTo>
                    <a:cubicBezTo>
                      <a:pt x="184041" y="2293903"/>
                      <a:pt x="205844" y="2287414"/>
                      <a:pt x="224448" y="2276148"/>
                    </a:cubicBezTo>
                    <a:cubicBezTo>
                      <a:pt x="231517" y="2280702"/>
                      <a:pt x="238080" y="2285970"/>
                      <a:pt x="244004" y="2291894"/>
                    </a:cubicBezTo>
                    <a:cubicBezTo>
                      <a:pt x="222662" y="2313206"/>
                      <a:pt x="193224" y="2326407"/>
                      <a:pt x="160749" y="2326407"/>
                    </a:cubicBezTo>
                    <a:cubicBezTo>
                      <a:pt x="128275" y="2326407"/>
                      <a:pt x="98837" y="2313206"/>
                      <a:pt x="77495" y="2291894"/>
                    </a:cubicBezTo>
                    <a:cubicBezTo>
                      <a:pt x="83418" y="2285970"/>
                      <a:pt x="89981" y="2280717"/>
                      <a:pt x="97051" y="2276148"/>
                    </a:cubicBezTo>
                    <a:cubicBezTo>
                      <a:pt x="115654" y="2287414"/>
                      <a:pt x="137458" y="2293903"/>
                      <a:pt x="160749" y="2293903"/>
                    </a:cubicBezTo>
                    <a:close/>
                    <a:moveTo>
                      <a:pt x="183282" y="2253942"/>
                    </a:moveTo>
                    <a:cubicBezTo>
                      <a:pt x="198090" y="2251204"/>
                      <a:pt x="211976" y="2245831"/>
                      <a:pt x="224433" y="2238286"/>
                    </a:cubicBezTo>
                    <a:cubicBezTo>
                      <a:pt x="231458" y="2242825"/>
                      <a:pt x="237991" y="2248049"/>
                      <a:pt x="243900" y="2253942"/>
                    </a:cubicBezTo>
                    <a:cubicBezTo>
                      <a:pt x="238006" y="2259821"/>
                      <a:pt x="231472" y="2265060"/>
                      <a:pt x="224433" y="2269599"/>
                    </a:cubicBezTo>
                    <a:cubicBezTo>
                      <a:pt x="211991" y="2262054"/>
                      <a:pt x="198090" y="2256696"/>
                      <a:pt x="183282" y="2253942"/>
                    </a:cubicBezTo>
                    <a:close/>
                    <a:moveTo>
                      <a:pt x="160749" y="2213982"/>
                    </a:moveTo>
                    <a:cubicBezTo>
                      <a:pt x="137458" y="2213982"/>
                      <a:pt x="115654" y="2220471"/>
                      <a:pt x="97051" y="2231737"/>
                    </a:cubicBezTo>
                    <a:cubicBezTo>
                      <a:pt x="74905" y="2217450"/>
                      <a:pt x="57850" y="2195974"/>
                      <a:pt x="49203" y="2170599"/>
                    </a:cubicBezTo>
                    <a:cubicBezTo>
                      <a:pt x="57850" y="2145239"/>
                      <a:pt x="74920" y="2123748"/>
                      <a:pt x="97051" y="2109460"/>
                    </a:cubicBezTo>
                    <a:cubicBezTo>
                      <a:pt x="115654" y="2120726"/>
                      <a:pt x="137458" y="2127215"/>
                      <a:pt x="160749" y="2127215"/>
                    </a:cubicBezTo>
                    <a:cubicBezTo>
                      <a:pt x="184041" y="2127215"/>
                      <a:pt x="205844" y="2120726"/>
                      <a:pt x="224448" y="2109460"/>
                    </a:cubicBezTo>
                    <a:cubicBezTo>
                      <a:pt x="246593" y="2123748"/>
                      <a:pt x="263649" y="2145224"/>
                      <a:pt x="272296" y="2170599"/>
                    </a:cubicBezTo>
                    <a:cubicBezTo>
                      <a:pt x="263649" y="2195959"/>
                      <a:pt x="246579" y="2217450"/>
                      <a:pt x="224448" y="2231737"/>
                    </a:cubicBezTo>
                    <a:cubicBezTo>
                      <a:pt x="205829" y="2220471"/>
                      <a:pt x="184026" y="2213982"/>
                      <a:pt x="160749" y="2213982"/>
                    </a:cubicBezTo>
                    <a:close/>
                    <a:moveTo>
                      <a:pt x="102439" y="2068160"/>
                    </a:moveTo>
                    <a:cubicBezTo>
                      <a:pt x="119643" y="2058323"/>
                      <a:pt x="139541" y="2052667"/>
                      <a:pt x="160734" y="2052667"/>
                    </a:cubicBezTo>
                    <a:cubicBezTo>
                      <a:pt x="181927" y="2052667"/>
                      <a:pt x="201826" y="2058323"/>
                      <a:pt x="219031" y="2068160"/>
                    </a:cubicBezTo>
                    <a:cubicBezTo>
                      <a:pt x="201826" y="2077998"/>
                      <a:pt x="181927" y="2083653"/>
                      <a:pt x="160734" y="2083653"/>
                    </a:cubicBezTo>
                    <a:cubicBezTo>
                      <a:pt x="139541" y="2083653"/>
                      <a:pt x="119643" y="2077998"/>
                      <a:pt x="102439" y="2068160"/>
                    </a:cubicBezTo>
                    <a:close/>
                    <a:moveTo>
                      <a:pt x="219046" y="2106201"/>
                    </a:moveTo>
                    <a:cubicBezTo>
                      <a:pt x="201841" y="2116038"/>
                      <a:pt x="181942" y="2121694"/>
                      <a:pt x="160734" y="2121694"/>
                    </a:cubicBezTo>
                    <a:cubicBezTo>
                      <a:pt x="139526" y="2121694"/>
                      <a:pt x="119643" y="2116038"/>
                      <a:pt x="102424" y="2106201"/>
                    </a:cubicBezTo>
                    <a:cubicBezTo>
                      <a:pt x="119628" y="2096363"/>
                      <a:pt x="139526" y="2090708"/>
                      <a:pt x="160734" y="2090708"/>
                    </a:cubicBezTo>
                    <a:cubicBezTo>
                      <a:pt x="181942" y="2090693"/>
                      <a:pt x="201841" y="2096363"/>
                      <a:pt x="219046" y="2106201"/>
                    </a:cubicBezTo>
                    <a:close/>
                    <a:moveTo>
                      <a:pt x="102439" y="2030298"/>
                    </a:moveTo>
                    <a:cubicBezTo>
                      <a:pt x="119643" y="2020461"/>
                      <a:pt x="139541" y="2014805"/>
                      <a:pt x="160749" y="2014805"/>
                    </a:cubicBezTo>
                    <a:cubicBezTo>
                      <a:pt x="181957" y="2014805"/>
                      <a:pt x="201841" y="2020461"/>
                      <a:pt x="219060" y="2030298"/>
                    </a:cubicBezTo>
                    <a:cubicBezTo>
                      <a:pt x="201856" y="2040136"/>
                      <a:pt x="181957" y="2045791"/>
                      <a:pt x="160749" y="2045791"/>
                    </a:cubicBezTo>
                    <a:cubicBezTo>
                      <a:pt x="139541" y="2045806"/>
                      <a:pt x="119643" y="2040151"/>
                      <a:pt x="102439" y="2030298"/>
                    </a:cubicBezTo>
                    <a:close/>
                    <a:moveTo>
                      <a:pt x="138202" y="2049229"/>
                    </a:moveTo>
                    <a:cubicBezTo>
                      <a:pt x="123394" y="2051968"/>
                      <a:pt x="109508" y="2057341"/>
                      <a:pt x="97051" y="2064886"/>
                    </a:cubicBezTo>
                    <a:cubicBezTo>
                      <a:pt x="90026" y="2060347"/>
                      <a:pt x="83493" y="2055108"/>
                      <a:pt x="77584" y="2049229"/>
                    </a:cubicBezTo>
                    <a:cubicBezTo>
                      <a:pt x="83478" y="2043351"/>
                      <a:pt x="90011" y="2038112"/>
                      <a:pt x="97051" y="2033573"/>
                    </a:cubicBezTo>
                    <a:cubicBezTo>
                      <a:pt x="109508" y="2041118"/>
                      <a:pt x="123394" y="2046491"/>
                      <a:pt x="138202" y="2049229"/>
                    </a:cubicBezTo>
                    <a:close/>
                    <a:moveTo>
                      <a:pt x="138693" y="2087181"/>
                    </a:moveTo>
                    <a:cubicBezTo>
                      <a:pt x="123706" y="2089904"/>
                      <a:pt x="109627" y="2095307"/>
                      <a:pt x="97036" y="2102927"/>
                    </a:cubicBezTo>
                    <a:cubicBezTo>
                      <a:pt x="89967" y="2098373"/>
                      <a:pt x="83403" y="2093104"/>
                      <a:pt x="77480" y="2087181"/>
                    </a:cubicBezTo>
                    <a:cubicBezTo>
                      <a:pt x="83403" y="2081257"/>
                      <a:pt x="89967" y="2076004"/>
                      <a:pt x="97036" y="2071434"/>
                    </a:cubicBezTo>
                    <a:cubicBezTo>
                      <a:pt x="109642" y="2079054"/>
                      <a:pt x="123706" y="2084457"/>
                      <a:pt x="138693" y="2087181"/>
                    </a:cubicBezTo>
                    <a:close/>
                    <a:moveTo>
                      <a:pt x="182791" y="2087181"/>
                    </a:moveTo>
                    <a:cubicBezTo>
                      <a:pt x="197778" y="2084457"/>
                      <a:pt x="211842" y="2079054"/>
                      <a:pt x="224448" y="2071434"/>
                    </a:cubicBezTo>
                    <a:cubicBezTo>
                      <a:pt x="231517" y="2075989"/>
                      <a:pt x="238080" y="2081257"/>
                      <a:pt x="244004" y="2087181"/>
                    </a:cubicBezTo>
                    <a:cubicBezTo>
                      <a:pt x="238080" y="2093104"/>
                      <a:pt x="231517" y="2098358"/>
                      <a:pt x="224448" y="2102927"/>
                    </a:cubicBezTo>
                    <a:cubicBezTo>
                      <a:pt x="211842" y="2095292"/>
                      <a:pt x="197778" y="2089889"/>
                      <a:pt x="182791" y="2087181"/>
                    </a:cubicBezTo>
                    <a:close/>
                    <a:moveTo>
                      <a:pt x="183282" y="2049229"/>
                    </a:moveTo>
                    <a:cubicBezTo>
                      <a:pt x="198090" y="2046491"/>
                      <a:pt x="211976" y="2041118"/>
                      <a:pt x="224433" y="2033573"/>
                    </a:cubicBezTo>
                    <a:cubicBezTo>
                      <a:pt x="231458" y="2038112"/>
                      <a:pt x="237991" y="2043336"/>
                      <a:pt x="243900" y="2049229"/>
                    </a:cubicBezTo>
                    <a:cubicBezTo>
                      <a:pt x="238006" y="2055108"/>
                      <a:pt x="231472" y="2060347"/>
                      <a:pt x="224433" y="2064886"/>
                    </a:cubicBezTo>
                    <a:cubicBezTo>
                      <a:pt x="211991" y="2057341"/>
                      <a:pt x="198090" y="2051983"/>
                      <a:pt x="183282" y="2049229"/>
                    </a:cubicBezTo>
                    <a:close/>
                    <a:moveTo>
                      <a:pt x="160749" y="2009269"/>
                    </a:moveTo>
                    <a:cubicBezTo>
                      <a:pt x="137458" y="2009269"/>
                      <a:pt x="115654" y="2015758"/>
                      <a:pt x="97051" y="2027024"/>
                    </a:cubicBezTo>
                    <a:cubicBezTo>
                      <a:pt x="74905" y="2012737"/>
                      <a:pt x="57850" y="1991261"/>
                      <a:pt x="49203" y="1965886"/>
                    </a:cubicBezTo>
                    <a:cubicBezTo>
                      <a:pt x="57850" y="1940525"/>
                      <a:pt x="74920" y="1919035"/>
                      <a:pt x="97051" y="1904747"/>
                    </a:cubicBezTo>
                    <a:cubicBezTo>
                      <a:pt x="115654" y="1916013"/>
                      <a:pt x="137458" y="1922502"/>
                      <a:pt x="160749" y="1922502"/>
                    </a:cubicBezTo>
                    <a:cubicBezTo>
                      <a:pt x="184041" y="1922502"/>
                      <a:pt x="205844" y="1916013"/>
                      <a:pt x="224448" y="1904747"/>
                    </a:cubicBezTo>
                    <a:cubicBezTo>
                      <a:pt x="246593" y="1919035"/>
                      <a:pt x="263649" y="1940510"/>
                      <a:pt x="272296" y="1965886"/>
                    </a:cubicBezTo>
                    <a:cubicBezTo>
                      <a:pt x="263649" y="1991246"/>
                      <a:pt x="246579" y="2012737"/>
                      <a:pt x="224448" y="2027024"/>
                    </a:cubicBezTo>
                    <a:cubicBezTo>
                      <a:pt x="205829" y="2015758"/>
                      <a:pt x="184026" y="2009269"/>
                      <a:pt x="160749" y="2009269"/>
                    </a:cubicBezTo>
                    <a:close/>
                    <a:moveTo>
                      <a:pt x="102439" y="1863447"/>
                    </a:moveTo>
                    <a:cubicBezTo>
                      <a:pt x="119643" y="1853610"/>
                      <a:pt x="139541" y="1847954"/>
                      <a:pt x="160734" y="1847954"/>
                    </a:cubicBezTo>
                    <a:cubicBezTo>
                      <a:pt x="181927" y="1847954"/>
                      <a:pt x="201826" y="1853610"/>
                      <a:pt x="219031" y="1863447"/>
                    </a:cubicBezTo>
                    <a:cubicBezTo>
                      <a:pt x="201826" y="1873285"/>
                      <a:pt x="181927" y="1878940"/>
                      <a:pt x="160734" y="1878940"/>
                    </a:cubicBezTo>
                    <a:cubicBezTo>
                      <a:pt x="139541" y="1878940"/>
                      <a:pt x="119643" y="1873285"/>
                      <a:pt x="102439" y="1863447"/>
                    </a:cubicBezTo>
                    <a:close/>
                    <a:moveTo>
                      <a:pt x="219046" y="1901488"/>
                    </a:moveTo>
                    <a:cubicBezTo>
                      <a:pt x="201841" y="1911325"/>
                      <a:pt x="181942" y="1916981"/>
                      <a:pt x="160734" y="1916981"/>
                    </a:cubicBezTo>
                    <a:cubicBezTo>
                      <a:pt x="139526" y="1916981"/>
                      <a:pt x="119643" y="1911325"/>
                      <a:pt x="102424" y="1901488"/>
                    </a:cubicBezTo>
                    <a:cubicBezTo>
                      <a:pt x="119628" y="1891650"/>
                      <a:pt x="139526" y="1885995"/>
                      <a:pt x="160734" y="1885995"/>
                    </a:cubicBezTo>
                    <a:cubicBezTo>
                      <a:pt x="181942" y="1885995"/>
                      <a:pt x="201841" y="1891650"/>
                      <a:pt x="219046" y="1901488"/>
                    </a:cubicBezTo>
                    <a:close/>
                    <a:moveTo>
                      <a:pt x="102439" y="1825585"/>
                    </a:moveTo>
                    <a:cubicBezTo>
                      <a:pt x="119643" y="1815748"/>
                      <a:pt x="139541" y="1810092"/>
                      <a:pt x="160749" y="1810092"/>
                    </a:cubicBezTo>
                    <a:cubicBezTo>
                      <a:pt x="181957" y="1810092"/>
                      <a:pt x="201841" y="1815748"/>
                      <a:pt x="219060" y="1825585"/>
                    </a:cubicBezTo>
                    <a:cubicBezTo>
                      <a:pt x="201856" y="1835423"/>
                      <a:pt x="181957" y="1841078"/>
                      <a:pt x="160749" y="1841078"/>
                    </a:cubicBezTo>
                    <a:cubicBezTo>
                      <a:pt x="139541" y="1841093"/>
                      <a:pt x="119643" y="1835438"/>
                      <a:pt x="102439" y="1825585"/>
                    </a:cubicBezTo>
                    <a:close/>
                    <a:moveTo>
                      <a:pt x="138202" y="1844516"/>
                    </a:moveTo>
                    <a:cubicBezTo>
                      <a:pt x="123394" y="1847255"/>
                      <a:pt x="109508" y="1852628"/>
                      <a:pt x="97051" y="1860173"/>
                    </a:cubicBezTo>
                    <a:cubicBezTo>
                      <a:pt x="90026" y="1855634"/>
                      <a:pt x="83493" y="1850395"/>
                      <a:pt x="77584" y="1844516"/>
                    </a:cubicBezTo>
                    <a:cubicBezTo>
                      <a:pt x="83478" y="1838638"/>
                      <a:pt x="90011" y="1833399"/>
                      <a:pt x="97051" y="1828860"/>
                    </a:cubicBezTo>
                    <a:cubicBezTo>
                      <a:pt x="109508" y="1836405"/>
                      <a:pt x="123394" y="1841778"/>
                      <a:pt x="138202" y="1844516"/>
                    </a:cubicBezTo>
                    <a:close/>
                    <a:moveTo>
                      <a:pt x="138693" y="1882467"/>
                    </a:moveTo>
                    <a:cubicBezTo>
                      <a:pt x="123706" y="1885191"/>
                      <a:pt x="109627" y="1890593"/>
                      <a:pt x="97036" y="1898213"/>
                    </a:cubicBezTo>
                    <a:cubicBezTo>
                      <a:pt x="89967" y="1893659"/>
                      <a:pt x="83403" y="1888391"/>
                      <a:pt x="77480" y="1882467"/>
                    </a:cubicBezTo>
                    <a:cubicBezTo>
                      <a:pt x="83403" y="1876544"/>
                      <a:pt x="89967" y="1871290"/>
                      <a:pt x="97036" y="1866722"/>
                    </a:cubicBezTo>
                    <a:cubicBezTo>
                      <a:pt x="109642" y="1874342"/>
                      <a:pt x="123706" y="1879744"/>
                      <a:pt x="138693" y="1882467"/>
                    </a:cubicBezTo>
                    <a:close/>
                    <a:moveTo>
                      <a:pt x="182791" y="1882467"/>
                    </a:moveTo>
                    <a:cubicBezTo>
                      <a:pt x="197778" y="1879744"/>
                      <a:pt x="211842" y="1874342"/>
                      <a:pt x="224448" y="1866722"/>
                    </a:cubicBezTo>
                    <a:cubicBezTo>
                      <a:pt x="231517" y="1871276"/>
                      <a:pt x="238080" y="1876544"/>
                      <a:pt x="244004" y="1882467"/>
                    </a:cubicBezTo>
                    <a:cubicBezTo>
                      <a:pt x="238080" y="1888391"/>
                      <a:pt x="231517" y="1893644"/>
                      <a:pt x="224448" y="1898213"/>
                    </a:cubicBezTo>
                    <a:cubicBezTo>
                      <a:pt x="211842" y="1890579"/>
                      <a:pt x="197778" y="1885176"/>
                      <a:pt x="182791" y="1882467"/>
                    </a:cubicBezTo>
                    <a:close/>
                    <a:moveTo>
                      <a:pt x="183282" y="1844516"/>
                    </a:moveTo>
                    <a:cubicBezTo>
                      <a:pt x="198090" y="1841778"/>
                      <a:pt x="211976" y="1836405"/>
                      <a:pt x="224433" y="1828860"/>
                    </a:cubicBezTo>
                    <a:cubicBezTo>
                      <a:pt x="231458" y="1833399"/>
                      <a:pt x="237991" y="1838623"/>
                      <a:pt x="243900" y="1844516"/>
                    </a:cubicBezTo>
                    <a:cubicBezTo>
                      <a:pt x="238006" y="1850395"/>
                      <a:pt x="231472" y="1855634"/>
                      <a:pt x="224433" y="1860173"/>
                    </a:cubicBezTo>
                    <a:cubicBezTo>
                      <a:pt x="211991" y="1852628"/>
                      <a:pt x="198090" y="1847270"/>
                      <a:pt x="183282" y="1844516"/>
                    </a:cubicBezTo>
                    <a:close/>
                    <a:moveTo>
                      <a:pt x="160749" y="1804556"/>
                    </a:moveTo>
                    <a:cubicBezTo>
                      <a:pt x="137458" y="1804556"/>
                      <a:pt x="115654" y="1811045"/>
                      <a:pt x="97051" y="1822311"/>
                    </a:cubicBezTo>
                    <a:cubicBezTo>
                      <a:pt x="74905" y="1808024"/>
                      <a:pt x="57850" y="1786548"/>
                      <a:pt x="49203" y="1761173"/>
                    </a:cubicBezTo>
                    <a:cubicBezTo>
                      <a:pt x="57850" y="1735812"/>
                      <a:pt x="74920" y="1714321"/>
                      <a:pt x="97051" y="1700034"/>
                    </a:cubicBezTo>
                    <a:cubicBezTo>
                      <a:pt x="115654" y="1711300"/>
                      <a:pt x="137458" y="1717789"/>
                      <a:pt x="160749" y="1717789"/>
                    </a:cubicBezTo>
                    <a:cubicBezTo>
                      <a:pt x="184041" y="1717789"/>
                      <a:pt x="205844" y="1711300"/>
                      <a:pt x="224448" y="1700034"/>
                    </a:cubicBezTo>
                    <a:cubicBezTo>
                      <a:pt x="246593" y="1714321"/>
                      <a:pt x="263649" y="1735797"/>
                      <a:pt x="272296" y="1761173"/>
                    </a:cubicBezTo>
                    <a:cubicBezTo>
                      <a:pt x="263649" y="1786533"/>
                      <a:pt x="246579" y="1808024"/>
                      <a:pt x="224448" y="1822311"/>
                    </a:cubicBezTo>
                    <a:cubicBezTo>
                      <a:pt x="205829" y="1811060"/>
                      <a:pt x="184026" y="1804556"/>
                      <a:pt x="160749" y="1804556"/>
                    </a:cubicBezTo>
                    <a:close/>
                    <a:moveTo>
                      <a:pt x="102439" y="1658734"/>
                    </a:moveTo>
                    <a:cubicBezTo>
                      <a:pt x="119643" y="1648897"/>
                      <a:pt x="139541" y="1643241"/>
                      <a:pt x="160734" y="1643241"/>
                    </a:cubicBezTo>
                    <a:cubicBezTo>
                      <a:pt x="181927" y="1643241"/>
                      <a:pt x="201826" y="1648897"/>
                      <a:pt x="219031" y="1658734"/>
                    </a:cubicBezTo>
                    <a:cubicBezTo>
                      <a:pt x="201826" y="1668572"/>
                      <a:pt x="181927" y="1674227"/>
                      <a:pt x="160734" y="1674227"/>
                    </a:cubicBezTo>
                    <a:cubicBezTo>
                      <a:pt x="139541" y="1674227"/>
                      <a:pt x="119643" y="1668572"/>
                      <a:pt x="102439" y="1658734"/>
                    </a:cubicBezTo>
                    <a:close/>
                    <a:moveTo>
                      <a:pt x="219046" y="1696775"/>
                    </a:moveTo>
                    <a:cubicBezTo>
                      <a:pt x="201841" y="1706612"/>
                      <a:pt x="181942" y="1712268"/>
                      <a:pt x="160734" y="1712268"/>
                    </a:cubicBezTo>
                    <a:cubicBezTo>
                      <a:pt x="139526" y="1712268"/>
                      <a:pt x="119643" y="1706612"/>
                      <a:pt x="102424" y="1696775"/>
                    </a:cubicBezTo>
                    <a:cubicBezTo>
                      <a:pt x="119628" y="1686937"/>
                      <a:pt x="139526" y="1681282"/>
                      <a:pt x="160734" y="1681282"/>
                    </a:cubicBezTo>
                    <a:cubicBezTo>
                      <a:pt x="181942" y="1681282"/>
                      <a:pt x="201841" y="1686937"/>
                      <a:pt x="219046" y="1696775"/>
                    </a:cubicBezTo>
                    <a:close/>
                    <a:moveTo>
                      <a:pt x="102439" y="1620872"/>
                    </a:moveTo>
                    <a:cubicBezTo>
                      <a:pt x="119643" y="1611035"/>
                      <a:pt x="139541" y="1605379"/>
                      <a:pt x="160749" y="1605379"/>
                    </a:cubicBezTo>
                    <a:cubicBezTo>
                      <a:pt x="181957" y="1605379"/>
                      <a:pt x="201841" y="1611035"/>
                      <a:pt x="219060" y="1620872"/>
                    </a:cubicBezTo>
                    <a:cubicBezTo>
                      <a:pt x="201856" y="1630710"/>
                      <a:pt x="181957" y="1636365"/>
                      <a:pt x="160749" y="1636365"/>
                    </a:cubicBezTo>
                    <a:cubicBezTo>
                      <a:pt x="139541" y="1636380"/>
                      <a:pt x="119643" y="1630725"/>
                      <a:pt x="102439" y="1620872"/>
                    </a:cubicBezTo>
                    <a:close/>
                    <a:moveTo>
                      <a:pt x="138202" y="1639803"/>
                    </a:moveTo>
                    <a:cubicBezTo>
                      <a:pt x="123394" y="1642542"/>
                      <a:pt x="109508" y="1647914"/>
                      <a:pt x="97051" y="1655460"/>
                    </a:cubicBezTo>
                    <a:cubicBezTo>
                      <a:pt x="90026" y="1650921"/>
                      <a:pt x="83493" y="1645682"/>
                      <a:pt x="77584" y="1639803"/>
                    </a:cubicBezTo>
                    <a:cubicBezTo>
                      <a:pt x="83478" y="1633924"/>
                      <a:pt x="90011" y="1628686"/>
                      <a:pt x="97051" y="1624147"/>
                    </a:cubicBezTo>
                    <a:cubicBezTo>
                      <a:pt x="109508" y="1631692"/>
                      <a:pt x="123394" y="1637065"/>
                      <a:pt x="138202" y="1639803"/>
                    </a:cubicBezTo>
                    <a:close/>
                    <a:moveTo>
                      <a:pt x="138693" y="1677754"/>
                    </a:moveTo>
                    <a:cubicBezTo>
                      <a:pt x="123706" y="1680478"/>
                      <a:pt x="109627" y="1685880"/>
                      <a:pt x="97036" y="1693500"/>
                    </a:cubicBezTo>
                    <a:cubicBezTo>
                      <a:pt x="89967" y="1688946"/>
                      <a:pt x="83403" y="1683678"/>
                      <a:pt x="77480" y="1677754"/>
                    </a:cubicBezTo>
                    <a:cubicBezTo>
                      <a:pt x="83403" y="1671831"/>
                      <a:pt x="89967" y="1666577"/>
                      <a:pt x="97036" y="1662008"/>
                    </a:cubicBezTo>
                    <a:cubicBezTo>
                      <a:pt x="109642" y="1669628"/>
                      <a:pt x="123706" y="1675031"/>
                      <a:pt x="138693" y="1677754"/>
                    </a:cubicBezTo>
                    <a:close/>
                    <a:moveTo>
                      <a:pt x="182791" y="1677754"/>
                    </a:moveTo>
                    <a:cubicBezTo>
                      <a:pt x="197778" y="1675031"/>
                      <a:pt x="211842" y="1669643"/>
                      <a:pt x="224448" y="1662008"/>
                    </a:cubicBezTo>
                    <a:cubicBezTo>
                      <a:pt x="231517" y="1666563"/>
                      <a:pt x="238080" y="1671831"/>
                      <a:pt x="244004" y="1677754"/>
                    </a:cubicBezTo>
                    <a:cubicBezTo>
                      <a:pt x="238080" y="1683678"/>
                      <a:pt x="231517" y="1688931"/>
                      <a:pt x="224448" y="1693500"/>
                    </a:cubicBezTo>
                    <a:cubicBezTo>
                      <a:pt x="211842" y="1685880"/>
                      <a:pt x="197778" y="1680478"/>
                      <a:pt x="182791" y="1677754"/>
                    </a:cubicBezTo>
                    <a:close/>
                    <a:moveTo>
                      <a:pt x="183282" y="1639803"/>
                    </a:moveTo>
                    <a:cubicBezTo>
                      <a:pt x="198090" y="1637065"/>
                      <a:pt x="211976" y="1631692"/>
                      <a:pt x="224433" y="1624147"/>
                    </a:cubicBezTo>
                    <a:cubicBezTo>
                      <a:pt x="231458" y="1628686"/>
                      <a:pt x="237991" y="1633910"/>
                      <a:pt x="243900" y="1639803"/>
                    </a:cubicBezTo>
                    <a:cubicBezTo>
                      <a:pt x="238006" y="1645682"/>
                      <a:pt x="231472" y="1650921"/>
                      <a:pt x="224433" y="1655460"/>
                    </a:cubicBezTo>
                    <a:cubicBezTo>
                      <a:pt x="211991" y="1647929"/>
                      <a:pt x="198090" y="1642557"/>
                      <a:pt x="183282" y="1639803"/>
                    </a:cubicBezTo>
                    <a:close/>
                    <a:moveTo>
                      <a:pt x="160749" y="1599843"/>
                    </a:moveTo>
                    <a:cubicBezTo>
                      <a:pt x="137458" y="1599843"/>
                      <a:pt x="115654" y="1606332"/>
                      <a:pt x="97051" y="1617598"/>
                    </a:cubicBezTo>
                    <a:cubicBezTo>
                      <a:pt x="74905" y="1603311"/>
                      <a:pt x="57850" y="1581835"/>
                      <a:pt x="49203" y="1556460"/>
                    </a:cubicBezTo>
                    <a:cubicBezTo>
                      <a:pt x="57850" y="1531099"/>
                      <a:pt x="74920" y="1509608"/>
                      <a:pt x="97051" y="1495321"/>
                    </a:cubicBezTo>
                    <a:cubicBezTo>
                      <a:pt x="115654" y="1506587"/>
                      <a:pt x="137458" y="1513076"/>
                      <a:pt x="160749" y="1513076"/>
                    </a:cubicBezTo>
                    <a:cubicBezTo>
                      <a:pt x="184041" y="1513076"/>
                      <a:pt x="205844" y="1506587"/>
                      <a:pt x="224448" y="1495321"/>
                    </a:cubicBezTo>
                    <a:cubicBezTo>
                      <a:pt x="246593" y="1509608"/>
                      <a:pt x="263649" y="1531084"/>
                      <a:pt x="272296" y="1556460"/>
                    </a:cubicBezTo>
                    <a:cubicBezTo>
                      <a:pt x="263649" y="1581820"/>
                      <a:pt x="246579" y="1603311"/>
                      <a:pt x="224448" y="1617598"/>
                    </a:cubicBezTo>
                    <a:cubicBezTo>
                      <a:pt x="205829" y="1606347"/>
                      <a:pt x="184026" y="1599843"/>
                      <a:pt x="160749" y="1599843"/>
                    </a:cubicBezTo>
                    <a:close/>
                    <a:moveTo>
                      <a:pt x="102439" y="1454021"/>
                    </a:moveTo>
                    <a:cubicBezTo>
                      <a:pt x="119643" y="1444184"/>
                      <a:pt x="139541" y="1438528"/>
                      <a:pt x="160734" y="1438528"/>
                    </a:cubicBezTo>
                    <a:cubicBezTo>
                      <a:pt x="181927" y="1438528"/>
                      <a:pt x="201826" y="1444184"/>
                      <a:pt x="219031" y="1454021"/>
                    </a:cubicBezTo>
                    <a:cubicBezTo>
                      <a:pt x="201826" y="1463859"/>
                      <a:pt x="181927" y="1469514"/>
                      <a:pt x="160734" y="1469514"/>
                    </a:cubicBezTo>
                    <a:cubicBezTo>
                      <a:pt x="139541" y="1469514"/>
                      <a:pt x="119643" y="1463859"/>
                      <a:pt x="102439" y="1454021"/>
                    </a:cubicBezTo>
                    <a:close/>
                    <a:moveTo>
                      <a:pt x="219046" y="1492062"/>
                    </a:moveTo>
                    <a:cubicBezTo>
                      <a:pt x="201841" y="1501899"/>
                      <a:pt x="181942" y="1507554"/>
                      <a:pt x="160734" y="1507554"/>
                    </a:cubicBezTo>
                    <a:cubicBezTo>
                      <a:pt x="139526" y="1507554"/>
                      <a:pt x="119643" y="1501899"/>
                      <a:pt x="102424" y="1492062"/>
                    </a:cubicBezTo>
                    <a:cubicBezTo>
                      <a:pt x="119628" y="1482224"/>
                      <a:pt x="139526" y="1476569"/>
                      <a:pt x="160734" y="1476569"/>
                    </a:cubicBezTo>
                    <a:cubicBezTo>
                      <a:pt x="181942" y="1476569"/>
                      <a:pt x="201841" y="1482224"/>
                      <a:pt x="219046" y="1492062"/>
                    </a:cubicBezTo>
                    <a:close/>
                    <a:moveTo>
                      <a:pt x="102439" y="1416174"/>
                    </a:moveTo>
                    <a:cubicBezTo>
                      <a:pt x="119643" y="1406336"/>
                      <a:pt x="139541" y="1400681"/>
                      <a:pt x="160749" y="1400681"/>
                    </a:cubicBezTo>
                    <a:cubicBezTo>
                      <a:pt x="181957" y="1400681"/>
                      <a:pt x="201841" y="1406336"/>
                      <a:pt x="219060" y="1416174"/>
                    </a:cubicBezTo>
                    <a:cubicBezTo>
                      <a:pt x="201856" y="1426012"/>
                      <a:pt x="181957" y="1431667"/>
                      <a:pt x="160749" y="1431667"/>
                    </a:cubicBezTo>
                    <a:cubicBezTo>
                      <a:pt x="139541" y="1431667"/>
                      <a:pt x="119643" y="1426012"/>
                      <a:pt x="102439" y="1416174"/>
                    </a:cubicBezTo>
                    <a:close/>
                    <a:moveTo>
                      <a:pt x="138202" y="1435090"/>
                    </a:moveTo>
                    <a:cubicBezTo>
                      <a:pt x="123394" y="1437829"/>
                      <a:pt x="109508" y="1443201"/>
                      <a:pt x="97051" y="1450747"/>
                    </a:cubicBezTo>
                    <a:cubicBezTo>
                      <a:pt x="90026" y="1446208"/>
                      <a:pt x="83493" y="1440969"/>
                      <a:pt x="77584" y="1435090"/>
                    </a:cubicBezTo>
                    <a:cubicBezTo>
                      <a:pt x="83478" y="1429212"/>
                      <a:pt x="90011" y="1423973"/>
                      <a:pt x="97051" y="1419433"/>
                    </a:cubicBezTo>
                    <a:cubicBezTo>
                      <a:pt x="109508" y="1426979"/>
                      <a:pt x="123394" y="1432352"/>
                      <a:pt x="138202" y="1435090"/>
                    </a:cubicBezTo>
                    <a:close/>
                    <a:moveTo>
                      <a:pt x="138693" y="1473041"/>
                    </a:moveTo>
                    <a:cubicBezTo>
                      <a:pt x="123706" y="1475765"/>
                      <a:pt x="109627" y="1481167"/>
                      <a:pt x="97036" y="1488787"/>
                    </a:cubicBezTo>
                    <a:cubicBezTo>
                      <a:pt x="89967" y="1484233"/>
                      <a:pt x="83403" y="1478965"/>
                      <a:pt x="77480" y="1473041"/>
                    </a:cubicBezTo>
                    <a:cubicBezTo>
                      <a:pt x="83403" y="1467118"/>
                      <a:pt x="89967" y="1461864"/>
                      <a:pt x="97036" y="1457295"/>
                    </a:cubicBezTo>
                    <a:cubicBezTo>
                      <a:pt x="109642" y="1464930"/>
                      <a:pt x="123706" y="1470333"/>
                      <a:pt x="138693" y="1473041"/>
                    </a:cubicBezTo>
                    <a:close/>
                    <a:moveTo>
                      <a:pt x="182791" y="1473041"/>
                    </a:moveTo>
                    <a:cubicBezTo>
                      <a:pt x="197778" y="1470318"/>
                      <a:pt x="211842" y="1464915"/>
                      <a:pt x="224448" y="1457295"/>
                    </a:cubicBezTo>
                    <a:cubicBezTo>
                      <a:pt x="231517" y="1461849"/>
                      <a:pt x="238080" y="1467118"/>
                      <a:pt x="244004" y="1473041"/>
                    </a:cubicBezTo>
                    <a:cubicBezTo>
                      <a:pt x="238080" y="1478965"/>
                      <a:pt x="231517" y="1484218"/>
                      <a:pt x="224448" y="1488787"/>
                    </a:cubicBezTo>
                    <a:cubicBezTo>
                      <a:pt x="211842" y="1481167"/>
                      <a:pt x="197778" y="1475765"/>
                      <a:pt x="182791" y="1473041"/>
                    </a:cubicBezTo>
                    <a:close/>
                    <a:moveTo>
                      <a:pt x="183282" y="1435090"/>
                    </a:moveTo>
                    <a:cubicBezTo>
                      <a:pt x="198090" y="1432352"/>
                      <a:pt x="211976" y="1426979"/>
                      <a:pt x="224433" y="1419433"/>
                    </a:cubicBezTo>
                    <a:cubicBezTo>
                      <a:pt x="231458" y="1423973"/>
                      <a:pt x="237991" y="1429197"/>
                      <a:pt x="243900" y="1435090"/>
                    </a:cubicBezTo>
                    <a:cubicBezTo>
                      <a:pt x="238006" y="1440969"/>
                      <a:pt x="231472" y="1446208"/>
                      <a:pt x="224433" y="1450747"/>
                    </a:cubicBezTo>
                    <a:cubicBezTo>
                      <a:pt x="211991" y="1443216"/>
                      <a:pt x="198090" y="1437843"/>
                      <a:pt x="183282" y="1435090"/>
                    </a:cubicBezTo>
                    <a:close/>
                    <a:moveTo>
                      <a:pt x="160749" y="1395130"/>
                    </a:moveTo>
                    <a:cubicBezTo>
                      <a:pt x="137458" y="1395130"/>
                      <a:pt x="115654" y="1401619"/>
                      <a:pt x="97051" y="1412885"/>
                    </a:cubicBezTo>
                    <a:cubicBezTo>
                      <a:pt x="74905" y="1398597"/>
                      <a:pt x="57850" y="1377122"/>
                      <a:pt x="49203" y="1351746"/>
                    </a:cubicBezTo>
                    <a:cubicBezTo>
                      <a:pt x="57850" y="1326386"/>
                      <a:pt x="74920" y="1304895"/>
                      <a:pt x="97051" y="1290608"/>
                    </a:cubicBezTo>
                    <a:cubicBezTo>
                      <a:pt x="115654" y="1301874"/>
                      <a:pt x="137458" y="1308363"/>
                      <a:pt x="160749" y="1308363"/>
                    </a:cubicBezTo>
                    <a:cubicBezTo>
                      <a:pt x="184041" y="1308363"/>
                      <a:pt x="205844" y="1301874"/>
                      <a:pt x="224448" y="1290608"/>
                    </a:cubicBezTo>
                    <a:cubicBezTo>
                      <a:pt x="246593" y="1304895"/>
                      <a:pt x="263649" y="1326371"/>
                      <a:pt x="272296" y="1351746"/>
                    </a:cubicBezTo>
                    <a:cubicBezTo>
                      <a:pt x="263649" y="1377107"/>
                      <a:pt x="246579" y="1398597"/>
                      <a:pt x="224448" y="1412885"/>
                    </a:cubicBezTo>
                    <a:cubicBezTo>
                      <a:pt x="205829" y="1401634"/>
                      <a:pt x="184026" y="1395130"/>
                      <a:pt x="160749" y="1395130"/>
                    </a:cubicBezTo>
                    <a:close/>
                    <a:moveTo>
                      <a:pt x="102439" y="1249308"/>
                    </a:moveTo>
                    <a:cubicBezTo>
                      <a:pt x="119643" y="1239470"/>
                      <a:pt x="139541" y="1233815"/>
                      <a:pt x="160749" y="1233815"/>
                    </a:cubicBezTo>
                    <a:cubicBezTo>
                      <a:pt x="181957" y="1233815"/>
                      <a:pt x="201841" y="1239470"/>
                      <a:pt x="219046" y="1249308"/>
                    </a:cubicBezTo>
                    <a:cubicBezTo>
                      <a:pt x="201841" y="1259146"/>
                      <a:pt x="181942" y="1264801"/>
                      <a:pt x="160749" y="1264801"/>
                    </a:cubicBezTo>
                    <a:cubicBezTo>
                      <a:pt x="139541" y="1264816"/>
                      <a:pt x="119643" y="1259146"/>
                      <a:pt x="102439" y="1249308"/>
                    </a:cubicBezTo>
                    <a:close/>
                    <a:moveTo>
                      <a:pt x="219046" y="1287348"/>
                    </a:moveTo>
                    <a:cubicBezTo>
                      <a:pt x="201841" y="1297186"/>
                      <a:pt x="181942" y="1302842"/>
                      <a:pt x="160734" y="1302842"/>
                    </a:cubicBezTo>
                    <a:cubicBezTo>
                      <a:pt x="139526" y="1302842"/>
                      <a:pt x="119643" y="1297186"/>
                      <a:pt x="102424" y="1287348"/>
                    </a:cubicBezTo>
                    <a:cubicBezTo>
                      <a:pt x="119628" y="1277511"/>
                      <a:pt x="139526" y="1271855"/>
                      <a:pt x="160734" y="1271855"/>
                    </a:cubicBezTo>
                    <a:cubicBezTo>
                      <a:pt x="181942" y="1271855"/>
                      <a:pt x="201841" y="1277511"/>
                      <a:pt x="219046" y="1287348"/>
                    </a:cubicBezTo>
                    <a:close/>
                    <a:moveTo>
                      <a:pt x="102439" y="1211461"/>
                    </a:moveTo>
                    <a:cubicBezTo>
                      <a:pt x="119643" y="1201623"/>
                      <a:pt x="139541" y="1195968"/>
                      <a:pt x="160749" y="1195968"/>
                    </a:cubicBezTo>
                    <a:cubicBezTo>
                      <a:pt x="181957" y="1195968"/>
                      <a:pt x="201841" y="1201623"/>
                      <a:pt x="219060" y="1211461"/>
                    </a:cubicBezTo>
                    <a:cubicBezTo>
                      <a:pt x="201856" y="1221299"/>
                      <a:pt x="181957" y="1226954"/>
                      <a:pt x="160749" y="1226954"/>
                    </a:cubicBezTo>
                    <a:cubicBezTo>
                      <a:pt x="139541" y="1226954"/>
                      <a:pt x="119643" y="1221299"/>
                      <a:pt x="102439" y="1211461"/>
                    </a:cubicBezTo>
                    <a:close/>
                    <a:moveTo>
                      <a:pt x="138202" y="1230377"/>
                    </a:moveTo>
                    <a:cubicBezTo>
                      <a:pt x="123394" y="1233130"/>
                      <a:pt x="109508" y="1238488"/>
                      <a:pt x="97051" y="1246034"/>
                    </a:cubicBezTo>
                    <a:cubicBezTo>
                      <a:pt x="90026" y="1241495"/>
                      <a:pt x="83493" y="1236256"/>
                      <a:pt x="77584" y="1230377"/>
                    </a:cubicBezTo>
                    <a:cubicBezTo>
                      <a:pt x="83478" y="1224498"/>
                      <a:pt x="90011" y="1219260"/>
                      <a:pt x="97051" y="1214720"/>
                    </a:cubicBezTo>
                    <a:cubicBezTo>
                      <a:pt x="109493" y="1222266"/>
                      <a:pt x="123394" y="1227639"/>
                      <a:pt x="138202" y="1230377"/>
                    </a:cubicBezTo>
                    <a:close/>
                    <a:moveTo>
                      <a:pt x="138693" y="1268328"/>
                    </a:moveTo>
                    <a:cubicBezTo>
                      <a:pt x="123706" y="1271052"/>
                      <a:pt x="109627" y="1276454"/>
                      <a:pt x="97036" y="1284074"/>
                    </a:cubicBezTo>
                    <a:cubicBezTo>
                      <a:pt x="89967" y="1279520"/>
                      <a:pt x="83403" y="1274251"/>
                      <a:pt x="77480" y="1268328"/>
                    </a:cubicBezTo>
                    <a:cubicBezTo>
                      <a:pt x="83403" y="1262405"/>
                      <a:pt x="89967" y="1257151"/>
                      <a:pt x="97036" y="1252582"/>
                    </a:cubicBezTo>
                    <a:cubicBezTo>
                      <a:pt x="109642" y="1260217"/>
                      <a:pt x="123706" y="1265620"/>
                      <a:pt x="138693" y="1268328"/>
                    </a:cubicBezTo>
                    <a:close/>
                    <a:moveTo>
                      <a:pt x="182791" y="1268328"/>
                    </a:moveTo>
                    <a:cubicBezTo>
                      <a:pt x="197778" y="1265605"/>
                      <a:pt x="211842" y="1260202"/>
                      <a:pt x="224448" y="1252582"/>
                    </a:cubicBezTo>
                    <a:cubicBezTo>
                      <a:pt x="231517" y="1257136"/>
                      <a:pt x="238080" y="1262405"/>
                      <a:pt x="244004" y="1268328"/>
                    </a:cubicBezTo>
                    <a:cubicBezTo>
                      <a:pt x="238080" y="1274251"/>
                      <a:pt x="231517" y="1279505"/>
                      <a:pt x="224448" y="1284074"/>
                    </a:cubicBezTo>
                    <a:cubicBezTo>
                      <a:pt x="211842" y="1276454"/>
                      <a:pt x="197778" y="1271052"/>
                      <a:pt x="182791" y="1268328"/>
                    </a:cubicBezTo>
                    <a:close/>
                    <a:moveTo>
                      <a:pt x="183282" y="1230377"/>
                    </a:moveTo>
                    <a:cubicBezTo>
                      <a:pt x="198090" y="1227624"/>
                      <a:pt x="211976" y="1222266"/>
                      <a:pt x="224433" y="1214720"/>
                    </a:cubicBezTo>
                    <a:cubicBezTo>
                      <a:pt x="231458" y="1219260"/>
                      <a:pt x="237991" y="1224483"/>
                      <a:pt x="243900" y="1230377"/>
                    </a:cubicBezTo>
                    <a:cubicBezTo>
                      <a:pt x="238006" y="1236256"/>
                      <a:pt x="231472" y="1241495"/>
                      <a:pt x="224433" y="1246034"/>
                    </a:cubicBezTo>
                    <a:cubicBezTo>
                      <a:pt x="211991" y="1238503"/>
                      <a:pt x="198090" y="1233130"/>
                      <a:pt x="183282" y="1230377"/>
                    </a:cubicBezTo>
                    <a:close/>
                    <a:moveTo>
                      <a:pt x="160749" y="1190432"/>
                    </a:moveTo>
                    <a:cubicBezTo>
                      <a:pt x="137458" y="1190432"/>
                      <a:pt x="115654" y="1196920"/>
                      <a:pt x="97051" y="1208187"/>
                    </a:cubicBezTo>
                    <a:cubicBezTo>
                      <a:pt x="74905" y="1193899"/>
                      <a:pt x="57850" y="1172423"/>
                      <a:pt x="49203" y="1147048"/>
                    </a:cubicBezTo>
                    <a:cubicBezTo>
                      <a:pt x="57850" y="1121688"/>
                      <a:pt x="74920" y="1100197"/>
                      <a:pt x="97051" y="1085925"/>
                    </a:cubicBezTo>
                    <a:cubicBezTo>
                      <a:pt x="115654" y="1097191"/>
                      <a:pt x="137458" y="1103680"/>
                      <a:pt x="160749" y="1103680"/>
                    </a:cubicBezTo>
                    <a:cubicBezTo>
                      <a:pt x="184041" y="1103680"/>
                      <a:pt x="205844" y="1097191"/>
                      <a:pt x="224448" y="1085925"/>
                    </a:cubicBezTo>
                    <a:cubicBezTo>
                      <a:pt x="246593" y="1100212"/>
                      <a:pt x="263649" y="1121688"/>
                      <a:pt x="272296" y="1147048"/>
                    </a:cubicBezTo>
                    <a:cubicBezTo>
                      <a:pt x="263649" y="1172409"/>
                      <a:pt x="246579" y="1193899"/>
                      <a:pt x="224448" y="1208187"/>
                    </a:cubicBezTo>
                    <a:cubicBezTo>
                      <a:pt x="205829" y="1196920"/>
                      <a:pt x="184026" y="1190432"/>
                      <a:pt x="160749" y="1190432"/>
                    </a:cubicBezTo>
                    <a:close/>
                    <a:moveTo>
                      <a:pt x="102439" y="1044595"/>
                    </a:moveTo>
                    <a:cubicBezTo>
                      <a:pt x="119643" y="1034757"/>
                      <a:pt x="139541" y="1029102"/>
                      <a:pt x="160734" y="1029102"/>
                    </a:cubicBezTo>
                    <a:cubicBezTo>
                      <a:pt x="181942" y="1029102"/>
                      <a:pt x="201826" y="1034757"/>
                      <a:pt x="219031" y="1044595"/>
                    </a:cubicBezTo>
                    <a:cubicBezTo>
                      <a:pt x="201826" y="1054432"/>
                      <a:pt x="181927" y="1060088"/>
                      <a:pt x="160734" y="1060088"/>
                    </a:cubicBezTo>
                    <a:cubicBezTo>
                      <a:pt x="139541" y="1060103"/>
                      <a:pt x="119643" y="1054447"/>
                      <a:pt x="102439" y="1044595"/>
                    </a:cubicBezTo>
                    <a:close/>
                    <a:moveTo>
                      <a:pt x="219046" y="1082635"/>
                    </a:moveTo>
                    <a:cubicBezTo>
                      <a:pt x="201841" y="1092473"/>
                      <a:pt x="181942" y="1098128"/>
                      <a:pt x="160734" y="1098128"/>
                    </a:cubicBezTo>
                    <a:cubicBezTo>
                      <a:pt x="139526" y="1098128"/>
                      <a:pt x="119643" y="1092473"/>
                      <a:pt x="102424" y="1082635"/>
                    </a:cubicBezTo>
                    <a:cubicBezTo>
                      <a:pt x="119628" y="1072798"/>
                      <a:pt x="139526" y="1067142"/>
                      <a:pt x="160734" y="1067142"/>
                    </a:cubicBezTo>
                    <a:cubicBezTo>
                      <a:pt x="181942" y="1067142"/>
                      <a:pt x="201841" y="1072798"/>
                      <a:pt x="219046" y="1082635"/>
                    </a:cubicBezTo>
                    <a:close/>
                    <a:moveTo>
                      <a:pt x="102439" y="1006748"/>
                    </a:moveTo>
                    <a:cubicBezTo>
                      <a:pt x="119643" y="996910"/>
                      <a:pt x="139541" y="991255"/>
                      <a:pt x="160749" y="991255"/>
                    </a:cubicBezTo>
                    <a:cubicBezTo>
                      <a:pt x="181957" y="991255"/>
                      <a:pt x="201841" y="996910"/>
                      <a:pt x="219060" y="1006748"/>
                    </a:cubicBezTo>
                    <a:cubicBezTo>
                      <a:pt x="201856" y="1016586"/>
                      <a:pt x="181957" y="1022241"/>
                      <a:pt x="160749" y="1022241"/>
                    </a:cubicBezTo>
                    <a:cubicBezTo>
                      <a:pt x="139541" y="1022241"/>
                      <a:pt x="119643" y="1016586"/>
                      <a:pt x="102439" y="1006748"/>
                    </a:cubicBezTo>
                    <a:close/>
                    <a:moveTo>
                      <a:pt x="138202" y="1025679"/>
                    </a:moveTo>
                    <a:cubicBezTo>
                      <a:pt x="123394" y="1028432"/>
                      <a:pt x="109508" y="1033790"/>
                      <a:pt x="97051" y="1041335"/>
                    </a:cubicBezTo>
                    <a:cubicBezTo>
                      <a:pt x="90026" y="1036796"/>
                      <a:pt x="83493" y="1031572"/>
                      <a:pt x="77584" y="1025679"/>
                    </a:cubicBezTo>
                    <a:cubicBezTo>
                      <a:pt x="83478" y="1019800"/>
                      <a:pt x="90011" y="1014561"/>
                      <a:pt x="97051" y="1010022"/>
                    </a:cubicBezTo>
                    <a:cubicBezTo>
                      <a:pt x="109493" y="1017553"/>
                      <a:pt x="123394" y="1022925"/>
                      <a:pt x="138202" y="1025679"/>
                    </a:cubicBezTo>
                    <a:close/>
                    <a:moveTo>
                      <a:pt x="97051" y="1047884"/>
                    </a:moveTo>
                    <a:cubicBezTo>
                      <a:pt x="109642" y="1055504"/>
                      <a:pt x="123706" y="1060906"/>
                      <a:pt x="138708" y="1063630"/>
                    </a:cubicBezTo>
                    <a:cubicBezTo>
                      <a:pt x="123721" y="1066354"/>
                      <a:pt x="109642" y="1071756"/>
                      <a:pt x="97051" y="1079376"/>
                    </a:cubicBezTo>
                    <a:cubicBezTo>
                      <a:pt x="89981" y="1074822"/>
                      <a:pt x="83418" y="1069553"/>
                      <a:pt x="77495" y="1063630"/>
                    </a:cubicBezTo>
                    <a:cubicBezTo>
                      <a:pt x="83418" y="1057707"/>
                      <a:pt x="89981" y="1052438"/>
                      <a:pt x="97051" y="1047884"/>
                    </a:cubicBezTo>
                    <a:close/>
                    <a:moveTo>
                      <a:pt x="182791" y="1063615"/>
                    </a:moveTo>
                    <a:cubicBezTo>
                      <a:pt x="197778" y="1060892"/>
                      <a:pt x="211842" y="1055489"/>
                      <a:pt x="224448" y="1047869"/>
                    </a:cubicBezTo>
                    <a:cubicBezTo>
                      <a:pt x="231517" y="1052423"/>
                      <a:pt x="238080" y="1057692"/>
                      <a:pt x="244004" y="1063615"/>
                    </a:cubicBezTo>
                    <a:cubicBezTo>
                      <a:pt x="238080" y="1069539"/>
                      <a:pt x="231517" y="1074792"/>
                      <a:pt x="224448" y="1079361"/>
                    </a:cubicBezTo>
                    <a:cubicBezTo>
                      <a:pt x="211842" y="1071741"/>
                      <a:pt x="197778" y="1066339"/>
                      <a:pt x="182791" y="1063615"/>
                    </a:cubicBezTo>
                    <a:close/>
                    <a:moveTo>
                      <a:pt x="183282" y="1025679"/>
                    </a:moveTo>
                    <a:cubicBezTo>
                      <a:pt x="198090" y="1022925"/>
                      <a:pt x="211976" y="1017568"/>
                      <a:pt x="224433" y="1010022"/>
                    </a:cubicBezTo>
                    <a:cubicBezTo>
                      <a:pt x="231458" y="1014561"/>
                      <a:pt x="237991" y="1019800"/>
                      <a:pt x="243900" y="1025679"/>
                    </a:cubicBezTo>
                    <a:cubicBezTo>
                      <a:pt x="238006" y="1031558"/>
                      <a:pt x="231472" y="1036796"/>
                      <a:pt x="224433" y="1041335"/>
                    </a:cubicBezTo>
                    <a:cubicBezTo>
                      <a:pt x="211991" y="1033790"/>
                      <a:pt x="198090" y="1028417"/>
                      <a:pt x="183282" y="1025679"/>
                    </a:cubicBezTo>
                    <a:close/>
                    <a:moveTo>
                      <a:pt x="160749" y="985718"/>
                    </a:moveTo>
                    <a:cubicBezTo>
                      <a:pt x="137458" y="985718"/>
                      <a:pt x="115654" y="992207"/>
                      <a:pt x="97051" y="1003474"/>
                    </a:cubicBezTo>
                    <a:cubicBezTo>
                      <a:pt x="74905" y="989186"/>
                      <a:pt x="57850" y="967710"/>
                      <a:pt x="49203" y="942335"/>
                    </a:cubicBezTo>
                    <a:cubicBezTo>
                      <a:pt x="57850" y="916975"/>
                      <a:pt x="74920" y="895484"/>
                      <a:pt x="97051" y="881197"/>
                    </a:cubicBezTo>
                    <a:cubicBezTo>
                      <a:pt x="115654" y="892463"/>
                      <a:pt x="137458" y="898952"/>
                      <a:pt x="160749" y="898952"/>
                    </a:cubicBezTo>
                    <a:cubicBezTo>
                      <a:pt x="184041" y="898952"/>
                      <a:pt x="205844" y="892463"/>
                      <a:pt x="224448" y="881197"/>
                    </a:cubicBezTo>
                    <a:cubicBezTo>
                      <a:pt x="246593" y="895484"/>
                      <a:pt x="263649" y="916960"/>
                      <a:pt x="272296" y="942335"/>
                    </a:cubicBezTo>
                    <a:cubicBezTo>
                      <a:pt x="263649" y="967695"/>
                      <a:pt x="246579" y="989186"/>
                      <a:pt x="224448" y="1003474"/>
                    </a:cubicBezTo>
                    <a:cubicBezTo>
                      <a:pt x="205829" y="992207"/>
                      <a:pt x="184026" y="985718"/>
                      <a:pt x="160749" y="985718"/>
                    </a:cubicBezTo>
                    <a:close/>
                    <a:moveTo>
                      <a:pt x="102439" y="839882"/>
                    </a:moveTo>
                    <a:cubicBezTo>
                      <a:pt x="119643" y="830044"/>
                      <a:pt x="139541" y="824389"/>
                      <a:pt x="160734" y="824389"/>
                    </a:cubicBezTo>
                    <a:cubicBezTo>
                      <a:pt x="181942" y="824389"/>
                      <a:pt x="201826" y="830044"/>
                      <a:pt x="219031" y="839882"/>
                    </a:cubicBezTo>
                    <a:cubicBezTo>
                      <a:pt x="201826" y="849719"/>
                      <a:pt x="181927" y="855375"/>
                      <a:pt x="160734" y="855375"/>
                    </a:cubicBezTo>
                    <a:cubicBezTo>
                      <a:pt x="139541" y="855390"/>
                      <a:pt x="119643" y="849734"/>
                      <a:pt x="102439" y="839882"/>
                    </a:cubicBezTo>
                    <a:close/>
                    <a:moveTo>
                      <a:pt x="219046" y="877922"/>
                    </a:moveTo>
                    <a:cubicBezTo>
                      <a:pt x="201841" y="887760"/>
                      <a:pt x="181942" y="893415"/>
                      <a:pt x="160734" y="893415"/>
                    </a:cubicBezTo>
                    <a:cubicBezTo>
                      <a:pt x="139526" y="893415"/>
                      <a:pt x="119643" y="887760"/>
                      <a:pt x="102424" y="877922"/>
                    </a:cubicBezTo>
                    <a:cubicBezTo>
                      <a:pt x="119628" y="868085"/>
                      <a:pt x="139526" y="862429"/>
                      <a:pt x="160734" y="862429"/>
                    </a:cubicBezTo>
                    <a:cubicBezTo>
                      <a:pt x="181942" y="862429"/>
                      <a:pt x="201841" y="868085"/>
                      <a:pt x="219046" y="877922"/>
                    </a:cubicBezTo>
                    <a:close/>
                    <a:moveTo>
                      <a:pt x="102439" y="802035"/>
                    </a:moveTo>
                    <a:cubicBezTo>
                      <a:pt x="119643" y="792197"/>
                      <a:pt x="139541" y="786542"/>
                      <a:pt x="160749" y="786542"/>
                    </a:cubicBezTo>
                    <a:cubicBezTo>
                      <a:pt x="181957" y="786542"/>
                      <a:pt x="201841" y="792197"/>
                      <a:pt x="219060" y="802035"/>
                    </a:cubicBezTo>
                    <a:cubicBezTo>
                      <a:pt x="201856" y="811872"/>
                      <a:pt x="181957" y="817528"/>
                      <a:pt x="160749" y="817528"/>
                    </a:cubicBezTo>
                    <a:cubicBezTo>
                      <a:pt x="139541" y="817528"/>
                      <a:pt x="119643" y="811872"/>
                      <a:pt x="102439" y="802035"/>
                    </a:cubicBezTo>
                    <a:close/>
                    <a:moveTo>
                      <a:pt x="138202" y="820966"/>
                    </a:moveTo>
                    <a:cubicBezTo>
                      <a:pt x="123394" y="823719"/>
                      <a:pt x="109508" y="829077"/>
                      <a:pt x="97051" y="836622"/>
                    </a:cubicBezTo>
                    <a:cubicBezTo>
                      <a:pt x="90026" y="832083"/>
                      <a:pt x="83493" y="826844"/>
                      <a:pt x="77584" y="820966"/>
                    </a:cubicBezTo>
                    <a:cubicBezTo>
                      <a:pt x="83478" y="815087"/>
                      <a:pt x="90011" y="809848"/>
                      <a:pt x="97051" y="805309"/>
                    </a:cubicBezTo>
                    <a:cubicBezTo>
                      <a:pt x="109493" y="812840"/>
                      <a:pt x="123394" y="818212"/>
                      <a:pt x="138202" y="820966"/>
                    </a:cubicBezTo>
                    <a:close/>
                    <a:moveTo>
                      <a:pt x="97051" y="843171"/>
                    </a:moveTo>
                    <a:cubicBezTo>
                      <a:pt x="109642" y="850791"/>
                      <a:pt x="123706" y="856193"/>
                      <a:pt x="138708" y="858917"/>
                    </a:cubicBezTo>
                    <a:cubicBezTo>
                      <a:pt x="123721" y="861640"/>
                      <a:pt x="109642" y="867043"/>
                      <a:pt x="97051" y="874663"/>
                    </a:cubicBezTo>
                    <a:cubicBezTo>
                      <a:pt x="89981" y="870109"/>
                      <a:pt x="83418" y="864840"/>
                      <a:pt x="77495" y="858917"/>
                    </a:cubicBezTo>
                    <a:cubicBezTo>
                      <a:pt x="83418" y="852994"/>
                      <a:pt x="89981" y="847725"/>
                      <a:pt x="97051" y="843171"/>
                    </a:cubicBezTo>
                    <a:close/>
                    <a:moveTo>
                      <a:pt x="182791" y="858902"/>
                    </a:moveTo>
                    <a:cubicBezTo>
                      <a:pt x="197778" y="856179"/>
                      <a:pt x="211842" y="850776"/>
                      <a:pt x="224448" y="843156"/>
                    </a:cubicBezTo>
                    <a:cubicBezTo>
                      <a:pt x="231517" y="847710"/>
                      <a:pt x="238080" y="852979"/>
                      <a:pt x="244004" y="858902"/>
                    </a:cubicBezTo>
                    <a:cubicBezTo>
                      <a:pt x="238080" y="864825"/>
                      <a:pt x="231517" y="870079"/>
                      <a:pt x="224448" y="874648"/>
                    </a:cubicBezTo>
                    <a:cubicBezTo>
                      <a:pt x="211842" y="867028"/>
                      <a:pt x="197778" y="861626"/>
                      <a:pt x="182791" y="858902"/>
                    </a:cubicBezTo>
                    <a:close/>
                    <a:moveTo>
                      <a:pt x="183282" y="820966"/>
                    </a:moveTo>
                    <a:cubicBezTo>
                      <a:pt x="198090" y="818212"/>
                      <a:pt x="211976" y="812855"/>
                      <a:pt x="224433" y="805309"/>
                    </a:cubicBezTo>
                    <a:cubicBezTo>
                      <a:pt x="231458" y="809848"/>
                      <a:pt x="237991" y="815087"/>
                      <a:pt x="243900" y="820966"/>
                    </a:cubicBezTo>
                    <a:cubicBezTo>
                      <a:pt x="238006" y="826844"/>
                      <a:pt x="231472" y="832083"/>
                      <a:pt x="224433" y="836622"/>
                    </a:cubicBezTo>
                    <a:cubicBezTo>
                      <a:pt x="211991" y="829077"/>
                      <a:pt x="198090" y="823704"/>
                      <a:pt x="183282" y="820966"/>
                    </a:cubicBezTo>
                    <a:close/>
                    <a:moveTo>
                      <a:pt x="160749" y="781005"/>
                    </a:moveTo>
                    <a:cubicBezTo>
                      <a:pt x="137458" y="781005"/>
                      <a:pt x="115654" y="787494"/>
                      <a:pt x="97051" y="798761"/>
                    </a:cubicBezTo>
                    <a:cubicBezTo>
                      <a:pt x="74905" y="784473"/>
                      <a:pt x="57850" y="762997"/>
                      <a:pt x="49203" y="737622"/>
                    </a:cubicBezTo>
                    <a:cubicBezTo>
                      <a:pt x="57850" y="712262"/>
                      <a:pt x="74920" y="690771"/>
                      <a:pt x="97051" y="676483"/>
                    </a:cubicBezTo>
                    <a:cubicBezTo>
                      <a:pt x="115654" y="687750"/>
                      <a:pt x="137458" y="694239"/>
                      <a:pt x="160749" y="694239"/>
                    </a:cubicBezTo>
                    <a:cubicBezTo>
                      <a:pt x="184041" y="694239"/>
                      <a:pt x="205844" y="687750"/>
                      <a:pt x="224448" y="676483"/>
                    </a:cubicBezTo>
                    <a:cubicBezTo>
                      <a:pt x="246593" y="690771"/>
                      <a:pt x="263649" y="712247"/>
                      <a:pt x="272296" y="737622"/>
                    </a:cubicBezTo>
                    <a:cubicBezTo>
                      <a:pt x="263649" y="762982"/>
                      <a:pt x="246579" y="784473"/>
                      <a:pt x="224448" y="798761"/>
                    </a:cubicBezTo>
                    <a:cubicBezTo>
                      <a:pt x="205829" y="787494"/>
                      <a:pt x="184026" y="781005"/>
                      <a:pt x="160749" y="781005"/>
                    </a:cubicBezTo>
                    <a:close/>
                    <a:moveTo>
                      <a:pt x="102439" y="635169"/>
                    </a:moveTo>
                    <a:cubicBezTo>
                      <a:pt x="119643" y="625331"/>
                      <a:pt x="139541" y="619676"/>
                      <a:pt x="160734" y="619676"/>
                    </a:cubicBezTo>
                    <a:cubicBezTo>
                      <a:pt x="181942" y="619676"/>
                      <a:pt x="201826" y="625331"/>
                      <a:pt x="219031" y="635169"/>
                    </a:cubicBezTo>
                    <a:cubicBezTo>
                      <a:pt x="201826" y="645006"/>
                      <a:pt x="181927" y="650662"/>
                      <a:pt x="160734" y="650662"/>
                    </a:cubicBezTo>
                    <a:cubicBezTo>
                      <a:pt x="139541" y="650677"/>
                      <a:pt x="119643" y="645021"/>
                      <a:pt x="102439" y="635169"/>
                    </a:cubicBezTo>
                    <a:close/>
                    <a:moveTo>
                      <a:pt x="219046" y="673209"/>
                    </a:moveTo>
                    <a:cubicBezTo>
                      <a:pt x="201841" y="683047"/>
                      <a:pt x="181942" y="688702"/>
                      <a:pt x="160734" y="688702"/>
                    </a:cubicBezTo>
                    <a:cubicBezTo>
                      <a:pt x="139526" y="688702"/>
                      <a:pt x="119643" y="683047"/>
                      <a:pt x="102424" y="673209"/>
                    </a:cubicBezTo>
                    <a:cubicBezTo>
                      <a:pt x="119628" y="663372"/>
                      <a:pt x="139526" y="657716"/>
                      <a:pt x="160734" y="657716"/>
                    </a:cubicBezTo>
                    <a:cubicBezTo>
                      <a:pt x="181942" y="657716"/>
                      <a:pt x="201841" y="663372"/>
                      <a:pt x="219046" y="673209"/>
                    </a:cubicBezTo>
                    <a:close/>
                    <a:moveTo>
                      <a:pt x="102439" y="597322"/>
                    </a:moveTo>
                    <a:cubicBezTo>
                      <a:pt x="119643" y="587484"/>
                      <a:pt x="139541" y="581829"/>
                      <a:pt x="160749" y="581829"/>
                    </a:cubicBezTo>
                    <a:cubicBezTo>
                      <a:pt x="181957" y="581829"/>
                      <a:pt x="201841" y="587484"/>
                      <a:pt x="219060" y="597322"/>
                    </a:cubicBezTo>
                    <a:cubicBezTo>
                      <a:pt x="201856" y="607159"/>
                      <a:pt x="181957" y="612815"/>
                      <a:pt x="160749" y="612815"/>
                    </a:cubicBezTo>
                    <a:cubicBezTo>
                      <a:pt x="139541" y="612815"/>
                      <a:pt x="119643" y="607159"/>
                      <a:pt x="102439" y="597322"/>
                    </a:cubicBezTo>
                    <a:close/>
                    <a:moveTo>
                      <a:pt x="138202" y="616253"/>
                    </a:moveTo>
                    <a:cubicBezTo>
                      <a:pt x="123394" y="619006"/>
                      <a:pt x="109508" y="624364"/>
                      <a:pt x="97051" y="631909"/>
                    </a:cubicBezTo>
                    <a:cubicBezTo>
                      <a:pt x="90026" y="627370"/>
                      <a:pt x="83493" y="622131"/>
                      <a:pt x="77584" y="616253"/>
                    </a:cubicBezTo>
                    <a:cubicBezTo>
                      <a:pt x="83478" y="610374"/>
                      <a:pt x="90011" y="605135"/>
                      <a:pt x="97051" y="600596"/>
                    </a:cubicBezTo>
                    <a:cubicBezTo>
                      <a:pt x="109493" y="608127"/>
                      <a:pt x="123394" y="613499"/>
                      <a:pt x="138202" y="616253"/>
                    </a:cubicBezTo>
                    <a:close/>
                    <a:moveTo>
                      <a:pt x="97051" y="638458"/>
                    </a:moveTo>
                    <a:cubicBezTo>
                      <a:pt x="109642" y="646078"/>
                      <a:pt x="123706" y="651480"/>
                      <a:pt x="138708" y="654204"/>
                    </a:cubicBezTo>
                    <a:cubicBezTo>
                      <a:pt x="123721" y="656927"/>
                      <a:pt x="109642" y="662330"/>
                      <a:pt x="97051" y="669950"/>
                    </a:cubicBezTo>
                    <a:cubicBezTo>
                      <a:pt x="89981" y="665396"/>
                      <a:pt x="83418" y="660127"/>
                      <a:pt x="77495" y="654204"/>
                    </a:cubicBezTo>
                    <a:cubicBezTo>
                      <a:pt x="83418" y="648281"/>
                      <a:pt x="89981" y="643012"/>
                      <a:pt x="97051" y="638458"/>
                    </a:cubicBezTo>
                    <a:close/>
                    <a:moveTo>
                      <a:pt x="182791" y="654189"/>
                    </a:moveTo>
                    <a:cubicBezTo>
                      <a:pt x="197778" y="651465"/>
                      <a:pt x="211842" y="646063"/>
                      <a:pt x="224448" y="638443"/>
                    </a:cubicBezTo>
                    <a:cubicBezTo>
                      <a:pt x="231517" y="642997"/>
                      <a:pt x="238080" y="648266"/>
                      <a:pt x="244004" y="654189"/>
                    </a:cubicBezTo>
                    <a:cubicBezTo>
                      <a:pt x="238080" y="660112"/>
                      <a:pt x="231517" y="665366"/>
                      <a:pt x="224448" y="669935"/>
                    </a:cubicBezTo>
                    <a:cubicBezTo>
                      <a:pt x="211842" y="662315"/>
                      <a:pt x="197778" y="656913"/>
                      <a:pt x="182791" y="654189"/>
                    </a:cubicBezTo>
                    <a:close/>
                    <a:moveTo>
                      <a:pt x="183282" y="616253"/>
                    </a:moveTo>
                    <a:cubicBezTo>
                      <a:pt x="198090" y="613499"/>
                      <a:pt x="211976" y="608142"/>
                      <a:pt x="224433" y="600596"/>
                    </a:cubicBezTo>
                    <a:cubicBezTo>
                      <a:pt x="231458" y="605135"/>
                      <a:pt x="237991" y="610374"/>
                      <a:pt x="243900" y="616253"/>
                    </a:cubicBezTo>
                    <a:cubicBezTo>
                      <a:pt x="238006" y="622131"/>
                      <a:pt x="231472" y="627370"/>
                      <a:pt x="224433" y="631909"/>
                    </a:cubicBezTo>
                    <a:cubicBezTo>
                      <a:pt x="211991" y="624364"/>
                      <a:pt x="198090" y="618991"/>
                      <a:pt x="183282" y="616253"/>
                    </a:cubicBezTo>
                    <a:close/>
                    <a:moveTo>
                      <a:pt x="160749" y="576292"/>
                    </a:moveTo>
                    <a:cubicBezTo>
                      <a:pt x="137458" y="576292"/>
                      <a:pt x="115654" y="582781"/>
                      <a:pt x="97051" y="594048"/>
                    </a:cubicBezTo>
                    <a:cubicBezTo>
                      <a:pt x="74905" y="579760"/>
                      <a:pt x="57850" y="558284"/>
                      <a:pt x="49203" y="532909"/>
                    </a:cubicBezTo>
                    <a:cubicBezTo>
                      <a:pt x="57850" y="507549"/>
                      <a:pt x="74920" y="486058"/>
                      <a:pt x="97051" y="471770"/>
                    </a:cubicBezTo>
                    <a:cubicBezTo>
                      <a:pt x="115654" y="483037"/>
                      <a:pt x="137458" y="489525"/>
                      <a:pt x="160749" y="489525"/>
                    </a:cubicBezTo>
                    <a:cubicBezTo>
                      <a:pt x="184041" y="489525"/>
                      <a:pt x="205844" y="483037"/>
                      <a:pt x="224448" y="471770"/>
                    </a:cubicBezTo>
                    <a:cubicBezTo>
                      <a:pt x="246593" y="486058"/>
                      <a:pt x="263649" y="507534"/>
                      <a:pt x="272296" y="532909"/>
                    </a:cubicBezTo>
                    <a:cubicBezTo>
                      <a:pt x="263649" y="558269"/>
                      <a:pt x="246579" y="579760"/>
                      <a:pt x="224448" y="594048"/>
                    </a:cubicBezTo>
                    <a:cubicBezTo>
                      <a:pt x="205829" y="582781"/>
                      <a:pt x="184026" y="576292"/>
                      <a:pt x="160749" y="576292"/>
                    </a:cubicBezTo>
                    <a:close/>
                    <a:moveTo>
                      <a:pt x="102439" y="430470"/>
                    </a:moveTo>
                    <a:cubicBezTo>
                      <a:pt x="119643" y="420633"/>
                      <a:pt x="139541" y="414978"/>
                      <a:pt x="160734" y="414978"/>
                    </a:cubicBezTo>
                    <a:cubicBezTo>
                      <a:pt x="181942" y="414978"/>
                      <a:pt x="201826" y="420633"/>
                      <a:pt x="219031" y="430470"/>
                    </a:cubicBezTo>
                    <a:cubicBezTo>
                      <a:pt x="201826" y="440308"/>
                      <a:pt x="181927" y="445964"/>
                      <a:pt x="160734" y="445964"/>
                    </a:cubicBezTo>
                    <a:cubicBezTo>
                      <a:pt x="139541" y="445964"/>
                      <a:pt x="119643" y="440308"/>
                      <a:pt x="102439" y="430470"/>
                    </a:cubicBezTo>
                    <a:close/>
                    <a:moveTo>
                      <a:pt x="219046" y="468496"/>
                    </a:moveTo>
                    <a:cubicBezTo>
                      <a:pt x="201841" y="478334"/>
                      <a:pt x="181942" y="483989"/>
                      <a:pt x="160734" y="483989"/>
                    </a:cubicBezTo>
                    <a:cubicBezTo>
                      <a:pt x="139526" y="483989"/>
                      <a:pt x="119643" y="478334"/>
                      <a:pt x="102424" y="468496"/>
                    </a:cubicBezTo>
                    <a:cubicBezTo>
                      <a:pt x="119628" y="458659"/>
                      <a:pt x="139526" y="453003"/>
                      <a:pt x="160734" y="453003"/>
                    </a:cubicBezTo>
                    <a:cubicBezTo>
                      <a:pt x="181942" y="453003"/>
                      <a:pt x="201841" y="458659"/>
                      <a:pt x="219046" y="468496"/>
                    </a:cubicBezTo>
                    <a:close/>
                    <a:moveTo>
                      <a:pt x="102439" y="392609"/>
                    </a:moveTo>
                    <a:cubicBezTo>
                      <a:pt x="119643" y="382771"/>
                      <a:pt x="139541" y="377116"/>
                      <a:pt x="160749" y="377116"/>
                    </a:cubicBezTo>
                    <a:cubicBezTo>
                      <a:pt x="181957" y="377116"/>
                      <a:pt x="201841" y="382771"/>
                      <a:pt x="219060" y="392609"/>
                    </a:cubicBezTo>
                    <a:cubicBezTo>
                      <a:pt x="201856" y="402446"/>
                      <a:pt x="181957" y="408102"/>
                      <a:pt x="160749" y="408102"/>
                    </a:cubicBezTo>
                    <a:cubicBezTo>
                      <a:pt x="139541" y="408102"/>
                      <a:pt x="119643" y="402446"/>
                      <a:pt x="102439" y="392609"/>
                    </a:cubicBezTo>
                    <a:close/>
                    <a:moveTo>
                      <a:pt x="138202" y="411540"/>
                    </a:moveTo>
                    <a:cubicBezTo>
                      <a:pt x="123394" y="414293"/>
                      <a:pt x="109508" y="419651"/>
                      <a:pt x="97051" y="427196"/>
                    </a:cubicBezTo>
                    <a:cubicBezTo>
                      <a:pt x="90026" y="422657"/>
                      <a:pt x="83493" y="417418"/>
                      <a:pt x="77584" y="411540"/>
                    </a:cubicBezTo>
                    <a:cubicBezTo>
                      <a:pt x="83478" y="405661"/>
                      <a:pt x="90011" y="400422"/>
                      <a:pt x="97051" y="395883"/>
                    </a:cubicBezTo>
                    <a:cubicBezTo>
                      <a:pt x="109493" y="403414"/>
                      <a:pt x="123394" y="408786"/>
                      <a:pt x="138202" y="411540"/>
                    </a:cubicBezTo>
                    <a:close/>
                    <a:moveTo>
                      <a:pt x="97051" y="433745"/>
                    </a:moveTo>
                    <a:cubicBezTo>
                      <a:pt x="109642" y="441365"/>
                      <a:pt x="123706" y="446767"/>
                      <a:pt x="138708" y="449491"/>
                    </a:cubicBezTo>
                    <a:cubicBezTo>
                      <a:pt x="123721" y="452214"/>
                      <a:pt x="109642" y="457617"/>
                      <a:pt x="97051" y="465237"/>
                    </a:cubicBezTo>
                    <a:cubicBezTo>
                      <a:pt x="89981" y="460683"/>
                      <a:pt x="83418" y="455414"/>
                      <a:pt x="77495" y="449491"/>
                    </a:cubicBezTo>
                    <a:cubicBezTo>
                      <a:pt x="83418" y="443567"/>
                      <a:pt x="89981" y="438299"/>
                      <a:pt x="97051" y="433745"/>
                    </a:cubicBezTo>
                    <a:close/>
                    <a:moveTo>
                      <a:pt x="182791" y="449476"/>
                    </a:moveTo>
                    <a:cubicBezTo>
                      <a:pt x="197778" y="446752"/>
                      <a:pt x="211842" y="441350"/>
                      <a:pt x="224448" y="433730"/>
                    </a:cubicBezTo>
                    <a:cubicBezTo>
                      <a:pt x="231517" y="438284"/>
                      <a:pt x="238080" y="443553"/>
                      <a:pt x="244004" y="449476"/>
                    </a:cubicBezTo>
                    <a:cubicBezTo>
                      <a:pt x="238080" y="455399"/>
                      <a:pt x="231517" y="460653"/>
                      <a:pt x="224448" y="465222"/>
                    </a:cubicBezTo>
                    <a:cubicBezTo>
                      <a:pt x="211842" y="457602"/>
                      <a:pt x="197778" y="452199"/>
                      <a:pt x="182791" y="449476"/>
                    </a:cubicBezTo>
                    <a:close/>
                    <a:moveTo>
                      <a:pt x="183282" y="411540"/>
                    </a:moveTo>
                    <a:cubicBezTo>
                      <a:pt x="198090" y="408786"/>
                      <a:pt x="211976" y="403428"/>
                      <a:pt x="224433" y="395883"/>
                    </a:cubicBezTo>
                    <a:cubicBezTo>
                      <a:pt x="231458" y="400422"/>
                      <a:pt x="237991" y="405661"/>
                      <a:pt x="243900" y="411540"/>
                    </a:cubicBezTo>
                    <a:cubicBezTo>
                      <a:pt x="238006" y="417418"/>
                      <a:pt x="231472" y="422657"/>
                      <a:pt x="224433" y="427196"/>
                    </a:cubicBezTo>
                    <a:cubicBezTo>
                      <a:pt x="211991" y="419651"/>
                      <a:pt x="198090" y="414278"/>
                      <a:pt x="183282" y="411540"/>
                    </a:cubicBezTo>
                    <a:close/>
                    <a:moveTo>
                      <a:pt x="160749" y="371579"/>
                    </a:moveTo>
                    <a:cubicBezTo>
                      <a:pt x="137458" y="371579"/>
                      <a:pt x="115654" y="378068"/>
                      <a:pt x="97051" y="389334"/>
                    </a:cubicBezTo>
                    <a:cubicBezTo>
                      <a:pt x="74905" y="375047"/>
                      <a:pt x="57850" y="353571"/>
                      <a:pt x="49203" y="328196"/>
                    </a:cubicBezTo>
                    <a:cubicBezTo>
                      <a:pt x="57850" y="302835"/>
                      <a:pt x="74920" y="281345"/>
                      <a:pt x="97051" y="267057"/>
                    </a:cubicBezTo>
                    <a:cubicBezTo>
                      <a:pt x="115654" y="278324"/>
                      <a:pt x="137458" y="284812"/>
                      <a:pt x="160749" y="284812"/>
                    </a:cubicBezTo>
                    <a:cubicBezTo>
                      <a:pt x="184041" y="284812"/>
                      <a:pt x="205844" y="278324"/>
                      <a:pt x="224448" y="267057"/>
                    </a:cubicBezTo>
                    <a:cubicBezTo>
                      <a:pt x="246593" y="281345"/>
                      <a:pt x="263649" y="302821"/>
                      <a:pt x="272296" y="328196"/>
                    </a:cubicBezTo>
                    <a:cubicBezTo>
                      <a:pt x="263649" y="353556"/>
                      <a:pt x="246579" y="375047"/>
                      <a:pt x="224448" y="389334"/>
                    </a:cubicBezTo>
                    <a:cubicBezTo>
                      <a:pt x="205829" y="378068"/>
                      <a:pt x="184026" y="371579"/>
                      <a:pt x="160749" y="371579"/>
                    </a:cubicBezTo>
                    <a:close/>
                    <a:moveTo>
                      <a:pt x="102439" y="225757"/>
                    </a:moveTo>
                    <a:cubicBezTo>
                      <a:pt x="119643" y="215920"/>
                      <a:pt x="139541" y="210264"/>
                      <a:pt x="160734" y="210264"/>
                    </a:cubicBezTo>
                    <a:cubicBezTo>
                      <a:pt x="181942" y="210264"/>
                      <a:pt x="201826" y="215920"/>
                      <a:pt x="219031" y="225757"/>
                    </a:cubicBezTo>
                    <a:cubicBezTo>
                      <a:pt x="201826" y="235595"/>
                      <a:pt x="181927" y="241250"/>
                      <a:pt x="160734" y="241250"/>
                    </a:cubicBezTo>
                    <a:cubicBezTo>
                      <a:pt x="139541" y="241250"/>
                      <a:pt x="119643" y="235595"/>
                      <a:pt x="102439" y="225757"/>
                    </a:cubicBezTo>
                    <a:close/>
                    <a:moveTo>
                      <a:pt x="219046" y="263783"/>
                    </a:moveTo>
                    <a:cubicBezTo>
                      <a:pt x="201841" y="273620"/>
                      <a:pt x="181942" y="279276"/>
                      <a:pt x="160734" y="279276"/>
                    </a:cubicBezTo>
                    <a:cubicBezTo>
                      <a:pt x="139526" y="279276"/>
                      <a:pt x="119643" y="273620"/>
                      <a:pt x="102424" y="263783"/>
                    </a:cubicBezTo>
                    <a:cubicBezTo>
                      <a:pt x="119628" y="253945"/>
                      <a:pt x="139526" y="248290"/>
                      <a:pt x="160734" y="248290"/>
                    </a:cubicBezTo>
                    <a:cubicBezTo>
                      <a:pt x="181942" y="248290"/>
                      <a:pt x="201841" y="253945"/>
                      <a:pt x="219046" y="263783"/>
                    </a:cubicBezTo>
                    <a:close/>
                    <a:moveTo>
                      <a:pt x="138693" y="244763"/>
                    </a:moveTo>
                    <a:cubicBezTo>
                      <a:pt x="123706" y="247486"/>
                      <a:pt x="109627" y="252889"/>
                      <a:pt x="97036" y="260509"/>
                    </a:cubicBezTo>
                    <a:cubicBezTo>
                      <a:pt x="89967" y="255955"/>
                      <a:pt x="83403" y="250686"/>
                      <a:pt x="77480" y="244763"/>
                    </a:cubicBezTo>
                    <a:cubicBezTo>
                      <a:pt x="83403" y="238839"/>
                      <a:pt x="89967" y="233586"/>
                      <a:pt x="97036" y="229017"/>
                    </a:cubicBezTo>
                    <a:cubicBezTo>
                      <a:pt x="109642" y="236652"/>
                      <a:pt x="123706" y="242054"/>
                      <a:pt x="138693" y="244763"/>
                    </a:cubicBezTo>
                    <a:close/>
                    <a:moveTo>
                      <a:pt x="182791" y="244763"/>
                    </a:moveTo>
                    <a:cubicBezTo>
                      <a:pt x="197778" y="242039"/>
                      <a:pt x="211842" y="236637"/>
                      <a:pt x="224448" y="229017"/>
                    </a:cubicBezTo>
                    <a:cubicBezTo>
                      <a:pt x="231517" y="233571"/>
                      <a:pt x="238080" y="238839"/>
                      <a:pt x="244004" y="244763"/>
                    </a:cubicBezTo>
                    <a:cubicBezTo>
                      <a:pt x="238080" y="250686"/>
                      <a:pt x="231517" y="255940"/>
                      <a:pt x="224448" y="260509"/>
                    </a:cubicBezTo>
                    <a:cubicBezTo>
                      <a:pt x="211842" y="252889"/>
                      <a:pt x="197778" y="247486"/>
                      <a:pt x="182791" y="244763"/>
                    </a:cubicBezTo>
                    <a:close/>
                    <a:moveTo>
                      <a:pt x="160749" y="204728"/>
                    </a:moveTo>
                    <a:cubicBezTo>
                      <a:pt x="137458" y="204728"/>
                      <a:pt x="115654" y="211217"/>
                      <a:pt x="97051" y="222483"/>
                    </a:cubicBezTo>
                    <a:cubicBezTo>
                      <a:pt x="90026" y="217944"/>
                      <a:pt x="83493" y="212705"/>
                      <a:pt x="77584" y="206826"/>
                    </a:cubicBezTo>
                    <a:cubicBezTo>
                      <a:pt x="98911" y="185559"/>
                      <a:pt x="128320" y="172403"/>
                      <a:pt x="160734" y="172403"/>
                    </a:cubicBezTo>
                    <a:cubicBezTo>
                      <a:pt x="193149" y="172403"/>
                      <a:pt x="222558" y="185574"/>
                      <a:pt x="243885" y="206826"/>
                    </a:cubicBezTo>
                    <a:cubicBezTo>
                      <a:pt x="237991" y="212705"/>
                      <a:pt x="231458" y="217944"/>
                      <a:pt x="224418" y="222483"/>
                    </a:cubicBezTo>
                    <a:cubicBezTo>
                      <a:pt x="205829" y="211217"/>
                      <a:pt x="184026" y="204728"/>
                      <a:pt x="160749" y="204728"/>
                    </a:cubicBezTo>
                    <a:close/>
                    <a:moveTo>
                      <a:pt x="91916" y="225757"/>
                    </a:moveTo>
                    <a:cubicBezTo>
                      <a:pt x="85368" y="230178"/>
                      <a:pt x="79251" y="235208"/>
                      <a:pt x="73670" y="240774"/>
                    </a:cubicBezTo>
                    <a:cubicBezTo>
                      <a:pt x="69429" y="236131"/>
                      <a:pt x="65574" y="231130"/>
                      <a:pt x="62121" y="225847"/>
                    </a:cubicBezTo>
                    <a:cubicBezTo>
                      <a:pt x="65604" y="220534"/>
                      <a:pt x="69488" y="215503"/>
                      <a:pt x="73759" y="210830"/>
                    </a:cubicBezTo>
                    <a:cubicBezTo>
                      <a:pt x="79325" y="216351"/>
                      <a:pt x="85398" y="221352"/>
                      <a:pt x="91916" y="225757"/>
                    </a:cubicBezTo>
                    <a:close/>
                    <a:moveTo>
                      <a:pt x="91916" y="263783"/>
                    </a:moveTo>
                    <a:cubicBezTo>
                      <a:pt x="71795" y="277356"/>
                      <a:pt x="55885" y="296719"/>
                      <a:pt x="46553" y="319445"/>
                    </a:cubicBezTo>
                    <a:cubicBezTo>
                      <a:pt x="45690" y="316081"/>
                      <a:pt x="44991" y="312643"/>
                      <a:pt x="44425" y="309161"/>
                    </a:cubicBezTo>
                    <a:cubicBezTo>
                      <a:pt x="48161" y="286122"/>
                      <a:pt x="58594" y="265286"/>
                      <a:pt x="73670" y="248751"/>
                    </a:cubicBezTo>
                    <a:cubicBezTo>
                      <a:pt x="79251" y="254332"/>
                      <a:pt x="85368" y="259363"/>
                      <a:pt x="91916" y="263783"/>
                    </a:cubicBezTo>
                    <a:close/>
                    <a:moveTo>
                      <a:pt x="46553" y="336932"/>
                    </a:moveTo>
                    <a:cubicBezTo>
                      <a:pt x="55885" y="359658"/>
                      <a:pt x="71780" y="379021"/>
                      <a:pt x="91916" y="392594"/>
                    </a:cubicBezTo>
                    <a:cubicBezTo>
                      <a:pt x="85398" y="396999"/>
                      <a:pt x="79325" y="402000"/>
                      <a:pt x="73759" y="407521"/>
                    </a:cubicBezTo>
                    <a:cubicBezTo>
                      <a:pt x="58653" y="391001"/>
                      <a:pt x="48206" y="370165"/>
                      <a:pt x="44440" y="347112"/>
                    </a:cubicBezTo>
                    <a:cubicBezTo>
                      <a:pt x="45006" y="343674"/>
                      <a:pt x="45705" y="340281"/>
                      <a:pt x="46553" y="336932"/>
                    </a:cubicBezTo>
                    <a:close/>
                    <a:moveTo>
                      <a:pt x="91916" y="430470"/>
                    </a:moveTo>
                    <a:cubicBezTo>
                      <a:pt x="85368" y="434891"/>
                      <a:pt x="79251" y="439921"/>
                      <a:pt x="73670" y="445487"/>
                    </a:cubicBezTo>
                    <a:cubicBezTo>
                      <a:pt x="69429" y="440844"/>
                      <a:pt x="65574" y="435843"/>
                      <a:pt x="62121" y="430560"/>
                    </a:cubicBezTo>
                    <a:cubicBezTo>
                      <a:pt x="65604" y="425247"/>
                      <a:pt x="69488" y="420216"/>
                      <a:pt x="73759" y="415543"/>
                    </a:cubicBezTo>
                    <a:cubicBezTo>
                      <a:pt x="79325" y="421065"/>
                      <a:pt x="85398" y="426065"/>
                      <a:pt x="91916" y="430470"/>
                    </a:cubicBezTo>
                    <a:close/>
                    <a:moveTo>
                      <a:pt x="91916" y="468496"/>
                    </a:moveTo>
                    <a:cubicBezTo>
                      <a:pt x="71795" y="482069"/>
                      <a:pt x="55885" y="501432"/>
                      <a:pt x="46553" y="524158"/>
                    </a:cubicBezTo>
                    <a:cubicBezTo>
                      <a:pt x="45690" y="520794"/>
                      <a:pt x="44991" y="517356"/>
                      <a:pt x="44425" y="513874"/>
                    </a:cubicBezTo>
                    <a:cubicBezTo>
                      <a:pt x="48161" y="490835"/>
                      <a:pt x="58594" y="469999"/>
                      <a:pt x="73670" y="453464"/>
                    </a:cubicBezTo>
                    <a:cubicBezTo>
                      <a:pt x="79251" y="459045"/>
                      <a:pt x="85368" y="464076"/>
                      <a:pt x="91916" y="468496"/>
                    </a:cubicBezTo>
                    <a:close/>
                    <a:moveTo>
                      <a:pt x="46553" y="541645"/>
                    </a:moveTo>
                    <a:cubicBezTo>
                      <a:pt x="55885" y="564371"/>
                      <a:pt x="71780" y="583734"/>
                      <a:pt x="91916" y="597307"/>
                    </a:cubicBezTo>
                    <a:cubicBezTo>
                      <a:pt x="85398" y="601712"/>
                      <a:pt x="79325" y="606713"/>
                      <a:pt x="73759" y="612234"/>
                    </a:cubicBezTo>
                    <a:cubicBezTo>
                      <a:pt x="58653" y="595714"/>
                      <a:pt x="48206" y="574878"/>
                      <a:pt x="44440" y="551825"/>
                    </a:cubicBezTo>
                    <a:cubicBezTo>
                      <a:pt x="45006" y="548387"/>
                      <a:pt x="45705" y="544994"/>
                      <a:pt x="46553" y="541645"/>
                    </a:cubicBezTo>
                    <a:close/>
                    <a:moveTo>
                      <a:pt x="91916" y="635169"/>
                    </a:moveTo>
                    <a:cubicBezTo>
                      <a:pt x="85368" y="639589"/>
                      <a:pt x="79251" y="644619"/>
                      <a:pt x="73670" y="650185"/>
                    </a:cubicBezTo>
                    <a:cubicBezTo>
                      <a:pt x="69429" y="645542"/>
                      <a:pt x="65574" y="640541"/>
                      <a:pt x="62121" y="635258"/>
                    </a:cubicBezTo>
                    <a:cubicBezTo>
                      <a:pt x="65604" y="629945"/>
                      <a:pt x="69488" y="624914"/>
                      <a:pt x="73759" y="620241"/>
                    </a:cubicBezTo>
                    <a:cubicBezTo>
                      <a:pt x="79325" y="625778"/>
                      <a:pt x="85398" y="630778"/>
                      <a:pt x="91916" y="635169"/>
                    </a:cubicBezTo>
                    <a:close/>
                    <a:moveTo>
                      <a:pt x="91916" y="673209"/>
                    </a:moveTo>
                    <a:cubicBezTo>
                      <a:pt x="71795" y="686782"/>
                      <a:pt x="55885" y="706145"/>
                      <a:pt x="46553" y="728871"/>
                    </a:cubicBezTo>
                    <a:cubicBezTo>
                      <a:pt x="45690" y="725507"/>
                      <a:pt x="44991" y="722069"/>
                      <a:pt x="44425" y="718587"/>
                    </a:cubicBezTo>
                    <a:cubicBezTo>
                      <a:pt x="48161" y="695548"/>
                      <a:pt x="58594" y="674712"/>
                      <a:pt x="73670" y="658178"/>
                    </a:cubicBezTo>
                    <a:cubicBezTo>
                      <a:pt x="79251" y="663759"/>
                      <a:pt x="85368" y="668789"/>
                      <a:pt x="91916" y="673209"/>
                    </a:cubicBezTo>
                    <a:close/>
                    <a:moveTo>
                      <a:pt x="46553" y="746358"/>
                    </a:moveTo>
                    <a:cubicBezTo>
                      <a:pt x="55885" y="769084"/>
                      <a:pt x="71780" y="788447"/>
                      <a:pt x="91916" y="802020"/>
                    </a:cubicBezTo>
                    <a:cubicBezTo>
                      <a:pt x="85398" y="806425"/>
                      <a:pt x="79325" y="811426"/>
                      <a:pt x="73759" y="816947"/>
                    </a:cubicBezTo>
                    <a:cubicBezTo>
                      <a:pt x="58653" y="800427"/>
                      <a:pt x="48206" y="779592"/>
                      <a:pt x="44440" y="756538"/>
                    </a:cubicBezTo>
                    <a:cubicBezTo>
                      <a:pt x="45006" y="753100"/>
                      <a:pt x="45705" y="749707"/>
                      <a:pt x="46553" y="746358"/>
                    </a:cubicBezTo>
                    <a:close/>
                    <a:moveTo>
                      <a:pt x="91916" y="839882"/>
                    </a:moveTo>
                    <a:cubicBezTo>
                      <a:pt x="85368" y="844302"/>
                      <a:pt x="79251" y="849332"/>
                      <a:pt x="73670" y="854899"/>
                    </a:cubicBezTo>
                    <a:cubicBezTo>
                      <a:pt x="69429" y="850255"/>
                      <a:pt x="65574" y="845254"/>
                      <a:pt x="62121" y="839971"/>
                    </a:cubicBezTo>
                    <a:cubicBezTo>
                      <a:pt x="65604" y="834658"/>
                      <a:pt x="69488" y="829628"/>
                      <a:pt x="73759" y="824954"/>
                    </a:cubicBezTo>
                    <a:cubicBezTo>
                      <a:pt x="79325" y="830476"/>
                      <a:pt x="85398" y="835491"/>
                      <a:pt x="91916" y="839882"/>
                    </a:cubicBezTo>
                    <a:close/>
                    <a:moveTo>
                      <a:pt x="91916" y="877922"/>
                    </a:moveTo>
                    <a:cubicBezTo>
                      <a:pt x="71795" y="891495"/>
                      <a:pt x="55885" y="910858"/>
                      <a:pt x="46553" y="933584"/>
                    </a:cubicBezTo>
                    <a:cubicBezTo>
                      <a:pt x="45690" y="930221"/>
                      <a:pt x="44991" y="926782"/>
                      <a:pt x="44425" y="923300"/>
                    </a:cubicBezTo>
                    <a:cubicBezTo>
                      <a:pt x="48161" y="900261"/>
                      <a:pt x="58594" y="879425"/>
                      <a:pt x="73670" y="862891"/>
                    </a:cubicBezTo>
                    <a:cubicBezTo>
                      <a:pt x="79251" y="868472"/>
                      <a:pt x="85368" y="873502"/>
                      <a:pt x="91916" y="877922"/>
                    </a:cubicBezTo>
                    <a:close/>
                    <a:moveTo>
                      <a:pt x="46553" y="951071"/>
                    </a:moveTo>
                    <a:cubicBezTo>
                      <a:pt x="55885" y="973797"/>
                      <a:pt x="71780" y="993160"/>
                      <a:pt x="91916" y="1006733"/>
                    </a:cubicBezTo>
                    <a:cubicBezTo>
                      <a:pt x="85398" y="1011138"/>
                      <a:pt x="79325" y="1016139"/>
                      <a:pt x="73759" y="1021660"/>
                    </a:cubicBezTo>
                    <a:cubicBezTo>
                      <a:pt x="58653" y="1005141"/>
                      <a:pt x="48206" y="984305"/>
                      <a:pt x="44440" y="961251"/>
                    </a:cubicBezTo>
                    <a:cubicBezTo>
                      <a:pt x="45006" y="957813"/>
                      <a:pt x="45705" y="954420"/>
                      <a:pt x="46553" y="951071"/>
                    </a:cubicBezTo>
                    <a:close/>
                    <a:moveTo>
                      <a:pt x="91916" y="1044595"/>
                    </a:moveTo>
                    <a:cubicBezTo>
                      <a:pt x="85368" y="1049015"/>
                      <a:pt x="79251" y="1054045"/>
                      <a:pt x="73670" y="1059612"/>
                    </a:cubicBezTo>
                    <a:cubicBezTo>
                      <a:pt x="69429" y="1054968"/>
                      <a:pt x="65574" y="1049968"/>
                      <a:pt x="62121" y="1044684"/>
                    </a:cubicBezTo>
                    <a:cubicBezTo>
                      <a:pt x="65604" y="1039371"/>
                      <a:pt x="69488" y="1034341"/>
                      <a:pt x="73759" y="1029667"/>
                    </a:cubicBezTo>
                    <a:cubicBezTo>
                      <a:pt x="79325" y="1035189"/>
                      <a:pt x="85398" y="1040205"/>
                      <a:pt x="91916" y="1044595"/>
                    </a:cubicBezTo>
                    <a:close/>
                    <a:moveTo>
                      <a:pt x="91916" y="1082635"/>
                    </a:moveTo>
                    <a:cubicBezTo>
                      <a:pt x="71795" y="1096209"/>
                      <a:pt x="55885" y="1115571"/>
                      <a:pt x="46553" y="1138297"/>
                    </a:cubicBezTo>
                    <a:cubicBezTo>
                      <a:pt x="45690" y="1134934"/>
                      <a:pt x="44991" y="1131496"/>
                      <a:pt x="44425" y="1128013"/>
                    </a:cubicBezTo>
                    <a:cubicBezTo>
                      <a:pt x="48161" y="1104974"/>
                      <a:pt x="58594" y="1084138"/>
                      <a:pt x="73670" y="1067604"/>
                    </a:cubicBezTo>
                    <a:cubicBezTo>
                      <a:pt x="79251" y="1073185"/>
                      <a:pt x="85368" y="1078215"/>
                      <a:pt x="91916" y="1082635"/>
                    </a:cubicBezTo>
                    <a:close/>
                    <a:moveTo>
                      <a:pt x="46553" y="1155784"/>
                    </a:moveTo>
                    <a:cubicBezTo>
                      <a:pt x="55885" y="1178510"/>
                      <a:pt x="71780" y="1197873"/>
                      <a:pt x="91916" y="1211446"/>
                    </a:cubicBezTo>
                    <a:cubicBezTo>
                      <a:pt x="85398" y="1215851"/>
                      <a:pt x="79325" y="1220852"/>
                      <a:pt x="73759" y="1226374"/>
                    </a:cubicBezTo>
                    <a:cubicBezTo>
                      <a:pt x="58653" y="1209854"/>
                      <a:pt x="48206" y="1189018"/>
                      <a:pt x="44440" y="1165964"/>
                    </a:cubicBezTo>
                    <a:cubicBezTo>
                      <a:pt x="45006" y="1162526"/>
                      <a:pt x="45705" y="1159133"/>
                      <a:pt x="46553" y="1155784"/>
                    </a:cubicBezTo>
                    <a:close/>
                    <a:moveTo>
                      <a:pt x="73759" y="1234381"/>
                    </a:moveTo>
                    <a:cubicBezTo>
                      <a:pt x="79311" y="1239902"/>
                      <a:pt x="85398" y="1244918"/>
                      <a:pt x="91916" y="1249308"/>
                    </a:cubicBezTo>
                    <a:cubicBezTo>
                      <a:pt x="85368" y="1253728"/>
                      <a:pt x="79251" y="1258759"/>
                      <a:pt x="73670" y="1264325"/>
                    </a:cubicBezTo>
                    <a:cubicBezTo>
                      <a:pt x="69429" y="1259681"/>
                      <a:pt x="65574" y="1254681"/>
                      <a:pt x="62121" y="1249397"/>
                    </a:cubicBezTo>
                    <a:cubicBezTo>
                      <a:pt x="65604" y="1244084"/>
                      <a:pt x="69488" y="1239054"/>
                      <a:pt x="73759" y="1234381"/>
                    </a:cubicBezTo>
                    <a:close/>
                    <a:moveTo>
                      <a:pt x="91916" y="1287348"/>
                    </a:moveTo>
                    <a:cubicBezTo>
                      <a:pt x="71795" y="1300922"/>
                      <a:pt x="55885" y="1320284"/>
                      <a:pt x="46553" y="1343010"/>
                    </a:cubicBezTo>
                    <a:cubicBezTo>
                      <a:pt x="45690" y="1339647"/>
                      <a:pt x="44991" y="1336209"/>
                      <a:pt x="44425" y="1332741"/>
                    </a:cubicBezTo>
                    <a:cubicBezTo>
                      <a:pt x="48161" y="1309688"/>
                      <a:pt x="58594" y="1288867"/>
                      <a:pt x="73670" y="1272332"/>
                    </a:cubicBezTo>
                    <a:cubicBezTo>
                      <a:pt x="79251" y="1277898"/>
                      <a:pt x="85368" y="1282928"/>
                      <a:pt x="91916" y="1287348"/>
                    </a:cubicBezTo>
                    <a:close/>
                    <a:moveTo>
                      <a:pt x="46553" y="1360498"/>
                    </a:moveTo>
                    <a:cubicBezTo>
                      <a:pt x="55885" y="1383224"/>
                      <a:pt x="71780" y="1402586"/>
                      <a:pt x="91916" y="1416159"/>
                    </a:cubicBezTo>
                    <a:cubicBezTo>
                      <a:pt x="85398" y="1420565"/>
                      <a:pt x="79325" y="1425565"/>
                      <a:pt x="73759" y="1431087"/>
                    </a:cubicBezTo>
                    <a:cubicBezTo>
                      <a:pt x="58653" y="1414567"/>
                      <a:pt x="48206" y="1393731"/>
                      <a:pt x="44440" y="1370677"/>
                    </a:cubicBezTo>
                    <a:cubicBezTo>
                      <a:pt x="45006" y="1367239"/>
                      <a:pt x="45705" y="1363831"/>
                      <a:pt x="46553" y="1360498"/>
                    </a:cubicBezTo>
                    <a:close/>
                    <a:moveTo>
                      <a:pt x="91916" y="1454021"/>
                    </a:moveTo>
                    <a:cubicBezTo>
                      <a:pt x="85368" y="1458441"/>
                      <a:pt x="79251" y="1463472"/>
                      <a:pt x="73670" y="1469038"/>
                    </a:cubicBezTo>
                    <a:cubicBezTo>
                      <a:pt x="69429" y="1464394"/>
                      <a:pt x="65574" y="1459394"/>
                      <a:pt x="62121" y="1454110"/>
                    </a:cubicBezTo>
                    <a:cubicBezTo>
                      <a:pt x="65604" y="1448797"/>
                      <a:pt x="69488" y="1443767"/>
                      <a:pt x="73759" y="1439094"/>
                    </a:cubicBezTo>
                    <a:cubicBezTo>
                      <a:pt x="79325" y="1444615"/>
                      <a:pt x="85398" y="1449631"/>
                      <a:pt x="91916" y="1454021"/>
                    </a:cubicBezTo>
                    <a:close/>
                    <a:moveTo>
                      <a:pt x="73670" y="1477045"/>
                    </a:moveTo>
                    <a:cubicBezTo>
                      <a:pt x="79251" y="1482611"/>
                      <a:pt x="85353" y="1487641"/>
                      <a:pt x="91916" y="1492062"/>
                    </a:cubicBezTo>
                    <a:cubicBezTo>
                      <a:pt x="71795" y="1505635"/>
                      <a:pt x="55885" y="1524997"/>
                      <a:pt x="46553" y="1547723"/>
                    </a:cubicBezTo>
                    <a:cubicBezTo>
                      <a:pt x="45690" y="1544360"/>
                      <a:pt x="44991" y="1540922"/>
                      <a:pt x="44425" y="1537454"/>
                    </a:cubicBezTo>
                    <a:cubicBezTo>
                      <a:pt x="48176" y="1514401"/>
                      <a:pt x="58594" y="1493580"/>
                      <a:pt x="73670" y="1477045"/>
                    </a:cubicBezTo>
                    <a:close/>
                    <a:moveTo>
                      <a:pt x="46553" y="1565210"/>
                    </a:moveTo>
                    <a:cubicBezTo>
                      <a:pt x="55885" y="1587937"/>
                      <a:pt x="71780" y="1607299"/>
                      <a:pt x="91916" y="1620872"/>
                    </a:cubicBezTo>
                    <a:cubicBezTo>
                      <a:pt x="85398" y="1625278"/>
                      <a:pt x="79325" y="1630278"/>
                      <a:pt x="73759" y="1635800"/>
                    </a:cubicBezTo>
                    <a:cubicBezTo>
                      <a:pt x="58653" y="1619280"/>
                      <a:pt x="48206" y="1598444"/>
                      <a:pt x="44440" y="1575390"/>
                    </a:cubicBezTo>
                    <a:cubicBezTo>
                      <a:pt x="45006" y="1571952"/>
                      <a:pt x="45705" y="1568544"/>
                      <a:pt x="46553" y="1565210"/>
                    </a:cubicBezTo>
                    <a:close/>
                    <a:moveTo>
                      <a:pt x="91916" y="1658734"/>
                    </a:moveTo>
                    <a:cubicBezTo>
                      <a:pt x="85368" y="1663154"/>
                      <a:pt x="79251" y="1668185"/>
                      <a:pt x="73670" y="1673751"/>
                    </a:cubicBezTo>
                    <a:cubicBezTo>
                      <a:pt x="69429" y="1669107"/>
                      <a:pt x="65574" y="1664107"/>
                      <a:pt x="62121" y="1658823"/>
                    </a:cubicBezTo>
                    <a:cubicBezTo>
                      <a:pt x="65604" y="1653510"/>
                      <a:pt x="69488" y="1648480"/>
                      <a:pt x="73759" y="1643807"/>
                    </a:cubicBezTo>
                    <a:cubicBezTo>
                      <a:pt x="79325" y="1649328"/>
                      <a:pt x="85398" y="1654344"/>
                      <a:pt x="91916" y="1658734"/>
                    </a:cubicBezTo>
                    <a:close/>
                    <a:moveTo>
                      <a:pt x="73670" y="1681758"/>
                    </a:moveTo>
                    <a:cubicBezTo>
                      <a:pt x="79251" y="1687324"/>
                      <a:pt x="85353" y="1692354"/>
                      <a:pt x="91916" y="1696775"/>
                    </a:cubicBezTo>
                    <a:cubicBezTo>
                      <a:pt x="71795" y="1710348"/>
                      <a:pt x="55885" y="1729710"/>
                      <a:pt x="46553" y="1752436"/>
                    </a:cubicBezTo>
                    <a:cubicBezTo>
                      <a:pt x="45690" y="1749073"/>
                      <a:pt x="44991" y="1745635"/>
                      <a:pt x="44425" y="1742167"/>
                    </a:cubicBezTo>
                    <a:cubicBezTo>
                      <a:pt x="48176" y="1719114"/>
                      <a:pt x="58594" y="1698293"/>
                      <a:pt x="73670" y="1681758"/>
                    </a:cubicBezTo>
                    <a:close/>
                    <a:moveTo>
                      <a:pt x="46553" y="1769924"/>
                    </a:moveTo>
                    <a:cubicBezTo>
                      <a:pt x="55885" y="1792650"/>
                      <a:pt x="71780" y="1812012"/>
                      <a:pt x="91916" y="1825585"/>
                    </a:cubicBezTo>
                    <a:cubicBezTo>
                      <a:pt x="85398" y="1829991"/>
                      <a:pt x="79325" y="1834991"/>
                      <a:pt x="73759" y="1840513"/>
                    </a:cubicBezTo>
                    <a:cubicBezTo>
                      <a:pt x="58653" y="1823993"/>
                      <a:pt x="48206" y="1803157"/>
                      <a:pt x="44440" y="1780103"/>
                    </a:cubicBezTo>
                    <a:cubicBezTo>
                      <a:pt x="45006" y="1776666"/>
                      <a:pt x="45705" y="1773257"/>
                      <a:pt x="46553" y="1769924"/>
                    </a:cubicBezTo>
                    <a:close/>
                    <a:moveTo>
                      <a:pt x="91916" y="1863447"/>
                    </a:moveTo>
                    <a:cubicBezTo>
                      <a:pt x="85368" y="1867868"/>
                      <a:pt x="79251" y="1872898"/>
                      <a:pt x="73670" y="1878464"/>
                    </a:cubicBezTo>
                    <a:cubicBezTo>
                      <a:pt x="69429" y="1873821"/>
                      <a:pt x="65574" y="1868820"/>
                      <a:pt x="62121" y="1863537"/>
                    </a:cubicBezTo>
                    <a:cubicBezTo>
                      <a:pt x="65604" y="1858223"/>
                      <a:pt x="69488" y="1853193"/>
                      <a:pt x="73759" y="1848520"/>
                    </a:cubicBezTo>
                    <a:cubicBezTo>
                      <a:pt x="79325" y="1854041"/>
                      <a:pt x="85398" y="1859057"/>
                      <a:pt x="91916" y="1863447"/>
                    </a:cubicBezTo>
                    <a:close/>
                    <a:moveTo>
                      <a:pt x="73670" y="1886471"/>
                    </a:moveTo>
                    <a:cubicBezTo>
                      <a:pt x="79251" y="1892037"/>
                      <a:pt x="85353" y="1897068"/>
                      <a:pt x="91916" y="1901488"/>
                    </a:cubicBezTo>
                    <a:cubicBezTo>
                      <a:pt x="71795" y="1915061"/>
                      <a:pt x="55885" y="1934423"/>
                      <a:pt x="46553" y="1957149"/>
                    </a:cubicBezTo>
                    <a:cubicBezTo>
                      <a:pt x="45690" y="1953786"/>
                      <a:pt x="44991" y="1950348"/>
                      <a:pt x="44425" y="1946880"/>
                    </a:cubicBezTo>
                    <a:cubicBezTo>
                      <a:pt x="48176" y="1923827"/>
                      <a:pt x="58594" y="1903006"/>
                      <a:pt x="73670" y="1886471"/>
                    </a:cubicBezTo>
                    <a:close/>
                    <a:moveTo>
                      <a:pt x="46553" y="1974637"/>
                    </a:moveTo>
                    <a:cubicBezTo>
                      <a:pt x="55885" y="1997363"/>
                      <a:pt x="71780" y="2016725"/>
                      <a:pt x="91916" y="2030298"/>
                    </a:cubicBezTo>
                    <a:cubicBezTo>
                      <a:pt x="85398" y="2034704"/>
                      <a:pt x="79325" y="2039704"/>
                      <a:pt x="73759" y="2045226"/>
                    </a:cubicBezTo>
                    <a:cubicBezTo>
                      <a:pt x="58653" y="2028706"/>
                      <a:pt x="48206" y="2007870"/>
                      <a:pt x="44440" y="1984817"/>
                    </a:cubicBezTo>
                    <a:cubicBezTo>
                      <a:pt x="45006" y="1981379"/>
                      <a:pt x="45705" y="1977971"/>
                      <a:pt x="46553" y="1974637"/>
                    </a:cubicBezTo>
                    <a:close/>
                    <a:moveTo>
                      <a:pt x="91916" y="2068160"/>
                    </a:moveTo>
                    <a:cubicBezTo>
                      <a:pt x="85368" y="2072580"/>
                      <a:pt x="79251" y="2077611"/>
                      <a:pt x="73670" y="2083177"/>
                    </a:cubicBezTo>
                    <a:cubicBezTo>
                      <a:pt x="69429" y="2078534"/>
                      <a:pt x="65574" y="2073533"/>
                      <a:pt x="62121" y="2068250"/>
                    </a:cubicBezTo>
                    <a:cubicBezTo>
                      <a:pt x="65604" y="2062936"/>
                      <a:pt x="69488" y="2057906"/>
                      <a:pt x="73759" y="2053233"/>
                    </a:cubicBezTo>
                    <a:cubicBezTo>
                      <a:pt x="79325" y="2058754"/>
                      <a:pt x="85398" y="2063770"/>
                      <a:pt x="91916" y="2068160"/>
                    </a:cubicBezTo>
                    <a:close/>
                    <a:moveTo>
                      <a:pt x="73670" y="2091184"/>
                    </a:moveTo>
                    <a:cubicBezTo>
                      <a:pt x="79251" y="2096750"/>
                      <a:pt x="85353" y="2101781"/>
                      <a:pt x="91916" y="2106201"/>
                    </a:cubicBezTo>
                    <a:cubicBezTo>
                      <a:pt x="71795" y="2119774"/>
                      <a:pt x="55885" y="2139136"/>
                      <a:pt x="46553" y="2161863"/>
                    </a:cubicBezTo>
                    <a:cubicBezTo>
                      <a:pt x="45690" y="2158499"/>
                      <a:pt x="44991" y="2155061"/>
                      <a:pt x="44425" y="2151593"/>
                    </a:cubicBezTo>
                    <a:cubicBezTo>
                      <a:pt x="48176" y="2128540"/>
                      <a:pt x="58594" y="2107719"/>
                      <a:pt x="73670" y="2091184"/>
                    </a:cubicBezTo>
                    <a:close/>
                    <a:moveTo>
                      <a:pt x="46553" y="2179350"/>
                    </a:moveTo>
                    <a:cubicBezTo>
                      <a:pt x="55885" y="2202076"/>
                      <a:pt x="71780" y="2221438"/>
                      <a:pt x="91916" y="2235012"/>
                    </a:cubicBezTo>
                    <a:cubicBezTo>
                      <a:pt x="85398" y="2239417"/>
                      <a:pt x="79325" y="2244418"/>
                      <a:pt x="73759" y="2249939"/>
                    </a:cubicBezTo>
                    <a:cubicBezTo>
                      <a:pt x="58653" y="2233419"/>
                      <a:pt x="48206" y="2212583"/>
                      <a:pt x="44440" y="2189530"/>
                    </a:cubicBezTo>
                    <a:cubicBezTo>
                      <a:pt x="45006" y="2186092"/>
                      <a:pt x="45705" y="2182684"/>
                      <a:pt x="46553" y="2179350"/>
                    </a:cubicBezTo>
                    <a:close/>
                    <a:moveTo>
                      <a:pt x="91916" y="2272874"/>
                    </a:moveTo>
                    <a:cubicBezTo>
                      <a:pt x="85368" y="2277294"/>
                      <a:pt x="79251" y="2282324"/>
                      <a:pt x="73670" y="2287890"/>
                    </a:cubicBezTo>
                    <a:cubicBezTo>
                      <a:pt x="69429" y="2283247"/>
                      <a:pt x="65574" y="2278246"/>
                      <a:pt x="62121" y="2272963"/>
                    </a:cubicBezTo>
                    <a:cubicBezTo>
                      <a:pt x="65604" y="2267650"/>
                      <a:pt x="69488" y="2262619"/>
                      <a:pt x="73759" y="2257946"/>
                    </a:cubicBezTo>
                    <a:cubicBezTo>
                      <a:pt x="79325" y="2263468"/>
                      <a:pt x="85398" y="2268468"/>
                      <a:pt x="91916" y="2272874"/>
                    </a:cubicBezTo>
                    <a:close/>
                    <a:moveTo>
                      <a:pt x="229567" y="2272874"/>
                    </a:moveTo>
                    <a:cubicBezTo>
                      <a:pt x="236086" y="2268468"/>
                      <a:pt x="242158" y="2263468"/>
                      <a:pt x="247724" y="2257946"/>
                    </a:cubicBezTo>
                    <a:cubicBezTo>
                      <a:pt x="251996" y="2262619"/>
                      <a:pt x="255880" y="2267650"/>
                      <a:pt x="259363" y="2272963"/>
                    </a:cubicBezTo>
                    <a:cubicBezTo>
                      <a:pt x="255895" y="2278246"/>
                      <a:pt x="252055" y="2283247"/>
                      <a:pt x="247814" y="2287890"/>
                    </a:cubicBezTo>
                    <a:cubicBezTo>
                      <a:pt x="242233" y="2282324"/>
                      <a:pt x="236131" y="2277294"/>
                      <a:pt x="229567" y="2272874"/>
                    </a:cubicBezTo>
                    <a:close/>
                    <a:moveTo>
                      <a:pt x="247724" y="2249954"/>
                    </a:moveTo>
                    <a:cubicBezTo>
                      <a:pt x="242173" y="2244432"/>
                      <a:pt x="236101" y="2239417"/>
                      <a:pt x="229567" y="2235026"/>
                    </a:cubicBezTo>
                    <a:cubicBezTo>
                      <a:pt x="249689" y="2221453"/>
                      <a:pt x="265599" y="2202091"/>
                      <a:pt x="274930" y="2179365"/>
                    </a:cubicBezTo>
                    <a:cubicBezTo>
                      <a:pt x="275779" y="2182698"/>
                      <a:pt x="276478" y="2186107"/>
                      <a:pt x="277044" y="2189545"/>
                    </a:cubicBezTo>
                    <a:cubicBezTo>
                      <a:pt x="273278" y="2212583"/>
                      <a:pt x="262831" y="2233419"/>
                      <a:pt x="247724" y="2249954"/>
                    </a:cubicBezTo>
                    <a:close/>
                    <a:moveTo>
                      <a:pt x="274930" y="2161863"/>
                    </a:moveTo>
                    <a:cubicBezTo>
                      <a:pt x="265599" y="2139136"/>
                      <a:pt x="249704" y="2119774"/>
                      <a:pt x="229567" y="2106201"/>
                    </a:cubicBezTo>
                    <a:cubicBezTo>
                      <a:pt x="236116" y="2101781"/>
                      <a:pt x="242233" y="2096750"/>
                      <a:pt x="247814" y="2091184"/>
                    </a:cubicBezTo>
                    <a:cubicBezTo>
                      <a:pt x="262890" y="2107719"/>
                      <a:pt x="273323" y="2128540"/>
                      <a:pt x="277059" y="2151593"/>
                    </a:cubicBezTo>
                    <a:cubicBezTo>
                      <a:pt x="276493" y="2155061"/>
                      <a:pt x="275794" y="2158499"/>
                      <a:pt x="274930" y="2161863"/>
                    </a:cubicBezTo>
                    <a:close/>
                    <a:moveTo>
                      <a:pt x="229567" y="2068160"/>
                    </a:moveTo>
                    <a:cubicBezTo>
                      <a:pt x="236086" y="2063755"/>
                      <a:pt x="242158" y="2058754"/>
                      <a:pt x="247724" y="2053233"/>
                    </a:cubicBezTo>
                    <a:cubicBezTo>
                      <a:pt x="251996" y="2057906"/>
                      <a:pt x="255880" y="2062936"/>
                      <a:pt x="259363" y="2068250"/>
                    </a:cubicBezTo>
                    <a:cubicBezTo>
                      <a:pt x="255895" y="2073533"/>
                      <a:pt x="252055" y="2078534"/>
                      <a:pt x="247814" y="2083177"/>
                    </a:cubicBezTo>
                    <a:cubicBezTo>
                      <a:pt x="242233" y="2077611"/>
                      <a:pt x="236131" y="2072580"/>
                      <a:pt x="229567" y="2068160"/>
                    </a:cubicBezTo>
                    <a:close/>
                    <a:moveTo>
                      <a:pt x="247724" y="2045241"/>
                    </a:moveTo>
                    <a:cubicBezTo>
                      <a:pt x="242173" y="2039719"/>
                      <a:pt x="236101" y="2034704"/>
                      <a:pt x="229567" y="2030313"/>
                    </a:cubicBezTo>
                    <a:cubicBezTo>
                      <a:pt x="249689" y="2016740"/>
                      <a:pt x="265599" y="1997378"/>
                      <a:pt x="274930" y="1974652"/>
                    </a:cubicBezTo>
                    <a:cubicBezTo>
                      <a:pt x="275779" y="1977985"/>
                      <a:pt x="276478" y="1981393"/>
                      <a:pt x="277044" y="1984831"/>
                    </a:cubicBezTo>
                    <a:cubicBezTo>
                      <a:pt x="273278" y="2007870"/>
                      <a:pt x="262831" y="2028706"/>
                      <a:pt x="247724" y="2045241"/>
                    </a:cubicBezTo>
                    <a:close/>
                    <a:moveTo>
                      <a:pt x="274930" y="1957149"/>
                    </a:moveTo>
                    <a:cubicBezTo>
                      <a:pt x="265599" y="1934423"/>
                      <a:pt x="249704" y="1915061"/>
                      <a:pt x="229567" y="1901488"/>
                    </a:cubicBezTo>
                    <a:cubicBezTo>
                      <a:pt x="236116" y="1897068"/>
                      <a:pt x="242233" y="1892037"/>
                      <a:pt x="247814" y="1886471"/>
                    </a:cubicBezTo>
                    <a:cubicBezTo>
                      <a:pt x="262890" y="1903006"/>
                      <a:pt x="273323" y="1923827"/>
                      <a:pt x="277059" y="1946880"/>
                    </a:cubicBezTo>
                    <a:cubicBezTo>
                      <a:pt x="276493" y="1950348"/>
                      <a:pt x="275794" y="1953786"/>
                      <a:pt x="274930" y="1957149"/>
                    </a:cubicBezTo>
                    <a:close/>
                    <a:moveTo>
                      <a:pt x="229567" y="1863447"/>
                    </a:moveTo>
                    <a:cubicBezTo>
                      <a:pt x="236086" y="1859042"/>
                      <a:pt x="242158" y="1854041"/>
                      <a:pt x="247724" y="1848520"/>
                    </a:cubicBezTo>
                    <a:cubicBezTo>
                      <a:pt x="251996" y="1853193"/>
                      <a:pt x="255880" y="1858223"/>
                      <a:pt x="259363" y="1863537"/>
                    </a:cubicBezTo>
                    <a:cubicBezTo>
                      <a:pt x="255895" y="1868820"/>
                      <a:pt x="252055" y="1873821"/>
                      <a:pt x="247814" y="1878464"/>
                    </a:cubicBezTo>
                    <a:cubicBezTo>
                      <a:pt x="242233" y="1872898"/>
                      <a:pt x="236131" y="1867868"/>
                      <a:pt x="229567" y="1863447"/>
                    </a:cubicBezTo>
                    <a:close/>
                    <a:moveTo>
                      <a:pt x="247724" y="1840528"/>
                    </a:moveTo>
                    <a:cubicBezTo>
                      <a:pt x="242173" y="1835006"/>
                      <a:pt x="236101" y="1829991"/>
                      <a:pt x="229567" y="1825600"/>
                    </a:cubicBezTo>
                    <a:cubicBezTo>
                      <a:pt x="249689" y="1812027"/>
                      <a:pt x="265599" y="1792665"/>
                      <a:pt x="274930" y="1769939"/>
                    </a:cubicBezTo>
                    <a:cubicBezTo>
                      <a:pt x="275779" y="1773272"/>
                      <a:pt x="276478" y="1776680"/>
                      <a:pt x="277044" y="1780118"/>
                    </a:cubicBezTo>
                    <a:cubicBezTo>
                      <a:pt x="273278" y="1803172"/>
                      <a:pt x="262831" y="1823993"/>
                      <a:pt x="247724" y="1840528"/>
                    </a:cubicBezTo>
                    <a:close/>
                    <a:moveTo>
                      <a:pt x="274930" y="1752436"/>
                    </a:moveTo>
                    <a:cubicBezTo>
                      <a:pt x="265599" y="1729710"/>
                      <a:pt x="249704" y="1710348"/>
                      <a:pt x="229567" y="1696775"/>
                    </a:cubicBezTo>
                    <a:cubicBezTo>
                      <a:pt x="236116" y="1692354"/>
                      <a:pt x="242233" y="1687324"/>
                      <a:pt x="247814" y="1681758"/>
                    </a:cubicBezTo>
                    <a:cubicBezTo>
                      <a:pt x="262890" y="1698293"/>
                      <a:pt x="273323" y="1719129"/>
                      <a:pt x="277059" y="1742167"/>
                    </a:cubicBezTo>
                    <a:cubicBezTo>
                      <a:pt x="276493" y="1745635"/>
                      <a:pt x="275794" y="1749073"/>
                      <a:pt x="274930" y="1752436"/>
                    </a:cubicBezTo>
                    <a:close/>
                    <a:moveTo>
                      <a:pt x="229567" y="1658734"/>
                    </a:moveTo>
                    <a:cubicBezTo>
                      <a:pt x="236086" y="1654329"/>
                      <a:pt x="242158" y="1649328"/>
                      <a:pt x="247724" y="1643807"/>
                    </a:cubicBezTo>
                    <a:cubicBezTo>
                      <a:pt x="251996" y="1648480"/>
                      <a:pt x="255880" y="1653510"/>
                      <a:pt x="259363" y="1658823"/>
                    </a:cubicBezTo>
                    <a:cubicBezTo>
                      <a:pt x="255895" y="1664107"/>
                      <a:pt x="252055" y="1669107"/>
                      <a:pt x="247814" y="1673751"/>
                    </a:cubicBezTo>
                    <a:cubicBezTo>
                      <a:pt x="242233" y="1668200"/>
                      <a:pt x="236131" y="1663154"/>
                      <a:pt x="229567" y="1658734"/>
                    </a:cubicBezTo>
                    <a:close/>
                    <a:moveTo>
                      <a:pt x="247724" y="1635815"/>
                    </a:moveTo>
                    <a:cubicBezTo>
                      <a:pt x="242173" y="1630293"/>
                      <a:pt x="236101" y="1625278"/>
                      <a:pt x="229567" y="1620887"/>
                    </a:cubicBezTo>
                    <a:cubicBezTo>
                      <a:pt x="249689" y="1607314"/>
                      <a:pt x="265599" y="1587951"/>
                      <a:pt x="274930" y="1565225"/>
                    </a:cubicBezTo>
                    <a:cubicBezTo>
                      <a:pt x="275779" y="1568559"/>
                      <a:pt x="276478" y="1571967"/>
                      <a:pt x="277044" y="1575405"/>
                    </a:cubicBezTo>
                    <a:cubicBezTo>
                      <a:pt x="273278" y="1598459"/>
                      <a:pt x="262831" y="1619280"/>
                      <a:pt x="247724" y="1635815"/>
                    </a:cubicBezTo>
                    <a:close/>
                    <a:moveTo>
                      <a:pt x="274930" y="1547723"/>
                    </a:moveTo>
                    <a:cubicBezTo>
                      <a:pt x="265599" y="1524997"/>
                      <a:pt x="249704" y="1505635"/>
                      <a:pt x="229567" y="1492062"/>
                    </a:cubicBezTo>
                    <a:cubicBezTo>
                      <a:pt x="236116" y="1487641"/>
                      <a:pt x="242233" y="1482611"/>
                      <a:pt x="247814" y="1477045"/>
                    </a:cubicBezTo>
                    <a:cubicBezTo>
                      <a:pt x="262890" y="1493580"/>
                      <a:pt x="273323" y="1514401"/>
                      <a:pt x="277059" y="1537454"/>
                    </a:cubicBezTo>
                    <a:cubicBezTo>
                      <a:pt x="276493" y="1540922"/>
                      <a:pt x="275794" y="1544360"/>
                      <a:pt x="274930" y="1547723"/>
                    </a:cubicBezTo>
                    <a:close/>
                    <a:moveTo>
                      <a:pt x="229567" y="1454021"/>
                    </a:moveTo>
                    <a:cubicBezTo>
                      <a:pt x="236086" y="1449616"/>
                      <a:pt x="242158" y="1444615"/>
                      <a:pt x="247724" y="1439094"/>
                    </a:cubicBezTo>
                    <a:cubicBezTo>
                      <a:pt x="251996" y="1443767"/>
                      <a:pt x="255880" y="1448797"/>
                      <a:pt x="259363" y="1454110"/>
                    </a:cubicBezTo>
                    <a:cubicBezTo>
                      <a:pt x="255895" y="1459394"/>
                      <a:pt x="252055" y="1464394"/>
                      <a:pt x="247814" y="1469038"/>
                    </a:cubicBezTo>
                    <a:cubicBezTo>
                      <a:pt x="242233" y="1463486"/>
                      <a:pt x="236131" y="1458441"/>
                      <a:pt x="229567" y="1454021"/>
                    </a:cubicBezTo>
                    <a:close/>
                    <a:moveTo>
                      <a:pt x="247724" y="1431101"/>
                    </a:moveTo>
                    <a:cubicBezTo>
                      <a:pt x="242173" y="1425580"/>
                      <a:pt x="236101" y="1420565"/>
                      <a:pt x="229567" y="1416174"/>
                    </a:cubicBezTo>
                    <a:cubicBezTo>
                      <a:pt x="249689" y="1402601"/>
                      <a:pt x="265599" y="1383238"/>
                      <a:pt x="274930" y="1360512"/>
                    </a:cubicBezTo>
                    <a:cubicBezTo>
                      <a:pt x="275779" y="1363846"/>
                      <a:pt x="276478" y="1367254"/>
                      <a:pt x="277044" y="1370692"/>
                    </a:cubicBezTo>
                    <a:cubicBezTo>
                      <a:pt x="273278" y="1393746"/>
                      <a:pt x="262831" y="1414567"/>
                      <a:pt x="247724" y="1431101"/>
                    </a:cubicBezTo>
                    <a:close/>
                    <a:moveTo>
                      <a:pt x="274930" y="1343010"/>
                    </a:moveTo>
                    <a:cubicBezTo>
                      <a:pt x="265599" y="1320284"/>
                      <a:pt x="249704" y="1300922"/>
                      <a:pt x="229567" y="1287348"/>
                    </a:cubicBezTo>
                    <a:cubicBezTo>
                      <a:pt x="236116" y="1282928"/>
                      <a:pt x="242233" y="1277898"/>
                      <a:pt x="247814" y="1272332"/>
                    </a:cubicBezTo>
                    <a:cubicBezTo>
                      <a:pt x="262890" y="1288867"/>
                      <a:pt x="273323" y="1309688"/>
                      <a:pt x="277059" y="1332741"/>
                    </a:cubicBezTo>
                    <a:cubicBezTo>
                      <a:pt x="276493" y="1336224"/>
                      <a:pt x="275794" y="1339647"/>
                      <a:pt x="274930" y="1343010"/>
                    </a:cubicBezTo>
                    <a:close/>
                    <a:moveTo>
                      <a:pt x="229567" y="1249308"/>
                    </a:moveTo>
                    <a:cubicBezTo>
                      <a:pt x="236086" y="1244903"/>
                      <a:pt x="242158" y="1239902"/>
                      <a:pt x="247724" y="1234381"/>
                    </a:cubicBezTo>
                    <a:cubicBezTo>
                      <a:pt x="251996" y="1239054"/>
                      <a:pt x="255880" y="1244084"/>
                      <a:pt x="259363" y="1249397"/>
                    </a:cubicBezTo>
                    <a:cubicBezTo>
                      <a:pt x="255895" y="1254681"/>
                      <a:pt x="252055" y="1259681"/>
                      <a:pt x="247814" y="1264325"/>
                    </a:cubicBezTo>
                    <a:cubicBezTo>
                      <a:pt x="242233" y="1258774"/>
                      <a:pt x="236131" y="1253728"/>
                      <a:pt x="229567" y="1249308"/>
                    </a:cubicBezTo>
                    <a:close/>
                    <a:moveTo>
                      <a:pt x="229567" y="1211461"/>
                    </a:moveTo>
                    <a:cubicBezTo>
                      <a:pt x="249689" y="1197888"/>
                      <a:pt x="265599" y="1178525"/>
                      <a:pt x="274930" y="1155799"/>
                    </a:cubicBezTo>
                    <a:cubicBezTo>
                      <a:pt x="275779" y="1159133"/>
                      <a:pt x="276478" y="1162541"/>
                      <a:pt x="277044" y="1165994"/>
                    </a:cubicBezTo>
                    <a:cubicBezTo>
                      <a:pt x="273293" y="1189047"/>
                      <a:pt x="262831" y="1209883"/>
                      <a:pt x="247724" y="1226403"/>
                    </a:cubicBezTo>
                    <a:cubicBezTo>
                      <a:pt x="242173" y="1220867"/>
                      <a:pt x="236086" y="1215851"/>
                      <a:pt x="229567" y="1211461"/>
                    </a:cubicBezTo>
                    <a:close/>
                    <a:moveTo>
                      <a:pt x="274930" y="1138312"/>
                    </a:moveTo>
                    <a:cubicBezTo>
                      <a:pt x="265599" y="1115586"/>
                      <a:pt x="249704" y="1096223"/>
                      <a:pt x="229567" y="1082650"/>
                    </a:cubicBezTo>
                    <a:cubicBezTo>
                      <a:pt x="236116" y="1078230"/>
                      <a:pt x="242233" y="1073200"/>
                      <a:pt x="247814" y="1067633"/>
                    </a:cubicBezTo>
                    <a:cubicBezTo>
                      <a:pt x="262890" y="1084168"/>
                      <a:pt x="273323" y="1104989"/>
                      <a:pt x="277059" y="1128043"/>
                    </a:cubicBezTo>
                    <a:cubicBezTo>
                      <a:pt x="276493" y="1131511"/>
                      <a:pt x="275794" y="1134934"/>
                      <a:pt x="274930" y="1138312"/>
                    </a:cubicBezTo>
                    <a:close/>
                    <a:moveTo>
                      <a:pt x="229567" y="1044595"/>
                    </a:moveTo>
                    <a:cubicBezTo>
                      <a:pt x="236086" y="1040190"/>
                      <a:pt x="242158" y="1035189"/>
                      <a:pt x="247724" y="1029667"/>
                    </a:cubicBezTo>
                    <a:cubicBezTo>
                      <a:pt x="251996" y="1034341"/>
                      <a:pt x="255880" y="1039371"/>
                      <a:pt x="259363" y="1044684"/>
                    </a:cubicBezTo>
                    <a:cubicBezTo>
                      <a:pt x="255910" y="1049968"/>
                      <a:pt x="252055" y="1054968"/>
                      <a:pt x="247814" y="1059612"/>
                    </a:cubicBezTo>
                    <a:cubicBezTo>
                      <a:pt x="242233" y="1054060"/>
                      <a:pt x="236131" y="1049015"/>
                      <a:pt x="229567" y="1044595"/>
                    </a:cubicBezTo>
                    <a:close/>
                    <a:moveTo>
                      <a:pt x="229567" y="1006748"/>
                    </a:moveTo>
                    <a:cubicBezTo>
                      <a:pt x="249689" y="993175"/>
                      <a:pt x="265599" y="973812"/>
                      <a:pt x="274930" y="951086"/>
                    </a:cubicBezTo>
                    <a:cubicBezTo>
                      <a:pt x="275779" y="954420"/>
                      <a:pt x="276478" y="957828"/>
                      <a:pt x="277044" y="961281"/>
                    </a:cubicBezTo>
                    <a:cubicBezTo>
                      <a:pt x="273293" y="984334"/>
                      <a:pt x="262831" y="1005170"/>
                      <a:pt x="247724" y="1021690"/>
                    </a:cubicBezTo>
                    <a:cubicBezTo>
                      <a:pt x="242173" y="1016154"/>
                      <a:pt x="236086" y="1011138"/>
                      <a:pt x="229567" y="1006748"/>
                    </a:cubicBezTo>
                    <a:close/>
                    <a:moveTo>
                      <a:pt x="274930" y="933599"/>
                    </a:moveTo>
                    <a:cubicBezTo>
                      <a:pt x="265599" y="910873"/>
                      <a:pt x="249704" y="891510"/>
                      <a:pt x="229567" y="877937"/>
                    </a:cubicBezTo>
                    <a:cubicBezTo>
                      <a:pt x="236116" y="873517"/>
                      <a:pt x="242233" y="868487"/>
                      <a:pt x="247814" y="862920"/>
                    </a:cubicBezTo>
                    <a:cubicBezTo>
                      <a:pt x="262890" y="879455"/>
                      <a:pt x="273323" y="900276"/>
                      <a:pt x="277059" y="923330"/>
                    </a:cubicBezTo>
                    <a:cubicBezTo>
                      <a:pt x="276493" y="926797"/>
                      <a:pt x="275794" y="930221"/>
                      <a:pt x="274930" y="933599"/>
                    </a:cubicBezTo>
                    <a:close/>
                    <a:moveTo>
                      <a:pt x="229567" y="839882"/>
                    </a:moveTo>
                    <a:cubicBezTo>
                      <a:pt x="236086" y="835476"/>
                      <a:pt x="242158" y="830476"/>
                      <a:pt x="247724" y="824954"/>
                    </a:cubicBezTo>
                    <a:cubicBezTo>
                      <a:pt x="251996" y="829628"/>
                      <a:pt x="255880" y="834658"/>
                      <a:pt x="259363" y="839971"/>
                    </a:cubicBezTo>
                    <a:cubicBezTo>
                      <a:pt x="255910" y="845254"/>
                      <a:pt x="252055" y="850255"/>
                      <a:pt x="247814" y="854899"/>
                    </a:cubicBezTo>
                    <a:cubicBezTo>
                      <a:pt x="242233" y="849347"/>
                      <a:pt x="236131" y="844302"/>
                      <a:pt x="229567" y="839882"/>
                    </a:cubicBezTo>
                    <a:close/>
                    <a:moveTo>
                      <a:pt x="229567" y="802035"/>
                    </a:moveTo>
                    <a:cubicBezTo>
                      <a:pt x="249689" y="788462"/>
                      <a:pt x="265599" y="769099"/>
                      <a:pt x="274930" y="746373"/>
                    </a:cubicBezTo>
                    <a:cubicBezTo>
                      <a:pt x="275779" y="749707"/>
                      <a:pt x="276478" y="753115"/>
                      <a:pt x="277044" y="756568"/>
                    </a:cubicBezTo>
                    <a:cubicBezTo>
                      <a:pt x="273293" y="779621"/>
                      <a:pt x="262831" y="800457"/>
                      <a:pt x="247724" y="816977"/>
                    </a:cubicBezTo>
                    <a:cubicBezTo>
                      <a:pt x="242173" y="811441"/>
                      <a:pt x="236086" y="806425"/>
                      <a:pt x="229567" y="802035"/>
                    </a:cubicBezTo>
                    <a:close/>
                    <a:moveTo>
                      <a:pt x="274930" y="728886"/>
                    </a:moveTo>
                    <a:cubicBezTo>
                      <a:pt x="265599" y="706160"/>
                      <a:pt x="249704" y="686797"/>
                      <a:pt x="229567" y="673224"/>
                    </a:cubicBezTo>
                    <a:cubicBezTo>
                      <a:pt x="236116" y="668804"/>
                      <a:pt x="242233" y="663773"/>
                      <a:pt x="247814" y="658207"/>
                    </a:cubicBezTo>
                    <a:cubicBezTo>
                      <a:pt x="262890" y="674742"/>
                      <a:pt x="273323" y="695563"/>
                      <a:pt x="277059" y="718617"/>
                    </a:cubicBezTo>
                    <a:cubicBezTo>
                      <a:pt x="276493" y="722084"/>
                      <a:pt x="275794" y="725507"/>
                      <a:pt x="274930" y="728886"/>
                    </a:cubicBezTo>
                    <a:close/>
                    <a:moveTo>
                      <a:pt x="229567" y="635169"/>
                    </a:moveTo>
                    <a:cubicBezTo>
                      <a:pt x="236086" y="630763"/>
                      <a:pt x="242158" y="625763"/>
                      <a:pt x="247724" y="620241"/>
                    </a:cubicBezTo>
                    <a:cubicBezTo>
                      <a:pt x="251996" y="624914"/>
                      <a:pt x="255880" y="629945"/>
                      <a:pt x="259363" y="635258"/>
                    </a:cubicBezTo>
                    <a:cubicBezTo>
                      <a:pt x="255910" y="640541"/>
                      <a:pt x="252055" y="645542"/>
                      <a:pt x="247814" y="650185"/>
                    </a:cubicBezTo>
                    <a:cubicBezTo>
                      <a:pt x="242233" y="644634"/>
                      <a:pt x="236131" y="639604"/>
                      <a:pt x="229567" y="635169"/>
                    </a:cubicBezTo>
                    <a:close/>
                    <a:moveTo>
                      <a:pt x="229567" y="597322"/>
                    </a:moveTo>
                    <a:cubicBezTo>
                      <a:pt x="249689" y="583749"/>
                      <a:pt x="265599" y="564386"/>
                      <a:pt x="274930" y="541660"/>
                    </a:cubicBezTo>
                    <a:cubicBezTo>
                      <a:pt x="275779" y="544994"/>
                      <a:pt x="276478" y="548402"/>
                      <a:pt x="277044" y="551855"/>
                    </a:cubicBezTo>
                    <a:cubicBezTo>
                      <a:pt x="273293" y="574908"/>
                      <a:pt x="262831" y="595744"/>
                      <a:pt x="247724" y="612264"/>
                    </a:cubicBezTo>
                    <a:cubicBezTo>
                      <a:pt x="242173" y="606728"/>
                      <a:pt x="236086" y="601712"/>
                      <a:pt x="229567" y="597322"/>
                    </a:cubicBezTo>
                    <a:close/>
                    <a:moveTo>
                      <a:pt x="274930" y="524173"/>
                    </a:moveTo>
                    <a:cubicBezTo>
                      <a:pt x="265599" y="501447"/>
                      <a:pt x="249704" y="482084"/>
                      <a:pt x="229567" y="468511"/>
                    </a:cubicBezTo>
                    <a:cubicBezTo>
                      <a:pt x="236116" y="464091"/>
                      <a:pt x="242233" y="459060"/>
                      <a:pt x="247814" y="453494"/>
                    </a:cubicBezTo>
                    <a:cubicBezTo>
                      <a:pt x="262890" y="470029"/>
                      <a:pt x="273323" y="490850"/>
                      <a:pt x="277059" y="513904"/>
                    </a:cubicBezTo>
                    <a:cubicBezTo>
                      <a:pt x="276493" y="517371"/>
                      <a:pt x="275794" y="520794"/>
                      <a:pt x="274930" y="524173"/>
                    </a:cubicBezTo>
                    <a:close/>
                    <a:moveTo>
                      <a:pt x="229567" y="430470"/>
                    </a:moveTo>
                    <a:cubicBezTo>
                      <a:pt x="236086" y="426065"/>
                      <a:pt x="242158" y="421065"/>
                      <a:pt x="247724" y="415543"/>
                    </a:cubicBezTo>
                    <a:cubicBezTo>
                      <a:pt x="251996" y="420216"/>
                      <a:pt x="255880" y="425247"/>
                      <a:pt x="259363" y="430560"/>
                    </a:cubicBezTo>
                    <a:cubicBezTo>
                      <a:pt x="255910" y="435843"/>
                      <a:pt x="252055" y="440844"/>
                      <a:pt x="247814" y="445487"/>
                    </a:cubicBezTo>
                    <a:cubicBezTo>
                      <a:pt x="242233" y="439921"/>
                      <a:pt x="236131" y="434891"/>
                      <a:pt x="229567" y="430470"/>
                    </a:cubicBezTo>
                    <a:close/>
                    <a:moveTo>
                      <a:pt x="229567" y="392609"/>
                    </a:moveTo>
                    <a:cubicBezTo>
                      <a:pt x="249689" y="379035"/>
                      <a:pt x="265599" y="359673"/>
                      <a:pt x="274930" y="336947"/>
                    </a:cubicBezTo>
                    <a:cubicBezTo>
                      <a:pt x="275779" y="340281"/>
                      <a:pt x="276478" y="343689"/>
                      <a:pt x="277044" y="347142"/>
                    </a:cubicBezTo>
                    <a:cubicBezTo>
                      <a:pt x="273293" y="370195"/>
                      <a:pt x="262831" y="391031"/>
                      <a:pt x="247724" y="407551"/>
                    </a:cubicBezTo>
                    <a:cubicBezTo>
                      <a:pt x="242173" y="402015"/>
                      <a:pt x="236086" y="396999"/>
                      <a:pt x="229567" y="392609"/>
                    </a:cubicBezTo>
                    <a:close/>
                    <a:moveTo>
                      <a:pt x="274930" y="319460"/>
                    </a:moveTo>
                    <a:cubicBezTo>
                      <a:pt x="265599" y="296734"/>
                      <a:pt x="249704" y="277371"/>
                      <a:pt x="229567" y="263798"/>
                    </a:cubicBezTo>
                    <a:cubicBezTo>
                      <a:pt x="236116" y="259378"/>
                      <a:pt x="242233" y="254347"/>
                      <a:pt x="247814" y="248781"/>
                    </a:cubicBezTo>
                    <a:cubicBezTo>
                      <a:pt x="262890" y="265316"/>
                      <a:pt x="273323" y="286137"/>
                      <a:pt x="277059" y="309190"/>
                    </a:cubicBezTo>
                    <a:cubicBezTo>
                      <a:pt x="276493" y="312658"/>
                      <a:pt x="275794" y="316081"/>
                      <a:pt x="274930" y="319460"/>
                    </a:cubicBezTo>
                    <a:close/>
                    <a:moveTo>
                      <a:pt x="229567" y="225757"/>
                    </a:moveTo>
                    <a:cubicBezTo>
                      <a:pt x="236086" y="221352"/>
                      <a:pt x="242158" y="216351"/>
                      <a:pt x="247724" y="210830"/>
                    </a:cubicBezTo>
                    <a:cubicBezTo>
                      <a:pt x="251996" y="215503"/>
                      <a:pt x="255880" y="220534"/>
                      <a:pt x="259363" y="225847"/>
                    </a:cubicBezTo>
                    <a:cubicBezTo>
                      <a:pt x="255910" y="231130"/>
                      <a:pt x="252055" y="236131"/>
                      <a:pt x="247814" y="240774"/>
                    </a:cubicBezTo>
                    <a:cubicBezTo>
                      <a:pt x="242233" y="235208"/>
                      <a:pt x="236131" y="230178"/>
                      <a:pt x="229567" y="225757"/>
                    </a:cubicBezTo>
                    <a:close/>
                    <a:moveTo>
                      <a:pt x="160749" y="166866"/>
                    </a:moveTo>
                    <a:cubicBezTo>
                      <a:pt x="126846" y="166866"/>
                      <a:pt x="96098" y="180618"/>
                      <a:pt x="73774" y="202823"/>
                    </a:cubicBezTo>
                    <a:cubicBezTo>
                      <a:pt x="58668" y="186303"/>
                      <a:pt x="48221" y="165467"/>
                      <a:pt x="44455" y="142414"/>
                    </a:cubicBezTo>
                    <a:cubicBezTo>
                      <a:pt x="53578" y="86439"/>
                      <a:pt x="102245" y="43577"/>
                      <a:pt x="160749" y="43577"/>
                    </a:cubicBezTo>
                    <a:cubicBezTo>
                      <a:pt x="219254" y="43577"/>
                      <a:pt x="267920" y="86439"/>
                      <a:pt x="277044" y="142414"/>
                    </a:cubicBezTo>
                    <a:cubicBezTo>
                      <a:pt x="273293" y="165467"/>
                      <a:pt x="262831" y="186303"/>
                      <a:pt x="247724" y="202823"/>
                    </a:cubicBezTo>
                    <a:cubicBezTo>
                      <a:pt x="225400" y="180618"/>
                      <a:pt x="194652" y="166866"/>
                      <a:pt x="160749" y="166866"/>
                    </a:cubicBezTo>
                    <a:close/>
                    <a:moveTo>
                      <a:pt x="58921" y="231026"/>
                    </a:moveTo>
                    <a:cubicBezTo>
                      <a:pt x="62240" y="235863"/>
                      <a:pt x="65886" y="240462"/>
                      <a:pt x="69845" y="244778"/>
                    </a:cubicBezTo>
                    <a:cubicBezTo>
                      <a:pt x="57701" y="258008"/>
                      <a:pt x="48399" y="273888"/>
                      <a:pt x="42922" y="291450"/>
                    </a:cubicBezTo>
                    <a:cubicBezTo>
                      <a:pt x="42922" y="291048"/>
                      <a:pt x="42892" y="290661"/>
                      <a:pt x="42892" y="290260"/>
                    </a:cubicBezTo>
                    <a:cubicBezTo>
                      <a:pt x="42892" y="268665"/>
                      <a:pt x="48756" y="248439"/>
                      <a:pt x="58921" y="231026"/>
                    </a:cubicBezTo>
                    <a:close/>
                    <a:moveTo>
                      <a:pt x="42922" y="326916"/>
                    </a:moveTo>
                    <a:cubicBezTo>
                      <a:pt x="43056" y="327347"/>
                      <a:pt x="43220" y="327764"/>
                      <a:pt x="43354" y="328196"/>
                    </a:cubicBezTo>
                    <a:cubicBezTo>
                      <a:pt x="43220" y="328612"/>
                      <a:pt x="43056" y="329029"/>
                      <a:pt x="42922" y="329461"/>
                    </a:cubicBezTo>
                    <a:cubicBezTo>
                      <a:pt x="42922" y="329014"/>
                      <a:pt x="42892" y="328568"/>
                      <a:pt x="42892" y="328107"/>
                    </a:cubicBezTo>
                    <a:cubicBezTo>
                      <a:pt x="42892" y="327705"/>
                      <a:pt x="42922" y="327318"/>
                      <a:pt x="42922" y="326916"/>
                    </a:cubicBezTo>
                    <a:close/>
                    <a:moveTo>
                      <a:pt x="42892" y="366147"/>
                    </a:moveTo>
                    <a:cubicBezTo>
                      <a:pt x="42892" y="365686"/>
                      <a:pt x="42922" y="365239"/>
                      <a:pt x="42922" y="364793"/>
                    </a:cubicBezTo>
                    <a:cubicBezTo>
                      <a:pt x="48414" y="382384"/>
                      <a:pt x="57745" y="398294"/>
                      <a:pt x="69934" y="411540"/>
                    </a:cubicBezTo>
                    <a:cubicBezTo>
                      <a:pt x="65946" y="415885"/>
                      <a:pt x="62270" y="420499"/>
                      <a:pt x="58921" y="425381"/>
                    </a:cubicBezTo>
                    <a:cubicBezTo>
                      <a:pt x="48756" y="407953"/>
                      <a:pt x="42892" y="387727"/>
                      <a:pt x="42892" y="366147"/>
                    </a:cubicBezTo>
                    <a:close/>
                    <a:moveTo>
                      <a:pt x="58921" y="435739"/>
                    </a:moveTo>
                    <a:cubicBezTo>
                      <a:pt x="62240" y="440576"/>
                      <a:pt x="65886" y="445175"/>
                      <a:pt x="69845" y="449491"/>
                    </a:cubicBezTo>
                    <a:cubicBezTo>
                      <a:pt x="57701" y="462721"/>
                      <a:pt x="48399" y="478602"/>
                      <a:pt x="42922" y="496163"/>
                    </a:cubicBezTo>
                    <a:cubicBezTo>
                      <a:pt x="42922" y="495761"/>
                      <a:pt x="42892" y="495374"/>
                      <a:pt x="42892" y="494973"/>
                    </a:cubicBezTo>
                    <a:cubicBezTo>
                      <a:pt x="42892" y="473378"/>
                      <a:pt x="48756" y="453152"/>
                      <a:pt x="58921" y="435739"/>
                    </a:cubicBezTo>
                    <a:close/>
                    <a:moveTo>
                      <a:pt x="42922" y="531629"/>
                    </a:moveTo>
                    <a:cubicBezTo>
                      <a:pt x="43056" y="532061"/>
                      <a:pt x="43220" y="532477"/>
                      <a:pt x="43354" y="532909"/>
                    </a:cubicBezTo>
                    <a:cubicBezTo>
                      <a:pt x="43220" y="533326"/>
                      <a:pt x="43056" y="533742"/>
                      <a:pt x="42922" y="534174"/>
                    </a:cubicBezTo>
                    <a:cubicBezTo>
                      <a:pt x="42922" y="533727"/>
                      <a:pt x="42892" y="533281"/>
                      <a:pt x="42892" y="532820"/>
                    </a:cubicBezTo>
                    <a:cubicBezTo>
                      <a:pt x="42892" y="532418"/>
                      <a:pt x="42922" y="532031"/>
                      <a:pt x="42922" y="531629"/>
                    </a:cubicBezTo>
                    <a:close/>
                    <a:moveTo>
                      <a:pt x="42892" y="570860"/>
                    </a:moveTo>
                    <a:cubicBezTo>
                      <a:pt x="42892" y="570399"/>
                      <a:pt x="42922" y="569952"/>
                      <a:pt x="42922" y="569506"/>
                    </a:cubicBezTo>
                    <a:cubicBezTo>
                      <a:pt x="48414" y="587097"/>
                      <a:pt x="57745" y="603007"/>
                      <a:pt x="69934" y="616253"/>
                    </a:cubicBezTo>
                    <a:cubicBezTo>
                      <a:pt x="65946" y="620598"/>
                      <a:pt x="62270" y="625212"/>
                      <a:pt x="58921" y="630094"/>
                    </a:cubicBezTo>
                    <a:cubicBezTo>
                      <a:pt x="48756" y="612666"/>
                      <a:pt x="42892" y="592440"/>
                      <a:pt x="42892" y="570860"/>
                    </a:cubicBezTo>
                    <a:close/>
                    <a:moveTo>
                      <a:pt x="58921" y="640437"/>
                    </a:moveTo>
                    <a:cubicBezTo>
                      <a:pt x="62240" y="645274"/>
                      <a:pt x="65886" y="649873"/>
                      <a:pt x="69845" y="654189"/>
                    </a:cubicBezTo>
                    <a:cubicBezTo>
                      <a:pt x="57701" y="667420"/>
                      <a:pt x="48399" y="683300"/>
                      <a:pt x="42922" y="700861"/>
                    </a:cubicBezTo>
                    <a:cubicBezTo>
                      <a:pt x="42922" y="700460"/>
                      <a:pt x="42892" y="700073"/>
                      <a:pt x="42892" y="699671"/>
                    </a:cubicBezTo>
                    <a:cubicBezTo>
                      <a:pt x="42892" y="678091"/>
                      <a:pt x="48756" y="657865"/>
                      <a:pt x="58921" y="640437"/>
                    </a:cubicBezTo>
                    <a:close/>
                    <a:moveTo>
                      <a:pt x="42922" y="736342"/>
                    </a:moveTo>
                    <a:cubicBezTo>
                      <a:pt x="43056" y="736774"/>
                      <a:pt x="43220" y="737190"/>
                      <a:pt x="43354" y="737622"/>
                    </a:cubicBezTo>
                    <a:cubicBezTo>
                      <a:pt x="43220" y="738039"/>
                      <a:pt x="43056" y="738455"/>
                      <a:pt x="42922" y="738887"/>
                    </a:cubicBezTo>
                    <a:cubicBezTo>
                      <a:pt x="42922" y="738441"/>
                      <a:pt x="42892" y="737994"/>
                      <a:pt x="42892" y="737533"/>
                    </a:cubicBezTo>
                    <a:cubicBezTo>
                      <a:pt x="42892" y="737131"/>
                      <a:pt x="42922" y="736744"/>
                      <a:pt x="42922" y="736342"/>
                    </a:cubicBezTo>
                    <a:close/>
                    <a:moveTo>
                      <a:pt x="42892" y="775573"/>
                    </a:moveTo>
                    <a:cubicBezTo>
                      <a:pt x="42892" y="775112"/>
                      <a:pt x="42922" y="774665"/>
                      <a:pt x="42922" y="774219"/>
                    </a:cubicBezTo>
                    <a:cubicBezTo>
                      <a:pt x="48414" y="791810"/>
                      <a:pt x="57745" y="807720"/>
                      <a:pt x="69934" y="820966"/>
                    </a:cubicBezTo>
                    <a:cubicBezTo>
                      <a:pt x="65946" y="825311"/>
                      <a:pt x="62270" y="829925"/>
                      <a:pt x="58921" y="834807"/>
                    </a:cubicBezTo>
                    <a:cubicBezTo>
                      <a:pt x="48756" y="817379"/>
                      <a:pt x="42892" y="797153"/>
                      <a:pt x="42892" y="775573"/>
                    </a:cubicBezTo>
                    <a:close/>
                    <a:moveTo>
                      <a:pt x="58921" y="845150"/>
                    </a:moveTo>
                    <a:cubicBezTo>
                      <a:pt x="62240" y="849987"/>
                      <a:pt x="65886" y="854586"/>
                      <a:pt x="69845" y="858902"/>
                    </a:cubicBezTo>
                    <a:cubicBezTo>
                      <a:pt x="57701" y="872133"/>
                      <a:pt x="48399" y="888013"/>
                      <a:pt x="42922" y="905574"/>
                    </a:cubicBezTo>
                    <a:cubicBezTo>
                      <a:pt x="42922" y="905173"/>
                      <a:pt x="42892" y="904786"/>
                      <a:pt x="42892" y="904384"/>
                    </a:cubicBezTo>
                    <a:cubicBezTo>
                      <a:pt x="42892" y="882804"/>
                      <a:pt x="48756" y="862578"/>
                      <a:pt x="58921" y="845150"/>
                    </a:cubicBezTo>
                    <a:close/>
                    <a:moveTo>
                      <a:pt x="42922" y="941055"/>
                    </a:moveTo>
                    <a:cubicBezTo>
                      <a:pt x="43056" y="941487"/>
                      <a:pt x="43220" y="941903"/>
                      <a:pt x="43354" y="942335"/>
                    </a:cubicBezTo>
                    <a:cubicBezTo>
                      <a:pt x="43220" y="942752"/>
                      <a:pt x="43056" y="943168"/>
                      <a:pt x="42922" y="943600"/>
                    </a:cubicBezTo>
                    <a:cubicBezTo>
                      <a:pt x="42922" y="943154"/>
                      <a:pt x="42892" y="942707"/>
                      <a:pt x="42892" y="942246"/>
                    </a:cubicBezTo>
                    <a:cubicBezTo>
                      <a:pt x="42892" y="941844"/>
                      <a:pt x="42922" y="941457"/>
                      <a:pt x="42922" y="941055"/>
                    </a:cubicBezTo>
                    <a:close/>
                    <a:moveTo>
                      <a:pt x="42892" y="980286"/>
                    </a:moveTo>
                    <a:cubicBezTo>
                      <a:pt x="42892" y="979825"/>
                      <a:pt x="42922" y="979378"/>
                      <a:pt x="42922" y="978932"/>
                    </a:cubicBezTo>
                    <a:cubicBezTo>
                      <a:pt x="48414" y="996523"/>
                      <a:pt x="57745" y="1012433"/>
                      <a:pt x="69934" y="1025679"/>
                    </a:cubicBezTo>
                    <a:cubicBezTo>
                      <a:pt x="65946" y="1030025"/>
                      <a:pt x="62270" y="1034638"/>
                      <a:pt x="58921" y="1039520"/>
                    </a:cubicBezTo>
                    <a:cubicBezTo>
                      <a:pt x="48756" y="1022092"/>
                      <a:pt x="42892" y="1001866"/>
                      <a:pt x="42892" y="980286"/>
                    </a:cubicBezTo>
                    <a:close/>
                    <a:moveTo>
                      <a:pt x="58921" y="1049863"/>
                    </a:moveTo>
                    <a:cubicBezTo>
                      <a:pt x="62240" y="1054700"/>
                      <a:pt x="65886" y="1059299"/>
                      <a:pt x="69845" y="1063615"/>
                    </a:cubicBezTo>
                    <a:cubicBezTo>
                      <a:pt x="57701" y="1076846"/>
                      <a:pt x="48399" y="1092726"/>
                      <a:pt x="42922" y="1110288"/>
                    </a:cubicBezTo>
                    <a:cubicBezTo>
                      <a:pt x="42922" y="1109886"/>
                      <a:pt x="42892" y="1109499"/>
                      <a:pt x="42892" y="1109097"/>
                    </a:cubicBezTo>
                    <a:cubicBezTo>
                      <a:pt x="42892" y="1087517"/>
                      <a:pt x="48756" y="1067291"/>
                      <a:pt x="58921" y="1049863"/>
                    </a:cubicBezTo>
                    <a:close/>
                    <a:moveTo>
                      <a:pt x="42922" y="1145768"/>
                    </a:moveTo>
                    <a:cubicBezTo>
                      <a:pt x="43056" y="1146200"/>
                      <a:pt x="43220" y="1146617"/>
                      <a:pt x="43354" y="1147048"/>
                    </a:cubicBezTo>
                    <a:cubicBezTo>
                      <a:pt x="43220" y="1147465"/>
                      <a:pt x="43056" y="1147882"/>
                      <a:pt x="42922" y="1148313"/>
                    </a:cubicBezTo>
                    <a:cubicBezTo>
                      <a:pt x="42922" y="1147867"/>
                      <a:pt x="42892" y="1147420"/>
                      <a:pt x="42892" y="1146959"/>
                    </a:cubicBezTo>
                    <a:cubicBezTo>
                      <a:pt x="42892" y="1146557"/>
                      <a:pt x="42922" y="1146170"/>
                      <a:pt x="42922" y="1145768"/>
                    </a:cubicBezTo>
                    <a:close/>
                    <a:moveTo>
                      <a:pt x="42892" y="1184999"/>
                    </a:moveTo>
                    <a:cubicBezTo>
                      <a:pt x="42892" y="1184538"/>
                      <a:pt x="42922" y="1184091"/>
                      <a:pt x="42922" y="1183645"/>
                    </a:cubicBezTo>
                    <a:cubicBezTo>
                      <a:pt x="48414" y="1201237"/>
                      <a:pt x="57745" y="1217146"/>
                      <a:pt x="69934" y="1230392"/>
                    </a:cubicBezTo>
                    <a:cubicBezTo>
                      <a:pt x="65946" y="1234738"/>
                      <a:pt x="62270" y="1239351"/>
                      <a:pt x="58921" y="1244233"/>
                    </a:cubicBezTo>
                    <a:cubicBezTo>
                      <a:pt x="48756" y="1226805"/>
                      <a:pt x="42892" y="1206579"/>
                      <a:pt x="42892" y="1184999"/>
                    </a:cubicBezTo>
                    <a:close/>
                    <a:moveTo>
                      <a:pt x="58921" y="1254576"/>
                    </a:moveTo>
                    <a:cubicBezTo>
                      <a:pt x="62240" y="1259413"/>
                      <a:pt x="65886" y="1264012"/>
                      <a:pt x="69845" y="1268328"/>
                    </a:cubicBezTo>
                    <a:cubicBezTo>
                      <a:pt x="57701" y="1281559"/>
                      <a:pt x="48399" y="1297439"/>
                      <a:pt x="42922" y="1315001"/>
                    </a:cubicBezTo>
                    <a:cubicBezTo>
                      <a:pt x="42922" y="1314599"/>
                      <a:pt x="42892" y="1314212"/>
                      <a:pt x="42892" y="1313810"/>
                    </a:cubicBezTo>
                    <a:cubicBezTo>
                      <a:pt x="42892" y="1292230"/>
                      <a:pt x="48756" y="1272004"/>
                      <a:pt x="58921" y="1254576"/>
                    </a:cubicBezTo>
                    <a:close/>
                    <a:moveTo>
                      <a:pt x="42922" y="1350481"/>
                    </a:moveTo>
                    <a:cubicBezTo>
                      <a:pt x="43056" y="1350913"/>
                      <a:pt x="43220" y="1351330"/>
                      <a:pt x="43354" y="1351761"/>
                    </a:cubicBezTo>
                    <a:cubicBezTo>
                      <a:pt x="43220" y="1352178"/>
                      <a:pt x="43056" y="1352595"/>
                      <a:pt x="42922" y="1353026"/>
                    </a:cubicBezTo>
                    <a:cubicBezTo>
                      <a:pt x="42922" y="1352580"/>
                      <a:pt x="42892" y="1352133"/>
                      <a:pt x="42892" y="1351672"/>
                    </a:cubicBezTo>
                    <a:cubicBezTo>
                      <a:pt x="42892" y="1351270"/>
                      <a:pt x="42922" y="1350883"/>
                      <a:pt x="42922" y="1350481"/>
                    </a:cubicBezTo>
                    <a:close/>
                    <a:moveTo>
                      <a:pt x="42892" y="1389698"/>
                    </a:moveTo>
                    <a:cubicBezTo>
                      <a:pt x="42892" y="1389251"/>
                      <a:pt x="42922" y="1388805"/>
                      <a:pt x="42922" y="1388343"/>
                    </a:cubicBezTo>
                    <a:cubicBezTo>
                      <a:pt x="48414" y="1405935"/>
                      <a:pt x="57745" y="1421844"/>
                      <a:pt x="69934" y="1435090"/>
                    </a:cubicBezTo>
                    <a:cubicBezTo>
                      <a:pt x="65946" y="1439436"/>
                      <a:pt x="62270" y="1444050"/>
                      <a:pt x="58921" y="1448931"/>
                    </a:cubicBezTo>
                    <a:cubicBezTo>
                      <a:pt x="48756" y="1431518"/>
                      <a:pt x="42892" y="1411293"/>
                      <a:pt x="42892" y="1389698"/>
                    </a:cubicBezTo>
                    <a:close/>
                    <a:moveTo>
                      <a:pt x="58921" y="1459290"/>
                    </a:moveTo>
                    <a:cubicBezTo>
                      <a:pt x="62240" y="1464127"/>
                      <a:pt x="65886" y="1468725"/>
                      <a:pt x="69845" y="1473041"/>
                    </a:cubicBezTo>
                    <a:cubicBezTo>
                      <a:pt x="57701" y="1486272"/>
                      <a:pt x="48399" y="1502152"/>
                      <a:pt x="42922" y="1519714"/>
                    </a:cubicBezTo>
                    <a:cubicBezTo>
                      <a:pt x="42922" y="1519312"/>
                      <a:pt x="42892" y="1518925"/>
                      <a:pt x="42892" y="1518523"/>
                    </a:cubicBezTo>
                    <a:cubicBezTo>
                      <a:pt x="42892" y="1496943"/>
                      <a:pt x="48756" y="1476717"/>
                      <a:pt x="58921" y="1459290"/>
                    </a:cubicBezTo>
                    <a:close/>
                    <a:moveTo>
                      <a:pt x="42922" y="1555194"/>
                    </a:moveTo>
                    <a:cubicBezTo>
                      <a:pt x="43056" y="1555626"/>
                      <a:pt x="43220" y="1556043"/>
                      <a:pt x="43354" y="1556474"/>
                    </a:cubicBezTo>
                    <a:cubicBezTo>
                      <a:pt x="43220" y="1556891"/>
                      <a:pt x="43056" y="1557308"/>
                      <a:pt x="42922" y="1557739"/>
                    </a:cubicBezTo>
                    <a:cubicBezTo>
                      <a:pt x="42922" y="1557293"/>
                      <a:pt x="42892" y="1556846"/>
                      <a:pt x="42892" y="1556385"/>
                    </a:cubicBezTo>
                    <a:cubicBezTo>
                      <a:pt x="42892" y="1555983"/>
                      <a:pt x="42922" y="1555596"/>
                      <a:pt x="42922" y="1555194"/>
                    </a:cubicBezTo>
                    <a:close/>
                    <a:moveTo>
                      <a:pt x="42892" y="1594411"/>
                    </a:moveTo>
                    <a:cubicBezTo>
                      <a:pt x="42892" y="1593964"/>
                      <a:pt x="42922" y="1593518"/>
                      <a:pt x="42922" y="1593056"/>
                    </a:cubicBezTo>
                    <a:cubicBezTo>
                      <a:pt x="48414" y="1610648"/>
                      <a:pt x="57745" y="1626558"/>
                      <a:pt x="69934" y="1639803"/>
                    </a:cubicBezTo>
                    <a:cubicBezTo>
                      <a:pt x="65946" y="1644149"/>
                      <a:pt x="62270" y="1648763"/>
                      <a:pt x="58921" y="1653644"/>
                    </a:cubicBezTo>
                    <a:cubicBezTo>
                      <a:pt x="48756" y="1636231"/>
                      <a:pt x="42892" y="1616006"/>
                      <a:pt x="42892" y="1594411"/>
                    </a:cubicBezTo>
                    <a:close/>
                    <a:moveTo>
                      <a:pt x="58921" y="1664003"/>
                    </a:moveTo>
                    <a:cubicBezTo>
                      <a:pt x="62240" y="1668840"/>
                      <a:pt x="65886" y="1673438"/>
                      <a:pt x="69845" y="1677754"/>
                    </a:cubicBezTo>
                    <a:cubicBezTo>
                      <a:pt x="57701" y="1690985"/>
                      <a:pt x="48399" y="1706865"/>
                      <a:pt x="42922" y="1724427"/>
                    </a:cubicBezTo>
                    <a:cubicBezTo>
                      <a:pt x="42922" y="1724025"/>
                      <a:pt x="42892" y="1723638"/>
                      <a:pt x="42892" y="1723236"/>
                    </a:cubicBezTo>
                    <a:cubicBezTo>
                      <a:pt x="42892" y="1701656"/>
                      <a:pt x="48756" y="1681416"/>
                      <a:pt x="58921" y="1664003"/>
                    </a:cubicBezTo>
                    <a:close/>
                    <a:moveTo>
                      <a:pt x="42922" y="1759908"/>
                    </a:moveTo>
                    <a:cubicBezTo>
                      <a:pt x="43056" y="1760339"/>
                      <a:pt x="43220" y="1760756"/>
                      <a:pt x="43354" y="1761187"/>
                    </a:cubicBezTo>
                    <a:cubicBezTo>
                      <a:pt x="43220" y="1761604"/>
                      <a:pt x="43056" y="1762021"/>
                      <a:pt x="42922" y="1762452"/>
                    </a:cubicBezTo>
                    <a:cubicBezTo>
                      <a:pt x="42922" y="1762006"/>
                      <a:pt x="42892" y="1761560"/>
                      <a:pt x="42892" y="1761098"/>
                    </a:cubicBezTo>
                    <a:cubicBezTo>
                      <a:pt x="42892" y="1760696"/>
                      <a:pt x="42922" y="1760309"/>
                      <a:pt x="42922" y="1759908"/>
                    </a:cubicBezTo>
                    <a:close/>
                    <a:moveTo>
                      <a:pt x="42892" y="1799124"/>
                    </a:moveTo>
                    <a:cubicBezTo>
                      <a:pt x="42892" y="1798677"/>
                      <a:pt x="42922" y="1798231"/>
                      <a:pt x="42922" y="1797769"/>
                    </a:cubicBezTo>
                    <a:cubicBezTo>
                      <a:pt x="48414" y="1815361"/>
                      <a:pt x="57745" y="1831271"/>
                      <a:pt x="69934" y="1844516"/>
                    </a:cubicBezTo>
                    <a:cubicBezTo>
                      <a:pt x="65946" y="1848862"/>
                      <a:pt x="62270" y="1853476"/>
                      <a:pt x="58921" y="1858357"/>
                    </a:cubicBezTo>
                    <a:cubicBezTo>
                      <a:pt x="48756" y="1840944"/>
                      <a:pt x="42892" y="1820719"/>
                      <a:pt x="42892" y="1799124"/>
                    </a:cubicBezTo>
                    <a:close/>
                    <a:moveTo>
                      <a:pt x="58921" y="1868716"/>
                    </a:moveTo>
                    <a:cubicBezTo>
                      <a:pt x="62240" y="1873553"/>
                      <a:pt x="65886" y="1878151"/>
                      <a:pt x="69845" y="1882467"/>
                    </a:cubicBezTo>
                    <a:cubicBezTo>
                      <a:pt x="57701" y="1895698"/>
                      <a:pt x="48399" y="1911578"/>
                      <a:pt x="42922" y="1929140"/>
                    </a:cubicBezTo>
                    <a:cubicBezTo>
                      <a:pt x="42922" y="1928738"/>
                      <a:pt x="42892" y="1928351"/>
                      <a:pt x="42892" y="1927949"/>
                    </a:cubicBezTo>
                    <a:cubicBezTo>
                      <a:pt x="42892" y="1906369"/>
                      <a:pt x="48756" y="1886129"/>
                      <a:pt x="58921" y="1868716"/>
                    </a:cubicBezTo>
                    <a:close/>
                    <a:moveTo>
                      <a:pt x="42922" y="1964621"/>
                    </a:moveTo>
                    <a:cubicBezTo>
                      <a:pt x="43056" y="1965052"/>
                      <a:pt x="43220" y="1965469"/>
                      <a:pt x="43354" y="1965901"/>
                    </a:cubicBezTo>
                    <a:cubicBezTo>
                      <a:pt x="43220" y="1966317"/>
                      <a:pt x="43056" y="1966734"/>
                      <a:pt x="42922" y="1967166"/>
                    </a:cubicBezTo>
                    <a:cubicBezTo>
                      <a:pt x="42922" y="1966719"/>
                      <a:pt x="42892" y="1966273"/>
                      <a:pt x="42892" y="1965811"/>
                    </a:cubicBezTo>
                    <a:cubicBezTo>
                      <a:pt x="42892" y="1965409"/>
                      <a:pt x="42922" y="1965022"/>
                      <a:pt x="42922" y="1964621"/>
                    </a:cubicBezTo>
                    <a:close/>
                    <a:moveTo>
                      <a:pt x="42892" y="2003837"/>
                    </a:moveTo>
                    <a:cubicBezTo>
                      <a:pt x="42892" y="2003390"/>
                      <a:pt x="42922" y="2002944"/>
                      <a:pt x="42922" y="2002482"/>
                    </a:cubicBezTo>
                    <a:cubicBezTo>
                      <a:pt x="48414" y="2020074"/>
                      <a:pt x="57745" y="2035984"/>
                      <a:pt x="69934" y="2049229"/>
                    </a:cubicBezTo>
                    <a:cubicBezTo>
                      <a:pt x="65946" y="2053575"/>
                      <a:pt x="62270" y="2058189"/>
                      <a:pt x="58921" y="2063070"/>
                    </a:cubicBezTo>
                    <a:cubicBezTo>
                      <a:pt x="48756" y="2045658"/>
                      <a:pt x="42892" y="2025417"/>
                      <a:pt x="42892" y="2003837"/>
                    </a:cubicBezTo>
                    <a:close/>
                    <a:moveTo>
                      <a:pt x="58921" y="2073429"/>
                    </a:moveTo>
                    <a:cubicBezTo>
                      <a:pt x="62240" y="2078266"/>
                      <a:pt x="65886" y="2082865"/>
                      <a:pt x="69845" y="2087181"/>
                    </a:cubicBezTo>
                    <a:cubicBezTo>
                      <a:pt x="57701" y="2100412"/>
                      <a:pt x="48399" y="2116291"/>
                      <a:pt x="42922" y="2133853"/>
                    </a:cubicBezTo>
                    <a:cubicBezTo>
                      <a:pt x="42922" y="2133451"/>
                      <a:pt x="42892" y="2133064"/>
                      <a:pt x="42892" y="2132662"/>
                    </a:cubicBezTo>
                    <a:cubicBezTo>
                      <a:pt x="42892" y="2111082"/>
                      <a:pt x="48756" y="2090842"/>
                      <a:pt x="58921" y="2073429"/>
                    </a:cubicBezTo>
                    <a:close/>
                    <a:moveTo>
                      <a:pt x="42922" y="2169334"/>
                    </a:moveTo>
                    <a:cubicBezTo>
                      <a:pt x="43056" y="2169765"/>
                      <a:pt x="43220" y="2170182"/>
                      <a:pt x="43354" y="2170614"/>
                    </a:cubicBezTo>
                    <a:cubicBezTo>
                      <a:pt x="43220" y="2171030"/>
                      <a:pt x="43056" y="2171447"/>
                      <a:pt x="42922" y="2171879"/>
                    </a:cubicBezTo>
                    <a:cubicBezTo>
                      <a:pt x="42922" y="2171432"/>
                      <a:pt x="42892" y="2170986"/>
                      <a:pt x="42892" y="2170524"/>
                    </a:cubicBezTo>
                    <a:cubicBezTo>
                      <a:pt x="42892" y="2170123"/>
                      <a:pt x="42922" y="2169721"/>
                      <a:pt x="42922" y="2169334"/>
                    </a:cubicBezTo>
                    <a:close/>
                    <a:moveTo>
                      <a:pt x="42892" y="2208550"/>
                    </a:moveTo>
                    <a:cubicBezTo>
                      <a:pt x="42892" y="2208104"/>
                      <a:pt x="42922" y="2207657"/>
                      <a:pt x="42922" y="2207196"/>
                    </a:cubicBezTo>
                    <a:cubicBezTo>
                      <a:pt x="48414" y="2224787"/>
                      <a:pt x="57745" y="2240697"/>
                      <a:pt x="69934" y="2253942"/>
                    </a:cubicBezTo>
                    <a:cubicBezTo>
                      <a:pt x="65946" y="2258288"/>
                      <a:pt x="62270" y="2262902"/>
                      <a:pt x="58921" y="2267784"/>
                    </a:cubicBezTo>
                    <a:cubicBezTo>
                      <a:pt x="48756" y="2250371"/>
                      <a:pt x="42892" y="2230130"/>
                      <a:pt x="42892" y="2208550"/>
                    </a:cubicBezTo>
                    <a:close/>
                    <a:moveTo>
                      <a:pt x="58921" y="2278142"/>
                    </a:moveTo>
                    <a:cubicBezTo>
                      <a:pt x="62240" y="2282979"/>
                      <a:pt x="65886" y="2287578"/>
                      <a:pt x="69845" y="2291894"/>
                    </a:cubicBezTo>
                    <a:cubicBezTo>
                      <a:pt x="57701" y="2305125"/>
                      <a:pt x="48399" y="2321005"/>
                      <a:pt x="42922" y="2338566"/>
                    </a:cubicBezTo>
                    <a:cubicBezTo>
                      <a:pt x="42922" y="2338164"/>
                      <a:pt x="42892" y="2337777"/>
                      <a:pt x="42892" y="2337376"/>
                    </a:cubicBezTo>
                    <a:cubicBezTo>
                      <a:pt x="42892" y="2315796"/>
                      <a:pt x="48756" y="2295555"/>
                      <a:pt x="58921" y="2278142"/>
                    </a:cubicBezTo>
                    <a:close/>
                    <a:moveTo>
                      <a:pt x="42892" y="2375223"/>
                    </a:moveTo>
                    <a:cubicBezTo>
                      <a:pt x="42892" y="2374821"/>
                      <a:pt x="42922" y="2374434"/>
                      <a:pt x="42922" y="2374032"/>
                    </a:cubicBezTo>
                    <a:cubicBezTo>
                      <a:pt x="50453" y="2398202"/>
                      <a:pt x="65261" y="2419186"/>
                      <a:pt x="84728" y="2434456"/>
                    </a:cubicBezTo>
                    <a:cubicBezTo>
                      <a:pt x="78090" y="2437403"/>
                      <a:pt x="71720" y="2440841"/>
                      <a:pt x="65648" y="2444725"/>
                    </a:cubicBezTo>
                    <a:cubicBezTo>
                      <a:pt x="51361" y="2425229"/>
                      <a:pt x="42892" y="2401208"/>
                      <a:pt x="42892" y="2375223"/>
                    </a:cubicBezTo>
                    <a:close/>
                    <a:moveTo>
                      <a:pt x="142056" y="2700963"/>
                    </a:moveTo>
                    <a:cubicBezTo>
                      <a:pt x="66764" y="2700963"/>
                      <a:pt x="5521" y="2639705"/>
                      <a:pt x="5521" y="2564428"/>
                    </a:cubicBezTo>
                    <a:cubicBezTo>
                      <a:pt x="5521" y="2517964"/>
                      <a:pt x="28858" y="2476887"/>
                      <a:pt x="64413" y="2452211"/>
                    </a:cubicBezTo>
                    <a:cubicBezTo>
                      <a:pt x="83210" y="2475696"/>
                      <a:pt x="110371" y="2492187"/>
                      <a:pt x="141357" y="2497098"/>
                    </a:cubicBezTo>
                    <a:cubicBezTo>
                      <a:pt x="100147" y="2509942"/>
                      <a:pt x="70158" y="2548444"/>
                      <a:pt x="70158" y="2593807"/>
                    </a:cubicBezTo>
                    <a:cubicBezTo>
                      <a:pt x="70158" y="2649647"/>
                      <a:pt x="115580" y="2695084"/>
                      <a:pt x="171435" y="2695084"/>
                    </a:cubicBezTo>
                    <a:cubicBezTo>
                      <a:pt x="175826" y="2695084"/>
                      <a:pt x="180127" y="2694771"/>
                      <a:pt x="184368" y="2694236"/>
                    </a:cubicBezTo>
                    <a:cubicBezTo>
                      <a:pt x="171034" y="2698567"/>
                      <a:pt x="156820" y="2700963"/>
                      <a:pt x="142056" y="2700963"/>
                    </a:cubicBezTo>
                    <a:close/>
                    <a:moveTo>
                      <a:pt x="278591" y="2564413"/>
                    </a:moveTo>
                    <a:cubicBezTo>
                      <a:pt x="278591" y="2579177"/>
                      <a:pt x="276210" y="2593390"/>
                      <a:pt x="271850" y="2606725"/>
                    </a:cubicBezTo>
                    <a:cubicBezTo>
                      <a:pt x="272400" y="2602483"/>
                      <a:pt x="272698" y="2598167"/>
                      <a:pt x="272698" y="2593792"/>
                    </a:cubicBezTo>
                    <a:cubicBezTo>
                      <a:pt x="272698" y="2544976"/>
                      <a:pt x="237976" y="2504108"/>
                      <a:pt x="191929" y="2494613"/>
                    </a:cubicBezTo>
                    <a:cubicBezTo>
                      <a:pt x="209922" y="2489910"/>
                      <a:pt x="226308" y="2481218"/>
                      <a:pt x="240134" y="2469580"/>
                    </a:cubicBezTo>
                    <a:cubicBezTo>
                      <a:pt x="263917" y="2494151"/>
                      <a:pt x="278591" y="2527593"/>
                      <a:pt x="278591" y="2564413"/>
                    </a:cubicBezTo>
                    <a:close/>
                    <a:moveTo>
                      <a:pt x="240372" y="2462019"/>
                    </a:moveTo>
                    <a:cubicBezTo>
                      <a:pt x="234062" y="2455947"/>
                      <a:pt x="227186" y="2450455"/>
                      <a:pt x="219849" y="2445633"/>
                    </a:cubicBezTo>
                    <a:cubicBezTo>
                      <a:pt x="247635" y="2430393"/>
                      <a:pt x="268977" y="2404795"/>
                      <a:pt x="278562" y="2374047"/>
                    </a:cubicBezTo>
                    <a:cubicBezTo>
                      <a:pt x="278562" y="2374449"/>
                      <a:pt x="278591" y="2374836"/>
                      <a:pt x="278591" y="2375237"/>
                    </a:cubicBezTo>
                    <a:cubicBezTo>
                      <a:pt x="278591" y="2409542"/>
                      <a:pt x="263857" y="2440454"/>
                      <a:pt x="240372" y="2462019"/>
                    </a:cubicBezTo>
                    <a:close/>
                    <a:moveTo>
                      <a:pt x="278591" y="2337376"/>
                    </a:moveTo>
                    <a:cubicBezTo>
                      <a:pt x="278591" y="2337777"/>
                      <a:pt x="278562" y="2338164"/>
                      <a:pt x="278562" y="2338566"/>
                    </a:cubicBezTo>
                    <a:cubicBezTo>
                      <a:pt x="273085" y="2321005"/>
                      <a:pt x="263783" y="2305139"/>
                      <a:pt x="251639" y="2291894"/>
                    </a:cubicBezTo>
                    <a:cubicBezTo>
                      <a:pt x="255597" y="2287578"/>
                      <a:pt x="259244" y="2282979"/>
                      <a:pt x="262563" y="2278142"/>
                    </a:cubicBezTo>
                    <a:cubicBezTo>
                      <a:pt x="272742" y="2295555"/>
                      <a:pt x="278591" y="2315796"/>
                      <a:pt x="278591" y="2337376"/>
                    </a:cubicBezTo>
                    <a:close/>
                    <a:moveTo>
                      <a:pt x="262563" y="2267784"/>
                    </a:moveTo>
                    <a:cubicBezTo>
                      <a:pt x="259214" y="2262902"/>
                      <a:pt x="255538" y="2258288"/>
                      <a:pt x="251549" y="2253942"/>
                    </a:cubicBezTo>
                    <a:cubicBezTo>
                      <a:pt x="263738" y="2240697"/>
                      <a:pt x="273070" y="2224787"/>
                      <a:pt x="278562" y="2207196"/>
                    </a:cubicBezTo>
                    <a:cubicBezTo>
                      <a:pt x="278562" y="2207642"/>
                      <a:pt x="278591" y="2208089"/>
                      <a:pt x="278591" y="2208550"/>
                    </a:cubicBezTo>
                    <a:cubicBezTo>
                      <a:pt x="278591" y="2230130"/>
                      <a:pt x="272742" y="2250371"/>
                      <a:pt x="262563" y="2267784"/>
                    </a:cubicBezTo>
                    <a:close/>
                    <a:moveTo>
                      <a:pt x="278562" y="2171864"/>
                    </a:moveTo>
                    <a:cubicBezTo>
                      <a:pt x="278428" y="2171432"/>
                      <a:pt x="278264" y="2171030"/>
                      <a:pt x="278130" y="2170599"/>
                    </a:cubicBezTo>
                    <a:cubicBezTo>
                      <a:pt x="278264" y="2170167"/>
                      <a:pt x="278428" y="2169750"/>
                      <a:pt x="278562" y="2169319"/>
                    </a:cubicBezTo>
                    <a:cubicBezTo>
                      <a:pt x="278562" y="2169721"/>
                      <a:pt x="278591" y="2170108"/>
                      <a:pt x="278591" y="2170510"/>
                    </a:cubicBezTo>
                    <a:cubicBezTo>
                      <a:pt x="278591" y="2170971"/>
                      <a:pt x="278562" y="2171417"/>
                      <a:pt x="278562" y="2171864"/>
                    </a:cubicBezTo>
                    <a:close/>
                    <a:moveTo>
                      <a:pt x="278591" y="2132662"/>
                    </a:moveTo>
                    <a:cubicBezTo>
                      <a:pt x="278591" y="2133064"/>
                      <a:pt x="278562" y="2133451"/>
                      <a:pt x="278562" y="2133853"/>
                    </a:cubicBezTo>
                    <a:cubicBezTo>
                      <a:pt x="273085" y="2116291"/>
                      <a:pt x="263783" y="2100426"/>
                      <a:pt x="251639" y="2087181"/>
                    </a:cubicBezTo>
                    <a:cubicBezTo>
                      <a:pt x="255597" y="2082865"/>
                      <a:pt x="259244" y="2078266"/>
                      <a:pt x="262563" y="2073429"/>
                    </a:cubicBezTo>
                    <a:cubicBezTo>
                      <a:pt x="272742" y="2090842"/>
                      <a:pt x="278591" y="2111082"/>
                      <a:pt x="278591" y="2132662"/>
                    </a:cubicBezTo>
                    <a:close/>
                    <a:moveTo>
                      <a:pt x="262563" y="2063070"/>
                    </a:moveTo>
                    <a:cubicBezTo>
                      <a:pt x="259214" y="2058189"/>
                      <a:pt x="255538" y="2053575"/>
                      <a:pt x="251549" y="2049229"/>
                    </a:cubicBezTo>
                    <a:cubicBezTo>
                      <a:pt x="263738" y="2035984"/>
                      <a:pt x="273070" y="2020074"/>
                      <a:pt x="278562" y="2002482"/>
                    </a:cubicBezTo>
                    <a:cubicBezTo>
                      <a:pt x="278562" y="2002929"/>
                      <a:pt x="278591" y="2003375"/>
                      <a:pt x="278591" y="2003837"/>
                    </a:cubicBezTo>
                    <a:cubicBezTo>
                      <a:pt x="278591" y="2025417"/>
                      <a:pt x="272742" y="2045658"/>
                      <a:pt x="262563" y="2063070"/>
                    </a:cubicBezTo>
                    <a:close/>
                    <a:moveTo>
                      <a:pt x="278562" y="1967151"/>
                    </a:moveTo>
                    <a:cubicBezTo>
                      <a:pt x="278428" y="1966719"/>
                      <a:pt x="278264" y="1966317"/>
                      <a:pt x="278130" y="1965886"/>
                    </a:cubicBezTo>
                    <a:cubicBezTo>
                      <a:pt x="278264" y="1965454"/>
                      <a:pt x="278428" y="1965037"/>
                      <a:pt x="278562" y="1964606"/>
                    </a:cubicBezTo>
                    <a:cubicBezTo>
                      <a:pt x="278562" y="1965007"/>
                      <a:pt x="278591" y="1965394"/>
                      <a:pt x="278591" y="1965796"/>
                    </a:cubicBezTo>
                    <a:cubicBezTo>
                      <a:pt x="278591" y="1966258"/>
                      <a:pt x="278562" y="1966704"/>
                      <a:pt x="278562" y="1967151"/>
                    </a:cubicBezTo>
                    <a:close/>
                    <a:moveTo>
                      <a:pt x="278591" y="1927949"/>
                    </a:moveTo>
                    <a:cubicBezTo>
                      <a:pt x="278591" y="1928351"/>
                      <a:pt x="278562" y="1928738"/>
                      <a:pt x="278562" y="1929140"/>
                    </a:cubicBezTo>
                    <a:cubicBezTo>
                      <a:pt x="273085" y="1911578"/>
                      <a:pt x="263783" y="1895713"/>
                      <a:pt x="251639" y="1882467"/>
                    </a:cubicBezTo>
                    <a:cubicBezTo>
                      <a:pt x="255597" y="1878151"/>
                      <a:pt x="259244" y="1873553"/>
                      <a:pt x="262563" y="1868716"/>
                    </a:cubicBezTo>
                    <a:cubicBezTo>
                      <a:pt x="272742" y="1886129"/>
                      <a:pt x="278591" y="1906369"/>
                      <a:pt x="278591" y="1927949"/>
                    </a:cubicBezTo>
                    <a:close/>
                    <a:moveTo>
                      <a:pt x="262563" y="1858357"/>
                    </a:moveTo>
                    <a:cubicBezTo>
                      <a:pt x="259214" y="1853476"/>
                      <a:pt x="255538" y="1848862"/>
                      <a:pt x="251549" y="1844516"/>
                    </a:cubicBezTo>
                    <a:cubicBezTo>
                      <a:pt x="263738" y="1831271"/>
                      <a:pt x="273070" y="1815361"/>
                      <a:pt x="278562" y="1797769"/>
                    </a:cubicBezTo>
                    <a:cubicBezTo>
                      <a:pt x="278562" y="1798216"/>
                      <a:pt x="278591" y="1798662"/>
                      <a:pt x="278591" y="1799124"/>
                    </a:cubicBezTo>
                    <a:cubicBezTo>
                      <a:pt x="278591" y="1820719"/>
                      <a:pt x="272742" y="1840944"/>
                      <a:pt x="262563" y="1858357"/>
                    </a:cubicBezTo>
                    <a:close/>
                    <a:moveTo>
                      <a:pt x="278562" y="1762452"/>
                    </a:moveTo>
                    <a:cubicBezTo>
                      <a:pt x="278428" y="1762021"/>
                      <a:pt x="278264" y="1761619"/>
                      <a:pt x="278130" y="1761187"/>
                    </a:cubicBezTo>
                    <a:cubicBezTo>
                      <a:pt x="278264" y="1760756"/>
                      <a:pt x="278428" y="1760339"/>
                      <a:pt x="278562" y="1759908"/>
                    </a:cubicBezTo>
                    <a:cubicBezTo>
                      <a:pt x="278562" y="1760309"/>
                      <a:pt x="278591" y="1760696"/>
                      <a:pt x="278591" y="1761098"/>
                    </a:cubicBezTo>
                    <a:cubicBezTo>
                      <a:pt x="278591" y="1761545"/>
                      <a:pt x="278562" y="1761991"/>
                      <a:pt x="278562" y="1762452"/>
                    </a:cubicBezTo>
                    <a:close/>
                    <a:moveTo>
                      <a:pt x="278591" y="1723236"/>
                    </a:moveTo>
                    <a:cubicBezTo>
                      <a:pt x="278591" y="1723638"/>
                      <a:pt x="278562" y="1724025"/>
                      <a:pt x="278562" y="1724427"/>
                    </a:cubicBezTo>
                    <a:cubicBezTo>
                      <a:pt x="273085" y="1706865"/>
                      <a:pt x="263783" y="1691000"/>
                      <a:pt x="251639" y="1677754"/>
                    </a:cubicBezTo>
                    <a:cubicBezTo>
                      <a:pt x="255597" y="1673438"/>
                      <a:pt x="259244" y="1668840"/>
                      <a:pt x="262563" y="1664003"/>
                    </a:cubicBezTo>
                    <a:cubicBezTo>
                      <a:pt x="272742" y="1681416"/>
                      <a:pt x="278591" y="1701656"/>
                      <a:pt x="278591" y="1723236"/>
                    </a:cubicBezTo>
                    <a:close/>
                    <a:moveTo>
                      <a:pt x="262563" y="1653644"/>
                    </a:moveTo>
                    <a:cubicBezTo>
                      <a:pt x="259214" y="1648763"/>
                      <a:pt x="255538" y="1644149"/>
                      <a:pt x="251549" y="1639803"/>
                    </a:cubicBezTo>
                    <a:cubicBezTo>
                      <a:pt x="263738" y="1626558"/>
                      <a:pt x="273070" y="1610648"/>
                      <a:pt x="278562" y="1593056"/>
                    </a:cubicBezTo>
                    <a:cubicBezTo>
                      <a:pt x="278562" y="1593503"/>
                      <a:pt x="278591" y="1593949"/>
                      <a:pt x="278591" y="1594411"/>
                    </a:cubicBezTo>
                    <a:cubicBezTo>
                      <a:pt x="278591" y="1616006"/>
                      <a:pt x="272742" y="1636231"/>
                      <a:pt x="262563" y="1653644"/>
                    </a:cubicBezTo>
                    <a:close/>
                    <a:moveTo>
                      <a:pt x="278562" y="1557739"/>
                    </a:moveTo>
                    <a:cubicBezTo>
                      <a:pt x="278428" y="1557308"/>
                      <a:pt x="278264" y="1556906"/>
                      <a:pt x="278130" y="1556474"/>
                    </a:cubicBezTo>
                    <a:cubicBezTo>
                      <a:pt x="278264" y="1556043"/>
                      <a:pt x="278428" y="1555626"/>
                      <a:pt x="278562" y="1555194"/>
                    </a:cubicBezTo>
                    <a:cubicBezTo>
                      <a:pt x="278562" y="1555596"/>
                      <a:pt x="278591" y="1555983"/>
                      <a:pt x="278591" y="1556385"/>
                    </a:cubicBezTo>
                    <a:cubicBezTo>
                      <a:pt x="278591" y="1556832"/>
                      <a:pt x="278562" y="1557278"/>
                      <a:pt x="278562" y="1557739"/>
                    </a:cubicBezTo>
                    <a:close/>
                    <a:moveTo>
                      <a:pt x="278591" y="1518523"/>
                    </a:moveTo>
                    <a:cubicBezTo>
                      <a:pt x="278591" y="1518925"/>
                      <a:pt x="278562" y="1519312"/>
                      <a:pt x="278562" y="1519714"/>
                    </a:cubicBezTo>
                    <a:cubicBezTo>
                      <a:pt x="273085" y="1502152"/>
                      <a:pt x="263783" y="1486287"/>
                      <a:pt x="251639" y="1473041"/>
                    </a:cubicBezTo>
                    <a:cubicBezTo>
                      <a:pt x="255597" y="1468725"/>
                      <a:pt x="259244" y="1464127"/>
                      <a:pt x="262563" y="1459290"/>
                    </a:cubicBezTo>
                    <a:cubicBezTo>
                      <a:pt x="272742" y="1476717"/>
                      <a:pt x="278591" y="1496943"/>
                      <a:pt x="278591" y="1518523"/>
                    </a:cubicBezTo>
                    <a:close/>
                    <a:moveTo>
                      <a:pt x="262563" y="1448931"/>
                    </a:moveTo>
                    <a:cubicBezTo>
                      <a:pt x="259214" y="1444050"/>
                      <a:pt x="255538" y="1439436"/>
                      <a:pt x="251549" y="1435090"/>
                    </a:cubicBezTo>
                    <a:cubicBezTo>
                      <a:pt x="263738" y="1421844"/>
                      <a:pt x="273070" y="1405935"/>
                      <a:pt x="278562" y="1388343"/>
                    </a:cubicBezTo>
                    <a:cubicBezTo>
                      <a:pt x="278562" y="1388790"/>
                      <a:pt x="278591" y="1389236"/>
                      <a:pt x="278591" y="1389698"/>
                    </a:cubicBezTo>
                    <a:cubicBezTo>
                      <a:pt x="278591" y="1411293"/>
                      <a:pt x="272742" y="1431518"/>
                      <a:pt x="262563" y="1448931"/>
                    </a:cubicBezTo>
                    <a:close/>
                    <a:moveTo>
                      <a:pt x="278562" y="1353026"/>
                    </a:moveTo>
                    <a:cubicBezTo>
                      <a:pt x="278428" y="1352595"/>
                      <a:pt x="278264" y="1352193"/>
                      <a:pt x="278130" y="1351761"/>
                    </a:cubicBezTo>
                    <a:cubicBezTo>
                      <a:pt x="278264" y="1351330"/>
                      <a:pt x="278428" y="1350913"/>
                      <a:pt x="278562" y="1350481"/>
                    </a:cubicBezTo>
                    <a:cubicBezTo>
                      <a:pt x="278562" y="1350883"/>
                      <a:pt x="278591" y="1351270"/>
                      <a:pt x="278591" y="1351672"/>
                    </a:cubicBezTo>
                    <a:cubicBezTo>
                      <a:pt x="278591" y="1352118"/>
                      <a:pt x="278562" y="1352565"/>
                      <a:pt x="278562" y="1353026"/>
                    </a:cubicBezTo>
                    <a:close/>
                    <a:moveTo>
                      <a:pt x="278591" y="1313810"/>
                    </a:moveTo>
                    <a:cubicBezTo>
                      <a:pt x="278591" y="1314212"/>
                      <a:pt x="278562" y="1314599"/>
                      <a:pt x="278562" y="1315001"/>
                    </a:cubicBezTo>
                    <a:cubicBezTo>
                      <a:pt x="273085" y="1297439"/>
                      <a:pt x="263783" y="1281574"/>
                      <a:pt x="251639" y="1268328"/>
                    </a:cubicBezTo>
                    <a:cubicBezTo>
                      <a:pt x="255597" y="1264012"/>
                      <a:pt x="259244" y="1259413"/>
                      <a:pt x="262563" y="1254576"/>
                    </a:cubicBezTo>
                    <a:cubicBezTo>
                      <a:pt x="272742" y="1272004"/>
                      <a:pt x="278591" y="1292230"/>
                      <a:pt x="278591" y="1313810"/>
                    </a:cubicBezTo>
                    <a:close/>
                    <a:moveTo>
                      <a:pt x="262563" y="1244218"/>
                    </a:moveTo>
                    <a:cubicBezTo>
                      <a:pt x="259214" y="1239336"/>
                      <a:pt x="255538" y="1234723"/>
                      <a:pt x="251549" y="1230377"/>
                    </a:cubicBezTo>
                    <a:cubicBezTo>
                      <a:pt x="263738" y="1217131"/>
                      <a:pt x="273070" y="1201222"/>
                      <a:pt x="278562" y="1183630"/>
                    </a:cubicBezTo>
                    <a:cubicBezTo>
                      <a:pt x="278562" y="1184077"/>
                      <a:pt x="278591" y="1184523"/>
                      <a:pt x="278591" y="1184984"/>
                    </a:cubicBezTo>
                    <a:cubicBezTo>
                      <a:pt x="278591" y="1206579"/>
                      <a:pt x="272742" y="1226805"/>
                      <a:pt x="262563" y="1244218"/>
                    </a:cubicBezTo>
                    <a:close/>
                    <a:moveTo>
                      <a:pt x="278562" y="1148313"/>
                    </a:moveTo>
                    <a:cubicBezTo>
                      <a:pt x="278428" y="1147882"/>
                      <a:pt x="278264" y="1147480"/>
                      <a:pt x="278130" y="1147048"/>
                    </a:cubicBezTo>
                    <a:cubicBezTo>
                      <a:pt x="278264" y="1146617"/>
                      <a:pt x="278428" y="1146200"/>
                      <a:pt x="278562" y="1145768"/>
                    </a:cubicBezTo>
                    <a:cubicBezTo>
                      <a:pt x="278562" y="1146170"/>
                      <a:pt x="278591" y="1146557"/>
                      <a:pt x="278591" y="1146959"/>
                    </a:cubicBezTo>
                    <a:cubicBezTo>
                      <a:pt x="278591" y="1147405"/>
                      <a:pt x="278562" y="1147852"/>
                      <a:pt x="278562" y="1148313"/>
                    </a:cubicBezTo>
                    <a:close/>
                    <a:moveTo>
                      <a:pt x="278591" y="1109097"/>
                    </a:moveTo>
                    <a:cubicBezTo>
                      <a:pt x="278591" y="1109499"/>
                      <a:pt x="278562" y="1109886"/>
                      <a:pt x="278562" y="1110288"/>
                    </a:cubicBezTo>
                    <a:cubicBezTo>
                      <a:pt x="273085" y="1092726"/>
                      <a:pt x="263783" y="1076861"/>
                      <a:pt x="251639" y="1063615"/>
                    </a:cubicBezTo>
                    <a:cubicBezTo>
                      <a:pt x="255597" y="1059299"/>
                      <a:pt x="259244" y="1054700"/>
                      <a:pt x="262563" y="1049863"/>
                    </a:cubicBezTo>
                    <a:cubicBezTo>
                      <a:pt x="272742" y="1067291"/>
                      <a:pt x="278591" y="1087517"/>
                      <a:pt x="278591" y="1109097"/>
                    </a:cubicBezTo>
                    <a:close/>
                    <a:moveTo>
                      <a:pt x="262563" y="1039505"/>
                    </a:moveTo>
                    <a:cubicBezTo>
                      <a:pt x="259214" y="1034623"/>
                      <a:pt x="255538" y="1030010"/>
                      <a:pt x="251549" y="1025664"/>
                    </a:cubicBezTo>
                    <a:cubicBezTo>
                      <a:pt x="263738" y="1012418"/>
                      <a:pt x="273070" y="996508"/>
                      <a:pt x="278562" y="978917"/>
                    </a:cubicBezTo>
                    <a:cubicBezTo>
                      <a:pt x="278562" y="979363"/>
                      <a:pt x="278591" y="979810"/>
                      <a:pt x="278591" y="980271"/>
                    </a:cubicBezTo>
                    <a:cubicBezTo>
                      <a:pt x="278591" y="1001866"/>
                      <a:pt x="272742" y="1022092"/>
                      <a:pt x="262563" y="1039505"/>
                    </a:cubicBezTo>
                    <a:close/>
                    <a:moveTo>
                      <a:pt x="278562" y="943600"/>
                    </a:moveTo>
                    <a:cubicBezTo>
                      <a:pt x="278428" y="943168"/>
                      <a:pt x="278264" y="942767"/>
                      <a:pt x="278130" y="942335"/>
                    </a:cubicBezTo>
                    <a:cubicBezTo>
                      <a:pt x="278264" y="941903"/>
                      <a:pt x="278428" y="941487"/>
                      <a:pt x="278562" y="941055"/>
                    </a:cubicBezTo>
                    <a:cubicBezTo>
                      <a:pt x="278562" y="941457"/>
                      <a:pt x="278591" y="941844"/>
                      <a:pt x="278591" y="942246"/>
                    </a:cubicBezTo>
                    <a:cubicBezTo>
                      <a:pt x="278591" y="942692"/>
                      <a:pt x="278562" y="943139"/>
                      <a:pt x="278562" y="943600"/>
                    </a:cubicBezTo>
                    <a:close/>
                    <a:moveTo>
                      <a:pt x="278591" y="904384"/>
                    </a:moveTo>
                    <a:cubicBezTo>
                      <a:pt x="278591" y="904786"/>
                      <a:pt x="278562" y="905173"/>
                      <a:pt x="278562" y="905574"/>
                    </a:cubicBezTo>
                    <a:cubicBezTo>
                      <a:pt x="273085" y="888013"/>
                      <a:pt x="263783" y="872148"/>
                      <a:pt x="251639" y="858902"/>
                    </a:cubicBezTo>
                    <a:cubicBezTo>
                      <a:pt x="255597" y="854586"/>
                      <a:pt x="259244" y="849987"/>
                      <a:pt x="262563" y="845150"/>
                    </a:cubicBezTo>
                    <a:cubicBezTo>
                      <a:pt x="272742" y="862578"/>
                      <a:pt x="278591" y="882804"/>
                      <a:pt x="278591" y="904384"/>
                    </a:cubicBezTo>
                    <a:close/>
                    <a:moveTo>
                      <a:pt x="262563" y="834792"/>
                    </a:moveTo>
                    <a:cubicBezTo>
                      <a:pt x="259214" y="829910"/>
                      <a:pt x="255538" y="825297"/>
                      <a:pt x="251549" y="820951"/>
                    </a:cubicBezTo>
                    <a:cubicBezTo>
                      <a:pt x="263738" y="807705"/>
                      <a:pt x="273070" y="791795"/>
                      <a:pt x="278562" y="774204"/>
                    </a:cubicBezTo>
                    <a:cubicBezTo>
                      <a:pt x="278562" y="774650"/>
                      <a:pt x="278591" y="775097"/>
                      <a:pt x="278591" y="775558"/>
                    </a:cubicBezTo>
                    <a:cubicBezTo>
                      <a:pt x="278591" y="797153"/>
                      <a:pt x="272742" y="817379"/>
                      <a:pt x="262563" y="834792"/>
                    </a:cubicBezTo>
                    <a:close/>
                    <a:moveTo>
                      <a:pt x="278562" y="738887"/>
                    </a:moveTo>
                    <a:cubicBezTo>
                      <a:pt x="278428" y="738455"/>
                      <a:pt x="278264" y="738054"/>
                      <a:pt x="278130" y="737622"/>
                    </a:cubicBezTo>
                    <a:cubicBezTo>
                      <a:pt x="278264" y="737190"/>
                      <a:pt x="278428" y="736774"/>
                      <a:pt x="278562" y="736342"/>
                    </a:cubicBezTo>
                    <a:cubicBezTo>
                      <a:pt x="278562" y="736744"/>
                      <a:pt x="278591" y="737131"/>
                      <a:pt x="278591" y="737533"/>
                    </a:cubicBezTo>
                    <a:cubicBezTo>
                      <a:pt x="278591" y="737979"/>
                      <a:pt x="278562" y="738441"/>
                      <a:pt x="278562" y="738887"/>
                    </a:cubicBezTo>
                    <a:close/>
                    <a:moveTo>
                      <a:pt x="278591" y="699671"/>
                    </a:moveTo>
                    <a:cubicBezTo>
                      <a:pt x="278591" y="700073"/>
                      <a:pt x="278562" y="700460"/>
                      <a:pt x="278562" y="700861"/>
                    </a:cubicBezTo>
                    <a:cubicBezTo>
                      <a:pt x="273085" y="683300"/>
                      <a:pt x="263783" y="667435"/>
                      <a:pt x="251639" y="654189"/>
                    </a:cubicBezTo>
                    <a:cubicBezTo>
                      <a:pt x="255597" y="649873"/>
                      <a:pt x="259244" y="645274"/>
                      <a:pt x="262563" y="640437"/>
                    </a:cubicBezTo>
                    <a:cubicBezTo>
                      <a:pt x="272742" y="657865"/>
                      <a:pt x="278591" y="678091"/>
                      <a:pt x="278591" y="699671"/>
                    </a:cubicBezTo>
                    <a:close/>
                    <a:moveTo>
                      <a:pt x="262563" y="630094"/>
                    </a:moveTo>
                    <a:cubicBezTo>
                      <a:pt x="259214" y="625212"/>
                      <a:pt x="255538" y="620598"/>
                      <a:pt x="251549" y="616253"/>
                    </a:cubicBezTo>
                    <a:cubicBezTo>
                      <a:pt x="263738" y="603007"/>
                      <a:pt x="273070" y="587097"/>
                      <a:pt x="278562" y="569506"/>
                    </a:cubicBezTo>
                    <a:cubicBezTo>
                      <a:pt x="278562" y="569952"/>
                      <a:pt x="278591" y="570399"/>
                      <a:pt x="278591" y="570860"/>
                    </a:cubicBezTo>
                    <a:cubicBezTo>
                      <a:pt x="278591" y="592440"/>
                      <a:pt x="272742" y="612666"/>
                      <a:pt x="262563" y="630094"/>
                    </a:cubicBezTo>
                    <a:close/>
                    <a:moveTo>
                      <a:pt x="278562" y="534174"/>
                    </a:moveTo>
                    <a:cubicBezTo>
                      <a:pt x="278428" y="533742"/>
                      <a:pt x="278264" y="533340"/>
                      <a:pt x="278130" y="532909"/>
                    </a:cubicBezTo>
                    <a:cubicBezTo>
                      <a:pt x="278264" y="532477"/>
                      <a:pt x="278428" y="532061"/>
                      <a:pt x="278562" y="531629"/>
                    </a:cubicBezTo>
                    <a:cubicBezTo>
                      <a:pt x="278562" y="532031"/>
                      <a:pt x="278591" y="532418"/>
                      <a:pt x="278591" y="532820"/>
                    </a:cubicBezTo>
                    <a:cubicBezTo>
                      <a:pt x="278591" y="533281"/>
                      <a:pt x="278562" y="533727"/>
                      <a:pt x="278562" y="534174"/>
                    </a:cubicBezTo>
                    <a:close/>
                    <a:moveTo>
                      <a:pt x="278591" y="494958"/>
                    </a:moveTo>
                    <a:cubicBezTo>
                      <a:pt x="278591" y="495360"/>
                      <a:pt x="278562" y="495746"/>
                      <a:pt x="278562" y="496148"/>
                    </a:cubicBezTo>
                    <a:cubicBezTo>
                      <a:pt x="273085" y="478587"/>
                      <a:pt x="263783" y="462721"/>
                      <a:pt x="251639" y="449476"/>
                    </a:cubicBezTo>
                    <a:cubicBezTo>
                      <a:pt x="255597" y="445160"/>
                      <a:pt x="259244" y="440561"/>
                      <a:pt x="262563" y="435724"/>
                    </a:cubicBezTo>
                    <a:cubicBezTo>
                      <a:pt x="272742" y="453152"/>
                      <a:pt x="278591" y="473378"/>
                      <a:pt x="278591" y="494958"/>
                    </a:cubicBezTo>
                    <a:close/>
                    <a:moveTo>
                      <a:pt x="262563" y="425381"/>
                    </a:moveTo>
                    <a:cubicBezTo>
                      <a:pt x="259214" y="420499"/>
                      <a:pt x="255538" y="415885"/>
                      <a:pt x="251549" y="411540"/>
                    </a:cubicBezTo>
                    <a:cubicBezTo>
                      <a:pt x="263738" y="398294"/>
                      <a:pt x="273070" y="382384"/>
                      <a:pt x="278562" y="364793"/>
                    </a:cubicBezTo>
                    <a:cubicBezTo>
                      <a:pt x="278562" y="365239"/>
                      <a:pt x="278591" y="365686"/>
                      <a:pt x="278591" y="366147"/>
                    </a:cubicBezTo>
                    <a:cubicBezTo>
                      <a:pt x="278591" y="387727"/>
                      <a:pt x="272742" y="407953"/>
                      <a:pt x="262563" y="425381"/>
                    </a:cubicBezTo>
                    <a:close/>
                    <a:moveTo>
                      <a:pt x="278562" y="329461"/>
                    </a:moveTo>
                    <a:cubicBezTo>
                      <a:pt x="278428" y="329029"/>
                      <a:pt x="278264" y="328627"/>
                      <a:pt x="278130" y="328196"/>
                    </a:cubicBezTo>
                    <a:cubicBezTo>
                      <a:pt x="278264" y="327764"/>
                      <a:pt x="278428" y="327347"/>
                      <a:pt x="278562" y="326916"/>
                    </a:cubicBezTo>
                    <a:cubicBezTo>
                      <a:pt x="278562" y="327318"/>
                      <a:pt x="278591" y="327705"/>
                      <a:pt x="278591" y="328107"/>
                    </a:cubicBezTo>
                    <a:cubicBezTo>
                      <a:pt x="278591" y="328568"/>
                      <a:pt x="278562" y="329014"/>
                      <a:pt x="278562" y="329461"/>
                    </a:cubicBezTo>
                    <a:close/>
                    <a:moveTo>
                      <a:pt x="278591" y="290245"/>
                    </a:moveTo>
                    <a:cubicBezTo>
                      <a:pt x="278591" y="290646"/>
                      <a:pt x="278562" y="291033"/>
                      <a:pt x="278562" y="291435"/>
                    </a:cubicBezTo>
                    <a:cubicBezTo>
                      <a:pt x="273085" y="273874"/>
                      <a:pt x="263783" y="258008"/>
                      <a:pt x="251639" y="244763"/>
                    </a:cubicBezTo>
                    <a:cubicBezTo>
                      <a:pt x="255597" y="240447"/>
                      <a:pt x="259244" y="235848"/>
                      <a:pt x="262563" y="231011"/>
                    </a:cubicBezTo>
                    <a:cubicBezTo>
                      <a:pt x="272742" y="248439"/>
                      <a:pt x="278591" y="268665"/>
                      <a:pt x="278591" y="290245"/>
                    </a:cubicBezTo>
                    <a:close/>
                    <a:moveTo>
                      <a:pt x="262563" y="220667"/>
                    </a:moveTo>
                    <a:cubicBezTo>
                      <a:pt x="259214" y="215786"/>
                      <a:pt x="255538" y="211172"/>
                      <a:pt x="251549" y="206826"/>
                    </a:cubicBezTo>
                    <a:cubicBezTo>
                      <a:pt x="263738" y="193581"/>
                      <a:pt x="273070" y="177671"/>
                      <a:pt x="278562" y="160080"/>
                    </a:cubicBezTo>
                    <a:cubicBezTo>
                      <a:pt x="278562" y="160526"/>
                      <a:pt x="278591" y="160973"/>
                      <a:pt x="278591" y="161434"/>
                    </a:cubicBezTo>
                    <a:cubicBezTo>
                      <a:pt x="278591" y="183014"/>
                      <a:pt x="272742" y="203240"/>
                      <a:pt x="262563" y="220667"/>
                    </a:cubicBezTo>
                    <a:close/>
                    <a:moveTo>
                      <a:pt x="278562" y="124748"/>
                    </a:moveTo>
                    <a:cubicBezTo>
                      <a:pt x="262905" y="74563"/>
                      <a:pt x="216009" y="38040"/>
                      <a:pt x="160749" y="38040"/>
                    </a:cubicBezTo>
                    <a:cubicBezTo>
                      <a:pt x="105475" y="38040"/>
                      <a:pt x="58594" y="74563"/>
                      <a:pt x="42937" y="124748"/>
                    </a:cubicBezTo>
                    <a:cubicBezTo>
                      <a:pt x="42937" y="124301"/>
                      <a:pt x="42907" y="123855"/>
                      <a:pt x="42907" y="123393"/>
                    </a:cubicBezTo>
                    <a:cubicBezTo>
                      <a:pt x="42907" y="58415"/>
                      <a:pt x="95771" y="5536"/>
                      <a:pt x="160764" y="5536"/>
                    </a:cubicBezTo>
                    <a:cubicBezTo>
                      <a:pt x="225757" y="5536"/>
                      <a:pt x="278621" y="58400"/>
                      <a:pt x="278621" y="123393"/>
                    </a:cubicBezTo>
                    <a:cubicBezTo>
                      <a:pt x="278591" y="123855"/>
                      <a:pt x="278562" y="124301"/>
                      <a:pt x="278562" y="12474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436442" y="68103"/>
                <a:ext cx="8649404" cy="488724"/>
              </a:xfrm>
              <a:custGeom>
                <a:avLst/>
                <a:gdLst/>
                <a:ahLst/>
                <a:cxnLst/>
                <a:rect l="l" t="t" r="r" b="b"/>
                <a:pathLst>
                  <a:path w="5028723" h="284142" extrusionOk="0">
                    <a:moveTo>
                      <a:pt x="5002158" y="59501"/>
                    </a:moveTo>
                    <a:cubicBezTo>
                      <a:pt x="4993868" y="46137"/>
                      <a:pt x="4982573" y="34826"/>
                      <a:pt x="4969208" y="26551"/>
                    </a:cubicBezTo>
                    <a:cubicBezTo>
                      <a:pt x="4945916" y="9852"/>
                      <a:pt x="4917430" y="0"/>
                      <a:pt x="4886653" y="0"/>
                    </a:cubicBezTo>
                    <a:cubicBezTo>
                      <a:pt x="4847942" y="0"/>
                      <a:pt x="4812819" y="15582"/>
                      <a:pt x="4787161" y="40779"/>
                    </a:cubicBezTo>
                    <a:cubicBezTo>
                      <a:pt x="4764643" y="15806"/>
                      <a:pt x="4732125" y="74"/>
                      <a:pt x="4696004" y="74"/>
                    </a:cubicBezTo>
                    <a:cubicBezTo>
                      <a:pt x="4689589" y="74"/>
                      <a:pt x="4683294" y="580"/>
                      <a:pt x="4677147" y="1533"/>
                    </a:cubicBezTo>
                    <a:cubicBezTo>
                      <a:pt x="4671001" y="580"/>
                      <a:pt x="4664705" y="74"/>
                      <a:pt x="4658291" y="74"/>
                    </a:cubicBezTo>
                    <a:cubicBezTo>
                      <a:pt x="4651846" y="74"/>
                      <a:pt x="4645521" y="580"/>
                      <a:pt x="4639345" y="1548"/>
                    </a:cubicBezTo>
                    <a:cubicBezTo>
                      <a:pt x="4633169" y="580"/>
                      <a:pt x="4626844" y="74"/>
                      <a:pt x="4620399" y="74"/>
                    </a:cubicBezTo>
                    <a:cubicBezTo>
                      <a:pt x="4596795" y="74"/>
                      <a:pt x="4574724" y="6801"/>
                      <a:pt x="4555986" y="18425"/>
                    </a:cubicBezTo>
                    <a:cubicBezTo>
                      <a:pt x="4537234" y="6801"/>
                      <a:pt x="4515178" y="74"/>
                      <a:pt x="4491573" y="74"/>
                    </a:cubicBezTo>
                    <a:cubicBezTo>
                      <a:pt x="4485159" y="74"/>
                      <a:pt x="4478863" y="580"/>
                      <a:pt x="4472717" y="1533"/>
                    </a:cubicBezTo>
                    <a:cubicBezTo>
                      <a:pt x="4466570" y="580"/>
                      <a:pt x="4460275" y="74"/>
                      <a:pt x="4453861" y="74"/>
                    </a:cubicBezTo>
                    <a:cubicBezTo>
                      <a:pt x="4447416" y="74"/>
                      <a:pt x="4441091" y="580"/>
                      <a:pt x="4434915" y="1548"/>
                    </a:cubicBezTo>
                    <a:cubicBezTo>
                      <a:pt x="4428738" y="580"/>
                      <a:pt x="4422413" y="74"/>
                      <a:pt x="4415969" y="74"/>
                    </a:cubicBezTo>
                    <a:cubicBezTo>
                      <a:pt x="4392365" y="74"/>
                      <a:pt x="4370293" y="6801"/>
                      <a:pt x="4351556" y="18425"/>
                    </a:cubicBezTo>
                    <a:cubicBezTo>
                      <a:pt x="4332804" y="6801"/>
                      <a:pt x="4310747" y="74"/>
                      <a:pt x="4287143" y="74"/>
                    </a:cubicBezTo>
                    <a:cubicBezTo>
                      <a:pt x="4280729" y="74"/>
                      <a:pt x="4274433" y="580"/>
                      <a:pt x="4268287" y="1533"/>
                    </a:cubicBezTo>
                    <a:cubicBezTo>
                      <a:pt x="4262140" y="580"/>
                      <a:pt x="4255845" y="74"/>
                      <a:pt x="4249430" y="74"/>
                    </a:cubicBezTo>
                    <a:cubicBezTo>
                      <a:pt x="4242986" y="74"/>
                      <a:pt x="4236661" y="580"/>
                      <a:pt x="4230484" y="1548"/>
                    </a:cubicBezTo>
                    <a:cubicBezTo>
                      <a:pt x="4224308" y="580"/>
                      <a:pt x="4217983" y="74"/>
                      <a:pt x="4211539" y="74"/>
                    </a:cubicBezTo>
                    <a:cubicBezTo>
                      <a:pt x="4187934" y="74"/>
                      <a:pt x="4165863" y="6801"/>
                      <a:pt x="4147126" y="18425"/>
                    </a:cubicBezTo>
                    <a:cubicBezTo>
                      <a:pt x="4128373" y="6801"/>
                      <a:pt x="4106317" y="74"/>
                      <a:pt x="4082713" y="74"/>
                    </a:cubicBezTo>
                    <a:cubicBezTo>
                      <a:pt x="4076298" y="74"/>
                      <a:pt x="4070003" y="580"/>
                      <a:pt x="4063856" y="1533"/>
                    </a:cubicBezTo>
                    <a:cubicBezTo>
                      <a:pt x="4057710" y="580"/>
                      <a:pt x="4051414" y="74"/>
                      <a:pt x="4045000" y="74"/>
                    </a:cubicBezTo>
                    <a:cubicBezTo>
                      <a:pt x="4038556" y="74"/>
                      <a:pt x="4032230" y="580"/>
                      <a:pt x="4026054" y="1548"/>
                    </a:cubicBezTo>
                    <a:cubicBezTo>
                      <a:pt x="4019878" y="580"/>
                      <a:pt x="4013552" y="74"/>
                      <a:pt x="4007108" y="74"/>
                    </a:cubicBezTo>
                    <a:cubicBezTo>
                      <a:pt x="3983504" y="74"/>
                      <a:pt x="3961433" y="6801"/>
                      <a:pt x="3942695" y="18425"/>
                    </a:cubicBezTo>
                    <a:cubicBezTo>
                      <a:pt x="3923943" y="6801"/>
                      <a:pt x="3901887" y="74"/>
                      <a:pt x="3878283" y="74"/>
                    </a:cubicBezTo>
                    <a:cubicBezTo>
                      <a:pt x="3871868" y="74"/>
                      <a:pt x="3865573" y="580"/>
                      <a:pt x="3859426" y="1533"/>
                    </a:cubicBezTo>
                    <a:cubicBezTo>
                      <a:pt x="3853279" y="580"/>
                      <a:pt x="3846984" y="74"/>
                      <a:pt x="3840569" y="74"/>
                    </a:cubicBezTo>
                    <a:cubicBezTo>
                      <a:pt x="3834125" y="74"/>
                      <a:pt x="3827800" y="580"/>
                      <a:pt x="3821624" y="1548"/>
                    </a:cubicBezTo>
                    <a:cubicBezTo>
                      <a:pt x="3815447" y="580"/>
                      <a:pt x="3809122" y="74"/>
                      <a:pt x="3802678" y="74"/>
                    </a:cubicBezTo>
                    <a:cubicBezTo>
                      <a:pt x="3779074" y="74"/>
                      <a:pt x="3757003" y="6801"/>
                      <a:pt x="3738265" y="18425"/>
                    </a:cubicBezTo>
                    <a:cubicBezTo>
                      <a:pt x="3719513" y="6801"/>
                      <a:pt x="3697456" y="74"/>
                      <a:pt x="3673852" y="74"/>
                    </a:cubicBezTo>
                    <a:cubicBezTo>
                      <a:pt x="3667438" y="74"/>
                      <a:pt x="3661142" y="580"/>
                      <a:pt x="3654996" y="1533"/>
                    </a:cubicBezTo>
                    <a:cubicBezTo>
                      <a:pt x="3648849" y="580"/>
                      <a:pt x="3642554" y="74"/>
                      <a:pt x="3636139" y="74"/>
                    </a:cubicBezTo>
                    <a:cubicBezTo>
                      <a:pt x="3629695" y="74"/>
                      <a:pt x="3623370" y="580"/>
                      <a:pt x="3617193" y="1548"/>
                    </a:cubicBezTo>
                    <a:cubicBezTo>
                      <a:pt x="3611017" y="580"/>
                      <a:pt x="3604692" y="74"/>
                      <a:pt x="3598247" y="74"/>
                    </a:cubicBezTo>
                    <a:cubicBezTo>
                      <a:pt x="3574643" y="74"/>
                      <a:pt x="3552572" y="6801"/>
                      <a:pt x="3533835" y="18425"/>
                    </a:cubicBezTo>
                    <a:cubicBezTo>
                      <a:pt x="3515082" y="6801"/>
                      <a:pt x="3493026" y="74"/>
                      <a:pt x="3469422" y="74"/>
                    </a:cubicBezTo>
                    <a:cubicBezTo>
                      <a:pt x="3463007" y="74"/>
                      <a:pt x="3456712" y="580"/>
                      <a:pt x="3450565" y="1533"/>
                    </a:cubicBezTo>
                    <a:cubicBezTo>
                      <a:pt x="3444419" y="580"/>
                      <a:pt x="3438123" y="74"/>
                      <a:pt x="3431709" y="74"/>
                    </a:cubicBezTo>
                    <a:cubicBezTo>
                      <a:pt x="3425265" y="74"/>
                      <a:pt x="3418939" y="580"/>
                      <a:pt x="3412763" y="1548"/>
                    </a:cubicBezTo>
                    <a:cubicBezTo>
                      <a:pt x="3406587" y="580"/>
                      <a:pt x="3400261" y="74"/>
                      <a:pt x="3393817" y="74"/>
                    </a:cubicBezTo>
                    <a:cubicBezTo>
                      <a:pt x="3370213" y="74"/>
                      <a:pt x="3348142" y="6801"/>
                      <a:pt x="3329404" y="18425"/>
                    </a:cubicBezTo>
                    <a:cubicBezTo>
                      <a:pt x="3310652" y="6801"/>
                      <a:pt x="3288596" y="74"/>
                      <a:pt x="3264992" y="74"/>
                    </a:cubicBezTo>
                    <a:cubicBezTo>
                      <a:pt x="3258577" y="74"/>
                      <a:pt x="3252282" y="580"/>
                      <a:pt x="3246135" y="1533"/>
                    </a:cubicBezTo>
                    <a:cubicBezTo>
                      <a:pt x="3239988" y="580"/>
                      <a:pt x="3233693" y="74"/>
                      <a:pt x="3227278" y="74"/>
                    </a:cubicBezTo>
                    <a:cubicBezTo>
                      <a:pt x="3220834" y="74"/>
                      <a:pt x="3214509" y="580"/>
                      <a:pt x="3208333" y="1548"/>
                    </a:cubicBezTo>
                    <a:cubicBezTo>
                      <a:pt x="3202156" y="580"/>
                      <a:pt x="3195831" y="74"/>
                      <a:pt x="3189387" y="74"/>
                    </a:cubicBezTo>
                    <a:cubicBezTo>
                      <a:pt x="3165783" y="74"/>
                      <a:pt x="3143712" y="6801"/>
                      <a:pt x="3124974" y="18425"/>
                    </a:cubicBezTo>
                    <a:cubicBezTo>
                      <a:pt x="3106237" y="6801"/>
                      <a:pt x="3084165" y="74"/>
                      <a:pt x="3060561" y="74"/>
                    </a:cubicBezTo>
                    <a:cubicBezTo>
                      <a:pt x="3054147" y="74"/>
                      <a:pt x="3047851" y="580"/>
                      <a:pt x="3041705" y="1533"/>
                    </a:cubicBezTo>
                    <a:cubicBezTo>
                      <a:pt x="3035558" y="580"/>
                      <a:pt x="3029263" y="74"/>
                      <a:pt x="3022848" y="74"/>
                    </a:cubicBezTo>
                    <a:cubicBezTo>
                      <a:pt x="3016404" y="74"/>
                      <a:pt x="3010079" y="580"/>
                      <a:pt x="3003903" y="1548"/>
                    </a:cubicBezTo>
                    <a:cubicBezTo>
                      <a:pt x="2997726" y="580"/>
                      <a:pt x="2991401" y="74"/>
                      <a:pt x="2984957" y="74"/>
                    </a:cubicBezTo>
                    <a:cubicBezTo>
                      <a:pt x="2961352" y="74"/>
                      <a:pt x="2939281" y="6801"/>
                      <a:pt x="2920544" y="18425"/>
                    </a:cubicBezTo>
                    <a:cubicBezTo>
                      <a:pt x="2901791" y="6801"/>
                      <a:pt x="2879735" y="74"/>
                      <a:pt x="2856131" y="74"/>
                    </a:cubicBezTo>
                    <a:cubicBezTo>
                      <a:pt x="2849716" y="74"/>
                      <a:pt x="2843421" y="580"/>
                      <a:pt x="2837274" y="1533"/>
                    </a:cubicBezTo>
                    <a:cubicBezTo>
                      <a:pt x="2831128" y="580"/>
                      <a:pt x="2824832" y="74"/>
                      <a:pt x="2818418" y="74"/>
                    </a:cubicBezTo>
                    <a:cubicBezTo>
                      <a:pt x="2811973" y="74"/>
                      <a:pt x="2805648" y="580"/>
                      <a:pt x="2799472" y="1548"/>
                    </a:cubicBezTo>
                    <a:cubicBezTo>
                      <a:pt x="2793296" y="580"/>
                      <a:pt x="2786971" y="74"/>
                      <a:pt x="2780526" y="74"/>
                    </a:cubicBezTo>
                    <a:cubicBezTo>
                      <a:pt x="2756922" y="74"/>
                      <a:pt x="2734851" y="6801"/>
                      <a:pt x="2716113" y="18425"/>
                    </a:cubicBezTo>
                    <a:cubicBezTo>
                      <a:pt x="2697376" y="6801"/>
                      <a:pt x="2675305" y="74"/>
                      <a:pt x="2651701" y="74"/>
                    </a:cubicBezTo>
                    <a:cubicBezTo>
                      <a:pt x="2645286" y="74"/>
                      <a:pt x="2638991" y="580"/>
                      <a:pt x="2632844" y="1533"/>
                    </a:cubicBezTo>
                    <a:cubicBezTo>
                      <a:pt x="2626697" y="580"/>
                      <a:pt x="2620402" y="74"/>
                      <a:pt x="2613988" y="74"/>
                    </a:cubicBezTo>
                    <a:cubicBezTo>
                      <a:pt x="2607543" y="74"/>
                      <a:pt x="2601218" y="580"/>
                      <a:pt x="2595042" y="1548"/>
                    </a:cubicBezTo>
                    <a:cubicBezTo>
                      <a:pt x="2588865" y="580"/>
                      <a:pt x="2582540" y="74"/>
                      <a:pt x="2576096" y="74"/>
                    </a:cubicBezTo>
                    <a:cubicBezTo>
                      <a:pt x="2552492" y="74"/>
                      <a:pt x="2530421" y="6801"/>
                      <a:pt x="2511683" y="18425"/>
                    </a:cubicBezTo>
                    <a:cubicBezTo>
                      <a:pt x="2492931" y="6801"/>
                      <a:pt x="2470874" y="74"/>
                      <a:pt x="2447270" y="74"/>
                    </a:cubicBezTo>
                    <a:cubicBezTo>
                      <a:pt x="2440856" y="74"/>
                      <a:pt x="2434560" y="580"/>
                      <a:pt x="2428414" y="1533"/>
                    </a:cubicBezTo>
                    <a:cubicBezTo>
                      <a:pt x="2422267" y="580"/>
                      <a:pt x="2415972" y="74"/>
                      <a:pt x="2409557" y="74"/>
                    </a:cubicBezTo>
                    <a:cubicBezTo>
                      <a:pt x="2403113" y="74"/>
                      <a:pt x="2396788" y="580"/>
                      <a:pt x="2390611" y="1548"/>
                    </a:cubicBezTo>
                    <a:cubicBezTo>
                      <a:pt x="2384435" y="580"/>
                      <a:pt x="2378110" y="74"/>
                      <a:pt x="2371666" y="74"/>
                    </a:cubicBezTo>
                    <a:cubicBezTo>
                      <a:pt x="2348061" y="74"/>
                      <a:pt x="2325990" y="6801"/>
                      <a:pt x="2307253" y="18425"/>
                    </a:cubicBezTo>
                    <a:cubicBezTo>
                      <a:pt x="2288500" y="6801"/>
                      <a:pt x="2266444" y="74"/>
                      <a:pt x="2242840" y="74"/>
                    </a:cubicBezTo>
                    <a:cubicBezTo>
                      <a:pt x="2236425" y="74"/>
                      <a:pt x="2230130" y="580"/>
                      <a:pt x="2223984" y="1533"/>
                    </a:cubicBezTo>
                    <a:cubicBezTo>
                      <a:pt x="2217837" y="580"/>
                      <a:pt x="2211541" y="74"/>
                      <a:pt x="2205127" y="74"/>
                    </a:cubicBezTo>
                    <a:cubicBezTo>
                      <a:pt x="2198683" y="74"/>
                      <a:pt x="2192358" y="580"/>
                      <a:pt x="2186181" y="1548"/>
                    </a:cubicBezTo>
                    <a:cubicBezTo>
                      <a:pt x="2180005" y="580"/>
                      <a:pt x="2173680" y="74"/>
                      <a:pt x="2167235" y="74"/>
                    </a:cubicBezTo>
                    <a:cubicBezTo>
                      <a:pt x="2143631" y="74"/>
                      <a:pt x="2121560" y="6801"/>
                      <a:pt x="2102822" y="18425"/>
                    </a:cubicBezTo>
                    <a:cubicBezTo>
                      <a:pt x="2084070" y="6801"/>
                      <a:pt x="2062014" y="74"/>
                      <a:pt x="2038410" y="74"/>
                    </a:cubicBezTo>
                    <a:cubicBezTo>
                      <a:pt x="2031995" y="74"/>
                      <a:pt x="2025700" y="580"/>
                      <a:pt x="2019553" y="1533"/>
                    </a:cubicBezTo>
                    <a:cubicBezTo>
                      <a:pt x="2013406" y="580"/>
                      <a:pt x="2007111" y="74"/>
                      <a:pt x="2000697" y="74"/>
                    </a:cubicBezTo>
                    <a:cubicBezTo>
                      <a:pt x="1994252" y="74"/>
                      <a:pt x="1987927" y="580"/>
                      <a:pt x="1981751" y="1548"/>
                    </a:cubicBezTo>
                    <a:cubicBezTo>
                      <a:pt x="1975574" y="580"/>
                      <a:pt x="1969249" y="74"/>
                      <a:pt x="1962805" y="74"/>
                    </a:cubicBezTo>
                    <a:cubicBezTo>
                      <a:pt x="1939201" y="74"/>
                      <a:pt x="1917130" y="6801"/>
                      <a:pt x="1898392" y="18425"/>
                    </a:cubicBezTo>
                    <a:cubicBezTo>
                      <a:pt x="1879640" y="6801"/>
                      <a:pt x="1857583" y="74"/>
                      <a:pt x="1833979" y="74"/>
                    </a:cubicBezTo>
                    <a:cubicBezTo>
                      <a:pt x="1827565" y="74"/>
                      <a:pt x="1821269" y="580"/>
                      <a:pt x="1815123" y="1533"/>
                    </a:cubicBezTo>
                    <a:cubicBezTo>
                      <a:pt x="1808976" y="580"/>
                      <a:pt x="1802681" y="74"/>
                      <a:pt x="1796266" y="74"/>
                    </a:cubicBezTo>
                    <a:cubicBezTo>
                      <a:pt x="1789822" y="74"/>
                      <a:pt x="1783497" y="580"/>
                      <a:pt x="1777320" y="1548"/>
                    </a:cubicBezTo>
                    <a:cubicBezTo>
                      <a:pt x="1771144" y="580"/>
                      <a:pt x="1764819" y="74"/>
                      <a:pt x="1758375" y="74"/>
                    </a:cubicBezTo>
                    <a:cubicBezTo>
                      <a:pt x="1734770" y="74"/>
                      <a:pt x="1712699" y="6801"/>
                      <a:pt x="1693962" y="18425"/>
                    </a:cubicBezTo>
                    <a:cubicBezTo>
                      <a:pt x="1675209" y="6801"/>
                      <a:pt x="1653153" y="74"/>
                      <a:pt x="1629549" y="74"/>
                    </a:cubicBezTo>
                    <a:cubicBezTo>
                      <a:pt x="1623134" y="74"/>
                      <a:pt x="1616839" y="580"/>
                      <a:pt x="1610692" y="1533"/>
                    </a:cubicBezTo>
                    <a:cubicBezTo>
                      <a:pt x="1604546" y="580"/>
                      <a:pt x="1598250" y="74"/>
                      <a:pt x="1591836" y="74"/>
                    </a:cubicBezTo>
                    <a:cubicBezTo>
                      <a:pt x="1585392" y="74"/>
                      <a:pt x="1579066" y="580"/>
                      <a:pt x="1572890" y="1548"/>
                    </a:cubicBezTo>
                    <a:cubicBezTo>
                      <a:pt x="1566714" y="580"/>
                      <a:pt x="1560389" y="74"/>
                      <a:pt x="1553944" y="74"/>
                    </a:cubicBezTo>
                    <a:cubicBezTo>
                      <a:pt x="1530340" y="74"/>
                      <a:pt x="1508269" y="6801"/>
                      <a:pt x="1489531" y="18425"/>
                    </a:cubicBezTo>
                    <a:cubicBezTo>
                      <a:pt x="1470779" y="6801"/>
                      <a:pt x="1448723" y="74"/>
                      <a:pt x="1425119" y="74"/>
                    </a:cubicBezTo>
                    <a:cubicBezTo>
                      <a:pt x="1418704" y="74"/>
                      <a:pt x="1412409" y="580"/>
                      <a:pt x="1406262" y="1533"/>
                    </a:cubicBezTo>
                    <a:cubicBezTo>
                      <a:pt x="1400116" y="580"/>
                      <a:pt x="1393820" y="74"/>
                      <a:pt x="1387406" y="74"/>
                    </a:cubicBezTo>
                    <a:cubicBezTo>
                      <a:pt x="1380961" y="74"/>
                      <a:pt x="1374636" y="580"/>
                      <a:pt x="1368460" y="1548"/>
                    </a:cubicBezTo>
                    <a:cubicBezTo>
                      <a:pt x="1362283" y="580"/>
                      <a:pt x="1355958" y="74"/>
                      <a:pt x="1349514" y="74"/>
                    </a:cubicBezTo>
                    <a:cubicBezTo>
                      <a:pt x="1325910" y="74"/>
                      <a:pt x="1303839" y="6801"/>
                      <a:pt x="1285101" y="18425"/>
                    </a:cubicBezTo>
                    <a:cubicBezTo>
                      <a:pt x="1266349" y="6801"/>
                      <a:pt x="1244293" y="74"/>
                      <a:pt x="1220688" y="74"/>
                    </a:cubicBezTo>
                    <a:cubicBezTo>
                      <a:pt x="1214274" y="74"/>
                      <a:pt x="1207978" y="580"/>
                      <a:pt x="1201832" y="1533"/>
                    </a:cubicBezTo>
                    <a:cubicBezTo>
                      <a:pt x="1195685" y="580"/>
                      <a:pt x="1189390" y="74"/>
                      <a:pt x="1182975" y="74"/>
                    </a:cubicBezTo>
                    <a:cubicBezTo>
                      <a:pt x="1176531" y="74"/>
                      <a:pt x="1170206" y="580"/>
                      <a:pt x="1164029" y="1548"/>
                    </a:cubicBezTo>
                    <a:cubicBezTo>
                      <a:pt x="1157853" y="580"/>
                      <a:pt x="1151528" y="74"/>
                      <a:pt x="1145084" y="74"/>
                    </a:cubicBezTo>
                    <a:cubicBezTo>
                      <a:pt x="1121480" y="74"/>
                      <a:pt x="1099408" y="6801"/>
                      <a:pt x="1080671" y="18425"/>
                    </a:cubicBezTo>
                    <a:cubicBezTo>
                      <a:pt x="1061919" y="6801"/>
                      <a:pt x="1039862" y="74"/>
                      <a:pt x="1016258" y="74"/>
                    </a:cubicBezTo>
                    <a:cubicBezTo>
                      <a:pt x="1009844" y="74"/>
                      <a:pt x="1003548" y="580"/>
                      <a:pt x="997402" y="1533"/>
                    </a:cubicBezTo>
                    <a:cubicBezTo>
                      <a:pt x="991255" y="580"/>
                      <a:pt x="984960" y="74"/>
                      <a:pt x="978545" y="74"/>
                    </a:cubicBezTo>
                    <a:cubicBezTo>
                      <a:pt x="972101" y="74"/>
                      <a:pt x="965776" y="580"/>
                      <a:pt x="959599" y="1548"/>
                    </a:cubicBezTo>
                    <a:cubicBezTo>
                      <a:pt x="953423" y="580"/>
                      <a:pt x="947098" y="74"/>
                      <a:pt x="940653" y="74"/>
                    </a:cubicBezTo>
                    <a:cubicBezTo>
                      <a:pt x="917049" y="74"/>
                      <a:pt x="894978" y="6801"/>
                      <a:pt x="876241" y="18425"/>
                    </a:cubicBezTo>
                    <a:cubicBezTo>
                      <a:pt x="857488" y="6801"/>
                      <a:pt x="835432" y="74"/>
                      <a:pt x="811828" y="74"/>
                    </a:cubicBezTo>
                    <a:cubicBezTo>
                      <a:pt x="805413" y="74"/>
                      <a:pt x="799118" y="580"/>
                      <a:pt x="792971" y="1533"/>
                    </a:cubicBezTo>
                    <a:cubicBezTo>
                      <a:pt x="786825" y="580"/>
                      <a:pt x="780529" y="74"/>
                      <a:pt x="774115" y="74"/>
                    </a:cubicBezTo>
                    <a:cubicBezTo>
                      <a:pt x="767670" y="74"/>
                      <a:pt x="761345" y="580"/>
                      <a:pt x="755169" y="1548"/>
                    </a:cubicBezTo>
                    <a:cubicBezTo>
                      <a:pt x="748992" y="580"/>
                      <a:pt x="742667" y="74"/>
                      <a:pt x="736223" y="74"/>
                    </a:cubicBezTo>
                    <a:cubicBezTo>
                      <a:pt x="712619" y="74"/>
                      <a:pt x="690548" y="6801"/>
                      <a:pt x="671810" y="18425"/>
                    </a:cubicBezTo>
                    <a:cubicBezTo>
                      <a:pt x="653058" y="6801"/>
                      <a:pt x="631001" y="74"/>
                      <a:pt x="607397" y="74"/>
                    </a:cubicBezTo>
                    <a:cubicBezTo>
                      <a:pt x="600983" y="74"/>
                      <a:pt x="594688" y="580"/>
                      <a:pt x="588541" y="1533"/>
                    </a:cubicBezTo>
                    <a:cubicBezTo>
                      <a:pt x="582394" y="580"/>
                      <a:pt x="576099" y="74"/>
                      <a:pt x="569684" y="74"/>
                    </a:cubicBezTo>
                    <a:cubicBezTo>
                      <a:pt x="563240" y="74"/>
                      <a:pt x="556915" y="580"/>
                      <a:pt x="550739" y="1548"/>
                    </a:cubicBezTo>
                    <a:cubicBezTo>
                      <a:pt x="544562" y="580"/>
                      <a:pt x="538237" y="74"/>
                      <a:pt x="531793" y="74"/>
                    </a:cubicBezTo>
                    <a:cubicBezTo>
                      <a:pt x="508189" y="74"/>
                      <a:pt x="486117" y="6801"/>
                      <a:pt x="467380" y="18425"/>
                    </a:cubicBezTo>
                    <a:cubicBezTo>
                      <a:pt x="448628" y="6801"/>
                      <a:pt x="426571" y="74"/>
                      <a:pt x="402967" y="74"/>
                    </a:cubicBezTo>
                    <a:cubicBezTo>
                      <a:pt x="396553" y="74"/>
                      <a:pt x="390257" y="580"/>
                      <a:pt x="384111" y="1533"/>
                    </a:cubicBezTo>
                    <a:cubicBezTo>
                      <a:pt x="377964" y="580"/>
                      <a:pt x="371669" y="74"/>
                      <a:pt x="365254" y="74"/>
                    </a:cubicBezTo>
                    <a:cubicBezTo>
                      <a:pt x="358810" y="74"/>
                      <a:pt x="352485" y="580"/>
                      <a:pt x="346308" y="1548"/>
                    </a:cubicBezTo>
                    <a:cubicBezTo>
                      <a:pt x="340132" y="580"/>
                      <a:pt x="333807" y="74"/>
                      <a:pt x="327362" y="74"/>
                    </a:cubicBezTo>
                    <a:cubicBezTo>
                      <a:pt x="303788" y="74"/>
                      <a:pt x="281747" y="6787"/>
                      <a:pt x="263009" y="18395"/>
                    </a:cubicBezTo>
                    <a:cubicBezTo>
                      <a:pt x="243810" y="6474"/>
                      <a:pt x="221665" y="89"/>
                      <a:pt x="198537" y="89"/>
                    </a:cubicBezTo>
                    <a:cubicBezTo>
                      <a:pt x="192137" y="89"/>
                      <a:pt x="185842" y="580"/>
                      <a:pt x="179695" y="1533"/>
                    </a:cubicBezTo>
                    <a:cubicBezTo>
                      <a:pt x="173504" y="580"/>
                      <a:pt x="167208" y="89"/>
                      <a:pt x="160824" y="89"/>
                    </a:cubicBezTo>
                    <a:cubicBezTo>
                      <a:pt x="154379" y="89"/>
                      <a:pt x="148054" y="595"/>
                      <a:pt x="141878" y="1563"/>
                    </a:cubicBezTo>
                    <a:cubicBezTo>
                      <a:pt x="135701" y="595"/>
                      <a:pt x="129376" y="89"/>
                      <a:pt x="122932" y="89"/>
                    </a:cubicBezTo>
                    <a:cubicBezTo>
                      <a:pt x="55156" y="89"/>
                      <a:pt x="0" y="55439"/>
                      <a:pt x="0" y="123468"/>
                    </a:cubicBezTo>
                    <a:cubicBezTo>
                      <a:pt x="0" y="191497"/>
                      <a:pt x="55141" y="246861"/>
                      <a:pt x="122932" y="246861"/>
                    </a:cubicBezTo>
                    <a:cubicBezTo>
                      <a:pt x="129376" y="246861"/>
                      <a:pt x="135701" y="246355"/>
                      <a:pt x="141878" y="245388"/>
                    </a:cubicBezTo>
                    <a:cubicBezTo>
                      <a:pt x="148054" y="246355"/>
                      <a:pt x="154379" y="246861"/>
                      <a:pt x="160824" y="246861"/>
                    </a:cubicBezTo>
                    <a:cubicBezTo>
                      <a:pt x="167238" y="246861"/>
                      <a:pt x="173534" y="246355"/>
                      <a:pt x="179680" y="245403"/>
                    </a:cubicBezTo>
                    <a:cubicBezTo>
                      <a:pt x="185827" y="246355"/>
                      <a:pt x="192122" y="246861"/>
                      <a:pt x="198537" y="246861"/>
                    </a:cubicBezTo>
                    <a:cubicBezTo>
                      <a:pt x="222141" y="246861"/>
                      <a:pt x="244212" y="240134"/>
                      <a:pt x="262950" y="228511"/>
                    </a:cubicBezTo>
                    <a:cubicBezTo>
                      <a:pt x="281702" y="240134"/>
                      <a:pt x="303758" y="246861"/>
                      <a:pt x="327362" y="246861"/>
                    </a:cubicBezTo>
                    <a:cubicBezTo>
                      <a:pt x="333807" y="246861"/>
                      <a:pt x="340132" y="246355"/>
                      <a:pt x="346308" y="245388"/>
                    </a:cubicBezTo>
                    <a:cubicBezTo>
                      <a:pt x="352485" y="246355"/>
                      <a:pt x="358810" y="246861"/>
                      <a:pt x="365254" y="246861"/>
                    </a:cubicBezTo>
                    <a:cubicBezTo>
                      <a:pt x="371669" y="246861"/>
                      <a:pt x="377964" y="246355"/>
                      <a:pt x="384111" y="245403"/>
                    </a:cubicBezTo>
                    <a:cubicBezTo>
                      <a:pt x="390257" y="246355"/>
                      <a:pt x="396553" y="246861"/>
                      <a:pt x="402967" y="246861"/>
                    </a:cubicBezTo>
                    <a:cubicBezTo>
                      <a:pt x="426571" y="246861"/>
                      <a:pt x="448642" y="240134"/>
                      <a:pt x="467380" y="228511"/>
                    </a:cubicBezTo>
                    <a:cubicBezTo>
                      <a:pt x="486132" y="240134"/>
                      <a:pt x="508189" y="246861"/>
                      <a:pt x="531793" y="246861"/>
                    </a:cubicBezTo>
                    <a:cubicBezTo>
                      <a:pt x="538237" y="246861"/>
                      <a:pt x="544547" y="246355"/>
                      <a:pt x="550724" y="245388"/>
                    </a:cubicBezTo>
                    <a:cubicBezTo>
                      <a:pt x="556945" y="246355"/>
                      <a:pt x="563270" y="246846"/>
                      <a:pt x="569684" y="246846"/>
                    </a:cubicBezTo>
                    <a:cubicBezTo>
                      <a:pt x="576084" y="246846"/>
                      <a:pt x="582379" y="246355"/>
                      <a:pt x="588526" y="245403"/>
                    </a:cubicBezTo>
                    <a:cubicBezTo>
                      <a:pt x="594717" y="246355"/>
                      <a:pt x="601013" y="246846"/>
                      <a:pt x="607397" y="246846"/>
                    </a:cubicBezTo>
                    <a:cubicBezTo>
                      <a:pt x="631001" y="246846"/>
                      <a:pt x="653073" y="240119"/>
                      <a:pt x="671810" y="228496"/>
                    </a:cubicBezTo>
                    <a:cubicBezTo>
                      <a:pt x="690548" y="240119"/>
                      <a:pt x="712619" y="246846"/>
                      <a:pt x="736223" y="246846"/>
                    </a:cubicBezTo>
                    <a:cubicBezTo>
                      <a:pt x="742667" y="246846"/>
                      <a:pt x="748992" y="246340"/>
                      <a:pt x="755169" y="245373"/>
                    </a:cubicBezTo>
                    <a:cubicBezTo>
                      <a:pt x="761345" y="246340"/>
                      <a:pt x="767670" y="246846"/>
                      <a:pt x="774115" y="246846"/>
                    </a:cubicBezTo>
                    <a:cubicBezTo>
                      <a:pt x="780529" y="246846"/>
                      <a:pt x="786825" y="246340"/>
                      <a:pt x="792971" y="245388"/>
                    </a:cubicBezTo>
                    <a:cubicBezTo>
                      <a:pt x="799118" y="246340"/>
                      <a:pt x="805413" y="246846"/>
                      <a:pt x="811828" y="246846"/>
                    </a:cubicBezTo>
                    <a:cubicBezTo>
                      <a:pt x="835432" y="246846"/>
                      <a:pt x="857503" y="240119"/>
                      <a:pt x="876241" y="228496"/>
                    </a:cubicBezTo>
                    <a:cubicBezTo>
                      <a:pt x="894993" y="240119"/>
                      <a:pt x="917049" y="246846"/>
                      <a:pt x="940653" y="246846"/>
                    </a:cubicBezTo>
                    <a:cubicBezTo>
                      <a:pt x="947098" y="246846"/>
                      <a:pt x="953423" y="246340"/>
                      <a:pt x="959599" y="245373"/>
                    </a:cubicBezTo>
                    <a:cubicBezTo>
                      <a:pt x="965776" y="246340"/>
                      <a:pt x="972101" y="246846"/>
                      <a:pt x="978545" y="246846"/>
                    </a:cubicBezTo>
                    <a:cubicBezTo>
                      <a:pt x="984960" y="246846"/>
                      <a:pt x="991255" y="246340"/>
                      <a:pt x="997402" y="245388"/>
                    </a:cubicBezTo>
                    <a:cubicBezTo>
                      <a:pt x="1003548" y="246340"/>
                      <a:pt x="1009844" y="246846"/>
                      <a:pt x="1016258" y="246846"/>
                    </a:cubicBezTo>
                    <a:cubicBezTo>
                      <a:pt x="1039862" y="246846"/>
                      <a:pt x="1061933" y="240119"/>
                      <a:pt x="1080671" y="228496"/>
                    </a:cubicBezTo>
                    <a:cubicBezTo>
                      <a:pt x="1099423" y="240119"/>
                      <a:pt x="1121480" y="246846"/>
                      <a:pt x="1145084" y="246846"/>
                    </a:cubicBezTo>
                    <a:cubicBezTo>
                      <a:pt x="1151528" y="246846"/>
                      <a:pt x="1157853" y="246340"/>
                      <a:pt x="1164029" y="245373"/>
                    </a:cubicBezTo>
                    <a:cubicBezTo>
                      <a:pt x="1170206" y="246340"/>
                      <a:pt x="1176531" y="246846"/>
                      <a:pt x="1182975" y="246846"/>
                    </a:cubicBezTo>
                    <a:cubicBezTo>
                      <a:pt x="1189390" y="246846"/>
                      <a:pt x="1195685" y="246340"/>
                      <a:pt x="1201832" y="245388"/>
                    </a:cubicBezTo>
                    <a:cubicBezTo>
                      <a:pt x="1207978" y="246340"/>
                      <a:pt x="1214274" y="246846"/>
                      <a:pt x="1220688" y="246846"/>
                    </a:cubicBezTo>
                    <a:cubicBezTo>
                      <a:pt x="1244293" y="246846"/>
                      <a:pt x="1266364" y="240119"/>
                      <a:pt x="1285101" y="228496"/>
                    </a:cubicBezTo>
                    <a:cubicBezTo>
                      <a:pt x="1303854" y="240119"/>
                      <a:pt x="1325910" y="246846"/>
                      <a:pt x="1349514" y="246846"/>
                    </a:cubicBezTo>
                    <a:cubicBezTo>
                      <a:pt x="1355958" y="246846"/>
                      <a:pt x="1362283" y="246340"/>
                      <a:pt x="1368460" y="245373"/>
                    </a:cubicBezTo>
                    <a:cubicBezTo>
                      <a:pt x="1374636" y="246340"/>
                      <a:pt x="1380961" y="246846"/>
                      <a:pt x="1387406" y="246846"/>
                    </a:cubicBezTo>
                    <a:cubicBezTo>
                      <a:pt x="1393790" y="246846"/>
                      <a:pt x="1400086" y="246340"/>
                      <a:pt x="1406277" y="245403"/>
                    </a:cubicBezTo>
                    <a:cubicBezTo>
                      <a:pt x="1412424" y="246355"/>
                      <a:pt x="1418719" y="246846"/>
                      <a:pt x="1425119" y="246846"/>
                    </a:cubicBezTo>
                    <a:cubicBezTo>
                      <a:pt x="1448723" y="246846"/>
                      <a:pt x="1470794" y="240119"/>
                      <a:pt x="1489531" y="228496"/>
                    </a:cubicBezTo>
                    <a:cubicBezTo>
                      <a:pt x="1508284" y="240119"/>
                      <a:pt x="1530340" y="246846"/>
                      <a:pt x="1553944" y="246846"/>
                    </a:cubicBezTo>
                    <a:cubicBezTo>
                      <a:pt x="1560389" y="246846"/>
                      <a:pt x="1566714" y="246340"/>
                      <a:pt x="1572890" y="245373"/>
                    </a:cubicBezTo>
                    <a:cubicBezTo>
                      <a:pt x="1579066" y="246340"/>
                      <a:pt x="1585392" y="246846"/>
                      <a:pt x="1591836" y="246846"/>
                    </a:cubicBezTo>
                    <a:cubicBezTo>
                      <a:pt x="1598250" y="246846"/>
                      <a:pt x="1604546" y="246340"/>
                      <a:pt x="1610692" y="245388"/>
                    </a:cubicBezTo>
                    <a:cubicBezTo>
                      <a:pt x="1616839" y="246340"/>
                      <a:pt x="1623134" y="246846"/>
                      <a:pt x="1629549" y="246846"/>
                    </a:cubicBezTo>
                    <a:cubicBezTo>
                      <a:pt x="1653153" y="246846"/>
                      <a:pt x="1675224" y="240119"/>
                      <a:pt x="1693962" y="228496"/>
                    </a:cubicBezTo>
                    <a:cubicBezTo>
                      <a:pt x="1712714" y="240119"/>
                      <a:pt x="1734770" y="246846"/>
                      <a:pt x="1758375" y="246846"/>
                    </a:cubicBezTo>
                    <a:cubicBezTo>
                      <a:pt x="1764819" y="246846"/>
                      <a:pt x="1771144" y="246340"/>
                      <a:pt x="1777320" y="245373"/>
                    </a:cubicBezTo>
                    <a:cubicBezTo>
                      <a:pt x="1783497" y="246340"/>
                      <a:pt x="1789822" y="246846"/>
                      <a:pt x="1796266" y="246846"/>
                    </a:cubicBezTo>
                    <a:cubicBezTo>
                      <a:pt x="1802681" y="246846"/>
                      <a:pt x="1808976" y="246340"/>
                      <a:pt x="1815123" y="245388"/>
                    </a:cubicBezTo>
                    <a:cubicBezTo>
                      <a:pt x="1821269" y="246340"/>
                      <a:pt x="1827565" y="246846"/>
                      <a:pt x="1833979" y="246846"/>
                    </a:cubicBezTo>
                    <a:cubicBezTo>
                      <a:pt x="1857122" y="246846"/>
                      <a:pt x="1879268" y="240447"/>
                      <a:pt x="1898452" y="228540"/>
                    </a:cubicBezTo>
                    <a:cubicBezTo>
                      <a:pt x="1917189" y="240134"/>
                      <a:pt x="1939231" y="246846"/>
                      <a:pt x="1962805" y="246846"/>
                    </a:cubicBezTo>
                    <a:cubicBezTo>
                      <a:pt x="1969249" y="246846"/>
                      <a:pt x="1975574" y="246340"/>
                      <a:pt x="1981751" y="245373"/>
                    </a:cubicBezTo>
                    <a:cubicBezTo>
                      <a:pt x="1987927" y="246340"/>
                      <a:pt x="1994252" y="246846"/>
                      <a:pt x="2000697" y="246846"/>
                    </a:cubicBezTo>
                    <a:cubicBezTo>
                      <a:pt x="2007111" y="246846"/>
                      <a:pt x="2013406" y="246340"/>
                      <a:pt x="2019553" y="245388"/>
                    </a:cubicBezTo>
                    <a:cubicBezTo>
                      <a:pt x="2025700" y="246340"/>
                      <a:pt x="2031995" y="246846"/>
                      <a:pt x="2038410" y="246846"/>
                    </a:cubicBezTo>
                    <a:cubicBezTo>
                      <a:pt x="2062014" y="246846"/>
                      <a:pt x="2084085" y="240119"/>
                      <a:pt x="2102822" y="228496"/>
                    </a:cubicBezTo>
                    <a:cubicBezTo>
                      <a:pt x="2121575" y="240119"/>
                      <a:pt x="2143631" y="246846"/>
                      <a:pt x="2167235" y="246846"/>
                    </a:cubicBezTo>
                    <a:cubicBezTo>
                      <a:pt x="2173680" y="246846"/>
                      <a:pt x="2180005" y="246340"/>
                      <a:pt x="2186181" y="245373"/>
                    </a:cubicBezTo>
                    <a:cubicBezTo>
                      <a:pt x="2192358" y="246340"/>
                      <a:pt x="2198683" y="246846"/>
                      <a:pt x="2205127" y="246846"/>
                    </a:cubicBezTo>
                    <a:cubicBezTo>
                      <a:pt x="2211541" y="246846"/>
                      <a:pt x="2217837" y="246340"/>
                      <a:pt x="2223984" y="245388"/>
                    </a:cubicBezTo>
                    <a:cubicBezTo>
                      <a:pt x="2230130" y="246340"/>
                      <a:pt x="2236425" y="246846"/>
                      <a:pt x="2242840" y="246846"/>
                    </a:cubicBezTo>
                    <a:cubicBezTo>
                      <a:pt x="2266444" y="246846"/>
                      <a:pt x="2288515" y="240119"/>
                      <a:pt x="2307253" y="228496"/>
                    </a:cubicBezTo>
                    <a:cubicBezTo>
                      <a:pt x="2326005" y="240119"/>
                      <a:pt x="2348061" y="246846"/>
                      <a:pt x="2371666" y="246846"/>
                    </a:cubicBezTo>
                    <a:cubicBezTo>
                      <a:pt x="2378110" y="246846"/>
                      <a:pt x="2384435" y="246340"/>
                      <a:pt x="2390611" y="245373"/>
                    </a:cubicBezTo>
                    <a:cubicBezTo>
                      <a:pt x="2396788" y="246340"/>
                      <a:pt x="2403113" y="246846"/>
                      <a:pt x="2409557" y="246846"/>
                    </a:cubicBezTo>
                    <a:cubicBezTo>
                      <a:pt x="2415972" y="246846"/>
                      <a:pt x="2422267" y="246340"/>
                      <a:pt x="2428414" y="245388"/>
                    </a:cubicBezTo>
                    <a:cubicBezTo>
                      <a:pt x="2434560" y="246340"/>
                      <a:pt x="2440856" y="246846"/>
                      <a:pt x="2447270" y="246846"/>
                    </a:cubicBezTo>
                    <a:cubicBezTo>
                      <a:pt x="2470874" y="246846"/>
                      <a:pt x="2492946" y="240119"/>
                      <a:pt x="2511683" y="228496"/>
                    </a:cubicBezTo>
                    <a:cubicBezTo>
                      <a:pt x="2530421" y="240119"/>
                      <a:pt x="2552492" y="246846"/>
                      <a:pt x="2576096" y="246846"/>
                    </a:cubicBezTo>
                    <a:cubicBezTo>
                      <a:pt x="2582540" y="246846"/>
                      <a:pt x="2588865" y="246340"/>
                      <a:pt x="2595042" y="245373"/>
                    </a:cubicBezTo>
                    <a:cubicBezTo>
                      <a:pt x="2601218" y="246340"/>
                      <a:pt x="2607543" y="246846"/>
                      <a:pt x="2613988" y="246846"/>
                    </a:cubicBezTo>
                    <a:cubicBezTo>
                      <a:pt x="2620402" y="246846"/>
                      <a:pt x="2626697" y="246340"/>
                      <a:pt x="2632844" y="245388"/>
                    </a:cubicBezTo>
                    <a:cubicBezTo>
                      <a:pt x="2638991" y="246340"/>
                      <a:pt x="2645286" y="246846"/>
                      <a:pt x="2651701" y="246846"/>
                    </a:cubicBezTo>
                    <a:cubicBezTo>
                      <a:pt x="2675305" y="246846"/>
                      <a:pt x="2697376" y="240119"/>
                      <a:pt x="2716113" y="228496"/>
                    </a:cubicBezTo>
                    <a:cubicBezTo>
                      <a:pt x="2734866" y="240119"/>
                      <a:pt x="2756922" y="246846"/>
                      <a:pt x="2780526" y="246846"/>
                    </a:cubicBezTo>
                    <a:cubicBezTo>
                      <a:pt x="2786941" y="246846"/>
                      <a:pt x="2793266" y="246340"/>
                      <a:pt x="2799487" y="245373"/>
                    </a:cubicBezTo>
                    <a:cubicBezTo>
                      <a:pt x="2805663" y="246340"/>
                      <a:pt x="2811973" y="246846"/>
                      <a:pt x="2818418" y="246846"/>
                    </a:cubicBezTo>
                    <a:cubicBezTo>
                      <a:pt x="2824832" y="246846"/>
                      <a:pt x="2831128" y="246340"/>
                      <a:pt x="2837274" y="245388"/>
                    </a:cubicBezTo>
                    <a:cubicBezTo>
                      <a:pt x="2843421" y="246340"/>
                      <a:pt x="2849716" y="246846"/>
                      <a:pt x="2856131" y="246846"/>
                    </a:cubicBezTo>
                    <a:cubicBezTo>
                      <a:pt x="2879735" y="246846"/>
                      <a:pt x="2901806" y="240119"/>
                      <a:pt x="2920544" y="228496"/>
                    </a:cubicBezTo>
                    <a:cubicBezTo>
                      <a:pt x="2939281" y="240119"/>
                      <a:pt x="2961352" y="246846"/>
                      <a:pt x="2984957" y="246846"/>
                    </a:cubicBezTo>
                    <a:cubicBezTo>
                      <a:pt x="2991401" y="246846"/>
                      <a:pt x="2997726" y="246340"/>
                      <a:pt x="3003903" y="245373"/>
                    </a:cubicBezTo>
                    <a:cubicBezTo>
                      <a:pt x="3010079" y="246340"/>
                      <a:pt x="3016404" y="246846"/>
                      <a:pt x="3022848" y="246846"/>
                    </a:cubicBezTo>
                    <a:cubicBezTo>
                      <a:pt x="3029263" y="246846"/>
                      <a:pt x="3035558" y="246340"/>
                      <a:pt x="3041705" y="245388"/>
                    </a:cubicBezTo>
                    <a:cubicBezTo>
                      <a:pt x="3047851" y="246340"/>
                      <a:pt x="3054147" y="246846"/>
                      <a:pt x="3060561" y="246846"/>
                    </a:cubicBezTo>
                    <a:cubicBezTo>
                      <a:pt x="3084165" y="246846"/>
                      <a:pt x="3106237" y="240119"/>
                      <a:pt x="3124974" y="228496"/>
                    </a:cubicBezTo>
                    <a:cubicBezTo>
                      <a:pt x="3143726" y="240119"/>
                      <a:pt x="3165783" y="246846"/>
                      <a:pt x="3189387" y="246846"/>
                    </a:cubicBezTo>
                    <a:cubicBezTo>
                      <a:pt x="3195831" y="246846"/>
                      <a:pt x="3202156" y="246340"/>
                      <a:pt x="3208333" y="245373"/>
                    </a:cubicBezTo>
                    <a:cubicBezTo>
                      <a:pt x="3214509" y="246340"/>
                      <a:pt x="3220834" y="246846"/>
                      <a:pt x="3227278" y="246846"/>
                    </a:cubicBezTo>
                    <a:cubicBezTo>
                      <a:pt x="3233693" y="246846"/>
                      <a:pt x="3239988" y="246340"/>
                      <a:pt x="3246135" y="245388"/>
                    </a:cubicBezTo>
                    <a:cubicBezTo>
                      <a:pt x="3252282" y="246340"/>
                      <a:pt x="3258577" y="246846"/>
                      <a:pt x="3264992" y="246846"/>
                    </a:cubicBezTo>
                    <a:cubicBezTo>
                      <a:pt x="3288596" y="246846"/>
                      <a:pt x="3310667" y="240119"/>
                      <a:pt x="3329404" y="228496"/>
                    </a:cubicBezTo>
                    <a:cubicBezTo>
                      <a:pt x="3348142" y="240119"/>
                      <a:pt x="3370213" y="246846"/>
                      <a:pt x="3393817" y="246846"/>
                    </a:cubicBezTo>
                    <a:cubicBezTo>
                      <a:pt x="3400261" y="246846"/>
                      <a:pt x="3406587" y="246340"/>
                      <a:pt x="3412763" y="245373"/>
                    </a:cubicBezTo>
                    <a:cubicBezTo>
                      <a:pt x="3418939" y="246340"/>
                      <a:pt x="3425265" y="246846"/>
                      <a:pt x="3431709" y="246846"/>
                    </a:cubicBezTo>
                    <a:cubicBezTo>
                      <a:pt x="3438123" y="246846"/>
                      <a:pt x="3444419" y="246340"/>
                      <a:pt x="3450565" y="245388"/>
                    </a:cubicBezTo>
                    <a:cubicBezTo>
                      <a:pt x="3456712" y="246340"/>
                      <a:pt x="3463007" y="246846"/>
                      <a:pt x="3469422" y="246846"/>
                    </a:cubicBezTo>
                    <a:cubicBezTo>
                      <a:pt x="3493026" y="246846"/>
                      <a:pt x="3515097" y="240119"/>
                      <a:pt x="3533835" y="228496"/>
                    </a:cubicBezTo>
                    <a:cubicBezTo>
                      <a:pt x="3552587" y="240119"/>
                      <a:pt x="3574643" y="246846"/>
                      <a:pt x="3598247" y="246846"/>
                    </a:cubicBezTo>
                    <a:cubicBezTo>
                      <a:pt x="3604692" y="246846"/>
                      <a:pt x="3611017" y="246340"/>
                      <a:pt x="3617193" y="245373"/>
                    </a:cubicBezTo>
                    <a:cubicBezTo>
                      <a:pt x="3623370" y="246340"/>
                      <a:pt x="3629695" y="246846"/>
                      <a:pt x="3636139" y="246846"/>
                    </a:cubicBezTo>
                    <a:cubicBezTo>
                      <a:pt x="3642554" y="246846"/>
                      <a:pt x="3648849" y="246340"/>
                      <a:pt x="3654996" y="245388"/>
                    </a:cubicBezTo>
                    <a:cubicBezTo>
                      <a:pt x="3661142" y="246340"/>
                      <a:pt x="3667438" y="246846"/>
                      <a:pt x="3673852" y="246846"/>
                    </a:cubicBezTo>
                    <a:cubicBezTo>
                      <a:pt x="3697456" y="246846"/>
                      <a:pt x="3719527" y="240119"/>
                      <a:pt x="3738265" y="228496"/>
                    </a:cubicBezTo>
                    <a:cubicBezTo>
                      <a:pt x="3757003" y="240119"/>
                      <a:pt x="3779074" y="246846"/>
                      <a:pt x="3802678" y="246846"/>
                    </a:cubicBezTo>
                    <a:cubicBezTo>
                      <a:pt x="3809122" y="246846"/>
                      <a:pt x="3815447" y="246340"/>
                      <a:pt x="3821624" y="245373"/>
                    </a:cubicBezTo>
                    <a:cubicBezTo>
                      <a:pt x="3827800" y="246340"/>
                      <a:pt x="3834125" y="246846"/>
                      <a:pt x="3840569" y="246846"/>
                    </a:cubicBezTo>
                    <a:cubicBezTo>
                      <a:pt x="3846984" y="246846"/>
                      <a:pt x="3853279" y="246340"/>
                      <a:pt x="3859426" y="245388"/>
                    </a:cubicBezTo>
                    <a:cubicBezTo>
                      <a:pt x="3865573" y="246340"/>
                      <a:pt x="3871868" y="246846"/>
                      <a:pt x="3878283" y="246846"/>
                    </a:cubicBezTo>
                    <a:cubicBezTo>
                      <a:pt x="3901887" y="246846"/>
                      <a:pt x="3923958" y="240119"/>
                      <a:pt x="3942695" y="228496"/>
                    </a:cubicBezTo>
                    <a:cubicBezTo>
                      <a:pt x="3961448" y="240119"/>
                      <a:pt x="3983504" y="246846"/>
                      <a:pt x="4007108" y="246846"/>
                    </a:cubicBezTo>
                    <a:cubicBezTo>
                      <a:pt x="4013552" y="246846"/>
                      <a:pt x="4019878" y="246340"/>
                      <a:pt x="4026054" y="245373"/>
                    </a:cubicBezTo>
                    <a:cubicBezTo>
                      <a:pt x="4032230" y="246340"/>
                      <a:pt x="4038556" y="246846"/>
                      <a:pt x="4045000" y="246846"/>
                    </a:cubicBezTo>
                    <a:cubicBezTo>
                      <a:pt x="4051414" y="246846"/>
                      <a:pt x="4057710" y="246340"/>
                      <a:pt x="4063856" y="245388"/>
                    </a:cubicBezTo>
                    <a:cubicBezTo>
                      <a:pt x="4070003" y="246340"/>
                      <a:pt x="4076298" y="246846"/>
                      <a:pt x="4082713" y="246846"/>
                    </a:cubicBezTo>
                    <a:cubicBezTo>
                      <a:pt x="4106317" y="246846"/>
                      <a:pt x="4128388" y="240119"/>
                      <a:pt x="4147126" y="228496"/>
                    </a:cubicBezTo>
                    <a:cubicBezTo>
                      <a:pt x="4165863" y="240119"/>
                      <a:pt x="4187934" y="246846"/>
                      <a:pt x="4211539" y="246846"/>
                    </a:cubicBezTo>
                    <a:cubicBezTo>
                      <a:pt x="4217983" y="246846"/>
                      <a:pt x="4224308" y="246340"/>
                      <a:pt x="4230484" y="245373"/>
                    </a:cubicBezTo>
                    <a:cubicBezTo>
                      <a:pt x="4236661" y="246340"/>
                      <a:pt x="4242986" y="246846"/>
                      <a:pt x="4249430" y="246846"/>
                    </a:cubicBezTo>
                    <a:cubicBezTo>
                      <a:pt x="4255845" y="246846"/>
                      <a:pt x="4262140" y="246340"/>
                      <a:pt x="4268287" y="245388"/>
                    </a:cubicBezTo>
                    <a:cubicBezTo>
                      <a:pt x="4274433" y="246340"/>
                      <a:pt x="4280729" y="246846"/>
                      <a:pt x="4287143" y="246846"/>
                    </a:cubicBezTo>
                    <a:cubicBezTo>
                      <a:pt x="4310747" y="246846"/>
                      <a:pt x="4332819" y="240119"/>
                      <a:pt x="4351556" y="228496"/>
                    </a:cubicBezTo>
                    <a:cubicBezTo>
                      <a:pt x="4370308" y="240119"/>
                      <a:pt x="4392365" y="246846"/>
                      <a:pt x="4415969" y="246846"/>
                    </a:cubicBezTo>
                    <a:cubicBezTo>
                      <a:pt x="4422413" y="246846"/>
                      <a:pt x="4428738" y="246340"/>
                      <a:pt x="4434915" y="245373"/>
                    </a:cubicBezTo>
                    <a:cubicBezTo>
                      <a:pt x="4441091" y="246340"/>
                      <a:pt x="4447416" y="246846"/>
                      <a:pt x="4453861" y="246846"/>
                    </a:cubicBezTo>
                    <a:cubicBezTo>
                      <a:pt x="4460275" y="246846"/>
                      <a:pt x="4466570" y="246340"/>
                      <a:pt x="4472717" y="245388"/>
                    </a:cubicBezTo>
                    <a:cubicBezTo>
                      <a:pt x="4478863" y="246340"/>
                      <a:pt x="4485159" y="246846"/>
                      <a:pt x="4491573" y="246846"/>
                    </a:cubicBezTo>
                    <a:cubicBezTo>
                      <a:pt x="4515178" y="246846"/>
                      <a:pt x="4537249" y="240119"/>
                      <a:pt x="4555986" y="228496"/>
                    </a:cubicBezTo>
                    <a:cubicBezTo>
                      <a:pt x="4574724" y="240119"/>
                      <a:pt x="4596795" y="246846"/>
                      <a:pt x="4620399" y="246846"/>
                    </a:cubicBezTo>
                    <a:cubicBezTo>
                      <a:pt x="4626844" y="246846"/>
                      <a:pt x="4633169" y="246340"/>
                      <a:pt x="4639345" y="245373"/>
                    </a:cubicBezTo>
                    <a:cubicBezTo>
                      <a:pt x="4645521" y="246340"/>
                      <a:pt x="4651846" y="246846"/>
                      <a:pt x="4658291" y="246846"/>
                    </a:cubicBezTo>
                    <a:cubicBezTo>
                      <a:pt x="4664705" y="246846"/>
                      <a:pt x="4671001" y="246340"/>
                      <a:pt x="4677147" y="245388"/>
                    </a:cubicBezTo>
                    <a:cubicBezTo>
                      <a:pt x="4683294" y="246340"/>
                      <a:pt x="4689589" y="246846"/>
                      <a:pt x="4696004" y="246846"/>
                    </a:cubicBezTo>
                    <a:cubicBezTo>
                      <a:pt x="4723537" y="246846"/>
                      <a:pt x="4748972" y="237723"/>
                      <a:pt x="4769495" y="222319"/>
                    </a:cubicBezTo>
                    <a:cubicBezTo>
                      <a:pt x="4795123" y="259616"/>
                      <a:pt x="4838075" y="284143"/>
                      <a:pt x="4886653" y="284143"/>
                    </a:cubicBezTo>
                    <a:cubicBezTo>
                      <a:pt x="4964996" y="284143"/>
                      <a:pt x="5028724" y="220414"/>
                      <a:pt x="5028724" y="142071"/>
                    </a:cubicBezTo>
                    <a:cubicBezTo>
                      <a:pt x="5028709" y="111279"/>
                      <a:pt x="5018842" y="82778"/>
                      <a:pt x="5002158" y="59501"/>
                    </a:cubicBezTo>
                    <a:close/>
                    <a:moveTo>
                      <a:pt x="5001652" y="93390"/>
                    </a:moveTo>
                    <a:cubicBezTo>
                      <a:pt x="5001652" y="129987"/>
                      <a:pt x="4971886" y="159752"/>
                      <a:pt x="4935290" y="159752"/>
                    </a:cubicBezTo>
                    <a:cubicBezTo>
                      <a:pt x="4898693" y="159752"/>
                      <a:pt x="4868927" y="129987"/>
                      <a:pt x="4868927" y="93390"/>
                    </a:cubicBezTo>
                    <a:cubicBezTo>
                      <a:pt x="4868927" y="56793"/>
                      <a:pt x="4898693" y="27027"/>
                      <a:pt x="4935290" y="27027"/>
                    </a:cubicBezTo>
                    <a:cubicBezTo>
                      <a:pt x="4971886" y="27027"/>
                      <a:pt x="5001652" y="56808"/>
                      <a:pt x="5001652" y="93390"/>
                    </a:cubicBezTo>
                    <a:close/>
                    <a:moveTo>
                      <a:pt x="4935290" y="21506"/>
                    </a:moveTo>
                    <a:cubicBezTo>
                      <a:pt x="4895642" y="21506"/>
                      <a:pt x="4863391" y="53757"/>
                      <a:pt x="4863391" y="93405"/>
                    </a:cubicBezTo>
                    <a:cubicBezTo>
                      <a:pt x="4863391" y="133052"/>
                      <a:pt x="4895642" y="165303"/>
                      <a:pt x="4935290" y="165303"/>
                    </a:cubicBezTo>
                    <a:cubicBezTo>
                      <a:pt x="4974938" y="165303"/>
                      <a:pt x="5007188" y="133052"/>
                      <a:pt x="5007188" y="93405"/>
                    </a:cubicBezTo>
                    <a:cubicBezTo>
                      <a:pt x="5007188" y="88657"/>
                      <a:pt x="5006712" y="84028"/>
                      <a:pt x="5005834" y="79549"/>
                    </a:cubicBezTo>
                    <a:cubicBezTo>
                      <a:pt x="5009659" y="89877"/>
                      <a:pt x="5011758" y="101039"/>
                      <a:pt x="5011758" y="112693"/>
                    </a:cubicBezTo>
                    <a:cubicBezTo>
                      <a:pt x="5011758" y="165482"/>
                      <a:pt x="4968806" y="208434"/>
                      <a:pt x="4916016" y="208434"/>
                    </a:cubicBezTo>
                    <a:cubicBezTo>
                      <a:pt x="4863227" y="208434"/>
                      <a:pt x="4820275" y="165482"/>
                      <a:pt x="4820275" y="112693"/>
                    </a:cubicBezTo>
                    <a:cubicBezTo>
                      <a:pt x="4820275" y="59903"/>
                      <a:pt x="4863227" y="16952"/>
                      <a:pt x="4916016" y="16952"/>
                    </a:cubicBezTo>
                    <a:cubicBezTo>
                      <a:pt x="4927655" y="16952"/>
                      <a:pt x="4938817" y="19050"/>
                      <a:pt x="4949145" y="22875"/>
                    </a:cubicBezTo>
                    <a:cubicBezTo>
                      <a:pt x="4944666" y="21967"/>
                      <a:pt x="4940037" y="21506"/>
                      <a:pt x="4935290" y="21506"/>
                    </a:cubicBezTo>
                    <a:close/>
                    <a:moveTo>
                      <a:pt x="4886638" y="5507"/>
                    </a:moveTo>
                    <a:cubicBezTo>
                      <a:pt x="4901402" y="5507"/>
                      <a:pt x="4915615" y="7888"/>
                      <a:pt x="4928950" y="12249"/>
                    </a:cubicBezTo>
                    <a:cubicBezTo>
                      <a:pt x="4924708" y="11698"/>
                      <a:pt x="4920392" y="11400"/>
                      <a:pt x="4916016" y="11400"/>
                    </a:cubicBezTo>
                    <a:cubicBezTo>
                      <a:pt x="4865579" y="11400"/>
                      <a:pt x="4823654" y="48458"/>
                      <a:pt x="4816004" y="96768"/>
                    </a:cubicBezTo>
                    <a:cubicBezTo>
                      <a:pt x="4811733" y="77406"/>
                      <a:pt x="4802952" y="59725"/>
                      <a:pt x="4790778" y="44931"/>
                    </a:cubicBezTo>
                    <a:cubicBezTo>
                      <a:pt x="4815439" y="20583"/>
                      <a:pt x="4849312" y="5507"/>
                      <a:pt x="4886638" y="5507"/>
                    </a:cubicBezTo>
                    <a:close/>
                    <a:moveTo>
                      <a:pt x="4781208" y="123438"/>
                    </a:moveTo>
                    <a:cubicBezTo>
                      <a:pt x="4781208" y="104894"/>
                      <a:pt x="4777100" y="87303"/>
                      <a:pt x="4769763" y="71512"/>
                    </a:cubicBezTo>
                    <a:cubicBezTo>
                      <a:pt x="4774674" y="63386"/>
                      <a:pt x="4780434" y="55840"/>
                      <a:pt x="4786878" y="48950"/>
                    </a:cubicBezTo>
                    <a:cubicBezTo>
                      <a:pt x="4803428" y="69265"/>
                      <a:pt x="4813384" y="95205"/>
                      <a:pt x="4813384" y="123438"/>
                    </a:cubicBezTo>
                    <a:cubicBezTo>
                      <a:pt x="4813384" y="159916"/>
                      <a:pt x="4796790" y="192569"/>
                      <a:pt x="4770790" y="214193"/>
                    </a:cubicBezTo>
                    <a:cubicBezTo>
                      <a:pt x="4766563" y="207422"/>
                      <a:pt x="4762917" y="200263"/>
                      <a:pt x="4759896" y="192762"/>
                    </a:cubicBezTo>
                    <a:cubicBezTo>
                      <a:pt x="4773350" y="172998"/>
                      <a:pt x="4781208" y="149126"/>
                      <a:pt x="4781208" y="123438"/>
                    </a:cubicBezTo>
                    <a:close/>
                    <a:moveTo>
                      <a:pt x="4757500" y="186318"/>
                    </a:moveTo>
                    <a:cubicBezTo>
                      <a:pt x="4752722" y="172432"/>
                      <a:pt x="4750088" y="157549"/>
                      <a:pt x="4750088" y="142056"/>
                    </a:cubicBezTo>
                    <a:cubicBezTo>
                      <a:pt x="4750088" y="118705"/>
                      <a:pt x="4755982" y="96723"/>
                      <a:pt x="4766355" y="77480"/>
                    </a:cubicBezTo>
                    <a:cubicBezTo>
                      <a:pt x="4772338" y="91604"/>
                      <a:pt x="4775672" y="107141"/>
                      <a:pt x="4775672" y="123438"/>
                    </a:cubicBezTo>
                    <a:cubicBezTo>
                      <a:pt x="4775687" y="146551"/>
                      <a:pt x="4769004" y="168101"/>
                      <a:pt x="4757500" y="186318"/>
                    </a:cubicBezTo>
                    <a:close/>
                    <a:moveTo>
                      <a:pt x="4696004" y="5596"/>
                    </a:moveTo>
                    <a:cubicBezTo>
                      <a:pt x="4730621" y="5596"/>
                      <a:pt x="4761786" y="20732"/>
                      <a:pt x="4783291" y="44738"/>
                    </a:cubicBezTo>
                    <a:cubicBezTo>
                      <a:pt x="4777205" y="51197"/>
                      <a:pt x="4771728" y="58222"/>
                      <a:pt x="4766920" y="65737"/>
                    </a:cubicBezTo>
                    <a:cubicBezTo>
                      <a:pt x="4751844" y="37267"/>
                      <a:pt x="4725978" y="15389"/>
                      <a:pt x="4694828" y="5641"/>
                    </a:cubicBezTo>
                    <a:cubicBezTo>
                      <a:pt x="4695215" y="5611"/>
                      <a:pt x="4695602" y="5596"/>
                      <a:pt x="4696004" y="5596"/>
                    </a:cubicBezTo>
                    <a:close/>
                    <a:moveTo>
                      <a:pt x="4658291" y="5596"/>
                    </a:moveTo>
                    <a:cubicBezTo>
                      <a:pt x="4658693" y="5596"/>
                      <a:pt x="4659080" y="5626"/>
                      <a:pt x="4659467" y="5626"/>
                    </a:cubicBezTo>
                    <a:cubicBezTo>
                      <a:pt x="4659035" y="5760"/>
                      <a:pt x="4658618" y="5923"/>
                      <a:pt x="4658201" y="6057"/>
                    </a:cubicBezTo>
                    <a:cubicBezTo>
                      <a:pt x="4657785" y="5923"/>
                      <a:pt x="4657368" y="5760"/>
                      <a:pt x="4656951" y="5626"/>
                    </a:cubicBezTo>
                    <a:cubicBezTo>
                      <a:pt x="4657383" y="5626"/>
                      <a:pt x="4657829" y="5596"/>
                      <a:pt x="4658291" y="5596"/>
                    </a:cubicBezTo>
                    <a:close/>
                    <a:moveTo>
                      <a:pt x="209863" y="123438"/>
                    </a:moveTo>
                    <a:cubicBezTo>
                      <a:pt x="209863" y="102424"/>
                      <a:pt x="215399" y="82689"/>
                      <a:pt x="225043" y="65589"/>
                    </a:cubicBezTo>
                    <a:cubicBezTo>
                      <a:pt x="234687" y="82689"/>
                      <a:pt x="240224" y="102424"/>
                      <a:pt x="240224" y="123438"/>
                    </a:cubicBezTo>
                    <a:cubicBezTo>
                      <a:pt x="240224" y="144453"/>
                      <a:pt x="234687" y="164187"/>
                      <a:pt x="225043" y="181288"/>
                    </a:cubicBezTo>
                    <a:cubicBezTo>
                      <a:pt x="215399" y="164187"/>
                      <a:pt x="209863" y="144467"/>
                      <a:pt x="209863" y="123438"/>
                    </a:cubicBezTo>
                    <a:close/>
                    <a:moveTo>
                      <a:pt x="221784" y="186720"/>
                    </a:moveTo>
                    <a:cubicBezTo>
                      <a:pt x="207556" y="209059"/>
                      <a:pt x="186050" y="226278"/>
                      <a:pt x="160630" y="234985"/>
                    </a:cubicBezTo>
                    <a:cubicBezTo>
                      <a:pt x="114389" y="219149"/>
                      <a:pt x="81037" y="175141"/>
                      <a:pt x="81037" y="123438"/>
                    </a:cubicBezTo>
                    <a:cubicBezTo>
                      <a:pt x="81037" y="71735"/>
                      <a:pt x="114389" y="27727"/>
                      <a:pt x="160630" y="11891"/>
                    </a:cubicBezTo>
                    <a:cubicBezTo>
                      <a:pt x="186050" y="20598"/>
                      <a:pt x="207556" y="37817"/>
                      <a:pt x="221784" y="60156"/>
                    </a:cubicBezTo>
                    <a:cubicBezTo>
                      <a:pt x="210711" y="78671"/>
                      <a:pt x="204341" y="100325"/>
                      <a:pt x="204341" y="123438"/>
                    </a:cubicBezTo>
                    <a:cubicBezTo>
                      <a:pt x="204341" y="146551"/>
                      <a:pt x="210711" y="168206"/>
                      <a:pt x="221784" y="186720"/>
                    </a:cubicBezTo>
                    <a:close/>
                    <a:moveTo>
                      <a:pt x="228302" y="60156"/>
                    </a:moveTo>
                    <a:cubicBezTo>
                      <a:pt x="232842" y="53027"/>
                      <a:pt x="238110" y="46405"/>
                      <a:pt x="244034" y="40422"/>
                    </a:cubicBezTo>
                    <a:cubicBezTo>
                      <a:pt x="250016" y="46479"/>
                      <a:pt x="255240" y="53072"/>
                      <a:pt x="259720" y="60082"/>
                    </a:cubicBezTo>
                    <a:cubicBezTo>
                      <a:pt x="252011" y="72970"/>
                      <a:pt x="246593" y="87377"/>
                      <a:pt x="243989" y="102736"/>
                    </a:cubicBezTo>
                    <a:cubicBezTo>
                      <a:pt x="241384" y="87407"/>
                      <a:pt x="235982" y="73030"/>
                      <a:pt x="228302" y="60156"/>
                    </a:cubicBezTo>
                    <a:close/>
                    <a:moveTo>
                      <a:pt x="243989" y="144140"/>
                    </a:moveTo>
                    <a:cubicBezTo>
                      <a:pt x="246578" y="159469"/>
                      <a:pt x="251981" y="173861"/>
                      <a:pt x="259675" y="186735"/>
                    </a:cubicBezTo>
                    <a:cubicBezTo>
                      <a:pt x="255136" y="193849"/>
                      <a:pt x="249897" y="200457"/>
                      <a:pt x="243989" y="206425"/>
                    </a:cubicBezTo>
                    <a:cubicBezTo>
                      <a:pt x="238080" y="200457"/>
                      <a:pt x="232842" y="193849"/>
                      <a:pt x="228302" y="186720"/>
                    </a:cubicBezTo>
                    <a:cubicBezTo>
                      <a:pt x="235982" y="173861"/>
                      <a:pt x="241384" y="159484"/>
                      <a:pt x="243989" y="144140"/>
                    </a:cubicBezTo>
                    <a:close/>
                    <a:moveTo>
                      <a:pt x="247754" y="123438"/>
                    </a:moveTo>
                    <a:cubicBezTo>
                      <a:pt x="247754" y="102394"/>
                      <a:pt x="253305" y="82629"/>
                      <a:pt x="262964" y="65514"/>
                    </a:cubicBezTo>
                    <a:cubicBezTo>
                      <a:pt x="272817" y="82987"/>
                      <a:pt x="278100" y="102796"/>
                      <a:pt x="278100" y="123438"/>
                    </a:cubicBezTo>
                    <a:cubicBezTo>
                      <a:pt x="278100" y="144453"/>
                      <a:pt x="272564" y="164187"/>
                      <a:pt x="262920" y="181288"/>
                    </a:cubicBezTo>
                    <a:cubicBezTo>
                      <a:pt x="253291" y="164187"/>
                      <a:pt x="247754" y="144467"/>
                      <a:pt x="247754" y="123438"/>
                    </a:cubicBezTo>
                    <a:close/>
                    <a:moveTo>
                      <a:pt x="266239" y="60082"/>
                    </a:moveTo>
                    <a:cubicBezTo>
                      <a:pt x="270748" y="53013"/>
                      <a:pt x="275957" y="46449"/>
                      <a:pt x="281821" y="40526"/>
                    </a:cubicBezTo>
                    <a:cubicBezTo>
                      <a:pt x="287774" y="46553"/>
                      <a:pt x="292968" y="53117"/>
                      <a:pt x="297418" y="60097"/>
                    </a:cubicBezTo>
                    <a:cubicBezTo>
                      <a:pt x="289798" y="72822"/>
                      <a:pt x="284426" y="87035"/>
                      <a:pt x="281791" y="102200"/>
                    </a:cubicBezTo>
                    <a:cubicBezTo>
                      <a:pt x="279231" y="87243"/>
                      <a:pt x="273978" y="73000"/>
                      <a:pt x="266239" y="60082"/>
                    </a:cubicBezTo>
                    <a:close/>
                    <a:moveTo>
                      <a:pt x="281791" y="144646"/>
                    </a:moveTo>
                    <a:cubicBezTo>
                      <a:pt x="284411" y="159797"/>
                      <a:pt x="289783" y="174010"/>
                      <a:pt x="297388" y="186735"/>
                    </a:cubicBezTo>
                    <a:cubicBezTo>
                      <a:pt x="292879" y="193819"/>
                      <a:pt x="287655" y="200397"/>
                      <a:pt x="281791" y="206335"/>
                    </a:cubicBezTo>
                    <a:cubicBezTo>
                      <a:pt x="275927" y="200397"/>
                      <a:pt x="270704" y="193819"/>
                      <a:pt x="266194" y="186735"/>
                    </a:cubicBezTo>
                    <a:cubicBezTo>
                      <a:pt x="273799" y="174010"/>
                      <a:pt x="279157" y="159797"/>
                      <a:pt x="281791" y="144646"/>
                    </a:cubicBezTo>
                    <a:close/>
                    <a:moveTo>
                      <a:pt x="285467" y="123438"/>
                    </a:moveTo>
                    <a:cubicBezTo>
                      <a:pt x="285467" y="102394"/>
                      <a:pt x="291019" y="82629"/>
                      <a:pt x="300678" y="65514"/>
                    </a:cubicBezTo>
                    <a:cubicBezTo>
                      <a:pt x="310530" y="82987"/>
                      <a:pt x="315813" y="102796"/>
                      <a:pt x="315813" y="123438"/>
                    </a:cubicBezTo>
                    <a:cubicBezTo>
                      <a:pt x="315813" y="144453"/>
                      <a:pt x="310277" y="164187"/>
                      <a:pt x="300633" y="181288"/>
                    </a:cubicBezTo>
                    <a:cubicBezTo>
                      <a:pt x="291004" y="164187"/>
                      <a:pt x="285467" y="144467"/>
                      <a:pt x="285467" y="123438"/>
                    </a:cubicBezTo>
                    <a:close/>
                    <a:moveTo>
                      <a:pt x="321350" y="123438"/>
                    </a:moveTo>
                    <a:cubicBezTo>
                      <a:pt x="321350" y="100757"/>
                      <a:pt x="315292" y="79013"/>
                      <a:pt x="303952" y="60067"/>
                    </a:cubicBezTo>
                    <a:cubicBezTo>
                      <a:pt x="318180" y="37773"/>
                      <a:pt x="339671" y="20583"/>
                      <a:pt x="365046" y="11891"/>
                    </a:cubicBezTo>
                    <a:cubicBezTo>
                      <a:pt x="390466" y="20598"/>
                      <a:pt x="411971" y="37817"/>
                      <a:pt x="426199" y="60156"/>
                    </a:cubicBezTo>
                    <a:cubicBezTo>
                      <a:pt x="415126" y="78671"/>
                      <a:pt x="408756" y="100325"/>
                      <a:pt x="408756" y="123438"/>
                    </a:cubicBezTo>
                    <a:cubicBezTo>
                      <a:pt x="408756" y="146551"/>
                      <a:pt x="415141" y="168206"/>
                      <a:pt x="426199" y="186720"/>
                    </a:cubicBezTo>
                    <a:cubicBezTo>
                      <a:pt x="411971" y="209059"/>
                      <a:pt x="390466" y="226278"/>
                      <a:pt x="365046" y="234985"/>
                    </a:cubicBezTo>
                    <a:cubicBezTo>
                      <a:pt x="339626" y="226278"/>
                      <a:pt x="318120" y="209059"/>
                      <a:pt x="303892" y="186720"/>
                    </a:cubicBezTo>
                    <a:cubicBezTo>
                      <a:pt x="314965" y="168206"/>
                      <a:pt x="321350" y="146566"/>
                      <a:pt x="321350" y="123438"/>
                    </a:cubicBezTo>
                    <a:close/>
                    <a:moveTo>
                      <a:pt x="414293" y="123438"/>
                    </a:moveTo>
                    <a:cubicBezTo>
                      <a:pt x="414293" y="102424"/>
                      <a:pt x="419829" y="82689"/>
                      <a:pt x="429473" y="65589"/>
                    </a:cubicBezTo>
                    <a:cubicBezTo>
                      <a:pt x="439117" y="82689"/>
                      <a:pt x="444654" y="102424"/>
                      <a:pt x="444654" y="123438"/>
                    </a:cubicBezTo>
                    <a:cubicBezTo>
                      <a:pt x="444654" y="144453"/>
                      <a:pt x="439117" y="164187"/>
                      <a:pt x="429473" y="181288"/>
                    </a:cubicBezTo>
                    <a:cubicBezTo>
                      <a:pt x="419829" y="164187"/>
                      <a:pt x="414293" y="144467"/>
                      <a:pt x="414293" y="123438"/>
                    </a:cubicBezTo>
                    <a:close/>
                    <a:moveTo>
                      <a:pt x="432733" y="60156"/>
                    </a:moveTo>
                    <a:cubicBezTo>
                      <a:pt x="437272" y="53042"/>
                      <a:pt x="442511" y="46434"/>
                      <a:pt x="448419" y="40451"/>
                    </a:cubicBezTo>
                    <a:cubicBezTo>
                      <a:pt x="454328" y="46419"/>
                      <a:pt x="459566" y="53027"/>
                      <a:pt x="464106" y="60141"/>
                    </a:cubicBezTo>
                    <a:cubicBezTo>
                      <a:pt x="456411" y="73015"/>
                      <a:pt x="451009" y="87392"/>
                      <a:pt x="448419" y="102721"/>
                    </a:cubicBezTo>
                    <a:cubicBezTo>
                      <a:pt x="445830" y="87407"/>
                      <a:pt x="440427" y="73030"/>
                      <a:pt x="432733" y="60156"/>
                    </a:cubicBezTo>
                    <a:close/>
                    <a:moveTo>
                      <a:pt x="448404" y="144185"/>
                    </a:moveTo>
                    <a:cubicBezTo>
                      <a:pt x="450949" y="159321"/>
                      <a:pt x="456218" y="173727"/>
                      <a:pt x="464046" y="186809"/>
                    </a:cubicBezTo>
                    <a:cubicBezTo>
                      <a:pt x="459522" y="193893"/>
                      <a:pt x="454298" y="200471"/>
                      <a:pt x="448419" y="206425"/>
                    </a:cubicBezTo>
                    <a:cubicBezTo>
                      <a:pt x="442511" y="200457"/>
                      <a:pt x="437272" y="193849"/>
                      <a:pt x="432733" y="186720"/>
                    </a:cubicBezTo>
                    <a:cubicBezTo>
                      <a:pt x="440412" y="173876"/>
                      <a:pt x="445815" y="159499"/>
                      <a:pt x="448404" y="144185"/>
                    </a:cubicBezTo>
                    <a:close/>
                    <a:moveTo>
                      <a:pt x="452185" y="123438"/>
                    </a:moveTo>
                    <a:cubicBezTo>
                      <a:pt x="452185" y="102424"/>
                      <a:pt x="457721" y="82689"/>
                      <a:pt x="467365" y="65589"/>
                    </a:cubicBezTo>
                    <a:cubicBezTo>
                      <a:pt x="477009" y="82689"/>
                      <a:pt x="482546" y="102424"/>
                      <a:pt x="482546" y="123438"/>
                    </a:cubicBezTo>
                    <a:cubicBezTo>
                      <a:pt x="482546" y="144482"/>
                      <a:pt x="476994" y="164247"/>
                      <a:pt x="467335" y="181362"/>
                    </a:cubicBezTo>
                    <a:cubicBezTo>
                      <a:pt x="457468" y="163890"/>
                      <a:pt x="452185" y="144081"/>
                      <a:pt x="452185" y="123438"/>
                    </a:cubicBezTo>
                    <a:close/>
                    <a:moveTo>
                      <a:pt x="470624" y="60156"/>
                    </a:moveTo>
                    <a:cubicBezTo>
                      <a:pt x="475134" y="53072"/>
                      <a:pt x="480358" y="46494"/>
                      <a:pt x="486222" y="40556"/>
                    </a:cubicBezTo>
                    <a:cubicBezTo>
                      <a:pt x="492085" y="46494"/>
                      <a:pt x="497309" y="53072"/>
                      <a:pt x="501819" y="60156"/>
                    </a:cubicBezTo>
                    <a:cubicBezTo>
                      <a:pt x="494214" y="72881"/>
                      <a:pt x="488841" y="87094"/>
                      <a:pt x="486222" y="102245"/>
                    </a:cubicBezTo>
                    <a:cubicBezTo>
                      <a:pt x="483602" y="87094"/>
                      <a:pt x="478229" y="72881"/>
                      <a:pt x="470624" y="60156"/>
                    </a:cubicBezTo>
                    <a:close/>
                    <a:moveTo>
                      <a:pt x="486207" y="144706"/>
                    </a:moveTo>
                    <a:cubicBezTo>
                      <a:pt x="488781" y="159648"/>
                      <a:pt x="494020" y="173891"/>
                      <a:pt x="501759" y="186824"/>
                    </a:cubicBezTo>
                    <a:cubicBezTo>
                      <a:pt x="497250" y="193893"/>
                      <a:pt x="492041" y="200457"/>
                      <a:pt x="486177" y="206380"/>
                    </a:cubicBezTo>
                    <a:cubicBezTo>
                      <a:pt x="480224" y="200352"/>
                      <a:pt x="475030" y="193789"/>
                      <a:pt x="470580" y="186809"/>
                    </a:cubicBezTo>
                    <a:cubicBezTo>
                      <a:pt x="478200" y="174069"/>
                      <a:pt x="483572" y="159856"/>
                      <a:pt x="486207" y="144706"/>
                    </a:cubicBezTo>
                    <a:close/>
                    <a:moveTo>
                      <a:pt x="489898" y="123438"/>
                    </a:moveTo>
                    <a:cubicBezTo>
                      <a:pt x="489898" y="102424"/>
                      <a:pt x="495434" y="82689"/>
                      <a:pt x="505078" y="65589"/>
                    </a:cubicBezTo>
                    <a:cubicBezTo>
                      <a:pt x="514722" y="82689"/>
                      <a:pt x="520259" y="102424"/>
                      <a:pt x="520259" y="123438"/>
                    </a:cubicBezTo>
                    <a:cubicBezTo>
                      <a:pt x="520259" y="144482"/>
                      <a:pt x="514707" y="164247"/>
                      <a:pt x="505048" y="181362"/>
                    </a:cubicBezTo>
                    <a:cubicBezTo>
                      <a:pt x="495181" y="163890"/>
                      <a:pt x="489898" y="144081"/>
                      <a:pt x="489898" y="123438"/>
                    </a:cubicBezTo>
                    <a:close/>
                    <a:moveTo>
                      <a:pt x="525795" y="123438"/>
                    </a:moveTo>
                    <a:cubicBezTo>
                      <a:pt x="525795" y="100325"/>
                      <a:pt x="519410" y="78671"/>
                      <a:pt x="508352" y="60156"/>
                    </a:cubicBezTo>
                    <a:cubicBezTo>
                      <a:pt x="522580" y="37817"/>
                      <a:pt x="544086" y="20598"/>
                      <a:pt x="569506" y="11891"/>
                    </a:cubicBezTo>
                    <a:cubicBezTo>
                      <a:pt x="594926" y="20598"/>
                      <a:pt x="616431" y="37817"/>
                      <a:pt x="630659" y="60156"/>
                    </a:cubicBezTo>
                    <a:cubicBezTo>
                      <a:pt x="619586" y="78671"/>
                      <a:pt x="613217" y="100325"/>
                      <a:pt x="613217" y="123438"/>
                    </a:cubicBezTo>
                    <a:cubicBezTo>
                      <a:pt x="613217" y="146551"/>
                      <a:pt x="619601" y="168206"/>
                      <a:pt x="630659" y="186720"/>
                    </a:cubicBezTo>
                    <a:cubicBezTo>
                      <a:pt x="616416" y="209089"/>
                      <a:pt x="594881" y="226323"/>
                      <a:pt x="569416" y="235014"/>
                    </a:cubicBezTo>
                    <a:cubicBezTo>
                      <a:pt x="552614" y="229285"/>
                      <a:pt x="537210" y="219745"/>
                      <a:pt x="524292" y="206782"/>
                    </a:cubicBezTo>
                    <a:cubicBezTo>
                      <a:pt x="518175" y="200650"/>
                      <a:pt x="512847" y="193938"/>
                      <a:pt x="508308" y="186794"/>
                    </a:cubicBezTo>
                    <a:cubicBezTo>
                      <a:pt x="519395" y="168265"/>
                      <a:pt x="525795" y="146596"/>
                      <a:pt x="525795" y="123438"/>
                    </a:cubicBezTo>
                    <a:close/>
                    <a:moveTo>
                      <a:pt x="618723" y="123438"/>
                    </a:moveTo>
                    <a:cubicBezTo>
                      <a:pt x="618723" y="102424"/>
                      <a:pt x="624260" y="82689"/>
                      <a:pt x="633904" y="65589"/>
                    </a:cubicBezTo>
                    <a:cubicBezTo>
                      <a:pt x="643548" y="82689"/>
                      <a:pt x="649084" y="102424"/>
                      <a:pt x="649084" y="123438"/>
                    </a:cubicBezTo>
                    <a:cubicBezTo>
                      <a:pt x="649084" y="144453"/>
                      <a:pt x="643548" y="164187"/>
                      <a:pt x="633904" y="181288"/>
                    </a:cubicBezTo>
                    <a:cubicBezTo>
                      <a:pt x="624260" y="164187"/>
                      <a:pt x="618723" y="144467"/>
                      <a:pt x="618723" y="123438"/>
                    </a:cubicBezTo>
                    <a:close/>
                    <a:moveTo>
                      <a:pt x="637163" y="60156"/>
                    </a:moveTo>
                    <a:cubicBezTo>
                      <a:pt x="641702" y="53042"/>
                      <a:pt x="646941" y="46434"/>
                      <a:pt x="652850" y="40451"/>
                    </a:cubicBezTo>
                    <a:cubicBezTo>
                      <a:pt x="658758" y="46419"/>
                      <a:pt x="663997" y="53027"/>
                      <a:pt x="668536" y="60141"/>
                    </a:cubicBezTo>
                    <a:cubicBezTo>
                      <a:pt x="660842" y="73015"/>
                      <a:pt x="655439" y="87392"/>
                      <a:pt x="652850" y="102721"/>
                    </a:cubicBezTo>
                    <a:cubicBezTo>
                      <a:pt x="650260" y="87407"/>
                      <a:pt x="644857" y="73030"/>
                      <a:pt x="637163" y="60156"/>
                    </a:cubicBezTo>
                    <a:close/>
                    <a:moveTo>
                      <a:pt x="652850" y="144140"/>
                    </a:moveTo>
                    <a:cubicBezTo>
                      <a:pt x="655439" y="159469"/>
                      <a:pt x="660842" y="173861"/>
                      <a:pt x="668536" y="186720"/>
                    </a:cubicBezTo>
                    <a:cubicBezTo>
                      <a:pt x="663997" y="193834"/>
                      <a:pt x="658758" y="200442"/>
                      <a:pt x="652850" y="206410"/>
                    </a:cubicBezTo>
                    <a:cubicBezTo>
                      <a:pt x="646941" y="200442"/>
                      <a:pt x="641702" y="193834"/>
                      <a:pt x="637163" y="186705"/>
                    </a:cubicBezTo>
                    <a:cubicBezTo>
                      <a:pt x="644857" y="173861"/>
                      <a:pt x="650260" y="159469"/>
                      <a:pt x="652850" y="144140"/>
                    </a:cubicBezTo>
                    <a:close/>
                    <a:moveTo>
                      <a:pt x="656630" y="123438"/>
                    </a:moveTo>
                    <a:cubicBezTo>
                      <a:pt x="656630" y="102424"/>
                      <a:pt x="662166" y="82689"/>
                      <a:pt x="671810" y="65589"/>
                    </a:cubicBezTo>
                    <a:cubicBezTo>
                      <a:pt x="681454" y="82689"/>
                      <a:pt x="686991" y="102424"/>
                      <a:pt x="686991" y="123438"/>
                    </a:cubicBezTo>
                    <a:cubicBezTo>
                      <a:pt x="686991" y="144453"/>
                      <a:pt x="681454" y="164187"/>
                      <a:pt x="671810" y="181288"/>
                    </a:cubicBezTo>
                    <a:cubicBezTo>
                      <a:pt x="662151" y="164187"/>
                      <a:pt x="656630" y="144467"/>
                      <a:pt x="656630" y="123438"/>
                    </a:cubicBezTo>
                    <a:close/>
                    <a:moveTo>
                      <a:pt x="675055" y="60156"/>
                    </a:moveTo>
                    <a:cubicBezTo>
                      <a:pt x="679564" y="53072"/>
                      <a:pt x="684788" y="46494"/>
                      <a:pt x="690652" y="40556"/>
                    </a:cubicBezTo>
                    <a:cubicBezTo>
                      <a:pt x="696516" y="46494"/>
                      <a:pt x="701740" y="53072"/>
                      <a:pt x="706249" y="60156"/>
                    </a:cubicBezTo>
                    <a:cubicBezTo>
                      <a:pt x="698644" y="72881"/>
                      <a:pt x="693271" y="87094"/>
                      <a:pt x="690652" y="102245"/>
                    </a:cubicBezTo>
                    <a:cubicBezTo>
                      <a:pt x="688033" y="87094"/>
                      <a:pt x="682660" y="72881"/>
                      <a:pt x="675055" y="60156"/>
                    </a:cubicBezTo>
                    <a:close/>
                    <a:moveTo>
                      <a:pt x="690652" y="144646"/>
                    </a:moveTo>
                    <a:cubicBezTo>
                      <a:pt x="693271" y="159797"/>
                      <a:pt x="698644" y="174010"/>
                      <a:pt x="706249" y="186735"/>
                    </a:cubicBezTo>
                    <a:cubicBezTo>
                      <a:pt x="701740" y="193819"/>
                      <a:pt x="696516" y="200397"/>
                      <a:pt x="690652" y="206335"/>
                    </a:cubicBezTo>
                    <a:cubicBezTo>
                      <a:pt x="684788" y="200397"/>
                      <a:pt x="679564" y="193819"/>
                      <a:pt x="675055" y="186735"/>
                    </a:cubicBezTo>
                    <a:cubicBezTo>
                      <a:pt x="682660" y="173995"/>
                      <a:pt x="688033" y="159797"/>
                      <a:pt x="690652" y="144646"/>
                    </a:cubicBezTo>
                    <a:close/>
                    <a:moveTo>
                      <a:pt x="694343" y="123438"/>
                    </a:moveTo>
                    <a:cubicBezTo>
                      <a:pt x="694343" y="102424"/>
                      <a:pt x="699879" y="82689"/>
                      <a:pt x="709523" y="65589"/>
                    </a:cubicBezTo>
                    <a:cubicBezTo>
                      <a:pt x="719167" y="82689"/>
                      <a:pt x="724704" y="102424"/>
                      <a:pt x="724704" y="123438"/>
                    </a:cubicBezTo>
                    <a:cubicBezTo>
                      <a:pt x="724704" y="144453"/>
                      <a:pt x="719167" y="164187"/>
                      <a:pt x="709523" y="181288"/>
                    </a:cubicBezTo>
                    <a:cubicBezTo>
                      <a:pt x="699864" y="164187"/>
                      <a:pt x="694343" y="144467"/>
                      <a:pt x="694343" y="123438"/>
                    </a:cubicBezTo>
                    <a:close/>
                    <a:moveTo>
                      <a:pt x="730225" y="123438"/>
                    </a:moveTo>
                    <a:cubicBezTo>
                      <a:pt x="730225" y="100325"/>
                      <a:pt x="723840" y="78671"/>
                      <a:pt x="712783" y="60156"/>
                    </a:cubicBezTo>
                    <a:cubicBezTo>
                      <a:pt x="727011" y="37817"/>
                      <a:pt x="748516" y="20598"/>
                      <a:pt x="773936" y="11891"/>
                    </a:cubicBezTo>
                    <a:cubicBezTo>
                      <a:pt x="799356" y="20598"/>
                      <a:pt x="820862" y="37817"/>
                      <a:pt x="835090" y="60156"/>
                    </a:cubicBezTo>
                    <a:cubicBezTo>
                      <a:pt x="824017" y="78671"/>
                      <a:pt x="817647" y="100325"/>
                      <a:pt x="817647" y="123438"/>
                    </a:cubicBezTo>
                    <a:cubicBezTo>
                      <a:pt x="817647" y="146551"/>
                      <a:pt x="824032" y="168206"/>
                      <a:pt x="835090" y="186720"/>
                    </a:cubicBezTo>
                    <a:cubicBezTo>
                      <a:pt x="820862" y="209059"/>
                      <a:pt x="799356" y="226278"/>
                      <a:pt x="773936" y="234985"/>
                    </a:cubicBezTo>
                    <a:cubicBezTo>
                      <a:pt x="748516" y="226278"/>
                      <a:pt x="727011" y="209059"/>
                      <a:pt x="712783" y="186720"/>
                    </a:cubicBezTo>
                    <a:cubicBezTo>
                      <a:pt x="723840" y="168206"/>
                      <a:pt x="730225" y="146566"/>
                      <a:pt x="730225" y="123438"/>
                    </a:cubicBezTo>
                    <a:close/>
                    <a:moveTo>
                      <a:pt x="823168" y="123438"/>
                    </a:moveTo>
                    <a:cubicBezTo>
                      <a:pt x="823168" y="102424"/>
                      <a:pt x="828705" y="82689"/>
                      <a:pt x="838349" y="65589"/>
                    </a:cubicBezTo>
                    <a:cubicBezTo>
                      <a:pt x="847993" y="82689"/>
                      <a:pt x="853529" y="102424"/>
                      <a:pt x="853529" y="123438"/>
                    </a:cubicBezTo>
                    <a:cubicBezTo>
                      <a:pt x="853529" y="144453"/>
                      <a:pt x="847993" y="164187"/>
                      <a:pt x="838349" y="181288"/>
                    </a:cubicBezTo>
                    <a:cubicBezTo>
                      <a:pt x="828705" y="164187"/>
                      <a:pt x="823168" y="144467"/>
                      <a:pt x="823168" y="123438"/>
                    </a:cubicBezTo>
                    <a:close/>
                    <a:moveTo>
                      <a:pt x="841608" y="60156"/>
                    </a:moveTo>
                    <a:cubicBezTo>
                      <a:pt x="846148" y="53042"/>
                      <a:pt x="851386" y="46434"/>
                      <a:pt x="857295" y="40451"/>
                    </a:cubicBezTo>
                    <a:cubicBezTo>
                      <a:pt x="863203" y="46419"/>
                      <a:pt x="868442" y="53027"/>
                      <a:pt x="872981" y="60141"/>
                    </a:cubicBezTo>
                    <a:cubicBezTo>
                      <a:pt x="865287" y="73015"/>
                      <a:pt x="859884" y="87392"/>
                      <a:pt x="857295" y="102721"/>
                    </a:cubicBezTo>
                    <a:cubicBezTo>
                      <a:pt x="854690" y="87407"/>
                      <a:pt x="849288" y="73030"/>
                      <a:pt x="841608" y="60156"/>
                    </a:cubicBezTo>
                    <a:close/>
                    <a:moveTo>
                      <a:pt x="857295" y="144140"/>
                    </a:moveTo>
                    <a:cubicBezTo>
                      <a:pt x="859884" y="159469"/>
                      <a:pt x="865287" y="173861"/>
                      <a:pt x="872981" y="186720"/>
                    </a:cubicBezTo>
                    <a:cubicBezTo>
                      <a:pt x="868442" y="193834"/>
                      <a:pt x="863203" y="200442"/>
                      <a:pt x="857295" y="206410"/>
                    </a:cubicBezTo>
                    <a:cubicBezTo>
                      <a:pt x="851386" y="200442"/>
                      <a:pt x="846148" y="193834"/>
                      <a:pt x="841608" y="186705"/>
                    </a:cubicBezTo>
                    <a:cubicBezTo>
                      <a:pt x="849288" y="173861"/>
                      <a:pt x="854690" y="159469"/>
                      <a:pt x="857295" y="144140"/>
                    </a:cubicBezTo>
                    <a:close/>
                    <a:moveTo>
                      <a:pt x="861060" y="123438"/>
                    </a:moveTo>
                    <a:cubicBezTo>
                      <a:pt x="861060" y="102424"/>
                      <a:pt x="866596" y="82689"/>
                      <a:pt x="876241" y="65589"/>
                    </a:cubicBezTo>
                    <a:cubicBezTo>
                      <a:pt x="885885" y="82689"/>
                      <a:pt x="891421" y="102424"/>
                      <a:pt x="891421" y="123438"/>
                    </a:cubicBezTo>
                    <a:cubicBezTo>
                      <a:pt x="891421" y="144453"/>
                      <a:pt x="885885" y="164187"/>
                      <a:pt x="876241" y="181288"/>
                    </a:cubicBezTo>
                    <a:cubicBezTo>
                      <a:pt x="866596" y="164187"/>
                      <a:pt x="861060" y="144467"/>
                      <a:pt x="861060" y="123438"/>
                    </a:cubicBezTo>
                    <a:close/>
                    <a:moveTo>
                      <a:pt x="879500" y="60156"/>
                    </a:moveTo>
                    <a:cubicBezTo>
                      <a:pt x="884009" y="53072"/>
                      <a:pt x="889233" y="46494"/>
                      <a:pt x="895097" y="40556"/>
                    </a:cubicBezTo>
                    <a:cubicBezTo>
                      <a:pt x="900961" y="46494"/>
                      <a:pt x="906185" y="53072"/>
                      <a:pt x="910694" y="60156"/>
                    </a:cubicBezTo>
                    <a:cubicBezTo>
                      <a:pt x="903089" y="72881"/>
                      <a:pt x="897716" y="87094"/>
                      <a:pt x="895097" y="102245"/>
                    </a:cubicBezTo>
                    <a:cubicBezTo>
                      <a:pt x="892463" y="87094"/>
                      <a:pt x="887105" y="72881"/>
                      <a:pt x="879500" y="60156"/>
                    </a:cubicBezTo>
                    <a:close/>
                    <a:moveTo>
                      <a:pt x="895097" y="144646"/>
                    </a:moveTo>
                    <a:cubicBezTo>
                      <a:pt x="897716" y="159797"/>
                      <a:pt x="903089" y="174010"/>
                      <a:pt x="910694" y="186735"/>
                    </a:cubicBezTo>
                    <a:cubicBezTo>
                      <a:pt x="906185" y="193819"/>
                      <a:pt x="900961" y="200397"/>
                      <a:pt x="895097" y="206335"/>
                    </a:cubicBezTo>
                    <a:cubicBezTo>
                      <a:pt x="889233" y="200397"/>
                      <a:pt x="884009" y="193819"/>
                      <a:pt x="879500" y="186735"/>
                    </a:cubicBezTo>
                    <a:cubicBezTo>
                      <a:pt x="887105" y="173995"/>
                      <a:pt x="892463" y="159797"/>
                      <a:pt x="895097" y="144646"/>
                    </a:cubicBezTo>
                    <a:close/>
                    <a:moveTo>
                      <a:pt x="898773" y="123438"/>
                    </a:moveTo>
                    <a:cubicBezTo>
                      <a:pt x="898773" y="102424"/>
                      <a:pt x="904309" y="82689"/>
                      <a:pt x="913954" y="65589"/>
                    </a:cubicBezTo>
                    <a:cubicBezTo>
                      <a:pt x="923598" y="82689"/>
                      <a:pt x="929134" y="102424"/>
                      <a:pt x="929134" y="123438"/>
                    </a:cubicBezTo>
                    <a:cubicBezTo>
                      <a:pt x="929134" y="144453"/>
                      <a:pt x="923598" y="164187"/>
                      <a:pt x="913954" y="181288"/>
                    </a:cubicBezTo>
                    <a:cubicBezTo>
                      <a:pt x="904309" y="164187"/>
                      <a:pt x="898773" y="144467"/>
                      <a:pt x="898773" y="123438"/>
                    </a:cubicBezTo>
                    <a:close/>
                    <a:moveTo>
                      <a:pt x="934656" y="123438"/>
                    </a:moveTo>
                    <a:cubicBezTo>
                      <a:pt x="934656" y="100325"/>
                      <a:pt x="928271" y="78671"/>
                      <a:pt x="917213" y="60156"/>
                    </a:cubicBezTo>
                    <a:cubicBezTo>
                      <a:pt x="931441" y="37817"/>
                      <a:pt x="952947" y="20598"/>
                      <a:pt x="978366" y="11891"/>
                    </a:cubicBezTo>
                    <a:cubicBezTo>
                      <a:pt x="1003786" y="20598"/>
                      <a:pt x="1025292" y="37817"/>
                      <a:pt x="1039520" y="60156"/>
                    </a:cubicBezTo>
                    <a:cubicBezTo>
                      <a:pt x="1028447" y="78671"/>
                      <a:pt x="1022077" y="100325"/>
                      <a:pt x="1022077" y="123438"/>
                    </a:cubicBezTo>
                    <a:cubicBezTo>
                      <a:pt x="1022077" y="146551"/>
                      <a:pt x="1028462" y="168206"/>
                      <a:pt x="1039520" y="186720"/>
                    </a:cubicBezTo>
                    <a:cubicBezTo>
                      <a:pt x="1025292" y="209059"/>
                      <a:pt x="1003786" y="226278"/>
                      <a:pt x="978366" y="234985"/>
                    </a:cubicBezTo>
                    <a:cubicBezTo>
                      <a:pt x="952947" y="226278"/>
                      <a:pt x="931441" y="209059"/>
                      <a:pt x="917213" y="186720"/>
                    </a:cubicBezTo>
                    <a:cubicBezTo>
                      <a:pt x="928271" y="168206"/>
                      <a:pt x="934656" y="146566"/>
                      <a:pt x="934656" y="123438"/>
                    </a:cubicBezTo>
                    <a:close/>
                    <a:moveTo>
                      <a:pt x="1027599" y="123438"/>
                    </a:moveTo>
                    <a:cubicBezTo>
                      <a:pt x="1027599" y="102424"/>
                      <a:pt x="1033135" y="82689"/>
                      <a:pt x="1042779" y="65589"/>
                    </a:cubicBezTo>
                    <a:cubicBezTo>
                      <a:pt x="1052423" y="82689"/>
                      <a:pt x="1057960" y="102424"/>
                      <a:pt x="1057960" y="123438"/>
                    </a:cubicBezTo>
                    <a:cubicBezTo>
                      <a:pt x="1057960" y="144453"/>
                      <a:pt x="1052423" y="164187"/>
                      <a:pt x="1042779" y="181288"/>
                    </a:cubicBezTo>
                    <a:cubicBezTo>
                      <a:pt x="1033135" y="164187"/>
                      <a:pt x="1027599" y="144467"/>
                      <a:pt x="1027599" y="123438"/>
                    </a:cubicBezTo>
                    <a:close/>
                    <a:moveTo>
                      <a:pt x="1046038" y="60156"/>
                    </a:moveTo>
                    <a:cubicBezTo>
                      <a:pt x="1050578" y="53042"/>
                      <a:pt x="1055817" y="46434"/>
                      <a:pt x="1061725" y="40451"/>
                    </a:cubicBezTo>
                    <a:cubicBezTo>
                      <a:pt x="1067633" y="46419"/>
                      <a:pt x="1072872" y="53027"/>
                      <a:pt x="1077412" y="60141"/>
                    </a:cubicBezTo>
                    <a:cubicBezTo>
                      <a:pt x="1069717" y="73015"/>
                      <a:pt x="1064315" y="87392"/>
                      <a:pt x="1061725" y="102721"/>
                    </a:cubicBezTo>
                    <a:cubicBezTo>
                      <a:pt x="1059135" y="87407"/>
                      <a:pt x="1053733" y="73030"/>
                      <a:pt x="1046038" y="60156"/>
                    </a:cubicBezTo>
                    <a:close/>
                    <a:moveTo>
                      <a:pt x="1061725" y="144140"/>
                    </a:moveTo>
                    <a:cubicBezTo>
                      <a:pt x="1064315" y="159469"/>
                      <a:pt x="1069717" y="173861"/>
                      <a:pt x="1077412" y="186720"/>
                    </a:cubicBezTo>
                    <a:cubicBezTo>
                      <a:pt x="1072872" y="193834"/>
                      <a:pt x="1067633" y="200442"/>
                      <a:pt x="1061725" y="206410"/>
                    </a:cubicBezTo>
                    <a:cubicBezTo>
                      <a:pt x="1055817" y="200442"/>
                      <a:pt x="1050578" y="193834"/>
                      <a:pt x="1046038" y="186705"/>
                    </a:cubicBezTo>
                    <a:cubicBezTo>
                      <a:pt x="1053733" y="173861"/>
                      <a:pt x="1059135" y="159469"/>
                      <a:pt x="1061725" y="144140"/>
                    </a:cubicBezTo>
                    <a:close/>
                    <a:moveTo>
                      <a:pt x="1065490" y="123438"/>
                    </a:moveTo>
                    <a:cubicBezTo>
                      <a:pt x="1065490" y="102424"/>
                      <a:pt x="1071027" y="82689"/>
                      <a:pt x="1080671" y="65589"/>
                    </a:cubicBezTo>
                    <a:cubicBezTo>
                      <a:pt x="1090315" y="82689"/>
                      <a:pt x="1095851" y="102424"/>
                      <a:pt x="1095851" y="123438"/>
                    </a:cubicBezTo>
                    <a:cubicBezTo>
                      <a:pt x="1095851" y="144453"/>
                      <a:pt x="1090315" y="164187"/>
                      <a:pt x="1080671" y="181288"/>
                    </a:cubicBezTo>
                    <a:cubicBezTo>
                      <a:pt x="1071027" y="164187"/>
                      <a:pt x="1065490" y="144467"/>
                      <a:pt x="1065490" y="123438"/>
                    </a:cubicBezTo>
                    <a:close/>
                    <a:moveTo>
                      <a:pt x="1083930" y="60156"/>
                    </a:moveTo>
                    <a:cubicBezTo>
                      <a:pt x="1088440" y="53072"/>
                      <a:pt x="1093664" y="46494"/>
                      <a:pt x="1099527" y="40556"/>
                    </a:cubicBezTo>
                    <a:cubicBezTo>
                      <a:pt x="1105391" y="46494"/>
                      <a:pt x="1110615" y="53072"/>
                      <a:pt x="1115125" y="60156"/>
                    </a:cubicBezTo>
                    <a:cubicBezTo>
                      <a:pt x="1107519" y="72881"/>
                      <a:pt x="1102147" y="87094"/>
                      <a:pt x="1099527" y="102245"/>
                    </a:cubicBezTo>
                    <a:cubicBezTo>
                      <a:pt x="1096908" y="87094"/>
                      <a:pt x="1091535" y="72881"/>
                      <a:pt x="1083930" y="60156"/>
                    </a:cubicBezTo>
                    <a:close/>
                    <a:moveTo>
                      <a:pt x="1099527" y="144646"/>
                    </a:moveTo>
                    <a:cubicBezTo>
                      <a:pt x="1102147" y="159797"/>
                      <a:pt x="1107519" y="174010"/>
                      <a:pt x="1115125" y="186735"/>
                    </a:cubicBezTo>
                    <a:cubicBezTo>
                      <a:pt x="1110615" y="193819"/>
                      <a:pt x="1105391" y="200397"/>
                      <a:pt x="1099527" y="206335"/>
                    </a:cubicBezTo>
                    <a:cubicBezTo>
                      <a:pt x="1093664" y="200397"/>
                      <a:pt x="1088440" y="193819"/>
                      <a:pt x="1083930" y="186735"/>
                    </a:cubicBezTo>
                    <a:cubicBezTo>
                      <a:pt x="1091535" y="173995"/>
                      <a:pt x="1096908" y="159797"/>
                      <a:pt x="1099527" y="144646"/>
                    </a:cubicBezTo>
                    <a:close/>
                    <a:moveTo>
                      <a:pt x="1103203" y="123438"/>
                    </a:moveTo>
                    <a:cubicBezTo>
                      <a:pt x="1103203" y="102424"/>
                      <a:pt x="1108740" y="82689"/>
                      <a:pt x="1118384" y="65589"/>
                    </a:cubicBezTo>
                    <a:cubicBezTo>
                      <a:pt x="1128028" y="82689"/>
                      <a:pt x="1133564" y="102424"/>
                      <a:pt x="1133564" y="123438"/>
                    </a:cubicBezTo>
                    <a:cubicBezTo>
                      <a:pt x="1133564" y="144453"/>
                      <a:pt x="1128028" y="164187"/>
                      <a:pt x="1118384" y="181288"/>
                    </a:cubicBezTo>
                    <a:cubicBezTo>
                      <a:pt x="1108740" y="164187"/>
                      <a:pt x="1103203" y="144467"/>
                      <a:pt x="1103203" y="123438"/>
                    </a:cubicBezTo>
                    <a:close/>
                    <a:moveTo>
                      <a:pt x="1139101" y="123438"/>
                    </a:moveTo>
                    <a:cubicBezTo>
                      <a:pt x="1139101" y="100325"/>
                      <a:pt x="1132716" y="78671"/>
                      <a:pt x="1121658" y="60156"/>
                    </a:cubicBezTo>
                    <a:cubicBezTo>
                      <a:pt x="1135886" y="37817"/>
                      <a:pt x="1157392" y="20598"/>
                      <a:pt x="1182812" y="11891"/>
                    </a:cubicBezTo>
                    <a:cubicBezTo>
                      <a:pt x="1208232" y="20598"/>
                      <a:pt x="1229737" y="37817"/>
                      <a:pt x="1243965" y="60156"/>
                    </a:cubicBezTo>
                    <a:cubicBezTo>
                      <a:pt x="1232892" y="78671"/>
                      <a:pt x="1226522" y="100325"/>
                      <a:pt x="1226522" y="123438"/>
                    </a:cubicBezTo>
                    <a:cubicBezTo>
                      <a:pt x="1226522" y="146551"/>
                      <a:pt x="1232907" y="168206"/>
                      <a:pt x="1243965" y="186720"/>
                    </a:cubicBezTo>
                    <a:cubicBezTo>
                      <a:pt x="1229737" y="209059"/>
                      <a:pt x="1208232" y="226278"/>
                      <a:pt x="1182812" y="234985"/>
                    </a:cubicBezTo>
                    <a:cubicBezTo>
                      <a:pt x="1157392" y="226278"/>
                      <a:pt x="1135886" y="209059"/>
                      <a:pt x="1121658" y="186720"/>
                    </a:cubicBezTo>
                    <a:cubicBezTo>
                      <a:pt x="1132716" y="168206"/>
                      <a:pt x="1139101" y="146566"/>
                      <a:pt x="1139101" y="123438"/>
                    </a:cubicBezTo>
                    <a:close/>
                    <a:moveTo>
                      <a:pt x="1232029" y="123438"/>
                    </a:moveTo>
                    <a:cubicBezTo>
                      <a:pt x="1232029" y="102424"/>
                      <a:pt x="1237566" y="82689"/>
                      <a:pt x="1247210" y="65589"/>
                    </a:cubicBezTo>
                    <a:cubicBezTo>
                      <a:pt x="1256854" y="82689"/>
                      <a:pt x="1262390" y="102424"/>
                      <a:pt x="1262390" y="123438"/>
                    </a:cubicBezTo>
                    <a:cubicBezTo>
                      <a:pt x="1262390" y="144453"/>
                      <a:pt x="1256854" y="164187"/>
                      <a:pt x="1247210" y="181288"/>
                    </a:cubicBezTo>
                    <a:cubicBezTo>
                      <a:pt x="1237566" y="164187"/>
                      <a:pt x="1232029" y="144467"/>
                      <a:pt x="1232029" y="123438"/>
                    </a:cubicBezTo>
                    <a:close/>
                    <a:moveTo>
                      <a:pt x="1250469" y="60156"/>
                    </a:moveTo>
                    <a:cubicBezTo>
                      <a:pt x="1255008" y="53042"/>
                      <a:pt x="1260247" y="46434"/>
                      <a:pt x="1266155" y="40451"/>
                    </a:cubicBezTo>
                    <a:cubicBezTo>
                      <a:pt x="1272064" y="46419"/>
                      <a:pt x="1277303" y="53027"/>
                      <a:pt x="1281842" y="60156"/>
                    </a:cubicBezTo>
                    <a:cubicBezTo>
                      <a:pt x="1274147" y="73015"/>
                      <a:pt x="1268745" y="87407"/>
                      <a:pt x="1266155" y="102736"/>
                    </a:cubicBezTo>
                    <a:cubicBezTo>
                      <a:pt x="1263566" y="87407"/>
                      <a:pt x="1258163" y="73030"/>
                      <a:pt x="1250469" y="60156"/>
                    </a:cubicBezTo>
                    <a:close/>
                    <a:moveTo>
                      <a:pt x="1266155" y="144140"/>
                    </a:moveTo>
                    <a:cubicBezTo>
                      <a:pt x="1268745" y="159469"/>
                      <a:pt x="1274147" y="173861"/>
                      <a:pt x="1281842" y="186720"/>
                    </a:cubicBezTo>
                    <a:cubicBezTo>
                      <a:pt x="1277303" y="193834"/>
                      <a:pt x="1272064" y="200442"/>
                      <a:pt x="1266155" y="206410"/>
                    </a:cubicBezTo>
                    <a:cubicBezTo>
                      <a:pt x="1260247" y="200442"/>
                      <a:pt x="1255008" y="193834"/>
                      <a:pt x="1250469" y="186705"/>
                    </a:cubicBezTo>
                    <a:cubicBezTo>
                      <a:pt x="1258163" y="173861"/>
                      <a:pt x="1263566" y="159469"/>
                      <a:pt x="1266155" y="144140"/>
                    </a:cubicBezTo>
                    <a:close/>
                    <a:moveTo>
                      <a:pt x="1269936" y="123438"/>
                    </a:moveTo>
                    <a:cubicBezTo>
                      <a:pt x="1269936" y="102424"/>
                      <a:pt x="1275472" y="82689"/>
                      <a:pt x="1285116" y="65589"/>
                    </a:cubicBezTo>
                    <a:cubicBezTo>
                      <a:pt x="1294760" y="82689"/>
                      <a:pt x="1300297" y="102424"/>
                      <a:pt x="1300297" y="123438"/>
                    </a:cubicBezTo>
                    <a:cubicBezTo>
                      <a:pt x="1300297" y="144453"/>
                      <a:pt x="1294760" y="164187"/>
                      <a:pt x="1285116" y="181288"/>
                    </a:cubicBezTo>
                    <a:cubicBezTo>
                      <a:pt x="1275457" y="164187"/>
                      <a:pt x="1269936" y="144467"/>
                      <a:pt x="1269936" y="123438"/>
                    </a:cubicBezTo>
                    <a:close/>
                    <a:moveTo>
                      <a:pt x="1288361" y="60156"/>
                    </a:moveTo>
                    <a:cubicBezTo>
                      <a:pt x="1292870" y="53072"/>
                      <a:pt x="1298094" y="46494"/>
                      <a:pt x="1303958" y="40556"/>
                    </a:cubicBezTo>
                    <a:cubicBezTo>
                      <a:pt x="1309821" y="46494"/>
                      <a:pt x="1315045" y="53072"/>
                      <a:pt x="1319555" y="60156"/>
                    </a:cubicBezTo>
                    <a:cubicBezTo>
                      <a:pt x="1311950" y="72881"/>
                      <a:pt x="1306577" y="87094"/>
                      <a:pt x="1303958" y="102245"/>
                    </a:cubicBezTo>
                    <a:cubicBezTo>
                      <a:pt x="1301338" y="87094"/>
                      <a:pt x="1295966" y="72881"/>
                      <a:pt x="1288361" y="60156"/>
                    </a:cubicBezTo>
                    <a:close/>
                    <a:moveTo>
                      <a:pt x="1303958" y="144646"/>
                    </a:moveTo>
                    <a:cubicBezTo>
                      <a:pt x="1306577" y="159797"/>
                      <a:pt x="1311950" y="174010"/>
                      <a:pt x="1319555" y="186735"/>
                    </a:cubicBezTo>
                    <a:cubicBezTo>
                      <a:pt x="1315045" y="193819"/>
                      <a:pt x="1309821" y="200397"/>
                      <a:pt x="1303958" y="206335"/>
                    </a:cubicBezTo>
                    <a:cubicBezTo>
                      <a:pt x="1298094" y="200397"/>
                      <a:pt x="1292870" y="193819"/>
                      <a:pt x="1288361" y="186735"/>
                    </a:cubicBezTo>
                    <a:cubicBezTo>
                      <a:pt x="1295966" y="173995"/>
                      <a:pt x="1301338" y="159797"/>
                      <a:pt x="1303958" y="144646"/>
                    </a:cubicBezTo>
                    <a:close/>
                    <a:moveTo>
                      <a:pt x="1307649" y="123438"/>
                    </a:moveTo>
                    <a:cubicBezTo>
                      <a:pt x="1307649" y="102424"/>
                      <a:pt x="1313185" y="82689"/>
                      <a:pt x="1322829" y="65589"/>
                    </a:cubicBezTo>
                    <a:cubicBezTo>
                      <a:pt x="1332473" y="82689"/>
                      <a:pt x="1338010" y="102424"/>
                      <a:pt x="1338010" y="123438"/>
                    </a:cubicBezTo>
                    <a:cubicBezTo>
                      <a:pt x="1338010" y="144453"/>
                      <a:pt x="1332473" y="164187"/>
                      <a:pt x="1322829" y="181288"/>
                    </a:cubicBezTo>
                    <a:cubicBezTo>
                      <a:pt x="1313170" y="164187"/>
                      <a:pt x="1307649" y="144467"/>
                      <a:pt x="1307649" y="123438"/>
                    </a:cubicBezTo>
                    <a:close/>
                    <a:moveTo>
                      <a:pt x="1343531" y="123438"/>
                    </a:moveTo>
                    <a:cubicBezTo>
                      <a:pt x="1343531" y="100325"/>
                      <a:pt x="1337146" y="78671"/>
                      <a:pt x="1326088" y="60156"/>
                    </a:cubicBezTo>
                    <a:cubicBezTo>
                      <a:pt x="1340317" y="37817"/>
                      <a:pt x="1361822" y="20598"/>
                      <a:pt x="1387242" y="11891"/>
                    </a:cubicBezTo>
                    <a:cubicBezTo>
                      <a:pt x="1412662" y="20598"/>
                      <a:pt x="1434167" y="37817"/>
                      <a:pt x="1448395" y="60156"/>
                    </a:cubicBezTo>
                    <a:cubicBezTo>
                      <a:pt x="1437323" y="78671"/>
                      <a:pt x="1430953" y="100325"/>
                      <a:pt x="1430953" y="123438"/>
                    </a:cubicBezTo>
                    <a:cubicBezTo>
                      <a:pt x="1430953" y="146551"/>
                      <a:pt x="1437337" y="168206"/>
                      <a:pt x="1448395" y="186720"/>
                    </a:cubicBezTo>
                    <a:cubicBezTo>
                      <a:pt x="1434167" y="209059"/>
                      <a:pt x="1412662" y="226278"/>
                      <a:pt x="1387242" y="234985"/>
                    </a:cubicBezTo>
                    <a:cubicBezTo>
                      <a:pt x="1361822" y="226278"/>
                      <a:pt x="1340317" y="209059"/>
                      <a:pt x="1326088" y="186720"/>
                    </a:cubicBezTo>
                    <a:cubicBezTo>
                      <a:pt x="1337146" y="168206"/>
                      <a:pt x="1343531" y="146566"/>
                      <a:pt x="1343531" y="123438"/>
                    </a:cubicBezTo>
                    <a:close/>
                    <a:moveTo>
                      <a:pt x="1436474" y="123438"/>
                    </a:moveTo>
                    <a:cubicBezTo>
                      <a:pt x="1436474" y="102424"/>
                      <a:pt x="1442011" y="82689"/>
                      <a:pt x="1451655" y="65589"/>
                    </a:cubicBezTo>
                    <a:cubicBezTo>
                      <a:pt x="1461299" y="82689"/>
                      <a:pt x="1466835" y="102424"/>
                      <a:pt x="1466835" y="123438"/>
                    </a:cubicBezTo>
                    <a:cubicBezTo>
                      <a:pt x="1466835" y="144453"/>
                      <a:pt x="1461299" y="164187"/>
                      <a:pt x="1451655" y="181288"/>
                    </a:cubicBezTo>
                    <a:cubicBezTo>
                      <a:pt x="1442011" y="164187"/>
                      <a:pt x="1436474" y="144453"/>
                      <a:pt x="1436474" y="123438"/>
                    </a:cubicBezTo>
                    <a:close/>
                    <a:moveTo>
                      <a:pt x="1454914" y="60156"/>
                    </a:moveTo>
                    <a:cubicBezTo>
                      <a:pt x="1459453" y="53042"/>
                      <a:pt x="1464692" y="46434"/>
                      <a:pt x="1470601" y="40451"/>
                    </a:cubicBezTo>
                    <a:cubicBezTo>
                      <a:pt x="1476509" y="46419"/>
                      <a:pt x="1481748" y="53027"/>
                      <a:pt x="1486287" y="60156"/>
                    </a:cubicBezTo>
                    <a:cubicBezTo>
                      <a:pt x="1478593" y="73015"/>
                      <a:pt x="1473190" y="87407"/>
                      <a:pt x="1470601" y="102736"/>
                    </a:cubicBezTo>
                    <a:cubicBezTo>
                      <a:pt x="1467996" y="87407"/>
                      <a:pt x="1462594" y="73030"/>
                      <a:pt x="1454914" y="60156"/>
                    </a:cubicBezTo>
                    <a:close/>
                    <a:moveTo>
                      <a:pt x="1470601" y="144140"/>
                    </a:moveTo>
                    <a:cubicBezTo>
                      <a:pt x="1473205" y="159499"/>
                      <a:pt x="1478607" y="173921"/>
                      <a:pt x="1486332" y="186794"/>
                    </a:cubicBezTo>
                    <a:cubicBezTo>
                      <a:pt x="1481852" y="193804"/>
                      <a:pt x="1476628" y="200412"/>
                      <a:pt x="1470645" y="206454"/>
                    </a:cubicBezTo>
                    <a:cubicBezTo>
                      <a:pt x="1464722" y="200471"/>
                      <a:pt x="1459468" y="193849"/>
                      <a:pt x="1454914" y="186720"/>
                    </a:cubicBezTo>
                    <a:cubicBezTo>
                      <a:pt x="1462594" y="173861"/>
                      <a:pt x="1467996" y="159469"/>
                      <a:pt x="1470601" y="144140"/>
                    </a:cubicBezTo>
                    <a:close/>
                    <a:moveTo>
                      <a:pt x="1474366" y="123438"/>
                    </a:moveTo>
                    <a:cubicBezTo>
                      <a:pt x="1474366" y="102424"/>
                      <a:pt x="1479902" y="82689"/>
                      <a:pt x="1489546" y="65589"/>
                    </a:cubicBezTo>
                    <a:cubicBezTo>
                      <a:pt x="1499191" y="82689"/>
                      <a:pt x="1504727" y="102424"/>
                      <a:pt x="1504727" y="123438"/>
                    </a:cubicBezTo>
                    <a:cubicBezTo>
                      <a:pt x="1504727" y="144066"/>
                      <a:pt x="1499443" y="163875"/>
                      <a:pt x="1489591" y="181362"/>
                    </a:cubicBezTo>
                    <a:cubicBezTo>
                      <a:pt x="1479917" y="164247"/>
                      <a:pt x="1474366" y="144482"/>
                      <a:pt x="1474366" y="123438"/>
                    </a:cubicBezTo>
                    <a:close/>
                    <a:moveTo>
                      <a:pt x="1492806" y="60156"/>
                    </a:moveTo>
                    <a:cubicBezTo>
                      <a:pt x="1497315" y="53072"/>
                      <a:pt x="1502539" y="46494"/>
                      <a:pt x="1508403" y="40556"/>
                    </a:cubicBezTo>
                    <a:cubicBezTo>
                      <a:pt x="1514267" y="46494"/>
                      <a:pt x="1519491" y="53072"/>
                      <a:pt x="1524000" y="60156"/>
                    </a:cubicBezTo>
                    <a:cubicBezTo>
                      <a:pt x="1516395" y="72881"/>
                      <a:pt x="1511022" y="87094"/>
                      <a:pt x="1508403" y="102245"/>
                    </a:cubicBezTo>
                    <a:cubicBezTo>
                      <a:pt x="1505769" y="87094"/>
                      <a:pt x="1500411" y="72881"/>
                      <a:pt x="1492806" y="60156"/>
                    </a:cubicBezTo>
                    <a:close/>
                    <a:moveTo>
                      <a:pt x="1508403" y="144691"/>
                    </a:moveTo>
                    <a:cubicBezTo>
                      <a:pt x="1511037" y="159812"/>
                      <a:pt x="1516395" y="174010"/>
                      <a:pt x="1523985" y="186720"/>
                    </a:cubicBezTo>
                    <a:cubicBezTo>
                      <a:pt x="1519476" y="193804"/>
                      <a:pt x="1514252" y="200382"/>
                      <a:pt x="1508388" y="206320"/>
                    </a:cubicBezTo>
                    <a:cubicBezTo>
                      <a:pt x="1502539" y="200397"/>
                      <a:pt x="1497345" y="193849"/>
                      <a:pt x="1492850" y="186809"/>
                    </a:cubicBezTo>
                    <a:cubicBezTo>
                      <a:pt x="1500589" y="173876"/>
                      <a:pt x="1505843" y="159633"/>
                      <a:pt x="1508403" y="144691"/>
                    </a:cubicBezTo>
                    <a:close/>
                    <a:moveTo>
                      <a:pt x="1512079" y="123438"/>
                    </a:moveTo>
                    <a:cubicBezTo>
                      <a:pt x="1512079" y="102424"/>
                      <a:pt x="1517615" y="82689"/>
                      <a:pt x="1527259" y="65589"/>
                    </a:cubicBezTo>
                    <a:cubicBezTo>
                      <a:pt x="1536904" y="82689"/>
                      <a:pt x="1542440" y="102424"/>
                      <a:pt x="1542440" y="123438"/>
                    </a:cubicBezTo>
                    <a:cubicBezTo>
                      <a:pt x="1542440" y="144453"/>
                      <a:pt x="1536904" y="164187"/>
                      <a:pt x="1527259" y="181288"/>
                    </a:cubicBezTo>
                    <a:cubicBezTo>
                      <a:pt x="1517615" y="164187"/>
                      <a:pt x="1512079" y="144453"/>
                      <a:pt x="1512079" y="123438"/>
                    </a:cubicBezTo>
                    <a:close/>
                    <a:moveTo>
                      <a:pt x="1547961" y="123438"/>
                    </a:moveTo>
                    <a:cubicBezTo>
                      <a:pt x="1547961" y="100325"/>
                      <a:pt x="1541577" y="78671"/>
                      <a:pt x="1530519" y="60156"/>
                    </a:cubicBezTo>
                    <a:cubicBezTo>
                      <a:pt x="1544747" y="37817"/>
                      <a:pt x="1566252" y="20598"/>
                      <a:pt x="1591672" y="11891"/>
                    </a:cubicBezTo>
                    <a:cubicBezTo>
                      <a:pt x="1617092" y="20598"/>
                      <a:pt x="1638598" y="37817"/>
                      <a:pt x="1652826" y="60156"/>
                    </a:cubicBezTo>
                    <a:cubicBezTo>
                      <a:pt x="1641753" y="78671"/>
                      <a:pt x="1635383" y="100325"/>
                      <a:pt x="1635383" y="123438"/>
                    </a:cubicBezTo>
                    <a:cubicBezTo>
                      <a:pt x="1635383" y="146551"/>
                      <a:pt x="1641768" y="168206"/>
                      <a:pt x="1652826" y="186720"/>
                    </a:cubicBezTo>
                    <a:cubicBezTo>
                      <a:pt x="1638598" y="209059"/>
                      <a:pt x="1617092" y="226278"/>
                      <a:pt x="1591672" y="234985"/>
                    </a:cubicBezTo>
                    <a:cubicBezTo>
                      <a:pt x="1566252" y="226278"/>
                      <a:pt x="1544747" y="209059"/>
                      <a:pt x="1530519" y="186720"/>
                    </a:cubicBezTo>
                    <a:cubicBezTo>
                      <a:pt x="1541577" y="168206"/>
                      <a:pt x="1547961" y="146566"/>
                      <a:pt x="1547961" y="123438"/>
                    </a:cubicBezTo>
                    <a:close/>
                    <a:moveTo>
                      <a:pt x="1640905" y="123438"/>
                    </a:moveTo>
                    <a:cubicBezTo>
                      <a:pt x="1640905" y="102424"/>
                      <a:pt x="1646441" y="82689"/>
                      <a:pt x="1656085" y="65589"/>
                    </a:cubicBezTo>
                    <a:cubicBezTo>
                      <a:pt x="1665729" y="82689"/>
                      <a:pt x="1671266" y="102424"/>
                      <a:pt x="1671266" y="123438"/>
                    </a:cubicBezTo>
                    <a:cubicBezTo>
                      <a:pt x="1671266" y="144453"/>
                      <a:pt x="1665729" y="164187"/>
                      <a:pt x="1656085" y="181288"/>
                    </a:cubicBezTo>
                    <a:cubicBezTo>
                      <a:pt x="1646441" y="164187"/>
                      <a:pt x="1640905" y="144453"/>
                      <a:pt x="1640905" y="123438"/>
                    </a:cubicBezTo>
                    <a:close/>
                    <a:moveTo>
                      <a:pt x="1659344" y="60156"/>
                    </a:moveTo>
                    <a:cubicBezTo>
                      <a:pt x="1663884" y="53042"/>
                      <a:pt x="1669122" y="46434"/>
                      <a:pt x="1675031" y="40451"/>
                    </a:cubicBezTo>
                    <a:cubicBezTo>
                      <a:pt x="1680939" y="46419"/>
                      <a:pt x="1686178" y="53027"/>
                      <a:pt x="1690717" y="60156"/>
                    </a:cubicBezTo>
                    <a:cubicBezTo>
                      <a:pt x="1683023" y="73015"/>
                      <a:pt x="1677620" y="87407"/>
                      <a:pt x="1675031" y="102736"/>
                    </a:cubicBezTo>
                    <a:cubicBezTo>
                      <a:pt x="1672441" y="87407"/>
                      <a:pt x="1667039" y="73030"/>
                      <a:pt x="1659344" y="60156"/>
                    </a:cubicBezTo>
                    <a:close/>
                    <a:moveTo>
                      <a:pt x="1675031" y="144140"/>
                    </a:moveTo>
                    <a:cubicBezTo>
                      <a:pt x="1677620" y="159469"/>
                      <a:pt x="1683023" y="173861"/>
                      <a:pt x="1690717" y="186720"/>
                    </a:cubicBezTo>
                    <a:cubicBezTo>
                      <a:pt x="1686178" y="193834"/>
                      <a:pt x="1680939" y="200442"/>
                      <a:pt x="1675031" y="206425"/>
                    </a:cubicBezTo>
                    <a:cubicBezTo>
                      <a:pt x="1669122" y="200457"/>
                      <a:pt x="1663884" y="193849"/>
                      <a:pt x="1659344" y="186720"/>
                    </a:cubicBezTo>
                    <a:cubicBezTo>
                      <a:pt x="1667039" y="173861"/>
                      <a:pt x="1672441" y="159469"/>
                      <a:pt x="1675031" y="144140"/>
                    </a:cubicBezTo>
                    <a:close/>
                    <a:moveTo>
                      <a:pt x="1678796" y="123438"/>
                    </a:moveTo>
                    <a:cubicBezTo>
                      <a:pt x="1678796" y="102424"/>
                      <a:pt x="1684333" y="82689"/>
                      <a:pt x="1693977" y="65589"/>
                    </a:cubicBezTo>
                    <a:cubicBezTo>
                      <a:pt x="1703621" y="82689"/>
                      <a:pt x="1709157" y="102424"/>
                      <a:pt x="1709157" y="123438"/>
                    </a:cubicBezTo>
                    <a:cubicBezTo>
                      <a:pt x="1709157" y="144453"/>
                      <a:pt x="1703621" y="164187"/>
                      <a:pt x="1693977" y="181288"/>
                    </a:cubicBezTo>
                    <a:cubicBezTo>
                      <a:pt x="1684333" y="164187"/>
                      <a:pt x="1678796" y="144453"/>
                      <a:pt x="1678796" y="123438"/>
                    </a:cubicBezTo>
                    <a:close/>
                    <a:moveTo>
                      <a:pt x="1697236" y="60156"/>
                    </a:moveTo>
                    <a:cubicBezTo>
                      <a:pt x="1701746" y="53072"/>
                      <a:pt x="1706969" y="46494"/>
                      <a:pt x="1712833" y="40556"/>
                    </a:cubicBezTo>
                    <a:cubicBezTo>
                      <a:pt x="1718697" y="46494"/>
                      <a:pt x="1723921" y="53072"/>
                      <a:pt x="1728430" y="60156"/>
                    </a:cubicBezTo>
                    <a:cubicBezTo>
                      <a:pt x="1720825" y="72881"/>
                      <a:pt x="1715453" y="87094"/>
                      <a:pt x="1712833" y="102245"/>
                    </a:cubicBezTo>
                    <a:cubicBezTo>
                      <a:pt x="1710214" y="87094"/>
                      <a:pt x="1704841" y="72881"/>
                      <a:pt x="1697236" y="60156"/>
                    </a:cubicBezTo>
                    <a:close/>
                    <a:moveTo>
                      <a:pt x="1712833" y="144646"/>
                    </a:moveTo>
                    <a:cubicBezTo>
                      <a:pt x="1715453" y="159797"/>
                      <a:pt x="1720825" y="174010"/>
                      <a:pt x="1728430" y="186735"/>
                    </a:cubicBezTo>
                    <a:cubicBezTo>
                      <a:pt x="1723921" y="193819"/>
                      <a:pt x="1718697" y="200397"/>
                      <a:pt x="1712833" y="206335"/>
                    </a:cubicBezTo>
                    <a:cubicBezTo>
                      <a:pt x="1706969" y="200397"/>
                      <a:pt x="1701746" y="193819"/>
                      <a:pt x="1697236" y="186735"/>
                    </a:cubicBezTo>
                    <a:cubicBezTo>
                      <a:pt x="1704841" y="173995"/>
                      <a:pt x="1710214" y="159782"/>
                      <a:pt x="1712833" y="144646"/>
                    </a:cubicBezTo>
                    <a:close/>
                    <a:moveTo>
                      <a:pt x="1716509" y="123438"/>
                    </a:moveTo>
                    <a:cubicBezTo>
                      <a:pt x="1716509" y="102424"/>
                      <a:pt x="1722046" y="82689"/>
                      <a:pt x="1731690" y="65589"/>
                    </a:cubicBezTo>
                    <a:cubicBezTo>
                      <a:pt x="1741334" y="82689"/>
                      <a:pt x="1746870" y="102424"/>
                      <a:pt x="1746870" y="123438"/>
                    </a:cubicBezTo>
                    <a:cubicBezTo>
                      <a:pt x="1746870" y="144453"/>
                      <a:pt x="1741334" y="164187"/>
                      <a:pt x="1731690" y="181288"/>
                    </a:cubicBezTo>
                    <a:cubicBezTo>
                      <a:pt x="1722046" y="164187"/>
                      <a:pt x="1716509" y="144453"/>
                      <a:pt x="1716509" y="123438"/>
                    </a:cubicBezTo>
                    <a:close/>
                    <a:moveTo>
                      <a:pt x="1752407" y="123438"/>
                    </a:moveTo>
                    <a:cubicBezTo>
                      <a:pt x="1752407" y="100325"/>
                      <a:pt x="1746022" y="78671"/>
                      <a:pt x="1734949" y="60156"/>
                    </a:cubicBezTo>
                    <a:cubicBezTo>
                      <a:pt x="1749177" y="37817"/>
                      <a:pt x="1770683" y="20598"/>
                      <a:pt x="1796103" y="11891"/>
                    </a:cubicBezTo>
                    <a:cubicBezTo>
                      <a:pt x="1821522" y="20598"/>
                      <a:pt x="1843028" y="37817"/>
                      <a:pt x="1857256" y="60156"/>
                    </a:cubicBezTo>
                    <a:cubicBezTo>
                      <a:pt x="1846183" y="78671"/>
                      <a:pt x="1839813" y="100325"/>
                      <a:pt x="1839813" y="123438"/>
                    </a:cubicBezTo>
                    <a:cubicBezTo>
                      <a:pt x="1839813" y="146551"/>
                      <a:pt x="1846198" y="168206"/>
                      <a:pt x="1857256" y="186720"/>
                    </a:cubicBezTo>
                    <a:cubicBezTo>
                      <a:pt x="1843028" y="209059"/>
                      <a:pt x="1821522" y="226278"/>
                      <a:pt x="1796103" y="234985"/>
                    </a:cubicBezTo>
                    <a:cubicBezTo>
                      <a:pt x="1770683" y="226278"/>
                      <a:pt x="1749177" y="209059"/>
                      <a:pt x="1734949" y="186720"/>
                    </a:cubicBezTo>
                    <a:cubicBezTo>
                      <a:pt x="1746022" y="168206"/>
                      <a:pt x="1752407" y="146566"/>
                      <a:pt x="1752407" y="123438"/>
                    </a:cubicBezTo>
                    <a:close/>
                    <a:moveTo>
                      <a:pt x="1845335" y="123438"/>
                    </a:moveTo>
                    <a:cubicBezTo>
                      <a:pt x="1845335" y="102424"/>
                      <a:pt x="1850871" y="82689"/>
                      <a:pt x="1860515" y="65589"/>
                    </a:cubicBezTo>
                    <a:cubicBezTo>
                      <a:pt x="1870159" y="82689"/>
                      <a:pt x="1875696" y="102424"/>
                      <a:pt x="1875696" y="123438"/>
                    </a:cubicBezTo>
                    <a:cubicBezTo>
                      <a:pt x="1875696" y="144453"/>
                      <a:pt x="1870159" y="164187"/>
                      <a:pt x="1860515" y="181288"/>
                    </a:cubicBezTo>
                    <a:cubicBezTo>
                      <a:pt x="1850871" y="164187"/>
                      <a:pt x="1845335" y="144453"/>
                      <a:pt x="1845335" y="123438"/>
                    </a:cubicBezTo>
                    <a:close/>
                    <a:moveTo>
                      <a:pt x="1863775" y="60156"/>
                    </a:moveTo>
                    <a:cubicBezTo>
                      <a:pt x="1868299" y="53042"/>
                      <a:pt x="1873553" y="46434"/>
                      <a:pt x="1879461" y="40451"/>
                    </a:cubicBezTo>
                    <a:cubicBezTo>
                      <a:pt x="1885370" y="46419"/>
                      <a:pt x="1890608" y="53027"/>
                      <a:pt x="1895148" y="60156"/>
                    </a:cubicBezTo>
                    <a:cubicBezTo>
                      <a:pt x="1887453" y="73015"/>
                      <a:pt x="1882051" y="87407"/>
                      <a:pt x="1879461" y="102736"/>
                    </a:cubicBezTo>
                    <a:cubicBezTo>
                      <a:pt x="1876872" y="87407"/>
                      <a:pt x="1871469" y="73030"/>
                      <a:pt x="1863775" y="60156"/>
                    </a:cubicBezTo>
                    <a:close/>
                    <a:moveTo>
                      <a:pt x="1879461" y="144140"/>
                    </a:moveTo>
                    <a:cubicBezTo>
                      <a:pt x="1882051" y="159469"/>
                      <a:pt x="1887453" y="173861"/>
                      <a:pt x="1895148" y="186720"/>
                    </a:cubicBezTo>
                    <a:cubicBezTo>
                      <a:pt x="1890608" y="193834"/>
                      <a:pt x="1885370" y="200442"/>
                      <a:pt x="1879461" y="206425"/>
                    </a:cubicBezTo>
                    <a:cubicBezTo>
                      <a:pt x="1873553" y="200457"/>
                      <a:pt x="1868314" y="193849"/>
                      <a:pt x="1863775" y="186720"/>
                    </a:cubicBezTo>
                    <a:cubicBezTo>
                      <a:pt x="1871469" y="173861"/>
                      <a:pt x="1876872" y="159469"/>
                      <a:pt x="1879461" y="144140"/>
                    </a:cubicBezTo>
                    <a:close/>
                    <a:moveTo>
                      <a:pt x="1883227" y="123438"/>
                    </a:moveTo>
                    <a:cubicBezTo>
                      <a:pt x="1883227" y="102424"/>
                      <a:pt x="1888763" y="82689"/>
                      <a:pt x="1898407" y="65589"/>
                    </a:cubicBezTo>
                    <a:cubicBezTo>
                      <a:pt x="1908051" y="82689"/>
                      <a:pt x="1913587" y="102424"/>
                      <a:pt x="1913587" y="123438"/>
                    </a:cubicBezTo>
                    <a:cubicBezTo>
                      <a:pt x="1913587" y="144453"/>
                      <a:pt x="1908051" y="164187"/>
                      <a:pt x="1898407" y="181288"/>
                    </a:cubicBezTo>
                    <a:cubicBezTo>
                      <a:pt x="1888763" y="164187"/>
                      <a:pt x="1883227" y="144453"/>
                      <a:pt x="1883227" y="123438"/>
                    </a:cubicBezTo>
                    <a:close/>
                    <a:moveTo>
                      <a:pt x="1901666" y="60156"/>
                    </a:moveTo>
                    <a:cubicBezTo>
                      <a:pt x="1906176" y="53072"/>
                      <a:pt x="1911400" y="46494"/>
                      <a:pt x="1917263" y="40556"/>
                    </a:cubicBezTo>
                    <a:cubicBezTo>
                      <a:pt x="1923127" y="46494"/>
                      <a:pt x="1928351" y="53072"/>
                      <a:pt x="1932861" y="60156"/>
                    </a:cubicBezTo>
                    <a:cubicBezTo>
                      <a:pt x="1925256" y="72881"/>
                      <a:pt x="1919883" y="87094"/>
                      <a:pt x="1917263" y="102245"/>
                    </a:cubicBezTo>
                    <a:cubicBezTo>
                      <a:pt x="1914644" y="87094"/>
                      <a:pt x="1909271" y="72881"/>
                      <a:pt x="1901666" y="60156"/>
                    </a:cubicBezTo>
                    <a:close/>
                    <a:moveTo>
                      <a:pt x="1917263" y="144646"/>
                    </a:moveTo>
                    <a:cubicBezTo>
                      <a:pt x="1919898" y="159827"/>
                      <a:pt x="1925270" y="174054"/>
                      <a:pt x="1932905" y="186809"/>
                    </a:cubicBezTo>
                    <a:cubicBezTo>
                      <a:pt x="1928455" y="193789"/>
                      <a:pt x="1923246" y="200352"/>
                      <a:pt x="1917308" y="206380"/>
                    </a:cubicBezTo>
                    <a:cubicBezTo>
                      <a:pt x="1911430" y="200427"/>
                      <a:pt x="1906191" y="193834"/>
                      <a:pt x="1901666" y="186735"/>
                    </a:cubicBezTo>
                    <a:cubicBezTo>
                      <a:pt x="1909271" y="173995"/>
                      <a:pt x="1914644" y="159782"/>
                      <a:pt x="1917263" y="144646"/>
                    </a:cubicBezTo>
                    <a:close/>
                    <a:moveTo>
                      <a:pt x="1920954" y="123438"/>
                    </a:moveTo>
                    <a:cubicBezTo>
                      <a:pt x="1920954" y="102424"/>
                      <a:pt x="1926491" y="82689"/>
                      <a:pt x="1936135" y="65589"/>
                    </a:cubicBezTo>
                    <a:cubicBezTo>
                      <a:pt x="1945779" y="82689"/>
                      <a:pt x="1951315" y="102424"/>
                      <a:pt x="1951315" y="123438"/>
                    </a:cubicBezTo>
                    <a:cubicBezTo>
                      <a:pt x="1951315" y="144066"/>
                      <a:pt x="1946032" y="163875"/>
                      <a:pt x="1936180" y="181362"/>
                    </a:cubicBezTo>
                    <a:cubicBezTo>
                      <a:pt x="1926491" y="164247"/>
                      <a:pt x="1920954" y="144482"/>
                      <a:pt x="1920954" y="123438"/>
                    </a:cubicBezTo>
                    <a:close/>
                    <a:moveTo>
                      <a:pt x="1956837" y="123438"/>
                    </a:moveTo>
                    <a:cubicBezTo>
                      <a:pt x="1956837" y="100325"/>
                      <a:pt x="1950452" y="78671"/>
                      <a:pt x="1939394" y="60156"/>
                    </a:cubicBezTo>
                    <a:cubicBezTo>
                      <a:pt x="1953622" y="37817"/>
                      <a:pt x="1975128" y="20598"/>
                      <a:pt x="2000548" y="11891"/>
                    </a:cubicBezTo>
                    <a:cubicBezTo>
                      <a:pt x="2025968" y="20598"/>
                      <a:pt x="2047473" y="37817"/>
                      <a:pt x="2061701" y="60156"/>
                    </a:cubicBezTo>
                    <a:cubicBezTo>
                      <a:pt x="2050628" y="78671"/>
                      <a:pt x="2044259" y="100325"/>
                      <a:pt x="2044259" y="123438"/>
                    </a:cubicBezTo>
                    <a:cubicBezTo>
                      <a:pt x="2044259" y="146551"/>
                      <a:pt x="2050643" y="168206"/>
                      <a:pt x="2061701" y="186720"/>
                    </a:cubicBezTo>
                    <a:cubicBezTo>
                      <a:pt x="2047473" y="209059"/>
                      <a:pt x="2025968" y="226278"/>
                      <a:pt x="2000548" y="234985"/>
                    </a:cubicBezTo>
                    <a:cubicBezTo>
                      <a:pt x="1975158" y="226293"/>
                      <a:pt x="1953682" y="209104"/>
                      <a:pt x="1939454" y="186809"/>
                    </a:cubicBezTo>
                    <a:cubicBezTo>
                      <a:pt x="1950780" y="167863"/>
                      <a:pt x="1956837" y="146119"/>
                      <a:pt x="1956837" y="123438"/>
                    </a:cubicBezTo>
                    <a:close/>
                    <a:moveTo>
                      <a:pt x="2049780" y="123438"/>
                    </a:moveTo>
                    <a:cubicBezTo>
                      <a:pt x="2049780" y="102424"/>
                      <a:pt x="2055316" y="82689"/>
                      <a:pt x="2064961" y="65589"/>
                    </a:cubicBezTo>
                    <a:cubicBezTo>
                      <a:pt x="2074605" y="82689"/>
                      <a:pt x="2080141" y="102424"/>
                      <a:pt x="2080141" y="123438"/>
                    </a:cubicBezTo>
                    <a:cubicBezTo>
                      <a:pt x="2080141" y="144453"/>
                      <a:pt x="2074605" y="164187"/>
                      <a:pt x="2064961" y="181288"/>
                    </a:cubicBezTo>
                    <a:cubicBezTo>
                      <a:pt x="2055316" y="164187"/>
                      <a:pt x="2049780" y="144453"/>
                      <a:pt x="2049780" y="123438"/>
                    </a:cubicBezTo>
                    <a:close/>
                    <a:moveTo>
                      <a:pt x="2068220" y="60156"/>
                    </a:moveTo>
                    <a:cubicBezTo>
                      <a:pt x="2072744" y="53042"/>
                      <a:pt x="2077998" y="46434"/>
                      <a:pt x="2083906" y="40451"/>
                    </a:cubicBezTo>
                    <a:cubicBezTo>
                      <a:pt x="2089815" y="46419"/>
                      <a:pt x="2095054" y="53027"/>
                      <a:pt x="2099593" y="60156"/>
                    </a:cubicBezTo>
                    <a:cubicBezTo>
                      <a:pt x="2091899" y="73015"/>
                      <a:pt x="2086496" y="87407"/>
                      <a:pt x="2083906" y="102736"/>
                    </a:cubicBezTo>
                    <a:cubicBezTo>
                      <a:pt x="2081302" y="87407"/>
                      <a:pt x="2075900" y="73030"/>
                      <a:pt x="2068220" y="60156"/>
                    </a:cubicBezTo>
                    <a:close/>
                    <a:moveTo>
                      <a:pt x="2083906" y="144140"/>
                    </a:moveTo>
                    <a:cubicBezTo>
                      <a:pt x="2086496" y="159469"/>
                      <a:pt x="2091899" y="173861"/>
                      <a:pt x="2099593" y="186720"/>
                    </a:cubicBezTo>
                    <a:cubicBezTo>
                      <a:pt x="2095054" y="193834"/>
                      <a:pt x="2089815" y="200442"/>
                      <a:pt x="2083906" y="206425"/>
                    </a:cubicBezTo>
                    <a:cubicBezTo>
                      <a:pt x="2077998" y="200457"/>
                      <a:pt x="2072759" y="193849"/>
                      <a:pt x="2068220" y="186720"/>
                    </a:cubicBezTo>
                    <a:cubicBezTo>
                      <a:pt x="2075900" y="173861"/>
                      <a:pt x="2081302" y="159469"/>
                      <a:pt x="2083906" y="144140"/>
                    </a:cubicBezTo>
                    <a:close/>
                    <a:moveTo>
                      <a:pt x="2087672" y="123438"/>
                    </a:moveTo>
                    <a:cubicBezTo>
                      <a:pt x="2087672" y="102424"/>
                      <a:pt x="2093208" y="82689"/>
                      <a:pt x="2102852" y="65589"/>
                    </a:cubicBezTo>
                    <a:cubicBezTo>
                      <a:pt x="2112496" y="82689"/>
                      <a:pt x="2118033" y="102424"/>
                      <a:pt x="2118033" y="123438"/>
                    </a:cubicBezTo>
                    <a:cubicBezTo>
                      <a:pt x="2118033" y="144453"/>
                      <a:pt x="2112496" y="164187"/>
                      <a:pt x="2102852" y="181288"/>
                    </a:cubicBezTo>
                    <a:cubicBezTo>
                      <a:pt x="2093208" y="164187"/>
                      <a:pt x="2087672" y="144453"/>
                      <a:pt x="2087672" y="123438"/>
                    </a:cubicBezTo>
                    <a:close/>
                    <a:moveTo>
                      <a:pt x="2106112" y="60156"/>
                    </a:moveTo>
                    <a:cubicBezTo>
                      <a:pt x="2110621" y="53072"/>
                      <a:pt x="2115845" y="46494"/>
                      <a:pt x="2121709" y="40556"/>
                    </a:cubicBezTo>
                    <a:cubicBezTo>
                      <a:pt x="2127573" y="46494"/>
                      <a:pt x="2132797" y="53072"/>
                      <a:pt x="2137306" y="60156"/>
                    </a:cubicBezTo>
                    <a:cubicBezTo>
                      <a:pt x="2129701" y="72881"/>
                      <a:pt x="2124328" y="87094"/>
                      <a:pt x="2121709" y="102245"/>
                    </a:cubicBezTo>
                    <a:cubicBezTo>
                      <a:pt x="2119075" y="87094"/>
                      <a:pt x="2113717" y="72881"/>
                      <a:pt x="2106112" y="60156"/>
                    </a:cubicBezTo>
                    <a:close/>
                    <a:moveTo>
                      <a:pt x="2121709" y="144646"/>
                    </a:moveTo>
                    <a:cubicBezTo>
                      <a:pt x="2124328" y="159797"/>
                      <a:pt x="2129701" y="174010"/>
                      <a:pt x="2137306" y="186735"/>
                    </a:cubicBezTo>
                    <a:cubicBezTo>
                      <a:pt x="2132797" y="193819"/>
                      <a:pt x="2127573" y="200397"/>
                      <a:pt x="2121709" y="206335"/>
                    </a:cubicBezTo>
                    <a:cubicBezTo>
                      <a:pt x="2115845" y="200397"/>
                      <a:pt x="2110621" y="193819"/>
                      <a:pt x="2106112" y="186735"/>
                    </a:cubicBezTo>
                    <a:cubicBezTo>
                      <a:pt x="2113717" y="173995"/>
                      <a:pt x="2119075" y="159782"/>
                      <a:pt x="2121709" y="144646"/>
                    </a:cubicBezTo>
                    <a:close/>
                    <a:moveTo>
                      <a:pt x="2125385" y="123438"/>
                    </a:moveTo>
                    <a:cubicBezTo>
                      <a:pt x="2125385" y="102424"/>
                      <a:pt x="2130921" y="82689"/>
                      <a:pt x="2140565" y="65589"/>
                    </a:cubicBezTo>
                    <a:cubicBezTo>
                      <a:pt x="2150209" y="82689"/>
                      <a:pt x="2155746" y="102424"/>
                      <a:pt x="2155746" y="123438"/>
                    </a:cubicBezTo>
                    <a:cubicBezTo>
                      <a:pt x="2155746" y="144453"/>
                      <a:pt x="2150209" y="164187"/>
                      <a:pt x="2140565" y="181288"/>
                    </a:cubicBezTo>
                    <a:cubicBezTo>
                      <a:pt x="2130921" y="164187"/>
                      <a:pt x="2125385" y="144453"/>
                      <a:pt x="2125385" y="123438"/>
                    </a:cubicBezTo>
                    <a:close/>
                    <a:moveTo>
                      <a:pt x="2161267" y="123438"/>
                    </a:moveTo>
                    <a:cubicBezTo>
                      <a:pt x="2161267" y="100325"/>
                      <a:pt x="2154882" y="78671"/>
                      <a:pt x="2143825" y="60156"/>
                    </a:cubicBezTo>
                    <a:cubicBezTo>
                      <a:pt x="2158053" y="37817"/>
                      <a:pt x="2179558" y="20598"/>
                      <a:pt x="2204978" y="11891"/>
                    </a:cubicBezTo>
                    <a:cubicBezTo>
                      <a:pt x="2230398" y="20598"/>
                      <a:pt x="2251904" y="37817"/>
                      <a:pt x="2266131" y="60156"/>
                    </a:cubicBezTo>
                    <a:cubicBezTo>
                      <a:pt x="2255059" y="78671"/>
                      <a:pt x="2248689" y="100325"/>
                      <a:pt x="2248689" y="123438"/>
                    </a:cubicBezTo>
                    <a:cubicBezTo>
                      <a:pt x="2248689" y="146551"/>
                      <a:pt x="2255074" y="168206"/>
                      <a:pt x="2266131" y="186720"/>
                    </a:cubicBezTo>
                    <a:cubicBezTo>
                      <a:pt x="2251904" y="209059"/>
                      <a:pt x="2230398" y="226278"/>
                      <a:pt x="2204978" y="234985"/>
                    </a:cubicBezTo>
                    <a:cubicBezTo>
                      <a:pt x="2179558" y="226278"/>
                      <a:pt x="2158053" y="209059"/>
                      <a:pt x="2143825" y="186720"/>
                    </a:cubicBezTo>
                    <a:cubicBezTo>
                      <a:pt x="2154882" y="168206"/>
                      <a:pt x="2161267" y="146566"/>
                      <a:pt x="2161267" y="123438"/>
                    </a:cubicBezTo>
                    <a:close/>
                    <a:moveTo>
                      <a:pt x="2254211" y="123438"/>
                    </a:moveTo>
                    <a:cubicBezTo>
                      <a:pt x="2254211" y="102424"/>
                      <a:pt x="2259747" y="82689"/>
                      <a:pt x="2269391" y="65589"/>
                    </a:cubicBezTo>
                    <a:cubicBezTo>
                      <a:pt x="2279035" y="82689"/>
                      <a:pt x="2284571" y="102424"/>
                      <a:pt x="2284571" y="123438"/>
                    </a:cubicBezTo>
                    <a:cubicBezTo>
                      <a:pt x="2284571" y="144453"/>
                      <a:pt x="2279035" y="164187"/>
                      <a:pt x="2269391" y="181288"/>
                    </a:cubicBezTo>
                    <a:cubicBezTo>
                      <a:pt x="2259747" y="164187"/>
                      <a:pt x="2254211" y="144453"/>
                      <a:pt x="2254211" y="123438"/>
                    </a:cubicBezTo>
                    <a:close/>
                    <a:moveTo>
                      <a:pt x="2272650" y="60156"/>
                    </a:moveTo>
                    <a:cubicBezTo>
                      <a:pt x="2277175" y="53042"/>
                      <a:pt x="2282428" y="46434"/>
                      <a:pt x="2288337" y="40451"/>
                    </a:cubicBezTo>
                    <a:cubicBezTo>
                      <a:pt x="2294245" y="46419"/>
                      <a:pt x="2299484" y="53027"/>
                      <a:pt x="2304023" y="60156"/>
                    </a:cubicBezTo>
                    <a:cubicBezTo>
                      <a:pt x="2296329" y="73015"/>
                      <a:pt x="2290926" y="87407"/>
                      <a:pt x="2288337" y="102736"/>
                    </a:cubicBezTo>
                    <a:cubicBezTo>
                      <a:pt x="2285747" y="87407"/>
                      <a:pt x="2280345" y="73030"/>
                      <a:pt x="2272650" y="60156"/>
                    </a:cubicBezTo>
                    <a:close/>
                    <a:moveTo>
                      <a:pt x="2288337" y="144140"/>
                    </a:moveTo>
                    <a:cubicBezTo>
                      <a:pt x="2290926" y="159469"/>
                      <a:pt x="2296329" y="173861"/>
                      <a:pt x="2304023" y="186720"/>
                    </a:cubicBezTo>
                    <a:cubicBezTo>
                      <a:pt x="2299484" y="193834"/>
                      <a:pt x="2294245" y="200442"/>
                      <a:pt x="2288337" y="206425"/>
                    </a:cubicBezTo>
                    <a:cubicBezTo>
                      <a:pt x="2282428" y="200457"/>
                      <a:pt x="2277190" y="193849"/>
                      <a:pt x="2272650" y="186720"/>
                    </a:cubicBezTo>
                    <a:cubicBezTo>
                      <a:pt x="2280345" y="173861"/>
                      <a:pt x="2285747" y="159469"/>
                      <a:pt x="2288337" y="144140"/>
                    </a:cubicBezTo>
                    <a:close/>
                    <a:moveTo>
                      <a:pt x="2292102" y="123438"/>
                    </a:moveTo>
                    <a:cubicBezTo>
                      <a:pt x="2292102" y="102424"/>
                      <a:pt x="2297639" y="82689"/>
                      <a:pt x="2307283" y="65589"/>
                    </a:cubicBezTo>
                    <a:cubicBezTo>
                      <a:pt x="2316927" y="82689"/>
                      <a:pt x="2322463" y="102424"/>
                      <a:pt x="2322463" y="123438"/>
                    </a:cubicBezTo>
                    <a:cubicBezTo>
                      <a:pt x="2322463" y="144453"/>
                      <a:pt x="2316927" y="164187"/>
                      <a:pt x="2307283" y="181288"/>
                    </a:cubicBezTo>
                    <a:cubicBezTo>
                      <a:pt x="2297639" y="164187"/>
                      <a:pt x="2292102" y="144453"/>
                      <a:pt x="2292102" y="123438"/>
                    </a:cubicBezTo>
                    <a:close/>
                    <a:moveTo>
                      <a:pt x="2310542" y="60156"/>
                    </a:moveTo>
                    <a:cubicBezTo>
                      <a:pt x="2315051" y="53072"/>
                      <a:pt x="2320275" y="46494"/>
                      <a:pt x="2326139" y="40556"/>
                    </a:cubicBezTo>
                    <a:cubicBezTo>
                      <a:pt x="2332003" y="46494"/>
                      <a:pt x="2337227" y="53072"/>
                      <a:pt x="2341736" y="60156"/>
                    </a:cubicBezTo>
                    <a:cubicBezTo>
                      <a:pt x="2334131" y="72881"/>
                      <a:pt x="2328758" y="87094"/>
                      <a:pt x="2326139" y="102245"/>
                    </a:cubicBezTo>
                    <a:cubicBezTo>
                      <a:pt x="2323520" y="87094"/>
                      <a:pt x="2318147" y="72881"/>
                      <a:pt x="2310542" y="60156"/>
                    </a:cubicBezTo>
                    <a:close/>
                    <a:moveTo>
                      <a:pt x="2326139" y="144646"/>
                    </a:moveTo>
                    <a:cubicBezTo>
                      <a:pt x="2328758" y="159797"/>
                      <a:pt x="2334131" y="174010"/>
                      <a:pt x="2341736" y="186735"/>
                    </a:cubicBezTo>
                    <a:cubicBezTo>
                      <a:pt x="2337227" y="193819"/>
                      <a:pt x="2332003" y="200397"/>
                      <a:pt x="2326139" y="206335"/>
                    </a:cubicBezTo>
                    <a:cubicBezTo>
                      <a:pt x="2320275" y="200397"/>
                      <a:pt x="2315051" y="193819"/>
                      <a:pt x="2310542" y="186735"/>
                    </a:cubicBezTo>
                    <a:cubicBezTo>
                      <a:pt x="2318147" y="173995"/>
                      <a:pt x="2323520" y="159782"/>
                      <a:pt x="2326139" y="144646"/>
                    </a:cubicBezTo>
                    <a:close/>
                    <a:moveTo>
                      <a:pt x="2329815" y="123438"/>
                    </a:moveTo>
                    <a:cubicBezTo>
                      <a:pt x="2329815" y="102424"/>
                      <a:pt x="2335351" y="82689"/>
                      <a:pt x="2344996" y="65589"/>
                    </a:cubicBezTo>
                    <a:cubicBezTo>
                      <a:pt x="2354640" y="82689"/>
                      <a:pt x="2360176" y="102424"/>
                      <a:pt x="2360176" y="123438"/>
                    </a:cubicBezTo>
                    <a:cubicBezTo>
                      <a:pt x="2360176" y="144453"/>
                      <a:pt x="2354640" y="164187"/>
                      <a:pt x="2344996" y="181288"/>
                    </a:cubicBezTo>
                    <a:cubicBezTo>
                      <a:pt x="2335351" y="164187"/>
                      <a:pt x="2329815" y="144453"/>
                      <a:pt x="2329815" y="123438"/>
                    </a:cubicBezTo>
                    <a:close/>
                    <a:moveTo>
                      <a:pt x="2365698" y="123438"/>
                    </a:moveTo>
                    <a:cubicBezTo>
                      <a:pt x="2365698" y="100325"/>
                      <a:pt x="2359313" y="78671"/>
                      <a:pt x="2348255" y="60156"/>
                    </a:cubicBezTo>
                    <a:cubicBezTo>
                      <a:pt x="2362483" y="37817"/>
                      <a:pt x="2383989" y="20598"/>
                      <a:pt x="2409408" y="11891"/>
                    </a:cubicBezTo>
                    <a:cubicBezTo>
                      <a:pt x="2434828" y="20598"/>
                      <a:pt x="2456334" y="37817"/>
                      <a:pt x="2470562" y="60156"/>
                    </a:cubicBezTo>
                    <a:cubicBezTo>
                      <a:pt x="2459489" y="78671"/>
                      <a:pt x="2453119" y="100325"/>
                      <a:pt x="2453119" y="123438"/>
                    </a:cubicBezTo>
                    <a:cubicBezTo>
                      <a:pt x="2453119" y="146551"/>
                      <a:pt x="2459504" y="168206"/>
                      <a:pt x="2470562" y="186720"/>
                    </a:cubicBezTo>
                    <a:cubicBezTo>
                      <a:pt x="2456334" y="209059"/>
                      <a:pt x="2434828" y="226278"/>
                      <a:pt x="2409408" y="234985"/>
                    </a:cubicBezTo>
                    <a:cubicBezTo>
                      <a:pt x="2383989" y="226278"/>
                      <a:pt x="2362483" y="209059"/>
                      <a:pt x="2348255" y="186720"/>
                    </a:cubicBezTo>
                    <a:cubicBezTo>
                      <a:pt x="2359328" y="168206"/>
                      <a:pt x="2365698" y="146566"/>
                      <a:pt x="2365698" y="123438"/>
                    </a:cubicBezTo>
                    <a:close/>
                    <a:moveTo>
                      <a:pt x="2458641" y="123438"/>
                    </a:moveTo>
                    <a:cubicBezTo>
                      <a:pt x="2458641" y="102424"/>
                      <a:pt x="2464177" y="82689"/>
                      <a:pt x="2473821" y="65589"/>
                    </a:cubicBezTo>
                    <a:cubicBezTo>
                      <a:pt x="2483465" y="82689"/>
                      <a:pt x="2489002" y="102424"/>
                      <a:pt x="2489002" y="123438"/>
                    </a:cubicBezTo>
                    <a:cubicBezTo>
                      <a:pt x="2489002" y="144453"/>
                      <a:pt x="2483465" y="164187"/>
                      <a:pt x="2473821" y="181288"/>
                    </a:cubicBezTo>
                    <a:cubicBezTo>
                      <a:pt x="2464177" y="164187"/>
                      <a:pt x="2458641" y="144467"/>
                      <a:pt x="2458641" y="123438"/>
                    </a:cubicBezTo>
                    <a:close/>
                    <a:moveTo>
                      <a:pt x="2477081" y="60156"/>
                    </a:moveTo>
                    <a:cubicBezTo>
                      <a:pt x="2481605" y="53042"/>
                      <a:pt x="2486859" y="46434"/>
                      <a:pt x="2492767" y="40466"/>
                    </a:cubicBezTo>
                    <a:cubicBezTo>
                      <a:pt x="2498675" y="46434"/>
                      <a:pt x="2503914" y="53042"/>
                      <a:pt x="2508453" y="60171"/>
                    </a:cubicBezTo>
                    <a:cubicBezTo>
                      <a:pt x="2500759" y="73030"/>
                      <a:pt x="2495357" y="87422"/>
                      <a:pt x="2492767" y="102751"/>
                    </a:cubicBezTo>
                    <a:cubicBezTo>
                      <a:pt x="2490177" y="87407"/>
                      <a:pt x="2484775" y="73030"/>
                      <a:pt x="2477081" y="60156"/>
                    </a:cubicBezTo>
                    <a:close/>
                    <a:moveTo>
                      <a:pt x="2492767" y="144140"/>
                    </a:moveTo>
                    <a:cubicBezTo>
                      <a:pt x="2495357" y="159469"/>
                      <a:pt x="2500759" y="173861"/>
                      <a:pt x="2508453" y="186720"/>
                    </a:cubicBezTo>
                    <a:cubicBezTo>
                      <a:pt x="2503914" y="193834"/>
                      <a:pt x="2498675" y="200442"/>
                      <a:pt x="2492767" y="206425"/>
                    </a:cubicBezTo>
                    <a:cubicBezTo>
                      <a:pt x="2486859" y="200457"/>
                      <a:pt x="2481620" y="193849"/>
                      <a:pt x="2477081" y="186735"/>
                    </a:cubicBezTo>
                    <a:cubicBezTo>
                      <a:pt x="2484775" y="173861"/>
                      <a:pt x="2490177" y="159484"/>
                      <a:pt x="2492767" y="144140"/>
                    </a:cubicBezTo>
                    <a:close/>
                    <a:moveTo>
                      <a:pt x="2496532" y="123438"/>
                    </a:moveTo>
                    <a:cubicBezTo>
                      <a:pt x="2496532" y="102424"/>
                      <a:pt x="2502069" y="82689"/>
                      <a:pt x="2511713" y="65589"/>
                    </a:cubicBezTo>
                    <a:cubicBezTo>
                      <a:pt x="2521357" y="82689"/>
                      <a:pt x="2526893" y="102424"/>
                      <a:pt x="2526893" y="123438"/>
                    </a:cubicBezTo>
                    <a:cubicBezTo>
                      <a:pt x="2526893" y="144453"/>
                      <a:pt x="2521357" y="164187"/>
                      <a:pt x="2511713" y="181288"/>
                    </a:cubicBezTo>
                    <a:cubicBezTo>
                      <a:pt x="2502069" y="164187"/>
                      <a:pt x="2496532" y="144453"/>
                      <a:pt x="2496532" y="123438"/>
                    </a:cubicBezTo>
                    <a:close/>
                    <a:moveTo>
                      <a:pt x="2514972" y="60156"/>
                    </a:moveTo>
                    <a:cubicBezTo>
                      <a:pt x="2519482" y="53072"/>
                      <a:pt x="2524706" y="46494"/>
                      <a:pt x="2530569" y="40556"/>
                    </a:cubicBezTo>
                    <a:cubicBezTo>
                      <a:pt x="2536433" y="46494"/>
                      <a:pt x="2541657" y="53072"/>
                      <a:pt x="2546167" y="60156"/>
                    </a:cubicBezTo>
                    <a:cubicBezTo>
                      <a:pt x="2538561" y="72881"/>
                      <a:pt x="2533189" y="87094"/>
                      <a:pt x="2530569" y="102245"/>
                    </a:cubicBezTo>
                    <a:cubicBezTo>
                      <a:pt x="2527950" y="87094"/>
                      <a:pt x="2522577" y="72881"/>
                      <a:pt x="2514972" y="60156"/>
                    </a:cubicBezTo>
                    <a:close/>
                    <a:moveTo>
                      <a:pt x="2530569" y="144646"/>
                    </a:moveTo>
                    <a:cubicBezTo>
                      <a:pt x="2533189" y="159797"/>
                      <a:pt x="2538561" y="174010"/>
                      <a:pt x="2546167" y="186735"/>
                    </a:cubicBezTo>
                    <a:cubicBezTo>
                      <a:pt x="2541657" y="193819"/>
                      <a:pt x="2536433" y="200397"/>
                      <a:pt x="2530569" y="206335"/>
                    </a:cubicBezTo>
                    <a:cubicBezTo>
                      <a:pt x="2524706" y="200397"/>
                      <a:pt x="2519482" y="193819"/>
                      <a:pt x="2514972" y="186735"/>
                    </a:cubicBezTo>
                    <a:cubicBezTo>
                      <a:pt x="2522577" y="173995"/>
                      <a:pt x="2527950" y="159797"/>
                      <a:pt x="2530569" y="144646"/>
                    </a:cubicBezTo>
                    <a:close/>
                    <a:moveTo>
                      <a:pt x="2534260" y="123438"/>
                    </a:moveTo>
                    <a:cubicBezTo>
                      <a:pt x="2534260" y="102424"/>
                      <a:pt x="2539797" y="82689"/>
                      <a:pt x="2549441" y="65589"/>
                    </a:cubicBezTo>
                    <a:cubicBezTo>
                      <a:pt x="2559085" y="82689"/>
                      <a:pt x="2564621" y="102424"/>
                      <a:pt x="2564621" y="123438"/>
                    </a:cubicBezTo>
                    <a:cubicBezTo>
                      <a:pt x="2564621" y="144453"/>
                      <a:pt x="2559085" y="164187"/>
                      <a:pt x="2549441" y="181288"/>
                    </a:cubicBezTo>
                    <a:cubicBezTo>
                      <a:pt x="2539782" y="164187"/>
                      <a:pt x="2534260" y="144453"/>
                      <a:pt x="2534260" y="123438"/>
                    </a:cubicBezTo>
                    <a:close/>
                    <a:moveTo>
                      <a:pt x="2570143" y="123438"/>
                    </a:moveTo>
                    <a:cubicBezTo>
                      <a:pt x="2570143" y="100325"/>
                      <a:pt x="2563758" y="78671"/>
                      <a:pt x="2552700" y="60156"/>
                    </a:cubicBezTo>
                    <a:cubicBezTo>
                      <a:pt x="2566928" y="37817"/>
                      <a:pt x="2588434" y="20598"/>
                      <a:pt x="2613854" y="11891"/>
                    </a:cubicBezTo>
                    <a:cubicBezTo>
                      <a:pt x="2639274" y="20598"/>
                      <a:pt x="2660779" y="37817"/>
                      <a:pt x="2675007" y="60156"/>
                    </a:cubicBezTo>
                    <a:cubicBezTo>
                      <a:pt x="2663934" y="78671"/>
                      <a:pt x="2657549" y="100325"/>
                      <a:pt x="2657549" y="123438"/>
                    </a:cubicBezTo>
                    <a:cubicBezTo>
                      <a:pt x="2657549" y="146551"/>
                      <a:pt x="2663934" y="168206"/>
                      <a:pt x="2675007" y="186720"/>
                    </a:cubicBezTo>
                    <a:cubicBezTo>
                      <a:pt x="2660779" y="209059"/>
                      <a:pt x="2639274" y="226278"/>
                      <a:pt x="2613854" y="234985"/>
                    </a:cubicBezTo>
                    <a:cubicBezTo>
                      <a:pt x="2588434" y="226278"/>
                      <a:pt x="2566928" y="209059"/>
                      <a:pt x="2552700" y="186720"/>
                    </a:cubicBezTo>
                    <a:cubicBezTo>
                      <a:pt x="2563758" y="168206"/>
                      <a:pt x="2570143" y="146566"/>
                      <a:pt x="2570143" y="123438"/>
                    </a:cubicBezTo>
                    <a:close/>
                    <a:moveTo>
                      <a:pt x="2663086" y="123438"/>
                    </a:moveTo>
                    <a:cubicBezTo>
                      <a:pt x="2663086" y="102424"/>
                      <a:pt x="2668622" y="82689"/>
                      <a:pt x="2678267" y="65589"/>
                    </a:cubicBezTo>
                    <a:cubicBezTo>
                      <a:pt x="2687911" y="82689"/>
                      <a:pt x="2693447" y="102424"/>
                      <a:pt x="2693447" y="123438"/>
                    </a:cubicBezTo>
                    <a:cubicBezTo>
                      <a:pt x="2693447" y="144453"/>
                      <a:pt x="2687911" y="164187"/>
                      <a:pt x="2678267" y="181288"/>
                    </a:cubicBezTo>
                    <a:cubicBezTo>
                      <a:pt x="2668622" y="164187"/>
                      <a:pt x="2663086" y="144453"/>
                      <a:pt x="2663086" y="123438"/>
                    </a:cubicBezTo>
                    <a:close/>
                    <a:moveTo>
                      <a:pt x="2681526" y="60156"/>
                    </a:moveTo>
                    <a:cubicBezTo>
                      <a:pt x="2686065" y="53042"/>
                      <a:pt x="2691304" y="46434"/>
                      <a:pt x="2697212" y="40451"/>
                    </a:cubicBezTo>
                    <a:cubicBezTo>
                      <a:pt x="2703121" y="46419"/>
                      <a:pt x="2708360" y="53027"/>
                      <a:pt x="2712899" y="60141"/>
                    </a:cubicBezTo>
                    <a:cubicBezTo>
                      <a:pt x="2705204" y="73000"/>
                      <a:pt x="2699802" y="87392"/>
                      <a:pt x="2697212" y="102721"/>
                    </a:cubicBezTo>
                    <a:cubicBezTo>
                      <a:pt x="2694608" y="87407"/>
                      <a:pt x="2689205" y="73030"/>
                      <a:pt x="2681526" y="60156"/>
                    </a:cubicBezTo>
                    <a:close/>
                    <a:moveTo>
                      <a:pt x="2697197" y="144140"/>
                    </a:moveTo>
                    <a:cubicBezTo>
                      <a:pt x="2699787" y="159469"/>
                      <a:pt x="2705189" y="173861"/>
                      <a:pt x="2712884" y="186720"/>
                    </a:cubicBezTo>
                    <a:cubicBezTo>
                      <a:pt x="2708360" y="193834"/>
                      <a:pt x="2703106" y="200442"/>
                      <a:pt x="2697197" y="206410"/>
                    </a:cubicBezTo>
                    <a:cubicBezTo>
                      <a:pt x="2691289" y="200442"/>
                      <a:pt x="2686050" y="193834"/>
                      <a:pt x="2681511" y="186705"/>
                    </a:cubicBezTo>
                    <a:cubicBezTo>
                      <a:pt x="2689205" y="173861"/>
                      <a:pt x="2694608" y="159484"/>
                      <a:pt x="2697197" y="144140"/>
                    </a:cubicBezTo>
                    <a:close/>
                    <a:moveTo>
                      <a:pt x="2700978" y="123438"/>
                    </a:moveTo>
                    <a:cubicBezTo>
                      <a:pt x="2700978" y="102424"/>
                      <a:pt x="2706514" y="82689"/>
                      <a:pt x="2716158" y="65589"/>
                    </a:cubicBezTo>
                    <a:cubicBezTo>
                      <a:pt x="2725802" y="82689"/>
                      <a:pt x="2731338" y="102424"/>
                      <a:pt x="2731338" y="123438"/>
                    </a:cubicBezTo>
                    <a:cubicBezTo>
                      <a:pt x="2731338" y="144453"/>
                      <a:pt x="2725802" y="164187"/>
                      <a:pt x="2716158" y="181288"/>
                    </a:cubicBezTo>
                    <a:cubicBezTo>
                      <a:pt x="2706514" y="164187"/>
                      <a:pt x="2700978" y="144467"/>
                      <a:pt x="2700978" y="123438"/>
                    </a:cubicBezTo>
                    <a:close/>
                    <a:moveTo>
                      <a:pt x="2719417" y="60156"/>
                    </a:moveTo>
                    <a:cubicBezTo>
                      <a:pt x="2723927" y="53072"/>
                      <a:pt x="2729151" y="46494"/>
                      <a:pt x="2735015" y="40556"/>
                    </a:cubicBezTo>
                    <a:cubicBezTo>
                      <a:pt x="2740879" y="46494"/>
                      <a:pt x="2746102" y="53072"/>
                      <a:pt x="2750612" y="60156"/>
                    </a:cubicBezTo>
                    <a:cubicBezTo>
                      <a:pt x="2743007" y="72881"/>
                      <a:pt x="2737634" y="87094"/>
                      <a:pt x="2735015" y="102245"/>
                    </a:cubicBezTo>
                    <a:cubicBezTo>
                      <a:pt x="2732380" y="87094"/>
                      <a:pt x="2727023" y="72881"/>
                      <a:pt x="2719417" y="60156"/>
                    </a:cubicBezTo>
                    <a:close/>
                    <a:moveTo>
                      <a:pt x="2735015" y="144646"/>
                    </a:moveTo>
                    <a:cubicBezTo>
                      <a:pt x="2737634" y="159797"/>
                      <a:pt x="2743007" y="174010"/>
                      <a:pt x="2750612" y="186735"/>
                    </a:cubicBezTo>
                    <a:cubicBezTo>
                      <a:pt x="2746102" y="193819"/>
                      <a:pt x="2740879" y="200397"/>
                      <a:pt x="2735015" y="206335"/>
                    </a:cubicBezTo>
                    <a:cubicBezTo>
                      <a:pt x="2729151" y="200397"/>
                      <a:pt x="2723927" y="193819"/>
                      <a:pt x="2719417" y="186735"/>
                    </a:cubicBezTo>
                    <a:cubicBezTo>
                      <a:pt x="2727023" y="173995"/>
                      <a:pt x="2732380" y="159797"/>
                      <a:pt x="2735015" y="144646"/>
                    </a:cubicBezTo>
                    <a:close/>
                    <a:moveTo>
                      <a:pt x="2738691" y="123438"/>
                    </a:moveTo>
                    <a:cubicBezTo>
                      <a:pt x="2738691" y="102424"/>
                      <a:pt x="2744227" y="82689"/>
                      <a:pt x="2753871" y="65589"/>
                    </a:cubicBezTo>
                    <a:cubicBezTo>
                      <a:pt x="2763515" y="82689"/>
                      <a:pt x="2769052" y="102424"/>
                      <a:pt x="2769052" y="123438"/>
                    </a:cubicBezTo>
                    <a:cubicBezTo>
                      <a:pt x="2769052" y="144453"/>
                      <a:pt x="2763515" y="164187"/>
                      <a:pt x="2753871" y="181288"/>
                    </a:cubicBezTo>
                    <a:cubicBezTo>
                      <a:pt x="2744227" y="164187"/>
                      <a:pt x="2738691" y="144467"/>
                      <a:pt x="2738691" y="123438"/>
                    </a:cubicBezTo>
                    <a:close/>
                    <a:moveTo>
                      <a:pt x="2774573" y="123438"/>
                    </a:moveTo>
                    <a:cubicBezTo>
                      <a:pt x="2774573" y="100325"/>
                      <a:pt x="2768188" y="78671"/>
                      <a:pt x="2757131" y="60156"/>
                    </a:cubicBezTo>
                    <a:cubicBezTo>
                      <a:pt x="2771359" y="37817"/>
                      <a:pt x="2792864" y="20598"/>
                      <a:pt x="2818284" y="11891"/>
                    </a:cubicBezTo>
                    <a:cubicBezTo>
                      <a:pt x="2843704" y="20598"/>
                      <a:pt x="2865209" y="37817"/>
                      <a:pt x="2879437" y="60156"/>
                    </a:cubicBezTo>
                    <a:cubicBezTo>
                      <a:pt x="2868365" y="78671"/>
                      <a:pt x="2861995" y="100325"/>
                      <a:pt x="2861995" y="123438"/>
                    </a:cubicBezTo>
                    <a:cubicBezTo>
                      <a:pt x="2861995" y="146581"/>
                      <a:pt x="2868394" y="168265"/>
                      <a:pt x="2879482" y="186794"/>
                    </a:cubicBezTo>
                    <a:cubicBezTo>
                      <a:pt x="2874928" y="193938"/>
                      <a:pt x="2869600" y="200635"/>
                      <a:pt x="2863498" y="206782"/>
                    </a:cubicBezTo>
                    <a:cubicBezTo>
                      <a:pt x="2850580" y="219745"/>
                      <a:pt x="2835176" y="229285"/>
                      <a:pt x="2818388" y="235014"/>
                    </a:cubicBezTo>
                    <a:cubicBezTo>
                      <a:pt x="2792939" y="226323"/>
                      <a:pt x="2771388" y="209089"/>
                      <a:pt x="2757145" y="186720"/>
                    </a:cubicBezTo>
                    <a:cubicBezTo>
                      <a:pt x="2768188" y="168206"/>
                      <a:pt x="2774573" y="146566"/>
                      <a:pt x="2774573" y="123438"/>
                    </a:cubicBezTo>
                    <a:close/>
                    <a:moveTo>
                      <a:pt x="2867516" y="123438"/>
                    </a:moveTo>
                    <a:cubicBezTo>
                      <a:pt x="2867516" y="102424"/>
                      <a:pt x="2873053" y="82689"/>
                      <a:pt x="2882697" y="65589"/>
                    </a:cubicBezTo>
                    <a:cubicBezTo>
                      <a:pt x="2892341" y="82689"/>
                      <a:pt x="2897877" y="102424"/>
                      <a:pt x="2897877" y="123438"/>
                    </a:cubicBezTo>
                    <a:cubicBezTo>
                      <a:pt x="2897877" y="144066"/>
                      <a:pt x="2892594" y="163875"/>
                      <a:pt x="2882741" y="181362"/>
                    </a:cubicBezTo>
                    <a:cubicBezTo>
                      <a:pt x="2873067" y="164247"/>
                      <a:pt x="2867516" y="144482"/>
                      <a:pt x="2867516" y="123438"/>
                    </a:cubicBezTo>
                    <a:close/>
                    <a:moveTo>
                      <a:pt x="2885956" y="60156"/>
                    </a:moveTo>
                    <a:cubicBezTo>
                      <a:pt x="2890495" y="53042"/>
                      <a:pt x="2895734" y="46434"/>
                      <a:pt x="2901642" y="40451"/>
                    </a:cubicBezTo>
                    <a:cubicBezTo>
                      <a:pt x="2907551" y="46419"/>
                      <a:pt x="2912790" y="53027"/>
                      <a:pt x="2917329" y="60141"/>
                    </a:cubicBezTo>
                    <a:cubicBezTo>
                      <a:pt x="2909635" y="73015"/>
                      <a:pt x="2904232" y="87392"/>
                      <a:pt x="2901642" y="102736"/>
                    </a:cubicBezTo>
                    <a:cubicBezTo>
                      <a:pt x="2899053" y="87422"/>
                      <a:pt x="2893651" y="73030"/>
                      <a:pt x="2885956" y="60156"/>
                    </a:cubicBezTo>
                    <a:close/>
                    <a:moveTo>
                      <a:pt x="2901642" y="144185"/>
                    </a:moveTo>
                    <a:cubicBezTo>
                      <a:pt x="2904232" y="159499"/>
                      <a:pt x="2909635" y="173876"/>
                      <a:pt x="2917314" y="186735"/>
                    </a:cubicBezTo>
                    <a:cubicBezTo>
                      <a:pt x="2912775" y="193849"/>
                      <a:pt x="2907536" y="200457"/>
                      <a:pt x="2901628" y="206440"/>
                    </a:cubicBezTo>
                    <a:cubicBezTo>
                      <a:pt x="2895749" y="200501"/>
                      <a:pt x="2890510" y="193908"/>
                      <a:pt x="2886001" y="186824"/>
                    </a:cubicBezTo>
                    <a:cubicBezTo>
                      <a:pt x="2893844" y="173727"/>
                      <a:pt x="2899112" y="159321"/>
                      <a:pt x="2901642" y="144185"/>
                    </a:cubicBezTo>
                    <a:close/>
                    <a:moveTo>
                      <a:pt x="2905408" y="123438"/>
                    </a:moveTo>
                    <a:cubicBezTo>
                      <a:pt x="2905408" y="102424"/>
                      <a:pt x="2910944" y="82689"/>
                      <a:pt x="2920589" y="65589"/>
                    </a:cubicBezTo>
                    <a:cubicBezTo>
                      <a:pt x="2930233" y="82689"/>
                      <a:pt x="2935769" y="102424"/>
                      <a:pt x="2935769" y="123438"/>
                    </a:cubicBezTo>
                    <a:cubicBezTo>
                      <a:pt x="2935769" y="144453"/>
                      <a:pt x="2930233" y="164187"/>
                      <a:pt x="2920589" y="181288"/>
                    </a:cubicBezTo>
                    <a:cubicBezTo>
                      <a:pt x="2910944" y="164187"/>
                      <a:pt x="2905408" y="144453"/>
                      <a:pt x="2905408" y="123438"/>
                    </a:cubicBezTo>
                    <a:close/>
                    <a:moveTo>
                      <a:pt x="2923848" y="60156"/>
                    </a:moveTo>
                    <a:cubicBezTo>
                      <a:pt x="2928357" y="53072"/>
                      <a:pt x="2933581" y="46494"/>
                      <a:pt x="2939445" y="40556"/>
                    </a:cubicBezTo>
                    <a:cubicBezTo>
                      <a:pt x="2945309" y="46494"/>
                      <a:pt x="2950533" y="53072"/>
                      <a:pt x="2955042" y="60156"/>
                    </a:cubicBezTo>
                    <a:cubicBezTo>
                      <a:pt x="2947437" y="72881"/>
                      <a:pt x="2942064" y="87094"/>
                      <a:pt x="2939445" y="102245"/>
                    </a:cubicBezTo>
                    <a:cubicBezTo>
                      <a:pt x="2936826" y="87094"/>
                      <a:pt x="2931453" y="72881"/>
                      <a:pt x="2923848" y="60156"/>
                    </a:cubicBezTo>
                    <a:close/>
                    <a:moveTo>
                      <a:pt x="2939445" y="144646"/>
                    </a:moveTo>
                    <a:cubicBezTo>
                      <a:pt x="2942064" y="159797"/>
                      <a:pt x="2947437" y="174010"/>
                      <a:pt x="2955042" y="186735"/>
                    </a:cubicBezTo>
                    <a:cubicBezTo>
                      <a:pt x="2950533" y="193819"/>
                      <a:pt x="2945309" y="200397"/>
                      <a:pt x="2939445" y="206335"/>
                    </a:cubicBezTo>
                    <a:cubicBezTo>
                      <a:pt x="2933581" y="200397"/>
                      <a:pt x="2928357" y="193819"/>
                      <a:pt x="2923848" y="186735"/>
                    </a:cubicBezTo>
                    <a:cubicBezTo>
                      <a:pt x="2931453" y="173995"/>
                      <a:pt x="2936826" y="159797"/>
                      <a:pt x="2939445" y="144646"/>
                    </a:cubicBezTo>
                    <a:close/>
                    <a:moveTo>
                      <a:pt x="2943121" y="123438"/>
                    </a:moveTo>
                    <a:cubicBezTo>
                      <a:pt x="2943121" y="102424"/>
                      <a:pt x="2948657" y="82689"/>
                      <a:pt x="2958301" y="65589"/>
                    </a:cubicBezTo>
                    <a:cubicBezTo>
                      <a:pt x="2967945" y="82689"/>
                      <a:pt x="2973482" y="102424"/>
                      <a:pt x="2973482" y="123438"/>
                    </a:cubicBezTo>
                    <a:cubicBezTo>
                      <a:pt x="2973482" y="144453"/>
                      <a:pt x="2967945" y="164187"/>
                      <a:pt x="2958301" y="181288"/>
                    </a:cubicBezTo>
                    <a:cubicBezTo>
                      <a:pt x="2948657" y="164187"/>
                      <a:pt x="2943121" y="144453"/>
                      <a:pt x="2943121" y="123438"/>
                    </a:cubicBezTo>
                    <a:close/>
                    <a:moveTo>
                      <a:pt x="2979004" y="123438"/>
                    </a:moveTo>
                    <a:cubicBezTo>
                      <a:pt x="2979004" y="100325"/>
                      <a:pt x="2972619" y="78671"/>
                      <a:pt x="2961561" y="60156"/>
                    </a:cubicBezTo>
                    <a:cubicBezTo>
                      <a:pt x="2975789" y="37817"/>
                      <a:pt x="2997294" y="20598"/>
                      <a:pt x="3022714" y="11891"/>
                    </a:cubicBezTo>
                    <a:cubicBezTo>
                      <a:pt x="3048134" y="20598"/>
                      <a:pt x="3069640" y="37817"/>
                      <a:pt x="3083868" y="60156"/>
                    </a:cubicBezTo>
                    <a:cubicBezTo>
                      <a:pt x="3072795" y="78671"/>
                      <a:pt x="3066425" y="100325"/>
                      <a:pt x="3066425" y="123438"/>
                    </a:cubicBezTo>
                    <a:cubicBezTo>
                      <a:pt x="3066425" y="146551"/>
                      <a:pt x="3072810" y="168206"/>
                      <a:pt x="3083868" y="186720"/>
                    </a:cubicBezTo>
                    <a:cubicBezTo>
                      <a:pt x="3069640" y="209059"/>
                      <a:pt x="3048134" y="226278"/>
                      <a:pt x="3022714" y="234985"/>
                    </a:cubicBezTo>
                    <a:cubicBezTo>
                      <a:pt x="2997294" y="226278"/>
                      <a:pt x="2975789" y="209059"/>
                      <a:pt x="2961561" y="186720"/>
                    </a:cubicBezTo>
                    <a:cubicBezTo>
                      <a:pt x="2972634" y="168206"/>
                      <a:pt x="2979004" y="146566"/>
                      <a:pt x="2979004" y="123438"/>
                    </a:cubicBezTo>
                    <a:close/>
                    <a:moveTo>
                      <a:pt x="3071947" y="123438"/>
                    </a:moveTo>
                    <a:cubicBezTo>
                      <a:pt x="3071947" y="102424"/>
                      <a:pt x="3077483" y="82689"/>
                      <a:pt x="3087127" y="65589"/>
                    </a:cubicBezTo>
                    <a:cubicBezTo>
                      <a:pt x="3096771" y="82689"/>
                      <a:pt x="3102307" y="102424"/>
                      <a:pt x="3102307" y="123438"/>
                    </a:cubicBezTo>
                    <a:cubicBezTo>
                      <a:pt x="3102307" y="144453"/>
                      <a:pt x="3096771" y="164187"/>
                      <a:pt x="3087127" y="181288"/>
                    </a:cubicBezTo>
                    <a:cubicBezTo>
                      <a:pt x="3077483" y="164187"/>
                      <a:pt x="3071947" y="144453"/>
                      <a:pt x="3071947" y="123438"/>
                    </a:cubicBezTo>
                    <a:close/>
                    <a:moveTo>
                      <a:pt x="3090386" y="60156"/>
                    </a:moveTo>
                    <a:cubicBezTo>
                      <a:pt x="3094926" y="53042"/>
                      <a:pt x="3100164" y="46434"/>
                      <a:pt x="3106073" y="40466"/>
                    </a:cubicBezTo>
                    <a:cubicBezTo>
                      <a:pt x="3111981" y="46434"/>
                      <a:pt x="3117220" y="53042"/>
                      <a:pt x="3121759" y="60156"/>
                    </a:cubicBezTo>
                    <a:cubicBezTo>
                      <a:pt x="3114065" y="73015"/>
                      <a:pt x="3108662" y="87407"/>
                      <a:pt x="3106073" y="102736"/>
                    </a:cubicBezTo>
                    <a:cubicBezTo>
                      <a:pt x="3103483" y="87407"/>
                      <a:pt x="3098081" y="73030"/>
                      <a:pt x="3090386" y="60156"/>
                    </a:cubicBezTo>
                    <a:close/>
                    <a:moveTo>
                      <a:pt x="3106073" y="144140"/>
                    </a:moveTo>
                    <a:cubicBezTo>
                      <a:pt x="3108662" y="159469"/>
                      <a:pt x="3114065" y="173861"/>
                      <a:pt x="3121759" y="186720"/>
                    </a:cubicBezTo>
                    <a:cubicBezTo>
                      <a:pt x="3117235" y="193834"/>
                      <a:pt x="3111981" y="200442"/>
                      <a:pt x="3106073" y="206410"/>
                    </a:cubicBezTo>
                    <a:cubicBezTo>
                      <a:pt x="3100164" y="200442"/>
                      <a:pt x="3094926" y="193834"/>
                      <a:pt x="3090386" y="186705"/>
                    </a:cubicBezTo>
                    <a:cubicBezTo>
                      <a:pt x="3098081" y="173861"/>
                      <a:pt x="3103483" y="159484"/>
                      <a:pt x="3106073" y="144140"/>
                    </a:cubicBezTo>
                    <a:close/>
                    <a:moveTo>
                      <a:pt x="3109838" y="123438"/>
                    </a:moveTo>
                    <a:cubicBezTo>
                      <a:pt x="3109838" y="102424"/>
                      <a:pt x="3115375" y="82689"/>
                      <a:pt x="3125019" y="65589"/>
                    </a:cubicBezTo>
                    <a:cubicBezTo>
                      <a:pt x="3134663" y="82689"/>
                      <a:pt x="3140199" y="102424"/>
                      <a:pt x="3140199" y="123438"/>
                    </a:cubicBezTo>
                    <a:cubicBezTo>
                      <a:pt x="3140199" y="144453"/>
                      <a:pt x="3134663" y="164187"/>
                      <a:pt x="3125019" y="181288"/>
                    </a:cubicBezTo>
                    <a:cubicBezTo>
                      <a:pt x="3115375" y="164187"/>
                      <a:pt x="3109838" y="144467"/>
                      <a:pt x="3109838" y="123438"/>
                    </a:cubicBezTo>
                    <a:close/>
                    <a:moveTo>
                      <a:pt x="3128278" y="60156"/>
                    </a:moveTo>
                    <a:cubicBezTo>
                      <a:pt x="3132787" y="53072"/>
                      <a:pt x="3138011" y="46494"/>
                      <a:pt x="3143875" y="40556"/>
                    </a:cubicBezTo>
                    <a:cubicBezTo>
                      <a:pt x="3149739" y="46494"/>
                      <a:pt x="3154963" y="53072"/>
                      <a:pt x="3159472" y="60156"/>
                    </a:cubicBezTo>
                    <a:cubicBezTo>
                      <a:pt x="3151867" y="72881"/>
                      <a:pt x="3146494" y="87094"/>
                      <a:pt x="3143875" y="102245"/>
                    </a:cubicBezTo>
                    <a:cubicBezTo>
                      <a:pt x="3141256" y="87094"/>
                      <a:pt x="3135883" y="72881"/>
                      <a:pt x="3128278" y="60156"/>
                    </a:cubicBezTo>
                    <a:close/>
                    <a:moveTo>
                      <a:pt x="3143875" y="144646"/>
                    </a:moveTo>
                    <a:cubicBezTo>
                      <a:pt x="3146494" y="159797"/>
                      <a:pt x="3151867" y="174010"/>
                      <a:pt x="3159472" y="186735"/>
                    </a:cubicBezTo>
                    <a:cubicBezTo>
                      <a:pt x="3154963" y="193819"/>
                      <a:pt x="3149739" y="200397"/>
                      <a:pt x="3143875" y="206335"/>
                    </a:cubicBezTo>
                    <a:cubicBezTo>
                      <a:pt x="3138011" y="200397"/>
                      <a:pt x="3132787" y="193819"/>
                      <a:pt x="3128278" y="186735"/>
                    </a:cubicBezTo>
                    <a:cubicBezTo>
                      <a:pt x="3135883" y="173995"/>
                      <a:pt x="3141256" y="159797"/>
                      <a:pt x="3143875" y="144646"/>
                    </a:cubicBezTo>
                    <a:close/>
                    <a:moveTo>
                      <a:pt x="3147551" y="123438"/>
                    </a:moveTo>
                    <a:cubicBezTo>
                      <a:pt x="3147551" y="102424"/>
                      <a:pt x="3153088" y="82689"/>
                      <a:pt x="3162732" y="65589"/>
                    </a:cubicBezTo>
                    <a:cubicBezTo>
                      <a:pt x="3172376" y="82689"/>
                      <a:pt x="3177912" y="102424"/>
                      <a:pt x="3177912" y="123438"/>
                    </a:cubicBezTo>
                    <a:cubicBezTo>
                      <a:pt x="3177912" y="144453"/>
                      <a:pt x="3172376" y="164187"/>
                      <a:pt x="3162732" y="181288"/>
                    </a:cubicBezTo>
                    <a:cubicBezTo>
                      <a:pt x="3153088" y="164187"/>
                      <a:pt x="3147551" y="144467"/>
                      <a:pt x="3147551" y="123438"/>
                    </a:cubicBezTo>
                    <a:close/>
                    <a:moveTo>
                      <a:pt x="3183449" y="123438"/>
                    </a:moveTo>
                    <a:cubicBezTo>
                      <a:pt x="3183449" y="100325"/>
                      <a:pt x="3177064" y="78671"/>
                      <a:pt x="3166006" y="60156"/>
                    </a:cubicBezTo>
                    <a:cubicBezTo>
                      <a:pt x="3180234" y="37817"/>
                      <a:pt x="3201740" y="20598"/>
                      <a:pt x="3227160" y="11891"/>
                    </a:cubicBezTo>
                    <a:cubicBezTo>
                      <a:pt x="3252579" y="20598"/>
                      <a:pt x="3274085" y="37817"/>
                      <a:pt x="3288313" y="60156"/>
                    </a:cubicBezTo>
                    <a:cubicBezTo>
                      <a:pt x="3277240" y="78671"/>
                      <a:pt x="3270870" y="100325"/>
                      <a:pt x="3270870" y="123438"/>
                    </a:cubicBezTo>
                    <a:cubicBezTo>
                      <a:pt x="3270870" y="146551"/>
                      <a:pt x="3277255" y="168206"/>
                      <a:pt x="3288313" y="186720"/>
                    </a:cubicBezTo>
                    <a:cubicBezTo>
                      <a:pt x="3274085" y="209059"/>
                      <a:pt x="3252579" y="226278"/>
                      <a:pt x="3227160" y="234985"/>
                    </a:cubicBezTo>
                    <a:cubicBezTo>
                      <a:pt x="3201740" y="226278"/>
                      <a:pt x="3180234" y="209059"/>
                      <a:pt x="3166006" y="186720"/>
                    </a:cubicBezTo>
                    <a:cubicBezTo>
                      <a:pt x="3177064" y="168206"/>
                      <a:pt x="3183449" y="146566"/>
                      <a:pt x="3183449" y="123438"/>
                    </a:cubicBezTo>
                    <a:close/>
                    <a:moveTo>
                      <a:pt x="3276392" y="123438"/>
                    </a:moveTo>
                    <a:cubicBezTo>
                      <a:pt x="3276392" y="102424"/>
                      <a:pt x="3281928" y="82689"/>
                      <a:pt x="3291572" y="65589"/>
                    </a:cubicBezTo>
                    <a:cubicBezTo>
                      <a:pt x="3301217" y="82689"/>
                      <a:pt x="3306753" y="102424"/>
                      <a:pt x="3306753" y="123438"/>
                    </a:cubicBezTo>
                    <a:cubicBezTo>
                      <a:pt x="3306753" y="144453"/>
                      <a:pt x="3301217" y="164187"/>
                      <a:pt x="3291572" y="181288"/>
                    </a:cubicBezTo>
                    <a:cubicBezTo>
                      <a:pt x="3281928" y="164187"/>
                      <a:pt x="3276392" y="144453"/>
                      <a:pt x="3276392" y="123438"/>
                    </a:cubicBezTo>
                    <a:close/>
                    <a:moveTo>
                      <a:pt x="3294832" y="60156"/>
                    </a:moveTo>
                    <a:cubicBezTo>
                      <a:pt x="3299371" y="53042"/>
                      <a:pt x="3304609" y="46434"/>
                      <a:pt x="3310518" y="40451"/>
                    </a:cubicBezTo>
                    <a:cubicBezTo>
                      <a:pt x="3316427" y="46419"/>
                      <a:pt x="3321665" y="53027"/>
                      <a:pt x="3326204" y="60141"/>
                    </a:cubicBezTo>
                    <a:cubicBezTo>
                      <a:pt x="3318510" y="73015"/>
                      <a:pt x="3313108" y="87392"/>
                      <a:pt x="3310518" y="102736"/>
                    </a:cubicBezTo>
                    <a:cubicBezTo>
                      <a:pt x="3307914" y="87422"/>
                      <a:pt x="3302511" y="73030"/>
                      <a:pt x="3294832" y="60156"/>
                    </a:cubicBezTo>
                    <a:close/>
                    <a:moveTo>
                      <a:pt x="3310503" y="144140"/>
                    </a:moveTo>
                    <a:cubicBezTo>
                      <a:pt x="3313093" y="159484"/>
                      <a:pt x="3318495" y="173861"/>
                      <a:pt x="3326190" y="186735"/>
                    </a:cubicBezTo>
                    <a:cubicBezTo>
                      <a:pt x="3321665" y="193849"/>
                      <a:pt x="3316412" y="200457"/>
                      <a:pt x="3310503" y="206425"/>
                    </a:cubicBezTo>
                    <a:cubicBezTo>
                      <a:pt x="3304595" y="200457"/>
                      <a:pt x="3299356" y="193849"/>
                      <a:pt x="3294817" y="186720"/>
                    </a:cubicBezTo>
                    <a:cubicBezTo>
                      <a:pt x="3302511" y="173861"/>
                      <a:pt x="3307914" y="159469"/>
                      <a:pt x="3310503" y="144140"/>
                    </a:cubicBezTo>
                    <a:close/>
                    <a:moveTo>
                      <a:pt x="3314283" y="123438"/>
                    </a:moveTo>
                    <a:cubicBezTo>
                      <a:pt x="3314283" y="102424"/>
                      <a:pt x="3319820" y="82689"/>
                      <a:pt x="3329464" y="65589"/>
                    </a:cubicBezTo>
                    <a:cubicBezTo>
                      <a:pt x="3339108" y="82689"/>
                      <a:pt x="3344644" y="102424"/>
                      <a:pt x="3344644" y="123438"/>
                    </a:cubicBezTo>
                    <a:cubicBezTo>
                      <a:pt x="3344644" y="144453"/>
                      <a:pt x="3339108" y="164187"/>
                      <a:pt x="3329464" y="181288"/>
                    </a:cubicBezTo>
                    <a:cubicBezTo>
                      <a:pt x="3319820" y="164187"/>
                      <a:pt x="3314283" y="144467"/>
                      <a:pt x="3314283" y="123438"/>
                    </a:cubicBezTo>
                    <a:close/>
                    <a:moveTo>
                      <a:pt x="3332723" y="60156"/>
                    </a:moveTo>
                    <a:cubicBezTo>
                      <a:pt x="3337233" y="53072"/>
                      <a:pt x="3342457" y="46494"/>
                      <a:pt x="3348320" y="40556"/>
                    </a:cubicBezTo>
                    <a:cubicBezTo>
                      <a:pt x="3354184" y="46494"/>
                      <a:pt x="3359408" y="53072"/>
                      <a:pt x="3363918" y="60156"/>
                    </a:cubicBezTo>
                    <a:cubicBezTo>
                      <a:pt x="3356312" y="72881"/>
                      <a:pt x="3350940" y="87094"/>
                      <a:pt x="3348320" y="102245"/>
                    </a:cubicBezTo>
                    <a:cubicBezTo>
                      <a:pt x="3345686" y="87094"/>
                      <a:pt x="3340328" y="72881"/>
                      <a:pt x="3332723" y="60156"/>
                    </a:cubicBezTo>
                    <a:close/>
                    <a:moveTo>
                      <a:pt x="3348320" y="144646"/>
                    </a:moveTo>
                    <a:cubicBezTo>
                      <a:pt x="3350940" y="159797"/>
                      <a:pt x="3356312" y="174010"/>
                      <a:pt x="3363918" y="186735"/>
                    </a:cubicBezTo>
                    <a:cubicBezTo>
                      <a:pt x="3359408" y="193819"/>
                      <a:pt x="3354184" y="200397"/>
                      <a:pt x="3348320" y="206335"/>
                    </a:cubicBezTo>
                    <a:cubicBezTo>
                      <a:pt x="3342457" y="200397"/>
                      <a:pt x="3337233" y="193819"/>
                      <a:pt x="3332723" y="186735"/>
                    </a:cubicBezTo>
                    <a:cubicBezTo>
                      <a:pt x="3340328" y="173995"/>
                      <a:pt x="3345686" y="159797"/>
                      <a:pt x="3348320" y="144646"/>
                    </a:cubicBezTo>
                    <a:close/>
                    <a:moveTo>
                      <a:pt x="3351996" y="123438"/>
                    </a:moveTo>
                    <a:cubicBezTo>
                      <a:pt x="3351996" y="102424"/>
                      <a:pt x="3357533" y="82689"/>
                      <a:pt x="3367177" y="65589"/>
                    </a:cubicBezTo>
                    <a:cubicBezTo>
                      <a:pt x="3376821" y="82689"/>
                      <a:pt x="3382357" y="102424"/>
                      <a:pt x="3382357" y="123438"/>
                    </a:cubicBezTo>
                    <a:cubicBezTo>
                      <a:pt x="3382357" y="144453"/>
                      <a:pt x="3376821" y="164187"/>
                      <a:pt x="3367177" y="181288"/>
                    </a:cubicBezTo>
                    <a:cubicBezTo>
                      <a:pt x="3357533" y="164187"/>
                      <a:pt x="3351996" y="144453"/>
                      <a:pt x="3351996" y="123438"/>
                    </a:cubicBezTo>
                    <a:close/>
                    <a:moveTo>
                      <a:pt x="3387879" y="123438"/>
                    </a:moveTo>
                    <a:cubicBezTo>
                      <a:pt x="3387879" y="100325"/>
                      <a:pt x="3381494" y="78671"/>
                      <a:pt x="3370422" y="60156"/>
                    </a:cubicBezTo>
                    <a:cubicBezTo>
                      <a:pt x="3384649" y="37817"/>
                      <a:pt x="3406155" y="20598"/>
                      <a:pt x="3431575" y="11891"/>
                    </a:cubicBezTo>
                    <a:cubicBezTo>
                      <a:pt x="3456995" y="20598"/>
                      <a:pt x="3478500" y="37817"/>
                      <a:pt x="3492728" y="60156"/>
                    </a:cubicBezTo>
                    <a:cubicBezTo>
                      <a:pt x="3481656" y="78671"/>
                      <a:pt x="3475286" y="100325"/>
                      <a:pt x="3475286" y="123438"/>
                    </a:cubicBezTo>
                    <a:cubicBezTo>
                      <a:pt x="3475286" y="146551"/>
                      <a:pt x="3481671" y="168206"/>
                      <a:pt x="3492728" y="186720"/>
                    </a:cubicBezTo>
                    <a:cubicBezTo>
                      <a:pt x="3478500" y="209059"/>
                      <a:pt x="3456995" y="226278"/>
                      <a:pt x="3431575" y="234985"/>
                    </a:cubicBezTo>
                    <a:cubicBezTo>
                      <a:pt x="3406155" y="226278"/>
                      <a:pt x="3384649" y="209059"/>
                      <a:pt x="3370422" y="186720"/>
                    </a:cubicBezTo>
                    <a:cubicBezTo>
                      <a:pt x="3381494" y="168206"/>
                      <a:pt x="3387879" y="146566"/>
                      <a:pt x="3387879" y="123438"/>
                    </a:cubicBezTo>
                    <a:close/>
                    <a:moveTo>
                      <a:pt x="3480822" y="123438"/>
                    </a:moveTo>
                    <a:cubicBezTo>
                      <a:pt x="3480822" y="102424"/>
                      <a:pt x="3486359" y="82689"/>
                      <a:pt x="3496003" y="65589"/>
                    </a:cubicBezTo>
                    <a:cubicBezTo>
                      <a:pt x="3505647" y="82689"/>
                      <a:pt x="3511183" y="102424"/>
                      <a:pt x="3511183" y="123438"/>
                    </a:cubicBezTo>
                    <a:cubicBezTo>
                      <a:pt x="3511183" y="144453"/>
                      <a:pt x="3505647" y="164187"/>
                      <a:pt x="3496003" y="181288"/>
                    </a:cubicBezTo>
                    <a:cubicBezTo>
                      <a:pt x="3486359" y="164187"/>
                      <a:pt x="3480822" y="144453"/>
                      <a:pt x="3480822" y="123438"/>
                    </a:cubicBezTo>
                    <a:close/>
                    <a:moveTo>
                      <a:pt x="3499262" y="60156"/>
                    </a:moveTo>
                    <a:cubicBezTo>
                      <a:pt x="3503786" y="53042"/>
                      <a:pt x="3509040" y="46434"/>
                      <a:pt x="3514948" y="40466"/>
                    </a:cubicBezTo>
                    <a:cubicBezTo>
                      <a:pt x="3520857" y="46434"/>
                      <a:pt x="3526096" y="53042"/>
                      <a:pt x="3530635" y="60156"/>
                    </a:cubicBezTo>
                    <a:cubicBezTo>
                      <a:pt x="3522941" y="73015"/>
                      <a:pt x="3517538" y="87407"/>
                      <a:pt x="3514948" y="102736"/>
                    </a:cubicBezTo>
                    <a:cubicBezTo>
                      <a:pt x="3512359" y="87407"/>
                      <a:pt x="3506956" y="73030"/>
                      <a:pt x="3499262" y="60156"/>
                    </a:cubicBezTo>
                    <a:close/>
                    <a:moveTo>
                      <a:pt x="3514948" y="144140"/>
                    </a:moveTo>
                    <a:cubicBezTo>
                      <a:pt x="3517538" y="159469"/>
                      <a:pt x="3522941" y="173861"/>
                      <a:pt x="3530635" y="186720"/>
                    </a:cubicBezTo>
                    <a:cubicBezTo>
                      <a:pt x="3526096" y="193834"/>
                      <a:pt x="3520857" y="200442"/>
                      <a:pt x="3514948" y="206410"/>
                    </a:cubicBezTo>
                    <a:cubicBezTo>
                      <a:pt x="3509040" y="200442"/>
                      <a:pt x="3503801" y="193834"/>
                      <a:pt x="3499262" y="186720"/>
                    </a:cubicBezTo>
                    <a:cubicBezTo>
                      <a:pt x="3506956" y="173861"/>
                      <a:pt x="3512359" y="159484"/>
                      <a:pt x="3514948" y="144140"/>
                    </a:cubicBezTo>
                    <a:close/>
                    <a:moveTo>
                      <a:pt x="3518714" y="123438"/>
                    </a:moveTo>
                    <a:cubicBezTo>
                      <a:pt x="3518714" y="102424"/>
                      <a:pt x="3524250" y="82689"/>
                      <a:pt x="3533894" y="65589"/>
                    </a:cubicBezTo>
                    <a:cubicBezTo>
                      <a:pt x="3543538" y="82689"/>
                      <a:pt x="3549075" y="102424"/>
                      <a:pt x="3549075" y="123438"/>
                    </a:cubicBezTo>
                    <a:cubicBezTo>
                      <a:pt x="3549075" y="144453"/>
                      <a:pt x="3543538" y="164187"/>
                      <a:pt x="3533894" y="181288"/>
                    </a:cubicBezTo>
                    <a:cubicBezTo>
                      <a:pt x="3524250" y="164187"/>
                      <a:pt x="3518714" y="144453"/>
                      <a:pt x="3518714" y="123438"/>
                    </a:cubicBezTo>
                    <a:close/>
                    <a:moveTo>
                      <a:pt x="3537153" y="60156"/>
                    </a:moveTo>
                    <a:cubicBezTo>
                      <a:pt x="3541663" y="53072"/>
                      <a:pt x="3546887" y="46494"/>
                      <a:pt x="3552751" y="40556"/>
                    </a:cubicBezTo>
                    <a:cubicBezTo>
                      <a:pt x="3558615" y="46494"/>
                      <a:pt x="3563839" y="53072"/>
                      <a:pt x="3568348" y="60156"/>
                    </a:cubicBezTo>
                    <a:cubicBezTo>
                      <a:pt x="3560743" y="72881"/>
                      <a:pt x="3555370" y="87094"/>
                      <a:pt x="3552751" y="102245"/>
                    </a:cubicBezTo>
                    <a:cubicBezTo>
                      <a:pt x="3550117" y="87094"/>
                      <a:pt x="3544759" y="72881"/>
                      <a:pt x="3537153" y="60156"/>
                    </a:cubicBezTo>
                    <a:close/>
                    <a:moveTo>
                      <a:pt x="3552751" y="144646"/>
                    </a:moveTo>
                    <a:cubicBezTo>
                      <a:pt x="3555370" y="159797"/>
                      <a:pt x="3560743" y="174010"/>
                      <a:pt x="3568348" y="186735"/>
                    </a:cubicBezTo>
                    <a:cubicBezTo>
                      <a:pt x="3563839" y="193819"/>
                      <a:pt x="3558615" y="200397"/>
                      <a:pt x="3552751" y="206335"/>
                    </a:cubicBezTo>
                    <a:cubicBezTo>
                      <a:pt x="3546887" y="200397"/>
                      <a:pt x="3541663" y="193819"/>
                      <a:pt x="3537153" y="186735"/>
                    </a:cubicBezTo>
                    <a:cubicBezTo>
                      <a:pt x="3544759" y="173995"/>
                      <a:pt x="3550117" y="159797"/>
                      <a:pt x="3552751" y="144646"/>
                    </a:cubicBezTo>
                    <a:close/>
                    <a:moveTo>
                      <a:pt x="3556427" y="123438"/>
                    </a:moveTo>
                    <a:cubicBezTo>
                      <a:pt x="3556427" y="102424"/>
                      <a:pt x="3561963" y="82689"/>
                      <a:pt x="3571607" y="65589"/>
                    </a:cubicBezTo>
                    <a:cubicBezTo>
                      <a:pt x="3581251" y="82689"/>
                      <a:pt x="3586788" y="102424"/>
                      <a:pt x="3586788" y="123438"/>
                    </a:cubicBezTo>
                    <a:cubicBezTo>
                      <a:pt x="3586788" y="144453"/>
                      <a:pt x="3581251" y="164187"/>
                      <a:pt x="3571607" y="181288"/>
                    </a:cubicBezTo>
                    <a:cubicBezTo>
                      <a:pt x="3561963" y="164187"/>
                      <a:pt x="3556427" y="144467"/>
                      <a:pt x="3556427" y="123438"/>
                    </a:cubicBezTo>
                    <a:close/>
                    <a:moveTo>
                      <a:pt x="3592309" y="123438"/>
                    </a:moveTo>
                    <a:cubicBezTo>
                      <a:pt x="3592309" y="100325"/>
                      <a:pt x="3585924" y="78671"/>
                      <a:pt x="3574867" y="60156"/>
                    </a:cubicBezTo>
                    <a:cubicBezTo>
                      <a:pt x="3589095" y="37817"/>
                      <a:pt x="3610600" y="20598"/>
                      <a:pt x="3636020" y="11891"/>
                    </a:cubicBezTo>
                    <a:cubicBezTo>
                      <a:pt x="3661440" y="20598"/>
                      <a:pt x="3682946" y="37817"/>
                      <a:pt x="3697173" y="60156"/>
                    </a:cubicBezTo>
                    <a:cubicBezTo>
                      <a:pt x="3686101" y="78671"/>
                      <a:pt x="3679731" y="100325"/>
                      <a:pt x="3679731" y="123438"/>
                    </a:cubicBezTo>
                    <a:cubicBezTo>
                      <a:pt x="3679731" y="146551"/>
                      <a:pt x="3686116" y="168206"/>
                      <a:pt x="3697173" y="186720"/>
                    </a:cubicBezTo>
                    <a:cubicBezTo>
                      <a:pt x="3682946" y="209059"/>
                      <a:pt x="3661440" y="226278"/>
                      <a:pt x="3636020" y="234985"/>
                    </a:cubicBezTo>
                    <a:cubicBezTo>
                      <a:pt x="3610600" y="226278"/>
                      <a:pt x="3589095" y="209059"/>
                      <a:pt x="3574867" y="186720"/>
                    </a:cubicBezTo>
                    <a:cubicBezTo>
                      <a:pt x="3585939" y="168206"/>
                      <a:pt x="3592309" y="146566"/>
                      <a:pt x="3592309" y="123438"/>
                    </a:cubicBezTo>
                    <a:close/>
                    <a:moveTo>
                      <a:pt x="3685252" y="123438"/>
                    </a:moveTo>
                    <a:cubicBezTo>
                      <a:pt x="3685252" y="102424"/>
                      <a:pt x="3690789" y="82689"/>
                      <a:pt x="3700433" y="65589"/>
                    </a:cubicBezTo>
                    <a:cubicBezTo>
                      <a:pt x="3710077" y="82689"/>
                      <a:pt x="3715613" y="102424"/>
                      <a:pt x="3715613" y="123438"/>
                    </a:cubicBezTo>
                    <a:cubicBezTo>
                      <a:pt x="3715613" y="144453"/>
                      <a:pt x="3710077" y="164187"/>
                      <a:pt x="3700433" y="181288"/>
                    </a:cubicBezTo>
                    <a:cubicBezTo>
                      <a:pt x="3690789" y="164187"/>
                      <a:pt x="3685252" y="144453"/>
                      <a:pt x="3685252" y="123438"/>
                    </a:cubicBezTo>
                    <a:close/>
                    <a:moveTo>
                      <a:pt x="3703692" y="60156"/>
                    </a:moveTo>
                    <a:cubicBezTo>
                      <a:pt x="3708217" y="53042"/>
                      <a:pt x="3713470" y="46434"/>
                      <a:pt x="3719379" y="40451"/>
                    </a:cubicBezTo>
                    <a:cubicBezTo>
                      <a:pt x="3725287" y="46419"/>
                      <a:pt x="3730526" y="53027"/>
                      <a:pt x="3735065" y="60141"/>
                    </a:cubicBezTo>
                    <a:cubicBezTo>
                      <a:pt x="3727371" y="73015"/>
                      <a:pt x="3721968" y="87392"/>
                      <a:pt x="3719379" y="102736"/>
                    </a:cubicBezTo>
                    <a:cubicBezTo>
                      <a:pt x="3716789" y="87422"/>
                      <a:pt x="3711387" y="73030"/>
                      <a:pt x="3703692" y="60156"/>
                    </a:cubicBezTo>
                    <a:close/>
                    <a:moveTo>
                      <a:pt x="3719379" y="144140"/>
                    </a:moveTo>
                    <a:cubicBezTo>
                      <a:pt x="3721968" y="159484"/>
                      <a:pt x="3727371" y="173861"/>
                      <a:pt x="3735065" y="186735"/>
                    </a:cubicBezTo>
                    <a:cubicBezTo>
                      <a:pt x="3730526" y="193849"/>
                      <a:pt x="3725287" y="200457"/>
                      <a:pt x="3719379" y="206425"/>
                    </a:cubicBezTo>
                    <a:cubicBezTo>
                      <a:pt x="3713470" y="200457"/>
                      <a:pt x="3708217" y="193849"/>
                      <a:pt x="3703692" y="186720"/>
                    </a:cubicBezTo>
                    <a:cubicBezTo>
                      <a:pt x="3711387" y="173861"/>
                      <a:pt x="3716789" y="159469"/>
                      <a:pt x="3719379" y="144140"/>
                    </a:cubicBezTo>
                    <a:close/>
                    <a:moveTo>
                      <a:pt x="3723144" y="123438"/>
                    </a:moveTo>
                    <a:cubicBezTo>
                      <a:pt x="3723144" y="102424"/>
                      <a:pt x="3728681" y="82689"/>
                      <a:pt x="3738325" y="65589"/>
                    </a:cubicBezTo>
                    <a:cubicBezTo>
                      <a:pt x="3747969" y="82689"/>
                      <a:pt x="3753505" y="102424"/>
                      <a:pt x="3753505" y="123438"/>
                    </a:cubicBezTo>
                    <a:cubicBezTo>
                      <a:pt x="3753505" y="144453"/>
                      <a:pt x="3747969" y="164187"/>
                      <a:pt x="3738325" y="181288"/>
                    </a:cubicBezTo>
                    <a:cubicBezTo>
                      <a:pt x="3728681" y="164187"/>
                      <a:pt x="3723144" y="144467"/>
                      <a:pt x="3723144" y="123438"/>
                    </a:cubicBezTo>
                    <a:close/>
                    <a:moveTo>
                      <a:pt x="3741584" y="60156"/>
                    </a:moveTo>
                    <a:cubicBezTo>
                      <a:pt x="3746093" y="53072"/>
                      <a:pt x="3751317" y="46494"/>
                      <a:pt x="3757181" y="40556"/>
                    </a:cubicBezTo>
                    <a:cubicBezTo>
                      <a:pt x="3763045" y="46494"/>
                      <a:pt x="3768269" y="53072"/>
                      <a:pt x="3772778" y="60156"/>
                    </a:cubicBezTo>
                    <a:cubicBezTo>
                      <a:pt x="3765173" y="72881"/>
                      <a:pt x="3759800" y="87094"/>
                      <a:pt x="3757181" y="102245"/>
                    </a:cubicBezTo>
                    <a:cubicBezTo>
                      <a:pt x="3754562" y="87094"/>
                      <a:pt x="3749189" y="72881"/>
                      <a:pt x="3741584" y="60156"/>
                    </a:cubicBezTo>
                    <a:close/>
                    <a:moveTo>
                      <a:pt x="3757181" y="144646"/>
                    </a:moveTo>
                    <a:cubicBezTo>
                      <a:pt x="3759800" y="159797"/>
                      <a:pt x="3765173" y="174010"/>
                      <a:pt x="3772778" y="186735"/>
                    </a:cubicBezTo>
                    <a:cubicBezTo>
                      <a:pt x="3768269" y="193819"/>
                      <a:pt x="3763045" y="200397"/>
                      <a:pt x="3757181" y="206335"/>
                    </a:cubicBezTo>
                    <a:cubicBezTo>
                      <a:pt x="3751317" y="200397"/>
                      <a:pt x="3746093" y="193819"/>
                      <a:pt x="3741584" y="186735"/>
                    </a:cubicBezTo>
                    <a:cubicBezTo>
                      <a:pt x="3749189" y="173995"/>
                      <a:pt x="3754562" y="159797"/>
                      <a:pt x="3757181" y="144646"/>
                    </a:cubicBezTo>
                    <a:close/>
                    <a:moveTo>
                      <a:pt x="3760857" y="123438"/>
                    </a:moveTo>
                    <a:cubicBezTo>
                      <a:pt x="3760857" y="102424"/>
                      <a:pt x="3766393" y="82689"/>
                      <a:pt x="3776037" y="65589"/>
                    </a:cubicBezTo>
                    <a:cubicBezTo>
                      <a:pt x="3785681" y="82689"/>
                      <a:pt x="3791218" y="102424"/>
                      <a:pt x="3791218" y="123438"/>
                    </a:cubicBezTo>
                    <a:cubicBezTo>
                      <a:pt x="3791218" y="144453"/>
                      <a:pt x="3785681" y="164187"/>
                      <a:pt x="3776037" y="181288"/>
                    </a:cubicBezTo>
                    <a:cubicBezTo>
                      <a:pt x="3766393" y="164187"/>
                      <a:pt x="3760857" y="144467"/>
                      <a:pt x="3760857" y="123438"/>
                    </a:cubicBezTo>
                    <a:close/>
                    <a:moveTo>
                      <a:pt x="3796755" y="123438"/>
                    </a:moveTo>
                    <a:cubicBezTo>
                      <a:pt x="3796755" y="100325"/>
                      <a:pt x="3790370" y="78671"/>
                      <a:pt x="3779297" y="60156"/>
                    </a:cubicBezTo>
                    <a:cubicBezTo>
                      <a:pt x="3793525" y="37817"/>
                      <a:pt x="3815031" y="20598"/>
                      <a:pt x="3840450" y="11891"/>
                    </a:cubicBezTo>
                    <a:cubicBezTo>
                      <a:pt x="3865870" y="20598"/>
                      <a:pt x="3887376" y="37817"/>
                      <a:pt x="3901604" y="60156"/>
                    </a:cubicBezTo>
                    <a:cubicBezTo>
                      <a:pt x="3890531" y="78671"/>
                      <a:pt x="3884161" y="100325"/>
                      <a:pt x="3884161" y="123438"/>
                    </a:cubicBezTo>
                    <a:cubicBezTo>
                      <a:pt x="3884161" y="146551"/>
                      <a:pt x="3890546" y="168206"/>
                      <a:pt x="3901604" y="186720"/>
                    </a:cubicBezTo>
                    <a:cubicBezTo>
                      <a:pt x="3887376" y="209059"/>
                      <a:pt x="3865870" y="226278"/>
                      <a:pt x="3840450" y="234985"/>
                    </a:cubicBezTo>
                    <a:cubicBezTo>
                      <a:pt x="3815031" y="226278"/>
                      <a:pt x="3793525" y="209059"/>
                      <a:pt x="3779297" y="186720"/>
                    </a:cubicBezTo>
                    <a:cubicBezTo>
                      <a:pt x="3790370" y="168206"/>
                      <a:pt x="3796755" y="146566"/>
                      <a:pt x="3796755" y="123438"/>
                    </a:cubicBezTo>
                    <a:close/>
                    <a:moveTo>
                      <a:pt x="3889698" y="123438"/>
                    </a:moveTo>
                    <a:cubicBezTo>
                      <a:pt x="3889698" y="102424"/>
                      <a:pt x="3895234" y="82689"/>
                      <a:pt x="3904878" y="65589"/>
                    </a:cubicBezTo>
                    <a:cubicBezTo>
                      <a:pt x="3914522" y="82689"/>
                      <a:pt x="3920058" y="102424"/>
                      <a:pt x="3920058" y="123438"/>
                    </a:cubicBezTo>
                    <a:cubicBezTo>
                      <a:pt x="3920058" y="144453"/>
                      <a:pt x="3914522" y="164187"/>
                      <a:pt x="3904878" y="181288"/>
                    </a:cubicBezTo>
                    <a:cubicBezTo>
                      <a:pt x="3895234" y="164187"/>
                      <a:pt x="3889698" y="144453"/>
                      <a:pt x="3889698" y="123438"/>
                    </a:cubicBezTo>
                    <a:close/>
                    <a:moveTo>
                      <a:pt x="3908137" y="60156"/>
                    </a:moveTo>
                    <a:cubicBezTo>
                      <a:pt x="3912662" y="53042"/>
                      <a:pt x="3917915" y="46434"/>
                      <a:pt x="3923824" y="40466"/>
                    </a:cubicBezTo>
                    <a:cubicBezTo>
                      <a:pt x="3929732" y="46434"/>
                      <a:pt x="3934971" y="53042"/>
                      <a:pt x="3939510" y="60156"/>
                    </a:cubicBezTo>
                    <a:cubicBezTo>
                      <a:pt x="3931816" y="73015"/>
                      <a:pt x="3926413" y="87407"/>
                      <a:pt x="3923824" y="102736"/>
                    </a:cubicBezTo>
                    <a:cubicBezTo>
                      <a:pt x="3921219" y="87407"/>
                      <a:pt x="3915817" y="73030"/>
                      <a:pt x="3908137" y="60156"/>
                    </a:cubicBezTo>
                    <a:close/>
                    <a:moveTo>
                      <a:pt x="3923809" y="144140"/>
                    </a:moveTo>
                    <a:cubicBezTo>
                      <a:pt x="3926399" y="159469"/>
                      <a:pt x="3931801" y="173861"/>
                      <a:pt x="3939495" y="186720"/>
                    </a:cubicBezTo>
                    <a:cubicBezTo>
                      <a:pt x="3934956" y="193834"/>
                      <a:pt x="3929717" y="200442"/>
                      <a:pt x="3923809" y="206410"/>
                    </a:cubicBezTo>
                    <a:cubicBezTo>
                      <a:pt x="3917901" y="200442"/>
                      <a:pt x="3912662" y="193834"/>
                      <a:pt x="3908122" y="186720"/>
                    </a:cubicBezTo>
                    <a:cubicBezTo>
                      <a:pt x="3915817" y="173861"/>
                      <a:pt x="3921219" y="159484"/>
                      <a:pt x="3923809" y="144140"/>
                    </a:cubicBezTo>
                    <a:close/>
                    <a:moveTo>
                      <a:pt x="3927589" y="123438"/>
                    </a:moveTo>
                    <a:cubicBezTo>
                      <a:pt x="3927589" y="102424"/>
                      <a:pt x="3933126" y="82689"/>
                      <a:pt x="3942770" y="65589"/>
                    </a:cubicBezTo>
                    <a:cubicBezTo>
                      <a:pt x="3952414" y="82689"/>
                      <a:pt x="3957950" y="102424"/>
                      <a:pt x="3957950" y="123438"/>
                    </a:cubicBezTo>
                    <a:cubicBezTo>
                      <a:pt x="3957950" y="144453"/>
                      <a:pt x="3952414" y="164187"/>
                      <a:pt x="3942770" y="181288"/>
                    </a:cubicBezTo>
                    <a:cubicBezTo>
                      <a:pt x="3933126" y="164187"/>
                      <a:pt x="3927589" y="144453"/>
                      <a:pt x="3927589" y="123438"/>
                    </a:cubicBezTo>
                    <a:close/>
                    <a:moveTo>
                      <a:pt x="3946029" y="60156"/>
                    </a:moveTo>
                    <a:cubicBezTo>
                      <a:pt x="3950538" y="53072"/>
                      <a:pt x="3955762" y="46494"/>
                      <a:pt x="3961626" y="40556"/>
                    </a:cubicBezTo>
                    <a:cubicBezTo>
                      <a:pt x="3967490" y="46494"/>
                      <a:pt x="3972714" y="53072"/>
                      <a:pt x="3977224" y="60156"/>
                    </a:cubicBezTo>
                    <a:cubicBezTo>
                      <a:pt x="3969618" y="72881"/>
                      <a:pt x="3964246" y="87094"/>
                      <a:pt x="3961626" y="102245"/>
                    </a:cubicBezTo>
                    <a:cubicBezTo>
                      <a:pt x="3958992" y="87094"/>
                      <a:pt x="3953634" y="72881"/>
                      <a:pt x="3946029" y="60156"/>
                    </a:cubicBezTo>
                    <a:close/>
                    <a:moveTo>
                      <a:pt x="3961612" y="144646"/>
                    </a:moveTo>
                    <a:cubicBezTo>
                      <a:pt x="3964231" y="159797"/>
                      <a:pt x="3969603" y="174010"/>
                      <a:pt x="3977209" y="186735"/>
                    </a:cubicBezTo>
                    <a:cubicBezTo>
                      <a:pt x="3972699" y="193819"/>
                      <a:pt x="3967475" y="200397"/>
                      <a:pt x="3961612" y="206335"/>
                    </a:cubicBezTo>
                    <a:cubicBezTo>
                      <a:pt x="3955747" y="200397"/>
                      <a:pt x="3950524" y="193819"/>
                      <a:pt x="3946014" y="186735"/>
                    </a:cubicBezTo>
                    <a:cubicBezTo>
                      <a:pt x="3953634" y="173995"/>
                      <a:pt x="3958992" y="159797"/>
                      <a:pt x="3961612" y="144646"/>
                    </a:cubicBezTo>
                    <a:close/>
                    <a:moveTo>
                      <a:pt x="3965302" y="123438"/>
                    </a:moveTo>
                    <a:cubicBezTo>
                      <a:pt x="3965302" y="102424"/>
                      <a:pt x="3970839" y="82689"/>
                      <a:pt x="3980483" y="65589"/>
                    </a:cubicBezTo>
                    <a:cubicBezTo>
                      <a:pt x="3990127" y="82689"/>
                      <a:pt x="3995663" y="102424"/>
                      <a:pt x="3995663" y="123438"/>
                    </a:cubicBezTo>
                    <a:cubicBezTo>
                      <a:pt x="3995663" y="144453"/>
                      <a:pt x="3990127" y="164187"/>
                      <a:pt x="3980483" y="181288"/>
                    </a:cubicBezTo>
                    <a:cubicBezTo>
                      <a:pt x="3970839" y="164187"/>
                      <a:pt x="3965302" y="144453"/>
                      <a:pt x="3965302" y="123438"/>
                    </a:cubicBezTo>
                    <a:close/>
                    <a:moveTo>
                      <a:pt x="4001185" y="123438"/>
                    </a:moveTo>
                    <a:cubicBezTo>
                      <a:pt x="4001185" y="100325"/>
                      <a:pt x="3994800" y="78671"/>
                      <a:pt x="3983727" y="60156"/>
                    </a:cubicBezTo>
                    <a:cubicBezTo>
                      <a:pt x="3997955" y="37817"/>
                      <a:pt x="4019461" y="20598"/>
                      <a:pt x="4044881" y="11891"/>
                    </a:cubicBezTo>
                    <a:cubicBezTo>
                      <a:pt x="4070300" y="20598"/>
                      <a:pt x="4091806" y="37817"/>
                      <a:pt x="4106034" y="60156"/>
                    </a:cubicBezTo>
                    <a:cubicBezTo>
                      <a:pt x="4094961" y="78671"/>
                      <a:pt x="4088591" y="100325"/>
                      <a:pt x="4088591" y="123438"/>
                    </a:cubicBezTo>
                    <a:cubicBezTo>
                      <a:pt x="4088591" y="146551"/>
                      <a:pt x="4094976" y="168206"/>
                      <a:pt x="4106034" y="186720"/>
                    </a:cubicBezTo>
                    <a:cubicBezTo>
                      <a:pt x="4091806" y="209059"/>
                      <a:pt x="4070300" y="226278"/>
                      <a:pt x="4044881" y="234985"/>
                    </a:cubicBezTo>
                    <a:cubicBezTo>
                      <a:pt x="4019461" y="226278"/>
                      <a:pt x="3997955" y="209059"/>
                      <a:pt x="3983727" y="186720"/>
                    </a:cubicBezTo>
                    <a:cubicBezTo>
                      <a:pt x="3994800" y="168206"/>
                      <a:pt x="4001185" y="146566"/>
                      <a:pt x="4001185" y="123438"/>
                    </a:cubicBezTo>
                    <a:close/>
                    <a:moveTo>
                      <a:pt x="4094128" y="123438"/>
                    </a:moveTo>
                    <a:cubicBezTo>
                      <a:pt x="4094128" y="102424"/>
                      <a:pt x="4099664" y="82689"/>
                      <a:pt x="4109309" y="65589"/>
                    </a:cubicBezTo>
                    <a:cubicBezTo>
                      <a:pt x="4118953" y="82689"/>
                      <a:pt x="4124489" y="102424"/>
                      <a:pt x="4124489" y="123438"/>
                    </a:cubicBezTo>
                    <a:cubicBezTo>
                      <a:pt x="4124489" y="144453"/>
                      <a:pt x="4118953" y="164187"/>
                      <a:pt x="4109309" y="181288"/>
                    </a:cubicBezTo>
                    <a:cubicBezTo>
                      <a:pt x="4099664" y="164187"/>
                      <a:pt x="4094128" y="144453"/>
                      <a:pt x="4094128" y="123438"/>
                    </a:cubicBezTo>
                    <a:close/>
                    <a:moveTo>
                      <a:pt x="4112568" y="60156"/>
                    </a:moveTo>
                    <a:cubicBezTo>
                      <a:pt x="4117092" y="53042"/>
                      <a:pt x="4122346" y="46434"/>
                      <a:pt x="4128254" y="40451"/>
                    </a:cubicBezTo>
                    <a:cubicBezTo>
                      <a:pt x="4134163" y="46419"/>
                      <a:pt x="4139402" y="53027"/>
                      <a:pt x="4143941" y="60141"/>
                    </a:cubicBezTo>
                    <a:cubicBezTo>
                      <a:pt x="4136246" y="73015"/>
                      <a:pt x="4130844" y="87392"/>
                      <a:pt x="4128254" y="102736"/>
                    </a:cubicBezTo>
                    <a:cubicBezTo>
                      <a:pt x="4125665" y="87422"/>
                      <a:pt x="4120262" y="73030"/>
                      <a:pt x="4112568" y="60156"/>
                    </a:cubicBezTo>
                    <a:close/>
                    <a:moveTo>
                      <a:pt x="4128254" y="144140"/>
                    </a:moveTo>
                    <a:cubicBezTo>
                      <a:pt x="4130844" y="159484"/>
                      <a:pt x="4136246" y="173861"/>
                      <a:pt x="4143941" y="186735"/>
                    </a:cubicBezTo>
                    <a:cubicBezTo>
                      <a:pt x="4139402" y="193849"/>
                      <a:pt x="4134163" y="200457"/>
                      <a:pt x="4128254" y="206425"/>
                    </a:cubicBezTo>
                    <a:cubicBezTo>
                      <a:pt x="4122346" y="200457"/>
                      <a:pt x="4117092" y="193849"/>
                      <a:pt x="4112568" y="186720"/>
                    </a:cubicBezTo>
                    <a:cubicBezTo>
                      <a:pt x="4120262" y="173861"/>
                      <a:pt x="4125665" y="159469"/>
                      <a:pt x="4128254" y="144140"/>
                    </a:cubicBezTo>
                    <a:close/>
                    <a:moveTo>
                      <a:pt x="4132020" y="123438"/>
                    </a:moveTo>
                    <a:cubicBezTo>
                      <a:pt x="4132020" y="102424"/>
                      <a:pt x="4137556" y="82689"/>
                      <a:pt x="4147200" y="65589"/>
                    </a:cubicBezTo>
                    <a:cubicBezTo>
                      <a:pt x="4156844" y="82689"/>
                      <a:pt x="4162381" y="102424"/>
                      <a:pt x="4162381" y="123438"/>
                    </a:cubicBezTo>
                    <a:cubicBezTo>
                      <a:pt x="4162381" y="144453"/>
                      <a:pt x="4156844" y="164187"/>
                      <a:pt x="4147200" y="181288"/>
                    </a:cubicBezTo>
                    <a:cubicBezTo>
                      <a:pt x="4137556" y="164187"/>
                      <a:pt x="4132020" y="144467"/>
                      <a:pt x="4132020" y="123438"/>
                    </a:cubicBezTo>
                    <a:close/>
                    <a:moveTo>
                      <a:pt x="4150459" y="60156"/>
                    </a:moveTo>
                    <a:cubicBezTo>
                      <a:pt x="4154969" y="53072"/>
                      <a:pt x="4160193" y="46494"/>
                      <a:pt x="4166057" y="40556"/>
                    </a:cubicBezTo>
                    <a:cubicBezTo>
                      <a:pt x="4171920" y="46494"/>
                      <a:pt x="4177144" y="53072"/>
                      <a:pt x="4181654" y="60156"/>
                    </a:cubicBezTo>
                    <a:cubicBezTo>
                      <a:pt x="4174049" y="72881"/>
                      <a:pt x="4168676" y="87094"/>
                      <a:pt x="4166057" y="102245"/>
                    </a:cubicBezTo>
                    <a:cubicBezTo>
                      <a:pt x="4163437" y="87094"/>
                      <a:pt x="4158065" y="72881"/>
                      <a:pt x="4150459" y="60156"/>
                    </a:cubicBezTo>
                    <a:close/>
                    <a:moveTo>
                      <a:pt x="4166057" y="144646"/>
                    </a:moveTo>
                    <a:cubicBezTo>
                      <a:pt x="4168676" y="159797"/>
                      <a:pt x="4174049" y="174010"/>
                      <a:pt x="4181654" y="186735"/>
                    </a:cubicBezTo>
                    <a:cubicBezTo>
                      <a:pt x="4177144" y="193819"/>
                      <a:pt x="4171920" y="200397"/>
                      <a:pt x="4166057" y="206335"/>
                    </a:cubicBezTo>
                    <a:cubicBezTo>
                      <a:pt x="4160193" y="200397"/>
                      <a:pt x="4154969" y="193819"/>
                      <a:pt x="4150459" y="186735"/>
                    </a:cubicBezTo>
                    <a:cubicBezTo>
                      <a:pt x="4158065" y="173995"/>
                      <a:pt x="4163437" y="159797"/>
                      <a:pt x="4166057" y="144646"/>
                    </a:cubicBezTo>
                    <a:close/>
                    <a:moveTo>
                      <a:pt x="4169733" y="123438"/>
                    </a:moveTo>
                    <a:cubicBezTo>
                      <a:pt x="4169733" y="102424"/>
                      <a:pt x="4175269" y="82689"/>
                      <a:pt x="4184913" y="65589"/>
                    </a:cubicBezTo>
                    <a:cubicBezTo>
                      <a:pt x="4194557" y="82689"/>
                      <a:pt x="4200094" y="102424"/>
                      <a:pt x="4200094" y="123438"/>
                    </a:cubicBezTo>
                    <a:cubicBezTo>
                      <a:pt x="4200094" y="144453"/>
                      <a:pt x="4194557" y="164187"/>
                      <a:pt x="4184913" y="181288"/>
                    </a:cubicBezTo>
                    <a:cubicBezTo>
                      <a:pt x="4175269" y="164187"/>
                      <a:pt x="4169733" y="144467"/>
                      <a:pt x="4169733" y="123438"/>
                    </a:cubicBezTo>
                    <a:close/>
                    <a:moveTo>
                      <a:pt x="4205615" y="123438"/>
                    </a:moveTo>
                    <a:cubicBezTo>
                      <a:pt x="4205615" y="100325"/>
                      <a:pt x="4199230" y="78671"/>
                      <a:pt x="4188158" y="60156"/>
                    </a:cubicBezTo>
                    <a:cubicBezTo>
                      <a:pt x="4202385" y="37817"/>
                      <a:pt x="4223891" y="20598"/>
                      <a:pt x="4249311" y="11891"/>
                    </a:cubicBezTo>
                    <a:cubicBezTo>
                      <a:pt x="4274731" y="20598"/>
                      <a:pt x="4296237" y="37817"/>
                      <a:pt x="4310465" y="60156"/>
                    </a:cubicBezTo>
                    <a:cubicBezTo>
                      <a:pt x="4299392" y="78671"/>
                      <a:pt x="4293022" y="100325"/>
                      <a:pt x="4293022" y="123438"/>
                    </a:cubicBezTo>
                    <a:cubicBezTo>
                      <a:pt x="4293022" y="146551"/>
                      <a:pt x="4299407" y="168206"/>
                      <a:pt x="4310465" y="186720"/>
                    </a:cubicBezTo>
                    <a:cubicBezTo>
                      <a:pt x="4296237" y="209059"/>
                      <a:pt x="4274731" y="226278"/>
                      <a:pt x="4249311" y="234985"/>
                    </a:cubicBezTo>
                    <a:cubicBezTo>
                      <a:pt x="4223891" y="226278"/>
                      <a:pt x="4202385" y="209059"/>
                      <a:pt x="4188158" y="186720"/>
                    </a:cubicBezTo>
                    <a:cubicBezTo>
                      <a:pt x="4199245" y="168206"/>
                      <a:pt x="4205615" y="146566"/>
                      <a:pt x="4205615" y="123438"/>
                    </a:cubicBezTo>
                    <a:close/>
                    <a:moveTo>
                      <a:pt x="4298558" y="123438"/>
                    </a:moveTo>
                    <a:cubicBezTo>
                      <a:pt x="4298558" y="102424"/>
                      <a:pt x="4304095" y="82689"/>
                      <a:pt x="4313739" y="65589"/>
                    </a:cubicBezTo>
                    <a:cubicBezTo>
                      <a:pt x="4323383" y="82689"/>
                      <a:pt x="4328919" y="102424"/>
                      <a:pt x="4328919" y="123438"/>
                    </a:cubicBezTo>
                    <a:cubicBezTo>
                      <a:pt x="4328919" y="144453"/>
                      <a:pt x="4323383" y="164187"/>
                      <a:pt x="4313739" y="181288"/>
                    </a:cubicBezTo>
                    <a:cubicBezTo>
                      <a:pt x="4304095" y="164187"/>
                      <a:pt x="4298558" y="144453"/>
                      <a:pt x="4298558" y="123438"/>
                    </a:cubicBezTo>
                    <a:close/>
                    <a:moveTo>
                      <a:pt x="4316998" y="60156"/>
                    </a:moveTo>
                    <a:cubicBezTo>
                      <a:pt x="4321522" y="53042"/>
                      <a:pt x="4326776" y="46434"/>
                      <a:pt x="4332685" y="40466"/>
                    </a:cubicBezTo>
                    <a:cubicBezTo>
                      <a:pt x="4338593" y="46434"/>
                      <a:pt x="4343832" y="53042"/>
                      <a:pt x="4348371" y="60156"/>
                    </a:cubicBezTo>
                    <a:cubicBezTo>
                      <a:pt x="4340677" y="73015"/>
                      <a:pt x="4335274" y="87407"/>
                      <a:pt x="4332685" y="102736"/>
                    </a:cubicBezTo>
                    <a:cubicBezTo>
                      <a:pt x="4330095" y="87407"/>
                      <a:pt x="4324693" y="73030"/>
                      <a:pt x="4316998" y="60156"/>
                    </a:cubicBezTo>
                    <a:close/>
                    <a:moveTo>
                      <a:pt x="4332685" y="144140"/>
                    </a:moveTo>
                    <a:cubicBezTo>
                      <a:pt x="4335274" y="159469"/>
                      <a:pt x="4340677" y="173861"/>
                      <a:pt x="4348371" y="186720"/>
                    </a:cubicBezTo>
                    <a:cubicBezTo>
                      <a:pt x="4343847" y="193834"/>
                      <a:pt x="4338593" y="200442"/>
                      <a:pt x="4332685" y="206410"/>
                    </a:cubicBezTo>
                    <a:cubicBezTo>
                      <a:pt x="4326776" y="200442"/>
                      <a:pt x="4321537" y="193834"/>
                      <a:pt x="4316998" y="186720"/>
                    </a:cubicBezTo>
                    <a:cubicBezTo>
                      <a:pt x="4324693" y="173861"/>
                      <a:pt x="4330095" y="159484"/>
                      <a:pt x="4332685" y="144140"/>
                    </a:cubicBezTo>
                    <a:close/>
                    <a:moveTo>
                      <a:pt x="4336450" y="123438"/>
                    </a:moveTo>
                    <a:cubicBezTo>
                      <a:pt x="4336450" y="102424"/>
                      <a:pt x="4341986" y="82689"/>
                      <a:pt x="4351630" y="65589"/>
                    </a:cubicBezTo>
                    <a:cubicBezTo>
                      <a:pt x="4361274" y="82689"/>
                      <a:pt x="4366811" y="102424"/>
                      <a:pt x="4366811" y="123438"/>
                    </a:cubicBezTo>
                    <a:cubicBezTo>
                      <a:pt x="4366811" y="144453"/>
                      <a:pt x="4361274" y="164187"/>
                      <a:pt x="4351630" y="181288"/>
                    </a:cubicBezTo>
                    <a:cubicBezTo>
                      <a:pt x="4341986" y="164187"/>
                      <a:pt x="4336450" y="144453"/>
                      <a:pt x="4336450" y="123438"/>
                    </a:cubicBezTo>
                    <a:close/>
                    <a:moveTo>
                      <a:pt x="4354890" y="60156"/>
                    </a:moveTo>
                    <a:cubicBezTo>
                      <a:pt x="4359399" y="53072"/>
                      <a:pt x="4364623" y="46494"/>
                      <a:pt x="4370487" y="40556"/>
                    </a:cubicBezTo>
                    <a:cubicBezTo>
                      <a:pt x="4376351" y="46494"/>
                      <a:pt x="4381575" y="53072"/>
                      <a:pt x="4386084" y="60156"/>
                    </a:cubicBezTo>
                    <a:cubicBezTo>
                      <a:pt x="4378479" y="72881"/>
                      <a:pt x="4373107" y="87094"/>
                      <a:pt x="4370487" y="102245"/>
                    </a:cubicBezTo>
                    <a:cubicBezTo>
                      <a:pt x="4367868" y="87094"/>
                      <a:pt x="4362495" y="72881"/>
                      <a:pt x="4354890" y="60156"/>
                    </a:cubicBezTo>
                    <a:close/>
                    <a:moveTo>
                      <a:pt x="4370487" y="144646"/>
                    </a:moveTo>
                    <a:cubicBezTo>
                      <a:pt x="4373107" y="159797"/>
                      <a:pt x="4378479" y="174010"/>
                      <a:pt x="4386084" y="186735"/>
                    </a:cubicBezTo>
                    <a:cubicBezTo>
                      <a:pt x="4381575" y="193819"/>
                      <a:pt x="4376351" y="200397"/>
                      <a:pt x="4370487" y="206335"/>
                    </a:cubicBezTo>
                    <a:cubicBezTo>
                      <a:pt x="4364623" y="200397"/>
                      <a:pt x="4359399" y="193819"/>
                      <a:pt x="4354890" y="186735"/>
                    </a:cubicBezTo>
                    <a:cubicBezTo>
                      <a:pt x="4362495" y="173995"/>
                      <a:pt x="4367868" y="159797"/>
                      <a:pt x="4370487" y="144646"/>
                    </a:cubicBezTo>
                    <a:close/>
                    <a:moveTo>
                      <a:pt x="4374163" y="123438"/>
                    </a:moveTo>
                    <a:cubicBezTo>
                      <a:pt x="4374163" y="102424"/>
                      <a:pt x="4379699" y="82689"/>
                      <a:pt x="4389344" y="65589"/>
                    </a:cubicBezTo>
                    <a:cubicBezTo>
                      <a:pt x="4398988" y="82689"/>
                      <a:pt x="4404524" y="102424"/>
                      <a:pt x="4404524" y="123438"/>
                    </a:cubicBezTo>
                    <a:cubicBezTo>
                      <a:pt x="4404524" y="144453"/>
                      <a:pt x="4398988" y="164187"/>
                      <a:pt x="4389344" y="181288"/>
                    </a:cubicBezTo>
                    <a:cubicBezTo>
                      <a:pt x="4379699" y="164187"/>
                      <a:pt x="4374163" y="144453"/>
                      <a:pt x="4374163" y="123438"/>
                    </a:cubicBezTo>
                    <a:close/>
                    <a:moveTo>
                      <a:pt x="4410060" y="123438"/>
                    </a:moveTo>
                    <a:cubicBezTo>
                      <a:pt x="4410060" y="100325"/>
                      <a:pt x="4403675" y="78671"/>
                      <a:pt x="4392618" y="60156"/>
                    </a:cubicBezTo>
                    <a:cubicBezTo>
                      <a:pt x="4406846" y="37817"/>
                      <a:pt x="4428351" y="20598"/>
                      <a:pt x="4453771" y="11891"/>
                    </a:cubicBezTo>
                    <a:cubicBezTo>
                      <a:pt x="4479191" y="20598"/>
                      <a:pt x="4500697" y="37817"/>
                      <a:pt x="4514925" y="60156"/>
                    </a:cubicBezTo>
                    <a:cubicBezTo>
                      <a:pt x="4503852" y="78671"/>
                      <a:pt x="4497482" y="100325"/>
                      <a:pt x="4497482" y="123438"/>
                    </a:cubicBezTo>
                    <a:cubicBezTo>
                      <a:pt x="4497482" y="146551"/>
                      <a:pt x="4503867" y="168206"/>
                      <a:pt x="4514925" y="186720"/>
                    </a:cubicBezTo>
                    <a:cubicBezTo>
                      <a:pt x="4500697" y="209059"/>
                      <a:pt x="4479191" y="226278"/>
                      <a:pt x="4453771" y="234985"/>
                    </a:cubicBezTo>
                    <a:cubicBezTo>
                      <a:pt x="4428351" y="226278"/>
                      <a:pt x="4406846" y="209059"/>
                      <a:pt x="4392618" y="186720"/>
                    </a:cubicBezTo>
                    <a:cubicBezTo>
                      <a:pt x="4403675" y="168206"/>
                      <a:pt x="4410060" y="146566"/>
                      <a:pt x="4410060" y="123438"/>
                    </a:cubicBezTo>
                    <a:close/>
                    <a:moveTo>
                      <a:pt x="4503004" y="123438"/>
                    </a:moveTo>
                    <a:cubicBezTo>
                      <a:pt x="4503004" y="102424"/>
                      <a:pt x="4508540" y="82689"/>
                      <a:pt x="4518184" y="65589"/>
                    </a:cubicBezTo>
                    <a:cubicBezTo>
                      <a:pt x="4527828" y="82689"/>
                      <a:pt x="4533365" y="102424"/>
                      <a:pt x="4533365" y="123438"/>
                    </a:cubicBezTo>
                    <a:cubicBezTo>
                      <a:pt x="4533365" y="144453"/>
                      <a:pt x="4527828" y="164187"/>
                      <a:pt x="4518184" y="181288"/>
                    </a:cubicBezTo>
                    <a:cubicBezTo>
                      <a:pt x="4508540" y="164187"/>
                      <a:pt x="4503004" y="144453"/>
                      <a:pt x="4503004" y="123438"/>
                    </a:cubicBezTo>
                    <a:close/>
                    <a:moveTo>
                      <a:pt x="4521443" y="60156"/>
                    </a:moveTo>
                    <a:cubicBezTo>
                      <a:pt x="4525968" y="53042"/>
                      <a:pt x="4531221" y="46434"/>
                      <a:pt x="4537130" y="40451"/>
                    </a:cubicBezTo>
                    <a:cubicBezTo>
                      <a:pt x="4543038" y="46419"/>
                      <a:pt x="4548277" y="53027"/>
                      <a:pt x="4552816" y="60156"/>
                    </a:cubicBezTo>
                    <a:cubicBezTo>
                      <a:pt x="4545122" y="73030"/>
                      <a:pt x="4539720" y="87407"/>
                      <a:pt x="4537130" y="102751"/>
                    </a:cubicBezTo>
                    <a:cubicBezTo>
                      <a:pt x="4534525" y="87422"/>
                      <a:pt x="4529123" y="73030"/>
                      <a:pt x="4521443" y="60156"/>
                    </a:cubicBezTo>
                    <a:close/>
                    <a:moveTo>
                      <a:pt x="4537115" y="144140"/>
                    </a:moveTo>
                    <a:cubicBezTo>
                      <a:pt x="4539705" y="159484"/>
                      <a:pt x="4545107" y="173861"/>
                      <a:pt x="4552802" y="186735"/>
                    </a:cubicBezTo>
                    <a:cubicBezTo>
                      <a:pt x="4548277" y="193849"/>
                      <a:pt x="4543023" y="200457"/>
                      <a:pt x="4537115" y="206440"/>
                    </a:cubicBezTo>
                    <a:cubicBezTo>
                      <a:pt x="4531207" y="200471"/>
                      <a:pt x="4525968" y="193864"/>
                      <a:pt x="4521428" y="186735"/>
                    </a:cubicBezTo>
                    <a:cubicBezTo>
                      <a:pt x="4529123" y="173861"/>
                      <a:pt x="4534525" y="159469"/>
                      <a:pt x="4537115" y="144140"/>
                    </a:cubicBezTo>
                    <a:close/>
                    <a:moveTo>
                      <a:pt x="4540895" y="123438"/>
                    </a:moveTo>
                    <a:cubicBezTo>
                      <a:pt x="4540895" y="102424"/>
                      <a:pt x="4546432" y="82689"/>
                      <a:pt x="4556076" y="65589"/>
                    </a:cubicBezTo>
                    <a:cubicBezTo>
                      <a:pt x="4565720" y="82689"/>
                      <a:pt x="4571256" y="102424"/>
                      <a:pt x="4571256" y="123438"/>
                    </a:cubicBezTo>
                    <a:cubicBezTo>
                      <a:pt x="4571256" y="144453"/>
                      <a:pt x="4565720" y="164187"/>
                      <a:pt x="4556076" y="181288"/>
                    </a:cubicBezTo>
                    <a:cubicBezTo>
                      <a:pt x="4546432" y="164187"/>
                      <a:pt x="4540895" y="144453"/>
                      <a:pt x="4540895" y="123438"/>
                    </a:cubicBezTo>
                    <a:close/>
                    <a:moveTo>
                      <a:pt x="4559335" y="60156"/>
                    </a:moveTo>
                    <a:cubicBezTo>
                      <a:pt x="4563844" y="53072"/>
                      <a:pt x="4569068" y="46494"/>
                      <a:pt x="4574932" y="40556"/>
                    </a:cubicBezTo>
                    <a:cubicBezTo>
                      <a:pt x="4580796" y="46494"/>
                      <a:pt x="4586020" y="53072"/>
                      <a:pt x="4590529" y="60156"/>
                    </a:cubicBezTo>
                    <a:cubicBezTo>
                      <a:pt x="4582924" y="72881"/>
                      <a:pt x="4577552" y="87094"/>
                      <a:pt x="4574932" y="102245"/>
                    </a:cubicBezTo>
                    <a:cubicBezTo>
                      <a:pt x="4572298" y="87109"/>
                      <a:pt x="4566940" y="72896"/>
                      <a:pt x="4559335" y="60156"/>
                    </a:cubicBezTo>
                    <a:close/>
                    <a:moveTo>
                      <a:pt x="4574917" y="144631"/>
                    </a:moveTo>
                    <a:cubicBezTo>
                      <a:pt x="4577537" y="159782"/>
                      <a:pt x="4582909" y="173995"/>
                      <a:pt x="4590514" y="186720"/>
                    </a:cubicBezTo>
                    <a:cubicBezTo>
                      <a:pt x="4586005" y="193804"/>
                      <a:pt x="4580781" y="200382"/>
                      <a:pt x="4574917" y="206320"/>
                    </a:cubicBezTo>
                    <a:cubicBezTo>
                      <a:pt x="4569053" y="200382"/>
                      <a:pt x="4563830" y="193789"/>
                      <a:pt x="4559320" y="186720"/>
                    </a:cubicBezTo>
                    <a:cubicBezTo>
                      <a:pt x="4566940" y="173995"/>
                      <a:pt x="4572298" y="159782"/>
                      <a:pt x="4574917" y="144631"/>
                    </a:cubicBezTo>
                    <a:close/>
                    <a:moveTo>
                      <a:pt x="4578608" y="123438"/>
                    </a:moveTo>
                    <a:cubicBezTo>
                      <a:pt x="4578608" y="102424"/>
                      <a:pt x="4584144" y="82689"/>
                      <a:pt x="4593789" y="65589"/>
                    </a:cubicBezTo>
                    <a:cubicBezTo>
                      <a:pt x="4603433" y="82689"/>
                      <a:pt x="4608969" y="102424"/>
                      <a:pt x="4608969" y="123438"/>
                    </a:cubicBezTo>
                    <a:cubicBezTo>
                      <a:pt x="4608969" y="144453"/>
                      <a:pt x="4603433" y="164187"/>
                      <a:pt x="4593789" y="181288"/>
                    </a:cubicBezTo>
                    <a:cubicBezTo>
                      <a:pt x="4584144" y="164187"/>
                      <a:pt x="4578608" y="144467"/>
                      <a:pt x="4578608" y="123438"/>
                    </a:cubicBezTo>
                    <a:close/>
                    <a:moveTo>
                      <a:pt x="4614491" y="123438"/>
                    </a:moveTo>
                    <a:cubicBezTo>
                      <a:pt x="4614491" y="100325"/>
                      <a:pt x="4608106" y="78671"/>
                      <a:pt x="4597033" y="60156"/>
                    </a:cubicBezTo>
                    <a:cubicBezTo>
                      <a:pt x="4611261" y="37817"/>
                      <a:pt x="4632767" y="20598"/>
                      <a:pt x="4658186" y="11891"/>
                    </a:cubicBezTo>
                    <a:cubicBezTo>
                      <a:pt x="4704427" y="27727"/>
                      <a:pt x="4737780" y="71735"/>
                      <a:pt x="4737780" y="123438"/>
                    </a:cubicBezTo>
                    <a:cubicBezTo>
                      <a:pt x="4737780" y="175141"/>
                      <a:pt x="4704427" y="219149"/>
                      <a:pt x="4658186" y="234985"/>
                    </a:cubicBezTo>
                    <a:cubicBezTo>
                      <a:pt x="4632767" y="226278"/>
                      <a:pt x="4611261" y="209059"/>
                      <a:pt x="4597033" y="186720"/>
                    </a:cubicBezTo>
                    <a:cubicBezTo>
                      <a:pt x="4608106" y="168206"/>
                      <a:pt x="4614491" y="146566"/>
                      <a:pt x="4614491" y="123438"/>
                    </a:cubicBezTo>
                    <a:close/>
                    <a:moveTo>
                      <a:pt x="4649480" y="9257"/>
                    </a:moveTo>
                    <a:cubicBezTo>
                      <a:pt x="4626695" y="18648"/>
                      <a:pt x="4607317" y="34692"/>
                      <a:pt x="4593774" y="54992"/>
                    </a:cubicBezTo>
                    <a:cubicBezTo>
                      <a:pt x="4589398" y="48429"/>
                      <a:pt x="4584413" y="42312"/>
                      <a:pt x="4578891" y="36716"/>
                    </a:cubicBezTo>
                    <a:cubicBezTo>
                      <a:pt x="4595396" y="21476"/>
                      <a:pt x="4616247" y="10924"/>
                      <a:pt x="4639330" y="7144"/>
                    </a:cubicBezTo>
                    <a:cubicBezTo>
                      <a:pt x="4642768" y="7709"/>
                      <a:pt x="4646161" y="8409"/>
                      <a:pt x="4649480" y="9257"/>
                    </a:cubicBezTo>
                    <a:close/>
                    <a:moveTo>
                      <a:pt x="4620399" y="5596"/>
                    </a:moveTo>
                    <a:cubicBezTo>
                      <a:pt x="4620846" y="5596"/>
                      <a:pt x="4621292" y="5626"/>
                      <a:pt x="4621738" y="5626"/>
                    </a:cubicBezTo>
                    <a:cubicBezTo>
                      <a:pt x="4604103" y="11147"/>
                      <a:pt x="4588178" y="20568"/>
                      <a:pt x="4574917" y="32861"/>
                    </a:cubicBezTo>
                    <a:cubicBezTo>
                      <a:pt x="4570586" y="28843"/>
                      <a:pt x="4565973" y="25137"/>
                      <a:pt x="4561106" y="21774"/>
                    </a:cubicBezTo>
                    <a:cubicBezTo>
                      <a:pt x="4578534" y="11504"/>
                      <a:pt x="4598774" y="5596"/>
                      <a:pt x="4620399" y="5596"/>
                    </a:cubicBezTo>
                    <a:close/>
                    <a:moveTo>
                      <a:pt x="4570944" y="36716"/>
                    </a:moveTo>
                    <a:cubicBezTo>
                      <a:pt x="4565422" y="42312"/>
                      <a:pt x="4560436" y="48429"/>
                      <a:pt x="4556061" y="54992"/>
                    </a:cubicBezTo>
                    <a:cubicBezTo>
                      <a:pt x="4551656" y="48399"/>
                      <a:pt x="4546640" y="42237"/>
                      <a:pt x="4541089" y="36627"/>
                    </a:cubicBezTo>
                    <a:cubicBezTo>
                      <a:pt x="4545717" y="32355"/>
                      <a:pt x="4550703" y="28471"/>
                      <a:pt x="4555971" y="24988"/>
                    </a:cubicBezTo>
                    <a:cubicBezTo>
                      <a:pt x="4561285" y="28501"/>
                      <a:pt x="4566285" y="32415"/>
                      <a:pt x="4570944" y="36716"/>
                    </a:cubicBezTo>
                    <a:close/>
                    <a:moveTo>
                      <a:pt x="4491559" y="5596"/>
                    </a:moveTo>
                    <a:cubicBezTo>
                      <a:pt x="4513168" y="5596"/>
                      <a:pt x="4533424" y="11519"/>
                      <a:pt x="4550837" y="21788"/>
                    </a:cubicBezTo>
                    <a:cubicBezTo>
                      <a:pt x="4546000" y="25137"/>
                      <a:pt x="4541416" y="28813"/>
                      <a:pt x="4537115" y="32787"/>
                    </a:cubicBezTo>
                    <a:cubicBezTo>
                      <a:pt x="4523884" y="20523"/>
                      <a:pt x="4507974" y="11132"/>
                      <a:pt x="4490383" y="5626"/>
                    </a:cubicBezTo>
                    <a:cubicBezTo>
                      <a:pt x="4490785" y="5611"/>
                      <a:pt x="4491172" y="5596"/>
                      <a:pt x="4491559" y="5596"/>
                    </a:cubicBezTo>
                    <a:close/>
                    <a:moveTo>
                      <a:pt x="4472702" y="7129"/>
                    </a:moveTo>
                    <a:cubicBezTo>
                      <a:pt x="4495785" y="10894"/>
                      <a:pt x="4516621" y="21416"/>
                      <a:pt x="4533141" y="36627"/>
                    </a:cubicBezTo>
                    <a:cubicBezTo>
                      <a:pt x="4527590" y="42252"/>
                      <a:pt x="4522574" y="48399"/>
                      <a:pt x="4518169" y="54992"/>
                    </a:cubicBezTo>
                    <a:cubicBezTo>
                      <a:pt x="4504626" y="34692"/>
                      <a:pt x="4485248" y="18633"/>
                      <a:pt x="4462463" y="9257"/>
                    </a:cubicBezTo>
                    <a:cubicBezTo>
                      <a:pt x="4465826" y="8394"/>
                      <a:pt x="4469249" y="7694"/>
                      <a:pt x="4472702" y="7129"/>
                    </a:cubicBezTo>
                    <a:close/>
                    <a:moveTo>
                      <a:pt x="4453846" y="5596"/>
                    </a:moveTo>
                    <a:cubicBezTo>
                      <a:pt x="4454248" y="5596"/>
                      <a:pt x="4454635" y="5626"/>
                      <a:pt x="4455021" y="5626"/>
                    </a:cubicBezTo>
                    <a:cubicBezTo>
                      <a:pt x="4454590" y="5760"/>
                      <a:pt x="4454173" y="5923"/>
                      <a:pt x="4453756" y="6057"/>
                    </a:cubicBezTo>
                    <a:cubicBezTo>
                      <a:pt x="4453340" y="5923"/>
                      <a:pt x="4452923" y="5760"/>
                      <a:pt x="4452506" y="5626"/>
                    </a:cubicBezTo>
                    <a:cubicBezTo>
                      <a:pt x="4452953" y="5626"/>
                      <a:pt x="4453399" y="5596"/>
                      <a:pt x="4453846" y="5596"/>
                    </a:cubicBezTo>
                    <a:close/>
                    <a:moveTo>
                      <a:pt x="4445050" y="9257"/>
                    </a:moveTo>
                    <a:cubicBezTo>
                      <a:pt x="4422264" y="18648"/>
                      <a:pt x="4402887" y="34692"/>
                      <a:pt x="4389344" y="54992"/>
                    </a:cubicBezTo>
                    <a:cubicBezTo>
                      <a:pt x="4384968" y="48429"/>
                      <a:pt x="4379982" y="42312"/>
                      <a:pt x="4374461" y="36716"/>
                    </a:cubicBezTo>
                    <a:cubicBezTo>
                      <a:pt x="4390966" y="21476"/>
                      <a:pt x="4411817" y="10924"/>
                      <a:pt x="4434900" y="7144"/>
                    </a:cubicBezTo>
                    <a:cubicBezTo>
                      <a:pt x="4438338" y="7709"/>
                      <a:pt x="4441731" y="8409"/>
                      <a:pt x="4445050" y="9257"/>
                    </a:cubicBezTo>
                    <a:close/>
                    <a:moveTo>
                      <a:pt x="4415954" y="5596"/>
                    </a:moveTo>
                    <a:cubicBezTo>
                      <a:pt x="4416400" y="5596"/>
                      <a:pt x="4416847" y="5626"/>
                      <a:pt x="4417308" y="5626"/>
                    </a:cubicBezTo>
                    <a:cubicBezTo>
                      <a:pt x="4399672" y="11147"/>
                      <a:pt x="4383748" y="20568"/>
                      <a:pt x="4370487" y="32876"/>
                    </a:cubicBezTo>
                    <a:cubicBezTo>
                      <a:pt x="4366156" y="28858"/>
                      <a:pt x="4361543" y="25152"/>
                      <a:pt x="4356676" y="21788"/>
                    </a:cubicBezTo>
                    <a:cubicBezTo>
                      <a:pt x="4374089" y="11504"/>
                      <a:pt x="4394344" y="5596"/>
                      <a:pt x="4415954" y="5596"/>
                    </a:cubicBezTo>
                    <a:close/>
                    <a:moveTo>
                      <a:pt x="4366513" y="36716"/>
                    </a:moveTo>
                    <a:cubicBezTo>
                      <a:pt x="4360992" y="42312"/>
                      <a:pt x="4356006" y="48429"/>
                      <a:pt x="4351630" y="54992"/>
                    </a:cubicBezTo>
                    <a:cubicBezTo>
                      <a:pt x="4347225" y="48399"/>
                      <a:pt x="4342210" y="42237"/>
                      <a:pt x="4336659" y="36627"/>
                    </a:cubicBezTo>
                    <a:cubicBezTo>
                      <a:pt x="4341287" y="32355"/>
                      <a:pt x="4346273" y="28471"/>
                      <a:pt x="4351541" y="24988"/>
                    </a:cubicBezTo>
                    <a:cubicBezTo>
                      <a:pt x="4356854" y="28501"/>
                      <a:pt x="4361855" y="32415"/>
                      <a:pt x="4366513" y="36716"/>
                    </a:cubicBezTo>
                    <a:close/>
                    <a:moveTo>
                      <a:pt x="4287128" y="5596"/>
                    </a:moveTo>
                    <a:cubicBezTo>
                      <a:pt x="4308738" y="5596"/>
                      <a:pt x="4328994" y="11519"/>
                      <a:pt x="4346406" y="21788"/>
                    </a:cubicBezTo>
                    <a:cubicBezTo>
                      <a:pt x="4341570" y="25137"/>
                      <a:pt x="4336986" y="28813"/>
                      <a:pt x="4332685" y="32787"/>
                    </a:cubicBezTo>
                    <a:cubicBezTo>
                      <a:pt x="4319454" y="20523"/>
                      <a:pt x="4303544" y="11132"/>
                      <a:pt x="4285938" y="5626"/>
                    </a:cubicBezTo>
                    <a:cubicBezTo>
                      <a:pt x="4286340" y="5611"/>
                      <a:pt x="4286727" y="5596"/>
                      <a:pt x="4287128" y="5596"/>
                    </a:cubicBezTo>
                    <a:close/>
                    <a:moveTo>
                      <a:pt x="4268272" y="7129"/>
                    </a:moveTo>
                    <a:cubicBezTo>
                      <a:pt x="4291355" y="10894"/>
                      <a:pt x="4312191" y="21416"/>
                      <a:pt x="4328711" y="36627"/>
                    </a:cubicBezTo>
                    <a:cubicBezTo>
                      <a:pt x="4323160" y="42252"/>
                      <a:pt x="4318144" y="48399"/>
                      <a:pt x="4313739" y="54992"/>
                    </a:cubicBezTo>
                    <a:cubicBezTo>
                      <a:pt x="4300196" y="34692"/>
                      <a:pt x="4280818" y="18648"/>
                      <a:pt x="4258032" y="9257"/>
                    </a:cubicBezTo>
                    <a:cubicBezTo>
                      <a:pt x="4261396" y="8394"/>
                      <a:pt x="4264804" y="7694"/>
                      <a:pt x="4268272" y="7129"/>
                    </a:cubicBezTo>
                    <a:close/>
                    <a:moveTo>
                      <a:pt x="4249415" y="5596"/>
                    </a:moveTo>
                    <a:cubicBezTo>
                      <a:pt x="4249817" y="5596"/>
                      <a:pt x="4250204" y="5626"/>
                      <a:pt x="4250591" y="5626"/>
                    </a:cubicBezTo>
                    <a:cubicBezTo>
                      <a:pt x="4250159" y="5760"/>
                      <a:pt x="4249743" y="5923"/>
                      <a:pt x="4249326" y="6057"/>
                    </a:cubicBezTo>
                    <a:cubicBezTo>
                      <a:pt x="4248909" y="5923"/>
                      <a:pt x="4248493" y="5760"/>
                      <a:pt x="4248076" y="5626"/>
                    </a:cubicBezTo>
                    <a:cubicBezTo>
                      <a:pt x="4248522" y="5626"/>
                      <a:pt x="4248969" y="5596"/>
                      <a:pt x="4249415" y="5596"/>
                    </a:cubicBezTo>
                    <a:close/>
                    <a:moveTo>
                      <a:pt x="4240620" y="9257"/>
                    </a:moveTo>
                    <a:cubicBezTo>
                      <a:pt x="4217834" y="18648"/>
                      <a:pt x="4198457" y="34692"/>
                      <a:pt x="4184913" y="54992"/>
                    </a:cubicBezTo>
                    <a:cubicBezTo>
                      <a:pt x="4180537" y="48429"/>
                      <a:pt x="4175552" y="42312"/>
                      <a:pt x="4170030" y="36716"/>
                    </a:cubicBezTo>
                    <a:cubicBezTo>
                      <a:pt x="4186535" y="21476"/>
                      <a:pt x="4207386" y="10924"/>
                      <a:pt x="4230469" y="7144"/>
                    </a:cubicBezTo>
                    <a:cubicBezTo>
                      <a:pt x="4233908" y="7709"/>
                      <a:pt x="4237286" y="8409"/>
                      <a:pt x="4240620" y="9257"/>
                    </a:cubicBezTo>
                    <a:close/>
                    <a:moveTo>
                      <a:pt x="4211524" y="5596"/>
                    </a:moveTo>
                    <a:cubicBezTo>
                      <a:pt x="4211970" y="5596"/>
                      <a:pt x="4212417" y="5626"/>
                      <a:pt x="4212863" y="5626"/>
                    </a:cubicBezTo>
                    <a:cubicBezTo>
                      <a:pt x="4195227" y="11147"/>
                      <a:pt x="4179302" y="20568"/>
                      <a:pt x="4166042" y="32861"/>
                    </a:cubicBezTo>
                    <a:cubicBezTo>
                      <a:pt x="4161711" y="28843"/>
                      <a:pt x="4157097" y="25137"/>
                      <a:pt x="4152230" y="21774"/>
                    </a:cubicBezTo>
                    <a:cubicBezTo>
                      <a:pt x="4169658" y="11504"/>
                      <a:pt x="4189914" y="5596"/>
                      <a:pt x="4211524" y="5596"/>
                    </a:cubicBezTo>
                    <a:close/>
                    <a:moveTo>
                      <a:pt x="4162083" y="36716"/>
                    </a:moveTo>
                    <a:cubicBezTo>
                      <a:pt x="4156561" y="42312"/>
                      <a:pt x="4151576" y="48429"/>
                      <a:pt x="4147200" y="54992"/>
                    </a:cubicBezTo>
                    <a:cubicBezTo>
                      <a:pt x="4142795" y="48399"/>
                      <a:pt x="4137779" y="42237"/>
                      <a:pt x="4132228" y="36627"/>
                    </a:cubicBezTo>
                    <a:cubicBezTo>
                      <a:pt x="4136857" y="32355"/>
                      <a:pt x="4141842" y="28471"/>
                      <a:pt x="4147111" y="24988"/>
                    </a:cubicBezTo>
                    <a:cubicBezTo>
                      <a:pt x="4152409" y="28501"/>
                      <a:pt x="4157424" y="32415"/>
                      <a:pt x="4162083" y="36716"/>
                    </a:cubicBezTo>
                    <a:close/>
                    <a:moveTo>
                      <a:pt x="4082698" y="5596"/>
                    </a:moveTo>
                    <a:cubicBezTo>
                      <a:pt x="4104308" y="5596"/>
                      <a:pt x="4124563" y="11519"/>
                      <a:pt x="4141976" y="21788"/>
                    </a:cubicBezTo>
                    <a:cubicBezTo>
                      <a:pt x="4137139" y="25137"/>
                      <a:pt x="4132555" y="28813"/>
                      <a:pt x="4128254" y="32787"/>
                    </a:cubicBezTo>
                    <a:cubicBezTo>
                      <a:pt x="4115023" y="20523"/>
                      <a:pt x="4099114" y="11132"/>
                      <a:pt x="4081522" y="5626"/>
                    </a:cubicBezTo>
                    <a:cubicBezTo>
                      <a:pt x="4081909" y="5611"/>
                      <a:pt x="4082296" y="5596"/>
                      <a:pt x="4082698" y="5596"/>
                    </a:cubicBezTo>
                    <a:close/>
                    <a:moveTo>
                      <a:pt x="4063841" y="7129"/>
                    </a:moveTo>
                    <a:cubicBezTo>
                      <a:pt x="4086925" y="10894"/>
                      <a:pt x="4107761" y="21416"/>
                      <a:pt x="4124280" y="36627"/>
                    </a:cubicBezTo>
                    <a:cubicBezTo>
                      <a:pt x="4118729" y="42252"/>
                      <a:pt x="4113714" y="48399"/>
                      <a:pt x="4109309" y="54992"/>
                    </a:cubicBezTo>
                    <a:cubicBezTo>
                      <a:pt x="4095765" y="34692"/>
                      <a:pt x="4076388" y="18633"/>
                      <a:pt x="4053602" y="9257"/>
                    </a:cubicBezTo>
                    <a:cubicBezTo>
                      <a:pt x="4056951" y="8394"/>
                      <a:pt x="4060374" y="7694"/>
                      <a:pt x="4063841" y="7129"/>
                    </a:cubicBezTo>
                    <a:close/>
                    <a:moveTo>
                      <a:pt x="4044985" y="5596"/>
                    </a:moveTo>
                    <a:cubicBezTo>
                      <a:pt x="4045387" y="5596"/>
                      <a:pt x="4045774" y="5626"/>
                      <a:pt x="4046160" y="5626"/>
                    </a:cubicBezTo>
                    <a:cubicBezTo>
                      <a:pt x="4045729" y="5760"/>
                      <a:pt x="4045312" y="5923"/>
                      <a:pt x="4044896" y="6057"/>
                    </a:cubicBezTo>
                    <a:cubicBezTo>
                      <a:pt x="4044479" y="5923"/>
                      <a:pt x="4044062" y="5760"/>
                      <a:pt x="4043645" y="5626"/>
                    </a:cubicBezTo>
                    <a:cubicBezTo>
                      <a:pt x="4044077" y="5626"/>
                      <a:pt x="4044524" y="5596"/>
                      <a:pt x="4044985" y="5596"/>
                    </a:cubicBezTo>
                    <a:close/>
                    <a:moveTo>
                      <a:pt x="4036174" y="9257"/>
                    </a:moveTo>
                    <a:cubicBezTo>
                      <a:pt x="4013389" y="18648"/>
                      <a:pt x="3994011" y="34692"/>
                      <a:pt x="3980468" y="54992"/>
                    </a:cubicBezTo>
                    <a:cubicBezTo>
                      <a:pt x="3976092" y="48429"/>
                      <a:pt x="3971107" y="42312"/>
                      <a:pt x="3965585" y="36716"/>
                    </a:cubicBezTo>
                    <a:cubicBezTo>
                      <a:pt x="3982090" y="21476"/>
                      <a:pt x="4002941" y="10924"/>
                      <a:pt x="4026024" y="7144"/>
                    </a:cubicBezTo>
                    <a:cubicBezTo>
                      <a:pt x="4029462" y="7709"/>
                      <a:pt x="4032855" y="8409"/>
                      <a:pt x="4036174" y="9257"/>
                    </a:cubicBezTo>
                    <a:close/>
                    <a:moveTo>
                      <a:pt x="4007093" y="5596"/>
                    </a:moveTo>
                    <a:cubicBezTo>
                      <a:pt x="4007540" y="5596"/>
                      <a:pt x="4007986" y="5626"/>
                      <a:pt x="4008448" y="5626"/>
                    </a:cubicBezTo>
                    <a:cubicBezTo>
                      <a:pt x="3990811" y="11147"/>
                      <a:pt x="3974887" y="20568"/>
                      <a:pt x="3961626" y="32876"/>
                    </a:cubicBezTo>
                    <a:cubicBezTo>
                      <a:pt x="3957295" y="28858"/>
                      <a:pt x="3952682" y="25152"/>
                      <a:pt x="3947815" y="21788"/>
                    </a:cubicBezTo>
                    <a:cubicBezTo>
                      <a:pt x="3965228" y="11504"/>
                      <a:pt x="3985468" y="5596"/>
                      <a:pt x="4007093" y="5596"/>
                    </a:cubicBezTo>
                    <a:close/>
                    <a:moveTo>
                      <a:pt x="3957638" y="36716"/>
                    </a:moveTo>
                    <a:cubicBezTo>
                      <a:pt x="3952116" y="42312"/>
                      <a:pt x="3947131" y="48429"/>
                      <a:pt x="3942755" y="54992"/>
                    </a:cubicBezTo>
                    <a:cubicBezTo>
                      <a:pt x="3938349" y="48399"/>
                      <a:pt x="3933334" y="42237"/>
                      <a:pt x="3927783" y="36627"/>
                    </a:cubicBezTo>
                    <a:cubicBezTo>
                      <a:pt x="3932411" y="32355"/>
                      <a:pt x="3937397" y="28471"/>
                      <a:pt x="3942666" y="24988"/>
                    </a:cubicBezTo>
                    <a:cubicBezTo>
                      <a:pt x="3947979" y="28501"/>
                      <a:pt x="3952979" y="32415"/>
                      <a:pt x="3957638" y="36716"/>
                    </a:cubicBezTo>
                    <a:close/>
                    <a:moveTo>
                      <a:pt x="3878253" y="5596"/>
                    </a:moveTo>
                    <a:cubicBezTo>
                      <a:pt x="3899863" y="5596"/>
                      <a:pt x="3920118" y="11519"/>
                      <a:pt x="3937531" y="21788"/>
                    </a:cubicBezTo>
                    <a:cubicBezTo>
                      <a:pt x="3932694" y="25137"/>
                      <a:pt x="3928110" y="28813"/>
                      <a:pt x="3923809" y="32787"/>
                    </a:cubicBezTo>
                    <a:cubicBezTo>
                      <a:pt x="3910578" y="20523"/>
                      <a:pt x="3894669" y="11132"/>
                      <a:pt x="3877062" y="5626"/>
                    </a:cubicBezTo>
                    <a:cubicBezTo>
                      <a:pt x="3877479" y="5611"/>
                      <a:pt x="3877866" y="5596"/>
                      <a:pt x="3878253" y="5596"/>
                    </a:cubicBezTo>
                    <a:close/>
                    <a:moveTo>
                      <a:pt x="3859396" y="7129"/>
                    </a:moveTo>
                    <a:cubicBezTo>
                      <a:pt x="3882479" y="10894"/>
                      <a:pt x="3903315" y="21416"/>
                      <a:pt x="3919835" y="36627"/>
                    </a:cubicBezTo>
                    <a:cubicBezTo>
                      <a:pt x="3914284" y="42252"/>
                      <a:pt x="3909268" y="48399"/>
                      <a:pt x="3904863" y="54992"/>
                    </a:cubicBezTo>
                    <a:cubicBezTo>
                      <a:pt x="3891320" y="34692"/>
                      <a:pt x="3871943" y="18648"/>
                      <a:pt x="3849157" y="9257"/>
                    </a:cubicBezTo>
                    <a:cubicBezTo>
                      <a:pt x="3852520" y="8394"/>
                      <a:pt x="3855944" y="7694"/>
                      <a:pt x="3859396" y="7129"/>
                    </a:cubicBezTo>
                    <a:close/>
                    <a:moveTo>
                      <a:pt x="3840540" y="5596"/>
                    </a:moveTo>
                    <a:cubicBezTo>
                      <a:pt x="3840942" y="5596"/>
                      <a:pt x="3841329" y="5626"/>
                      <a:pt x="3841715" y="5626"/>
                    </a:cubicBezTo>
                    <a:cubicBezTo>
                      <a:pt x="3841284" y="5760"/>
                      <a:pt x="3840867" y="5923"/>
                      <a:pt x="3840450" y="6057"/>
                    </a:cubicBezTo>
                    <a:cubicBezTo>
                      <a:pt x="3840034" y="5923"/>
                      <a:pt x="3839617" y="5760"/>
                      <a:pt x="3839200" y="5626"/>
                    </a:cubicBezTo>
                    <a:cubicBezTo>
                      <a:pt x="3839647" y="5626"/>
                      <a:pt x="3840093" y="5596"/>
                      <a:pt x="3840540" y="5596"/>
                    </a:cubicBezTo>
                    <a:close/>
                    <a:moveTo>
                      <a:pt x="3831744" y="9257"/>
                    </a:moveTo>
                    <a:cubicBezTo>
                      <a:pt x="3808958" y="18648"/>
                      <a:pt x="3789581" y="34692"/>
                      <a:pt x="3776037" y="54992"/>
                    </a:cubicBezTo>
                    <a:cubicBezTo>
                      <a:pt x="3771662" y="48429"/>
                      <a:pt x="3766676" y="42312"/>
                      <a:pt x="3761155" y="36716"/>
                    </a:cubicBezTo>
                    <a:cubicBezTo>
                      <a:pt x="3777660" y="21476"/>
                      <a:pt x="3798511" y="10924"/>
                      <a:pt x="3821594" y="7144"/>
                    </a:cubicBezTo>
                    <a:cubicBezTo>
                      <a:pt x="3825032" y="7709"/>
                      <a:pt x="3828425" y="8409"/>
                      <a:pt x="3831744" y="9257"/>
                    </a:cubicBezTo>
                    <a:close/>
                    <a:moveTo>
                      <a:pt x="3802648" y="5596"/>
                    </a:moveTo>
                    <a:cubicBezTo>
                      <a:pt x="3803095" y="5596"/>
                      <a:pt x="3803541" y="5626"/>
                      <a:pt x="3804002" y="5626"/>
                    </a:cubicBezTo>
                    <a:cubicBezTo>
                      <a:pt x="3786366" y="11147"/>
                      <a:pt x="3770441" y="20568"/>
                      <a:pt x="3757181" y="32861"/>
                    </a:cubicBezTo>
                    <a:cubicBezTo>
                      <a:pt x="3752850" y="28843"/>
                      <a:pt x="3748236" y="25137"/>
                      <a:pt x="3743370" y="21774"/>
                    </a:cubicBezTo>
                    <a:cubicBezTo>
                      <a:pt x="3760783" y="11504"/>
                      <a:pt x="3781038" y="5596"/>
                      <a:pt x="3802648" y="5596"/>
                    </a:cubicBezTo>
                    <a:close/>
                    <a:moveTo>
                      <a:pt x="3753207" y="36716"/>
                    </a:moveTo>
                    <a:cubicBezTo>
                      <a:pt x="3747686" y="42312"/>
                      <a:pt x="3742700" y="48429"/>
                      <a:pt x="3738325" y="54992"/>
                    </a:cubicBezTo>
                    <a:cubicBezTo>
                      <a:pt x="3733919" y="48399"/>
                      <a:pt x="3728904" y="42237"/>
                      <a:pt x="3723352" y="36627"/>
                    </a:cubicBezTo>
                    <a:cubicBezTo>
                      <a:pt x="3727981" y="32355"/>
                      <a:pt x="3732967" y="28471"/>
                      <a:pt x="3738235" y="24988"/>
                    </a:cubicBezTo>
                    <a:cubicBezTo>
                      <a:pt x="3743549" y="28501"/>
                      <a:pt x="3748549" y="32415"/>
                      <a:pt x="3753207" y="36716"/>
                    </a:cubicBezTo>
                    <a:close/>
                    <a:moveTo>
                      <a:pt x="3673822" y="5596"/>
                    </a:moveTo>
                    <a:cubicBezTo>
                      <a:pt x="3695432" y="5596"/>
                      <a:pt x="3715688" y="11519"/>
                      <a:pt x="3733101" y="21788"/>
                    </a:cubicBezTo>
                    <a:cubicBezTo>
                      <a:pt x="3728264" y="25137"/>
                      <a:pt x="3723680" y="28813"/>
                      <a:pt x="3719379" y="32787"/>
                    </a:cubicBezTo>
                    <a:cubicBezTo>
                      <a:pt x="3706148" y="20523"/>
                      <a:pt x="3690238" y="11132"/>
                      <a:pt x="3672647" y="5626"/>
                    </a:cubicBezTo>
                    <a:cubicBezTo>
                      <a:pt x="3673034" y="5611"/>
                      <a:pt x="3673421" y="5596"/>
                      <a:pt x="3673822" y="5596"/>
                    </a:cubicBezTo>
                    <a:close/>
                    <a:moveTo>
                      <a:pt x="3654966" y="7129"/>
                    </a:moveTo>
                    <a:cubicBezTo>
                      <a:pt x="3678049" y="10894"/>
                      <a:pt x="3698885" y="21416"/>
                      <a:pt x="3715405" y="36627"/>
                    </a:cubicBezTo>
                    <a:cubicBezTo>
                      <a:pt x="3709854" y="42252"/>
                      <a:pt x="3704838" y="48399"/>
                      <a:pt x="3700433" y="54992"/>
                    </a:cubicBezTo>
                    <a:cubicBezTo>
                      <a:pt x="3686890" y="34692"/>
                      <a:pt x="3667512" y="18633"/>
                      <a:pt x="3644726" y="9257"/>
                    </a:cubicBezTo>
                    <a:cubicBezTo>
                      <a:pt x="3648090" y="8394"/>
                      <a:pt x="3651498" y="7694"/>
                      <a:pt x="3654966" y="7129"/>
                    </a:cubicBezTo>
                    <a:close/>
                    <a:moveTo>
                      <a:pt x="3636109" y="5596"/>
                    </a:moveTo>
                    <a:cubicBezTo>
                      <a:pt x="3636511" y="5596"/>
                      <a:pt x="3636898" y="5626"/>
                      <a:pt x="3637285" y="5626"/>
                    </a:cubicBezTo>
                    <a:cubicBezTo>
                      <a:pt x="3636853" y="5760"/>
                      <a:pt x="3636437" y="5923"/>
                      <a:pt x="3636020" y="6057"/>
                    </a:cubicBezTo>
                    <a:cubicBezTo>
                      <a:pt x="3635603" y="5923"/>
                      <a:pt x="3635187" y="5760"/>
                      <a:pt x="3634770" y="5626"/>
                    </a:cubicBezTo>
                    <a:cubicBezTo>
                      <a:pt x="3635216" y="5626"/>
                      <a:pt x="3635663" y="5596"/>
                      <a:pt x="3636109" y="5596"/>
                    </a:cubicBezTo>
                    <a:close/>
                    <a:moveTo>
                      <a:pt x="3627314" y="9257"/>
                    </a:moveTo>
                    <a:cubicBezTo>
                      <a:pt x="3604528" y="18648"/>
                      <a:pt x="3585150" y="34692"/>
                      <a:pt x="3571607" y="54992"/>
                    </a:cubicBezTo>
                    <a:cubicBezTo>
                      <a:pt x="3567232" y="48429"/>
                      <a:pt x="3562246" y="42312"/>
                      <a:pt x="3556725" y="36716"/>
                    </a:cubicBezTo>
                    <a:cubicBezTo>
                      <a:pt x="3573229" y="21476"/>
                      <a:pt x="3594080" y="10924"/>
                      <a:pt x="3617163" y="7144"/>
                    </a:cubicBezTo>
                    <a:cubicBezTo>
                      <a:pt x="3620601" y="7709"/>
                      <a:pt x="3623980" y="8409"/>
                      <a:pt x="3627314" y="9257"/>
                    </a:cubicBezTo>
                    <a:close/>
                    <a:moveTo>
                      <a:pt x="3598218" y="5596"/>
                    </a:moveTo>
                    <a:cubicBezTo>
                      <a:pt x="3598664" y="5596"/>
                      <a:pt x="3599111" y="5626"/>
                      <a:pt x="3599572" y="5626"/>
                    </a:cubicBezTo>
                    <a:cubicBezTo>
                      <a:pt x="3581936" y="11147"/>
                      <a:pt x="3566011" y="20568"/>
                      <a:pt x="3552751" y="32876"/>
                    </a:cubicBezTo>
                    <a:cubicBezTo>
                      <a:pt x="3548420" y="28858"/>
                      <a:pt x="3543806" y="25152"/>
                      <a:pt x="3538940" y="21788"/>
                    </a:cubicBezTo>
                    <a:cubicBezTo>
                      <a:pt x="3556352" y="11504"/>
                      <a:pt x="3576608" y="5596"/>
                      <a:pt x="3598218" y="5596"/>
                    </a:cubicBezTo>
                    <a:close/>
                    <a:moveTo>
                      <a:pt x="3548777" y="36716"/>
                    </a:moveTo>
                    <a:cubicBezTo>
                      <a:pt x="3543256" y="42312"/>
                      <a:pt x="3538270" y="48429"/>
                      <a:pt x="3533894" y="54992"/>
                    </a:cubicBezTo>
                    <a:cubicBezTo>
                      <a:pt x="3529489" y="48399"/>
                      <a:pt x="3524473" y="42237"/>
                      <a:pt x="3518922" y="36627"/>
                    </a:cubicBezTo>
                    <a:cubicBezTo>
                      <a:pt x="3523551" y="32355"/>
                      <a:pt x="3528537" y="28471"/>
                      <a:pt x="3533805" y="24988"/>
                    </a:cubicBezTo>
                    <a:cubicBezTo>
                      <a:pt x="3539103" y="28501"/>
                      <a:pt x="3544119" y="32415"/>
                      <a:pt x="3548777" y="36716"/>
                    </a:cubicBezTo>
                    <a:close/>
                    <a:moveTo>
                      <a:pt x="3469392" y="5596"/>
                    </a:moveTo>
                    <a:cubicBezTo>
                      <a:pt x="3491002" y="5596"/>
                      <a:pt x="3511257" y="11519"/>
                      <a:pt x="3528670" y="21788"/>
                    </a:cubicBezTo>
                    <a:cubicBezTo>
                      <a:pt x="3523833" y="25137"/>
                      <a:pt x="3519250" y="28813"/>
                      <a:pt x="3514948" y="32787"/>
                    </a:cubicBezTo>
                    <a:cubicBezTo>
                      <a:pt x="3501718" y="20523"/>
                      <a:pt x="3485808" y="11132"/>
                      <a:pt x="3468202" y="5626"/>
                    </a:cubicBezTo>
                    <a:cubicBezTo>
                      <a:pt x="3468603" y="5611"/>
                      <a:pt x="3468990" y="5596"/>
                      <a:pt x="3469392" y="5596"/>
                    </a:cubicBezTo>
                    <a:close/>
                    <a:moveTo>
                      <a:pt x="3450536" y="7129"/>
                    </a:moveTo>
                    <a:cubicBezTo>
                      <a:pt x="3473619" y="10894"/>
                      <a:pt x="3494455" y="21416"/>
                      <a:pt x="3510975" y="36627"/>
                    </a:cubicBezTo>
                    <a:cubicBezTo>
                      <a:pt x="3505424" y="42252"/>
                      <a:pt x="3500408" y="48399"/>
                      <a:pt x="3496003" y="54992"/>
                    </a:cubicBezTo>
                    <a:cubicBezTo>
                      <a:pt x="3482459" y="34692"/>
                      <a:pt x="3463082" y="18648"/>
                      <a:pt x="3440296" y="9257"/>
                    </a:cubicBezTo>
                    <a:cubicBezTo>
                      <a:pt x="3443645" y="8394"/>
                      <a:pt x="3447068" y="7694"/>
                      <a:pt x="3450536" y="7129"/>
                    </a:cubicBezTo>
                    <a:close/>
                    <a:moveTo>
                      <a:pt x="3431679" y="5596"/>
                    </a:moveTo>
                    <a:cubicBezTo>
                      <a:pt x="3432081" y="5596"/>
                      <a:pt x="3432468" y="5626"/>
                      <a:pt x="3432855" y="5626"/>
                    </a:cubicBezTo>
                    <a:cubicBezTo>
                      <a:pt x="3432423" y="5760"/>
                      <a:pt x="3432006" y="5923"/>
                      <a:pt x="3431590" y="6057"/>
                    </a:cubicBezTo>
                    <a:cubicBezTo>
                      <a:pt x="3431173" y="5923"/>
                      <a:pt x="3430756" y="5760"/>
                      <a:pt x="3430339" y="5626"/>
                    </a:cubicBezTo>
                    <a:cubicBezTo>
                      <a:pt x="3430771" y="5626"/>
                      <a:pt x="3431218" y="5596"/>
                      <a:pt x="3431679" y="5596"/>
                    </a:cubicBezTo>
                    <a:close/>
                    <a:moveTo>
                      <a:pt x="3422869" y="9257"/>
                    </a:moveTo>
                    <a:cubicBezTo>
                      <a:pt x="3400083" y="18648"/>
                      <a:pt x="3380705" y="34692"/>
                      <a:pt x="3367162" y="54992"/>
                    </a:cubicBezTo>
                    <a:cubicBezTo>
                      <a:pt x="3362787" y="48429"/>
                      <a:pt x="3357801" y="42312"/>
                      <a:pt x="3352279" y="36716"/>
                    </a:cubicBezTo>
                    <a:cubicBezTo>
                      <a:pt x="3368784" y="21476"/>
                      <a:pt x="3389635" y="10924"/>
                      <a:pt x="3412718" y="7144"/>
                    </a:cubicBezTo>
                    <a:cubicBezTo>
                      <a:pt x="3416156" y="7709"/>
                      <a:pt x="3419549" y="8409"/>
                      <a:pt x="3422869" y="9257"/>
                    </a:cubicBezTo>
                    <a:close/>
                    <a:moveTo>
                      <a:pt x="3393788" y="5596"/>
                    </a:moveTo>
                    <a:cubicBezTo>
                      <a:pt x="3394234" y="5596"/>
                      <a:pt x="3394680" y="5626"/>
                      <a:pt x="3395142" y="5626"/>
                    </a:cubicBezTo>
                    <a:cubicBezTo>
                      <a:pt x="3377505" y="11147"/>
                      <a:pt x="3361581" y="20568"/>
                      <a:pt x="3348320" y="32861"/>
                    </a:cubicBezTo>
                    <a:cubicBezTo>
                      <a:pt x="3343990" y="28843"/>
                      <a:pt x="3339376" y="25137"/>
                      <a:pt x="3334509" y="21774"/>
                    </a:cubicBezTo>
                    <a:cubicBezTo>
                      <a:pt x="3351922" y="11504"/>
                      <a:pt x="3372163" y="5596"/>
                      <a:pt x="3393788" y="5596"/>
                    </a:cubicBezTo>
                    <a:close/>
                    <a:moveTo>
                      <a:pt x="3344332" y="36716"/>
                    </a:moveTo>
                    <a:cubicBezTo>
                      <a:pt x="3338810" y="42312"/>
                      <a:pt x="3333825" y="48429"/>
                      <a:pt x="3329449" y="54992"/>
                    </a:cubicBezTo>
                    <a:cubicBezTo>
                      <a:pt x="3325044" y="48399"/>
                      <a:pt x="3320028" y="42237"/>
                      <a:pt x="3314477" y="36627"/>
                    </a:cubicBezTo>
                    <a:cubicBezTo>
                      <a:pt x="3319105" y="32355"/>
                      <a:pt x="3324091" y="28471"/>
                      <a:pt x="3329360" y="24988"/>
                    </a:cubicBezTo>
                    <a:cubicBezTo>
                      <a:pt x="3334673" y="28501"/>
                      <a:pt x="3339673" y="32415"/>
                      <a:pt x="3344332" y="36716"/>
                    </a:cubicBezTo>
                    <a:close/>
                    <a:moveTo>
                      <a:pt x="3264947" y="5596"/>
                    </a:moveTo>
                    <a:cubicBezTo>
                      <a:pt x="3286557" y="5596"/>
                      <a:pt x="3306812" y="11519"/>
                      <a:pt x="3324225" y="21788"/>
                    </a:cubicBezTo>
                    <a:cubicBezTo>
                      <a:pt x="3319388" y="25137"/>
                      <a:pt x="3314804" y="28813"/>
                      <a:pt x="3310503" y="32787"/>
                    </a:cubicBezTo>
                    <a:cubicBezTo>
                      <a:pt x="3297272" y="20523"/>
                      <a:pt x="3281363" y="11132"/>
                      <a:pt x="3263771" y="5626"/>
                    </a:cubicBezTo>
                    <a:cubicBezTo>
                      <a:pt x="3264173" y="5611"/>
                      <a:pt x="3264560" y="5596"/>
                      <a:pt x="3264947" y="5596"/>
                    </a:cubicBezTo>
                    <a:close/>
                    <a:moveTo>
                      <a:pt x="3246091" y="7129"/>
                    </a:moveTo>
                    <a:cubicBezTo>
                      <a:pt x="3269174" y="10894"/>
                      <a:pt x="3290010" y="21416"/>
                      <a:pt x="3306529" y="36627"/>
                    </a:cubicBezTo>
                    <a:cubicBezTo>
                      <a:pt x="3300978" y="42252"/>
                      <a:pt x="3295963" y="48399"/>
                      <a:pt x="3291557" y="54992"/>
                    </a:cubicBezTo>
                    <a:cubicBezTo>
                      <a:pt x="3278014" y="34692"/>
                      <a:pt x="3258637" y="18633"/>
                      <a:pt x="3235851" y="9257"/>
                    </a:cubicBezTo>
                    <a:cubicBezTo>
                      <a:pt x="3239214" y="8394"/>
                      <a:pt x="3242638" y="7694"/>
                      <a:pt x="3246091" y="7129"/>
                    </a:cubicBezTo>
                    <a:close/>
                    <a:moveTo>
                      <a:pt x="3227234" y="5596"/>
                    </a:moveTo>
                    <a:cubicBezTo>
                      <a:pt x="3227636" y="5596"/>
                      <a:pt x="3228023" y="5626"/>
                      <a:pt x="3228410" y="5626"/>
                    </a:cubicBezTo>
                    <a:cubicBezTo>
                      <a:pt x="3227978" y="5760"/>
                      <a:pt x="3227561" y="5923"/>
                      <a:pt x="3227145" y="6057"/>
                    </a:cubicBezTo>
                    <a:cubicBezTo>
                      <a:pt x="3226728" y="5923"/>
                      <a:pt x="3226311" y="5760"/>
                      <a:pt x="3225894" y="5626"/>
                    </a:cubicBezTo>
                    <a:cubicBezTo>
                      <a:pt x="3226341" y="5626"/>
                      <a:pt x="3226788" y="5596"/>
                      <a:pt x="3227234" y="5596"/>
                    </a:cubicBezTo>
                    <a:close/>
                    <a:moveTo>
                      <a:pt x="3218438" y="9257"/>
                    </a:moveTo>
                    <a:cubicBezTo>
                      <a:pt x="3195652" y="18648"/>
                      <a:pt x="3176275" y="34692"/>
                      <a:pt x="3162732" y="54992"/>
                    </a:cubicBezTo>
                    <a:cubicBezTo>
                      <a:pt x="3158356" y="48429"/>
                      <a:pt x="3153371" y="42312"/>
                      <a:pt x="3147849" y="36716"/>
                    </a:cubicBezTo>
                    <a:cubicBezTo>
                      <a:pt x="3164354" y="21476"/>
                      <a:pt x="3185205" y="10924"/>
                      <a:pt x="3208288" y="7144"/>
                    </a:cubicBezTo>
                    <a:cubicBezTo>
                      <a:pt x="3211726" y="7709"/>
                      <a:pt x="3215119" y="8409"/>
                      <a:pt x="3218438" y="9257"/>
                    </a:cubicBezTo>
                    <a:close/>
                    <a:moveTo>
                      <a:pt x="3189342" y="5596"/>
                    </a:moveTo>
                    <a:cubicBezTo>
                      <a:pt x="3189789" y="5596"/>
                      <a:pt x="3190235" y="5626"/>
                      <a:pt x="3190682" y="5626"/>
                    </a:cubicBezTo>
                    <a:cubicBezTo>
                      <a:pt x="3173046" y="11147"/>
                      <a:pt x="3157121" y="20568"/>
                      <a:pt x="3143860" y="32861"/>
                    </a:cubicBezTo>
                    <a:cubicBezTo>
                      <a:pt x="3139529" y="28843"/>
                      <a:pt x="3134916" y="25137"/>
                      <a:pt x="3130049" y="21774"/>
                    </a:cubicBezTo>
                    <a:cubicBezTo>
                      <a:pt x="3147477" y="11504"/>
                      <a:pt x="3167732" y="5596"/>
                      <a:pt x="3189342" y="5596"/>
                    </a:cubicBezTo>
                    <a:close/>
                    <a:moveTo>
                      <a:pt x="3139901" y="36716"/>
                    </a:moveTo>
                    <a:cubicBezTo>
                      <a:pt x="3134380" y="42312"/>
                      <a:pt x="3129394" y="48429"/>
                      <a:pt x="3125019" y="54992"/>
                    </a:cubicBezTo>
                    <a:cubicBezTo>
                      <a:pt x="3120613" y="48399"/>
                      <a:pt x="3115598" y="42237"/>
                      <a:pt x="3110046" y="36627"/>
                    </a:cubicBezTo>
                    <a:cubicBezTo>
                      <a:pt x="3114675" y="32355"/>
                      <a:pt x="3119661" y="28471"/>
                      <a:pt x="3124929" y="24988"/>
                    </a:cubicBezTo>
                    <a:cubicBezTo>
                      <a:pt x="3130243" y="28501"/>
                      <a:pt x="3135243" y="32415"/>
                      <a:pt x="3139901" y="36716"/>
                    </a:cubicBezTo>
                    <a:close/>
                    <a:moveTo>
                      <a:pt x="3060516" y="5596"/>
                    </a:moveTo>
                    <a:cubicBezTo>
                      <a:pt x="3082126" y="5596"/>
                      <a:pt x="3102382" y="11519"/>
                      <a:pt x="3119795" y="21788"/>
                    </a:cubicBezTo>
                    <a:cubicBezTo>
                      <a:pt x="3114958" y="25137"/>
                      <a:pt x="3110374" y="28813"/>
                      <a:pt x="3106073" y="32787"/>
                    </a:cubicBezTo>
                    <a:cubicBezTo>
                      <a:pt x="3092842" y="20523"/>
                      <a:pt x="3076932" y="11132"/>
                      <a:pt x="3059341" y="5626"/>
                    </a:cubicBezTo>
                    <a:cubicBezTo>
                      <a:pt x="3059728" y="5611"/>
                      <a:pt x="3060115" y="5596"/>
                      <a:pt x="3060516" y="5596"/>
                    </a:cubicBezTo>
                    <a:close/>
                    <a:moveTo>
                      <a:pt x="3041660" y="7129"/>
                    </a:moveTo>
                    <a:cubicBezTo>
                      <a:pt x="3064743" y="10894"/>
                      <a:pt x="3085579" y="21416"/>
                      <a:pt x="3102099" y="36627"/>
                    </a:cubicBezTo>
                    <a:cubicBezTo>
                      <a:pt x="3096548" y="42252"/>
                      <a:pt x="3091532" y="48399"/>
                      <a:pt x="3087127" y="54992"/>
                    </a:cubicBezTo>
                    <a:cubicBezTo>
                      <a:pt x="3073584" y="34692"/>
                      <a:pt x="3054206" y="18648"/>
                      <a:pt x="3031421" y="9257"/>
                    </a:cubicBezTo>
                    <a:cubicBezTo>
                      <a:pt x="3034784" y="8394"/>
                      <a:pt x="3038192" y="7694"/>
                      <a:pt x="3041660" y="7129"/>
                    </a:cubicBezTo>
                    <a:close/>
                    <a:moveTo>
                      <a:pt x="3022804" y="5596"/>
                    </a:moveTo>
                    <a:cubicBezTo>
                      <a:pt x="3023205" y="5596"/>
                      <a:pt x="3023592" y="5626"/>
                      <a:pt x="3023979" y="5626"/>
                    </a:cubicBezTo>
                    <a:cubicBezTo>
                      <a:pt x="3023548" y="5760"/>
                      <a:pt x="3023131" y="5923"/>
                      <a:pt x="3022714" y="6057"/>
                    </a:cubicBezTo>
                    <a:cubicBezTo>
                      <a:pt x="3022297" y="5923"/>
                      <a:pt x="3021881" y="5760"/>
                      <a:pt x="3021449" y="5626"/>
                    </a:cubicBezTo>
                    <a:cubicBezTo>
                      <a:pt x="3021911" y="5626"/>
                      <a:pt x="3022357" y="5596"/>
                      <a:pt x="3022804" y="5596"/>
                    </a:cubicBezTo>
                    <a:close/>
                    <a:moveTo>
                      <a:pt x="3014008" y="9257"/>
                    </a:moveTo>
                    <a:cubicBezTo>
                      <a:pt x="2991222" y="18648"/>
                      <a:pt x="2971845" y="34692"/>
                      <a:pt x="2958301" y="54992"/>
                    </a:cubicBezTo>
                    <a:cubicBezTo>
                      <a:pt x="2953926" y="48429"/>
                      <a:pt x="2948940" y="42312"/>
                      <a:pt x="2943419" y="36716"/>
                    </a:cubicBezTo>
                    <a:cubicBezTo>
                      <a:pt x="2959924" y="21476"/>
                      <a:pt x="2980775" y="10924"/>
                      <a:pt x="3003858" y="7144"/>
                    </a:cubicBezTo>
                    <a:cubicBezTo>
                      <a:pt x="3007295" y="7709"/>
                      <a:pt x="3010674" y="8409"/>
                      <a:pt x="3014008" y="9257"/>
                    </a:cubicBezTo>
                    <a:close/>
                    <a:moveTo>
                      <a:pt x="2984912" y="5596"/>
                    </a:moveTo>
                    <a:cubicBezTo>
                      <a:pt x="2985358" y="5596"/>
                      <a:pt x="2985805" y="5626"/>
                      <a:pt x="2986266" y="5626"/>
                    </a:cubicBezTo>
                    <a:cubicBezTo>
                      <a:pt x="2968630" y="11147"/>
                      <a:pt x="2952705" y="20568"/>
                      <a:pt x="2939445" y="32861"/>
                    </a:cubicBezTo>
                    <a:cubicBezTo>
                      <a:pt x="2935114" y="28843"/>
                      <a:pt x="2930500" y="25137"/>
                      <a:pt x="2925634" y="21774"/>
                    </a:cubicBezTo>
                    <a:cubicBezTo>
                      <a:pt x="2943047" y="11504"/>
                      <a:pt x="2963302" y="5596"/>
                      <a:pt x="2984912" y="5596"/>
                    </a:cubicBezTo>
                    <a:close/>
                    <a:moveTo>
                      <a:pt x="2935471" y="36716"/>
                    </a:moveTo>
                    <a:cubicBezTo>
                      <a:pt x="2929950" y="42312"/>
                      <a:pt x="2924964" y="48429"/>
                      <a:pt x="2920589" y="54992"/>
                    </a:cubicBezTo>
                    <a:cubicBezTo>
                      <a:pt x="2916183" y="48399"/>
                      <a:pt x="2911168" y="42237"/>
                      <a:pt x="2905616" y="36627"/>
                    </a:cubicBezTo>
                    <a:cubicBezTo>
                      <a:pt x="2910245" y="32355"/>
                      <a:pt x="2915231" y="28471"/>
                      <a:pt x="2920499" y="24988"/>
                    </a:cubicBezTo>
                    <a:cubicBezTo>
                      <a:pt x="2925798" y="28501"/>
                      <a:pt x="2930813" y="32415"/>
                      <a:pt x="2935471" y="36716"/>
                    </a:cubicBezTo>
                    <a:close/>
                    <a:moveTo>
                      <a:pt x="2856086" y="5596"/>
                    </a:moveTo>
                    <a:cubicBezTo>
                      <a:pt x="2877696" y="5596"/>
                      <a:pt x="2897952" y="11519"/>
                      <a:pt x="2915365" y="21788"/>
                    </a:cubicBezTo>
                    <a:cubicBezTo>
                      <a:pt x="2910528" y="25137"/>
                      <a:pt x="2905944" y="28813"/>
                      <a:pt x="2901642" y="32787"/>
                    </a:cubicBezTo>
                    <a:cubicBezTo>
                      <a:pt x="2888412" y="20523"/>
                      <a:pt x="2872502" y="11132"/>
                      <a:pt x="2854911" y="5626"/>
                    </a:cubicBezTo>
                    <a:cubicBezTo>
                      <a:pt x="2855297" y="5611"/>
                      <a:pt x="2855684" y="5596"/>
                      <a:pt x="2856086" y="5596"/>
                    </a:cubicBezTo>
                    <a:close/>
                    <a:moveTo>
                      <a:pt x="2837230" y="7129"/>
                    </a:moveTo>
                    <a:cubicBezTo>
                      <a:pt x="2860313" y="10894"/>
                      <a:pt x="2881149" y="21416"/>
                      <a:pt x="2897669" y="36627"/>
                    </a:cubicBezTo>
                    <a:cubicBezTo>
                      <a:pt x="2892118" y="42252"/>
                      <a:pt x="2887102" y="48399"/>
                      <a:pt x="2882697" y="54992"/>
                    </a:cubicBezTo>
                    <a:cubicBezTo>
                      <a:pt x="2869153" y="34692"/>
                      <a:pt x="2849776" y="18633"/>
                      <a:pt x="2826990" y="9257"/>
                    </a:cubicBezTo>
                    <a:cubicBezTo>
                      <a:pt x="2830339" y="8394"/>
                      <a:pt x="2833762" y="7694"/>
                      <a:pt x="2837230" y="7129"/>
                    </a:cubicBezTo>
                    <a:close/>
                    <a:moveTo>
                      <a:pt x="2818373" y="5596"/>
                    </a:moveTo>
                    <a:cubicBezTo>
                      <a:pt x="2818775" y="5596"/>
                      <a:pt x="2819162" y="5626"/>
                      <a:pt x="2819549" y="5626"/>
                    </a:cubicBezTo>
                    <a:cubicBezTo>
                      <a:pt x="2819117" y="5760"/>
                      <a:pt x="2818701" y="5923"/>
                      <a:pt x="2818284" y="6057"/>
                    </a:cubicBezTo>
                    <a:cubicBezTo>
                      <a:pt x="2817867" y="5923"/>
                      <a:pt x="2817451" y="5760"/>
                      <a:pt x="2817034" y="5626"/>
                    </a:cubicBezTo>
                    <a:cubicBezTo>
                      <a:pt x="2817466" y="5626"/>
                      <a:pt x="2817912" y="5596"/>
                      <a:pt x="2818373" y="5596"/>
                    </a:cubicBezTo>
                    <a:close/>
                    <a:moveTo>
                      <a:pt x="2809563" y="9257"/>
                    </a:moveTo>
                    <a:cubicBezTo>
                      <a:pt x="2786777" y="18648"/>
                      <a:pt x="2767400" y="34692"/>
                      <a:pt x="2753856" y="54992"/>
                    </a:cubicBezTo>
                    <a:cubicBezTo>
                      <a:pt x="2749481" y="48429"/>
                      <a:pt x="2744495" y="42312"/>
                      <a:pt x="2738974" y="36716"/>
                    </a:cubicBezTo>
                    <a:cubicBezTo>
                      <a:pt x="2755478" y="21476"/>
                      <a:pt x="2776329" y="10924"/>
                      <a:pt x="2799412" y="7144"/>
                    </a:cubicBezTo>
                    <a:cubicBezTo>
                      <a:pt x="2802850" y="7709"/>
                      <a:pt x="2806244" y="8409"/>
                      <a:pt x="2809563" y="9257"/>
                    </a:cubicBezTo>
                    <a:close/>
                    <a:moveTo>
                      <a:pt x="2780482" y="5596"/>
                    </a:moveTo>
                    <a:cubicBezTo>
                      <a:pt x="2780928" y="5596"/>
                      <a:pt x="2781375" y="5626"/>
                      <a:pt x="2781821" y="5626"/>
                    </a:cubicBezTo>
                    <a:cubicBezTo>
                      <a:pt x="2764185" y="11147"/>
                      <a:pt x="2748260" y="20568"/>
                      <a:pt x="2735000" y="32861"/>
                    </a:cubicBezTo>
                    <a:cubicBezTo>
                      <a:pt x="2730669" y="28843"/>
                      <a:pt x="2726055" y="25137"/>
                      <a:pt x="2721188" y="21774"/>
                    </a:cubicBezTo>
                    <a:cubicBezTo>
                      <a:pt x="2738616" y="11504"/>
                      <a:pt x="2758857" y="5596"/>
                      <a:pt x="2780482" y="5596"/>
                    </a:cubicBezTo>
                    <a:close/>
                    <a:moveTo>
                      <a:pt x="2731041" y="36716"/>
                    </a:moveTo>
                    <a:cubicBezTo>
                      <a:pt x="2725519" y="42312"/>
                      <a:pt x="2720534" y="48429"/>
                      <a:pt x="2716158" y="54992"/>
                    </a:cubicBezTo>
                    <a:cubicBezTo>
                      <a:pt x="2711753" y="48399"/>
                      <a:pt x="2706737" y="42237"/>
                      <a:pt x="2701186" y="36627"/>
                    </a:cubicBezTo>
                    <a:cubicBezTo>
                      <a:pt x="2705815" y="32355"/>
                      <a:pt x="2710800" y="28471"/>
                      <a:pt x="2716069" y="24988"/>
                    </a:cubicBezTo>
                    <a:cubicBezTo>
                      <a:pt x="2721367" y="28501"/>
                      <a:pt x="2726382" y="32415"/>
                      <a:pt x="2731041" y="36716"/>
                    </a:cubicBezTo>
                    <a:close/>
                    <a:moveTo>
                      <a:pt x="2651656" y="5596"/>
                    </a:moveTo>
                    <a:cubicBezTo>
                      <a:pt x="2673266" y="5596"/>
                      <a:pt x="2693521" y="11519"/>
                      <a:pt x="2710934" y="21788"/>
                    </a:cubicBezTo>
                    <a:cubicBezTo>
                      <a:pt x="2706097" y="25137"/>
                      <a:pt x="2701513" y="28813"/>
                      <a:pt x="2697212" y="32787"/>
                    </a:cubicBezTo>
                    <a:cubicBezTo>
                      <a:pt x="2683981" y="20523"/>
                      <a:pt x="2668072" y="11132"/>
                      <a:pt x="2650480" y="5626"/>
                    </a:cubicBezTo>
                    <a:cubicBezTo>
                      <a:pt x="2650867" y="5611"/>
                      <a:pt x="2651254" y="5596"/>
                      <a:pt x="2651656" y="5596"/>
                    </a:cubicBezTo>
                    <a:close/>
                    <a:moveTo>
                      <a:pt x="2632785" y="7129"/>
                    </a:moveTo>
                    <a:cubicBezTo>
                      <a:pt x="2655868" y="10894"/>
                      <a:pt x="2676704" y="21416"/>
                      <a:pt x="2693224" y="36627"/>
                    </a:cubicBezTo>
                    <a:cubicBezTo>
                      <a:pt x="2687673" y="42252"/>
                      <a:pt x="2682657" y="48399"/>
                      <a:pt x="2678252" y="54992"/>
                    </a:cubicBezTo>
                    <a:cubicBezTo>
                      <a:pt x="2664708" y="34692"/>
                      <a:pt x="2645331" y="18648"/>
                      <a:pt x="2622545" y="9257"/>
                    </a:cubicBezTo>
                    <a:cubicBezTo>
                      <a:pt x="2625909" y="8394"/>
                      <a:pt x="2629332" y="7694"/>
                      <a:pt x="2632785" y="7129"/>
                    </a:cubicBezTo>
                    <a:close/>
                    <a:moveTo>
                      <a:pt x="2613928" y="5596"/>
                    </a:moveTo>
                    <a:cubicBezTo>
                      <a:pt x="2614330" y="5596"/>
                      <a:pt x="2614717" y="5626"/>
                      <a:pt x="2615104" y="5626"/>
                    </a:cubicBezTo>
                    <a:cubicBezTo>
                      <a:pt x="2614672" y="5760"/>
                      <a:pt x="2614256" y="5923"/>
                      <a:pt x="2613839" y="6057"/>
                    </a:cubicBezTo>
                    <a:cubicBezTo>
                      <a:pt x="2613422" y="5923"/>
                      <a:pt x="2613005" y="5760"/>
                      <a:pt x="2612574" y="5626"/>
                    </a:cubicBezTo>
                    <a:cubicBezTo>
                      <a:pt x="2613035" y="5626"/>
                      <a:pt x="2613482" y="5596"/>
                      <a:pt x="2613928" y="5596"/>
                    </a:cubicBezTo>
                    <a:close/>
                    <a:moveTo>
                      <a:pt x="2605132" y="9257"/>
                    </a:moveTo>
                    <a:cubicBezTo>
                      <a:pt x="2582347" y="18648"/>
                      <a:pt x="2562969" y="34692"/>
                      <a:pt x="2549426" y="54992"/>
                    </a:cubicBezTo>
                    <a:cubicBezTo>
                      <a:pt x="2545050" y="48429"/>
                      <a:pt x="2540065" y="42312"/>
                      <a:pt x="2534543" y="36716"/>
                    </a:cubicBezTo>
                    <a:cubicBezTo>
                      <a:pt x="2551048" y="21476"/>
                      <a:pt x="2571899" y="10924"/>
                      <a:pt x="2594982" y="7144"/>
                    </a:cubicBezTo>
                    <a:cubicBezTo>
                      <a:pt x="2598420" y="7709"/>
                      <a:pt x="2601813" y="8409"/>
                      <a:pt x="2605132" y="9257"/>
                    </a:cubicBezTo>
                    <a:close/>
                    <a:moveTo>
                      <a:pt x="2576037" y="5596"/>
                    </a:moveTo>
                    <a:cubicBezTo>
                      <a:pt x="2576483" y="5596"/>
                      <a:pt x="2576929" y="5626"/>
                      <a:pt x="2577391" y="5626"/>
                    </a:cubicBezTo>
                    <a:cubicBezTo>
                      <a:pt x="2559754" y="11147"/>
                      <a:pt x="2543830" y="20568"/>
                      <a:pt x="2530569" y="32861"/>
                    </a:cubicBezTo>
                    <a:cubicBezTo>
                      <a:pt x="2526238" y="28843"/>
                      <a:pt x="2521625" y="25137"/>
                      <a:pt x="2516758" y="21774"/>
                    </a:cubicBezTo>
                    <a:cubicBezTo>
                      <a:pt x="2534171" y="11504"/>
                      <a:pt x="2554427" y="5596"/>
                      <a:pt x="2576037" y="5596"/>
                    </a:cubicBezTo>
                    <a:close/>
                    <a:moveTo>
                      <a:pt x="2526596" y="36716"/>
                    </a:moveTo>
                    <a:cubicBezTo>
                      <a:pt x="2521074" y="42312"/>
                      <a:pt x="2516089" y="48429"/>
                      <a:pt x="2511713" y="54992"/>
                    </a:cubicBezTo>
                    <a:cubicBezTo>
                      <a:pt x="2507307" y="48399"/>
                      <a:pt x="2502292" y="42237"/>
                      <a:pt x="2496741" y="36627"/>
                    </a:cubicBezTo>
                    <a:cubicBezTo>
                      <a:pt x="2501369" y="32355"/>
                      <a:pt x="2506355" y="28471"/>
                      <a:pt x="2511624" y="24988"/>
                    </a:cubicBezTo>
                    <a:cubicBezTo>
                      <a:pt x="2516937" y="28501"/>
                      <a:pt x="2521937" y="32415"/>
                      <a:pt x="2526596" y="36716"/>
                    </a:cubicBezTo>
                    <a:close/>
                    <a:moveTo>
                      <a:pt x="2447211" y="5596"/>
                    </a:moveTo>
                    <a:cubicBezTo>
                      <a:pt x="2468821" y="5596"/>
                      <a:pt x="2489076" y="11519"/>
                      <a:pt x="2506489" y="21788"/>
                    </a:cubicBezTo>
                    <a:cubicBezTo>
                      <a:pt x="2501652" y="25137"/>
                      <a:pt x="2497068" y="28813"/>
                      <a:pt x="2492767" y="32787"/>
                    </a:cubicBezTo>
                    <a:cubicBezTo>
                      <a:pt x="2479536" y="20523"/>
                      <a:pt x="2463627" y="11132"/>
                      <a:pt x="2446035" y="5626"/>
                    </a:cubicBezTo>
                    <a:cubicBezTo>
                      <a:pt x="2446422" y="5611"/>
                      <a:pt x="2446809" y="5596"/>
                      <a:pt x="2447211" y="5596"/>
                    </a:cubicBezTo>
                    <a:close/>
                    <a:moveTo>
                      <a:pt x="2428354" y="7129"/>
                    </a:moveTo>
                    <a:cubicBezTo>
                      <a:pt x="2451437" y="10894"/>
                      <a:pt x="2472273" y="21416"/>
                      <a:pt x="2488793" y="36627"/>
                    </a:cubicBezTo>
                    <a:cubicBezTo>
                      <a:pt x="2483242" y="42252"/>
                      <a:pt x="2478226" y="48399"/>
                      <a:pt x="2473821" y="54992"/>
                    </a:cubicBezTo>
                    <a:cubicBezTo>
                      <a:pt x="2460278" y="34692"/>
                      <a:pt x="2440901" y="18648"/>
                      <a:pt x="2418115" y="9257"/>
                    </a:cubicBezTo>
                    <a:cubicBezTo>
                      <a:pt x="2421478" y="8394"/>
                      <a:pt x="2424887" y="7694"/>
                      <a:pt x="2428354" y="7129"/>
                    </a:cubicBezTo>
                    <a:close/>
                    <a:moveTo>
                      <a:pt x="2409498" y="5596"/>
                    </a:moveTo>
                    <a:cubicBezTo>
                      <a:pt x="2409900" y="5596"/>
                      <a:pt x="2410287" y="5626"/>
                      <a:pt x="2410673" y="5626"/>
                    </a:cubicBezTo>
                    <a:cubicBezTo>
                      <a:pt x="2410242" y="5760"/>
                      <a:pt x="2409825" y="5923"/>
                      <a:pt x="2409408" y="6057"/>
                    </a:cubicBezTo>
                    <a:cubicBezTo>
                      <a:pt x="2408992" y="5923"/>
                      <a:pt x="2408575" y="5760"/>
                      <a:pt x="2408143" y="5626"/>
                    </a:cubicBezTo>
                    <a:cubicBezTo>
                      <a:pt x="2408605" y="5626"/>
                      <a:pt x="2409051" y="5596"/>
                      <a:pt x="2409498" y="5596"/>
                    </a:cubicBezTo>
                    <a:close/>
                    <a:moveTo>
                      <a:pt x="2400702" y="9257"/>
                    </a:moveTo>
                    <a:cubicBezTo>
                      <a:pt x="2377916" y="18648"/>
                      <a:pt x="2358539" y="34692"/>
                      <a:pt x="2344996" y="54992"/>
                    </a:cubicBezTo>
                    <a:cubicBezTo>
                      <a:pt x="2340620" y="48429"/>
                      <a:pt x="2335634" y="42312"/>
                      <a:pt x="2330113" y="36716"/>
                    </a:cubicBezTo>
                    <a:cubicBezTo>
                      <a:pt x="2346618" y="21476"/>
                      <a:pt x="2367469" y="10924"/>
                      <a:pt x="2390552" y="7144"/>
                    </a:cubicBezTo>
                    <a:cubicBezTo>
                      <a:pt x="2393990" y="7709"/>
                      <a:pt x="2397368" y="8409"/>
                      <a:pt x="2400702" y="9257"/>
                    </a:cubicBezTo>
                    <a:close/>
                    <a:moveTo>
                      <a:pt x="2371606" y="5596"/>
                    </a:moveTo>
                    <a:cubicBezTo>
                      <a:pt x="2372053" y="5596"/>
                      <a:pt x="2372499" y="5626"/>
                      <a:pt x="2372945" y="5626"/>
                    </a:cubicBezTo>
                    <a:cubicBezTo>
                      <a:pt x="2355309" y="11147"/>
                      <a:pt x="2339385" y="20568"/>
                      <a:pt x="2326124" y="32861"/>
                    </a:cubicBezTo>
                    <a:cubicBezTo>
                      <a:pt x="2321793" y="28843"/>
                      <a:pt x="2317180" y="25137"/>
                      <a:pt x="2312313" y="21774"/>
                    </a:cubicBezTo>
                    <a:cubicBezTo>
                      <a:pt x="2329741" y="11504"/>
                      <a:pt x="2349996" y="5596"/>
                      <a:pt x="2371606" y="5596"/>
                    </a:cubicBezTo>
                    <a:close/>
                    <a:moveTo>
                      <a:pt x="2322165" y="36716"/>
                    </a:moveTo>
                    <a:cubicBezTo>
                      <a:pt x="2316644" y="42312"/>
                      <a:pt x="2311658" y="48429"/>
                      <a:pt x="2307283" y="54992"/>
                    </a:cubicBezTo>
                    <a:cubicBezTo>
                      <a:pt x="2302877" y="48399"/>
                      <a:pt x="2297862" y="42237"/>
                      <a:pt x="2292310" y="36627"/>
                    </a:cubicBezTo>
                    <a:cubicBezTo>
                      <a:pt x="2296939" y="32355"/>
                      <a:pt x="2301925" y="28471"/>
                      <a:pt x="2307193" y="24988"/>
                    </a:cubicBezTo>
                    <a:cubicBezTo>
                      <a:pt x="2312492" y="28501"/>
                      <a:pt x="2317507" y="32415"/>
                      <a:pt x="2322165" y="36716"/>
                    </a:cubicBezTo>
                    <a:close/>
                    <a:moveTo>
                      <a:pt x="2242780" y="5596"/>
                    </a:moveTo>
                    <a:cubicBezTo>
                      <a:pt x="2264390" y="5596"/>
                      <a:pt x="2284646" y="11519"/>
                      <a:pt x="2302059" y="21788"/>
                    </a:cubicBezTo>
                    <a:cubicBezTo>
                      <a:pt x="2297222" y="25137"/>
                      <a:pt x="2292638" y="28813"/>
                      <a:pt x="2288337" y="32787"/>
                    </a:cubicBezTo>
                    <a:cubicBezTo>
                      <a:pt x="2275106" y="20523"/>
                      <a:pt x="2259196" y="11132"/>
                      <a:pt x="2241605" y="5626"/>
                    </a:cubicBezTo>
                    <a:cubicBezTo>
                      <a:pt x="2241992" y="5611"/>
                      <a:pt x="2242379" y="5596"/>
                      <a:pt x="2242780" y="5596"/>
                    </a:cubicBezTo>
                    <a:close/>
                    <a:moveTo>
                      <a:pt x="2223924" y="7129"/>
                    </a:moveTo>
                    <a:cubicBezTo>
                      <a:pt x="2247007" y="10894"/>
                      <a:pt x="2267843" y="21416"/>
                      <a:pt x="2284363" y="36627"/>
                    </a:cubicBezTo>
                    <a:cubicBezTo>
                      <a:pt x="2278812" y="42252"/>
                      <a:pt x="2273796" y="48399"/>
                      <a:pt x="2269391" y="54992"/>
                    </a:cubicBezTo>
                    <a:cubicBezTo>
                      <a:pt x="2255848" y="34692"/>
                      <a:pt x="2236470" y="18633"/>
                      <a:pt x="2213684" y="9257"/>
                    </a:cubicBezTo>
                    <a:cubicBezTo>
                      <a:pt x="2217033" y="8394"/>
                      <a:pt x="2220456" y="7694"/>
                      <a:pt x="2223924" y="7129"/>
                    </a:cubicBezTo>
                    <a:close/>
                    <a:moveTo>
                      <a:pt x="2205068" y="5596"/>
                    </a:moveTo>
                    <a:cubicBezTo>
                      <a:pt x="2205469" y="5596"/>
                      <a:pt x="2205856" y="5626"/>
                      <a:pt x="2206243" y="5626"/>
                    </a:cubicBezTo>
                    <a:cubicBezTo>
                      <a:pt x="2205812" y="5760"/>
                      <a:pt x="2205395" y="5923"/>
                      <a:pt x="2204978" y="6057"/>
                    </a:cubicBezTo>
                    <a:cubicBezTo>
                      <a:pt x="2204561" y="5923"/>
                      <a:pt x="2204145" y="5760"/>
                      <a:pt x="2203728" y="5626"/>
                    </a:cubicBezTo>
                    <a:cubicBezTo>
                      <a:pt x="2204174" y="5626"/>
                      <a:pt x="2204606" y="5596"/>
                      <a:pt x="2205068" y="5596"/>
                    </a:cubicBezTo>
                    <a:close/>
                    <a:moveTo>
                      <a:pt x="2196257" y="9257"/>
                    </a:moveTo>
                    <a:cubicBezTo>
                      <a:pt x="2173471" y="18648"/>
                      <a:pt x="2154094" y="34692"/>
                      <a:pt x="2140550" y="54992"/>
                    </a:cubicBezTo>
                    <a:cubicBezTo>
                      <a:pt x="2136175" y="48429"/>
                      <a:pt x="2131189" y="42312"/>
                      <a:pt x="2125668" y="36716"/>
                    </a:cubicBezTo>
                    <a:cubicBezTo>
                      <a:pt x="2142173" y="21476"/>
                      <a:pt x="2163024" y="10924"/>
                      <a:pt x="2186107" y="7144"/>
                    </a:cubicBezTo>
                    <a:cubicBezTo>
                      <a:pt x="2189545" y="7709"/>
                      <a:pt x="2192938" y="8409"/>
                      <a:pt x="2196257" y="9257"/>
                    </a:cubicBezTo>
                    <a:close/>
                    <a:moveTo>
                      <a:pt x="2167176" y="5596"/>
                    </a:moveTo>
                    <a:cubicBezTo>
                      <a:pt x="2167622" y="5596"/>
                      <a:pt x="2168069" y="5626"/>
                      <a:pt x="2168515" y="5626"/>
                    </a:cubicBezTo>
                    <a:cubicBezTo>
                      <a:pt x="2150879" y="11147"/>
                      <a:pt x="2134954" y="20568"/>
                      <a:pt x="2121694" y="32861"/>
                    </a:cubicBezTo>
                    <a:cubicBezTo>
                      <a:pt x="2117363" y="28843"/>
                      <a:pt x="2112749" y="25137"/>
                      <a:pt x="2107883" y="21774"/>
                    </a:cubicBezTo>
                    <a:cubicBezTo>
                      <a:pt x="2125310" y="11504"/>
                      <a:pt x="2145551" y="5596"/>
                      <a:pt x="2167176" y="5596"/>
                    </a:cubicBezTo>
                    <a:close/>
                    <a:moveTo>
                      <a:pt x="2117720" y="36716"/>
                    </a:moveTo>
                    <a:cubicBezTo>
                      <a:pt x="2112199" y="42312"/>
                      <a:pt x="2107213" y="48429"/>
                      <a:pt x="2102837" y="54992"/>
                    </a:cubicBezTo>
                    <a:cubicBezTo>
                      <a:pt x="2098432" y="48399"/>
                      <a:pt x="2093417" y="42237"/>
                      <a:pt x="2087865" y="36627"/>
                    </a:cubicBezTo>
                    <a:cubicBezTo>
                      <a:pt x="2092494" y="32355"/>
                      <a:pt x="2097480" y="28471"/>
                      <a:pt x="2102748" y="24988"/>
                    </a:cubicBezTo>
                    <a:cubicBezTo>
                      <a:pt x="2108061" y="28501"/>
                      <a:pt x="2113062" y="32415"/>
                      <a:pt x="2117720" y="36716"/>
                    </a:cubicBezTo>
                    <a:close/>
                    <a:moveTo>
                      <a:pt x="2038335" y="5596"/>
                    </a:moveTo>
                    <a:cubicBezTo>
                      <a:pt x="2059945" y="5596"/>
                      <a:pt x="2080200" y="11519"/>
                      <a:pt x="2097613" y="21788"/>
                    </a:cubicBezTo>
                    <a:cubicBezTo>
                      <a:pt x="2092776" y="25137"/>
                      <a:pt x="2088193" y="28813"/>
                      <a:pt x="2083891" y="32787"/>
                    </a:cubicBezTo>
                    <a:cubicBezTo>
                      <a:pt x="2070661" y="20523"/>
                      <a:pt x="2054751" y="11132"/>
                      <a:pt x="2037160" y="5626"/>
                    </a:cubicBezTo>
                    <a:cubicBezTo>
                      <a:pt x="2037561" y="5611"/>
                      <a:pt x="2037948" y="5596"/>
                      <a:pt x="2038335" y="5596"/>
                    </a:cubicBezTo>
                    <a:close/>
                    <a:moveTo>
                      <a:pt x="2019479" y="7129"/>
                    </a:moveTo>
                    <a:cubicBezTo>
                      <a:pt x="2042562" y="10894"/>
                      <a:pt x="2063398" y="21416"/>
                      <a:pt x="2079918" y="36627"/>
                    </a:cubicBezTo>
                    <a:cubicBezTo>
                      <a:pt x="2074367" y="42252"/>
                      <a:pt x="2069351" y="48399"/>
                      <a:pt x="2064946" y="54992"/>
                    </a:cubicBezTo>
                    <a:cubicBezTo>
                      <a:pt x="2051402" y="34692"/>
                      <a:pt x="2032025" y="18633"/>
                      <a:pt x="2009239" y="9257"/>
                    </a:cubicBezTo>
                    <a:cubicBezTo>
                      <a:pt x="2012603" y="8394"/>
                      <a:pt x="2016026" y="7694"/>
                      <a:pt x="2019479" y="7129"/>
                    </a:cubicBezTo>
                    <a:close/>
                    <a:moveTo>
                      <a:pt x="2000622" y="5596"/>
                    </a:moveTo>
                    <a:cubicBezTo>
                      <a:pt x="2001024" y="5596"/>
                      <a:pt x="2001411" y="5626"/>
                      <a:pt x="2001798" y="5626"/>
                    </a:cubicBezTo>
                    <a:cubicBezTo>
                      <a:pt x="2001366" y="5760"/>
                      <a:pt x="2000950" y="5923"/>
                      <a:pt x="2000533" y="6057"/>
                    </a:cubicBezTo>
                    <a:cubicBezTo>
                      <a:pt x="2000116" y="5923"/>
                      <a:pt x="1999699" y="5760"/>
                      <a:pt x="1999283" y="5626"/>
                    </a:cubicBezTo>
                    <a:cubicBezTo>
                      <a:pt x="1999729" y="5626"/>
                      <a:pt x="2000176" y="5596"/>
                      <a:pt x="2000622" y="5596"/>
                    </a:cubicBezTo>
                    <a:close/>
                    <a:moveTo>
                      <a:pt x="1991826" y="9257"/>
                    </a:moveTo>
                    <a:cubicBezTo>
                      <a:pt x="1969041" y="18648"/>
                      <a:pt x="1949663" y="34692"/>
                      <a:pt x="1936120" y="54992"/>
                    </a:cubicBezTo>
                    <a:cubicBezTo>
                      <a:pt x="1931744" y="48429"/>
                      <a:pt x="1926759" y="42312"/>
                      <a:pt x="1921237" y="36716"/>
                    </a:cubicBezTo>
                    <a:cubicBezTo>
                      <a:pt x="1937742" y="21476"/>
                      <a:pt x="1958593" y="10924"/>
                      <a:pt x="1981676" y="7144"/>
                    </a:cubicBezTo>
                    <a:cubicBezTo>
                      <a:pt x="1985114" y="7709"/>
                      <a:pt x="1988508" y="8409"/>
                      <a:pt x="1991826" y="9257"/>
                    </a:cubicBezTo>
                    <a:close/>
                    <a:moveTo>
                      <a:pt x="1962731" y="5596"/>
                    </a:moveTo>
                    <a:cubicBezTo>
                      <a:pt x="1963177" y="5596"/>
                      <a:pt x="1963623" y="5626"/>
                      <a:pt x="1964070" y="5626"/>
                    </a:cubicBezTo>
                    <a:cubicBezTo>
                      <a:pt x="1946434" y="11147"/>
                      <a:pt x="1930509" y="20568"/>
                      <a:pt x="1917249" y="32861"/>
                    </a:cubicBezTo>
                    <a:cubicBezTo>
                      <a:pt x="1912918" y="28843"/>
                      <a:pt x="1908304" y="25137"/>
                      <a:pt x="1903437" y="21774"/>
                    </a:cubicBezTo>
                    <a:cubicBezTo>
                      <a:pt x="1920865" y="11504"/>
                      <a:pt x="1941121" y="5596"/>
                      <a:pt x="1962731" y="5596"/>
                    </a:cubicBezTo>
                    <a:close/>
                    <a:moveTo>
                      <a:pt x="1913290" y="36716"/>
                    </a:moveTo>
                    <a:cubicBezTo>
                      <a:pt x="1907768" y="42312"/>
                      <a:pt x="1902783" y="48429"/>
                      <a:pt x="1898407" y="54992"/>
                    </a:cubicBezTo>
                    <a:cubicBezTo>
                      <a:pt x="1894002" y="48399"/>
                      <a:pt x="1888986" y="42237"/>
                      <a:pt x="1883435" y="36627"/>
                    </a:cubicBezTo>
                    <a:cubicBezTo>
                      <a:pt x="1888063" y="32355"/>
                      <a:pt x="1893049" y="28471"/>
                      <a:pt x="1898318" y="24988"/>
                    </a:cubicBezTo>
                    <a:cubicBezTo>
                      <a:pt x="1903631" y="28501"/>
                      <a:pt x="1908632" y="32415"/>
                      <a:pt x="1913290" y="36716"/>
                    </a:cubicBezTo>
                    <a:close/>
                    <a:moveTo>
                      <a:pt x="1833905" y="5596"/>
                    </a:moveTo>
                    <a:cubicBezTo>
                      <a:pt x="1855515" y="5596"/>
                      <a:pt x="1875770" y="11519"/>
                      <a:pt x="1893183" y="21788"/>
                    </a:cubicBezTo>
                    <a:cubicBezTo>
                      <a:pt x="1888346" y="25137"/>
                      <a:pt x="1883762" y="28813"/>
                      <a:pt x="1879461" y="32787"/>
                    </a:cubicBezTo>
                    <a:cubicBezTo>
                      <a:pt x="1866230" y="20523"/>
                      <a:pt x="1850321" y="11132"/>
                      <a:pt x="1832729" y="5626"/>
                    </a:cubicBezTo>
                    <a:cubicBezTo>
                      <a:pt x="1833116" y="5611"/>
                      <a:pt x="1833503" y="5596"/>
                      <a:pt x="1833905" y="5596"/>
                    </a:cubicBezTo>
                    <a:close/>
                    <a:moveTo>
                      <a:pt x="1815048" y="7129"/>
                    </a:moveTo>
                    <a:cubicBezTo>
                      <a:pt x="1838132" y="10894"/>
                      <a:pt x="1858968" y="21416"/>
                      <a:pt x="1875488" y="36627"/>
                    </a:cubicBezTo>
                    <a:cubicBezTo>
                      <a:pt x="1869936" y="42252"/>
                      <a:pt x="1864921" y="48399"/>
                      <a:pt x="1860515" y="54992"/>
                    </a:cubicBezTo>
                    <a:cubicBezTo>
                      <a:pt x="1846972" y="34692"/>
                      <a:pt x="1827595" y="18633"/>
                      <a:pt x="1804809" y="9257"/>
                    </a:cubicBezTo>
                    <a:cubicBezTo>
                      <a:pt x="1808173" y="8394"/>
                      <a:pt x="1811581" y="7694"/>
                      <a:pt x="1815048" y="7129"/>
                    </a:cubicBezTo>
                    <a:close/>
                    <a:moveTo>
                      <a:pt x="1796192" y="5596"/>
                    </a:moveTo>
                    <a:cubicBezTo>
                      <a:pt x="1796594" y="5596"/>
                      <a:pt x="1796981" y="5626"/>
                      <a:pt x="1797368" y="5626"/>
                    </a:cubicBezTo>
                    <a:cubicBezTo>
                      <a:pt x="1796936" y="5760"/>
                      <a:pt x="1796519" y="5923"/>
                      <a:pt x="1796103" y="6057"/>
                    </a:cubicBezTo>
                    <a:cubicBezTo>
                      <a:pt x="1795686" y="5923"/>
                      <a:pt x="1795269" y="5760"/>
                      <a:pt x="1794852" y="5626"/>
                    </a:cubicBezTo>
                    <a:cubicBezTo>
                      <a:pt x="1795299" y="5626"/>
                      <a:pt x="1795745" y="5596"/>
                      <a:pt x="1796192" y="5596"/>
                    </a:cubicBezTo>
                    <a:close/>
                    <a:moveTo>
                      <a:pt x="1787396" y="9257"/>
                    </a:moveTo>
                    <a:cubicBezTo>
                      <a:pt x="1764611" y="18648"/>
                      <a:pt x="1745233" y="34692"/>
                      <a:pt x="1731690" y="54992"/>
                    </a:cubicBezTo>
                    <a:cubicBezTo>
                      <a:pt x="1727314" y="48429"/>
                      <a:pt x="1722328" y="42312"/>
                      <a:pt x="1716807" y="36716"/>
                    </a:cubicBezTo>
                    <a:cubicBezTo>
                      <a:pt x="1733312" y="21476"/>
                      <a:pt x="1754163" y="10924"/>
                      <a:pt x="1777246" y="7144"/>
                    </a:cubicBezTo>
                    <a:cubicBezTo>
                      <a:pt x="1780684" y="7709"/>
                      <a:pt x="1784062" y="8409"/>
                      <a:pt x="1787396" y="9257"/>
                    </a:cubicBezTo>
                    <a:close/>
                    <a:moveTo>
                      <a:pt x="1758300" y="5596"/>
                    </a:moveTo>
                    <a:cubicBezTo>
                      <a:pt x="1758747" y="5596"/>
                      <a:pt x="1759193" y="5626"/>
                      <a:pt x="1759640" y="5626"/>
                    </a:cubicBezTo>
                    <a:cubicBezTo>
                      <a:pt x="1742003" y="11147"/>
                      <a:pt x="1726079" y="20568"/>
                      <a:pt x="1712818" y="32861"/>
                    </a:cubicBezTo>
                    <a:cubicBezTo>
                      <a:pt x="1708487" y="28843"/>
                      <a:pt x="1703874" y="25137"/>
                      <a:pt x="1699007" y="21774"/>
                    </a:cubicBezTo>
                    <a:cubicBezTo>
                      <a:pt x="1716435" y="11504"/>
                      <a:pt x="1736690" y="5596"/>
                      <a:pt x="1758300" y="5596"/>
                    </a:cubicBezTo>
                    <a:close/>
                    <a:moveTo>
                      <a:pt x="1708859" y="36716"/>
                    </a:moveTo>
                    <a:cubicBezTo>
                      <a:pt x="1703338" y="42312"/>
                      <a:pt x="1698352" y="48429"/>
                      <a:pt x="1693977" y="54992"/>
                    </a:cubicBezTo>
                    <a:cubicBezTo>
                      <a:pt x="1689571" y="48399"/>
                      <a:pt x="1684556" y="42237"/>
                      <a:pt x="1679005" y="36627"/>
                    </a:cubicBezTo>
                    <a:cubicBezTo>
                      <a:pt x="1683633" y="32355"/>
                      <a:pt x="1688619" y="28471"/>
                      <a:pt x="1693887" y="24988"/>
                    </a:cubicBezTo>
                    <a:cubicBezTo>
                      <a:pt x="1699186" y="28501"/>
                      <a:pt x="1704201" y="32415"/>
                      <a:pt x="1708859" y="36716"/>
                    </a:cubicBezTo>
                    <a:close/>
                    <a:moveTo>
                      <a:pt x="1629475" y="5596"/>
                    </a:moveTo>
                    <a:cubicBezTo>
                      <a:pt x="1651084" y="5596"/>
                      <a:pt x="1671340" y="11519"/>
                      <a:pt x="1688753" y="21788"/>
                    </a:cubicBezTo>
                    <a:cubicBezTo>
                      <a:pt x="1683916" y="25137"/>
                      <a:pt x="1679332" y="28813"/>
                      <a:pt x="1675031" y="32787"/>
                    </a:cubicBezTo>
                    <a:cubicBezTo>
                      <a:pt x="1661800" y="20523"/>
                      <a:pt x="1645890" y="11132"/>
                      <a:pt x="1628299" y="5626"/>
                    </a:cubicBezTo>
                    <a:cubicBezTo>
                      <a:pt x="1628686" y="5611"/>
                      <a:pt x="1629073" y="5596"/>
                      <a:pt x="1629475" y="5596"/>
                    </a:cubicBezTo>
                    <a:close/>
                    <a:moveTo>
                      <a:pt x="1610618" y="7129"/>
                    </a:moveTo>
                    <a:cubicBezTo>
                      <a:pt x="1633701" y="10894"/>
                      <a:pt x="1654537" y="21416"/>
                      <a:pt x="1671057" y="36627"/>
                    </a:cubicBezTo>
                    <a:cubicBezTo>
                      <a:pt x="1665506" y="42252"/>
                      <a:pt x="1660490" y="48399"/>
                      <a:pt x="1656085" y="54992"/>
                    </a:cubicBezTo>
                    <a:cubicBezTo>
                      <a:pt x="1642542" y="34692"/>
                      <a:pt x="1623164" y="18633"/>
                      <a:pt x="1600379" y="9257"/>
                    </a:cubicBezTo>
                    <a:cubicBezTo>
                      <a:pt x="1603727" y="8394"/>
                      <a:pt x="1607150" y="7694"/>
                      <a:pt x="1610618" y="7129"/>
                    </a:cubicBezTo>
                    <a:close/>
                    <a:moveTo>
                      <a:pt x="1591762" y="5596"/>
                    </a:moveTo>
                    <a:cubicBezTo>
                      <a:pt x="1592163" y="5596"/>
                      <a:pt x="1592550" y="5626"/>
                      <a:pt x="1592937" y="5626"/>
                    </a:cubicBezTo>
                    <a:cubicBezTo>
                      <a:pt x="1592506" y="5760"/>
                      <a:pt x="1592089" y="5923"/>
                      <a:pt x="1591672" y="6057"/>
                    </a:cubicBezTo>
                    <a:cubicBezTo>
                      <a:pt x="1591256" y="5923"/>
                      <a:pt x="1590839" y="5760"/>
                      <a:pt x="1590407" y="5626"/>
                    </a:cubicBezTo>
                    <a:cubicBezTo>
                      <a:pt x="1590869" y="5626"/>
                      <a:pt x="1591300" y="5596"/>
                      <a:pt x="1591762" y="5596"/>
                    </a:cubicBezTo>
                    <a:close/>
                    <a:moveTo>
                      <a:pt x="1582951" y="9257"/>
                    </a:moveTo>
                    <a:cubicBezTo>
                      <a:pt x="1560165" y="18648"/>
                      <a:pt x="1540788" y="34692"/>
                      <a:pt x="1527245" y="54992"/>
                    </a:cubicBezTo>
                    <a:cubicBezTo>
                      <a:pt x="1522869" y="48429"/>
                      <a:pt x="1517883" y="42312"/>
                      <a:pt x="1512362" y="36716"/>
                    </a:cubicBezTo>
                    <a:cubicBezTo>
                      <a:pt x="1528867" y="21476"/>
                      <a:pt x="1549718" y="10924"/>
                      <a:pt x="1572801" y="7144"/>
                    </a:cubicBezTo>
                    <a:cubicBezTo>
                      <a:pt x="1576239" y="7709"/>
                      <a:pt x="1579632" y="8409"/>
                      <a:pt x="1582951" y="9257"/>
                    </a:cubicBezTo>
                    <a:close/>
                    <a:moveTo>
                      <a:pt x="1553870" y="5596"/>
                    </a:moveTo>
                    <a:cubicBezTo>
                      <a:pt x="1554316" y="5596"/>
                      <a:pt x="1554763" y="5626"/>
                      <a:pt x="1555209" y="5626"/>
                    </a:cubicBezTo>
                    <a:cubicBezTo>
                      <a:pt x="1537573" y="11147"/>
                      <a:pt x="1521649" y="20568"/>
                      <a:pt x="1508388" y="32861"/>
                    </a:cubicBezTo>
                    <a:cubicBezTo>
                      <a:pt x="1504057" y="28843"/>
                      <a:pt x="1499443" y="25137"/>
                      <a:pt x="1494577" y="21774"/>
                    </a:cubicBezTo>
                    <a:cubicBezTo>
                      <a:pt x="1512005" y="11504"/>
                      <a:pt x="1532245" y="5596"/>
                      <a:pt x="1553870" y="5596"/>
                    </a:cubicBezTo>
                    <a:close/>
                    <a:moveTo>
                      <a:pt x="1504429" y="36716"/>
                    </a:moveTo>
                    <a:cubicBezTo>
                      <a:pt x="1498908" y="42312"/>
                      <a:pt x="1493922" y="48429"/>
                      <a:pt x="1489546" y="54992"/>
                    </a:cubicBezTo>
                    <a:cubicBezTo>
                      <a:pt x="1485141" y="48399"/>
                      <a:pt x="1480126" y="42237"/>
                      <a:pt x="1474574" y="36627"/>
                    </a:cubicBezTo>
                    <a:cubicBezTo>
                      <a:pt x="1479203" y="32355"/>
                      <a:pt x="1484189" y="28471"/>
                      <a:pt x="1489457" y="24988"/>
                    </a:cubicBezTo>
                    <a:cubicBezTo>
                      <a:pt x="1494755" y="28501"/>
                      <a:pt x="1499771" y="32415"/>
                      <a:pt x="1504429" y="36716"/>
                    </a:cubicBezTo>
                    <a:close/>
                    <a:moveTo>
                      <a:pt x="1425029" y="5596"/>
                    </a:moveTo>
                    <a:cubicBezTo>
                      <a:pt x="1446639" y="5596"/>
                      <a:pt x="1466895" y="11519"/>
                      <a:pt x="1484308" y="21788"/>
                    </a:cubicBezTo>
                    <a:cubicBezTo>
                      <a:pt x="1479471" y="25137"/>
                      <a:pt x="1474887" y="28813"/>
                      <a:pt x="1470586" y="32787"/>
                    </a:cubicBezTo>
                    <a:cubicBezTo>
                      <a:pt x="1457355" y="20523"/>
                      <a:pt x="1441445" y="11132"/>
                      <a:pt x="1423854" y="5626"/>
                    </a:cubicBezTo>
                    <a:cubicBezTo>
                      <a:pt x="1424255" y="5611"/>
                      <a:pt x="1424642" y="5596"/>
                      <a:pt x="1425029" y="5596"/>
                    </a:cubicBezTo>
                    <a:close/>
                    <a:moveTo>
                      <a:pt x="1406173" y="7129"/>
                    </a:moveTo>
                    <a:cubicBezTo>
                      <a:pt x="1429256" y="10894"/>
                      <a:pt x="1450092" y="21416"/>
                      <a:pt x="1466612" y="36627"/>
                    </a:cubicBezTo>
                    <a:cubicBezTo>
                      <a:pt x="1461061" y="42252"/>
                      <a:pt x="1456045" y="48399"/>
                      <a:pt x="1451640" y="54992"/>
                    </a:cubicBezTo>
                    <a:cubicBezTo>
                      <a:pt x="1438097" y="34692"/>
                      <a:pt x="1418719" y="18633"/>
                      <a:pt x="1395934" y="9257"/>
                    </a:cubicBezTo>
                    <a:cubicBezTo>
                      <a:pt x="1399297" y="8394"/>
                      <a:pt x="1402720" y="7694"/>
                      <a:pt x="1406173" y="7129"/>
                    </a:cubicBezTo>
                    <a:close/>
                    <a:moveTo>
                      <a:pt x="1387316" y="5596"/>
                    </a:moveTo>
                    <a:cubicBezTo>
                      <a:pt x="1387718" y="5596"/>
                      <a:pt x="1388105" y="5626"/>
                      <a:pt x="1388492" y="5626"/>
                    </a:cubicBezTo>
                    <a:cubicBezTo>
                      <a:pt x="1388061" y="5760"/>
                      <a:pt x="1387644" y="5923"/>
                      <a:pt x="1387227" y="6057"/>
                    </a:cubicBezTo>
                    <a:cubicBezTo>
                      <a:pt x="1386810" y="5923"/>
                      <a:pt x="1386394" y="5760"/>
                      <a:pt x="1385977" y="5626"/>
                    </a:cubicBezTo>
                    <a:cubicBezTo>
                      <a:pt x="1386423" y="5626"/>
                      <a:pt x="1386870" y="5596"/>
                      <a:pt x="1387316" y="5596"/>
                    </a:cubicBezTo>
                    <a:close/>
                    <a:moveTo>
                      <a:pt x="1378521" y="9257"/>
                    </a:moveTo>
                    <a:cubicBezTo>
                      <a:pt x="1355735" y="18648"/>
                      <a:pt x="1336358" y="34692"/>
                      <a:pt x="1322814" y="54992"/>
                    </a:cubicBezTo>
                    <a:cubicBezTo>
                      <a:pt x="1318439" y="48429"/>
                      <a:pt x="1313453" y="42312"/>
                      <a:pt x="1307931" y="36716"/>
                    </a:cubicBezTo>
                    <a:cubicBezTo>
                      <a:pt x="1324436" y="21476"/>
                      <a:pt x="1345287" y="10924"/>
                      <a:pt x="1368371" y="7144"/>
                    </a:cubicBezTo>
                    <a:cubicBezTo>
                      <a:pt x="1371808" y="7709"/>
                      <a:pt x="1375202" y="8409"/>
                      <a:pt x="1378521" y="9257"/>
                    </a:cubicBezTo>
                    <a:close/>
                    <a:moveTo>
                      <a:pt x="1349425" y="5596"/>
                    </a:moveTo>
                    <a:cubicBezTo>
                      <a:pt x="1349871" y="5596"/>
                      <a:pt x="1350318" y="5626"/>
                      <a:pt x="1350764" y="5626"/>
                    </a:cubicBezTo>
                    <a:cubicBezTo>
                      <a:pt x="1333128" y="11147"/>
                      <a:pt x="1317203" y="20568"/>
                      <a:pt x="1303943" y="32861"/>
                    </a:cubicBezTo>
                    <a:cubicBezTo>
                      <a:pt x="1299612" y="28843"/>
                      <a:pt x="1294998" y="25137"/>
                      <a:pt x="1290132" y="21774"/>
                    </a:cubicBezTo>
                    <a:cubicBezTo>
                      <a:pt x="1307559" y="11504"/>
                      <a:pt x="1327815" y="5596"/>
                      <a:pt x="1349425" y="5596"/>
                    </a:cubicBezTo>
                    <a:close/>
                    <a:moveTo>
                      <a:pt x="1299984" y="36716"/>
                    </a:moveTo>
                    <a:cubicBezTo>
                      <a:pt x="1294462" y="42312"/>
                      <a:pt x="1289477" y="48429"/>
                      <a:pt x="1285101" y="54992"/>
                    </a:cubicBezTo>
                    <a:cubicBezTo>
                      <a:pt x="1280696" y="48399"/>
                      <a:pt x="1275680" y="42237"/>
                      <a:pt x="1270129" y="36627"/>
                    </a:cubicBezTo>
                    <a:cubicBezTo>
                      <a:pt x="1274758" y="32355"/>
                      <a:pt x="1279743" y="28471"/>
                      <a:pt x="1285012" y="24988"/>
                    </a:cubicBezTo>
                    <a:cubicBezTo>
                      <a:pt x="1290325" y="28501"/>
                      <a:pt x="1295326" y="32415"/>
                      <a:pt x="1299984" y="36716"/>
                    </a:cubicBezTo>
                    <a:close/>
                    <a:moveTo>
                      <a:pt x="1220599" y="5596"/>
                    </a:moveTo>
                    <a:cubicBezTo>
                      <a:pt x="1242209" y="5596"/>
                      <a:pt x="1262464" y="11519"/>
                      <a:pt x="1279877" y="21788"/>
                    </a:cubicBezTo>
                    <a:cubicBezTo>
                      <a:pt x="1275040" y="25137"/>
                      <a:pt x="1270456" y="28813"/>
                      <a:pt x="1266155" y="32787"/>
                    </a:cubicBezTo>
                    <a:cubicBezTo>
                      <a:pt x="1252924" y="20523"/>
                      <a:pt x="1237015" y="11132"/>
                      <a:pt x="1219423" y="5626"/>
                    </a:cubicBezTo>
                    <a:cubicBezTo>
                      <a:pt x="1219810" y="5611"/>
                      <a:pt x="1220212" y="5596"/>
                      <a:pt x="1220599" y="5596"/>
                    </a:cubicBezTo>
                    <a:close/>
                    <a:moveTo>
                      <a:pt x="1201742" y="7129"/>
                    </a:moveTo>
                    <a:cubicBezTo>
                      <a:pt x="1224826" y="10894"/>
                      <a:pt x="1245662" y="21416"/>
                      <a:pt x="1262182" y="36627"/>
                    </a:cubicBezTo>
                    <a:cubicBezTo>
                      <a:pt x="1256630" y="42252"/>
                      <a:pt x="1251615" y="48399"/>
                      <a:pt x="1247210" y="54992"/>
                    </a:cubicBezTo>
                    <a:cubicBezTo>
                      <a:pt x="1233666" y="34692"/>
                      <a:pt x="1214289" y="18633"/>
                      <a:pt x="1191503" y="9257"/>
                    </a:cubicBezTo>
                    <a:cubicBezTo>
                      <a:pt x="1194867" y="8394"/>
                      <a:pt x="1198275" y="7694"/>
                      <a:pt x="1201742" y="7129"/>
                    </a:cubicBezTo>
                    <a:close/>
                    <a:moveTo>
                      <a:pt x="1182886" y="5596"/>
                    </a:moveTo>
                    <a:cubicBezTo>
                      <a:pt x="1183288" y="5596"/>
                      <a:pt x="1183675" y="5626"/>
                      <a:pt x="1184062" y="5626"/>
                    </a:cubicBezTo>
                    <a:cubicBezTo>
                      <a:pt x="1183630" y="5760"/>
                      <a:pt x="1183213" y="5923"/>
                      <a:pt x="1182797" y="6057"/>
                    </a:cubicBezTo>
                    <a:cubicBezTo>
                      <a:pt x="1182380" y="5923"/>
                      <a:pt x="1181963" y="5760"/>
                      <a:pt x="1181547" y="5626"/>
                    </a:cubicBezTo>
                    <a:cubicBezTo>
                      <a:pt x="1181993" y="5626"/>
                      <a:pt x="1182440" y="5596"/>
                      <a:pt x="1182886" y="5596"/>
                    </a:cubicBezTo>
                    <a:close/>
                    <a:moveTo>
                      <a:pt x="1174090" y="9257"/>
                    </a:moveTo>
                    <a:cubicBezTo>
                      <a:pt x="1151305" y="18648"/>
                      <a:pt x="1131927" y="34692"/>
                      <a:pt x="1118384" y="54992"/>
                    </a:cubicBezTo>
                    <a:cubicBezTo>
                      <a:pt x="1114008" y="48429"/>
                      <a:pt x="1109023" y="42312"/>
                      <a:pt x="1103501" y="36716"/>
                    </a:cubicBezTo>
                    <a:cubicBezTo>
                      <a:pt x="1120006" y="21476"/>
                      <a:pt x="1140857" y="10924"/>
                      <a:pt x="1163940" y="7144"/>
                    </a:cubicBezTo>
                    <a:cubicBezTo>
                      <a:pt x="1167378" y="7709"/>
                      <a:pt x="1170757" y="8409"/>
                      <a:pt x="1174090" y="9257"/>
                    </a:cubicBezTo>
                    <a:close/>
                    <a:moveTo>
                      <a:pt x="1144994" y="5596"/>
                    </a:moveTo>
                    <a:cubicBezTo>
                      <a:pt x="1145441" y="5596"/>
                      <a:pt x="1145887" y="5626"/>
                      <a:pt x="1146334" y="5626"/>
                    </a:cubicBezTo>
                    <a:cubicBezTo>
                      <a:pt x="1128698" y="11147"/>
                      <a:pt x="1112773" y="20568"/>
                      <a:pt x="1099513" y="32861"/>
                    </a:cubicBezTo>
                    <a:cubicBezTo>
                      <a:pt x="1095182" y="28843"/>
                      <a:pt x="1090568" y="25137"/>
                      <a:pt x="1085701" y="21774"/>
                    </a:cubicBezTo>
                    <a:cubicBezTo>
                      <a:pt x="1103129" y="11504"/>
                      <a:pt x="1123385" y="5596"/>
                      <a:pt x="1144994" y="5596"/>
                    </a:cubicBezTo>
                    <a:close/>
                    <a:moveTo>
                      <a:pt x="1095554" y="36716"/>
                    </a:moveTo>
                    <a:cubicBezTo>
                      <a:pt x="1090032" y="42312"/>
                      <a:pt x="1085046" y="48429"/>
                      <a:pt x="1080671" y="54992"/>
                    </a:cubicBezTo>
                    <a:cubicBezTo>
                      <a:pt x="1076266" y="48399"/>
                      <a:pt x="1071250" y="42237"/>
                      <a:pt x="1065699" y="36627"/>
                    </a:cubicBezTo>
                    <a:cubicBezTo>
                      <a:pt x="1070327" y="32355"/>
                      <a:pt x="1075313" y="28471"/>
                      <a:pt x="1080582" y="24988"/>
                    </a:cubicBezTo>
                    <a:cubicBezTo>
                      <a:pt x="1085880" y="28501"/>
                      <a:pt x="1090895" y="32415"/>
                      <a:pt x="1095554" y="36716"/>
                    </a:cubicBezTo>
                    <a:close/>
                    <a:moveTo>
                      <a:pt x="1016169" y="5596"/>
                    </a:moveTo>
                    <a:cubicBezTo>
                      <a:pt x="1037779" y="5596"/>
                      <a:pt x="1058034" y="11519"/>
                      <a:pt x="1075447" y="21788"/>
                    </a:cubicBezTo>
                    <a:cubicBezTo>
                      <a:pt x="1070610" y="25137"/>
                      <a:pt x="1066026" y="28813"/>
                      <a:pt x="1061725" y="32787"/>
                    </a:cubicBezTo>
                    <a:cubicBezTo>
                      <a:pt x="1048494" y="20523"/>
                      <a:pt x="1032585" y="11132"/>
                      <a:pt x="1014993" y="5626"/>
                    </a:cubicBezTo>
                    <a:cubicBezTo>
                      <a:pt x="1015380" y="5611"/>
                      <a:pt x="1015767" y="5596"/>
                      <a:pt x="1016169" y="5596"/>
                    </a:cubicBezTo>
                    <a:close/>
                    <a:moveTo>
                      <a:pt x="997312" y="7129"/>
                    </a:moveTo>
                    <a:cubicBezTo>
                      <a:pt x="1020395" y="10894"/>
                      <a:pt x="1041231" y="21416"/>
                      <a:pt x="1057751" y="36627"/>
                    </a:cubicBezTo>
                    <a:cubicBezTo>
                      <a:pt x="1052200" y="42252"/>
                      <a:pt x="1047184" y="48399"/>
                      <a:pt x="1042779" y="54992"/>
                    </a:cubicBezTo>
                    <a:cubicBezTo>
                      <a:pt x="1029236" y="34692"/>
                      <a:pt x="1009858" y="18633"/>
                      <a:pt x="987073" y="9257"/>
                    </a:cubicBezTo>
                    <a:cubicBezTo>
                      <a:pt x="990421" y="8394"/>
                      <a:pt x="993845" y="7694"/>
                      <a:pt x="997312" y="7129"/>
                    </a:cubicBezTo>
                    <a:close/>
                    <a:moveTo>
                      <a:pt x="978456" y="5596"/>
                    </a:moveTo>
                    <a:cubicBezTo>
                      <a:pt x="978857" y="5596"/>
                      <a:pt x="979244" y="5626"/>
                      <a:pt x="979631" y="5626"/>
                    </a:cubicBezTo>
                    <a:cubicBezTo>
                      <a:pt x="979200" y="5760"/>
                      <a:pt x="978783" y="5923"/>
                      <a:pt x="978366" y="6057"/>
                    </a:cubicBezTo>
                    <a:cubicBezTo>
                      <a:pt x="977950" y="5923"/>
                      <a:pt x="977533" y="5760"/>
                      <a:pt x="977116" y="5626"/>
                    </a:cubicBezTo>
                    <a:cubicBezTo>
                      <a:pt x="977563" y="5626"/>
                      <a:pt x="977994" y="5596"/>
                      <a:pt x="978456" y="5596"/>
                    </a:cubicBezTo>
                    <a:close/>
                    <a:moveTo>
                      <a:pt x="969645" y="9257"/>
                    </a:moveTo>
                    <a:cubicBezTo>
                      <a:pt x="946859" y="18648"/>
                      <a:pt x="927482" y="34692"/>
                      <a:pt x="913939" y="54992"/>
                    </a:cubicBezTo>
                    <a:cubicBezTo>
                      <a:pt x="909563" y="48429"/>
                      <a:pt x="904577" y="42312"/>
                      <a:pt x="899056" y="36716"/>
                    </a:cubicBezTo>
                    <a:cubicBezTo>
                      <a:pt x="915561" y="21476"/>
                      <a:pt x="936412" y="10924"/>
                      <a:pt x="959495" y="7144"/>
                    </a:cubicBezTo>
                    <a:cubicBezTo>
                      <a:pt x="962933" y="7709"/>
                      <a:pt x="966326" y="8409"/>
                      <a:pt x="969645" y="9257"/>
                    </a:cubicBezTo>
                    <a:close/>
                    <a:moveTo>
                      <a:pt x="940564" y="5596"/>
                    </a:moveTo>
                    <a:cubicBezTo>
                      <a:pt x="941011" y="5596"/>
                      <a:pt x="941457" y="5626"/>
                      <a:pt x="941903" y="5626"/>
                    </a:cubicBezTo>
                    <a:cubicBezTo>
                      <a:pt x="924267" y="11147"/>
                      <a:pt x="908343" y="20568"/>
                      <a:pt x="895082" y="32861"/>
                    </a:cubicBezTo>
                    <a:cubicBezTo>
                      <a:pt x="890751" y="28843"/>
                      <a:pt x="886138" y="25137"/>
                      <a:pt x="881271" y="21774"/>
                    </a:cubicBezTo>
                    <a:cubicBezTo>
                      <a:pt x="898699" y="11504"/>
                      <a:pt x="918939" y="5596"/>
                      <a:pt x="940564" y="5596"/>
                    </a:cubicBezTo>
                    <a:close/>
                    <a:moveTo>
                      <a:pt x="891123" y="36716"/>
                    </a:moveTo>
                    <a:cubicBezTo>
                      <a:pt x="885602" y="42312"/>
                      <a:pt x="880616" y="48429"/>
                      <a:pt x="876241" y="54992"/>
                    </a:cubicBezTo>
                    <a:cubicBezTo>
                      <a:pt x="871835" y="48399"/>
                      <a:pt x="866820" y="42237"/>
                      <a:pt x="861268" y="36627"/>
                    </a:cubicBezTo>
                    <a:cubicBezTo>
                      <a:pt x="865897" y="32355"/>
                      <a:pt x="870883" y="28471"/>
                      <a:pt x="876151" y="24988"/>
                    </a:cubicBezTo>
                    <a:cubicBezTo>
                      <a:pt x="881449" y="28501"/>
                      <a:pt x="886465" y="32415"/>
                      <a:pt x="891123" y="36716"/>
                    </a:cubicBezTo>
                    <a:close/>
                    <a:moveTo>
                      <a:pt x="811724" y="5596"/>
                    </a:moveTo>
                    <a:cubicBezTo>
                      <a:pt x="833333" y="5596"/>
                      <a:pt x="853589" y="11519"/>
                      <a:pt x="871002" y="21788"/>
                    </a:cubicBezTo>
                    <a:cubicBezTo>
                      <a:pt x="866165" y="25137"/>
                      <a:pt x="861581" y="28813"/>
                      <a:pt x="857280" y="32787"/>
                    </a:cubicBezTo>
                    <a:cubicBezTo>
                      <a:pt x="844049" y="20523"/>
                      <a:pt x="828139" y="11132"/>
                      <a:pt x="810548" y="5626"/>
                    </a:cubicBezTo>
                    <a:cubicBezTo>
                      <a:pt x="810950" y="5611"/>
                      <a:pt x="811337" y="5596"/>
                      <a:pt x="811724" y="5596"/>
                    </a:cubicBezTo>
                    <a:close/>
                    <a:moveTo>
                      <a:pt x="792867" y="7129"/>
                    </a:moveTo>
                    <a:cubicBezTo>
                      <a:pt x="815950" y="10894"/>
                      <a:pt x="836786" y="21416"/>
                      <a:pt x="853306" y="36627"/>
                    </a:cubicBezTo>
                    <a:cubicBezTo>
                      <a:pt x="847755" y="42252"/>
                      <a:pt x="842739" y="48399"/>
                      <a:pt x="838334" y="54992"/>
                    </a:cubicBezTo>
                    <a:cubicBezTo>
                      <a:pt x="824791" y="34692"/>
                      <a:pt x="805413" y="18633"/>
                      <a:pt x="782628" y="9257"/>
                    </a:cubicBezTo>
                    <a:cubicBezTo>
                      <a:pt x="785991" y="8394"/>
                      <a:pt x="789414" y="7694"/>
                      <a:pt x="792867" y="7129"/>
                    </a:cubicBezTo>
                    <a:close/>
                    <a:moveTo>
                      <a:pt x="774011" y="5596"/>
                    </a:moveTo>
                    <a:cubicBezTo>
                      <a:pt x="774412" y="5596"/>
                      <a:pt x="774799" y="5626"/>
                      <a:pt x="775186" y="5626"/>
                    </a:cubicBezTo>
                    <a:cubicBezTo>
                      <a:pt x="774755" y="5760"/>
                      <a:pt x="774338" y="5923"/>
                      <a:pt x="773921" y="6057"/>
                    </a:cubicBezTo>
                    <a:cubicBezTo>
                      <a:pt x="773504" y="5923"/>
                      <a:pt x="773088" y="5760"/>
                      <a:pt x="772671" y="5626"/>
                    </a:cubicBezTo>
                    <a:cubicBezTo>
                      <a:pt x="773117" y="5626"/>
                      <a:pt x="773564" y="5596"/>
                      <a:pt x="774011" y="5596"/>
                    </a:cubicBezTo>
                    <a:close/>
                    <a:moveTo>
                      <a:pt x="765215" y="9257"/>
                    </a:moveTo>
                    <a:cubicBezTo>
                      <a:pt x="742429" y="18648"/>
                      <a:pt x="723052" y="34692"/>
                      <a:pt x="709508" y="54992"/>
                    </a:cubicBezTo>
                    <a:cubicBezTo>
                      <a:pt x="705133" y="48429"/>
                      <a:pt x="700147" y="42312"/>
                      <a:pt x="694626" y="36716"/>
                    </a:cubicBezTo>
                    <a:cubicBezTo>
                      <a:pt x="711131" y="21476"/>
                      <a:pt x="731982" y="10924"/>
                      <a:pt x="755065" y="7144"/>
                    </a:cubicBezTo>
                    <a:cubicBezTo>
                      <a:pt x="758503" y="7709"/>
                      <a:pt x="761896" y="8409"/>
                      <a:pt x="765215" y="9257"/>
                    </a:cubicBezTo>
                    <a:close/>
                    <a:moveTo>
                      <a:pt x="736119" y="5596"/>
                    </a:moveTo>
                    <a:cubicBezTo>
                      <a:pt x="736565" y="5596"/>
                      <a:pt x="737012" y="5626"/>
                      <a:pt x="737458" y="5626"/>
                    </a:cubicBezTo>
                    <a:cubicBezTo>
                      <a:pt x="719822" y="11147"/>
                      <a:pt x="703897" y="20568"/>
                      <a:pt x="690637" y="32861"/>
                    </a:cubicBezTo>
                    <a:cubicBezTo>
                      <a:pt x="686306" y="28843"/>
                      <a:pt x="681692" y="25137"/>
                      <a:pt x="676826" y="21774"/>
                    </a:cubicBezTo>
                    <a:cubicBezTo>
                      <a:pt x="694253" y="11504"/>
                      <a:pt x="714509" y="5596"/>
                      <a:pt x="736119" y="5596"/>
                    </a:cubicBezTo>
                    <a:close/>
                    <a:moveTo>
                      <a:pt x="686678" y="36716"/>
                    </a:moveTo>
                    <a:cubicBezTo>
                      <a:pt x="681157" y="42312"/>
                      <a:pt x="676171" y="48429"/>
                      <a:pt x="671795" y="54992"/>
                    </a:cubicBezTo>
                    <a:cubicBezTo>
                      <a:pt x="667390" y="48399"/>
                      <a:pt x="662375" y="42237"/>
                      <a:pt x="656823" y="36627"/>
                    </a:cubicBezTo>
                    <a:cubicBezTo>
                      <a:pt x="661452" y="32355"/>
                      <a:pt x="666438" y="28471"/>
                      <a:pt x="671706" y="24988"/>
                    </a:cubicBezTo>
                    <a:cubicBezTo>
                      <a:pt x="677019" y="28501"/>
                      <a:pt x="682020" y="32415"/>
                      <a:pt x="686678" y="36716"/>
                    </a:cubicBezTo>
                    <a:close/>
                    <a:moveTo>
                      <a:pt x="607293" y="5596"/>
                    </a:moveTo>
                    <a:cubicBezTo>
                      <a:pt x="628903" y="5596"/>
                      <a:pt x="649159" y="11519"/>
                      <a:pt x="666571" y="21788"/>
                    </a:cubicBezTo>
                    <a:cubicBezTo>
                      <a:pt x="661735" y="25137"/>
                      <a:pt x="657151" y="28813"/>
                      <a:pt x="652850" y="32787"/>
                    </a:cubicBezTo>
                    <a:cubicBezTo>
                      <a:pt x="639619" y="20523"/>
                      <a:pt x="623709" y="11132"/>
                      <a:pt x="606117" y="5626"/>
                    </a:cubicBezTo>
                    <a:cubicBezTo>
                      <a:pt x="606504" y="5611"/>
                      <a:pt x="606906" y="5596"/>
                      <a:pt x="607293" y="5596"/>
                    </a:cubicBezTo>
                    <a:close/>
                    <a:moveTo>
                      <a:pt x="588437" y="7129"/>
                    </a:moveTo>
                    <a:cubicBezTo>
                      <a:pt x="611520" y="10894"/>
                      <a:pt x="632356" y="21416"/>
                      <a:pt x="648876" y="36627"/>
                    </a:cubicBezTo>
                    <a:cubicBezTo>
                      <a:pt x="643324" y="42252"/>
                      <a:pt x="638309" y="48399"/>
                      <a:pt x="633904" y="54992"/>
                    </a:cubicBezTo>
                    <a:cubicBezTo>
                      <a:pt x="620360" y="34692"/>
                      <a:pt x="600983" y="18633"/>
                      <a:pt x="578197" y="9257"/>
                    </a:cubicBezTo>
                    <a:cubicBezTo>
                      <a:pt x="581561" y="8394"/>
                      <a:pt x="584969" y="7694"/>
                      <a:pt x="588437" y="7129"/>
                    </a:cubicBezTo>
                    <a:close/>
                    <a:moveTo>
                      <a:pt x="569580" y="5596"/>
                    </a:moveTo>
                    <a:cubicBezTo>
                      <a:pt x="569982" y="5596"/>
                      <a:pt x="570369" y="5626"/>
                      <a:pt x="570756" y="5626"/>
                    </a:cubicBezTo>
                    <a:cubicBezTo>
                      <a:pt x="570324" y="5760"/>
                      <a:pt x="569908" y="5923"/>
                      <a:pt x="569491" y="6057"/>
                    </a:cubicBezTo>
                    <a:cubicBezTo>
                      <a:pt x="569074" y="5923"/>
                      <a:pt x="568657" y="5760"/>
                      <a:pt x="568241" y="5626"/>
                    </a:cubicBezTo>
                    <a:cubicBezTo>
                      <a:pt x="568687" y="5626"/>
                      <a:pt x="569134" y="5596"/>
                      <a:pt x="569580" y="5596"/>
                    </a:cubicBezTo>
                    <a:close/>
                    <a:moveTo>
                      <a:pt x="560784" y="9257"/>
                    </a:moveTo>
                    <a:cubicBezTo>
                      <a:pt x="537999" y="18648"/>
                      <a:pt x="518621" y="34692"/>
                      <a:pt x="505078" y="54992"/>
                    </a:cubicBezTo>
                    <a:cubicBezTo>
                      <a:pt x="500702" y="48429"/>
                      <a:pt x="495717" y="42312"/>
                      <a:pt x="490195" y="36716"/>
                    </a:cubicBezTo>
                    <a:cubicBezTo>
                      <a:pt x="506700" y="21476"/>
                      <a:pt x="527551" y="10924"/>
                      <a:pt x="550634" y="7144"/>
                    </a:cubicBezTo>
                    <a:cubicBezTo>
                      <a:pt x="554072" y="7709"/>
                      <a:pt x="557451" y="8409"/>
                      <a:pt x="560784" y="9257"/>
                    </a:cubicBezTo>
                    <a:close/>
                    <a:moveTo>
                      <a:pt x="531689" y="5596"/>
                    </a:moveTo>
                    <a:cubicBezTo>
                      <a:pt x="532135" y="5596"/>
                      <a:pt x="532582" y="5626"/>
                      <a:pt x="533028" y="5626"/>
                    </a:cubicBezTo>
                    <a:cubicBezTo>
                      <a:pt x="515392" y="11147"/>
                      <a:pt x="499467" y="20568"/>
                      <a:pt x="486207" y="32861"/>
                    </a:cubicBezTo>
                    <a:cubicBezTo>
                      <a:pt x="481876" y="28843"/>
                      <a:pt x="477262" y="25137"/>
                      <a:pt x="472395" y="21774"/>
                    </a:cubicBezTo>
                    <a:cubicBezTo>
                      <a:pt x="489823" y="11504"/>
                      <a:pt x="510079" y="5596"/>
                      <a:pt x="531689" y="5596"/>
                    </a:cubicBezTo>
                    <a:close/>
                    <a:moveTo>
                      <a:pt x="482248" y="36716"/>
                    </a:moveTo>
                    <a:cubicBezTo>
                      <a:pt x="476726" y="42312"/>
                      <a:pt x="471741" y="48429"/>
                      <a:pt x="467365" y="54992"/>
                    </a:cubicBezTo>
                    <a:cubicBezTo>
                      <a:pt x="462960" y="48399"/>
                      <a:pt x="457944" y="42237"/>
                      <a:pt x="452393" y="36627"/>
                    </a:cubicBezTo>
                    <a:cubicBezTo>
                      <a:pt x="457021" y="32355"/>
                      <a:pt x="462007" y="28471"/>
                      <a:pt x="467276" y="24988"/>
                    </a:cubicBezTo>
                    <a:cubicBezTo>
                      <a:pt x="472574" y="28501"/>
                      <a:pt x="477590" y="32415"/>
                      <a:pt x="482248" y="36716"/>
                    </a:cubicBezTo>
                    <a:close/>
                    <a:moveTo>
                      <a:pt x="402863" y="5596"/>
                    </a:moveTo>
                    <a:cubicBezTo>
                      <a:pt x="424473" y="5596"/>
                      <a:pt x="444728" y="11519"/>
                      <a:pt x="462141" y="21788"/>
                    </a:cubicBezTo>
                    <a:cubicBezTo>
                      <a:pt x="457304" y="25137"/>
                      <a:pt x="452720" y="28813"/>
                      <a:pt x="448419" y="32787"/>
                    </a:cubicBezTo>
                    <a:cubicBezTo>
                      <a:pt x="435188" y="20523"/>
                      <a:pt x="419279" y="11132"/>
                      <a:pt x="401687" y="5626"/>
                    </a:cubicBezTo>
                    <a:cubicBezTo>
                      <a:pt x="402074" y="5611"/>
                      <a:pt x="402461" y="5596"/>
                      <a:pt x="402863" y="5596"/>
                    </a:cubicBezTo>
                    <a:close/>
                    <a:moveTo>
                      <a:pt x="384006" y="7129"/>
                    </a:moveTo>
                    <a:cubicBezTo>
                      <a:pt x="407090" y="10894"/>
                      <a:pt x="427926" y="21416"/>
                      <a:pt x="444445" y="36627"/>
                    </a:cubicBezTo>
                    <a:cubicBezTo>
                      <a:pt x="438894" y="42252"/>
                      <a:pt x="433879" y="48399"/>
                      <a:pt x="429473" y="54992"/>
                    </a:cubicBezTo>
                    <a:cubicBezTo>
                      <a:pt x="415930" y="34692"/>
                      <a:pt x="396553" y="18633"/>
                      <a:pt x="373767" y="9257"/>
                    </a:cubicBezTo>
                    <a:cubicBezTo>
                      <a:pt x="377116" y="8394"/>
                      <a:pt x="380539" y="7694"/>
                      <a:pt x="384006" y="7129"/>
                    </a:cubicBezTo>
                    <a:close/>
                    <a:moveTo>
                      <a:pt x="365150" y="5596"/>
                    </a:moveTo>
                    <a:cubicBezTo>
                      <a:pt x="365552" y="5596"/>
                      <a:pt x="365939" y="5626"/>
                      <a:pt x="366326" y="5626"/>
                    </a:cubicBezTo>
                    <a:cubicBezTo>
                      <a:pt x="365894" y="5760"/>
                      <a:pt x="365477" y="5923"/>
                      <a:pt x="365061" y="6057"/>
                    </a:cubicBezTo>
                    <a:cubicBezTo>
                      <a:pt x="364644" y="5923"/>
                      <a:pt x="364227" y="5760"/>
                      <a:pt x="363810" y="5626"/>
                    </a:cubicBezTo>
                    <a:cubicBezTo>
                      <a:pt x="364257" y="5626"/>
                      <a:pt x="364689" y="5596"/>
                      <a:pt x="365150" y="5596"/>
                    </a:cubicBezTo>
                    <a:close/>
                    <a:moveTo>
                      <a:pt x="356339" y="9257"/>
                    </a:moveTo>
                    <a:cubicBezTo>
                      <a:pt x="333583" y="18633"/>
                      <a:pt x="314221" y="34647"/>
                      <a:pt x="300692" y="54918"/>
                    </a:cubicBezTo>
                    <a:cubicBezTo>
                      <a:pt x="296361" y="48444"/>
                      <a:pt x="291391" y="42342"/>
                      <a:pt x="285810" y="36671"/>
                    </a:cubicBezTo>
                    <a:cubicBezTo>
                      <a:pt x="302300" y="21461"/>
                      <a:pt x="323136" y="10924"/>
                      <a:pt x="346204" y="7144"/>
                    </a:cubicBezTo>
                    <a:cubicBezTo>
                      <a:pt x="349627" y="7709"/>
                      <a:pt x="353020" y="8409"/>
                      <a:pt x="356339" y="9257"/>
                    </a:cubicBezTo>
                    <a:close/>
                    <a:moveTo>
                      <a:pt x="327258" y="5596"/>
                    </a:moveTo>
                    <a:cubicBezTo>
                      <a:pt x="327705" y="5596"/>
                      <a:pt x="328151" y="5626"/>
                      <a:pt x="328598" y="5626"/>
                    </a:cubicBezTo>
                    <a:cubicBezTo>
                      <a:pt x="310976" y="11147"/>
                      <a:pt x="295067" y="20553"/>
                      <a:pt x="281821" y="32831"/>
                    </a:cubicBezTo>
                    <a:cubicBezTo>
                      <a:pt x="277460" y="28783"/>
                      <a:pt x="272847" y="25078"/>
                      <a:pt x="268040" y="21744"/>
                    </a:cubicBezTo>
                    <a:cubicBezTo>
                      <a:pt x="285438" y="11504"/>
                      <a:pt x="305663" y="5596"/>
                      <a:pt x="327258" y="5596"/>
                    </a:cubicBezTo>
                    <a:close/>
                    <a:moveTo>
                      <a:pt x="262920" y="24944"/>
                    </a:moveTo>
                    <a:cubicBezTo>
                      <a:pt x="268159" y="28411"/>
                      <a:pt x="273159" y="32340"/>
                      <a:pt x="277847" y="36686"/>
                    </a:cubicBezTo>
                    <a:cubicBezTo>
                      <a:pt x="272341" y="42267"/>
                      <a:pt x="267355" y="48369"/>
                      <a:pt x="262979" y="54932"/>
                    </a:cubicBezTo>
                    <a:cubicBezTo>
                      <a:pt x="258634" y="48429"/>
                      <a:pt x="253618" y="42282"/>
                      <a:pt x="248007" y="36597"/>
                    </a:cubicBezTo>
                    <a:cubicBezTo>
                      <a:pt x="252651" y="32311"/>
                      <a:pt x="257636" y="28426"/>
                      <a:pt x="262920" y="24944"/>
                    </a:cubicBezTo>
                    <a:close/>
                    <a:moveTo>
                      <a:pt x="198418" y="5596"/>
                    </a:moveTo>
                    <a:cubicBezTo>
                      <a:pt x="219626" y="5596"/>
                      <a:pt x="239956" y="11222"/>
                      <a:pt x="257770" y="21729"/>
                    </a:cubicBezTo>
                    <a:cubicBezTo>
                      <a:pt x="252919" y="25078"/>
                      <a:pt x="248335" y="28754"/>
                      <a:pt x="244019" y="32742"/>
                    </a:cubicBezTo>
                    <a:cubicBezTo>
                      <a:pt x="230460" y="20181"/>
                      <a:pt x="214566" y="10998"/>
                      <a:pt x="197331" y="5611"/>
                    </a:cubicBezTo>
                    <a:cubicBezTo>
                      <a:pt x="197703" y="5611"/>
                      <a:pt x="198061" y="5596"/>
                      <a:pt x="198418" y="5596"/>
                    </a:cubicBezTo>
                    <a:close/>
                    <a:moveTo>
                      <a:pt x="179591" y="7129"/>
                    </a:moveTo>
                    <a:cubicBezTo>
                      <a:pt x="202123" y="10760"/>
                      <a:pt x="223004" y="20881"/>
                      <a:pt x="240030" y="36597"/>
                    </a:cubicBezTo>
                    <a:cubicBezTo>
                      <a:pt x="234464" y="42223"/>
                      <a:pt x="229433" y="48384"/>
                      <a:pt x="225028" y="55007"/>
                    </a:cubicBezTo>
                    <a:cubicBezTo>
                      <a:pt x="211485" y="34707"/>
                      <a:pt x="192107" y="18663"/>
                      <a:pt x="169322" y="9272"/>
                    </a:cubicBezTo>
                    <a:cubicBezTo>
                      <a:pt x="172700" y="8394"/>
                      <a:pt x="176123" y="7694"/>
                      <a:pt x="179591" y="7129"/>
                    </a:cubicBezTo>
                    <a:close/>
                    <a:moveTo>
                      <a:pt x="160705" y="5596"/>
                    </a:moveTo>
                    <a:cubicBezTo>
                      <a:pt x="161106" y="5596"/>
                      <a:pt x="161493" y="5626"/>
                      <a:pt x="161895" y="5626"/>
                    </a:cubicBezTo>
                    <a:cubicBezTo>
                      <a:pt x="161464" y="5760"/>
                      <a:pt x="161047" y="5923"/>
                      <a:pt x="160615" y="6057"/>
                    </a:cubicBezTo>
                    <a:cubicBezTo>
                      <a:pt x="160199" y="5923"/>
                      <a:pt x="159782" y="5760"/>
                      <a:pt x="159365" y="5626"/>
                    </a:cubicBezTo>
                    <a:cubicBezTo>
                      <a:pt x="159812" y="5626"/>
                      <a:pt x="160258" y="5596"/>
                      <a:pt x="160705" y="5596"/>
                    </a:cubicBezTo>
                    <a:close/>
                    <a:moveTo>
                      <a:pt x="122813" y="241295"/>
                    </a:moveTo>
                    <a:cubicBezTo>
                      <a:pt x="58088" y="241295"/>
                      <a:pt x="5417" y="188431"/>
                      <a:pt x="5417" y="123438"/>
                    </a:cubicBezTo>
                    <a:cubicBezTo>
                      <a:pt x="5417" y="58445"/>
                      <a:pt x="58073" y="5581"/>
                      <a:pt x="122813" y="5581"/>
                    </a:cubicBezTo>
                    <a:cubicBezTo>
                      <a:pt x="123259" y="5581"/>
                      <a:pt x="123706" y="5611"/>
                      <a:pt x="124152" y="5611"/>
                    </a:cubicBezTo>
                    <a:cubicBezTo>
                      <a:pt x="74161" y="21268"/>
                      <a:pt x="37773" y="68163"/>
                      <a:pt x="37773" y="123423"/>
                    </a:cubicBezTo>
                    <a:cubicBezTo>
                      <a:pt x="37773" y="178698"/>
                      <a:pt x="74161" y="225594"/>
                      <a:pt x="124152" y="241236"/>
                    </a:cubicBezTo>
                    <a:cubicBezTo>
                      <a:pt x="123721" y="241265"/>
                      <a:pt x="123274" y="241295"/>
                      <a:pt x="122813" y="241295"/>
                    </a:cubicBezTo>
                    <a:close/>
                    <a:moveTo>
                      <a:pt x="141759" y="239747"/>
                    </a:moveTo>
                    <a:cubicBezTo>
                      <a:pt x="86008" y="230624"/>
                      <a:pt x="43309" y="181957"/>
                      <a:pt x="43309" y="123453"/>
                    </a:cubicBezTo>
                    <a:cubicBezTo>
                      <a:pt x="43309" y="64949"/>
                      <a:pt x="86008" y="16282"/>
                      <a:pt x="141759" y="7159"/>
                    </a:cubicBezTo>
                    <a:cubicBezTo>
                      <a:pt x="145197" y="7724"/>
                      <a:pt x="148575" y="8409"/>
                      <a:pt x="151909" y="9272"/>
                    </a:cubicBezTo>
                    <a:cubicBezTo>
                      <a:pt x="107127" y="27712"/>
                      <a:pt x="75501" y="71944"/>
                      <a:pt x="75501" y="123453"/>
                    </a:cubicBezTo>
                    <a:cubicBezTo>
                      <a:pt x="75501" y="174977"/>
                      <a:pt x="107127" y="219194"/>
                      <a:pt x="151909" y="237634"/>
                    </a:cubicBezTo>
                    <a:cubicBezTo>
                      <a:pt x="148590" y="238482"/>
                      <a:pt x="145197" y="239182"/>
                      <a:pt x="141759" y="239747"/>
                    </a:cubicBezTo>
                    <a:close/>
                    <a:moveTo>
                      <a:pt x="160719" y="241295"/>
                    </a:moveTo>
                    <a:cubicBezTo>
                      <a:pt x="160273" y="241295"/>
                      <a:pt x="159827" y="241265"/>
                      <a:pt x="159365" y="241265"/>
                    </a:cubicBezTo>
                    <a:cubicBezTo>
                      <a:pt x="159782" y="241131"/>
                      <a:pt x="160199" y="240968"/>
                      <a:pt x="160630" y="240834"/>
                    </a:cubicBezTo>
                    <a:cubicBezTo>
                      <a:pt x="161062" y="240968"/>
                      <a:pt x="161479" y="241131"/>
                      <a:pt x="161895" y="241265"/>
                    </a:cubicBezTo>
                    <a:cubicBezTo>
                      <a:pt x="161493" y="241265"/>
                      <a:pt x="161106" y="241295"/>
                      <a:pt x="160719" y="241295"/>
                    </a:cubicBezTo>
                    <a:close/>
                    <a:moveTo>
                      <a:pt x="169337" y="237634"/>
                    </a:moveTo>
                    <a:cubicBezTo>
                      <a:pt x="192122" y="228243"/>
                      <a:pt x="211500" y="212199"/>
                      <a:pt x="225043" y="191899"/>
                    </a:cubicBezTo>
                    <a:cubicBezTo>
                      <a:pt x="229448" y="198492"/>
                      <a:pt x="234464" y="204654"/>
                      <a:pt x="240015" y="210264"/>
                    </a:cubicBezTo>
                    <a:cubicBezTo>
                      <a:pt x="223510" y="225475"/>
                      <a:pt x="202659" y="235997"/>
                      <a:pt x="179576" y="239762"/>
                    </a:cubicBezTo>
                    <a:cubicBezTo>
                      <a:pt x="176108" y="239197"/>
                      <a:pt x="172685" y="238497"/>
                      <a:pt x="169337" y="237634"/>
                    </a:cubicBezTo>
                    <a:close/>
                    <a:moveTo>
                      <a:pt x="198433" y="241295"/>
                    </a:moveTo>
                    <a:cubicBezTo>
                      <a:pt x="198031" y="241295"/>
                      <a:pt x="197644" y="241265"/>
                      <a:pt x="197257" y="241265"/>
                    </a:cubicBezTo>
                    <a:cubicBezTo>
                      <a:pt x="214863" y="235759"/>
                      <a:pt x="230758" y="226368"/>
                      <a:pt x="243989" y="214104"/>
                    </a:cubicBezTo>
                    <a:cubicBezTo>
                      <a:pt x="248290" y="218093"/>
                      <a:pt x="252874" y="221769"/>
                      <a:pt x="257711" y="225103"/>
                    </a:cubicBezTo>
                    <a:cubicBezTo>
                      <a:pt x="240298" y="235387"/>
                      <a:pt x="220042" y="241295"/>
                      <a:pt x="198433" y="241295"/>
                    </a:cubicBezTo>
                    <a:close/>
                    <a:moveTo>
                      <a:pt x="247963" y="210264"/>
                    </a:moveTo>
                    <a:cubicBezTo>
                      <a:pt x="253514" y="204639"/>
                      <a:pt x="258529" y="198492"/>
                      <a:pt x="262935" y="191899"/>
                    </a:cubicBezTo>
                    <a:cubicBezTo>
                      <a:pt x="267310" y="198462"/>
                      <a:pt x="272296" y="204579"/>
                      <a:pt x="277818" y="210175"/>
                    </a:cubicBezTo>
                    <a:cubicBezTo>
                      <a:pt x="273159" y="214476"/>
                      <a:pt x="268144" y="218390"/>
                      <a:pt x="262845" y="221903"/>
                    </a:cubicBezTo>
                    <a:cubicBezTo>
                      <a:pt x="257577" y="218420"/>
                      <a:pt x="252591" y="214536"/>
                      <a:pt x="247963" y="210264"/>
                    </a:cubicBezTo>
                    <a:close/>
                    <a:moveTo>
                      <a:pt x="327258" y="241295"/>
                    </a:moveTo>
                    <a:cubicBezTo>
                      <a:pt x="305648" y="241295"/>
                      <a:pt x="285393" y="235372"/>
                      <a:pt x="267980" y="225103"/>
                    </a:cubicBezTo>
                    <a:cubicBezTo>
                      <a:pt x="272847" y="221739"/>
                      <a:pt x="277460" y="218033"/>
                      <a:pt x="281791" y="214015"/>
                    </a:cubicBezTo>
                    <a:cubicBezTo>
                      <a:pt x="295037" y="226308"/>
                      <a:pt x="310976" y="235729"/>
                      <a:pt x="328613" y="241250"/>
                    </a:cubicBezTo>
                    <a:cubicBezTo>
                      <a:pt x="328151" y="241265"/>
                      <a:pt x="327705" y="241295"/>
                      <a:pt x="327258" y="241295"/>
                    </a:cubicBezTo>
                    <a:close/>
                    <a:moveTo>
                      <a:pt x="346204" y="239747"/>
                    </a:moveTo>
                    <a:cubicBezTo>
                      <a:pt x="323121" y="235967"/>
                      <a:pt x="302270" y="225415"/>
                      <a:pt x="285765" y="210175"/>
                    </a:cubicBezTo>
                    <a:cubicBezTo>
                      <a:pt x="291286" y="204579"/>
                      <a:pt x="296272" y="198462"/>
                      <a:pt x="300648" y="191899"/>
                    </a:cubicBezTo>
                    <a:cubicBezTo>
                      <a:pt x="314191" y="212199"/>
                      <a:pt x="333568" y="228243"/>
                      <a:pt x="356354" y="237634"/>
                    </a:cubicBezTo>
                    <a:cubicBezTo>
                      <a:pt x="353020" y="238482"/>
                      <a:pt x="349627" y="239182"/>
                      <a:pt x="346204" y="239747"/>
                    </a:cubicBezTo>
                    <a:close/>
                    <a:moveTo>
                      <a:pt x="365150" y="241295"/>
                    </a:moveTo>
                    <a:cubicBezTo>
                      <a:pt x="364703" y="241295"/>
                      <a:pt x="364257" y="241265"/>
                      <a:pt x="363810" y="241265"/>
                    </a:cubicBezTo>
                    <a:cubicBezTo>
                      <a:pt x="364227" y="241131"/>
                      <a:pt x="364644" y="240968"/>
                      <a:pt x="365075" y="240834"/>
                    </a:cubicBezTo>
                    <a:cubicBezTo>
                      <a:pt x="365507" y="240968"/>
                      <a:pt x="365924" y="241131"/>
                      <a:pt x="366340" y="241265"/>
                    </a:cubicBezTo>
                    <a:cubicBezTo>
                      <a:pt x="365939" y="241265"/>
                      <a:pt x="365537" y="241295"/>
                      <a:pt x="365150" y="241295"/>
                    </a:cubicBezTo>
                    <a:close/>
                    <a:moveTo>
                      <a:pt x="373767" y="237634"/>
                    </a:moveTo>
                    <a:cubicBezTo>
                      <a:pt x="396553" y="228243"/>
                      <a:pt x="415930" y="212199"/>
                      <a:pt x="429473" y="191899"/>
                    </a:cubicBezTo>
                    <a:cubicBezTo>
                      <a:pt x="433879" y="198492"/>
                      <a:pt x="438894" y="204654"/>
                      <a:pt x="444445" y="210264"/>
                    </a:cubicBezTo>
                    <a:cubicBezTo>
                      <a:pt x="427940" y="225475"/>
                      <a:pt x="407090" y="235997"/>
                      <a:pt x="384006" y="239762"/>
                    </a:cubicBezTo>
                    <a:cubicBezTo>
                      <a:pt x="380539" y="239197"/>
                      <a:pt x="377131" y="238497"/>
                      <a:pt x="373767" y="237634"/>
                    </a:cubicBezTo>
                    <a:close/>
                    <a:moveTo>
                      <a:pt x="402863" y="241295"/>
                    </a:moveTo>
                    <a:cubicBezTo>
                      <a:pt x="402461" y="241295"/>
                      <a:pt x="402074" y="241265"/>
                      <a:pt x="401687" y="241265"/>
                    </a:cubicBezTo>
                    <a:cubicBezTo>
                      <a:pt x="419294" y="235759"/>
                      <a:pt x="435188" y="226368"/>
                      <a:pt x="448419" y="214104"/>
                    </a:cubicBezTo>
                    <a:cubicBezTo>
                      <a:pt x="452720" y="218093"/>
                      <a:pt x="457304" y="221769"/>
                      <a:pt x="462141" y="225103"/>
                    </a:cubicBezTo>
                    <a:cubicBezTo>
                      <a:pt x="444728" y="235387"/>
                      <a:pt x="424473" y="241295"/>
                      <a:pt x="402863" y="241295"/>
                    </a:cubicBezTo>
                    <a:close/>
                    <a:moveTo>
                      <a:pt x="452393" y="210264"/>
                    </a:moveTo>
                    <a:cubicBezTo>
                      <a:pt x="457929" y="204668"/>
                      <a:pt x="462915" y="198537"/>
                      <a:pt x="467305" y="191973"/>
                    </a:cubicBezTo>
                    <a:cubicBezTo>
                      <a:pt x="471636" y="198447"/>
                      <a:pt x="476607" y="204549"/>
                      <a:pt x="482188" y="210220"/>
                    </a:cubicBezTo>
                    <a:cubicBezTo>
                      <a:pt x="477545" y="214506"/>
                      <a:pt x="472544" y="218405"/>
                      <a:pt x="467261" y="221903"/>
                    </a:cubicBezTo>
                    <a:cubicBezTo>
                      <a:pt x="462007" y="218420"/>
                      <a:pt x="457036" y="214536"/>
                      <a:pt x="452393" y="210264"/>
                    </a:cubicBezTo>
                    <a:close/>
                    <a:moveTo>
                      <a:pt x="531689" y="241295"/>
                    </a:moveTo>
                    <a:cubicBezTo>
                      <a:pt x="510079" y="241295"/>
                      <a:pt x="489823" y="235372"/>
                      <a:pt x="472410" y="225103"/>
                    </a:cubicBezTo>
                    <a:cubicBezTo>
                      <a:pt x="477262" y="221754"/>
                      <a:pt x="481861" y="218048"/>
                      <a:pt x="486177" y="214060"/>
                    </a:cubicBezTo>
                    <a:cubicBezTo>
                      <a:pt x="499750" y="226665"/>
                      <a:pt x="515675" y="235878"/>
                      <a:pt x="532939" y="241265"/>
                    </a:cubicBezTo>
                    <a:cubicBezTo>
                      <a:pt x="532522" y="241265"/>
                      <a:pt x="532105" y="241295"/>
                      <a:pt x="531689" y="241295"/>
                    </a:cubicBezTo>
                    <a:close/>
                    <a:moveTo>
                      <a:pt x="550605" y="239747"/>
                    </a:moveTo>
                    <a:cubicBezTo>
                      <a:pt x="528072" y="236086"/>
                      <a:pt x="507177" y="225951"/>
                      <a:pt x="490165" y="210205"/>
                    </a:cubicBezTo>
                    <a:cubicBezTo>
                      <a:pt x="495672" y="204624"/>
                      <a:pt x="500658" y="198522"/>
                      <a:pt x="505033" y="191959"/>
                    </a:cubicBezTo>
                    <a:cubicBezTo>
                      <a:pt x="509483" y="198611"/>
                      <a:pt x="514603" y="204877"/>
                      <a:pt x="520378" y="210681"/>
                    </a:cubicBezTo>
                    <a:cubicBezTo>
                      <a:pt x="532090" y="222439"/>
                      <a:pt x="545768" y="231532"/>
                      <a:pt x="560650" y="237649"/>
                    </a:cubicBezTo>
                    <a:cubicBezTo>
                      <a:pt x="557361" y="238497"/>
                      <a:pt x="553998" y="239197"/>
                      <a:pt x="550605" y="239747"/>
                    </a:cubicBezTo>
                    <a:close/>
                    <a:moveTo>
                      <a:pt x="569580" y="241295"/>
                    </a:moveTo>
                    <a:cubicBezTo>
                      <a:pt x="569134" y="241295"/>
                      <a:pt x="568687" y="241265"/>
                      <a:pt x="568226" y="241265"/>
                    </a:cubicBezTo>
                    <a:cubicBezTo>
                      <a:pt x="568628" y="241146"/>
                      <a:pt x="569015" y="240983"/>
                      <a:pt x="569416" y="240863"/>
                    </a:cubicBezTo>
                    <a:cubicBezTo>
                      <a:pt x="569833" y="240997"/>
                      <a:pt x="570235" y="241146"/>
                      <a:pt x="570652" y="241280"/>
                    </a:cubicBezTo>
                    <a:cubicBezTo>
                      <a:pt x="570310" y="241280"/>
                      <a:pt x="569952" y="241295"/>
                      <a:pt x="569580" y="241295"/>
                    </a:cubicBezTo>
                    <a:close/>
                    <a:moveTo>
                      <a:pt x="588407" y="239762"/>
                    </a:moveTo>
                    <a:cubicBezTo>
                      <a:pt x="584954" y="239197"/>
                      <a:pt x="581531" y="238512"/>
                      <a:pt x="578153" y="237649"/>
                    </a:cubicBezTo>
                    <a:cubicBezTo>
                      <a:pt x="600953" y="228273"/>
                      <a:pt x="620360" y="212214"/>
                      <a:pt x="633904" y="191899"/>
                    </a:cubicBezTo>
                    <a:cubicBezTo>
                      <a:pt x="638309" y="198492"/>
                      <a:pt x="643324" y="204654"/>
                      <a:pt x="648876" y="210264"/>
                    </a:cubicBezTo>
                    <a:cubicBezTo>
                      <a:pt x="632356" y="225475"/>
                      <a:pt x="611505" y="236012"/>
                      <a:pt x="588407" y="239762"/>
                    </a:cubicBezTo>
                    <a:close/>
                    <a:moveTo>
                      <a:pt x="607293" y="241295"/>
                    </a:moveTo>
                    <a:cubicBezTo>
                      <a:pt x="606891" y="241295"/>
                      <a:pt x="606504" y="241265"/>
                      <a:pt x="606103" y="241265"/>
                    </a:cubicBezTo>
                    <a:cubicBezTo>
                      <a:pt x="623709" y="235759"/>
                      <a:pt x="639604" y="226353"/>
                      <a:pt x="652850" y="214104"/>
                    </a:cubicBezTo>
                    <a:cubicBezTo>
                      <a:pt x="657151" y="218093"/>
                      <a:pt x="661735" y="221769"/>
                      <a:pt x="666571" y="225103"/>
                    </a:cubicBezTo>
                    <a:cubicBezTo>
                      <a:pt x="649159" y="235372"/>
                      <a:pt x="628903" y="241295"/>
                      <a:pt x="607293" y="241295"/>
                    </a:cubicBezTo>
                    <a:close/>
                    <a:moveTo>
                      <a:pt x="656838" y="210264"/>
                    </a:moveTo>
                    <a:cubicBezTo>
                      <a:pt x="662389" y="204639"/>
                      <a:pt x="667405" y="198492"/>
                      <a:pt x="671810" y="191899"/>
                    </a:cubicBezTo>
                    <a:cubicBezTo>
                      <a:pt x="676186" y="198462"/>
                      <a:pt x="681172" y="204579"/>
                      <a:pt x="686693" y="210175"/>
                    </a:cubicBezTo>
                    <a:cubicBezTo>
                      <a:pt x="682035" y="214476"/>
                      <a:pt x="677019" y="218390"/>
                      <a:pt x="671721" y="221903"/>
                    </a:cubicBezTo>
                    <a:cubicBezTo>
                      <a:pt x="666438" y="218420"/>
                      <a:pt x="661467" y="214536"/>
                      <a:pt x="656838" y="210264"/>
                    </a:cubicBezTo>
                    <a:close/>
                    <a:moveTo>
                      <a:pt x="736119" y="241295"/>
                    </a:moveTo>
                    <a:cubicBezTo>
                      <a:pt x="714509" y="241295"/>
                      <a:pt x="694253" y="235372"/>
                      <a:pt x="676841" y="225103"/>
                    </a:cubicBezTo>
                    <a:cubicBezTo>
                      <a:pt x="681707" y="221739"/>
                      <a:pt x="686321" y="218033"/>
                      <a:pt x="690652" y="214015"/>
                    </a:cubicBezTo>
                    <a:cubicBezTo>
                      <a:pt x="703897" y="226308"/>
                      <a:pt x="719837" y="235729"/>
                      <a:pt x="737473" y="241250"/>
                    </a:cubicBezTo>
                    <a:cubicBezTo>
                      <a:pt x="737027" y="241265"/>
                      <a:pt x="736580" y="241295"/>
                      <a:pt x="736119" y="241295"/>
                    </a:cubicBezTo>
                    <a:close/>
                    <a:moveTo>
                      <a:pt x="755065" y="239747"/>
                    </a:moveTo>
                    <a:cubicBezTo>
                      <a:pt x="731982" y="235967"/>
                      <a:pt x="711131" y="225415"/>
                      <a:pt x="694626" y="210175"/>
                    </a:cubicBezTo>
                    <a:cubicBezTo>
                      <a:pt x="700147" y="204579"/>
                      <a:pt x="705133" y="198462"/>
                      <a:pt x="709508" y="191899"/>
                    </a:cubicBezTo>
                    <a:cubicBezTo>
                      <a:pt x="723052" y="212199"/>
                      <a:pt x="742429" y="228243"/>
                      <a:pt x="765215" y="237634"/>
                    </a:cubicBezTo>
                    <a:cubicBezTo>
                      <a:pt x="761896" y="238482"/>
                      <a:pt x="758503" y="239182"/>
                      <a:pt x="755065" y="239747"/>
                    </a:cubicBezTo>
                    <a:close/>
                    <a:moveTo>
                      <a:pt x="774011" y="241295"/>
                    </a:moveTo>
                    <a:cubicBezTo>
                      <a:pt x="773564" y="241295"/>
                      <a:pt x="773117" y="241265"/>
                      <a:pt x="772671" y="241265"/>
                    </a:cubicBezTo>
                    <a:cubicBezTo>
                      <a:pt x="773088" y="241131"/>
                      <a:pt x="773504" y="240968"/>
                      <a:pt x="773921" y="240834"/>
                    </a:cubicBezTo>
                    <a:cubicBezTo>
                      <a:pt x="774353" y="240968"/>
                      <a:pt x="774770" y="241131"/>
                      <a:pt x="775186" y="241265"/>
                    </a:cubicBezTo>
                    <a:cubicBezTo>
                      <a:pt x="774799" y="241265"/>
                      <a:pt x="774412" y="241295"/>
                      <a:pt x="774011" y="241295"/>
                    </a:cubicBezTo>
                    <a:close/>
                    <a:moveTo>
                      <a:pt x="792867" y="239762"/>
                    </a:moveTo>
                    <a:cubicBezTo>
                      <a:pt x="789399" y="239197"/>
                      <a:pt x="785991" y="238497"/>
                      <a:pt x="782628" y="237634"/>
                    </a:cubicBezTo>
                    <a:cubicBezTo>
                      <a:pt x="805413" y="228243"/>
                      <a:pt x="824791" y="212199"/>
                      <a:pt x="838334" y="191899"/>
                    </a:cubicBezTo>
                    <a:cubicBezTo>
                      <a:pt x="842739" y="198492"/>
                      <a:pt x="847755" y="204654"/>
                      <a:pt x="853306" y="210264"/>
                    </a:cubicBezTo>
                    <a:cubicBezTo>
                      <a:pt x="836801" y="225475"/>
                      <a:pt x="815950" y="235997"/>
                      <a:pt x="792867" y="239762"/>
                    </a:cubicBezTo>
                    <a:close/>
                    <a:moveTo>
                      <a:pt x="811724" y="241295"/>
                    </a:moveTo>
                    <a:cubicBezTo>
                      <a:pt x="811322" y="241295"/>
                      <a:pt x="810935" y="241265"/>
                      <a:pt x="810548" y="241265"/>
                    </a:cubicBezTo>
                    <a:cubicBezTo>
                      <a:pt x="828154" y="235759"/>
                      <a:pt x="844049" y="226368"/>
                      <a:pt x="857280" y="214104"/>
                    </a:cubicBezTo>
                    <a:cubicBezTo>
                      <a:pt x="861581" y="218093"/>
                      <a:pt x="866165" y="221769"/>
                      <a:pt x="871002" y="225103"/>
                    </a:cubicBezTo>
                    <a:cubicBezTo>
                      <a:pt x="853589" y="235372"/>
                      <a:pt x="833348" y="241295"/>
                      <a:pt x="811724" y="241295"/>
                    </a:cubicBezTo>
                    <a:close/>
                    <a:moveTo>
                      <a:pt x="876151" y="221903"/>
                    </a:moveTo>
                    <a:cubicBezTo>
                      <a:pt x="870883" y="218420"/>
                      <a:pt x="865912" y="214536"/>
                      <a:pt x="861268" y="210264"/>
                    </a:cubicBezTo>
                    <a:cubicBezTo>
                      <a:pt x="866820" y="204639"/>
                      <a:pt x="871835" y="198492"/>
                      <a:pt x="876241" y="191899"/>
                    </a:cubicBezTo>
                    <a:cubicBezTo>
                      <a:pt x="880616" y="198462"/>
                      <a:pt x="885602" y="204579"/>
                      <a:pt x="891123" y="210175"/>
                    </a:cubicBezTo>
                    <a:cubicBezTo>
                      <a:pt x="886465" y="214476"/>
                      <a:pt x="881449" y="218390"/>
                      <a:pt x="876151" y="221903"/>
                    </a:cubicBezTo>
                    <a:close/>
                    <a:moveTo>
                      <a:pt x="940564" y="241295"/>
                    </a:moveTo>
                    <a:cubicBezTo>
                      <a:pt x="918954" y="241295"/>
                      <a:pt x="898699" y="235372"/>
                      <a:pt x="881286" y="225103"/>
                    </a:cubicBezTo>
                    <a:cubicBezTo>
                      <a:pt x="886153" y="221739"/>
                      <a:pt x="890766" y="218033"/>
                      <a:pt x="895097" y="214015"/>
                    </a:cubicBezTo>
                    <a:cubicBezTo>
                      <a:pt x="908343" y="226308"/>
                      <a:pt x="924282" y="235729"/>
                      <a:pt x="941918" y="241250"/>
                    </a:cubicBezTo>
                    <a:cubicBezTo>
                      <a:pt x="941457" y="241265"/>
                      <a:pt x="941011" y="241295"/>
                      <a:pt x="940564" y="241295"/>
                    </a:cubicBezTo>
                    <a:close/>
                    <a:moveTo>
                      <a:pt x="959510" y="239747"/>
                    </a:moveTo>
                    <a:cubicBezTo>
                      <a:pt x="936427" y="235967"/>
                      <a:pt x="915576" y="225415"/>
                      <a:pt x="899071" y="210175"/>
                    </a:cubicBezTo>
                    <a:cubicBezTo>
                      <a:pt x="904592" y="204579"/>
                      <a:pt x="909578" y="198462"/>
                      <a:pt x="913954" y="191899"/>
                    </a:cubicBezTo>
                    <a:cubicBezTo>
                      <a:pt x="927497" y="212199"/>
                      <a:pt x="946874" y="228243"/>
                      <a:pt x="969660" y="237634"/>
                    </a:cubicBezTo>
                    <a:cubicBezTo>
                      <a:pt x="966326" y="238482"/>
                      <a:pt x="962933" y="239182"/>
                      <a:pt x="959510" y="239747"/>
                    </a:cubicBezTo>
                    <a:close/>
                    <a:moveTo>
                      <a:pt x="978456" y="241295"/>
                    </a:moveTo>
                    <a:cubicBezTo>
                      <a:pt x="978009" y="241295"/>
                      <a:pt x="977563" y="241265"/>
                      <a:pt x="977116" y="241265"/>
                    </a:cubicBezTo>
                    <a:cubicBezTo>
                      <a:pt x="977533" y="241131"/>
                      <a:pt x="977950" y="240968"/>
                      <a:pt x="978366" y="240834"/>
                    </a:cubicBezTo>
                    <a:cubicBezTo>
                      <a:pt x="978798" y="240968"/>
                      <a:pt x="979215" y="241131"/>
                      <a:pt x="979631" y="241265"/>
                    </a:cubicBezTo>
                    <a:cubicBezTo>
                      <a:pt x="979244" y="241265"/>
                      <a:pt x="978843" y="241295"/>
                      <a:pt x="978456" y="241295"/>
                    </a:cubicBezTo>
                    <a:close/>
                    <a:moveTo>
                      <a:pt x="997312" y="239762"/>
                    </a:moveTo>
                    <a:cubicBezTo>
                      <a:pt x="993845" y="239197"/>
                      <a:pt x="990436" y="238497"/>
                      <a:pt x="987073" y="237634"/>
                    </a:cubicBezTo>
                    <a:cubicBezTo>
                      <a:pt x="1009858" y="228243"/>
                      <a:pt x="1029236" y="212199"/>
                      <a:pt x="1042779" y="191899"/>
                    </a:cubicBezTo>
                    <a:cubicBezTo>
                      <a:pt x="1047184" y="198492"/>
                      <a:pt x="1052200" y="204654"/>
                      <a:pt x="1057751" y="210264"/>
                    </a:cubicBezTo>
                    <a:cubicBezTo>
                      <a:pt x="1041231" y="225475"/>
                      <a:pt x="1020395" y="235997"/>
                      <a:pt x="997312" y="239762"/>
                    </a:cubicBezTo>
                    <a:close/>
                    <a:moveTo>
                      <a:pt x="1016169" y="241295"/>
                    </a:moveTo>
                    <a:cubicBezTo>
                      <a:pt x="1015767" y="241295"/>
                      <a:pt x="1015380" y="241265"/>
                      <a:pt x="1014993" y="241265"/>
                    </a:cubicBezTo>
                    <a:cubicBezTo>
                      <a:pt x="1032599" y="235759"/>
                      <a:pt x="1048494" y="226368"/>
                      <a:pt x="1061725" y="214104"/>
                    </a:cubicBezTo>
                    <a:cubicBezTo>
                      <a:pt x="1066026" y="218093"/>
                      <a:pt x="1070610" y="221769"/>
                      <a:pt x="1075447" y="225103"/>
                    </a:cubicBezTo>
                    <a:cubicBezTo>
                      <a:pt x="1058034" y="235372"/>
                      <a:pt x="1037779" y="241295"/>
                      <a:pt x="1016169" y="241295"/>
                    </a:cubicBezTo>
                    <a:close/>
                    <a:moveTo>
                      <a:pt x="1080582" y="221903"/>
                    </a:moveTo>
                    <a:cubicBezTo>
                      <a:pt x="1075313" y="218420"/>
                      <a:pt x="1070342" y="214536"/>
                      <a:pt x="1065699" y="210264"/>
                    </a:cubicBezTo>
                    <a:cubicBezTo>
                      <a:pt x="1071250" y="204639"/>
                      <a:pt x="1076266" y="198492"/>
                      <a:pt x="1080671" y="191899"/>
                    </a:cubicBezTo>
                    <a:cubicBezTo>
                      <a:pt x="1085046" y="198462"/>
                      <a:pt x="1090032" y="204579"/>
                      <a:pt x="1095554" y="210175"/>
                    </a:cubicBezTo>
                    <a:cubicBezTo>
                      <a:pt x="1090895" y="214476"/>
                      <a:pt x="1085880" y="218390"/>
                      <a:pt x="1080582" y="221903"/>
                    </a:cubicBezTo>
                    <a:close/>
                    <a:moveTo>
                      <a:pt x="1144994" y="241295"/>
                    </a:moveTo>
                    <a:cubicBezTo>
                      <a:pt x="1123385" y="241295"/>
                      <a:pt x="1103129" y="235372"/>
                      <a:pt x="1085716" y="225103"/>
                    </a:cubicBezTo>
                    <a:cubicBezTo>
                      <a:pt x="1090583" y="221739"/>
                      <a:pt x="1095196" y="218033"/>
                      <a:pt x="1099527" y="214015"/>
                    </a:cubicBezTo>
                    <a:cubicBezTo>
                      <a:pt x="1112773" y="226308"/>
                      <a:pt x="1128713" y="235729"/>
                      <a:pt x="1146349" y="241250"/>
                    </a:cubicBezTo>
                    <a:cubicBezTo>
                      <a:pt x="1145887" y="241265"/>
                      <a:pt x="1145441" y="241295"/>
                      <a:pt x="1144994" y="241295"/>
                    </a:cubicBezTo>
                    <a:close/>
                    <a:moveTo>
                      <a:pt x="1163940" y="239747"/>
                    </a:moveTo>
                    <a:cubicBezTo>
                      <a:pt x="1140857" y="235967"/>
                      <a:pt x="1120006" y="225415"/>
                      <a:pt x="1103501" y="210175"/>
                    </a:cubicBezTo>
                    <a:cubicBezTo>
                      <a:pt x="1109023" y="204579"/>
                      <a:pt x="1114008" y="198462"/>
                      <a:pt x="1118384" y="191899"/>
                    </a:cubicBezTo>
                    <a:cubicBezTo>
                      <a:pt x="1131927" y="212199"/>
                      <a:pt x="1151305" y="228243"/>
                      <a:pt x="1174090" y="237634"/>
                    </a:cubicBezTo>
                    <a:cubicBezTo>
                      <a:pt x="1170757" y="238482"/>
                      <a:pt x="1167378" y="239182"/>
                      <a:pt x="1163940" y="239747"/>
                    </a:cubicBezTo>
                    <a:close/>
                    <a:moveTo>
                      <a:pt x="1182886" y="241295"/>
                    </a:moveTo>
                    <a:cubicBezTo>
                      <a:pt x="1182440" y="241295"/>
                      <a:pt x="1181993" y="241265"/>
                      <a:pt x="1181547" y="241265"/>
                    </a:cubicBezTo>
                    <a:cubicBezTo>
                      <a:pt x="1181963" y="241131"/>
                      <a:pt x="1182380" y="240968"/>
                      <a:pt x="1182797" y="240834"/>
                    </a:cubicBezTo>
                    <a:cubicBezTo>
                      <a:pt x="1183228" y="240968"/>
                      <a:pt x="1183645" y="241131"/>
                      <a:pt x="1184062" y="241265"/>
                    </a:cubicBezTo>
                    <a:cubicBezTo>
                      <a:pt x="1183675" y="241265"/>
                      <a:pt x="1183288" y="241295"/>
                      <a:pt x="1182886" y="241295"/>
                    </a:cubicBezTo>
                    <a:close/>
                    <a:moveTo>
                      <a:pt x="1201742" y="239762"/>
                    </a:moveTo>
                    <a:cubicBezTo>
                      <a:pt x="1198275" y="239197"/>
                      <a:pt x="1194867" y="238497"/>
                      <a:pt x="1191503" y="237634"/>
                    </a:cubicBezTo>
                    <a:cubicBezTo>
                      <a:pt x="1214289" y="228243"/>
                      <a:pt x="1233666" y="212199"/>
                      <a:pt x="1247210" y="191899"/>
                    </a:cubicBezTo>
                    <a:cubicBezTo>
                      <a:pt x="1251615" y="198492"/>
                      <a:pt x="1256630" y="204654"/>
                      <a:pt x="1262182" y="210264"/>
                    </a:cubicBezTo>
                    <a:cubicBezTo>
                      <a:pt x="1245677" y="225475"/>
                      <a:pt x="1224826" y="235997"/>
                      <a:pt x="1201742" y="239762"/>
                    </a:cubicBezTo>
                    <a:close/>
                    <a:moveTo>
                      <a:pt x="1220599" y="241295"/>
                    </a:moveTo>
                    <a:cubicBezTo>
                      <a:pt x="1220197" y="241295"/>
                      <a:pt x="1219810" y="241265"/>
                      <a:pt x="1219423" y="241265"/>
                    </a:cubicBezTo>
                    <a:cubicBezTo>
                      <a:pt x="1237030" y="235759"/>
                      <a:pt x="1252924" y="226368"/>
                      <a:pt x="1266155" y="214104"/>
                    </a:cubicBezTo>
                    <a:cubicBezTo>
                      <a:pt x="1270456" y="218093"/>
                      <a:pt x="1275040" y="221769"/>
                      <a:pt x="1279877" y="225103"/>
                    </a:cubicBezTo>
                    <a:cubicBezTo>
                      <a:pt x="1262464" y="235372"/>
                      <a:pt x="1242209" y="241295"/>
                      <a:pt x="1220599" y="241295"/>
                    </a:cubicBezTo>
                    <a:close/>
                    <a:moveTo>
                      <a:pt x="1285012" y="221903"/>
                    </a:moveTo>
                    <a:cubicBezTo>
                      <a:pt x="1279743" y="218420"/>
                      <a:pt x="1274773" y="214536"/>
                      <a:pt x="1270129" y="210264"/>
                    </a:cubicBezTo>
                    <a:cubicBezTo>
                      <a:pt x="1275680" y="204639"/>
                      <a:pt x="1280696" y="198492"/>
                      <a:pt x="1285101" y="191899"/>
                    </a:cubicBezTo>
                    <a:cubicBezTo>
                      <a:pt x="1289477" y="198462"/>
                      <a:pt x="1294462" y="204579"/>
                      <a:pt x="1299984" y="210175"/>
                    </a:cubicBezTo>
                    <a:cubicBezTo>
                      <a:pt x="1295326" y="214476"/>
                      <a:pt x="1290325" y="218390"/>
                      <a:pt x="1285012" y="221903"/>
                    </a:cubicBezTo>
                    <a:close/>
                    <a:moveTo>
                      <a:pt x="1349425" y="241295"/>
                    </a:moveTo>
                    <a:cubicBezTo>
                      <a:pt x="1327815" y="241295"/>
                      <a:pt x="1307559" y="235372"/>
                      <a:pt x="1290146" y="225103"/>
                    </a:cubicBezTo>
                    <a:cubicBezTo>
                      <a:pt x="1295013" y="221739"/>
                      <a:pt x="1299627" y="218033"/>
                      <a:pt x="1303958" y="214015"/>
                    </a:cubicBezTo>
                    <a:cubicBezTo>
                      <a:pt x="1317203" y="226308"/>
                      <a:pt x="1333143" y="235729"/>
                      <a:pt x="1350779" y="241250"/>
                    </a:cubicBezTo>
                    <a:cubicBezTo>
                      <a:pt x="1350333" y="241265"/>
                      <a:pt x="1349886" y="241295"/>
                      <a:pt x="1349425" y="241295"/>
                    </a:cubicBezTo>
                    <a:close/>
                    <a:moveTo>
                      <a:pt x="1368371" y="239747"/>
                    </a:moveTo>
                    <a:cubicBezTo>
                      <a:pt x="1345287" y="235967"/>
                      <a:pt x="1324436" y="225415"/>
                      <a:pt x="1307931" y="210175"/>
                    </a:cubicBezTo>
                    <a:cubicBezTo>
                      <a:pt x="1313453" y="204579"/>
                      <a:pt x="1318439" y="198462"/>
                      <a:pt x="1322814" y="191899"/>
                    </a:cubicBezTo>
                    <a:cubicBezTo>
                      <a:pt x="1336358" y="212199"/>
                      <a:pt x="1355735" y="228243"/>
                      <a:pt x="1378521" y="237634"/>
                    </a:cubicBezTo>
                    <a:cubicBezTo>
                      <a:pt x="1375202" y="238482"/>
                      <a:pt x="1371808" y="239182"/>
                      <a:pt x="1368371" y="239747"/>
                    </a:cubicBezTo>
                    <a:close/>
                    <a:moveTo>
                      <a:pt x="1387316" y="241295"/>
                    </a:moveTo>
                    <a:cubicBezTo>
                      <a:pt x="1386870" y="241295"/>
                      <a:pt x="1386423" y="241265"/>
                      <a:pt x="1385977" y="241265"/>
                    </a:cubicBezTo>
                    <a:cubicBezTo>
                      <a:pt x="1386394" y="241131"/>
                      <a:pt x="1386810" y="240968"/>
                      <a:pt x="1387227" y="240834"/>
                    </a:cubicBezTo>
                    <a:cubicBezTo>
                      <a:pt x="1387659" y="240968"/>
                      <a:pt x="1388075" y="241131"/>
                      <a:pt x="1388507" y="241265"/>
                    </a:cubicBezTo>
                    <a:cubicBezTo>
                      <a:pt x="1388105" y="241265"/>
                      <a:pt x="1387718" y="241295"/>
                      <a:pt x="1387316" y="241295"/>
                    </a:cubicBezTo>
                    <a:close/>
                    <a:moveTo>
                      <a:pt x="1395948" y="237634"/>
                    </a:moveTo>
                    <a:cubicBezTo>
                      <a:pt x="1418734" y="228243"/>
                      <a:pt x="1438111" y="212199"/>
                      <a:pt x="1451655" y="191899"/>
                    </a:cubicBezTo>
                    <a:cubicBezTo>
                      <a:pt x="1456060" y="198507"/>
                      <a:pt x="1461090" y="204683"/>
                      <a:pt x="1466657" y="210309"/>
                    </a:cubicBezTo>
                    <a:cubicBezTo>
                      <a:pt x="1449631" y="226010"/>
                      <a:pt x="1428750" y="236131"/>
                      <a:pt x="1406217" y="239777"/>
                    </a:cubicBezTo>
                    <a:cubicBezTo>
                      <a:pt x="1402735" y="239197"/>
                      <a:pt x="1399312" y="238497"/>
                      <a:pt x="1395948" y="237634"/>
                    </a:cubicBezTo>
                    <a:close/>
                    <a:moveTo>
                      <a:pt x="1425029" y="241295"/>
                    </a:moveTo>
                    <a:cubicBezTo>
                      <a:pt x="1424672" y="241295"/>
                      <a:pt x="1424315" y="241265"/>
                      <a:pt x="1423943" y="241265"/>
                    </a:cubicBezTo>
                    <a:cubicBezTo>
                      <a:pt x="1441177" y="235893"/>
                      <a:pt x="1457072" y="226710"/>
                      <a:pt x="1470630" y="214134"/>
                    </a:cubicBezTo>
                    <a:cubicBezTo>
                      <a:pt x="1474917" y="218108"/>
                      <a:pt x="1479486" y="221769"/>
                      <a:pt x="1484308" y="225103"/>
                    </a:cubicBezTo>
                    <a:cubicBezTo>
                      <a:pt x="1466895" y="235372"/>
                      <a:pt x="1446654" y="241295"/>
                      <a:pt x="1425029" y="241295"/>
                    </a:cubicBezTo>
                    <a:close/>
                    <a:moveTo>
                      <a:pt x="1489457" y="221903"/>
                    </a:moveTo>
                    <a:cubicBezTo>
                      <a:pt x="1484203" y="218435"/>
                      <a:pt x="1479248" y="214551"/>
                      <a:pt x="1474619" y="210309"/>
                    </a:cubicBezTo>
                    <a:cubicBezTo>
                      <a:pt x="1480230" y="204624"/>
                      <a:pt x="1485245" y="198492"/>
                      <a:pt x="1489591" y="191973"/>
                    </a:cubicBezTo>
                    <a:cubicBezTo>
                      <a:pt x="1493952" y="198507"/>
                      <a:pt x="1498923" y="204594"/>
                      <a:pt x="1504429" y="210175"/>
                    </a:cubicBezTo>
                    <a:cubicBezTo>
                      <a:pt x="1499771" y="214476"/>
                      <a:pt x="1494755" y="218390"/>
                      <a:pt x="1489457" y="221903"/>
                    </a:cubicBezTo>
                    <a:close/>
                    <a:moveTo>
                      <a:pt x="1553870" y="241295"/>
                    </a:moveTo>
                    <a:cubicBezTo>
                      <a:pt x="1532260" y="241295"/>
                      <a:pt x="1512005" y="235372"/>
                      <a:pt x="1494592" y="225103"/>
                    </a:cubicBezTo>
                    <a:cubicBezTo>
                      <a:pt x="1499458" y="221739"/>
                      <a:pt x="1504072" y="218033"/>
                      <a:pt x="1508403" y="214015"/>
                    </a:cubicBezTo>
                    <a:cubicBezTo>
                      <a:pt x="1521649" y="226308"/>
                      <a:pt x="1537588" y="235729"/>
                      <a:pt x="1555224" y="241250"/>
                    </a:cubicBezTo>
                    <a:cubicBezTo>
                      <a:pt x="1554763" y="241265"/>
                      <a:pt x="1554316" y="241295"/>
                      <a:pt x="1553870" y="241295"/>
                    </a:cubicBezTo>
                    <a:close/>
                    <a:moveTo>
                      <a:pt x="1572816" y="239747"/>
                    </a:moveTo>
                    <a:cubicBezTo>
                      <a:pt x="1549733" y="235967"/>
                      <a:pt x="1528882" y="225415"/>
                      <a:pt x="1512377" y="210175"/>
                    </a:cubicBezTo>
                    <a:cubicBezTo>
                      <a:pt x="1517898" y="204579"/>
                      <a:pt x="1522884" y="198462"/>
                      <a:pt x="1527259" y="191899"/>
                    </a:cubicBezTo>
                    <a:cubicBezTo>
                      <a:pt x="1540803" y="212199"/>
                      <a:pt x="1560180" y="228243"/>
                      <a:pt x="1582966" y="237634"/>
                    </a:cubicBezTo>
                    <a:cubicBezTo>
                      <a:pt x="1579632" y="238482"/>
                      <a:pt x="1576239" y="239182"/>
                      <a:pt x="1572816" y="239747"/>
                    </a:cubicBezTo>
                    <a:close/>
                    <a:moveTo>
                      <a:pt x="1591762" y="241295"/>
                    </a:moveTo>
                    <a:cubicBezTo>
                      <a:pt x="1591315" y="241295"/>
                      <a:pt x="1590869" y="241265"/>
                      <a:pt x="1590422" y="241265"/>
                    </a:cubicBezTo>
                    <a:cubicBezTo>
                      <a:pt x="1590839" y="241131"/>
                      <a:pt x="1591256" y="240968"/>
                      <a:pt x="1591687" y="240834"/>
                    </a:cubicBezTo>
                    <a:cubicBezTo>
                      <a:pt x="1592119" y="240968"/>
                      <a:pt x="1592535" y="241131"/>
                      <a:pt x="1592952" y="241265"/>
                    </a:cubicBezTo>
                    <a:cubicBezTo>
                      <a:pt x="1592550" y="241265"/>
                      <a:pt x="1592149" y="241295"/>
                      <a:pt x="1591762" y="241295"/>
                    </a:cubicBezTo>
                    <a:close/>
                    <a:moveTo>
                      <a:pt x="1600379" y="237634"/>
                    </a:moveTo>
                    <a:cubicBezTo>
                      <a:pt x="1623164" y="228243"/>
                      <a:pt x="1642542" y="212199"/>
                      <a:pt x="1656085" y="191899"/>
                    </a:cubicBezTo>
                    <a:cubicBezTo>
                      <a:pt x="1660490" y="198492"/>
                      <a:pt x="1665506" y="204654"/>
                      <a:pt x="1671057" y="210264"/>
                    </a:cubicBezTo>
                    <a:cubicBezTo>
                      <a:pt x="1654552" y="225475"/>
                      <a:pt x="1633701" y="235997"/>
                      <a:pt x="1610618" y="239762"/>
                    </a:cubicBezTo>
                    <a:cubicBezTo>
                      <a:pt x="1607150" y="239197"/>
                      <a:pt x="1603727" y="238497"/>
                      <a:pt x="1600379" y="237634"/>
                    </a:cubicBezTo>
                    <a:close/>
                    <a:moveTo>
                      <a:pt x="1629475" y="241295"/>
                    </a:moveTo>
                    <a:cubicBezTo>
                      <a:pt x="1629073" y="241295"/>
                      <a:pt x="1628686" y="241265"/>
                      <a:pt x="1628299" y="241265"/>
                    </a:cubicBezTo>
                    <a:cubicBezTo>
                      <a:pt x="1645905" y="235759"/>
                      <a:pt x="1661800" y="226353"/>
                      <a:pt x="1675031" y="214104"/>
                    </a:cubicBezTo>
                    <a:cubicBezTo>
                      <a:pt x="1679332" y="218093"/>
                      <a:pt x="1683916" y="221769"/>
                      <a:pt x="1688753" y="225103"/>
                    </a:cubicBezTo>
                    <a:cubicBezTo>
                      <a:pt x="1671340" y="235372"/>
                      <a:pt x="1651084" y="241295"/>
                      <a:pt x="1629475" y="241295"/>
                    </a:cubicBezTo>
                    <a:close/>
                    <a:moveTo>
                      <a:pt x="1693887" y="221903"/>
                    </a:moveTo>
                    <a:cubicBezTo>
                      <a:pt x="1688619" y="218420"/>
                      <a:pt x="1683648" y="214536"/>
                      <a:pt x="1679005" y="210264"/>
                    </a:cubicBezTo>
                    <a:cubicBezTo>
                      <a:pt x="1684556" y="204639"/>
                      <a:pt x="1689571" y="198492"/>
                      <a:pt x="1693977" y="191899"/>
                    </a:cubicBezTo>
                    <a:cubicBezTo>
                      <a:pt x="1698352" y="198462"/>
                      <a:pt x="1703338" y="204579"/>
                      <a:pt x="1708859" y="210175"/>
                    </a:cubicBezTo>
                    <a:cubicBezTo>
                      <a:pt x="1704201" y="214476"/>
                      <a:pt x="1699186" y="218390"/>
                      <a:pt x="1693887" y="221903"/>
                    </a:cubicBezTo>
                    <a:close/>
                    <a:moveTo>
                      <a:pt x="1758300" y="241295"/>
                    </a:moveTo>
                    <a:cubicBezTo>
                      <a:pt x="1736690" y="241295"/>
                      <a:pt x="1716435" y="235372"/>
                      <a:pt x="1699022" y="225103"/>
                    </a:cubicBezTo>
                    <a:cubicBezTo>
                      <a:pt x="1703889" y="221739"/>
                      <a:pt x="1708502" y="218033"/>
                      <a:pt x="1712833" y="214015"/>
                    </a:cubicBezTo>
                    <a:cubicBezTo>
                      <a:pt x="1726079" y="226308"/>
                      <a:pt x="1742018" y="235729"/>
                      <a:pt x="1759654" y="241250"/>
                    </a:cubicBezTo>
                    <a:cubicBezTo>
                      <a:pt x="1759193" y="241265"/>
                      <a:pt x="1758747" y="241295"/>
                      <a:pt x="1758300" y="241295"/>
                    </a:cubicBezTo>
                    <a:close/>
                    <a:moveTo>
                      <a:pt x="1777246" y="239747"/>
                    </a:moveTo>
                    <a:cubicBezTo>
                      <a:pt x="1754163" y="235967"/>
                      <a:pt x="1733312" y="225415"/>
                      <a:pt x="1716807" y="210175"/>
                    </a:cubicBezTo>
                    <a:cubicBezTo>
                      <a:pt x="1722328" y="204579"/>
                      <a:pt x="1727314" y="198462"/>
                      <a:pt x="1731690" y="191899"/>
                    </a:cubicBezTo>
                    <a:cubicBezTo>
                      <a:pt x="1745233" y="212199"/>
                      <a:pt x="1764611" y="228243"/>
                      <a:pt x="1787396" y="237634"/>
                    </a:cubicBezTo>
                    <a:cubicBezTo>
                      <a:pt x="1784062" y="238482"/>
                      <a:pt x="1780684" y="239182"/>
                      <a:pt x="1777246" y="239747"/>
                    </a:cubicBezTo>
                    <a:close/>
                    <a:moveTo>
                      <a:pt x="1796192" y="241295"/>
                    </a:moveTo>
                    <a:cubicBezTo>
                      <a:pt x="1795745" y="241295"/>
                      <a:pt x="1795299" y="241265"/>
                      <a:pt x="1794852" y="241265"/>
                    </a:cubicBezTo>
                    <a:cubicBezTo>
                      <a:pt x="1795269" y="241131"/>
                      <a:pt x="1795686" y="240968"/>
                      <a:pt x="1796103" y="240834"/>
                    </a:cubicBezTo>
                    <a:cubicBezTo>
                      <a:pt x="1796534" y="240968"/>
                      <a:pt x="1796951" y="241131"/>
                      <a:pt x="1797368" y="241265"/>
                    </a:cubicBezTo>
                    <a:cubicBezTo>
                      <a:pt x="1796981" y="241265"/>
                      <a:pt x="1796594" y="241295"/>
                      <a:pt x="1796192" y="241295"/>
                    </a:cubicBezTo>
                    <a:close/>
                    <a:moveTo>
                      <a:pt x="1804809" y="237634"/>
                    </a:moveTo>
                    <a:cubicBezTo>
                      <a:pt x="1827595" y="228243"/>
                      <a:pt x="1846972" y="212199"/>
                      <a:pt x="1860515" y="191899"/>
                    </a:cubicBezTo>
                    <a:cubicBezTo>
                      <a:pt x="1864921" y="198492"/>
                      <a:pt x="1869936" y="204654"/>
                      <a:pt x="1875488" y="210264"/>
                    </a:cubicBezTo>
                    <a:cubicBezTo>
                      <a:pt x="1858983" y="225475"/>
                      <a:pt x="1838132" y="235997"/>
                      <a:pt x="1815048" y="239762"/>
                    </a:cubicBezTo>
                    <a:cubicBezTo>
                      <a:pt x="1811581" y="239197"/>
                      <a:pt x="1808173" y="238497"/>
                      <a:pt x="1804809" y="237634"/>
                    </a:cubicBezTo>
                    <a:close/>
                    <a:moveTo>
                      <a:pt x="1833905" y="241295"/>
                    </a:moveTo>
                    <a:cubicBezTo>
                      <a:pt x="1833503" y="241295"/>
                      <a:pt x="1833116" y="241265"/>
                      <a:pt x="1832729" y="241265"/>
                    </a:cubicBezTo>
                    <a:cubicBezTo>
                      <a:pt x="1850336" y="235759"/>
                      <a:pt x="1866230" y="226353"/>
                      <a:pt x="1879461" y="214104"/>
                    </a:cubicBezTo>
                    <a:cubicBezTo>
                      <a:pt x="1883792" y="218108"/>
                      <a:pt x="1888391" y="221799"/>
                      <a:pt x="1893258" y="225162"/>
                    </a:cubicBezTo>
                    <a:cubicBezTo>
                      <a:pt x="1875443" y="235669"/>
                      <a:pt x="1855113" y="241295"/>
                      <a:pt x="1833905" y="241295"/>
                    </a:cubicBezTo>
                    <a:close/>
                    <a:moveTo>
                      <a:pt x="1883450" y="210264"/>
                    </a:moveTo>
                    <a:cubicBezTo>
                      <a:pt x="1889001" y="204639"/>
                      <a:pt x="1894017" y="198492"/>
                      <a:pt x="1898422" y="191899"/>
                    </a:cubicBezTo>
                    <a:cubicBezTo>
                      <a:pt x="1902812" y="198477"/>
                      <a:pt x="1907813" y="204609"/>
                      <a:pt x="1913334" y="210220"/>
                    </a:cubicBezTo>
                    <a:cubicBezTo>
                      <a:pt x="1908632" y="214566"/>
                      <a:pt x="1903646" y="218480"/>
                      <a:pt x="1898407" y="221962"/>
                    </a:cubicBezTo>
                    <a:cubicBezTo>
                      <a:pt x="1893109" y="218450"/>
                      <a:pt x="1888093" y="214551"/>
                      <a:pt x="1883450" y="210264"/>
                    </a:cubicBezTo>
                    <a:close/>
                    <a:moveTo>
                      <a:pt x="1962731" y="241295"/>
                    </a:moveTo>
                    <a:cubicBezTo>
                      <a:pt x="1941136" y="241295"/>
                      <a:pt x="1920910" y="235387"/>
                      <a:pt x="1903512" y="225147"/>
                    </a:cubicBezTo>
                    <a:cubicBezTo>
                      <a:pt x="1908334" y="221813"/>
                      <a:pt x="1912933" y="218123"/>
                      <a:pt x="1917293" y="214060"/>
                    </a:cubicBezTo>
                    <a:cubicBezTo>
                      <a:pt x="1930539" y="226338"/>
                      <a:pt x="1946449" y="235744"/>
                      <a:pt x="1964070" y="241265"/>
                    </a:cubicBezTo>
                    <a:cubicBezTo>
                      <a:pt x="1963638" y="241265"/>
                      <a:pt x="1963192" y="241295"/>
                      <a:pt x="1962731" y="241295"/>
                    </a:cubicBezTo>
                    <a:close/>
                    <a:moveTo>
                      <a:pt x="1981676" y="239747"/>
                    </a:moveTo>
                    <a:cubicBezTo>
                      <a:pt x="1958608" y="235967"/>
                      <a:pt x="1937772" y="225430"/>
                      <a:pt x="1921282" y="210220"/>
                    </a:cubicBezTo>
                    <a:cubicBezTo>
                      <a:pt x="1926863" y="204564"/>
                      <a:pt x="1931849" y="198447"/>
                      <a:pt x="1936165" y="191973"/>
                    </a:cubicBezTo>
                    <a:cubicBezTo>
                      <a:pt x="1949708" y="212244"/>
                      <a:pt x="1969056" y="228258"/>
                      <a:pt x="1991826" y="237634"/>
                    </a:cubicBezTo>
                    <a:cubicBezTo>
                      <a:pt x="1988508" y="238482"/>
                      <a:pt x="1985114" y="239182"/>
                      <a:pt x="1981676" y="239747"/>
                    </a:cubicBezTo>
                    <a:close/>
                    <a:moveTo>
                      <a:pt x="2000622" y="241295"/>
                    </a:moveTo>
                    <a:cubicBezTo>
                      <a:pt x="2000176" y="241295"/>
                      <a:pt x="1999729" y="241265"/>
                      <a:pt x="1999283" y="241265"/>
                    </a:cubicBezTo>
                    <a:cubicBezTo>
                      <a:pt x="1999699" y="241131"/>
                      <a:pt x="2000116" y="240968"/>
                      <a:pt x="2000533" y="240834"/>
                    </a:cubicBezTo>
                    <a:cubicBezTo>
                      <a:pt x="2000964" y="240968"/>
                      <a:pt x="2001381" y="241131"/>
                      <a:pt x="2001798" y="241265"/>
                    </a:cubicBezTo>
                    <a:cubicBezTo>
                      <a:pt x="2001411" y="241265"/>
                      <a:pt x="2001024" y="241295"/>
                      <a:pt x="2000622" y="241295"/>
                    </a:cubicBezTo>
                    <a:close/>
                    <a:moveTo>
                      <a:pt x="2009254" y="237634"/>
                    </a:moveTo>
                    <a:cubicBezTo>
                      <a:pt x="2032040" y="228243"/>
                      <a:pt x="2051417" y="212199"/>
                      <a:pt x="2064961" y="191899"/>
                    </a:cubicBezTo>
                    <a:cubicBezTo>
                      <a:pt x="2069366" y="198492"/>
                      <a:pt x="2074381" y="204654"/>
                      <a:pt x="2079933" y="210264"/>
                    </a:cubicBezTo>
                    <a:cubicBezTo>
                      <a:pt x="2063428" y="225475"/>
                      <a:pt x="2042577" y="235997"/>
                      <a:pt x="2019494" y="239762"/>
                    </a:cubicBezTo>
                    <a:cubicBezTo>
                      <a:pt x="2016026" y="239197"/>
                      <a:pt x="2012603" y="238497"/>
                      <a:pt x="2009254" y="237634"/>
                    </a:cubicBezTo>
                    <a:close/>
                    <a:moveTo>
                      <a:pt x="2038335" y="241295"/>
                    </a:moveTo>
                    <a:cubicBezTo>
                      <a:pt x="2037933" y="241295"/>
                      <a:pt x="2037546" y="241265"/>
                      <a:pt x="2037160" y="241265"/>
                    </a:cubicBezTo>
                    <a:cubicBezTo>
                      <a:pt x="2054766" y="235759"/>
                      <a:pt x="2070661" y="226353"/>
                      <a:pt x="2083891" y="214104"/>
                    </a:cubicBezTo>
                    <a:cubicBezTo>
                      <a:pt x="2088193" y="218093"/>
                      <a:pt x="2092776" y="221769"/>
                      <a:pt x="2097613" y="225103"/>
                    </a:cubicBezTo>
                    <a:cubicBezTo>
                      <a:pt x="2080200" y="235372"/>
                      <a:pt x="2059960" y="241295"/>
                      <a:pt x="2038335" y="241295"/>
                    </a:cubicBezTo>
                    <a:close/>
                    <a:moveTo>
                      <a:pt x="2087880" y="210264"/>
                    </a:moveTo>
                    <a:cubicBezTo>
                      <a:pt x="2093432" y="204639"/>
                      <a:pt x="2098447" y="198492"/>
                      <a:pt x="2102852" y="191899"/>
                    </a:cubicBezTo>
                    <a:cubicBezTo>
                      <a:pt x="2107228" y="198462"/>
                      <a:pt x="2112213" y="204579"/>
                      <a:pt x="2117735" y="210175"/>
                    </a:cubicBezTo>
                    <a:cubicBezTo>
                      <a:pt x="2113077" y="214476"/>
                      <a:pt x="2108061" y="218390"/>
                      <a:pt x="2102763" y="221903"/>
                    </a:cubicBezTo>
                    <a:cubicBezTo>
                      <a:pt x="2097495" y="218420"/>
                      <a:pt x="2092509" y="214521"/>
                      <a:pt x="2087880" y="210264"/>
                    </a:cubicBezTo>
                    <a:close/>
                    <a:moveTo>
                      <a:pt x="2167176" y="241295"/>
                    </a:moveTo>
                    <a:cubicBezTo>
                      <a:pt x="2145566" y="241295"/>
                      <a:pt x="2125310" y="235372"/>
                      <a:pt x="2107898" y="225103"/>
                    </a:cubicBezTo>
                    <a:cubicBezTo>
                      <a:pt x="2112764" y="221739"/>
                      <a:pt x="2117378" y="218033"/>
                      <a:pt x="2121709" y="214015"/>
                    </a:cubicBezTo>
                    <a:cubicBezTo>
                      <a:pt x="2134954" y="226308"/>
                      <a:pt x="2150894" y="235729"/>
                      <a:pt x="2168530" y="241265"/>
                    </a:cubicBezTo>
                    <a:cubicBezTo>
                      <a:pt x="2168069" y="241265"/>
                      <a:pt x="2167622" y="241295"/>
                      <a:pt x="2167176" y="241295"/>
                    </a:cubicBezTo>
                    <a:close/>
                    <a:moveTo>
                      <a:pt x="2186122" y="239747"/>
                    </a:moveTo>
                    <a:cubicBezTo>
                      <a:pt x="2163039" y="235967"/>
                      <a:pt x="2142188" y="225415"/>
                      <a:pt x="2125683" y="210175"/>
                    </a:cubicBezTo>
                    <a:cubicBezTo>
                      <a:pt x="2131204" y="204579"/>
                      <a:pt x="2136190" y="198462"/>
                      <a:pt x="2140565" y="191899"/>
                    </a:cubicBezTo>
                    <a:cubicBezTo>
                      <a:pt x="2154109" y="212199"/>
                      <a:pt x="2173486" y="228258"/>
                      <a:pt x="2196272" y="237634"/>
                    </a:cubicBezTo>
                    <a:cubicBezTo>
                      <a:pt x="2192938" y="238482"/>
                      <a:pt x="2189545" y="239182"/>
                      <a:pt x="2186122" y="239747"/>
                    </a:cubicBezTo>
                    <a:close/>
                    <a:moveTo>
                      <a:pt x="2205068" y="241295"/>
                    </a:moveTo>
                    <a:cubicBezTo>
                      <a:pt x="2204621" y="241295"/>
                      <a:pt x="2204174" y="241265"/>
                      <a:pt x="2203728" y="241265"/>
                    </a:cubicBezTo>
                    <a:cubicBezTo>
                      <a:pt x="2204145" y="241131"/>
                      <a:pt x="2204561" y="240968"/>
                      <a:pt x="2204978" y="240834"/>
                    </a:cubicBezTo>
                    <a:cubicBezTo>
                      <a:pt x="2205410" y="240968"/>
                      <a:pt x="2205827" y="241131"/>
                      <a:pt x="2206243" y="241265"/>
                    </a:cubicBezTo>
                    <a:cubicBezTo>
                      <a:pt x="2205856" y="241265"/>
                      <a:pt x="2205455" y="241295"/>
                      <a:pt x="2205068" y="241295"/>
                    </a:cubicBezTo>
                    <a:close/>
                    <a:moveTo>
                      <a:pt x="2213684" y="237634"/>
                    </a:moveTo>
                    <a:cubicBezTo>
                      <a:pt x="2236470" y="228243"/>
                      <a:pt x="2255848" y="212199"/>
                      <a:pt x="2269391" y="191899"/>
                    </a:cubicBezTo>
                    <a:cubicBezTo>
                      <a:pt x="2273796" y="198492"/>
                      <a:pt x="2278812" y="204654"/>
                      <a:pt x="2284363" y="210264"/>
                    </a:cubicBezTo>
                    <a:cubicBezTo>
                      <a:pt x="2267858" y="225475"/>
                      <a:pt x="2247007" y="235997"/>
                      <a:pt x="2223924" y="239762"/>
                    </a:cubicBezTo>
                    <a:cubicBezTo>
                      <a:pt x="2220456" y="239197"/>
                      <a:pt x="2217033" y="238497"/>
                      <a:pt x="2213684" y="237634"/>
                    </a:cubicBezTo>
                    <a:close/>
                    <a:moveTo>
                      <a:pt x="2242780" y="241295"/>
                    </a:moveTo>
                    <a:cubicBezTo>
                      <a:pt x="2242379" y="241295"/>
                      <a:pt x="2241992" y="241265"/>
                      <a:pt x="2241605" y="241265"/>
                    </a:cubicBezTo>
                    <a:cubicBezTo>
                      <a:pt x="2259211" y="235759"/>
                      <a:pt x="2275106" y="226353"/>
                      <a:pt x="2288337" y="214104"/>
                    </a:cubicBezTo>
                    <a:cubicBezTo>
                      <a:pt x="2292638" y="218093"/>
                      <a:pt x="2297222" y="221769"/>
                      <a:pt x="2302059" y="225103"/>
                    </a:cubicBezTo>
                    <a:cubicBezTo>
                      <a:pt x="2284646" y="235372"/>
                      <a:pt x="2264390" y="241295"/>
                      <a:pt x="2242780" y="241295"/>
                    </a:cubicBezTo>
                    <a:close/>
                    <a:moveTo>
                      <a:pt x="2292310" y="210264"/>
                    </a:moveTo>
                    <a:cubicBezTo>
                      <a:pt x="2297862" y="204639"/>
                      <a:pt x="2302877" y="198492"/>
                      <a:pt x="2307283" y="191899"/>
                    </a:cubicBezTo>
                    <a:cubicBezTo>
                      <a:pt x="2311658" y="198462"/>
                      <a:pt x="2316644" y="204579"/>
                      <a:pt x="2322165" y="210175"/>
                    </a:cubicBezTo>
                    <a:cubicBezTo>
                      <a:pt x="2317507" y="214476"/>
                      <a:pt x="2312492" y="218390"/>
                      <a:pt x="2307193" y="221903"/>
                    </a:cubicBezTo>
                    <a:cubicBezTo>
                      <a:pt x="2301925" y="218420"/>
                      <a:pt x="2296939" y="214521"/>
                      <a:pt x="2292310" y="210264"/>
                    </a:cubicBezTo>
                    <a:close/>
                    <a:moveTo>
                      <a:pt x="2371606" y="241295"/>
                    </a:moveTo>
                    <a:cubicBezTo>
                      <a:pt x="2349996" y="241295"/>
                      <a:pt x="2329741" y="235372"/>
                      <a:pt x="2312328" y="225103"/>
                    </a:cubicBezTo>
                    <a:cubicBezTo>
                      <a:pt x="2317194" y="221739"/>
                      <a:pt x="2321808" y="218033"/>
                      <a:pt x="2326139" y="214015"/>
                    </a:cubicBezTo>
                    <a:cubicBezTo>
                      <a:pt x="2339385" y="226308"/>
                      <a:pt x="2355324" y="235729"/>
                      <a:pt x="2372960" y="241265"/>
                    </a:cubicBezTo>
                    <a:cubicBezTo>
                      <a:pt x="2372499" y="241265"/>
                      <a:pt x="2372053" y="241295"/>
                      <a:pt x="2371606" y="241295"/>
                    </a:cubicBezTo>
                    <a:close/>
                    <a:moveTo>
                      <a:pt x="2390552" y="239747"/>
                    </a:moveTo>
                    <a:cubicBezTo>
                      <a:pt x="2367469" y="235967"/>
                      <a:pt x="2346618" y="225415"/>
                      <a:pt x="2330113" y="210175"/>
                    </a:cubicBezTo>
                    <a:cubicBezTo>
                      <a:pt x="2335634" y="204579"/>
                      <a:pt x="2340620" y="198462"/>
                      <a:pt x="2344996" y="191899"/>
                    </a:cubicBezTo>
                    <a:cubicBezTo>
                      <a:pt x="2358539" y="212199"/>
                      <a:pt x="2377916" y="228258"/>
                      <a:pt x="2400702" y="237634"/>
                    </a:cubicBezTo>
                    <a:cubicBezTo>
                      <a:pt x="2397368" y="238482"/>
                      <a:pt x="2393990" y="239182"/>
                      <a:pt x="2390552" y="239747"/>
                    </a:cubicBezTo>
                    <a:close/>
                    <a:moveTo>
                      <a:pt x="2409498" y="241295"/>
                    </a:moveTo>
                    <a:cubicBezTo>
                      <a:pt x="2409051" y="241295"/>
                      <a:pt x="2408605" y="241265"/>
                      <a:pt x="2408158" y="241265"/>
                    </a:cubicBezTo>
                    <a:cubicBezTo>
                      <a:pt x="2408575" y="241131"/>
                      <a:pt x="2408992" y="240968"/>
                      <a:pt x="2409423" y="240834"/>
                    </a:cubicBezTo>
                    <a:cubicBezTo>
                      <a:pt x="2409855" y="240968"/>
                      <a:pt x="2410272" y="241131"/>
                      <a:pt x="2410688" y="241265"/>
                    </a:cubicBezTo>
                    <a:cubicBezTo>
                      <a:pt x="2410287" y="241265"/>
                      <a:pt x="2409900" y="241295"/>
                      <a:pt x="2409498" y="241295"/>
                    </a:cubicBezTo>
                    <a:close/>
                    <a:moveTo>
                      <a:pt x="2418115" y="237634"/>
                    </a:moveTo>
                    <a:cubicBezTo>
                      <a:pt x="2440901" y="228243"/>
                      <a:pt x="2460278" y="212199"/>
                      <a:pt x="2473821" y="191899"/>
                    </a:cubicBezTo>
                    <a:cubicBezTo>
                      <a:pt x="2478226" y="198492"/>
                      <a:pt x="2483242" y="204654"/>
                      <a:pt x="2488793" y="210264"/>
                    </a:cubicBezTo>
                    <a:cubicBezTo>
                      <a:pt x="2472288" y="225475"/>
                      <a:pt x="2451437" y="235997"/>
                      <a:pt x="2428354" y="239762"/>
                    </a:cubicBezTo>
                    <a:cubicBezTo>
                      <a:pt x="2424887" y="239197"/>
                      <a:pt x="2421478" y="238497"/>
                      <a:pt x="2418115" y="237634"/>
                    </a:cubicBezTo>
                    <a:close/>
                    <a:moveTo>
                      <a:pt x="2447211" y="241295"/>
                    </a:moveTo>
                    <a:cubicBezTo>
                      <a:pt x="2446809" y="241295"/>
                      <a:pt x="2446422" y="241265"/>
                      <a:pt x="2446035" y="241265"/>
                    </a:cubicBezTo>
                    <a:cubicBezTo>
                      <a:pt x="2463642" y="235759"/>
                      <a:pt x="2479536" y="226368"/>
                      <a:pt x="2492767" y="214104"/>
                    </a:cubicBezTo>
                    <a:cubicBezTo>
                      <a:pt x="2497068" y="218093"/>
                      <a:pt x="2501652" y="221769"/>
                      <a:pt x="2506489" y="225103"/>
                    </a:cubicBezTo>
                    <a:cubicBezTo>
                      <a:pt x="2489076" y="235372"/>
                      <a:pt x="2468821" y="241295"/>
                      <a:pt x="2447211" y="241295"/>
                    </a:cubicBezTo>
                    <a:close/>
                    <a:moveTo>
                      <a:pt x="2511624" y="221903"/>
                    </a:moveTo>
                    <a:cubicBezTo>
                      <a:pt x="2506355" y="218420"/>
                      <a:pt x="2501384" y="214536"/>
                      <a:pt x="2496741" y="210264"/>
                    </a:cubicBezTo>
                    <a:cubicBezTo>
                      <a:pt x="2502292" y="204639"/>
                      <a:pt x="2507307" y="198492"/>
                      <a:pt x="2511713" y="191899"/>
                    </a:cubicBezTo>
                    <a:cubicBezTo>
                      <a:pt x="2516089" y="198462"/>
                      <a:pt x="2521074" y="204579"/>
                      <a:pt x="2526596" y="210175"/>
                    </a:cubicBezTo>
                    <a:cubicBezTo>
                      <a:pt x="2521937" y="214476"/>
                      <a:pt x="2516937" y="218390"/>
                      <a:pt x="2511624" y="221903"/>
                    </a:cubicBezTo>
                    <a:close/>
                    <a:moveTo>
                      <a:pt x="2576037" y="241295"/>
                    </a:moveTo>
                    <a:cubicBezTo>
                      <a:pt x="2554427" y="241295"/>
                      <a:pt x="2534171" y="235372"/>
                      <a:pt x="2516758" y="225103"/>
                    </a:cubicBezTo>
                    <a:cubicBezTo>
                      <a:pt x="2521625" y="221739"/>
                      <a:pt x="2526238" y="218033"/>
                      <a:pt x="2530569" y="214015"/>
                    </a:cubicBezTo>
                    <a:cubicBezTo>
                      <a:pt x="2543815" y="226308"/>
                      <a:pt x="2559754" y="235729"/>
                      <a:pt x="2577391" y="241265"/>
                    </a:cubicBezTo>
                    <a:cubicBezTo>
                      <a:pt x="2576944" y="241265"/>
                      <a:pt x="2576498" y="241295"/>
                      <a:pt x="2576037" y="241295"/>
                    </a:cubicBezTo>
                    <a:close/>
                    <a:moveTo>
                      <a:pt x="2594982" y="239747"/>
                    </a:moveTo>
                    <a:cubicBezTo>
                      <a:pt x="2571899" y="235967"/>
                      <a:pt x="2551048" y="225415"/>
                      <a:pt x="2534543" y="210175"/>
                    </a:cubicBezTo>
                    <a:cubicBezTo>
                      <a:pt x="2540065" y="204579"/>
                      <a:pt x="2545050" y="198462"/>
                      <a:pt x="2549426" y="191899"/>
                    </a:cubicBezTo>
                    <a:cubicBezTo>
                      <a:pt x="2562969" y="212199"/>
                      <a:pt x="2582347" y="228243"/>
                      <a:pt x="2605132" y="237634"/>
                    </a:cubicBezTo>
                    <a:cubicBezTo>
                      <a:pt x="2601813" y="238482"/>
                      <a:pt x="2598420" y="239182"/>
                      <a:pt x="2594982" y="239747"/>
                    </a:cubicBezTo>
                    <a:close/>
                    <a:moveTo>
                      <a:pt x="2613928" y="241295"/>
                    </a:moveTo>
                    <a:cubicBezTo>
                      <a:pt x="2613482" y="241295"/>
                      <a:pt x="2613035" y="241265"/>
                      <a:pt x="2612574" y="241265"/>
                    </a:cubicBezTo>
                    <a:cubicBezTo>
                      <a:pt x="2612990" y="241131"/>
                      <a:pt x="2613407" y="240968"/>
                      <a:pt x="2613839" y="240834"/>
                    </a:cubicBezTo>
                    <a:cubicBezTo>
                      <a:pt x="2614270" y="240968"/>
                      <a:pt x="2614687" y="241131"/>
                      <a:pt x="2615104" y="241265"/>
                    </a:cubicBezTo>
                    <a:cubicBezTo>
                      <a:pt x="2614717" y="241265"/>
                      <a:pt x="2614330" y="241295"/>
                      <a:pt x="2613928" y="241295"/>
                    </a:cubicBezTo>
                    <a:close/>
                    <a:moveTo>
                      <a:pt x="2622560" y="237634"/>
                    </a:moveTo>
                    <a:cubicBezTo>
                      <a:pt x="2645346" y="228243"/>
                      <a:pt x="2664723" y="212199"/>
                      <a:pt x="2678267" y="191899"/>
                    </a:cubicBezTo>
                    <a:cubicBezTo>
                      <a:pt x="2682672" y="198492"/>
                      <a:pt x="2687687" y="204654"/>
                      <a:pt x="2693239" y="210264"/>
                    </a:cubicBezTo>
                    <a:cubicBezTo>
                      <a:pt x="2676734" y="225475"/>
                      <a:pt x="2655883" y="235997"/>
                      <a:pt x="2632799" y="239762"/>
                    </a:cubicBezTo>
                    <a:cubicBezTo>
                      <a:pt x="2629332" y="239197"/>
                      <a:pt x="2625909" y="238497"/>
                      <a:pt x="2622560" y="237634"/>
                    </a:cubicBezTo>
                    <a:close/>
                    <a:moveTo>
                      <a:pt x="2651656" y="241295"/>
                    </a:moveTo>
                    <a:cubicBezTo>
                      <a:pt x="2651254" y="241295"/>
                      <a:pt x="2650867" y="241265"/>
                      <a:pt x="2650480" y="241265"/>
                    </a:cubicBezTo>
                    <a:cubicBezTo>
                      <a:pt x="2668087" y="235759"/>
                      <a:pt x="2683981" y="226368"/>
                      <a:pt x="2697212" y="214104"/>
                    </a:cubicBezTo>
                    <a:cubicBezTo>
                      <a:pt x="2701513" y="218093"/>
                      <a:pt x="2706097" y="221769"/>
                      <a:pt x="2710934" y="225103"/>
                    </a:cubicBezTo>
                    <a:cubicBezTo>
                      <a:pt x="2693507" y="235372"/>
                      <a:pt x="2673266" y="241295"/>
                      <a:pt x="2651656" y="241295"/>
                    </a:cubicBezTo>
                    <a:close/>
                    <a:moveTo>
                      <a:pt x="2701186" y="210264"/>
                    </a:moveTo>
                    <a:cubicBezTo>
                      <a:pt x="2706737" y="204639"/>
                      <a:pt x="2711753" y="198492"/>
                      <a:pt x="2716158" y="191899"/>
                    </a:cubicBezTo>
                    <a:cubicBezTo>
                      <a:pt x="2720534" y="198462"/>
                      <a:pt x="2725519" y="204579"/>
                      <a:pt x="2731041" y="210175"/>
                    </a:cubicBezTo>
                    <a:cubicBezTo>
                      <a:pt x="2726382" y="214476"/>
                      <a:pt x="2721367" y="218390"/>
                      <a:pt x="2716069" y="221903"/>
                    </a:cubicBezTo>
                    <a:cubicBezTo>
                      <a:pt x="2710800" y="218420"/>
                      <a:pt x="2705815" y="214536"/>
                      <a:pt x="2701186" y="210264"/>
                    </a:cubicBezTo>
                    <a:close/>
                    <a:moveTo>
                      <a:pt x="2780482" y="241295"/>
                    </a:moveTo>
                    <a:cubicBezTo>
                      <a:pt x="2758872" y="241295"/>
                      <a:pt x="2738616" y="235372"/>
                      <a:pt x="2721203" y="225103"/>
                    </a:cubicBezTo>
                    <a:cubicBezTo>
                      <a:pt x="2726070" y="221739"/>
                      <a:pt x="2730684" y="218033"/>
                      <a:pt x="2735015" y="214015"/>
                    </a:cubicBezTo>
                    <a:cubicBezTo>
                      <a:pt x="2748260" y="226308"/>
                      <a:pt x="2764200" y="235729"/>
                      <a:pt x="2781836" y="241265"/>
                    </a:cubicBezTo>
                    <a:cubicBezTo>
                      <a:pt x="2781375" y="241265"/>
                      <a:pt x="2780928" y="241295"/>
                      <a:pt x="2780482" y="241295"/>
                    </a:cubicBezTo>
                    <a:close/>
                    <a:moveTo>
                      <a:pt x="2799457" y="239747"/>
                    </a:moveTo>
                    <a:cubicBezTo>
                      <a:pt x="2776359" y="235967"/>
                      <a:pt x="2755493" y="225415"/>
                      <a:pt x="2738988" y="210175"/>
                    </a:cubicBezTo>
                    <a:cubicBezTo>
                      <a:pt x="2744510" y="204579"/>
                      <a:pt x="2749495" y="198462"/>
                      <a:pt x="2753871" y="191899"/>
                    </a:cubicBezTo>
                    <a:cubicBezTo>
                      <a:pt x="2767414" y="212214"/>
                      <a:pt x="2786822" y="228273"/>
                      <a:pt x="2809622" y="237649"/>
                    </a:cubicBezTo>
                    <a:cubicBezTo>
                      <a:pt x="2806274" y="238497"/>
                      <a:pt x="2802880" y="239197"/>
                      <a:pt x="2799457" y="239747"/>
                    </a:cubicBezTo>
                    <a:close/>
                    <a:moveTo>
                      <a:pt x="2818373" y="241295"/>
                    </a:moveTo>
                    <a:cubicBezTo>
                      <a:pt x="2817956" y="241295"/>
                      <a:pt x="2817540" y="241265"/>
                      <a:pt x="2817123" y="241265"/>
                    </a:cubicBezTo>
                    <a:cubicBezTo>
                      <a:pt x="2817540" y="241131"/>
                      <a:pt x="2817941" y="240997"/>
                      <a:pt x="2818358" y="240863"/>
                    </a:cubicBezTo>
                    <a:cubicBezTo>
                      <a:pt x="2818760" y="240997"/>
                      <a:pt x="2819162" y="241146"/>
                      <a:pt x="2819564" y="241265"/>
                    </a:cubicBezTo>
                    <a:cubicBezTo>
                      <a:pt x="2819147" y="241265"/>
                      <a:pt x="2818760" y="241295"/>
                      <a:pt x="2818373" y="241295"/>
                    </a:cubicBezTo>
                    <a:close/>
                    <a:moveTo>
                      <a:pt x="2827124" y="237664"/>
                    </a:moveTo>
                    <a:cubicBezTo>
                      <a:pt x="2842007" y="231532"/>
                      <a:pt x="2855684" y="222453"/>
                      <a:pt x="2867397" y="210696"/>
                    </a:cubicBezTo>
                    <a:cubicBezTo>
                      <a:pt x="2873172" y="204907"/>
                      <a:pt x="2878291" y="198641"/>
                      <a:pt x="2882741" y="191973"/>
                    </a:cubicBezTo>
                    <a:cubicBezTo>
                      <a:pt x="2887132" y="198537"/>
                      <a:pt x="2892132" y="204668"/>
                      <a:pt x="2897654" y="210264"/>
                    </a:cubicBezTo>
                    <a:cubicBezTo>
                      <a:pt x="2881149" y="225475"/>
                      <a:pt x="2860298" y="235997"/>
                      <a:pt x="2837215" y="239762"/>
                    </a:cubicBezTo>
                    <a:cubicBezTo>
                      <a:pt x="2833807" y="239197"/>
                      <a:pt x="2830443" y="238512"/>
                      <a:pt x="2827124" y="237664"/>
                    </a:cubicBezTo>
                    <a:close/>
                    <a:moveTo>
                      <a:pt x="2856086" y="241295"/>
                    </a:moveTo>
                    <a:cubicBezTo>
                      <a:pt x="2855684" y="241295"/>
                      <a:pt x="2855297" y="241265"/>
                      <a:pt x="2854911" y="241265"/>
                    </a:cubicBezTo>
                    <a:cubicBezTo>
                      <a:pt x="2872517" y="235759"/>
                      <a:pt x="2888412" y="226368"/>
                      <a:pt x="2901642" y="214104"/>
                    </a:cubicBezTo>
                    <a:cubicBezTo>
                      <a:pt x="2905944" y="218093"/>
                      <a:pt x="2910528" y="221769"/>
                      <a:pt x="2915365" y="225103"/>
                    </a:cubicBezTo>
                    <a:cubicBezTo>
                      <a:pt x="2897952" y="235372"/>
                      <a:pt x="2877696" y="241295"/>
                      <a:pt x="2856086" y="241295"/>
                    </a:cubicBezTo>
                    <a:close/>
                    <a:moveTo>
                      <a:pt x="2920499" y="221903"/>
                    </a:moveTo>
                    <a:cubicBezTo>
                      <a:pt x="2915231" y="218420"/>
                      <a:pt x="2910260" y="214536"/>
                      <a:pt x="2905616" y="210264"/>
                    </a:cubicBezTo>
                    <a:cubicBezTo>
                      <a:pt x="2911168" y="204639"/>
                      <a:pt x="2916183" y="198492"/>
                      <a:pt x="2920589" y="191899"/>
                    </a:cubicBezTo>
                    <a:cubicBezTo>
                      <a:pt x="2924964" y="198462"/>
                      <a:pt x="2929950" y="204579"/>
                      <a:pt x="2935471" y="210175"/>
                    </a:cubicBezTo>
                    <a:cubicBezTo>
                      <a:pt x="2930813" y="214476"/>
                      <a:pt x="2925798" y="218390"/>
                      <a:pt x="2920499" y="221903"/>
                    </a:cubicBezTo>
                    <a:close/>
                    <a:moveTo>
                      <a:pt x="2984912" y="241295"/>
                    </a:moveTo>
                    <a:cubicBezTo>
                      <a:pt x="2963302" y="241295"/>
                      <a:pt x="2943047" y="235372"/>
                      <a:pt x="2925634" y="225103"/>
                    </a:cubicBezTo>
                    <a:cubicBezTo>
                      <a:pt x="2930500" y="221739"/>
                      <a:pt x="2935114" y="218033"/>
                      <a:pt x="2939445" y="214015"/>
                    </a:cubicBezTo>
                    <a:cubicBezTo>
                      <a:pt x="2952691" y="226308"/>
                      <a:pt x="2968630" y="235729"/>
                      <a:pt x="2986266" y="241265"/>
                    </a:cubicBezTo>
                    <a:cubicBezTo>
                      <a:pt x="2985805" y="241265"/>
                      <a:pt x="2985358" y="241295"/>
                      <a:pt x="2984912" y="241295"/>
                    </a:cubicBezTo>
                    <a:close/>
                    <a:moveTo>
                      <a:pt x="3003858" y="239747"/>
                    </a:moveTo>
                    <a:cubicBezTo>
                      <a:pt x="2980775" y="235967"/>
                      <a:pt x="2959924" y="225415"/>
                      <a:pt x="2943419" y="210175"/>
                    </a:cubicBezTo>
                    <a:cubicBezTo>
                      <a:pt x="2948940" y="204579"/>
                      <a:pt x="2953926" y="198462"/>
                      <a:pt x="2958301" y="191899"/>
                    </a:cubicBezTo>
                    <a:cubicBezTo>
                      <a:pt x="2971845" y="212199"/>
                      <a:pt x="2991222" y="228243"/>
                      <a:pt x="3014008" y="237634"/>
                    </a:cubicBezTo>
                    <a:cubicBezTo>
                      <a:pt x="3010674" y="238482"/>
                      <a:pt x="3007295" y="239182"/>
                      <a:pt x="3003858" y="239747"/>
                    </a:cubicBezTo>
                    <a:close/>
                    <a:moveTo>
                      <a:pt x="3022804" y="241295"/>
                    </a:moveTo>
                    <a:cubicBezTo>
                      <a:pt x="3022357" y="241295"/>
                      <a:pt x="3021911" y="241265"/>
                      <a:pt x="3021449" y="241265"/>
                    </a:cubicBezTo>
                    <a:cubicBezTo>
                      <a:pt x="3021866" y="241131"/>
                      <a:pt x="3022283" y="240968"/>
                      <a:pt x="3022714" y="240834"/>
                    </a:cubicBezTo>
                    <a:cubicBezTo>
                      <a:pt x="3023146" y="240968"/>
                      <a:pt x="3023563" y="241131"/>
                      <a:pt x="3023979" y="241265"/>
                    </a:cubicBezTo>
                    <a:cubicBezTo>
                      <a:pt x="3023592" y="241265"/>
                      <a:pt x="3023205" y="241295"/>
                      <a:pt x="3022804" y="241295"/>
                    </a:cubicBezTo>
                    <a:close/>
                    <a:moveTo>
                      <a:pt x="3031421" y="237634"/>
                    </a:moveTo>
                    <a:cubicBezTo>
                      <a:pt x="3054206" y="228243"/>
                      <a:pt x="3073584" y="212199"/>
                      <a:pt x="3087127" y="191899"/>
                    </a:cubicBezTo>
                    <a:cubicBezTo>
                      <a:pt x="3091532" y="198492"/>
                      <a:pt x="3096548" y="204654"/>
                      <a:pt x="3102099" y="210264"/>
                    </a:cubicBezTo>
                    <a:cubicBezTo>
                      <a:pt x="3085594" y="225475"/>
                      <a:pt x="3064743" y="235997"/>
                      <a:pt x="3041660" y="239762"/>
                    </a:cubicBezTo>
                    <a:cubicBezTo>
                      <a:pt x="3038192" y="239197"/>
                      <a:pt x="3034784" y="238497"/>
                      <a:pt x="3031421" y="237634"/>
                    </a:cubicBezTo>
                    <a:close/>
                    <a:moveTo>
                      <a:pt x="3060516" y="241295"/>
                    </a:moveTo>
                    <a:cubicBezTo>
                      <a:pt x="3060115" y="241295"/>
                      <a:pt x="3059728" y="241265"/>
                      <a:pt x="3059341" y="241265"/>
                    </a:cubicBezTo>
                    <a:cubicBezTo>
                      <a:pt x="3076947" y="235759"/>
                      <a:pt x="3092842" y="226368"/>
                      <a:pt x="3106073" y="214104"/>
                    </a:cubicBezTo>
                    <a:cubicBezTo>
                      <a:pt x="3110374" y="218093"/>
                      <a:pt x="3114958" y="221769"/>
                      <a:pt x="3119795" y="225103"/>
                    </a:cubicBezTo>
                    <a:cubicBezTo>
                      <a:pt x="3102382" y="235372"/>
                      <a:pt x="3082126" y="241295"/>
                      <a:pt x="3060516" y="241295"/>
                    </a:cubicBezTo>
                    <a:close/>
                    <a:moveTo>
                      <a:pt x="3110061" y="210264"/>
                    </a:moveTo>
                    <a:cubicBezTo>
                      <a:pt x="3115613" y="204639"/>
                      <a:pt x="3120628" y="198492"/>
                      <a:pt x="3125034" y="191899"/>
                    </a:cubicBezTo>
                    <a:cubicBezTo>
                      <a:pt x="3129409" y="198462"/>
                      <a:pt x="3134395" y="204579"/>
                      <a:pt x="3139916" y="210175"/>
                    </a:cubicBezTo>
                    <a:cubicBezTo>
                      <a:pt x="3135258" y="214476"/>
                      <a:pt x="3130243" y="218390"/>
                      <a:pt x="3124944" y="221903"/>
                    </a:cubicBezTo>
                    <a:cubicBezTo>
                      <a:pt x="3119661" y="218420"/>
                      <a:pt x="3114690" y="214536"/>
                      <a:pt x="3110061" y="210264"/>
                    </a:cubicBezTo>
                    <a:close/>
                    <a:moveTo>
                      <a:pt x="3189342" y="241295"/>
                    </a:moveTo>
                    <a:cubicBezTo>
                      <a:pt x="3167732" y="241295"/>
                      <a:pt x="3147477" y="235372"/>
                      <a:pt x="3130064" y="225103"/>
                    </a:cubicBezTo>
                    <a:cubicBezTo>
                      <a:pt x="3134931" y="221739"/>
                      <a:pt x="3139544" y="218033"/>
                      <a:pt x="3143875" y="214015"/>
                    </a:cubicBezTo>
                    <a:cubicBezTo>
                      <a:pt x="3157121" y="226308"/>
                      <a:pt x="3173060" y="235729"/>
                      <a:pt x="3190697" y="241250"/>
                    </a:cubicBezTo>
                    <a:cubicBezTo>
                      <a:pt x="3190250" y="241265"/>
                      <a:pt x="3189804" y="241295"/>
                      <a:pt x="3189342" y="241295"/>
                    </a:cubicBezTo>
                    <a:close/>
                    <a:moveTo>
                      <a:pt x="3208288" y="239747"/>
                    </a:moveTo>
                    <a:cubicBezTo>
                      <a:pt x="3185205" y="235967"/>
                      <a:pt x="3164354" y="225415"/>
                      <a:pt x="3147849" y="210175"/>
                    </a:cubicBezTo>
                    <a:cubicBezTo>
                      <a:pt x="3153371" y="204579"/>
                      <a:pt x="3158356" y="198462"/>
                      <a:pt x="3162732" y="191899"/>
                    </a:cubicBezTo>
                    <a:cubicBezTo>
                      <a:pt x="3176275" y="212199"/>
                      <a:pt x="3195652" y="228243"/>
                      <a:pt x="3218438" y="237634"/>
                    </a:cubicBezTo>
                    <a:cubicBezTo>
                      <a:pt x="3215119" y="238482"/>
                      <a:pt x="3211726" y="239182"/>
                      <a:pt x="3208288" y="239747"/>
                    </a:cubicBezTo>
                    <a:close/>
                    <a:moveTo>
                      <a:pt x="3227234" y="241295"/>
                    </a:moveTo>
                    <a:cubicBezTo>
                      <a:pt x="3226788" y="241295"/>
                      <a:pt x="3226341" y="241265"/>
                      <a:pt x="3225880" y="241265"/>
                    </a:cubicBezTo>
                    <a:cubicBezTo>
                      <a:pt x="3226296" y="241131"/>
                      <a:pt x="3226713" y="240968"/>
                      <a:pt x="3227130" y="240834"/>
                    </a:cubicBezTo>
                    <a:cubicBezTo>
                      <a:pt x="3227561" y="240968"/>
                      <a:pt x="3227978" y="241131"/>
                      <a:pt x="3228395" y="241265"/>
                    </a:cubicBezTo>
                    <a:cubicBezTo>
                      <a:pt x="3228023" y="241265"/>
                      <a:pt x="3227636" y="241295"/>
                      <a:pt x="3227234" y="241295"/>
                    </a:cubicBezTo>
                    <a:close/>
                    <a:moveTo>
                      <a:pt x="3235866" y="237634"/>
                    </a:moveTo>
                    <a:cubicBezTo>
                      <a:pt x="3258652" y="228243"/>
                      <a:pt x="3278029" y="212199"/>
                      <a:pt x="3291572" y="191899"/>
                    </a:cubicBezTo>
                    <a:cubicBezTo>
                      <a:pt x="3295978" y="198492"/>
                      <a:pt x="3300993" y="204654"/>
                      <a:pt x="3306544" y="210264"/>
                    </a:cubicBezTo>
                    <a:cubicBezTo>
                      <a:pt x="3290039" y="225475"/>
                      <a:pt x="3269189" y="235997"/>
                      <a:pt x="3246105" y="239762"/>
                    </a:cubicBezTo>
                    <a:cubicBezTo>
                      <a:pt x="3242638" y="239197"/>
                      <a:pt x="3239214" y="238497"/>
                      <a:pt x="3235866" y="237634"/>
                    </a:cubicBezTo>
                    <a:close/>
                    <a:moveTo>
                      <a:pt x="3264947" y="241295"/>
                    </a:moveTo>
                    <a:cubicBezTo>
                      <a:pt x="3264545" y="241295"/>
                      <a:pt x="3264158" y="241265"/>
                      <a:pt x="3263771" y="241265"/>
                    </a:cubicBezTo>
                    <a:cubicBezTo>
                      <a:pt x="3281378" y="235759"/>
                      <a:pt x="3297272" y="226368"/>
                      <a:pt x="3310503" y="214104"/>
                    </a:cubicBezTo>
                    <a:cubicBezTo>
                      <a:pt x="3314804" y="218093"/>
                      <a:pt x="3319388" y="221769"/>
                      <a:pt x="3324225" y="225103"/>
                    </a:cubicBezTo>
                    <a:cubicBezTo>
                      <a:pt x="3306812" y="235372"/>
                      <a:pt x="3286572" y="241295"/>
                      <a:pt x="3264947" y="241295"/>
                    </a:cubicBezTo>
                    <a:close/>
                    <a:moveTo>
                      <a:pt x="3329375" y="221903"/>
                    </a:moveTo>
                    <a:cubicBezTo>
                      <a:pt x="3324106" y="218420"/>
                      <a:pt x="3319135" y="214536"/>
                      <a:pt x="3314492" y="210264"/>
                    </a:cubicBezTo>
                    <a:cubicBezTo>
                      <a:pt x="3320043" y="204639"/>
                      <a:pt x="3325058" y="198492"/>
                      <a:pt x="3329464" y="191899"/>
                    </a:cubicBezTo>
                    <a:cubicBezTo>
                      <a:pt x="3333840" y="198462"/>
                      <a:pt x="3338825" y="204579"/>
                      <a:pt x="3344347" y="210175"/>
                    </a:cubicBezTo>
                    <a:cubicBezTo>
                      <a:pt x="3339673" y="214476"/>
                      <a:pt x="3334673" y="218390"/>
                      <a:pt x="3329375" y="221903"/>
                    </a:cubicBezTo>
                    <a:close/>
                    <a:moveTo>
                      <a:pt x="3393788" y="241295"/>
                    </a:moveTo>
                    <a:cubicBezTo>
                      <a:pt x="3372178" y="241295"/>
                      <a:pt x="3351922" y="235372"/>
                      <a:pt x="3334509" y="225103"/>
                    </a:cubicBezTo>
                    <a:cubicBezTo>
                      <a:pt x="3339376" y="221739"/>
                      <a:pt x="3343990" y="218033"/>
                      <a:pt x="3348320" y="214015"/>
                    </a:cubicBezTo>
                    <a:cubicBezTo>
                      <a:pt x="3361566" y="226308"/>
                      <a:pt x="3377505" y="235729"/>
                      <a:pt x="3395142" y="241250"/>
                    </a:cubicBezTo>
                    <a:cubicBezTo>
                      <a:pt x="3394680" y="241265"/>
                      <a:pt x="3394234" y="241295"/>
                      <a:pt x="3393788" y="241295"/>
                    </a:cubicBezTo>
                    <a:close/>
                    <a:moveTo>
                      <a:pt x="3412733" y="239747"/>
                    </a:moveTo>
                    <a:cubicBezTo>
                      <a:pt x="3389650" y="235967"/>
                      <a:pt x="3368799" y="225415"/>
                      <a:pt x="3352294" y="210175"/>
                    </a:cubicBezTo>
                    <a:cubicBezTo>
                      <a:pt x="3357816" y="204579"/>
                      <a:pt x="3362801" y="198462"/>
                      <a:pt x="3367177" y="191899"/>
                    </a:cubicBezTo>
                    <a:cubicBezTo>
                      <a:pt x="3380720" y="212199"/>
                      <a:pt x="3400098" y="228243"/>
                      <a:pt x="3422883" y="237634"/>
                    </a:cubicBezTo>
                    <a:cubicBezTo>
                      <a:pt x="3419549" y="238482"/>
                      <a:pt x="3416156" y="239182"/>
                      <a:pt x="3412733" y="239747"/>
                    </a:cubicBezTo>
                    <a:close/>
                    <a:moveTo>
                      <a:pt x="3431679" y="241295"/>
                    </a:moveTo>
                    <a:cubicBezTo>
                      <a:pt x="3431233" y="241295"/>
                      <a:pt x="3430786" y="241265"/>
                      <a:pt x="3430339" y="241265"/>
                    </a:cubicBezTo>
                    <a:cubicBezTo>
                      <a:pt x="3430756" y="241131"/>
                      <a:pt x="3431173" y="240968"/>
                      <a:pt x="3431605" y="240834"/>
                    </a:cubicBezTo>
                    <a:cubicBezTo>
                      <a:pt x="3432036" y="240968"/>
                      <a:pt x="3432453" y="241131"/>
                      <a:pt x="3432870" y="241265"/>
                    </a:cubicBezTo>
                    <a:cubicBezTo>
                      <a:pt x="3432468" y="241265"/>
                      <a:pt x="3432066" y="241295"/>
                      <a:pt x="3431679" y="241295"/>
                    </a:cubicBezTo>
                    <a:close/>
                    <a:moveTo>
                      <a:pt x="3440296" y="237634"/>
                    </a:moveTo>
                    <a:cubicBezTo>
                      <a:pt x="3463082" y="228243"/>
                      <a:pt x="3482459" y="212199"/>
                      <a:pt x="3496003" y="191899"/>
                    </a:cubicBezTo>
                    <a:cubicBezTo>
                      <a:pt x="3500408" y="198492"/>
                      <a:pt x="3505424" y="204654"/>
                      <a:pt x="3510975" y="210264"/>
                    </a:cubicBezTo>
                    <a:cubicBezTo>
                      <a:pt x="3494470" y="225475"/>
                      <a:pt x="3473619" y="235997"/>
                      <a:pt x="3450536" y="239762"/>
                    </a:cubicBezTo>
                    <a:cubicBezTo>
                      <a:pt x="3447068" y="239197"/>
                      <a:pt x="3443645" y="238497"/>
                      <a:pt x="3440296" y="237634"/>
                    </a:cubicBezTo>
                    <a:close/>
                    <a:moveTo>
                      <a:pt x="3469392" y="241295"/>
                    </a:moveTo>
                    <a:cubicBezTo>
                      <a:pt x="3468990" y="241295"/>
                      <a:pt x="3468603" y="241265"/>
                      <a:pt x="3468216" y="241265"/>
                    </a:cubicBezTo>
                    <a:cubicBezTo>
                      <a:pt x="3485823" y="235759"/>
                      <a:pt x="3501718" y="226368"/>
                      <a:pt x="3514963" y="214104"/>
                    </a:cubicBezTo>
                    <a:cubicBezTo>
                      <a:pt x="3519264" y="218093"/>
                      <a:pt x="3523848" y="221769"/>
                      <a:pt x="3528685" y="225103"/>
                    </a:cubicBezTo>
                    <a:cubicBezTo>
                      <a:pt x="3511257" y="235372"/>
                      <a:pt x="3491002" y="241295"/>
                      <a:pt x="3469392" y="241295"/>
                    </a:cubicBezTo>
                    <a:close/>
                    <a:moveTo>
                      <a:pt x="3518922" y="210264"/>
                    </a:moveTo>
                    <a:cubicBezTo>
                      <a:pt x="3524473" y="204639"/>
                      <a:pt x="3529489" y="198492"/>
                      <a:pt x="3533894" y="191899"/>
                    </a:cubicBezTo>
                    <a:cubicBezTo>
                      <a:pt x="3538270" y="198462"/>
                      <a:pt x="3543256" y="204579"/>
                      <a:pt x="3548777" y="210175"/>
                    </a:cubicBezTo>
                    <a:cubicBezTo>
                      <a:pt x="3544119" y="214476"/>
                      <a:pt x="3539103" y="218390"/>
                      <a:pt x="3533805" y="221903"/>
                    </a:cubicBezTo>
                    <a:cubicBezTo>
                      <a:pt x="3528537" y="218420"/>
                      <a:pt x="3523551" y="214521"/>
                      <a:pt x="3518922" y="210264"/>
                    </a:cubicBezTo>
                    <a:close/>
                    <a:moveTo>
                      <a:pt x="3598218" y="241295"/>
                    </a:moveTo>
                    <a:cubicBezTo>
                      <a:pt x="3576608" y="241295"/>
                      <a:pt x="3556352" y="235372"/>
                      <a:pt x="3538940" y="225103"/>
                    </a:cubicBezTo>
                    <a:cubicBezTo>
                      <a:pt x="3543806" y="221739"/>
                      <a:pt x="3548420" y="218033"/>
                      <a:pt x="3552751" y="214015"/>
                    </a:cubicBezTo>
                    <a:cubicBezTo>
                      <a:pt x="3565996" y="226308"/>
                      <a:pt x="3581936" y="235729"/>
                      <a:pt x="3599572" y="241250"/>
                    </a:cubicBezTo>
                    <a:cubicBezTo>
                      <a:pt x="3599111" y="241265"/>
                      <a:pt x="3598664" y="241295"/>
                      <a:pt x="3598218" y="241295"/>
                    </a:cubicBezTo>
                    <a:close/>
                    <a:moveTo>
                      <a:pt x="3617163" y="239747"/>
                    </a:moveTo>
                    <a:cubicBezTo>
                      <a:pt x="3594080" y="235967"/>
                      <a:pt x="3573229" y="225415"/>
                      <a:pt x="3556725" y="210175"/>
                    </a:cubicBezTo>
                    <a:cubicBezTo>
                      <a:pt x="3562246" y="204579"/>
                      <a:pt x="3567232" y="198462"/>
                      <a:pt x="3571607" y="191899"/>
                    </a:cubicBezTo>
                    <a:cubicBezTo>
                      <a:pt x="3585150" y="212199"/>
                      <a:pt x="3604528" y="228243"/>
                      <a:pt x="3627314" y="237634"/>
                    </a:cubicBezTo>
                    <a:cubicBezTo>
                      <a:pt x="3623980" y="238482"/>
                      <a:pt x="3620601" y="239182"/>
                      <a:pt x="3617163" y="239747"/>
                    </a:cubicBezTo>
                    <a:close/>
                    <a:moveTo>
                      <a:pt x="3636109" y="241295"/>
                    </a:moveTo>
                    <a:cubicBezTo>
                      <a:pt x="3635663" y="241295"/>
                      <a:pt x="3635216" y="241265"/>
                      <a:pt x="3634755" y="241265"/>
                    </a:cubicBezTo>
                    <a:cubicBezTo>
                      <a:pt x="3635172" y="241131"/>
                      <a:pt x="3635589" y="240968"/>
                      <a:pt x="3636005" y="240834"/>
                    </a:cubicBezTo>
                    <a:cubicBezTo>
                      <a:pt x="3636437" y="240968"/>
                      <a:pt x="3636853" y="241131"/>
                      <a:pt x="3637270" y="241265"/>
                    </a:cubicBezTo>
                    <a:cubicBezTo>
                      <a:pt x="3636898" y="241265"/>
                      <a:pt x="3636511" y="241295"/>
                      <a:pt x="3636109" y="241295"/>
                    </a:cubicBezTo>
                    <a:close/>
                    <a:moveTo>
                      <a:pt x="3644726" y="237634"/>
                    </a:moveTo>
                    <a:cubicBezTo>
                      <a:pt x="3667512" y="228243"/>
                      <a:pt x="3686890" y="212199"/>
                      <a:pt x="3700433" y="191899"/>
                    </a:cubicBezTo>
                    <a:cubicBezTo>
                      <a:pt x="3704838" y="198492"/>
                      <a:pt x="3709854" y="204654"/>
                      <a:pt x="3715405" y="210264"/>
                    </a:cubicBezTo>
                    <a:cubicBezTo>
                      <a:pt x="3698900" y="225475"/>
                      <a:pt x="3678049" y="235997"/>
                      <a:pt x="3654966" y="239762"/>
                    </a:cubicBezTo>
                    <a:cubicBezTo>
                      <a:pt x="3651498" y="239197"/>
                      <a:pt x="3648090" y="238497"/>
                      <a:pt x="3644726" y="237634"/>
                    </a:cubicBezTo>
                    <a:close/>
                    <a:moveTo>
                      <a:pt x="3673822" y="241295"/>
                    </a:moveTo>
                    <a:cubicBezTo>
                      <a:pt x="3673421" y="241295"/>
                      <a:pt x="3673034" y="241265"/>
                      <a:pt x="3672647" y="241265"/>
                    </a:cubicBezTo>
                    <a:cubicBezTo>
                      <a:pt x="3690253" y="235759"/>
                      <a:pt x="3706148" y="226368"/>
                      <a:pt x="3719379" y="214104"/>
                    </a:cubicBezTo>
                    <a:cubicBezTo>
                      <a:pt x="3723680" y="218093"/>
                      <a:pt x="3728264" y="221769"/>
                      <a:pt x="3733101" y="225103"/>
                    </a:cubicBezTo>
                    <a:cubicBezTo>
                      <a:pt x="3715688" y="235372"/>
                      <a:pt x="3695432" y="241295"/>
                      <a:pt x="3673822" y="241295"/>
                    </a:cubicBezTo>
                    <a:close/>
                    <a:moveTo>
                      <a:pt x="3738235" y="221903"/>
                    </a:moveTo>
                    <a:cubicBezTo>
                      <a:pt x="3732967" y="218420"/>
                      <a:pt x="3727996" y="214536"/>
                      <a:pt x="3723352" y="210264"/>
                    </a:cubicBezTo>
                    <a:cubicBezTo>
                      <a:pt x="3728904" y="204639"/>
                      <a:pt x="3733919" y="198492"/>
                      <a:pt x="3738325" y="191899"/>
                    </a:cubicBezTo>
                    <a:cubicBezTo>
                      <a:pt x="3742700" y="198462"/>
                      <a:pt x="3747686" y="204579"/>
                      <a:pt x="3753207" y="210175"/>
                    </a:cubicBezTo>
                    <a:cubicBezTo>
                      <a:pt x="3748549" y="214476"/>
                      <a:pt x="3743549" y="218390"/>
                      <a:pt x="3738235" y="221903"/>
                    </a:cubicBezTo>
                    <a:close/>
                    <a:moveTo>
                      <a:pt x="3802648" y="241295"/>
                    </a:moveTo>
                    <a:cubicBezTo>
                      <a:pt x="3781038" y="241295"/>
                      <a:pt x="3760783" y="235372"/>
                      <a:pt x="3743370" y="225103"/>
                    </a:cubicBezTo>
                    <a:cubicBezTo>
                      <a:pt x="3748236" y="221739"/>
                      <a:pt x="3752850" y="218033"/>
                      <a:pt x="3757181" y="214015"/>
                    </a:cubicBezTo>
                    <a:cubicBezTo>
                      <a:pt x="3770427" y="226308"/>
                      <a:pt x="3786366" y="235729"/>
                      <a:pt x="3804002" y="241250"/>
                    </a:cubicBezTo>
                    <a:cubicBezTo>
                      <a:pt x="3803541" y="241265"/>
                      <a:pt x="3803110" y="241295"/>
                      <a:pt x="3802648" y="241295"/>
                    </a:cubicBezTo>
                    <a:close/>
                    <a:moveTo>
                      <a:pt x="3821594" y="239747"/>
                    </a:moveTo>
                    <a:cubicBezTo>
                      <a:pt x="3798511" y="235967"/>
                      <a:pt x="3777660" y="225415"/>
                      <a:pt x="3761155" y="210175"/>
                    </a:cubicBezTo>
                    <a:cubicBezTo>
                      <a:pt x="3766676" y="204579"/>
                      <a:pt x="3771662" y="198462"/>
                      <a:pt x="3776037" y="191899"/>
                    </a:cubicBezTo>
                    <a:cubicBezTo>
                      <a:pt x="3789581" y="212199"/>
                      <a:pt x="3808958" y="228243"/>
                      <a:pt x="3831744" y="237634"/>
                    </a:cubicBezTo>
                    <a:cubicBezTo>
                      <a:pt x="3828425" y="238482"/>
                      <a:pt x="3825032" y="239182"/>
                      <a:pt x="3821594" y="239747"/>
                    </a:cubicBezTo>
                    <a:close/>
                    <a:moveTo>
                      <a:pt x="3840540" y="241295"/>
                    </a:moveTo>
                    <a:cubicBezTo>
                      <a:pt x="3840093" y="241295"/>
                      <a:pt x="3839647" y="241265"/>
                      <a:pt x="3839200" y="241265"/>
                    </a:cubicBezTo>
                    <a:cubicBezTo>
                      <a:pt x="3839617" y="241131"/>
                      <a:pt x="3840034" y="240968"/>
                      <a:pt x="3840450" y="240834"/>
                    </a:cubicBezTo>
                    <a:cubicBezTo>
                      <a:pt x="3840882" y="240968"/>
                      <a:pt x="3841299" y="241131"/>
                      <a:pt x="3841715" y="241265"/>
                    </a:cubicBezTo>
                    <a:cubicBezTo>
                      <a:pt x="3841329" y="241265"/>
                      <a:pt x="3840942" y="241295"/>
                      <a:pt x="3840540" y="241295"/>
                    </a:cubicBezTo>
                    <a:close/>
                    <a:moveTo>
                      <a:pt x="3849172" y="237634"/>
                    </a:moveTo>
                    <a:cubicBezTo>
                      <a:pt x="3871957" y="228243"/>
                      <a:pt x="3891335" y="212199"/>
                      <a:pt x="3904878" y="191899"/>
                    </a:cubicBezTo>
                    <a:cubicBezTo>
                      <a:pt x="3909283" y="198492"/>
                      <a:pt x="3914299" y="204654"/>
                      <a:pt x="3919850" y="210264"/>
                    </a:cubicBezTo>
                    <a:cubicBezTo>
                      <a:pt x="3903345" y="225475"/>
                      <a:pt x="3882494" y="235997"/>
                      <a:pt x="3859411" y="239762"/>
                    </a:cubicBezTo>
                    <a:cubicBezTo>
                      <a:pt x="3855944" y="239197"/>
                      <a:pt x="3852520" y="238497"/>
                      <a:pt x="3849172" y="237634"/>
                    </a:cubicBezTo>
                    <a:close/>
                    <a:moveTo>
                      <a:pt x="3878253" y="241295"/>
                    </a:moveTo>
                    <a:cubicBezTo>
                      <a:pt x="3877851" y="241295"/>
                      <a:pt x="3877464" y="241265"/>
                      <a:pt x="3877077" y="241265"/>
                    </a:cubicBezTo>
                    <a:cubicBezTo>
                      <a:pt x="3894683" y="235759"/>
                      <a:pt x="3910578" y="226353"/>
                      <a:pt x="3923824" y="214104"/>
                    </a:cubicBezTo>
                    <a:cubicBezTo>
                      <a:pt x="3928125" y="218093"/>
                      <a:pt x="3932709" y="221769"/>
                      <a:pt x="3937546" y="225103"/>
                    </a:cubicBezTo>
                    <a:cubicBezTo>
                      <a:pt x="3920118" y="235372"/>
                      <a:pt x="3899878" y="241295"/>
                      <a:pt x="3878253" y="241295"/>
                    </a:cubicBezTo>
                    <a:close/>
                    <a:moveTo>
                      <a:pt x="3927797" y="210264"/>
                    </a:moveTo>
                    <a:cubicBezTo>
                      <a:pt x="3933349" y="204639"/>
                      <a:pt x="3938364" y="198492"/>
                      <a:pt x="3942770" y="191899"/>
                    </a:cubicBezTo>
                    <a:cubicBezTo>
                      <a:pt x="3947145" y="198462"/>
                      <a:pt x="3952131" y="204579"/>
                      <a:pt x="3957652" y="210175"/>
                    </a:cubicBezTo>
                    <a:cubicBezTo>
                      <a:pt x="3952994" y="214476"/>
                      <a:pt x="3947979" y="218390"/>
                      <a:pt x="3942680" y="221903"/>
                    </a:cubicBezTo>
                    <a:cubicBezTo>
                      <a:pt x="3937412" y="218420"/>
                      <a:pt x="3932426" y="214521"/>
                      <a:pt x="3927797" y="210264"/>
                    </a:cubicBezTo>
                    <a:close/>
                    <a:moveTo>
                      <a:pt x="4007093" y="241295"/>
                    </a:moveTo>
                    <a:cubicBezTo>
                      <a:pt x="3985483" y="241295"/>
                      <a:pt x="3965228" y="235372"/>
                      <a:pt x="3947815" y="225103"/>
                    </a:cubicBezTo>
                    <a:cubicBezTo>
                      <a:pt x="3952682" y="221739"/>
                      <a:pt x="3957295" y="218033"/>
                      <a:pt x="3961626" y="214015"/>
                    </a:cubicBezTo>
                    <a:cubicBezTo>
                      <a:pt x="3974872" y="226308"/>
                      <a:pt x="3990811" y="235729"/>
                      <a:pt x="4008448" y="241265"/>
                    </a:cubicBezTo>
                    <a:cubicBezTo>
                      <a:pt x="4007986" y="241265"/>
                      <a:pt x="4007540" y="241295"/>
                      <a:pt x="4007093" y="241295"/>
                    </a:cubicBezTo>
                    <a:close/>
                    <a:moveTo>
                      <a:pt x="4026039" y="239747"/>
                    </a:moveTo>
                    <a:cubicBezTo>
                      <a:pt x="4002956" y="235967"/>
                      <a:pt x="3982105" y="225415"/>
                      <a:pt x="3965600" y="210175"/>
                    </a:cubicBezTo>
                    <a:cubicBezTo>
                      <a:pt x="3971121" y="204579"/>
                      <a:pt x="3976107" y="198462"/>
                      <a:pt x="3980483" y="191899"/>
                    </a:cubicBezTo>
                    <a:cubicBezTo>
                      <a:pt x="3994026" y="212199"/>
                      <a:pt x="4013403" y="228243"/>
                      <a:pt x="4036189" y="237634"/>
                    </a:cubicBezTo>
                    <a:cubicBezTo>
                      <a:pt x="4032855" y="238482"/>
                      <a:pt x="4029462" y="239182"/>
                      <a:pt x="4026039" y="239747"/>
                    </a:cubicBezTo>
                    <a:close/>
                    <a:moveTo>
                      <a:pt x="4044985" y="241295"/>
                    </a:moveTo>
                    <a:cubicBezTo>
                      <a:pt x="4044538" y="241295"/>
                      <a:pt x="4044092" y="241265"/>
                      <a:pt x="4043645" y="241265"/>
                    </a:cubicBezTo>
                    <a:cubicBezTo>
                      <a:pt x="4044062" y="241131"/>
                      <a:pt x="4044479" y="240968"/>
                      <a:pt x="4044896" y="240834"/>
                    </a:cubicBezTo>
                    <a:cubicBezTo>
                      <a:pt x="4045327" y="240968"/>
                      <a:pt x="4045744" y="241131"/>
                      <a:pt x="4046160" y="241265"/>
                    </a:cubicBezTo>
                    <a:cubicBezTo>
                      <a:pt x="4045759" y="241265"/>
                      <a:pt x="4045372" y="241295"/>
                      <a:pt x="4044985" y="241295"/>
                    </a:cubicBezTo>
                    <a:close/>
                    <a:moveTo>
                      <a:pt x="4053602" y="237634"/>
                    </a:moveTo>
                    <a:cubicBezTo>
                      <a:pt x="4076388" y="228243"/>
                      <a:pt x="4095765" y="212199"/>
                      <a:pt x="4109309" y="191899"/>
                    </a:cubicBezTo>
                    <a:cubicBezTo>
                      <a:pt x="4113714" y="198492"/>
                      <a:pt x="4118729" y="204654"/>
                      <a:pt x="4124280" y="210264"/>
                    </a:cubicBezTo>
                    <a:cubicBezTo>
                      <a:pt x="4107776" y="225475"/>
                      <a:pt x="4086925" y="235997"/>
                      <a:pt x="4063841" y="239762"/>
                    </a:cubicBezTo>
                    <a:cubicBezTo>
                      <a:pt x="4060374" y="239197"/>
                      <a:pt x="4056951" y="238497"/>
                      <a:pt x="4053602" y="237634"/>
                    </a:cubicBezTo>
                    <a:close/>
                    <a:moveTo>
                      <a:pt x="4082698" y="241295"/>
                    </a:moveTo>
                    <a:cubicBezTo>
                      <a:pt x="4082296" y="241295"/>
                      <a:pt x="4081909" y="241265"/>
                      <a:pt x="4081522" y="241265"/>
                    </a:cubicBezTo>
                    <a:cubicBezTo>
                      <a:pt x="4099129" y="235759"/>
                      <a:pt x="4115023" y="226368"/>
                      <a:pt x="4128254" y="214104"/>
                    </a:cubicBezTo>
                    <a:cubicBezTo>
                      <a:pt x="4132555" y="218093"/>
                      <a:pt x="4137139" y="221769"/>
                      <a:pt x="4141976" y="225103"/>
                    </a:cubicBezTo>
                    <a:cubicBezTo>
                      <a:pt x="4124563" y="235372"/>
                      <a:pt x="4104308" y="241295"/>
                      <a:pt x="4082698" y="241295"/>
                    </a:cubicBezTo>
                    <a:close/>
                    <a:moveTo>
                      <a:pt x="4147111" y="221903"/>
                    </a:moveTo>
                    <a:cubicBezTo>
                      <a:pt x="4141842" y="218420"/>
                      <a:pt x="4136872" y="214536"/>
                      <a:pt x="4132228" y="210264"/>
                    </a:cubicBezTo>
                    <a:cubicBezTo>
                      <a:pt x="4137779" y="204639"/>
                      <a:pt x="4142795" y="198492"/>
                      <a:pt x="4147200" y="191899"/>
                    </a:cubicBezTo>
                    <a:cubicBezTo>
                      <a:pt x="4151576" y="198462"/>
                      <a:pt x="4156561" y="204579"/>
                      <a:pt x="4162083" y="210175"/>
                    </a:cubicBezTo>
                    <a:cubicBezTo>
                      <a:pt x="4157424" y="214476"/>
                      <a:pt x="4152409" y="218390"/>
                      <a:pt x="4147111" y="221903"/>
                    </a:cubicBezTo>
                    <a:close/>
                    <a:moveTo>
                      <a:pt x="4211524" y="241295"/>
                    </a:moveTo>
                    <a:cubicBezTo>
                      <a:pt x="4189914" y="241295"/>
                      <a:pt x="4169658" y="235372"/>
                      <a:pt x="4152245" y="225103"/>
                    </a:cubicBezTo>
                    <a:cubicBezTo>
                      <a:pt x="4157112" y="221739"/>
                      <a:pt x="4161726" y="218033"/>
                      <a:pt x="4166057" y="214015"/>
                    </a:cubicBezTo>
                    <a:cubicBezTo>
                      <a:pt x="4179302" y="226308"/>
                      <a:pt x="4195242" y="235729"/>
                      <a:pt x="4212878" y="241250"/>
                    </a:cubicBezTo>
                    <a:cubicBezTo>
                      <a:pt x="4212417" y="241265"/>
                      <a:pt x="4211970" y="241295"/>
                      <a:pt x="4211524" y="241295"/>
                    </a:cubicBezTo>
                    <a:close/>
                    <a:moveTo>
                      <a:pt x="4230469" y="239747"/>
                    </a:moveTo>
                    <a:cubicBezTo>
                      <a:pt x="4207386" y="235967"/>
                      <a:pt x="4186535" y="225415"/>
                      <a:pt x="4170030" y="210175"/>
                    </a:cubicBezTo>
                    <a:cubicBezTo>
                      <a:pt x="4175552" y="204579"/>
                      <a:pt x="4180537" y="198462"/>
                      <a:pt x="4184913" y="191899"/>
                    </a:cubicBezTo>
                    <a:cubicBezTo>
                      <a:pt x="4198457" y="212199"/>
                      <a:pt x="4217834" y="228243"/>
                      <a:pt x="4240620" y="237634"/>
                    </a:cubicBezTo>
                    <a:cubicBezTo>
                      <a:pt x="4237286" y="238482"/>
                      <a:pt x="4233908" y="239182"/>
                      <a:pt x="4230469" y="239747"/>
                    </a:cubicBezTo>
                    <a:close/>
                    <a:moveTo>
                      <a:pt x="4249415" y="241295"/>
                    </a:moveTo>
                    <a:cubicBezTo>
                      <a:pt x="4248969" y="241295"/>
                      <a:pt x="4248522" y="241265"/>
                      <a:pt x="4248076" y="241265"/>
                    </a:cubicBezTo>
                    <a:cubicBezTo>
                      <a:pt x="4248493" y="241131"/>
                      <a:pt x="4248909" y="240968"/>
                      <a:pt x="4249326" y="240834"/>
                    </a:cubicBezTo>
                    <a:cubicBezTo>
                      <a:pt x="4249758" y="240968"/>
                      <a:pt x="4250174" y="241131"/>
                      <a:pt x="4250591" y="241265"/>
                    </a:cubicBezTo>
                    <a:cubicBezTo>
                      <a:pt x="4250204" y="241265"/>
                      <a:pt x="4249817" y="241295"/>
                      <a:pt x="4249415" y="241295"/>
                    </a:cubicBezTo>
                    <a:close/>
                    <a:moveTo>
                      <a:pt x="4258032" y="237634"/>
                    </a:moveTo>
                    <a:cubicBezTo>
                      <a:pt x="4280818" y="228243"/>
                      <a:pt x="4300196" y="212199"/>
                      <a:pt x="4313739" y="191899"/>
                    </a:cubicBezTo>
                    <a:cubicBezTo>
                      <a:pt x="4318144" y="198492"/>
                      <a:pt x="4323160" y="204654"/>
                      <a:pt x="4328711" y="210264"/>
                    </a:cubicBezTo>
                    <a:cubicBezTo>
                      <a:pt x="4312206" y="225475"/>
                      <a:pt x="4291355" y="235997"/>
                      <a:pt x="4268272" y="239762"/>
                    </a:cubicBezTo>
                    <a:cubicBezTo>
                      <a:pt x="4264804" y="239197"/>
                      <a:pt x="4261396" y="238497"/>
                      <a:pt x="4258032" y="237634"/>
                    </a:cubicBezTo>
                    <a:close/>
                    <a:moveTo>
                      <a:pt x="4287128" y="241295"/>
                    </a:moveTo>
                    <a:cubicBezTo>
                      <a:pt x="4286727" y="241295"/>
                      <a:pt x="4286340" y="241265"/>
                      <a:pt x="4285953" y="241265"/>
                    </a:cubicBezTo>
                    <a:cubicBezTo>
                      <a:pt x="4303559" y="235759"/>
                      <a:pt x="4319454" y="226353"/>
                      <a:pt x="4332699" y="214104"/>
                    </a:cubicBezTo>
                    <a:cubicBezTo>
                      <a:pt x="4337001" y="218093"/>
                      <a:pt x="4341584" y="221769"/>
                      <a:pt x="4346421" y="225103"/>
                    </a:cubicBezTo>
                    <a:cubicBezTo>
                      <a:pt x="4328994" y="235372"/>
                      <a:pt x="4308738" y="241295"/>
                      <a:pt x="4287128" y="241295"/>
                    </a:cubicBezTo>
                    <a:close/>
                    <a:moveTo>
                      <a:pt x="4336673" y="210264"/>
                    </a:moveTo>
                    <a:cubicBezTo>
                      <a:pt x="4342225" y="204639"/>
                      <a:pt x="4347240" y="198492"/>
                      <a:pt x="4351645" y="191899"/>
                    </a:cubicBezTo>
                    <a:cubicBezTo>
                      <a:pt x="4356021" y="198462"/>
                      <a:pt x="4361007" y="204579"/>
                      <a:pt x="4366528" y="210175"/>
                    </a:cubicBezTo>
                    <a:cubicBezTo>
                      <a:pt x="4361870" y="214476"/>
                      <a:pt x="4356854" y="218390"/>
                      <a:pt x="4351556" y="221903"/>
                    </a:cubicBezTo>
                    <a:cubicBezTo>
                      <a:pt x="4346273" y="218420"/>
                      <a:pt x="4341302" y="214521"/>
                      <a:pt x="4336673" y="210264"/>
                    </a:cubicBezTo>
                    <a:close/>
                    <a:moveTo>
                      <a:pt x="4415954" y="241295"/>
                    </a:moveTo>
                    <a:cubicBezTo>
                      <a:pt x="4394344" y="241295"/>
                      <a:pt x="4374089" y="235372"/>
                      <a:pt x="4356676" y="225103"/>
                    </a:cubicBezTo>
                    <a:cubicBezTo>
                      <a:pt x="4361543" y="221739"/>
                      <a:pt x="4366156" y="218033"/>
                      <a:pt x="4370487" y="214015"/>
                    </a:cubicBezTo>
                    <a:cubicBezTo>
                      <a:pt x="4383733" y="226308"/>
                      <a:pt x="4399672" y="235729"/>
                      <a:pt x="4417308" y="241265"/>
                    </a:cubicBezTo>
                    <a:cubicBezTo>
                      <a:pt x="4416862" y="241265"/>
                      <a:pt x="4416415" y="241295"/>
                      <a:pt x="4415954" y="241295"/>
                    </a:cubicBezTo>
                    <a:close/>
                    <a:moveTo>
                      <a:pt x="4434900" y="239747"/>
                    </a:moveTo>
                    <a:cubicBezTo>
                      <a:pt x="4411817" y="235967"/>
                      <a:pt x="4390966" y="225415"/>
                      <a:pt x="4374461" y="210175"/>
                    </a:cubicBezTo>
                    <a:cubicBezTo>
                      <a:pt x="4379982" y="204579"/>
                      <a:pt x="4384968" y="198462"/>
                      <a:pt x="4389344" y="191899"/>
                    </a:cubicBezTo>
                    <a:cubicBezTo>
                      <a:pt x="4402887" y="212199"/>
                      <a:pt x="4422264" y="228243"/>
                      <a:pt x="4445050" y="237634"/>
                    </a:cubicBezTo>
                    <a:cubicBezTo>
                      <a:pt x="4441731" y="238482"/>
                      <a:pt x="4438338" y="239182"/>
                      <a:pt x="4434900" y="239747"/>
                    </a:cubicBezTo>
                    <a:close/>
                    <a:moveTo>
                      <a:pt x="4453846" y="241295"/>
                    </a:moveTo>
                    <a:cubicBezTo>
                      <a:pt x="4453399" y="241295"/>
                      <a:pt x="4452953" y="241265"/>
                      <a:pt x="4452506" y="241265"/>
                    </a:cubicBezTo>
                    <a:cubicBezTo>
                      <a:pt x="4452923" y="241131"/>
                      <a:pt x="4453340" y="240968"/>
                      <a:pt x="4453756" y="240834"/>
                    </a:cubicBezTo>
                    <a:cubicBezTo>
                      <a:pt x="4454188" y="240968"/>
                      <a:pt x="4454605" y="241131"/>
                      <a:pt x="4455021" y="241265"/>
                    </a:cubicBezTo>
                    <a:cubicBezTo>
                      <a:pt x="4454635" y="241265"/>
                      <a:pt x="4454248" y="241295"/>
                      <a:pt x="4453846" y="241295"/>
                    </a:cubicBezTo>
                    <a:close/>
                    <a:moveTo>
                      <a:pt x="4462478" y="237634"/>
                    </a:moveTo>
                    <a:cubicBezTo>
                      <a:pt x="4485263" y="228243"/>
                      <a:pt x="4504641" y="212199"/>
                      <a:pt x="4518184" y="191899"/>
                    </a:cubicBezTo>
                    <a:cubicBezTo>
                      <a:pt x="4522589" y="198492"/>
                      <a:pt x="4527605" y="204654"/>
                      <a:pt x="4533156" y="210264"/>
                    </a:cubicBezTo>
                    <a:cubicBezTo>
                      <a:pt x="4516651" y="225475"/>
                      <a:pt x="4495800" y="235997"/>
                      <a:pt x="4472717" y="239762"/>
                    </a:cubicBezTo>
                    <a:cubicBezTo>
                      <a:pt x="4469249" y="239197"/>
                      <a:pt x="4465826" y="238497"/>
                      <a:pt x="4462478" y="237634"/>
                    </a:cubicBezTo>
                    <a:close/>
                    <a:moveTo>
                      <a:pt x="4491559" y="241295"/>
                    </a:moveTo>
                    <a:cubicBezTo>
                      <a:pt x="4491157" y="241295"/>
                      <a:pt x="4490770" y="241265"/>
                      <a:pt x="4490383" y="241265"/>
                    </a:cubicBezTo>
                    <a:cubicBezTo>
                      <a:pt x="4507989" y="235759"/>
                      <a:pt x="4523884" y="226353"/>
                      <a:pt x="4537115" y="214104"/>
                    </a:cubicBezTo>
                    <a:cubicBezTo>
                      <a:pt x="4541416" y="218093"/>
                      <a:pt x="4546000" y="221769"/>
                      <a:pt x="4550837" y="225103"/>
                    </a:cubicBezTo>
                    <a:cubicBezTo>
                      <a:pt x="4533424" y="235372"/>
                      <a:pt x="4513183" y="241295"/>
                      <a:pt x="4491559" y="241295"/>
                    </a:cubicBezTo>
                    <a:close/>
                    <a:moveTo>
                      <a:pt x="4555986" y="221903"/>
                    </a:moveTo>
                    <a:cubicBezTo>
                      <a:pt x="4550718" y="218420"/>
                      <a:pt x="4545732" y="214536"/>
                      <a:pt x="4541104" y="210264"/>
                    </a:cubicBezTo>
                    <a:cubicBezTo>
                      <a:pt x="4546655" y="204639"/>
                      <a:pt x="4551670" y="198492"/>
                      <a:pt x="4556076" y="191899"/>
                    </a:cubicBezTo>
                    <a:cubicBezTo>
                      <a:pt x="4560451" y="198462"/>
                      <a:pt x="4565437" y="204579"/>
                      <a:pt x="4570959" y="210175"/>
                    </a:cubicBezTo>
                    <a:cubicBezTo>
                      <a:pt x="4566285" y="214476"/>
                      <a:pt x="4561285" y="218390"/>
                      <a:pt x="4555986" y="221903"/>
                    </a:cubicBezTo>
                    <a:close/>
                    <a:moveTo>
                      <a:pt x="4620399" y="241295"/>
                    </a:moveTo>
                    <a:cubicBezTo>
                      <a:pt x="4598789" y="241295"/>
                      <a:pt x="4578534" y="235372"/>
                      <a:pt x="4561121" y="225103"/>
                    </a:cubicBezTo>
                    <a:cubicBezTo>
                      <a:pt x="4565988" y="221739"/>
                      <a:pt x="4570601" y="218033"/>
                      <a:pt x="4574932" y="214015"/>
                    </a:cubicBezTo>
                    <a:cubicBezTo>
                      <a:pt x="4588178" y="226308"/>
                      <a:pt x="4604117" y="235729"/>
                      <a:pt x="4621753" y="241250"/>
                    </a:cubicBezTo>
                    <a:cubicBezTo>
                      <a:pt x="4621292" y="241265"/>
                      <a:pt x="4620846" y="241295"/>
                      <a:pt x="4620399" y="241295"/>
                    </a:cubicBezTo>
                    <a:close/>
                    <a:moveTo>
                      <a:pt x="4639345" y="239747"/>
                    </a:moveTo>
                    <a:cubicBezTo>
                      <a:pt x="4616262" y="235967"/>
                      <a:pt x="4595411" y="225415"/>
                      <a:pt x="4578906" y="210175"/>
                    </a:cubicBezTo>
                    <a:cubicBezTo>
                      <a:pt x="4584428" y="204579"/>
                      <a:pt x="4589413" y="198462"/>
                      <a:pt x="4593789" y="191899"/>
                    </a:cubicBezTo>
                    <a:cubicBezTo>
                      <a:pt x="4607332" y="212199"/>
                      <a:pt x="4626709" y="228243"/>
                      <a:pt x="4649495" y="237634"/>
                    </a:cubicBezTo>
                    <a:cubicBezTo>
                      <a:pt x="4646161" y="238482"/>
                      <a:pt x="4642768" y="239182"/>
                      <a:pt x="4639345" y="239747"/>
                    </a:cubicBezTo>
                    <a:close/>
                    <a:moveTo>
                      <a:pt x="4658291" y="241295"/>
                    </a:moveTo>
                    <a:cubicBezTo>
                      <a:pt x="4657844" y="241295"/>
                      <a:pt x="4657398" y="241265"/>
                      <a:pt x="4656951" y="241265"/>
                    </a:cubicBezTo>
                    <a:cubicBezTo>
                      <a:pt x="4657368" y="241131"/>
                      <a:pt x="4657785" y="240968"/>
                      <a:pt x="4658201" y="240834"/>
                    </a:cubicBezTo>
                    <a:cubicBezTo>
                      <a:pt x="4658633" y="240968"/>
                      <a:pt x="4659050" y="241131"/>
                      <a:pt x="4659467" y="241265"/>
                    </a:cubicBezTo>
                    <a:cubicBezTo>
                      <a:pt x="4659065" y="241265"/>
                      <a:pt x="4658678" y="241295"/>
                      <a:pt x="4658291" y="241295"/>
                    </a:cubicBezTo>
                    <a:close/>
                    <a:moveTo>
                      <a:pt x="4666908" y="237634"/>
                    </a:moveTo>
                    <a:cubicBezTo>
                      <a:pt x="4711690" y="219194"/>
                      <a:pt x="4743316" y="174962"/>
                      <a:pt x="4743316" y="123453"/>
                    </a:cubicBezTo>
                    <a:cubicBezTo>
                      <a:pt x="4743316" y="71929"/>
                      <a:pt x="4711690" y="27712"/>
                      <a:pt x="4666908" y="9272"/>
                    </a:cubicBezTo>
                    <a:cubicBezTo>
                      <a:pt x="4670257" y="8409"/>
                      <a:pt x="4673680" y="7709"/>
                      <a:pt x="4677147" y="7144"/>
                    </a:cubicBezTo>
                    <a:cubicBezTo>
                      <a:pt x="4715098" y="13320"/>
                      <a:pt x="4746992" y="37832"/>
                      <a:pt x="4763527" y="71304"/>
                    </a:cubicBezTo>
                    <a:cubicBezTo>
                      <a:pt x="4751502" y="92154"/>
                      <a:pt x="4744566" y="116309"/>
                      <a:pt x="4744566" y="142056"/>
                    </a:cubicBezTo>
                    <a:cubicBezTo>
                      <a:pt x="4744566" y="159648"/>
                      <a:pt x="4747811" y="176495"/>
                      <a:pt x="4753675" y="192048"/>
                    </a:cubicBezTo>
                    <a:cubicBezTo>
                      <a:pt x="4735830" y="216962"/>
                      <a:pt x="4708550" y="234642"/>
                      <a:pt x="4677133" y="239762"/>
                    </a:cubicBezTo>
                    <a:cubicBezTo>
                      <a:pt x="4673680" y="239197"/>
                      <a:pt x="4670257" y="238497"/>
                      <a:pt x="4666908" y="237634"/>
                    </a:cubicBezTo>
                    <a:close/>
                    <a:moveTo>
                      <a:pt x="4696004" y="241295"/>
                    </a:moveTo>
                    <a:cubicBezTo>
                      <a:pt x="4695602" y="241295"/>
                      <a:pt x="4695215" y="241265"/>
                      <a:pt x="4694828" y="241265"/>
                    </a:cubicBezTo>
                    <a:cubicBezTo>
                      <a:pt x="4719474" y="233556"/>
                      <a:pt x="4740801" y="218227"/>
                      <a:pt x="4756115" y="198060"/>
                    </a:cubicBezTo>
                    <a:cubicBezTo>
                      <a:pt x="4759062" y="204892"/>
                      <a:pt x="4762530" y="211425"/>
                      <a:pt x="4766459" y="217646"/>
                    </a:cubicBezTo>
                    <a:cubicBezTo>
                      <a:pt x="4746814" y="232484"/>
                      <a:pt x="4722406" y="241295"/>
                      <a:pt x="4696004" y="241295"/>
                    </a:cubicBezTo>
                    <a:close/>
                    <a:moveTo>
                      <a:pt x="4886638" y="278591"/>
                    </a:moveTo>
                    <a:cubicBezTo>
                      <a:pt x="4839816" y="278591"/>
                      <a:pt x="4798442" y="254898"/>
                      <a:pt x="4773826" y="218867"/>
                    </a:cubicBezTo>
                    <a:cubicBezTo>
                      <a:pt x="4797758" y="199177"/>
                      <a:pt x="4814144" y="170602"/>
                      <a:pt x="4818013" y="138217"/>
                    </a:cubicBezTo>
                    <a:cubicBezTo>
                      <a:pt x="4829369" y="181734"/>
                      <a:pt x="4869002" y="213940"/>
                      <a:pt x="4916016" y="213940"/>
                    </a:cubicBezTo>
                    <a:cubicBezTo>
                      <a:pt x="4971857" y="213940"/>
                      <a:pt x="5017294" y="168503"/>
                      <a:pt x="5017294" y="112663"/>
                    </a:cubicBezTo>
                    <a:cubicBezTo>
                      <a:pt x="5017294" y="108272"/>
                      <a:pt x="5016981" y="103971"/>
                      <a:pt x="5016446" y="99730"/>
                    </a:cubicBezTo>
                    <a:cubicBezTo>
                      <a:pt x="5020806" y="113065"/>
                      <a:pt x="5023187" y="127278"/>
                      <a:pt x="5023187" y="142042"/>
                    </a:cubicBezTo>
                    <a:cubicBezTo>
                      <a:pt x="5023173" y="217334"/>
                      <a:pt x="4961930" y="278591"/>
                      <a:pt x="4886638" y="2785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77450" y="4593339"/>
                <a:ext cx="8647816" cy="488724"/>
              </a:xfrm>
              <a:custGeom>
                <a:avLst/>
                <a:gdLst/>
                <a:ahLst/>
                <a:cxnLst/>
                <a:rect l="l" t="t" r="r" b="b"/>
                <a:pathLst>
                  <a:path w="5027800" h="284142" extrusionOk="0">
                    <a:moveTo>
                      <a:pt x="4904854" y="37371"/>
                    </a:moveTo>
                    <a:cubicBezTo>
                      <a:pt x="4898440" y="37371"/>
                      <a:pt x="4892144" y="37877"/>
                      <a:pt x="4885998" y="38829"/>
                    </a:cubicBezTo>
                    <a:cubicBezTo>
                      <a:pt x="4879851" y="37877"/>
                      <a:pt x="4873556" y="37371"/>
                      <a:pt x="4867141" y="37371"/>
                    </a:cubicBezTo>
                    <a:cubicBezTo>
                      <a:pt x="4860697" y="37371"/>
                      <a:pt x="4854372" y="37877"/>
                      <a:pt x="4848195" y="38844"/>
                    </a:cubicBezTo>
                    <a:cubicBezTo>
                      <a:pt x="4842019" y="37877"/>
                      <a:pt x="4835694" y="37371"/>
                      <a:pt x="4829250" y="37371"/>
                    </a:cubicBezTo>
                    <a:cubicBezTo>
                      <a:pt x="4805645" y="37371"/>
                      <a:pt x="4783574" y="44098"/>
                      <a:pt x="4764837" y="55721"/>
                    </a:cubicBezTo>
                    <a:cubicBezTo>
                      <a:pt x="4746085" y="44098"/>
                      <a:pt x="4724028" y="37371"/>
                      <a:pt x="4700424" y="37371"/>
                    </a:cubicBezTo>
                    <a:cubicBezTo>
                      <a:pt x="4694009" y="37371"/>
                      <a:pt x="4687714" y="37877"/>
                      <a:pt x="4681568" y="38829"/>
                    </a:cubicBezTo>
                    <a:cubicBezTo>
                      <a:pt x="4675421" y="37877"/>
                      <a:pt x="4669125" y="37371"/>
                      <a:pt x="4662711" y="37371"/>
                    </a:cubicBezTo>
                    <a:cubicBezTo>
                      <a:pt x="4656267" y="37371"/>
                      <a:pt x="4649942" y="37877"/>
                      <a:pt x="4643765" y="38844"/>
                    </a:cubicBezTo>
                    <a:cubicBezTo>
                      <a:pt x="4637589" y="37877"/>
                      <a:pt x="4631264" y="37371"/>
                      <a:pt x="4624819" y="37371"/>
                    </a:cubicBezTo>
                    <a:cubicBezTo>
                      <a:pt x="4601215" y="37371"/>
                      <a:pt x="4579144" y="44098"/>
                      <a:pt x="4560407" y="55721"/>
                    </a:cubicBezTo>
                    <a:cubicBezTo>
                      <a:pt x="4541654" y="44098"/>
                      <a:pt x="4519598" y="37371"/>
                      <a:pt x="4495994" y="37371"/>
                    </a:cubicBezTo>
                    <a:cubicBezTo>
                      <a:pt x="4489579" y="37371"/>
                      <a:pt x="4483284" y="37877"/>
                      <a:pt x="4477137" y="38829"/>
                    </a:cubicBezTo>
                    <a:cubicBezTo>
                      <a:pt x="4470991" y="37877"/>
                      <a:pt x="4464695" y="37371"/>
                      <a:pt x="4458281" y="37371"/>
                    </a:cubicBezTo>
                    <a:cubicBezTo>
                      <a:pt x="4451836" y="37371"/>
                      <a:pt x="4445511" y="37877"/>
                      <a:pt x="4439335" y="38844"/>
                    </a:cubicBezTo>
                    <a:cubicBezTo>
                      <a:pt x="4433159" y="37877"/>
                      <a:pt x="4426833" y="37371"/>
                      <a:pt x="4420389" y="37371"/>
                    </a:cubicBezTo>
                    <a:cubicBezTo>
                      <a:pt x="4396785" y="37371"/>
                      <a:pt x="4374714" y="44098"/>
                      <a:pt x="4355976" y="55721"/>
                    </a:cubicBezTo>
                    <a:cubicBezTo>
                      <a:pt x="4337224" y="44098"/>
                      <a:pt x="4315168" y="37371"/>
                      <a:pt x="4291563" y="37371"/>
                    </a:cubicBezTo>
                    <a:cubicBezTo>
                      <a:pt x="4285149" y="37371"/>
                      <a:pt x="4278853" y="37877"/>
                      <a:pt x="4272707" y="38829"/>
                    </a:cubicBezTo>
                    <a:cubicBezTo>
                      <a:pt x="4266560" y="37877"/>
                      <a:pt x="4260265" y="37371"/>
                      <a:pt x="4253850" y="37371"/>
                    </a:cubicBezTo>
                    <a:cubicBezTo>
                      <a:pt x="4247406" y="37371"/>
                      <a:pt x="4241081" y="37877"/>
                      <a:pt x="4234904" y="38844"/>
                    </a:cubicBezTo>
                    <a:cubicBezTo>
                      <a:pt x="4228728" y="37877"/>
                      <a:pt x="4222403" y="37371"/>
                      <a:pt x="4215959" y="37371"/>
                    </a:cubicBezTo>
                    <a:cubicBezTo>
                      <a:pt x="4192355" y="37371"/>
                      <a:pt x="4170283" y="44098"/>
                      <a:pt x="4151546" y="55721"/>
                    </a:cubicBezTo>
                    <a:cubicBezTo>
                      <a:pt x="4132793" y="44098"/>
                      <a:pt x="4110737" y="37371"/>
                      <a:pt x="4087133" y="37371"/>
                    </a:cubicBezTo>
                    <a:cubicBezTo>
                      <a:pt x="4080719" y="37371"/>
                      <a:pt x="4074423" y="37877"/>
                      <a:pt x="4068276" y="38829"/>
                    </a:cubicBezTo>
                    <a:cubicBezTo>
                      <a:pt x="4062130" y="37877"/>
                      <a:pt x="4055835" y="37371"/>
                      <a:pt x="4049420" y="37371"/>
                    </a:cubicBezTo>
                    <a:cubicBezTo>
                      <a:pt x="4042976" y="37371"/>
                      <a:pt x="4036650" y="37877"/>
                      <a:pt x="4030474" y="38844"/>
                    </a:cubicBezTo>
                    <a:cubicBezTo>
                      <a:pt x="4024298" y="37877"/>
                      <a:pt x="4017972" y="37371"/>
                      <a:pt x="4011528" y="37371"/>
                    </a:cubicBezTo>
                    <a:cubicBezTo>
                      <a:pt x="3987924" y="37371"/>
                      <a:pt x="3965853" y="44098"/>
                      <a:pt x="3947115" y="55721"/>
                    </a:cubicBezTo>
                    <a:cubicBezTo>
                      <a:pt x="3928363" y="44098"/>
                      <a:pt x="3906307" y="37371"/>
                      <a:pt x="3882703" y="37371"/>
                    </a:cubicBezTo>
                    <a:cubicBezTo>
                      <a:pt x="3876288" y="37371"/>
                      <a:pt x="3869993" y="37877"/>
                      <a:pt x="3863846" y="38829"/>
                    </a:cubicBezTo>
                    <a:cubicBezTo>
                      <a:pt x="3857699" y="37877"/>
                      <a:pt x="3851404" y="37371"/>
                      <a:pt x="3844989" y="37371"/>
                    </a:cubicBezTo>
                    <a:cubicBezTo>
                      <a:pt x="3838545" y="37371"/>
                      <a:pt x="3832220" y="37877"/>
                      <a:pt x="3826044" y="38844"/>
                    </a:cubicBezTo>
                    <a:cubicBezTo>
                      <a:pt x="3819867" y="37877"/>
                      <a:pt x="3813542" y="37371"/>
                      <a:pt x="3807098" y="37371"/>
                    </a:cubicBezTo>
                    <a:cubicBezTo>
                      <a:pt x="3783494" y="37371"/>
                      <a:pt x="3761423" y="44098"/>
                      <a:pt x="3742685" y="55721"/>
                    </a:cubicBezTo>
                    <a:cubicBezTo>
                      <a:pt x="3723933" y="44098"/>
                      <a:pt x="3701876" y="37371"/>
                      <a:pt x="3678272" y="37371"/>
                    </a:cubicBezTo>
                    <a:cubicBezTo>
                      <a:pt x="3671858" y="37371"/>
                      <a:pt x="3665563" y="37877"/>
                      <a:pt x="3659416" y="38829"/>
                    </a:cubicBezTo>
                    <a:cubicBezTo>
                      <a:pt x="3653269" y="37877"/>
                      <a:pt x="3646974" y="37371"/>
                      <a:pt x="3640559" y="37371"/>
                    </a:cubicBezTo>
                    <a:cubicBezTo>
                      <a:pt x="3634115" y="37371"/>
                      <a:pt x="3627790" y="37877"/>
                      <a:pt x="3621614" y="38844"/>
                    </a:cubicBezTo>
                    <a:cubicBezTo>
                      <a:pt x="3615437" y="37877"/>
                      <a:pt x="3609112" y="37371"/>
                      <a:pt x="3602668" y="37371"/>
                    </a:cubicBezTo>
                    <a:cubicBezTo>
                      <a:pt x="3579063" y="37371"/>
                      <a:pt x="3556992" y="44098"/>
                      <a:pt x="3538255" y="55721"/>
                    </a:cubicBezTo>
                    <a:cubicBezTo>
                      <a:pt x="3519502" y="44098"/>
                      <a:pt x="3497446" y="37371"/>
                      <a:pt x="3473842" y="37371"/>
                    </a:cubicBezTo>
                    <a:cubicBezTo>
                      <a:pt x="3467427" y="37371"/>
                      <a:pt x="3461132" y="37877"/>
                      <a:pt x="3454986" y="38829"/>
                    </a:cubicBezTo>
                    <a:cubicBezTo>
                      <a:pt x="3448839" y="37877"/>
                      <a:pt x="3442543" y="37371"/>
                      <a:pt x="3436129" y="37371"/>
                    </a:cubicBezTo>
                    <a:cubicBezTo>
                      <a:pt x="3429685" y="37371"/>
                      <a:pt x="3423360" y="37877"/>
                      <a:pt x="3417183" y="38844"/>
                    </a:cubicBezTo>
                    <a:cubicBezTo>
                      <a:pt x="3411007" y="37877"/>
                      <a:pt x="3404682" y="37371"/>
                      <a:pt x="3398237" y="37371"/>
                    </a:cubicBezTo>
                    <a:cubicBezTo>
                      <a:pt x="3374633" y="37371"/>
                      <a:pt x="3352562" y="44098"/>
                      <a:pt x="3333824" y="55721"/>
                    </a:cubicBezTo>
                    <a:cubicBezTo>
                      <a:pt x="3315087" y="44098"/>
                      <a:pt x="3293016" y="37371"/>
                      <a:pt x="3269412" y="37371"/>
                    </a:cubicBezTo>
                    <a:cubicBezTo>
                      <a:pt x="3262997" y="37371"/>
                      <a:pt x="3256702" y="37877"/>
                      <a:pt x="3250555" y="38829"/>
                    </a:cubicBezTo>
                    <a:cubicBezTo>
                      <a:pt x="3244409" y="37877"/>
                      <a:pt x="3238113" y="37371"/>
                      <a:pt x="3231699" y="37371"/>
                    </a:cubicBezTo>
                    <a:cubicBezTo>
                      <a:pt x="3225254" y="37371"/>
                      <a:pt x="3218929" y="37877"/>
                      <a:pt x="3212753" y="38844"/>
                    </a:cubicBezTo>
                    <a:cubicBezTo>
                      <a:pt x="3206576" y="37877"/>
                      <a:pt x="3200251" y="37371"/>
                      <a:pt x="3193807" y="37371"/>
                    </a:cubicBezTo>
                    <a:cubicBezTo>
                      <a:pt x="3170203" y="37371"/>
                      <a:pt x="3148132" y="44098"/>
                      <a:pt x="3129394" y="55721"/>
                    </a:cubicBezTo>
                    <a:cubicBezTo>
                      <a:pt x="3110642" y="44098"/>
                      <a:pt x="3088585" y="37371"/>
                      <a:pt x="3064981" y="37371"/>
                    </a:cubicBezTo>
                    <a:cubicBezTo>
                      <a:pt x="3058567" y="37371"/>
                      <a:pt x="3052271" y="37877"/>
                      <a:pt x="3046125" y="38829"/>
                    </a:cubicBezTo>
                    <a:cubicBezTo>
                      <a:pt x="3039978" y="37877"/>
                      <a:pt x="3033683" y="37371"/>
                      <a:pt x="3027268" y="37371"/>
                    </a:cubicBezTo>
                    <a:cubicBezTo>
                      <a:pt x="3020824" y="37371"/>
                      <a:pt x="3014499" y="37877"/>
                      <a:pt x="3008322" y="38844"/>
                    </a:cubicBezTo>
                    <a:cubicBezTo>
                      <a:pt x="3002146" y="37877"/>
                      <a:pt x="2995821" y="37371"/>
                      <a:pt x="2989377" y="37371"/>
                    </a:cubicBezTo>
                    <a:cubicBezTo>
                      <a:pt x="2965772" y="37371"/>
                      <a:pt x="2943701" y="44098"/>
                      <a:pt x="2924964" y="55721"/>
                    </a:cubicBezTo>
                    <a:cubicBezTo>
                      <a:pt x="2906226" y="44098"/>
                      <a:pt x="2884155" y="37371"/>
                      <a:pt x="2860551" y="37371"/>
                    </a:cubicBezTo>
                    <a:cubicBezTo>
                      <a:pt x="2854136" y="37371"/>
                      <a:pt x="2847841" y="37877"/>
                      <a:pt x="2841695" y="38829"/>
                    </a:cubicBezTo>
                    <a:cubicBezTo>
                      <a:pt x="2835548" y="37877"/>
                      <a:pt x="2829252" y="37371"/>
                      <a:pt x="2822838" y="37371"/>
                    </a:cubicBezTo>
                    <a:cubicBezTo>
                      <a:pt x="2816394" y="37371"/>
                      <a:pt x="2810069" y="37877"/>
                      <a:pt x="2803892" y="38844"/>
                    </a:cubicBezTo>
                    <a:cubicBezTo>
                      <a:pt x="2797716" y="37877"/>
                      <a:pt x="2791391" y="37371"/>
                      <a:pt x="2784946" y="37371"/>
                    </a:cubicBezTo>
                    <a:cubicBezTo>
                      <a:pt x="2761342" y="37371"/>
                      <a:pt x="2739271" y="44098"/>
                      <a:pt x="2720534" y="55721"/>
                    </a:cubicBezTo>
                    <a:cubicBezTo>
                      <a:pt x="2701781" y="44098"/>
                      <a:pt x="2679725" y="37371"/>
                      <a:pt x="2656121" y="37371"/>
                    </a:cubicBezTo>
                    <a:cubicBezTo>
                      <a:pt x="2649706" y="37371"/>
                      <a:pt x="2643411" y="37877"/>
                      <a:pt x="2637264" y="38829"/>
                    </a:cubicBezTo>
                    <a:cubicBezTo>
                      <a:pt x="2631118" y="37877"/>
                      <a:pt x="2624822" y="37371"/>
                      <a:pt x="2618408" y="37371"/>
                    </a:cubicBezTo>
                    <a:cubicBezTo>
                      <a:pt x="2611963" y="37371"/>
                      <a:pt x="2605638" y="37877"/>
                      <a:pt x="2599462" y="38844"/>
                    </a:cubicBezTo>
                    <a:cubicBezTo>
                      <a:pt x="2593286" y="37877"/>
                      <a:pt x="2586960" y="37371"/>
                      <a:pt x="2580516" y="37371"/>
                    </a:cubicBezTo>
                    <a:cubicBezTo>
                      <a:pt x="2556912" y="37371"/>
                      <a:pt x="2534841" y="44098"/>
                      <a:pt x="2516103" y="55721"/>
                    </a:cubicBezTo>
                    <a:cubicBezTo>
                      <a:pt x="2497351" y="44098"/>
                      <a:pt x="2475295" y="37371"/>
                      <a:pt x="2451690" y="37371"/>
                    </a:cubicBezTo>
                    <a:cubicBezTo>
                      <a:pt x="2445276" y="37371"/>
                      <a:pt x="2438980" y="37877"/>
                      <a:pt x="2432834" y="38829"/>
                    </a:cubicBezTo>
                    <a:cubicBezTo>
                      <a:pt x="2426687" y="37877"/>
                      <a:pt x="2420392" y="37371"/>
                      <a:pt x="2413977" y="37371"/>
                    </a:cubicBezTo>
                    <a:cubicBezTo>
                      <a:pt x="2407533" y="37371"/>
                      <a:pt x="2401208" y="37877"/>
                      <a:pt x="2395031" y="38844"/>
                    </a:cubicBezTo>
                    <a:cubicBezTo>
                      <a:pt x="2388855" y="37877"/>
                      <a:pt x="2382530" y="37371"/>
                      <a:pt x="2376086" y="37371"/>
                    </a:cubicBezTo>
                    <a:cubicBezTo>
                      <a:pt x="2352482" y="37371"/>
                      <a:pt x="2330410" y="44098"/>
                      <a:pt x="2311673" y="55721"/>
                    </a:cubicBezTo>
                    <a:cubicBezTo>
                      <a:pt x="2292921" y="44098"/>
                      <a:pt x="2270864" y="37371"/>
                      <a:pt x="2247260" y="37371"/>
                    </a:cubicBezTo>
                    <a:cubicBezTo>
                      <a:pt x="2240846" y="37371"/>
                      <a:pt x="2234550" y="37877"/>
                      <a:pt x="2228404" y="38829"/>
                    </a:cubicBezTo>
                    <a:cubicBezTo>
                      <a:pt x="2222257" y="37877"/>
                      <a:pt x="2215962" y="37371"/>
                      <a:pt x="2209547" y="37371"/>
                    </a:cubicBezTo>
                    <a:cubicBezTo>
                      <a:pt x="2203103" y="37371"/>
                      <a:pt x="2196778" y="37877"/>
                      <a:pt x="2190601" y="38844"/>
                    </a:cubicBezTo>
                    <a:cubicBezTo>
                      <a:pt x="2184425" y="37877"/>
                      <a:pt x="2178100" y="37371"/>
                      <a:pt x="2171655" y="37371"/>
                    </a:cubicBezTo>
                    <a:cubicBezTo>
                      <a:pt x="2148051" y="37371"/>
                      <a:pt x="2125980" y="44098"/>
                      <a:pt x="2107243" y="55721"/>
                    </a:cubicBezTo>
                    <a:cubicBezTo>
                      <a:pt x="2088490" y="44098"/>
                      <a:pt x="2066434" y="37371"/>
                      <a:pt x="2042830" y="37371"/>
                    </a:cubicBezTo>
                    <a:cubicBezTo>
                      <a:pt x="2036415" y="37371"/>
                      <a:pt x="2030120" y="37877"/>
                      <a:pt x="2023973" y="38829"/>
                    </a:cubicBezTo>
                    <a:cubicBezTo>
                      <a:pt x="2017827" y="37877"/>
                      <a:pt x="2011531" y="37371"/>
                      <a:pt x="2005117" y="37371"/>
                    </a:cubicBezTo>
                    <a:cubicBezTo>
                      <a:pt x="1998672" y="37371"/>
                      <a:pt x="1992347" y="37877"/>
                      <a:pt x="1986171" y="38844"/>
                    </a:cubicBezTo>
                    <a:cubicBezTo>
                      <a:pt x="1979995" y="37877"/>
                      <a:pt x="1973669" y="37371"/>
                      <a:pt x="1967225" y="37371"/>
                    </a:cubicBezTo>
                    <a:cubicBezTo>
                      <a:pt x="1943621" y="37371"/>
                      <a:pt x="1921550" y="44098"/>
                      <a:pt x="1902812" y="55721"/>
                    </a:cubicBezTo>
                    <a:cubicBezTo>
                      <a:pt x="1884060" y="44098"/>
                      <a:pt x="1862004" y="37371"/>
                      <a:pt x="1838399" y="37371"/>
                    </a:cubicBezTo>
                    <a:cubicBezTo>
                      <a:pt x="1831985" y="37371"/>
                      <a:pt x="1825689" y="37877"/>
                      <a:pt x="1819543" y="38829"/>
                    </a:cubicBezTo>
                    <a:cubicBezTo>
                      <a:pt x="1813396" y="37877"/>
                      <a:pt x="1807101" y="37371"/>
                      <a:pt x="1800686" y="37371"/>
                    </a:cubicBezTo>
                    <a:cubicBezTo>
                      <a:pt x="1794242" y="37371"/>
                      <a:pt x="1787917" y="37877"/>
                      <a:pt x="1781741" y="38844"/>
                    </a:cubicBezTo>
                    <a:cubicBezTo>
                      <a:pt x="1775564" y="37877"/>
                      <a:pt x="1769239" y="37371"/>
                      <a:pt x="1762795" y="37371"/>
                    </a:cubicBezTo>
                    <a:cubicBezTo>
                      <a:pt x="1739191" y="37371"/>
                      <a:pt x="1717119" y="44098"/>
                      <a:pt x="1698382" y="55721"/>
                    </a:cubicBezTo>
                    <a:cubicBezTo>
                      <a:pt x="1679630" y="44098"/>
                      <a:pt x="1657573" y="37371"/>
                      <a:pt x="1633969" y="37371"/>
                    </a:cubicBezTo>
                    <a:cubicBezTo>
                      <a:pt x="1627555" y="37371"/>
                      <a:pt x="1621259" y="37877"/>
                      <a:pt x="1615113" y="38829"/>
                    </a:cubicBezTo>
                    <a:cubicBezTo>
                      <a:pt x="1608966" y="37877"/>
                      <a:pt x="1602671" y="37371"/>
                      <a:pt x="1596256" y="37371"/>
                    </a:cubicBezTo>
                    <a:cubicBezTo>
                      <a:pt x="1589812" y="37371"/>
                      <a:pt x="1583487" y="37877"/>
                      <a:pt x="1577310" y="38844"/>
                    </a:cubicBezTo>
                    <a:cubicBezTo>
                      <a:pt x="1571134" y="37877"/>
                      <a:pt x="1564809" y="37371"/>
                      <a:pt x="1558364" y="37371"/>
                    </a:cubicBezTo>
                    <a:cubicBezTo>
                      <a:pt x="1534760" y="37371"/>
                      <a:pt x="1512689" y="44098"/>
                      <a:pt x="1493952" y="55721"/>
                    </a:cubicBezTo>
                    <a:cubicBezTo>
                      <a:pt x="1475199" y="44098"/>
                      <a:pt x="1453143" y="37371"/>
                      <a:pt x="1429539" y="37371"/>
                    </a:cubicBezTo>
                    <a:cubicBezTo>
                      <a:pt x="1423124" y="37371"/>
                      <a:pt x="1416829" y="37877"/>
                      <a:pt x="1410682" y="38829"/>
                    </a:cubicBezTo>
                    <a:cubicBezTo>
                      <a:pt x="1404536" y="37877"/>
                      <a:pt x="1398240" y="37371"/>
                      <a:pt x="1391826" y="37371"/>
                    </a:cubicBezTo>
                    <a:cubicBezTo>
                      <a:pt x="1385382" y="37371"/>
                      <a:pt x="1379056" y="37877"/>
                      <a:pt x="1372880" y="38844"/>
                    </a:cubicBezTo>
                    <a:cubicBezTo>
                      <a:pt x="1366704" y="37877"/>
                      <a:pt x="1360378" y="37371"/>
                      <a:pt x="1353934" y="37371"/>
                    </a:cubicBezTo>
                    <a:cubicBezTo>
                      <a:pt x="1330330" y="37371"/>
                      <a:pt x="1308259" y="44098"/>
                      <a:pt x="1289521" y="55721"/>
                    </a:cubicBezTo>
                    <a:cubicBezTo>
                      <a:pt x="1270769" y="44098"/>
                      <a:pt x="1248713" y="37371"/>
                      <a:pt x="1225108" y="37371"/>
                    </a:cubicBezTo>
                    <a:cubicBezTo>
                      <a:pt x="1218694" y="37371"/>
                      <a:pt x="1212399" y="37877"/>
                      <a:pt x="1206252" y="38829"/>
                    </a:cubicBezTo>
                    <a:cubicBezTo>
                      <a:pt x="1200105" y="37877"/>
                      <a:pt x="1193810" y="37371"/>
                      <a:pt x="1187395" y="37371"/>
                    </a:cubicBezTo>
                    <a:cubicBezTo>
                      <a:pt x="1180951" y="37371"/>
                      <a:pt x="1174626" y="37877"/>
                      <a:pt x="1168450" y="38844"/>
                    </a:cubicBezTo>
                    <a:cubicBezTo>
                      <a:pt x="1162273" y="37877"/>
                      <a:pt x="1155948" y="37371"/>
                      <a:pt x="1149504" y="37371"/>
                    </a:cubicBezTo>
                    <a:cubicBezTo>
                      <a:pt x="1125900" y="37371"/>
                      <a:pt x="1103828" y="44098"/>
                      <a:pt x="1085091" y="55721"/>
                    </a:cubicBezTo>
                    <a:cubicBezTo>
                      <a:pt x="1066339" y="44098"/>
                      <a:pt x="1044282" y="37371"/>
                      <a:pt x="1020678" y="37371"/>
                    </a:cubicBezTo>
                    <a:cubicBezTo>
                      <a:pt x="1014264" y="37371"/>
                      <a:pt x="1007968" y="37877"/>
                      <a:pt x="1001822" y="38829"/>
                    </a:cubicBezTo>
                    <a:cubicBezTo>
                      <a:pt x="995675" y="37877"/>
                      <a:pt x="989380" y="37371"/>
                      <a:pt x="982965" y="37371"/>
                    </a:cubicBezTo>
                    <a:cubicBezTo>
                      <a:pt x="976521" y="37371"/>
                      <a:pt x="970196" y="37877"/>
                      <a:pt x="964019" y="38844"/>
                    </a:cubicBezTo>
                    <a:cubicBezTo>
                      <a:pt x="957843" y="37877"/>
                      <a:pt x="951518" y="37371"/>
                      <a:pt x="945074" y="37371"/>
                    </a:cubicBezTo>
                    <a:cubicBezTo>
                      <a:pt x="921469" y="37371"/>
                      <a:pt x="899398" y="44098"/>
                      <a:pt x="880661" y="55721"/>
                    </a:cubicBezTo>
                    <a:cubicBezTo>
                      <a:pt x="861908" y="44098"/>
                      <a:pt x="839852" y="37371"/>
                      <a:pt x="816248" y="37371"/>
                    </a:cubicBezTo>
                    <a:cubicBezTo>
                      <a:pt x="809833" y="37371"/>
                      <a:pt x="803538" y="37877"/>
                      <a:pt x="797391" y="38829"/>
                    </a:cubicBezTo>
                    <a:cubicBezTo>
                      <a:pt x="791245" y="37877"/>
                      <a:pt x="784949" y="37371"/>
                      <a:pt x="778535" y="37371"/>
                    </a:cubicBezTo>
                    <a:cubicBezTo>
                      <a:pt x="772091" y="37371"/>
                      <a:pt x="765765" y="37877"/>
                      <a:pt x="759589" y="38844"/>
                    </a:cubicBezTo>
                    <a:cubicBezTo>
                      <a:pt x="753413" y="37877"/>
                      <a:pt x="747087" y="37371"/>
                      <a:pt x="740643" y="37371"/>
                    </a:cubicBezTo>
                    <a:cubicBezTo>
                      <a:pt x="717039" y="37371"/>
                      <a:pt x="694968" y="44098"/>
                      <a:pt x="676230" y="55721"/>
                    </a:cubicBezTo>
                    <a:cubicBezTo>
                      <a:pt x="657478" y="44098"/>
                      <a:pt x="635422" y="37371"/>
                      <a:pt x="611818" y="37371"/>
                    </a:cubicBezTo>
                    <a:cubicBezTo>
                      <a:pt x="605403" y="37371"/>
                      <a:pt x="599108" y="37877"/>
                      <a:pt x="592961" y="38829"/>
                    </a:cubicBezTo>
                    <a:cubicBezTo>
                      <a:pt x="586814" y="37877"/>
                      <a:pt x="580519" y="37371"/>
                      <a:pt x="574105" y="37371"/>
                    </a:cubicBezTo>
                    <a:cubicBezTo>
                      <a:pt x="567660" y="37371"/>
                      <a:pt x="561335" y="37877"/>
                      <a:pt x="555159" y="38844"/>
                    </a:cubicBezTo>
                    <a:cubicBezTo>
                      <a:pt x="548982" y="37877"/>
                      <a:pt x="542657" y="37371"/>
                      <a:pt x="536213" y="37371"/>
                    </a:cubicBezTo>
                    <a:cubicBezTo>
                      <a:pt x="512609" y="37371"/>
                      <a:pt x="490537" y="44098"/>
                      <a:pt x="471800" y="55721"/>
                    </a:cubicBezTo>
                    <a:cubicBezTo>
                      <a:pt x="453048" y="44098"/>
                      <a:pt x="430991" y="37371"/>
                      <a:pt x="407387" y="37371"/>
                    </a:cubicBezTo>
                    <a:cubicBezTo>
                      <a:pt x="400973" y="37371"/>
                      <a:pt x="394677" y="37877"/>
                      <a:pt x="388531" y="38829"/>
                    </a:cubicBezTo>
                    <a:cubicBezTo>
                      <a:pt x="382384" y="37877"/>
                      <a:pt x="376089" y="37371"/>
                      <a:pt x="369674" y="37371"/>
                    </a:cubicBezTo>
                    <a:cubicBezTo>
                      <a:pt x="363230" y="37371"/>
                      <a:pt x="356905" y="37877"/>
                      <a:pt x="350728" y="38844"/>
                    </a:cubicBezTo>
                    <a:cubicBezTo>
                      <a:pt x="344552" y="37877"/>
                      <a:pt x="338227" y="37371"/>
                      <a:pt x="331783" y="37371"/>
                    </a:cubicBezTo>
                    <a:cubicBezTo>
                      <a:pt x="304532" y="37371"/>
                      <a:pt x="279350" y="46330"/>
                      <a:pt x="258946" y="61436"/>
                    </a:cubicBezTo>
                    <a:cubicBezTo>
                      <a:pt x="233288" y="24348"/>
                      <a:pt x="190470" y="0"/>
                      <a:pt x="142071" y="0"/>
                    </a:cubicBezTo>
                    <a:cubicBezTo>
                      <a:pt x="63728" y="0"/>
                      <a:pt x="0" y="63728"/>
                      <a:pt x="0" y="142071"/>
                    </a:cubicBezTo>
                    <a:cubicBezTo>
                      <a:pt x="0" y="172849"/>
                      <a:pt x="9867" y="201335"/>
                      <a:pt x="26551" y="224626"/>
                    </a:cubicBezTo>
                    <a:cubicBezTo>
                      <a:pt x="34841" y="238006"/>
                      <a:pt x="46137" y="249302"/>
                      <a:pt x="59516" y="257592"/>
                    </a:cubicBezTo>
                    <a:cubicBezTo>
                      <a:pt x="82808" y="274275"/>
                      <a:pt x="111294" y="284143"/>
                      <a:pt x="142071" y="284143"/>
                    </a:cubicBezTo>
                    <a:cubicBezTo>
                      <a:pt x="180514" y="284143"/>
                      <a:pt x="215414" y="268769"/>
                      <a:pt x="241027" y="243870"/>
                    </a:cubicBezTo>
                    <a:cubicBezTo>
                      <a:pt x="263515" y="268590"/>
                      <a:pt x="295885" y="284143"/>
                      <a:pt x="331797" y="284143"/>
                    </a:cubicBezTo>
                    <a:cubicBezTo>
                      <a:pt x="338242" y="284143"/>
                      <a:pt x="344567" y="283637"/>
                      <a:pt x="350743" y="282669"/>
                    </a:cubicBezTo>
                    <a:cubicBezTo>
                      <a:pt x="356920" y="283637"/>
                      <a:pt x="363245" y="284143"/>
                      <a:pt x="369689" y="284143"/>
                    </a:cubicBezTo>
                    <a:cubicBezTo>
                      <a:pt x="376104" y="284143"/>
                      <a:pt x="382399" y="283637"/>
                      <a:pt x="388546" y="282684"/>
                    </a:cubicBezTo>
                    <a:cubicBezTo>
                      <a:pt x="394692" y="283637"/>
                      <a:pt x="400988" y="284143"/>
                      <a:pt x="407402" y="284143"/>
                    </a:cubicBezTo>
                    <a:cubicBezTo>
                      <a:pt x="431006" y="284143"/>
                      <a:pt x="453077" y="277416"/>
                      <a:pt x="471815" y="265792"/>
                    </a:cubicBezTo>
                    <a:cubicBezTo>
                      <a:pt x="490567" y="277416"/>
                      <a:pt x="512624" y="284143"/>
                      <a:pt x="536228" y="284143"/>
                    </a:cubicBezTo>
                    <a:cubicBezTo>
                      <a:pt x="542672" y="284143"/>
                      <a:pt x="548997" y="283637"/>
                      <a:pt x="555174" y="282669"/>
                    </a:cubicBezTo>
                    <a:cubicBezTo>
                      <a:pt x="561350" y="283637"/>
                      <a:pt x="567675" y="284143"/>
                      <a:pt x="574119" y="284143"/>
                    </a:cubicBezTo>
                    <a:cubicBezTo>
                      <a:pt x="580534" y="284143"/>
                      <a:pt x="586829" y="283637"/>
                      <a:pt x="592976" y="282684"/>
                    </a:cubicBezTo>
                    <a:cubicBezTo>
                      <a:pt x="599123" y="283637"/>
                      <a:pt x="605418" y="284143"/>
                      <a:pt x="611832" y="284143"/>
                    </a:cubicBezTo>
                    <a:cubicBezTo>
                      <a:pt x="635407" y="284143"/>
                      <a:pt x="657448" y="277431"/>
                      <a:pt x="676186" y="265822"/>
                    </a:cubicBezTo>
                    <a:cubicBezTo>
                      <a:pt x="695385" y="277743"/>
                      <a:pt x="717530" y="284128"/>
                      <a:pt x="740658" y="284128"/>
                    </a:cubicBezTo>
                    <a:cubicBezTo>
                      <a:pt x="747087" y="284128"/>
                      <a:pt x="753413" y="283622"/>
                      <a:pt x="759589" y="282654"/>
                    </a:cubicBezTo>
                    <a:cubicBezTo>
                      <a:pt x="765810" y="283622"/>
                      <a:pt x="772135" y="284128"/>
                      <a:pt x="778550" y="284128"/>
                    </a:cubicBezTo>
                    <a:cubicBezTo>
                      <a:pt x="784964" y="284128"/>
                      <a:pt x="791260" y="283622"/>
                      <a:pt x="797406" y="282669"/>
                    </a:cubicBezTo>
                    <a:cubicBezTo>
                      <a:pt x="803553" y="283622"/>
                      <a:pt x="809848" y="284128"/>
                      <a:pt x="816263" y="284128"/>
                    </a:cubicBezTo>
                    <a:cubicBezTo>
                      <a:pt x="839867" y="284128"/>
                      <a:pt x="861938" y="277401"/>
                      <a:pt x="880676" y="265777"/>
                    </a:cubicBezTo>
                    <a:cubicBezTo>
                      <a:pt x="899413" y="277401"/>
                      <a:pt x="921484" y="284128"/>
                      <a:pt x="945088" y="284128"/>
                    </a:cubicBezTo>
                    <a:cubicBezTo>
                      <a:pt x="951533" y="284128"/>
                      <a:pt x="957858" y="283622"/>
                      <a:pt x="964034" y="282654"/>
                    </a:cubicBezTo>
                    <a:cubicBezTo>
                      <a:pt x="970211" y="283622"/>
                      <a:pt x="976536" y="284128"/>
                      <a:pt x="982980" y="284128"/>
                    </a:cubicBezTo>
                    <a:cubicBezTo>
                      <a:pt x="989394" y="284128"/>
                      <a:pt x="995690" y="283622"/>
                      <a:pt x="1001837" y="282669"/>
                    </a:cubicBezTo>
                    <a:cubicBezTo>
                      <a:pt x="1007983" y="283622"/>
                      <a:pt x="1014279" y="284128"/>
                      <a:pt x="1020693" y="284128"/>
                    </a:cubicBezTo>
                    <a:cubicBezTo>
                      <a:pt x="1044297" y="284128"/>
                      <a:pt x="1066368" y="277401"/>
                      <a:pt x="1085106" y="265777"/>
                    </a:cubicBezTo>
                    <a:cubicBezTo>
                      <a:pt x="1103858" y="277401"/>
                      <a:pt x="1125915" y="284128"/>
                      <a:pt x="1149519" y="284128"/>
                    </a:cubicBezTo>
                    <a:cubicBezTo>
                      <a:pt x="1155963" y="284128"/>
                      <a:pt x="1162288" y="283622"/>
                      <a:pt x="1168465" y="282654"/>
                    </a:cubicBezTo>
                    <a:cubicBezTo>
                      <a:pt x="1174641" y="283622"/>
                      <a:pt x="1180966" y="284128"/>
                      <a:pt x="1187410" y="284128"/>
                    </a:cubicBezTo>
                    <a:cubicBezTo>
                      <a:pt x="1193825" y="284128"/>
                      <a:pt x="1200120" y="283622"/>
                      <a:pt x="1206267" y="282669"/>
                    </a:cubicBezTo>
                    <a:cubicBezTo>
                      <a:pt x="1212414" y="283622"/>
                      <a:pt x="1218709" y="284128"/>
                      <a:pt x="1225123" y="284128"/>
                    </a:cubicBezTo>
                    <a:cubicBezTo>
                      <a:pt x="1248727" y="284128"/>
                      <a:pt x="1270799" y="277401"/>
                      <a:pt x="1289536" y="265777"/>
                    </a:cubicBezTo>
                    <a:cubicBezTo>
                      <a:pt x="1308288" y="277401"/>
                      <a:pt x="1330345" y="284128"/>
                      <a:pt x="1353949" y="284128"/>
                    </a:cubicBezTo>
                    <a:cubicBezTo>
                      <a:pt x="1360393" y="284128"/>
                      <a:pt x="1366718" y="283622"/>
                      <a:pt x="1372895" y="282654"/>
                    </a:cubicBezTo>
                    <a:cubicBezTo>
                      <a:pt x="1379071" y="283622"/>
                      <a:pt x="1385396" y="284128"/>
                      <a:pt x="1391841" y="284128"/>
                    </a:cubicBezTo>
                    <a:cubicBezTo>
                      <a:pt x="1398255" y="284128"/>
                      <a:pt x="1404551" y="283622"/>
                      <a:pt x="1410697" y="282669"/>
                    </a:cubicBezTo>
                    <a:cubicBezTo>
                      <a:pt x="1416844" y="283622"/>
                      <a:pt x="1423139" y="284128"/>
                      <a:pt x="1429554" y="284128"/>
                    </a:cubicBezTo>
                    <a:cubicBezTo>
                      <a:pt x="1453158" y="284128"/>
                      <a:pt x="1475229" y="277401"/>
                      <a:pt x="1493966" y="265777"/>
                    </a:cubicBezTo>
                    <a:cubicBezTo>
                      <a:pt x="1512719" y="277401"/>
                      <a:pt x="1534775" y="284128"/>
                      <a:pt x="1558379" y="284128"/>
                    </a:cubicBezTo>
                    <a:cubicBezTo>
                      <a:pt x="1564824" y="284128"/>
                      <a:pt x="1571149" y="283622"/>
                      <a:pt x="1577325" y="282654"/>
                    </a:cubicBezTo>
                    <a:cubicBezTo>
                      <a:pt x="1583502" y="283622"/>
                      <a:pt x="1589827" y="284128"/>
                      <a:pt x="1596271" y="284128"/>
                    </a:cubicBezTo>
                    <a:cubicBezTo>
                      <a:pt x="1602656" y="284128"/>
                      <a:pt x="1608951" y="283637"/>
                      <a:pt x="1615142" y="282684"/>
                    </a:cubicBezTo>
                    <a:cubicBezTo>
                      <a:pt x="1621289" y="283637"/>
                      <a:pt x="1627584" y="284128"/>
                      <a:pt x="1633984" y="284128"/>
                    </a:cubicBezTo>
                    <a:cubicBezTo>
                      <a:pt x="1657588" y="284128"/>
                      <a:pt x="1679659" y="277401"/>
                      <a:pt x="1698397" y="265777"/>
                    </a:cubicBezTo>
                    <a:cubicBezTo>
                      <a:pt x="1717149" y="277401"/>
                      <a:pt x="1739205" y="284128"/>
                      <a:pt x="1762810" y="284128"/>
                    </a:cubicBezTo>
                    <a:cubicBezTo>
                      <a:pt x="1769254" y="284128"/>
                      <a:pt x="1775579" y="283622"/>
                      <a:pt x="1781755" y="282654"/>
                    </a:cubicBezTo>
                    <a:cubicBezTo>
                      <a:pt x="1787932" y="283622"/>
                      <a:pt x="1794257" y="284128"/>
                      <a:pt x="1800701" y="284128"/>
                    </a:cubicBezTo>
                    <a:cubicBezTo>
                      <a:pt x="1807116" y="284128"/>
                      <a:pt x="1813411" y="283622"/>
                      <a:pt x="1819558" y="282669"/>
                    </a:cubicBezTo>
                    <a:cubicBezTo>
                      <a:pt x="1825704" y="283622"/>
                      <a:pt x="1832000" y="284128"/>
                      <a:pt x="1838414" y="284128"/>
                    </a:cubicBezTo>
                    <a:cubicBezTo>
                      <a:pt x="1862018" y="284128"/>
                      <a:pt x="1884090" y="277401"/>
                      <a:pt x="1902827" y="265777"/>
                    </a:cubicBezTo>
                    <a:cubicBezTo>
                      <a:pt x="1921580" y="277401"/>
                      <a:pt x="1943636" y="284128"/>
                      <a:pt x="1967240" y="284128"/>
                    </a:cubicBezTo>
                    <a:cubicBezTo>
                      <a:pt x="1973684" y="284128"/>
                      <a:pt x="1980009" y="283622"/>
                      <a:pt x="1986186" y="282654"/>
                    </a:cubicBezTo>
                    <a:cubicBezTo>
                      <a:pt x="1992362" y="283622"/>
                      <a:pt x="1998687" y="284128"/>
                      <a:pt x="2005132" y="284128"/>
                    </a:cubicBezTo>
                    <a:cubicBezTo>
                      <a:pt x="2011546" y="284128"/>
                      <a:pt x="2017841" y="283622"/>
                      <a:pt x="2023988" y="282669"/>
                    </a:cubicBezTo>
                    <a:cubicBezTo>
                      <a:pt x="2030135" y="283622"/>
                      <a:pt x="2036430" y="284128"/>
                      <a:pt x="2042845" y="284128"/>
                    </a:cubicBezTo>
                    <a:cubicBezTo>
                      <a:pt x="2065987" y="284128"/>
                      <a:pt x="2088133" y="277728"/>
                      <a:pt x="2107317" y="265822"/>
                    </a:cubicBezTo>
                    <a:cubicBezTo>
                      <a:pt x="2126055" y="277416"/>
                      <a:pt x="2148096" y="284128"/>
                      <a:pt x="2171670" y="284128"/>
                    </a:cubicBezTo>
                    <a:cubicBezTo>
                      <a:pt x="2178115" y="284128"/>
                      <a:pt x="2184440" y="283622"/>
                      <a:pt x="2190616" y="282654"/>
                    </a:cubicBezTo>
                    <a:cubicBezTo>
                      <a:pt x="2196792" y="283622"/>
                      <a:pt x="2203118" y="284128"/>
                      <a:pt x="2209562" y="284128"/>
                    </a:cubicBezTo>
                    <a:cubicBezTo>
                      <a:pt x="2215976" y="284128"/>
                      <a:pt x="2222272" y="283622"/>
                      <a:pt x="2228418" y="282669"/>
                    </a:cubicBezTo>
                    <a:cubicBezTo>
                      <a:pt x="2234565" y="283622"/>
                      <a:pt x="2240860" y="284128"/>
                      <a:pt x="2247275" y="284128"/>
                    </a:cubicBezTo>
                    <a:cubicBezTo>
                      <a:pt x="2270879" y="284128"/>
                      <a:pt x="2292950" y="277401"/>
                      <a:pt x="2311688" y="265777"/>
                    </a:cubicBezTo>
                    <a:cubicBezTo>
                      <a:pt x="2330440" y="277401"/>
                      <a:pt x="2352497" y="284128"/>
                      <a:pt x="2376101" y="284128"/>
                    </a:cubicBezTo>
                    <a:cubicBezTo>
                      <a:pt x="2382545" y="284128"/>
                      <a:pt x="2388870" y="283622"/>
                      <a:pt x="2395046" y="282654"/>
                    </a:cubicBezTo>
                    <a:cubicBezTo>
                      <a:pt x="2401223" y="283622"/>
                      <a:pt x="2407548" y="284128"/>
                      <a:pt x="2413992" y="284128"/>
                    </a:cubicBezTo>
                    <a:cubicBezTo>
                      <a:pt x="2420407" y="284128"/>
                      <a:pt x="2426702" y="283622"/>
                      <a:pt x="2432849" y="282669"/>
                    </a:cubicBezTo>
                    <a:cubicBezTo>
                      <a:pt x="2438995" y="283622"/>
                      <a:pt x="2445291" y="284128"/>
                      <a:pt x="2451705" y="284128"/>
                    </a:cubicBezTo>
                    <a:cubicBezTo>
                      <a:pt x="2475310" y="284128"/>
                      <a:pt x="2497381" y="277401"/>
                      <a:pt x="2516118" y="265777"/>
                    </a:cubicBezTo>
                    <a:cubicBezTo>
                      <a:pt x="2534871" y="277401"/>
                      <a:pt x="2556927" y="284128"/>
                      <a:pt x="2580531" y="284128"/>
                    </a:cubicBezTo>
                    <a:cubicBezTo>
                      <a:pt x="2586975" y="284128"/>
                      <a:pt x="2593300" y="283622"/>
                      <a:pt x="2599477" y="282654"/>
                    </a:cubicBezTo>
                    <a:cubicBezTo>
                      <a:pt x="2605653" y="283622"/>
                      <a:pt x="2611978" y="284128"/>
                      <a:pt x="2618423" y="284128"/>
                    </a:cubicBezTo>
                    <a:cubicBezTo>
                      <a:pt x="2624837" y="284128"/>
                      <a:pt x="2631133" y="283622"/>
                      <a:pt x="2637279" y="282669"/>
                    </a:cubicBezTo>
                    <a:cubicBezTo>
                      <a:pt x="2643426" y="283622"/>
                      <a:pt x="2649721" y="284128"/>
                      <a:pt x="2656136" y="284128"/>
                    </a:cubicBezTo>
                    <a:cubicBezTo>
                      <a:pt x="2679740" y="284128"/>
                      <a:pt x="2701811" y="277401"/>
                      <a:pt x="2720548" y="265777"/>
                    </a:cubicBezTo>
                    <a:cubicBezTo>
                      <a:pt x="2739286" y="277401"/>
                      <a:pt x="2761357" y="284128"/>
                      <a:pt x="2784961" y="284128"/>
                    </a:cubicBezTo>
                    <a:cubicBezTo>
                      <a:pt x="2791406" y="284128"/>
                      <a:pt x="2797731" y="283622"/>
                      <a:pt x="2803907" y="282654"/>
                    </a:cubicBezTo>
                    <a:cubicBezTo>
                      <a:pt x="2810084" y="283622"/>
                      <a:pt x="2816409" y="284128"/>
                      <a:pt x="2822853" y="284128"/>
                    </a:cubicBezTo>
                    <a:cubicBezTo>
                      <a:pt x="2829267" y="284128"/>
                      <a:pt x="2835563" y="283622"/>
                      <a:pt x="2841709" y="282669"/>
                    </a:cubicBezTo>
                    <a:cubicBezTo>
                      <a:pt x="2847856" y="283622"/>
                      <a:pt x="2854151" y="284128"/>
                      <a:pt x="2860566" y="284128"/>
                    </a:cubicBezTo>
                    <a:cubicBezTo>
                      <a:pt x="2884170" y="284128"/>
                      <a:pt x="2906241" y="277401"/>
                      <a:pt x="2924979" y="265777"/>
                    </a:cubicBezTo>
                    <a:cubicBezTo>
                      <a:pt x="2943731" y="277401"/>
                      <a:pt x="2965787" y="284128"/>
                      <a:pt x="2989392" y="284128"/>
                    </a:cubicBezTo>
                    <a:cubicBezTo>
                      <a:pt x="2995806" y="284128"/>
                      <a:pt x="3002131" y="283622"/>
                      <a:pt x="3008352" y="282654"/>
                    </a:cubicBezTo>
                    <a:cubicBezTo>
                      <a:pt x="3014529" y="283622"/>
                      <a:pt x="3020839" y="284128"/>
                      <a:pt x="3027283" y="284128"/>
                    </a:cubicBezTo>
                    <a:cubicBezTo>
                      <a:pt x="3033698" y="284128"/>
                      <a:pt x="3039993" y="283622"/>
                      <a:pt x="3046140" y="282669"/>
                    </a:cubicBezTo>
                    <a:cubicBezTo>
                      <a:pt x="3052286" y="283622"/>
                      <a:pt x="3058582" y="284128"/>
                      <a:pt x="3064996" y="284128"/>
                    </a:cubicBezTo>
                    <a:cubicBezTo>
                      <a:pt x="3088600" y="284128"/>
                      <a:pt x="3110672" y="277401"/>
                      <a:pt x="3129409" y="265777"/>
                    </a:cubicBezTo>
                    <a:cubicBezTo>
                      <a:pt x="3148146" y="277401"/>
                      <a:pt x="3170218" y="284128"/>
                      <a:pt x="3193822" y="284128"/>
                    </a:cubicBezTo>
                    <a:cubicBezTo>
                      <a:pt x="3200266" y="284128"/>
                      <a:pt x="3206591" y="283622"/>
                      <a:pt x="3212768" y="282654"/>
                    </a:cubicBezTo>
                    <a:cubicBezTo>
                      <a:pt x="3218944" y="283622"/>
                      <a:pt x="3225269" y="284128"/>
                      <a:pt x="3231714" y="284128"/>
                    </a:cubicBezTo>
                    <a:cubicBezTo>
                      <a:pt x="3238128" y="284128"/>
                      <a:pt x="3244423" y="283622"/>
                      <a:pt x="3250570" y="282669"/>
                    </a:cubicBezTo>
                    <a:cubicBezTo>
                      <a:pt x="3256716" y="283622"/>
                      <a:pt x="3263012" y="284128"/>
                      <a:pt x="3269426" y="284128"/>
                    </a:cubicBezTo>
                    <a:cubicBezTo>
                      <a:pt x="3293031" y="284128"/>
                      <a:pt x="3315102" y="277401"/>
                      <a:pt x="3333839" y="265777"/>
                    </a:cubicBezTo>
                    <a:cubicBezTo>
                      <a:pt x="3352592" y="277401"/>
                      <a:pt x="3374648" y="284128"/>
                      <a:pt x="3398252" y="284128"/>
                    </a:cubicBezTo>
                    <a:cubicBezTo>
                      <a:pt x="3404697" y="284128"/>
                      <a:pt x="3411022" y="283622"/>
                      <a:pt x="3417198" y="282654"/>
                    </a:cubicBezTo>
                    <a:cubicBezTo>
                      <a:pt x="3423375" y="283622"/>
                      <a:pt x="3429700" y="284128"/>
                      <a:pt x="3436144" y="284128"/>
                    </a:cubicBezTo>
                    <a:cubicBezTo>
                      <a:pt x="3442558" y="284128"/>
                      <a:pt x="3448854" y="283622"/>
                      <a:pt x="3455001" y="282669"/>
                    </a:cubicBezTo>
                    <a:cubicBezTo>
                      <a:pt x="3461147" y="283622"/>
                      <a:pt x="3467442" y="284128"/>
                      <a:pt x="3473857" y="284128"/>
                    </a:cubicBezTo>
                    <a:cubicBezTo>
                      <a:pt x="3497461" y="284128"/>
                      <a:pt x="3519532" y="277401"/>
                      <a:pt x="3538270" y="265777"/>
                    </a:cubicBezTo>
                    <a:cubicBezTo>
                      <a:pt x="3557007" y="277401"/>
                      <a:pt x="3579078" y="284128"/>
                      <a:pt x="3602683" y="284128"/>
                    </a:cubicBezTo>
                    <a:cubicBezTo>
                      <a:pt x="3609127" y="284128"/>
                      <a:pt x="3615452" y="283622"/>
                      <a:pt x="3621628" y="282654"/>
                    </a:cubicBezTo>
                    <a:cubicBezTo>
                      <a:pt x="3627805" y="283622"/>
                      <a:pt x="3634130" y="284128"/>
                      <a:pt x="3640574" y="284128"/>
                    </a:cubicBezTo>
                    <a:cubicBezTo>
                      <a:pt x="3646989" y="284128"/>
                      <a:pt x="3653284" y="283622"/>
                      <a:pt x="3659431" y="282669"/>
                    </a:cubicBezTo>
                    <a:cubicBezTo>
                      <a:pt x="3665577" y="283622"/>
                      <a:pt x="3671873" y="284128"/>
                      <a:pt x="3678287" y="284128"/>
                    </a:cubicBezTo>
                    <a:cubicBezTo>
                      <a:pt x="3701891" y="284128"/>
                      <a:pt x="3723963" y="277401"/>
                      <a:pt x="3742700" y="265777"/>
                    </a:cubicBezTo>
                    <a:cubicBezTo>
                      <a:pt x="3761452" y="277401"/>
                      <a:pt x="3783509" y="284128"/>
                      <a:pt x="3807113" y="284128"/>
                    </a:cubicBezTo>
                    <a:cubicBezTo>
                      <a:pt x="3813557" y="284128"/>
                      <a:pt x="3819882" y="283622"/>
                      <a:pt x="3826059" y="282654"/>
                    </a:cubicBezTo>
                    <a:cubicBezTo>
                      <a:pt x="3832235" y="283622"/>
                      <a:pt x="3838560" y="284128"/>
                      <a:pt x="3845004" y="284128"/>
                    </a:cubicBezTo>
                    <a:cubicBezTo>
                      <a:pt x="3851419" y="284128"/>
                      <a:pt x="3857714" y="283622"/>
                      <a:pt x="3863861" y="282669"/>
                    </a:cubicBezTo>
                    <a:cubicBezTo>
                      <a:pt x="3870008" y="283622"/>
                      <a:pt x="3876303" y="284128"/>
                      <a:pt x="3882718" y="284128"/>
                    </a:cubicBezTo>
                    <a:cubicBezTo>
                      <a:pt x="3906322" y="284128"/>
                      <a:pt x="3928393" y="277401"/>
                      <a:pt x="3947130" y="265777"/>
                    </a:cubicBezTo>
                    <a:cubicBezTo>
                      <a:pt x="3965868" y="277401"/>
                      <a:pt x="3987939" y="284128"/>
                      <a:pt x="4011543" y="284128"/>
                    </a:cubicBezTo>
                    <a:cubicBezTo>
                      <a:pt x="4017987" y="284128"/>
                      <a:pt x="4024312" y="283622"/>
                      <a:pt x="4030489" y="282654"/>
                    </a:cubicBezTo>
                    <a:cubicBezTo>
                      <a:pt x="4036665" y="283622"/>
                      <a:pt x="4042990" y="284128"/>
                      <a:pt x="4049435" y="284128"/>
                    </a:cubicBezTo>
                    <a:cubicBezTo>
                      <a:pt x="4055849" y="284128"/>
                      <a:pt x="4062145" y="283622"/>
                      <a:pt x="4068291" y="282669"/>
                    </a:cubicBezTo>
                    <a:cubicBezTo>
                      <a:pt x="4074438" y="283622"/>
                      <a:pt x="4080733" y="284128"/>
                      <a:pt x="4087148" y="284128"/>
                    </a:cubicBezTo>
                    <a:cubicBezTo>
                      <a:pt x="4110752" y="284128"/>
                      <a:pt x="4132823" y="277401"/>
                      <a:pt x="4151560" y="265777"/>
                    </a:cubicBezTo>
                    <a:cubicBezTo>
                      <a:pt x="4170313" y="277401"/>
                      <a:pt x="4192369" y="284128"/>
                      <a:pt x="4215973" y="284128"/>
                    </a:cubicBezTo>
                    <a:cubicBezTo>
                      <a:pt x="4222418" y="284128"/>
                      <a:pt x="4228743" y="283622"/>
                      <a:pt x="4234919" y="282654"/>
                    </a:cubicBezTo>
                    <a:cubicBezTo>
                      <a:pt x="4241096" y="283622"/>
                      <a:pt x="4247421" y="284128"/>
                      <a:pt x="4253865" y="284128"/>
                    </a:cubicBezTo>
                    <a:cubicBezTo>
                      <a:pt x="4260280" y="284128"/>
                      <a:pt x="4266575" y="283622"/>
                      <a:pt x="4272722" y="282669"/>
                    </a:cubicBezTo>
                    <a:cubicBezTo>
                      <a:pt x="4278868" y="283622"/>
                      <a:pt x="4285164" y="284128"/>
                      <a:pt x="4291578" y="284128"/>
                    </a:cubicBezTo>
                    <a:cubicBezTo>
                      <a:pt x="4315183" y="284128"/>
                      <a:pt x="4337253" y="277401"/>
                      <a:pt x="4355991" y="265777"/>
                    </a:cubicBezTo>
                    <a:cubicBezTo>
                      <a:pt x="4374729" y="277401"/>
                      <a:pt x="4396800" y="284128"/>
                      <a:pt x="4420404" y="284128"/>
                    </a:cubicBezTo>
                    <a:cubicBezTo>
                      <a:pt x="4426848" y="284128"/>
                      <a:pt x="4433174" y="283622"/>
                      <a:pt x="4439350" y="282654"/>
                    </a:cubicBezTo>
                    <a:cubicBezTo>
                      <a:pt x="4445526" y="283622"/>
                      <a:pt x="4451851" y="284128"/>
                      <a:pt x="4458296" y="284128"/>
                    </a:cubicBezTo>
                    <a:cubicBezTo>
                      <a:pt x="4464710" y="284128"/>
                      <a:pt x="4471006" y="283622"/>
                      <a:pt x="4477152" y="282669"/>
                    </a:cubicBezTo>
                    <a:cubicBezTo>
                      <a:pt x="4483299" y="283622"/>
                      <a:pt x="4489594" y="284128"/>
                      <a:pt x="4496009" y="284128"/>
                    </a:cubicBezTo>
                    <a:cubicBezTo>
                      <a:pt x="4519613" y="284128"/>
                      <a:pt x="4541684" y="277401"/>
                      <a:pt x="4560422" y="265777"/>
                    </a:cubicBezTo>
                    <a:cubicBezTo>
                      <a:pt x="4579174" y="277401"/>
                      <a:pt x="4601230" y="284128"/>
                      <a:pt x="4624834" y="284128"/>
                    </a:cubicBezTo>
                    <a:cubicBezTo>
                      <a:pt x="4631278" y="284128"/>
                      <a:pt x="4637604" y="283622"/>
                      <a:pt x="4643780" y="282654"/>
                    </a:cubicBezTo>
                    <a:cubicBezTo>
                      <a:pt x="4649956" y="283622"/>
                      <a:pt x="4656282" y="284128"/>
                      <a:pt x="4662726" y="284128"/>
                    </a:cubicBezTo>
                    <a:cubicBezTo>
                      <a:pt x="4669140" y="284128"/>
                      <a:pt x="4675436" y="283622"/>
                      <a:pt x="4681582" y="282669"/>
                    </a:cubicBezTo>
                    <a:cubicBezTo>
                      <a:pt x="4687729" y="283622"/>
                      <a:pt x="4694024" y="284128"/>
                      <a:pt x="4700439" y="284128"/>
                    </a:cubicBezTo>
                    <a:cubicBezTo>
                      <a:pt x="4724043" y="284128"/>
                      <a:pt x="4746114" y="277401"/>
                      <a:pt x="4764852" y="265777"/>
                    </a:cubicBezTo>
                    <a:cubicBezTo>
                      <a:pt x="4783589" y="277401"/>
                      <a:pt x="4805660" y="284128"/>
                      <a:pt x="4829265" y="284128"/>
                    </a:cubicBezTo>
                    <a:cubicBezTo>
                      <a:pt x="4835709" y="284128"/>
                      <a:pt x="4842034" y="283622"/>
                      <a:pt x="4848210" y="282654"/>
                    </a:cubicBezTo>
                    <a:cubicBezTo>
                      <a:pt x="4854387" y="283622"/>
                      <a:pt x="4860712" y="284128"/>
                      <a:pt x="4867156" y="284128"/>
                    </a:cubicBezTo>
                    <a:cubicBezTo>
                      <a:pt x="4873571" y="284128"/>
                      <a:pt x="4879866" y="283622"/>
                      <a:pt x="4886013" y="282669"/>
                    </a:cubicBezTo>
                    <a:cubicBezTo>
                      <a:pt x="4892159" y="283622"/>
                      <a:pt x="4898455" y="284128"/>
                      <a:pt x="4904869" y="284128"/>
                    </a:cubicBezTo>
                    <a:cubicBezTo>
                      <a:pt x="4972646" y="284128"/>
                      <a:pt x="5027801" y="228779"/>
                      <a:pt x="5027801" y="160749"/>
                    </a:cubicBezTo>
                    <a:cubicBezTo>
                      <a:pt x="5027771" y="92720"/>
                      <a:pt x="4972631" y="37371"/>
                      <a:pt x="4904854" y="37371"/>
                    </a:cubicBezTo>
                    <a:close/>
                    <a:moveTo>
                      <a:pt x="4867141" y="42907"/>
                    </a:moveTo>
                    <a:cubicBezTo>
                      <a:pt x="4867543" y="42907"/>
                      <a:pt x="4867930" y="42937"/>
                      <a:pt x="4868317" y="42937"/>
                    </a:cubicBezTo>
                    <a:cubicBezTo>
                      <a:pt x="4867885" y="43071"/>
                      <a:pt x="4867469" y="43235"/>
                      <a:pt x="4867052" y="43369"/>
                    </a:cubicBezTo>
                    <a:cubicBezTo>
                      <a:pt x="4866635" y="43235"/>
                      <a:pt x="4866219" y="43071"/>
                      <a:pt x="4865802" y="42937"/>
                    </a:cubicBezTo>
                    <a:cubicBezTo>
                      <a:pt x="4866234" y="42937"/>
                      <a:pt x="4866680" y="42907"/>
                      <a:pt x="4867141" y="42907"/>
                    </a:cubicBezTo>
                    <a:close/>
                    <a:moveTo>
                      <a:pt x="418713" y="160764"/>
                    </a:moveTo>
                    <a:cubicBezTo>
                      <a:pt x="418713" y="139750"/>
                      <a:pt x="424249" y="120015"/>
                      <a:pt x="433893" y="102915"/>
                    </a:cubicBezTo>
                    <a:cubicBezTo>
                      <a:pt x="443538" y="120015"/>
                      <a:pt x="449074" y="139750"/>
                      <a:pt x="449074" y="160764"/>
                    </a:cubicBezTo>
                    <a:cubicBezTo>
                      <a:pt x="449074" y="181779"/>
                      <a:pt x="443538" y="201513"/>
                      <a:pt x="433893" y="218614"/>
                    </a:cubicBezTo>
                    <a:cubicBezTo>
                      <a:pt x="424249" y="201513"/>
                      <a:pt x="418713" y="181779"/>
                      <a:pt x="418713" y="160764"/>
                    </a:cubicBezTo>
                    <a:close/>
                    <a:moveTo>
                      <a:pt x="430634" y="224046"/>
                    </a:moveTo>
                    <a:cubicBezTo>
                      <a:pt x="416406" y="246385"/>
                      <a:pt x="394901" y="263604"/>
                      <a:pt x="369481" y="272311"/>
                    </a:cubicBezTo>
                    <a:cubicBezTo>
                      <a:pt x="323240" y="256475"/>
                      <a:pt x="289887" y="212467"/>
                      <a:pt x="289887" y="160764"/>
                    </a:cubicBezTo>
                    <a:cubicBezTo>
                      <a:pt x="289887" y="109061"/>
                      <a:pt x="323240" y="65053"/>
                      <a:pt x="369481" y="49218"/>
                    </a:cubicBezTo>
                    <a:cubicBezTo>
                      <a:pt x="394901" y="57924"/>
                      <a:pt x="416406" y="75143"/>
                      <a:pt x="430634" y="97483"/>
                    </a:cubicBezTo>
                    <a:cubicBezTo>
                      <a:pt x="419561" y="115997"/>
                      <a:pt x="413192" y="137651"/>
                      <a:pt x="413192" y="160764"/>
                    </a:cubicBezTo>
                    <a:cubicBezTo>
                      <a:pt x="413177" y="183877"/>
                      <a:pt x="419561" y="205532"/>
                      <a:pt x="430634" y="224046"/>
                    </a:cubicBezTo>
                    <a:close/>
                    <a:moveTo>
                      <a:pt x="437153" y="97483"/>
                    </a:moveTo>
                    <a:cubicBezTo>
                      <a:pt x="441677" y="90369"/>
                      <a:pt x="446931" y="83761"/>
                      <a:pt x="452839" y="77778"/>
                    </a:cubicBezTo>
                    <a:cubicBezTo>
                      <a:pt x="458748" y="83746"/>
                      <a:pt x="463987" y="90354"/>
                      <a:pt x="468526" y="97468"/>
                    </a:cubicBezTo>
                    <a:cubicBezTo>
                      <a:pt x="460831" y="110326"/>
                      <a:pt x="455429" y="124718"/>
                      <a:pt x="452839" y="140047"/>
                    </a:cubicBezTo>
                    <a:cubicBezTo>
                      <a:pt x="450235" y="124733"/>
                      <a:pt x="444832" y="110341"/>
                      <a:pt x="437153" y="97483"/>
                    </a:cubicBezTo>
                    <a:close/>
                    <a:moveTo>
                      <a:pt x="452839" y="181451"/>
                    </a:moveTo>
                    <a:cubicBezTo>
                      <a:pt x="455429" y="196781"/>
                      <a:pt x="460831" y="211172"/>
                      <a:pt x="468526" y="224046"/>
                    </a:cubicBezTo>
                    <a:cubicBezTo>
                      <a:pt x="463987" y="231160"/>
                      <a:pt x="458748" y="237768"/>
                      <a:pt x="452839" y="243751"/>
                    </a:cubicBezTo>
                    <a:cubicBezTo>
                      <a:pt x="446931" y="237783"/>
                      <a:pt x="441677" y="231175"/>
                      <a:pt x="437153" y="224046"/>
                    </a:cubicBezTo>
                    <a:cubicBezTo>
                      <a:pt x="444832" y="211172"/>
                      <a:pt x="450235" y="196796"/>
                      <a:pt x="452839" y="181451"/>
                    </a:cubicBezTo>
                    <a:close/>
                    <a:moveTo>
                      <a:pt x="456605" y="160764"/>
                    </a:moveTo>
                    <a:cubicBezTo>
                      <a:pt x="456605" y="139750"/>
                      <a:pt x="462141" y="120015"/>
                      <a:pt x="471785" y="102915"/>
                    </a:cubicBezTo>
                    <a:cubicBezTo>
                      <a:pt x="481429" y="120015"/>
                      <a:pt x="486966" y="139750"/>
                      <a:pt x="486966" y="160764"/>
                    </a:cubicBezTo>
                    <a:cubicBezTo>
                      <a:pt x="486966" y="181779"/>
                      <a:pt x="481429" y="201513"/>
                      <a:pt x="471785" y="218614"/>
                    </a:cubicBezTo>
                    <a:cubicBezTo>
                      <a:pt x="462141" y="201513"/>
                      <a:pt x="456605" y="181779"/>
                      <a:pt x="456605" y="160764"/>
                    </a:cubicBezTo>
                    <a:close/>
                    <a:moveTo>
                      <a:pt x="475045" y="97483"/>
                    </a:moveTo>
                    <a:cubicBezTo>
                      <a:pt x="479554" y="90398"/>
                      <a:pt x="484778" y="83820"/>
                      <a:pt x="490642" y="77882"/>
                    </a:cubicBezTo>
                    <a:cubicBezTo>
                      <a:pt x="496506" y="83820"/>
                      <a:pt x="501729" y="90398"/>
                      <a:pt x="506239" y="97483"/>
                    </a:cubicBezTo>
                    <a:cubicBezTo>
                      <a:pt x="498634" y="110207"/>
                      <a:pt x="493261" y="124420"/>
                      <a:pt x="490642" y="139571"/>
                    </a:cubicBezTo>
                    <a:cubicBezTo>
                      <a:pt x="488007" y="124420"/>
                      <a:pt x="482650" y="110207"/>
                      <a:pt x="475045" y="97483"/>
                    </a:cubicBezTo>
                    <a:close/>
                    <a:moveTo>
                      <a:pt x="490642" y="181957"/>
                    </a:moveTo>
                    <a:cubicBezTo>
                      <a:pt x="493261" y="197108"/>
                      <a:pt x="498634" y="211321"/>
                      <a:pt x="506239" y="224046"/>
                    </a:cubicBezTo>
                    <a:cubicBezTo>
                      <a:pt x="501729" y="231130"/>
                      <a:pt x="496506" y="237708"/>
                      <a:pt x="490642" y="243647"/>
                    </a:cubicBezTo>
                    <a:cubicBezTo>
                      <a:pt x="484778" y="237708"/>
                      <a:pt x="479554" y="231130"/>
                      <a:pt x="475045" y="224046"/>
                    </a:cubicBezTo>
                    <a:cubicBezTo>
                      <a:pt x="482650" y="211321"/>
                      <a:pt x="488007" y="197108"/>
                      <a:pt x="490642" y="181957"/>
                    </a:cubicBezTo>
                    <a:close/>
                    <a:moveTo>
                      <a:pt x="494318" y="160764"/>
                    </a:moveTo>
                    <a:cubicBezTo>
                      <a:pt x="494318" y="139750"/>
                      <a:pt x="499854" y="120015"/>
                      <a:pt x="509498" y="102915"/>
                    </a:cubicBezTo>
                    <a:cubicBezTo>
                      <a:pt x="519142" y="120015"/>
                      <a:pt x="524679" y="139750"/>
                      <a:pt x="524679" y="160764"/>
                    </a:cubicBezTo>
                    <a:cubicBezTo>
                      <a:pt x="524679" y="181779"/>
                      <a:pt x="519142" y="201513"/>
                      <a:pt x="509498" y="218614"/>
                    </a:cubicBezTo>
                    <a:cubicBezTo>
                      <a:pt x="499854" y="201513"/>
                      <a:pt x="494318" y="181779"/>
                      <a:pt x="494318" y="160764"/>
                    </a:cubicBezTo>
                    <a:close/>
                    <a:moveTo>
                      <a:pt x="530200" y="160764"/>
                    </a:moveTo>
                    <a:cubicBezTo>
                      <a:pt x="530200" y="137651"/>
                      <a:pt x="523815" y="115997"/>
                      <a:pt x="512758" y="97483"/>
                    </a:cubicBezTo>
                    <a:cubicBezTo>
                      <a:pt x="526985" y="75143"/>
                      <a:pt x="548491" y="57924"/>
                      <a:pt x="573911" y="49218"/>
                    </a:cubicBezTo>
                    <a:cubicBezTo>
                      <a:pt x="599331" y="57924"/>
                      <a:pt x="620837" y="75143"/>
                      <a:pt x="635064" y="97483"/>
                    </a:cubicBezTo>
                    <a:cubicBezTo>
                      <a:pt x="623992" y="115997"/>
                      <a:pt x="617622" y="137651"/>
                      <a:pt x="617622" y="160764"/>
                    </a:cubicBezTo>
                    <a:cubicBezTo>
                      <a:pt x="617622" y="183446"/>
                      <a:pt x="623679" y="205189"/>
                      <a:pt x="635020" y="224135"/>
                    </a:cubicBezTo>
                    <a:cubicBezTo>
                      <a:pt x="620792" y="246430"/>
                      <a:pt x="599301" y="263619"/>
                      <a:pt x="573926" y="272311"/>
                    </a:cubicBezTo>
                    <a:cubicBezTo>
                      <a:pt x="548506" y="263604"/>
                      <a:pt x="527000" y="246385"/>
                      <a:pt x="512772" y="224046"/>
                    </a:cubicBezTo>
                    <a:cubicBezTo>
                      <a:pt x="523815" y="205532"/>
                      <a:pt x="530200" y="183877"/>
                      <a:pt x="530200" y="160764"/>
                    </a:cubicBezTo>
                    <a:close/>
                    <a:moveTo>
                      <a:pt x="623143" y="160764"/>
                    </a:moveTo>
                    <a:cubicBezTo>
                      <a:pt x="623143" y="139750"/>
                      <a:pt x="628680" y="120015"/>
                      <a:pt x="638324" y="102915"/>
                    </a:cubicBezTo>
                    <a:cubicBezTo>
                      <a:pt x="647968" y="120015"/>
                      <a:pt x="653504" y="139750"/>
                      <a:pt x="653504" y="160764"/>
                    </a:cubicBezTo>
                    <a:cubicBezTo>
                      <a:pt x="653504" y="181808"/>
                      <a:pt x="647953" y="201573"/>
                      <a:pt x="638294" y="218688"/>
                    </a:cubicBezTo>
                    <a:cubicBezTo>
                      <a:pt x="628427" y="201201"/>
                      <a:pt x="623143" y="181392"/>
                      <a:pt x="623143" y="160764"/>
                    </a:cubicBezTo>
                    <a:close/>
                    <a:moveTo>
                      <a:pt x="641583" y="97483"/>
                    </a:moveTo>
                    <a:cubicBezTo>
                      <a:pt x="646108" y="90369"/>
                      <a:pt x="651361" y="83761"/>
                      <a:pt x="657270" y="77778"/>
                    </a:cubicBezTo>
                    <a:cubicBezTo>
                      <a:pt x="663178" y="83746"/>
                      <a:pt x="668417" y="90354"/>
                      <a:pt x="672956" y="97468"/>
                    </a:cubicBezTo>
                    <a:cubicBezTo>
                      <a:pt x="665262" y="110326"/>
                      <a:pt x="659859" y="124718"/>
                      <a:pt x="657270" y="140047"/>
                    </a:cubicBezTo>
                    <a:cubicBezTo>
                      <a:pt x="654680" y="124733"/>
                      <a:pt x="649278" y="110341"/>
                      <a:pt x="641583" y="97483"/>
                    </a:cubicBezTo>
                    <a:close/>
                    <a:moveTo>
                      <a:pt x="657255" y="181511"/>
                    </a:moveTo>
                    <a:cubicBezTo>
                      <a:pt x="659800" y="196647"/>
                      <a:pt x="665068" y="211053"/>
                      <a:pt x="672897" y="224135"/>
                    </a:cubicBezTo>
                    <a:cubicBezTo>
                      <a:pt x="668372" y="231234"/>
                      <a:pt x="663119" y="237827"/>
                      <a:pt x="657225" y="243780"/>
                    </a:cubicBezTo>
                    <a:cubicBezTo>
                      <a:pt x="651242" y="237723"/>
                      <a:pt x="646003" y="231130"/>
                      <a:pt x="641539" y="224120"/>
                    </a:cubicBezTo>
                    <a:cubicBezTo>
                      <a:pt x="649248" y="211247"/>
                      <a:pt x="654665" y="196855"/>
                      <a:pt x="657255" y="181511"/>
                    </a:cubicBezTo>
                    <a:close/>
                    <a:moveTo>
                      <a:pt x="661035" y="160764"/>
                    </a:moveTo>
                    <a:cubicBezTo>
                      <a:pt x="661035" y="139750"/>
                      <a:pt x="666571" y="120015"/>
                      <a:pt x="676215" y="102915"/>
                    </a:cubicBezTo>
                    <a:cubicBezTo>
                      <a:pt x="685860" y="120015"/>
                      <a:pt x="691396" y="139750"/>
                      <a:pt x="691396" y="160764"/>
                    </a:cubicBezTo>
                    <a:cubicBezTo>
                      <a:pt x="691396" y="181808"/>
                      <a:pt x="685845" y="201573"/>
                      <a:pt x="676186" y="218688"/>
                    </a:cubicBezTo>
                    <a:cubicBezTo>
                      <a:pt x="666318" y="201201"/>
                      <a:pt x="661035" y="181392"/>
                      <a:pt x="661035" y="160764"/>
                    </a:cubicBezTo>
                    <a:close/>
                    <a:moveTo>
                      <a:pt x="679475" y="97483"/>
                    </a:moveTo>
                    <a:cubicBezTo>
                      <a:pt x="683984" y="90398"/>
                      <a:pt x="689208" y="83820"/>
                      <a:pt x="695072" y="77882"/>
                    </a:cubicBezTo>
                    <a:cubicBezTo>
                      <a:pt x="700936" y="83820"/>
                      <a:pt x="706160" y="90398"/>
                      <a:pt x="710669" y="97483"/>
                    </a:cubicBezTo>
                    <a:cubicBezTo>
                      <a:pt x="703064" y="110207"/>
                      <a:pt x="697691" y="124420"/>
                      <a:pt x="695072" y="139571"/>
                    </a:cubicBezTo>
                    <a:cubicBezTo>
                      <a:pt x="692453" y="124420"/>
                      <a:pt x="687080" y="110207"/>
                      <a:pt x="679475" y="97483"/>
                    </a:cubicBezTo>
                    <a:close/>
                    <a:moveTo>
                      <a:pt x="695072" y="181957"/>
                    </a:moveTo>
                    <a:cubicBezTo>
                      <a:pt x="697691" y="197108"/>
                      <a:pt x="703064" y="211321"/>
                      <a:pt x="710669" y="224046"/>
                    </a:cubicBezTo>
                    <a:cubicBezTo>
                      <a:pt x="706145" y="231145"/>
                      <a:pt x="700921" y="237738"/>
                      <a:pt x="695027" y="243691"/>
                    </a:cubicBezTo>
                    <a:cubicBezTo>
                      <a:pt x="689074" y="237664"/>
                      <a:pt x="683880" y="231100"/>
                      <a:pt x="679430" y="224120"/>
                    </a:cubicBezTo>
                    <a:cubicBezTo>
                      <a:pt x="687065" y="211366"/>
                      <a:pt x="692438" y="197138"/>
                      <a:pt x="695072" y="181957"/>
                    </a:cubicBezTo>
                    <a:close/>
                    <a:moveTo>
                      <a:pt x="698748" y="160764"/>
                    </a:moveTo>
                    <a:cubicBezTo>
                      <a:pt x="698748" y="139750"/>
                      <a:pt x="704284" y="120015"/>
                      <a:pt x="713928" y="102915"/>
                    </a:cubicBezTo>
                    <a:cubicBezTo>
                      <a:pt x="723573" y="120015"/>
                      <a:pt x="729109" y="139750"/>
                      <a:pt x="729109" y="160764"/>
                    </a:cubicBezTo>
                    <a:cubicBezTo>
                      <a:pt x="729109" y="181779"/>
                      <a:pt x="723573" y="201513"/>
                      <a:pt x="713928" y="218614"/>
                    </a:cubicBezTo>
                    <a:cubicBezTo>
                      <a:pt x="704284" y="201513"/>
                      <a:pt x="698748" y="181779"/>
                      <a:pt x="698748" y="160764"/>
                    </a:cubicBezTo>
                    <a:close/>
                    <a:moveTo>
                      <a:pt x="734645" y="160764"/>
                    </a:moveTo>
                    <a:cubicBezTo>
                      <a:pt x="734645" y="137651"/>
                      <a:pt x="728261" y="115997"/>
                      <a:pt x="717203" y="97483"/>
                    </a:cubicBezTo>
                    <a:cubicBezTo>
                      <a:pt x="731431" y="75143"/>
                      <a:pt x="752936" y="57924"/>
                      <a:pt x="778356" y="49218"/>
                    </a:cubicBezTo>
                    <a:cubicBezTo>
                      <a:pt x="803776" y="57924"/>
                      <a:pt x="825282" y="75143"/>
                      <a:pt x="839510" y="97483"/>
                    </a:cubicBezTo>
                    <a:cubicBezTo>
                      <a:pt x="828437" y="115997"/>
                      <a:pt x="822067" y="137651"/>
                      <a:pt x="822067" y="160764"/>
                    </a:cubicBezTo>
                    <a:cubicBezTo>
                      <a:pt x="822067" y="183877"/>
                      <a:pt x="828452" y="205532"/>
                      <a:pt x="839510" y="224046"/>
                    </a:cubicBezTo>
                    <a:cubicBezTo>
                      <a:pt x="825282" y="246385"/>
                      <a:pt x="803776" y="263604"/>
                      <a:pt x="778356" y="272311"/>
                    </a:cubicBezTo>
                    <a:cubicBezTo>
                      <a:pt x="752936" y="263604"/>
                      <a:pt x="731431" y="246385"/>
                      <a:pt x="717203" y="224046"/>
                    </a:cubicBezTo>
                    <a:cubicBezTo>
                      <a:pt x="728261" y="205532"/>
                      <a:pt x="734645" y="183877"/>
                      <a:pt x="734645" y="160764"/>
                    </a:cubicBezTo>
                    <a:close/>
                    <a:moveTo>
                      <a:pt x="827574" y="160764"/>
                    </a:moveTo>
                    <a:cubicBezTo>
                      <a:pt x="827574" y="139750"/>
                      <a:pt x="833110" y="120015"/>
                      <a:pt x="842754" y="102915"/>
                    </a:cubicBezTo>
                    <a:cubicBezTo>
                      <a:pt x="852398" y="120015"/>
                      <a:pt x="857935" y="139750"/>
                      <a:pt x="857935" y="160764"/>
                    </a:cubicBezTo>
                    <a:cubicBezTo>
                      <a:pt x="857935" y="181779"/>
                      <a:pt x="852398" y="201513"/>
                      <a:pt x="842754" y="218614"/>
                    </a:cubicBezTo>
                    <a:cubicBezTo>
                      <a:pt x="833110" y="201513"/>
                      <a:pt x="827574" y="181779"/>
                      <a:pt x="827574" y="160764"/>
                    </a:cubicBezTo>
                    <a:close/>
                    <a:moveTo>
                      <a:pt x="846013" y="97483"/>
                    </a:moveTo>
                    <a:cubicBezTo>
                      <a:pt x="850538" y="90369"/>
                      <a:pt x="855792" y="83761"/>
                      <a:pt x="861700" y="77778"/>
                    </a:cubicBezTo>
                    <a:cubicBezTo>
                      <a:pt x="867608" y="83746"/>
                      <a:pt x="872847" y="90354"/>
                      <a:pt x="877387" y="97468"/>
                    </a:cubicBezTo>
                    <a:cubicBezTo>
                      <a:pt x="869692" y="110326"/>
                      <a:pt x="864290" y="124718"/>
                      <a:pt x="861700" y="140047"/>
                    </a:cubicBezTo>
                    <a:cubicBezTo>
                      <a:pt x="859110" y="124733"/>
                      <a:pt x="853708" y="110341"/>
                      <a:pt x="846013" y="97483"/>
                    </a:cubicBezTo>
                    <a:close/>
                    <a:moveTo>
                      <a:pt x="861700" y="181451"/>
                    </a:moveTo>
                    <a:cubicBezTo>
                      <a:pt x="864290" y="196781"/>
                      <a:pt x="869692" y="211172"/>
                      <a:pt x="877387" y="224031"/>
                    </a:cubicBezTo>
                    <a:cubicBezTo>
                      <a:pt x="872847" y="231145"/>
                      <a:pt x="867608" y="237753"/>
                      <a:pt x="861700" y="243721"/>
                    </a:cubicBezTo>
                    <a:cubicBezTo>
                      <a:pt x="855792" y="237753"/>
                      <a:pt x="850553" y="231145"/>
                      <a:pt x="846013" y="224031"/>
                    </a:cubicBezTo>
                    <a:cubicBezTo>
                      <a:pt x="853708" y="211172"/>
                      <a:pt x="859110" y="196796"/>
                      <a:pt x="861700" y="181451"/>
                    </a:cubicBezTo>
                    <a:close/>
                    <a:moveTo>
                      <a:pt x="865480" y="160764"/>
                    </a:moveTo>
                    <a:cubicBezTo>
                      <a:pt x="865480" y="139750"/>
                      <a:pt x="871017" y="120015"/>
                      <a:pt x="880661" y="102915"/>
                    </a:cubicBezTo>
                    <a:cubicBezTo>
                      <a:pt x="890305" y="120015"/>
                      <a:pt x="895841" y="139750"/>
                      <a:pt x="895841" y="160764"/>
                    </a:cubicBezTo>
                    <a:cubicBezTo>
                      <a:pt x="895841" y="181779"/>
                      <a:pt x="890305" y="201513"/>
                      <a:pt x="880661" y="218614"/>
                    </a:cubicBezTo>
                    <a:cubicBezTo>
                      <a:pt x="871002" y="201513"/>
                      <a:pt x="865480" y="181779"/>
                      <a:pt x="865480" y="160764"/>
                    </a:cubicBezTo>
                    <a:close/>
                    <a:moveTo>
                      <a:pt x="883905" y="97483"/>
                    </a:moveTo>
                    <a:cubicBezTo>
                      <a:pt x="888415" y="90398"/>
                      <a:pt x="893638" y="83820"/>
                      <a:pt x="899502" y="77882"/>
                    </a:cubicBezTo>
                    <a:cubicBezTo>
                      <a:pt x="905366" y="83820"/>
                      <a:pt x="910590" y="90398"/>
                      <a:pt x="915100" y="97483"/>
                    </a:cubicBezTo>
                    <a:cubicBezTo>
                      <a:pt x="907494" y="110207"/>
                      <a:pt x="902122" y="124420"/>
                      <a:pt x="899502" y="139571"/>
                    </a:cubicBezTo>
                    <a:cubicBezTo>
                      <a:pt x="896883" y="124420"/>
                      <a:pt x="891510" y="110207"/>
                      <a:pt x="883905" y="97483"/>
                    </a:cubicBezTo>
                    <a:close/>
                    <a:moveTo>
                      <a:pt x="899502" y="181957"/>
                    </a:moveTo>
                    <a:cubicBezTo>
                      <a:pt x="902122" y="197108"/>
                      <a:pt x="907494" y="211321"/>
                      <a:pt x="915100" y="224046"/>
                    </a:cubicBezTo>
                    <a:cubicBezTo>
                      <a:pt x="910590" y="231130"/>
                      <a:pt x="905366" y="237708"/>
                      <a:pt x="899502" y="243647"/>
                    </a:cubicBezTo>
                    <a:cubicBezTo>
                      <a:pt x="893638" y="237708"/>
                      <a:pt x="888415" y="231130"/>
                      <a:pt x="883905" y="224046"/>
                    </a:cubicBezTo>
                    <a:cubicBezTo>
                      <a:pt x="891510" y="211321"/>
                      <a:pt x="896883" y="197108"/>
                      <a:pt x="899502" y="181957"/>
                    </a:cubicBezTo>
                    <a:close/>
                    <a:moveTo>
                      <a:pt x="903193" y="160764"/>
                    </a:moveTo>
                    <a:cubicBezTo>
                      <a:pt x="903193" y="139750"/>
                      <a:pt x="908730" y="120015"/>
                      <a:pt x="918374" y="102915"/>
                    </a:cubicBezTo>
                    <a:cubicBezTo>
                      <a:pt x="928018" y="120015"/>
                      <a:pt x="933554" y="139750"/>
                      <a:pt x="933554" y="160764"/>
                    </a:cubicBezTo>
                    <a:cubicBezTo>
                      <a:pt x="933554" y="181779"/>
                      <a:pt x="928018" y="201513"/>
                      <a:pt x="918374" y="218614"/>
                    </a:cubicBezTo>
                    <a:cubicBezTo>
                      <a:pt x="908715" y="201513"/>
                      <a:pt x="903193" y="181779"/>
                      <a:pt x="903193" y="160764"/>
                    </a:cubicBezTo>
                    <a:close/>
                    <a:moveTo>
                      <a:pt x="939076" y="160764"/>
                    </a:moveTo>
                    <a:cubicBezTo>
                      <a:pt x="939076" y="137651"/>
                      <a:pt x="932691" y="115997"/>
                      <a:pt x="921633" y="97483"/>
                    </a:cubicBezTo>
                    <a:cubicBezTo>
                      <a:pt x="935861" y="75143"/>
                      <a:pt x="957367" y="57924"/>
                      <a:pt x="982787" y="49218"/>
                    </a:cubicBezTo>
                    <a:cubicBezTo>
                      <a:pt x="1008206" y="57924"/>
                      <a:pt x="1029712" y="75143"/>
                      <a:pt x="1043940" y="97483"/>
                    </a:cubicBezTo>
                    <a:cubicBezTo>
                      <a:pt x="1032867" y="115997"/>
                      <a:pt x="1026497" y="137651"/>
                      <a:pt x="1026497" y="160764"/>
                    </a:cubicBezTo>
                    <a:cubicBezTo>
                      <a:pt x="1026497" y="183877"/>
                      <a:pt x="1032882" y="205532"/>
                      <a:pt x="1043940" y="224046"/>
                    </a:cubicBezTo>
                    <a:cubicBezTo>
                      <a:pt x="1029712" y="246385"/>
                      <a:pt x="1008206" y="263604"/>
                      <a:pt x="982787" y="272311"/>
                    </a:cubicBezTo>
                    <a:cubicBezTo>
                      <a:pt x="957367" y="263604"/>
                      <a:pt x="935861" y="246385"/>
                      <a:pt x="921633" y="224046"/>
                    </a:cubicBezTo>
                    <a:cubicBezTo>
                      <a:pt x="932691" y="205532"/>
                      <a:pt x="939076" y="183877"/>
                      <a:pt x="939076" y="160764"/>
                    </a:cubicBezTo>
                    <a:close/>
                    <a:moveTo>
                      <a:pt x="1032019" y="160764"/>
                    </a:moveTo>
                    <a:cubicBezTo>
                      <a:pt x="1032019" y="139750"/>
                      <a:pt x="1037555" y="120015"/>
                      <a:pt x="1047199" y="102915"/>
                    </a:cubicBezTo>
                    <a:cubicBezTo>
                      <a:pt x="1056843" y="120015"/>
                      <a:pt x="1062380" y="139750"/>
                      <a:pt x="1062380" y="160764"/>
                    </a:cubicBezTo>
                    <a:cubicBezTo>
                      <a:pt x="1062380" y="181779"/>
                      <a:pt x="1056843" y="201513"/>
                      <a:pt x="1047199" y="218614"/>
                    </a:cubicBezTo>
                    <a:cubicBezTo>
                      <a:pt x="1037555" y="201513"/>
                      <a:pt x="1032019" y="181779"/>
                      <a:pt x="1032019" y="160764"/>
                    </a:cubicBezTo>
                    <a:close/>
                    <a:moveTo>
                      <a:pt x="1050459" y="97483"/>
                    </a:moveTo>
                    <a:cubicBezTo>
                      <a:pt x="1054998" y="90369"/>
                      <a:pt x="1060237" y="83761"/>
                      <a:pt x="1066145" y="77778"/>
                    </a:cubicBezTo>
                    <a:cubicBezTo>
                      <a:pt x="1072054" y="83746"/>
                      <a:pt x="1077292" y="90354"/>
                      <a:pt x="1081832" y="97468"/>
                    </a:cubicBezTo>
                    <a:cubicBezTo>
                      <a:pt x="1074137" y="110326"/>
                      <a:pt x="1068735" y="124718"/>
                      <a:pt x="1066145" y="140047"/>
                    </a:cubicBezTo>
                    <a:cubicBezTo>
                      <a:pt x="1063541" y="124733"/>
                      <a:pt x="1058138" y="110341"/>
                      <a:pt x="1050459" y="97483"/>
                    </a:cubicBezTo>
                    <a:close/>
                    <a:moveTo>
                      <a:pt x="1066145" y="181451"/>
                    </a:moveTo>
                    <a:cubicBezTo>
                      <a:pt x="1068735" y="196781"/>
                      <a:pt x="1074137" y="211172"/>
                      <a:pt x="1081832" y="224031"/>
                    </a:cubicBezTo>
                    <a:cubicBezTo>
                      <a:pt x="1077292" y="231145"/>
                      <a:pt x="1072054" y="237753"/>
                      <a:pt x="1066145" y="243721"/>
                    </a:cubicBezTo>
                    <a:cubicBezTo>
                      <a:pt x="1060237" y="237753"/>
                      <a:pt x="1054998" y="231145"/>
                      <a:pt x="1050459" y="224031"/>
                    </a:cubicBezTo>
                    <a:cubicBezTo>
                      <a:pt x="1058138" y="211172"/>
                      <a:pt x="1063541" y="196796"/>
                      <a:pt x="1066145" y="181451"/>
                    </a:cubicBezTo>
                    <a:close/>
                    <a:moveTo>
                      <a:pt x="1069911" y="160764"/>
                    </a:moveTo>
                    <a:cubicBezTo>
                      <a:pt x="1069911" y="139750"/>
                      <a:pt x="1075447" y="120015"/>
                      <a:pt x="1085091" y="102915"/>
                    </a:cubicBezTo>
                    <a:cubicBezTo>
                      <a:pt x="1094735" y="120015"/>
                      <a:pt x="1100271" y="139750"/>
                      <a:pt x="1100271" y="160764"/>
                    </a:cubicBezTo>
                    <a:cubicBezTo>
                      <a:pt x="1100271" y="181779"/>
                      <a:pt x="1094735" y="201513"/>
                      <a:pt x="1085091" y="218614"/>
                    </a:cubicBezTo>
                    <a:cubicBezTo>
                      <a:pt x="1075447" y="201513"/>
                      <a:pt x="1069911" y="181779"/>
                      <a:pt x="1069911" y="160764"/>
                    </a:cubicBezTo>
                    <a:close/>
                    <a:moveTo>
                      <a:pt x="1088350" y="97483"/>
                    </a:moveTo>
                    <a:cubicBezTo>
                      <a:pt x="1092860" y="90398"/>
                      <a:pt x="1098084" y="83820"/>
                      <a:pt x="1103948" y="77882"/>
                    </a:cubicBezTo>
                    <a:cubicBezTo>
                      <a:pt x="1109811" y="83820"/>
                      <a:pt x="1115035" y="90398"/>
                      <a:pt x="1119545" y="97483"/>
                    </a:cubicBezTo>
                    <a:cubicBezTo>
                      <a:pt x="1111940" y="110207"/>
                      <a:pt x="1106567" y="124420"/>
                      <a:pt x="1103948" y="139571"/>
                    </a:cubicBezTo>
                    <a:cubicBezTo>
                      <a:pt x="1101313" y="124420"/>
                      <a:pt x="1095956" y="110207"/>
                      <a:pt x="1088350" y="97483"/>
                    </a:cubicBezTo>
                    <a:close/>
                    <a:moveTo>
                      <a:pt x="1103948" y="181957"/>
                    </a:moveTo>
                    <a:cubicBezTo>
                      <a:pt x="1106567" y="197108"/>
                      <a:pt x="1111940" y="211321"/>
                      <a:pt x="1119545" y="224046"/>
                    </a:cubicBezTo>
                    <a:cubicBezTo>
                      <a:pt x="1115035" y="231130"/>
                      <a:pt x="1109811" y="237708"/>
                      <a:pt x="1103948" y="243647"/>
                    </a:cubicBezTo>
                    <a:cubicBezTo>
                      <a:pt x="1098084" y="237708"/>
                      <a:pt x="1092860" y="231130"/>
                      <a:pt x="1088350" y="224046"/>
                    </a:cubicBezTo>
                    <a:cubicBezTo>
                      <a:pt x="1095956" y="211321"/>
                      <a:pt x="1101313" y="197108"/>
                      <a:pt x="1103948" y="181957"/>
                    </a:cubicBezTo>
                    <a:close/>
                    <a:moveTo>
                      <a:pt x="1107624" y="160764"/>
                    </a:moveTo>
                    <a:cubicBezTo>
                      <a:pt x="1107624" y="139750"/>
                      <a:pt x="1113160" y="120015"/>
                      <a:pt x="1122804" y="102915"/>
                    </a:cubicBezTo>
                    <a:cubicBezTo>
                      <a:pt x="1132448" y="120015"/>
                      <a:pt x="1137985" y="139750"/>
                      <a:pt x="1137985" y="160764"/>
                    </a:cubicBezTo>
                    <a:cubicBezTo>
                      <a:pt x="1137985" y="181779"/>
                      <a:pt x="1132448" y="201513"/>
                      <a:pt x="1122804" y="218614"/>
                    </a:cubicBezTo>
                    <a:cubicBezTo>
                      <a:pt x="1113160" y="201513"/>
                      <a:pt x="1107624" y="181779"/>
                      <a:pt x="1107624" y="160764"/>
                    </a:cubicBezTo>
                    <a:close/>
                    <a:moveTo>
                      <a:pt x="1143506" y="160764"/>
                    </a:moveTo>
                    <a:cubicBezTo>
                      <a:pt x="1143506" y="137651"/>
                      <a:pt x="1137121" y="115997"/>
                      <a:pt x="1126063" y="97483"/>
                    </a:cubicBezTo>
                    <a:cubicBezTo>
                      <a:pt x="1140291" y="75143"/>
                      <a:pt x="1161797" y="57924"/>
                      <a:pt x="1187217" y="49218"/>
                    </a:cubicBezTo>
                    <a:cubicBezTo>
                      <a:pt x="1212637" y="57924"/>
                      <a:pt x="1234142" y="75143"/>
                      <a:pt x="1248370" y="97483"/>
                    </a:cubicBezTo>
                    <a:cubicBezTo>
                      <a:pt x="1237298" y="115997"/>
                      <a:pt x="1230928" y="137651"/>
                      <a:pt x="1230928" y="160764"/>
                    </a:cubicBezTo>
                    <a:cubicBezTo>
                      <a:pt x="1230928" y="183877"/>
                      <a:pt x="1237312" y="205532"/>
                      <a:pt x="1248370" y="224046"/>
                    </a:cubicBezTo>
                    <a:cubicBezTo>
                      <a:pt x="1234142" y="246385"/>
                      <a:pt x="1212637" y="263604"/>
                      <a:pt x="1187217" y="272311"/>
                    </a:cubicBezTo>
                    <a:cubicBezTo>
                      <a:pt x="1161797" y="263604"/>
                      <a:pt x="1140291" y="246385"/>
                      <a:pt x="1126063" y="224046"/>
                    </a:cubicBezTo>
                    <a:cubicBezTo>
                      <a:pt x="1137121" y="205532"/>
                      <a:pt x="1143506" y="183877"/>
                      <a:pt x="1143506" y="160764"/>
                    </a:cubicBezTo>
                    <a:close/>
                    <a:moveTo>
                      <a:pt x="1236449" y="160764"/>
                    </a:moveTo>
                    <a:cubicBezTo>
                      <a:pt x="1236449" y="139750"/>
                      <a:pt x="1241986" y="120015"/>
                      <a:pt x="1251630" y="102915"/>
                    </a:cubicBezTo>
                    <a:cubicBezTo>
                      <a:pt x="1261274" y="120015"/>
                      <a:pt x="1266810" y="139750"/>
                      <a:pt x="1266810" y="160764"/>
                    </a:cubicBezTo>
                    <a:cubicBezTo>
                      <a:pt x="1266810" y="181779"/>
                      <a:pt x="1261274" y="201513"/>
                      <a:pt x="1251630" y="218614"/>
                    </a:cubicBezTo>
                    <a:cubicBezTo>
                      <a:pt x="1241986" y="201513"/>
                      <a:pt x="1236449" y="181779"/>
                      <a:pt x="1236449" y="160764"/>
                    </a:cubicBezTo>
                    <a:close/>
                    <a:moveTo>
                      <a:pt x="1254889" y="97483"/>
                    </a:moveTo>
                    <a:cubicBezTo>
                      <a:pt x="1259428" y="90369"/>
                      <a:pt x="1264667" y="83761"/>
                      <a:pt x="1270575" y="77778"/>
                    </a:cubicBezTo>
                    <a:cubicBezTo>
                      <a:pt x="1276484" y="83746"/>
                      <a:pt x="1281723" y="90354"/>
                      <a:pt x="1286262" y="97468"/>
                    </a:cubicBezTo>
                    <a:cubicBezTo>
                      <a:pt x="1278568" y="110326"/>
                      <a:pt x="1273165" y="124718"/>
                      <a:pt x="1270575" y="140047"/>
                    </a:cubicBezTo>
                    <a:cubicBezTo>
                      <a:pt x="1267986" y="124733"/>
                      <a:pt x="1262583" y="110341"/>
                      <a:pt x="1254889" y="97483"/>
                    </a:cubicBezTo>
                    <a:close/>
                    <a:moveTo>
                      <a:pt x="1270575" y="181451"/>
                    </a:moveTo>
                    <a:cubicBezTo>
                      <a:pt x="1273165" y="196781"/>
                      <a:pt x="1278568" y="211172"/>
                      <a:pt x="1286262" y="224031"/>
                    </a:cubicBezTo>
                    <a:cubicBezTo>
                      <a:pt x="1281723" y="231145"/>
                      <a:pt x="1276484" y="237753"/>
                      <a:pt x="1270575" y="243721"/>
                    </a:cubicBezTo>
                    <a:cubicBezTo>
                      <a:pt x="1264667" y="237753"/>
                      <a:pt x="1259428" y="231145"/>
                      <a:pt x="1254889" y="224031"/>
                    </a:cubicBezTo>
                    <a:cubicBezTo>
                      <a:pt x="1262583" y="211172"/>
                      <a:pt x="1267986" y="196796"/>
                      <a:pt x="1270575" y="181451"/>
                    </a:cubicBezTo>
                    <a:close/>
                    <a:moveTo>
                      <a:pt x="1274341" y="160764"/>
                    </a:moveTo>
                    <a:cubicBezTo>
                      <a:pt x="1274341" y="139750"/>
                      <a:pt x="1279877" y="120015"/>
                      <a:pt x="1289521" y="102915"/>
                    </a:cubicBezTo>
                    <a:cubicBezTo>
                      <a:pt x="1299165" y="120015"/>
                      <a:pt x="1304702" y="139750"/>
                      <a:pt x="1304702" y="160764"/>
                    </a:cubicBezTo>
                    <a:cubicBezTo>
                      <a:pt x="1304702" y="181779"/>
                      <a:pt x="1299165" y="201513"/>
                      <a:pt x="1289521" y="218614"/>
                    </a:cubicBezTo>
                    <a:cubicBezTo>
                      <a:pt x="1279877" y="201513"/>
                      <a:pt x="1274341" y="181779"/>
                      <a:pt x="1274341" y="160764"/>
                    </a:cubicBezTo>
                    <a:close/>
                    <a:moveTo>
                      <a:pt x="1292781" y="97483"/>
                    </a:moveTo>
                    <a:cubicBezTo>
                      <a:pt x="1297290" y="90398"/>
                      <a:pt x="1302514" y="83820"/>
                      <a:pt x="1308378" y="77882"/>
                    </a:cubicBezTo>
                    <a:cubicBezTo>
                      <a:pt x="1314242" y="83820"/>
                      <a:pt x="1319465" y="90398"/>
                      <a:pt x="1323975" y="97483"/>
                    </a:cubicBezTo>
                    <a:cubicBezTo>
                      <a:pt x="1316370" y="110207"/>
                      <a:pt x="1310997" y="124420"/>
                      <a:pt x="1308378" y="139571"/>
                    </a:cubicBezTo>
                    <a:cubicBezTo>
                      <a:pt x="1305758" y="124420"/>
                      <a:pt x="1300386" y="110207"/>
                      <a:pt x="1292781" y="97483"/>
                    </a:cubicBezTo>
                    <a:close/>
                    <a:moveTo>
                      <a:pt x="1308378" y="181957"/>
                    </a:moveTo>
                    <a:cubicBezTo>
                      <a:pt x="1310997" y="197108"/>
                      <a:pt x="1316370" y="211321"/>
                      <a:pt x="1323975" y="224046"/>
                    </a:cubicBezTo>
                    <a:cubicBezTo>
                      <a:pt x="1319465" y="231130"/>
                      <a:pt x="1314242" y="237708"/>
                      <a:pt x="1308378" y="243647"/>
                    </a:cubicBezTo>
                    <a:cubicBezTo>
                      <a:pt x="1302514" y="237708"/>
                      <a:pt x="1297290" y="231130"/>
                      <a:pt x="1292781" y="224046"/>
                    </a:cubicBezTo>
                    <a:cubicBezTo>
                      <a:pt x="1300386" y="211321"/>
                      <a:pt x="1305758" y="197108"/>
                      <a:pt x="1308378" y="181957"/>
                    </a:cubicBezTo>
                    <a:close/>
                    <a:moveTo>
                      <a:pt x="1312054" y="160764"/>
                    </a:moveTo>
                    <a:cubicBezTo>
                      <a:pt x="1312054" y="139750"/>
                      <a:pt x="1317590" y="120015"/>
                      <a:pt x="1327234" y="102915"/>
                    </a:cubicBezTo>
                    <a:cubicBezTo>
                      <a:pt x="1336878" y="120015"/>
                      <a:pt x="1342415" y="139750"/>
                      <a:pt x="1342415" y="160764"/>
                    </a:cubicBezTo>
                    <a:cubicBezTo>
                      <a:pt x="1342415" y="181779"/>
                      <a:pt x="1336878" y="201513"/>
                      <a:pt x="1327234" y="218614"/>
                    </a:cubicBezTo>
                    <a:cubicBezTo>
                      <a:pt x="1317590" y="201513"/>
                      <a:pt x="1312054" y="181779"/>
                      <a:pt x="1312054" y="160764"/>
                    </a:cubicBezTo>
                    <a:close/>
                    <a:moveTo>
                      <a:pt x="1347951" y="160764"/>
                    </a:moveTo>
                    <a:cubicBezTo>
                      <a:pt x="1347951" y="137651"/>
                      <a:pt x="1341566" y="115997"/>
                      <a:pt x="1330509" y="97483"/>
                    </a:cubicBezTo>
                    <a:cubicBezTo>
                      <a:pt x="1344736" y="75143"/>
                      <a:pt x="1366242" y="57924"/>
                      <a:pt x="1391662" y="49218"/>
                    </a:cubicBezTo>
                    <a:cubicBezTo>
                      <a:pt x="1417082" y="57924"/>
                      <a:pt x="1438588" y="75143"/>
                      <a:pt x="1452815" y="97483"/>
                    </a:cubicBezTo>
                    <a:cubicBezTo>
                      <a:pt x="1441743" y="115997"/>
                      <a:pt x="1435373" y="137651"/>
                      <a:pt x="1435373" y="160764"/>
                    </a:cubicBezTo>
                    <a:cubicBezTo>
                      <a:pt x="1435373" y="183877"/>
                      <a:pt x="1441758" y="205532"/>
                      <a:pt x="1452815" y="224046"/>
                    </a:cubicBezTo>
                    <a:cubicBezTo>
                      <a:pt x="1438588" y="246385"/>
                      <a:pt x="1417082" y="263604"/>
                      <a:pt x="1391662" y="272311"/>
                    </a:cubicBezTo>
                    <a:cubicBezTo>
                      <a:pt x="1366242" y="263604"/>
                      <a:pt x="1344736" y="246385"/>
                      <a:pt x="1330509" y="224046"/>
                    </a:cubicBezTo>
                    <a:cubicBezTo>
                      <a:pt x="1341566" y="205532"/>
                      <a:pt x="1347951" y="183877"/>
                      <a:pt x="1347951" y="160764"/>
                    </a:cubicBezTo>
                    <a:close/>
                    <a:moveTo>
                      <a:pt x="1440880" y="160764"/>
                    </a:moveTo>
                    <a:cubicBezTo>
                      <a:pt x="1440880" y="139750"/>
                      <a:pt x="1446416" y="120015"/>
                      <a:pt x="1456060" y="102915"/>
                    </a:cubicBezTo>
                    <a:cubicBezTo>
                      <a:pt x="1465704" y="120015"/>
                      <a:pt x="1471240" y="139750"/>
                      <a:pt x="1471240" y="160764"/>
                    </a:cubicBezTo>
                    <a:cubicBezTo>
                      <a:pt x="1471240" y="181779"/>
                      <a:pt x="1465704" y="201513"/>
                      <a:pt x="1456060" y="218614"/>
                    </a:cubicBezTo>
                    <a:cubicBezTo>
                      <a:pt x="1446416" y="201513"/>
                      <a:pt x="1440880" y="181779"/>
                      <a:pt x="1440880" y="160764"/>
                    </a:cubicBezTo>
                    <a:close/>
                    <a:moveTo>
                      <a:pt x="1459319" y="97483"/>
                    </a:moveTo>
                    <a:cubicBezTo>
                      <a:pt x="1463859" y="90369"/>
                      <a:pt x="1469097" y="83761"/>
                      <a:pt x="1475006" y="77792"/>
                    </a:cubicBezTo>
                    <a:cubicBezTo>
                      <a:pt x="1480914" y="83761"/>
                      <a:pt x="1486153" y="90369"/>
                      <a:pt x="1490692" y="97483"/>
                    </a:cubicBezTo>
                    <a:cubicBezTo>
                      <a:pt x="1482998" y="110341"/>
                      <a:pt x="1477595" y="124733"/>
                      <a:pt x="1475006" y="140062"/>
                    </a:cubicBezTo>
                    <a:cubicBezTo>
                      <a:pt x="1472416" y="124733"/>
                      <a:pt x="1467014" y="110341"/>
                      <a:pt x="1459319" y="97483"/>
                    </a:cubicBezTo>
                    <a:close/>
                    <a:moveTo>
                      <a:pt x="1475006" y="181451"/>
                    </a:moveTo>
                    <a:cubicBezTo>
                      <a:pt x="1477595" y="196781"/>
                      <a:pt x="1482998" y="211172"/>
                      <a:pt x="1490692" y="224031"/>
                    </a:cubicBezTo>
                    <a:cubicBezTo>
                      <a:pt x="1486168" y="231145"/>
                      <a:pt x="1480914" y="237753"/>
                      <a:pt x="1475006" y="243721"/>
                    </a:cubicBezTo>
                    <a:cubicBezTo>
                      <a:pt x="1469097" y="237753"/>
                      <a:pt x="1463859" y="231145"/>
                      <a:pt x="1459319" y="224031"/>
                    </a:cubicBezTo>
                    <a:cubicBezTo>
                      <a:pt x="1467014" y="211172"/>
                      <a:pt x="1472416" y="196796"/>
                      <a:pt x="1475006" y="181451"/>
                    </a:cubicBezTo>
                    <a:close/>
                    <a:moveTo>
                      <a:pt x="1478786" y="160764"/>
                    </a:moveTo>
                    <a:cubicBezTo>
                      <a:pt x="1478786" y="139750"/>
                      <a:pt x="1484322" y="120015"/>
                      <a:pt x="1493966" y="102915"/>
                    </a:cubicBezTo>
                    <a:cubicBezTo>
                      <a:pt x="1503611" y="120015"/>
                      <a:pt x="1509147" y="139750"/>
                      <a:pt x="1509147" y="160764"/>
                    </a:cubicBezTo>
                    <a:cubicBezTo>
                      <a:pt x="1509147" y="181779"/>
                      <a:pt x="1503611" y="201513"/>
                      <a:pt x="1493966" y="218614"/>
                    </a:cubicBezTo>
                    <a:cubicBezTo>
                      <a:pt x="1484308" y="201513"/>
                      <a:pt x="1478786" y="181779"/>
                      <a:pt x="1478786" y="160764"/>
                    </a:cubicBezTo>
                    <a:close/>
                    <a:moveTo>
                      <a:pt x="1497211" y="97483"/>
                    </a:moveTo>
                    <a:cubicBezTo>
                      <a:pt x="1501721" y="90398"/>
                      <a:pt x="1506944" y="83820"/>
                      <a:pt x="1512808" y="77882"/>
                    </a:cubicBezTo>
                    <a:cubicBezTo>
                      <a:pt x="1518672" y="83820"/>
                      <a:pt x="1523896" y="90398"/>
                      <a:pt x="1528405" y="97483"/>
                    </a:cubicBezTo>
                    <a:cubicBezTo>
                      <a:pt x="1520800" y="110207"/>
                      <a:pt x="1515428" y="124420"/>
                      <a:pt x="1512808" y="139571"/>
                    </a:cubicBezTo>
                    <a:cubicBezTo>
                      <a:pt x="1510189" y="124420"/>
                      <a:pt x="1504816" y="110207"/>
                      <a:pt x="1497211" y="97483"/>
                    </a:cubicBezTo>
                    <a:close/>
                    <a:moveTo>
                      <a:pt x="1512808" y="181957"/>
                    </a:moveTo>
                    <a:cubicBezTo>
                      <a:pt x="1515428" y="197108"/>
                      <a:pt x="1520800" y="211321"/>
                      <a:pt x="1528405" y="224046"/>
                    </a:cubicBezTo>
                    <a:cubicBezTo>
                      <a:pt x="1523896" y="231130"/>
                      <a:pt x="1518672" y="237708"/>
                      <a:pt x="1512808" y="243647"/>
                    </a:cubicBezTo>
                    <a:cubicBezTo>
                      <a:pt x="1506944" y="237708"/>
                      <a:pt x="1501721" y="231130"/>
                      <a:pt x="1497211" y="224046"/>
                    </a:cubicBezTo>
                    <a:cubicBezTo>
                      <a:pt x="1504816" y="211321"/>
                      <a:pt x="1510189" y="197108"/>
                      <a:pt x="1512808" y="181957"/>
                    </a:cubicBezTo>
                    <a:close/>
                    <a:moveTo>
                      <a:pt x="1516499" y="160764"/>
                    </a:moveTo>
                    <a:cubicBezTo>
                      <a:pt x="1516499" y="139750"/>
                      <a:pt x="1522035" y="120015"/>
                      <a:pt x="1531680" y="102915"/>
                    </a:cubicBezTo>
                    <a:cubicBezTo>
                      <a:pt x="1541324" y="120015"/>
                      <a:pt x="1546860" y="139750"/>
                      <a:pt x="1546860" y="160764"/>
                    </a:cubicBezTo>
                    <a:cubicBezTo>
                      <a:pt x="1546860" y="181779"/>
                      <a:pt x="1541324" y="201513"/>
                      <a:pt x="1531680" y="218614"/>
                    </a:cubicBezTo>
                    <a:cubicBezTo>
                      <a:pt x="1522021" y="201513"/>
                      <a:pt x="1516499" y="181779"/>
                      <a:pt x="1516499" y="160764"/>
                    </a:cubicBezTo>
                    <a:close/>
                    <a:moveTo>
                      <a:pt x="1552382" y="160764"/>
                    </a:moveTo>
                    <a:cubicBezTo>
                      <a:pt x="1552382" y="137651"/>
                      <a:pt x="1545997" y="115997"/>
                      <a:pt x="1534939" y="97483"/>
                    </a:cubicBezTo>
                    <a:cubicBezTo>
                      <a:pt x="1549167" y="75143"/>
                      <a:pt x="1570673" y="57924"/>
                      <a:pt x="1596092" y="49218"/>
                    </a:cubicBezTo>
                    <a:cubicBezTo>
                      <a:pt x="1621512" y="57924"/>
                      <a:pt x="1643018" y="75143"/>
                      <a:pt x="1657246" y="97483"/>
                    </a:cubicBezTo>
                    <a:cubicBezTo>
                      <a:pt x="1646173" y="115997"/>
                      <a:pt x="1639803" y="137651"/>
                      <a:pt x="1639803" y="160764"/>
                    </a:cubicBezTo>
                    <a:cubicBezTo>
                      <a:pt x="1639803" y="183877"/>
                      <a:pt x="1646188" y="205532"/>
                      <a:pt x="1657246" y="224046"/>
                    </a:cubicBezTo>
                    <a:cubicBezTo>
                      <a:pt x="1643018" y="246385"/>
                      <a:pt x="1621512" y="263604"/>
                      <a:pt x="1596092" y="272311"/>
                    </a:cubicBezTo>
                    <a:cubicBezTo>
                      <a:pt x="1570673" y="263604"/>
                      <a:pt x="1549167" y="246385"/>
                      <a:pt x="1534939" y="224046"/>
                    </a:cubicBezTo>
                    <a:cubicBezTo>
                      <a:pt x="1545997" y="205532"/>
                      <a:pt x="1552382" y="183877"/>
                      <a:pt x="1552382" y="160764"/>
                    </a:cubicBezTo>
                    <a:close/>
                    <a:moveTo>
                      <a:pt x="1645325" y="160764"/>
                    </a:moveTo>
                    <a:cubicBezTo>
                      <a:pt x="1645325" y="139750"/>
                      <a:pt x="1650861" y="120015"/>
                      <a:pt x="1660505" y="102915"/>
                    </a:cubicBezTo>
                    <a:cubicBezTo>
                      <a:pt x="1670149" y="120015"/>
                      <a:pt x="1675686" y="139750"/>
                      <a:pt x="1675686" y="160764"/>
                    </a:cubicBezTo>
                    <a:cubicBezTo>
                      <a:pt x="1675686" y="181779"/>
                      <a:pt x="1670149" y="201513"/>
                      <a:pt x="1660505" y="218614"/>
                    </a:cubicBezTo>
                    <a:cubicBezTo>
                      <a:pt x="1650861" y="201513"/>
                      <a:pt x="1645325" y="181779"/>
                      <a:pt x="1645325" y="160764"/>
                    </a:cubicBezTo>
                    <a:close/>
                    <a:moveTo>
                      <a:pt x="1663765" y="97483"/>
                    </a:moveTo>
                    <a:cubicBezTo>
                      <a:pt x="1668304" y="90369"/>
                      <a:pt x="1673543" y="83761"/>
                      <a:pt x="1679451" y="77792"/>
                    </a:cubicBezTo>
                    <a:cubicBezTo>
                      <a:pt x="1685359" y="83761"/>
                      <a:pt x="1690598" y="90369"/>
                      <a:pt x="1695138" y="97483"/>
                    </a:cubicBezTo>
                    <a:cubicBezTo>
                      <a:pt x="1687443" y="110341"/>
                      <a:pt x="1682041" y="124733"/>
                      <a:pt x="1679451" y="140062"/>
                    </a:cubicBezTo>
                    <a:cubicBezTo>
                      <a:pt x="1676846" y="124733"/>
                      <a:pt x="1671444" y="110341"/>
                      <a:pt x="1663765" y="97483"/>
                    </a:cubicBezTo>
                    <a:close/>
                    <a:moveTo>
                      <a:pt x="1679451" y="181451"/>
                    </a:moveTo>
                    <a:cubicBezTo>
                      <a:pt x="1682055" y="196810"/>
                      <a:pt x="1687458" y="211232"/>
                      <a:pt x="1695182" y="224105"/>
                    </a:cubicBezTo>
                    <a:cubicBezTo>
                      <a:pt x="1690702" y="231115"/>
                      <a:pt x="1685479" y="237723"/>
                      <a:pt x="1679496" y="243765"/>
                    </a:cubicBezTo>
                    <a:cubicBezTo>
                      <a:pt x="1673572" y="237783"/>
                      <a:pt x="1668319" y="231160"/>
                      <a:pt x="1663779" y="224031"/>
                    </a:cubicBezTo>
                    <a:cubicBezTo>
                      <a:pt x="1671444" y="211172"/>
                      <a:pt x="1676846" y="196796"/>
                      <a:pt x="1679451" y="181451"/>
                    </a:cubicBezTo>
                    <a:close/>
                    <a:moveTo>
                      <a:pt x="1683216" y="160764"/>
                    </a:moveTo>
                    <a:cubicBezTo>
                      <a:pt x="1683216" y="139750"/>
                      <a:pt x="1688753" y="120015"/>
                      <a:pt x="1698397" y="102915"/>
                    </a:cubicBezTo>
                    <a:cubicBezTo>
                      <a:pt x="1708041" y="120015"/>
                      <a:pt x="1713577" y="139750"/>
                      <a:pt x="1713577" y="160764"/>
                    </a:cubicBezTo>
                    <a:cubicBezTo>
                      <a:pt x="1713577" y="181392"/>
                      <a:pt x="1708294" y="201201"/>
                      <a:pt x="1698441" y="218688"/>
                    </a:cubicBezTo>
                    <a:cubicBezTo>
                      <a:pt x="1688768" y="201558"/>
                      <a:pt x="1683216" y="181808"/>
                      <a:pt x="1683216" y="160764"/>
                    </a:cubicBezTo>
                    <a:close/>
                    <a:moveTo>
                      <a:pt x="1701656" y="97483"/>
                    </a:moveTo>
                    <a:cubicBezTo>
                      <a:pt x="1706166" y="90398"/>
                      <a:pt x="1711390" y="83820"/>
                      <a:pt x="1717253" y="77882"/>
                    </a:cubicBezTo>
                    <a:cubicBezTo>
                      <a:pt x="1723117" y="83820"/>
                      <a:pt x="1728341" y="90398"/>
                      <a:pt x="1732851" y="97483"/>
                    </a:cubicBezTo>
                    <a:cubicBezTo>
                      <a:pt x="1725245" y="110207"/>
                      <a:pt x="1719873" y="124420"/>
                      <a:pt x="1717253" y="139571"/>
                    </a:cubicBezTo>
                    <a:cubicBezTo>
                      <a:pt x="1714619" y="124420"/>
                      <a:pt x="1709261" y="110207"/>
                      <a:pt x="1701656" y="97483"/>
                    </a:cubicBezTo>
                    <a:close/>
                    <a:moveTo>
                      <a:pt x="1717253" y="182017"/>
                    </a:moveTo>
                    <a:cubicBezTo>
                      <a:pt x="1719888" y="197138"/>
                      <a:pt x="1725245" y="211336"/>
                      <a:pt x="1732836" y="224046"/>
                    </a:cubicBezTo>
                    <a:cubicBezTo>
                      <a:pt x="1728326" y="231130"/>
                      <a:pt x="1723102" y="237708"/>
                      <a:pt x="1717238" y="243647"/>
                    </a:cubicBezTo>
                    <a:cubicBezTo>
                      <a:pt x="1711390" y="237723"/>
                      <a:pt x="1706195" y="231175"/>
                      <a:pt x="1701701" y="224135"/>
                    </a:cubicBezTo>
                    <a:cubicBezTo>
                      <a:pt x="1709440" y="211202"/>
                      <a:pt x="1714694" y="196959"/>
                      <a:pt x="1717253" y="182017"/>
                    </a:cubicBezTo>
                    <a:close/>
                    <a:moveTo>
                      <a:pt x="1720929" y="160764"/>
                    </a:moveTo>
                    <a:cubicBezTo>
                      <a:pt x="1720929" y="139750"/>
                      <a:pt x="1726466" y="120015"/>
                      <a:pt x="1736110" y="102915"/>
                    </a:cubicBezTo>
                    <a:cubicBezTo>
                      <a:pt x="1745754" y="120015"/>
                      <a:pt x="1751290" y="139750"/>
                      <a:pt x="1751290" y="160764"/>
                    </a:cubicBezTo>
                    <a:cubicBezTo>
                      <a:pt x="1751290" y="181779"/>
                      <a:pt x="1745754" y="201513"/>
                      <a:pt x="1736110" y="218614"/>
                    </a:cubicBezTo>
                    <a:cubicBezTo>
                      <a:pt x="1726466" y="201513"/>
                      <a:pt x="1720929" y="181779"/>
                      <a:pt x="1720929" y="160764"/>
                    </a:cubicBezTo>
                    <a:close/>
                    <a:moveTo>
                      <a:pt x="1756812" y="160764"/>
                    </a:moveTo>
                    <a:cubicBezTo>
                      <a:pt x="1756812" y="137651"/>
                      <a:pt x="1750427" y="115997"/>
                      <a:pt x="1739369" y="97483"/>
                    </a:cubicBezTo>
                    <a:cubicBezTo>
                      <a:pt x="1753597" y="75143"/>
                      <a:pt x="1775103" y="57924"/>
                      <a:pt x="1800523" y="49218"/>
                    </a:cubicBezTo>
                    <a:cubicBezTo>
                      <a:pt x="1825943" y="57924"/>
                      <a:pt x="1847448" y="75143"/>
                      <a:pt x="1861676" y="97483"/>
                    </a:cubicBezTo>
                    <a:cubicBezTo>
                      <a:pt x="1850603" y="115997"/>
                      <a:pt x="1844233" y="137651"/>
                      <a:pt x="1844233" y="160764"/>
                    </a:cubicBezTo>
                    <a:cubicBezTo>
                      <a:pt x="1844233" y="183877"/>
                      <a:pt x="1850618" y="205532"/>
                      <a:pt x="1861676" y="224046"/>
                    </a:cubicBezTo>
                    <a:cubicBezTo>
                      <a:pt x="1847448" y="246385"/>
                      <a:pt x="1825943" y="263604"/>
                      <a:pt x="1800523" y="272311"/>
                    </a:cubicBezTo>
                    <a:cubicBezTo>
                      <a:pt x="1775103" y="263604"/>
                      <a:pt x="1753597" y="246385"/>
                      <a:pt x="1739369" y="224046"/>
                    </a:cubicBezTo>
                    <a:cubicBezTo>
                      <a:pt x="1750427" y="205532"/>
                      <a:pt x="1756812" y="183877"/>
                      <a:pt x="1756812" y="160764"/>
                    </a:cubicBezTo>
                    <a:close/>
                    <a:moveTo>
                      <a:pt x="1849755" y="160764"/>
                    </a:moveTo>
                    <a:cubicBezTo>
                      <a:pt x="1849755" y="139750"/>
                      <a:pt x="1855291" y="120015"/>
                      <a:pt x="1864935" y="102915"/>
                    </a:cubicBezTo>
                    <a:cubicBezTo>
                      <a:pt x="1874579" y="120015"/>
                      <a:pt x="1880116" y="139750"/>
                      <a:pt x="1880116" y="160764"/>
                    </a:cubicBezTo>
                    <a:cubicBezTo>
                      <a:pt x="1880116" y="181779"/>
                      <a:pt x="1874579" y="201513"/>
                      <a:pt x="1864935" y="218614"/>
                    </a:cubicBezTo>
                    <a:cubicBezTo>
                      <a:pt x="1855291" y="201513"/>
                      <a:pt x="1849755" y="181779"/>
                      <a:pt x="1849755" y="160764"/>
                    </a:cubicBezTo>
                    <a:close/>
                    <a:moveTo>
                      <a:pt x="1868195" y="97483"/>
                    </a:moveTo>
                    <a:cubicBezTo>
                      <a:pt x="1872734" y="90369"/>
                      <a:pt x="1877973" y="83761"/>
                      <a:pt x="1883881" y="77792"/>
                    </a:cubicBezTo>
                    <a:cubicBezTo>
                      <a:pt x="1889790" y="83761"/>
                      <a:pt x="1895028" y="90369"/>
                      <a:pt x="1899568" y="97483"/>
                    </a:cubicBezTo>
                    <a:cubicBezTo>
                      <a:pt x="1891873" y="110341"/>
                      <a:pt x="1886471" y="124733"/>
                      <a:pt x="1883881" y="140062"/>
                    </a:cubicBezTo>
                    <a:cubicBezTo>
                      <a:pt x="1881292" y="124733"/>
                      <a:pt x="1875889" y="110341"/>
                      <a:pt x="1868195" y="97483"/>
                    </a:cubicBezTo>
                    <a:close/>
                    <a:moveTo>
                      <a:pt x="1883881" y="181451"/>
                    </a:moveTo>
                    <a:cubicBezTo>
                      <a:pt x="1886471" y="196781"/>
                      <a:pt x="1891873" y="211172"/>
                      <a:pt x="1899568" y="224031"/>
                    </a:cubicBezTo>
                    <a:cubicBezTo>
                      <a:pt x="1895028" y="231145"/>
                      <a:pt x="1889790" y="237753"/>
                      <a:pt x="1883881" y="243721"/>
                    </a:cubicBezTo>
                    <a:cubicBezTo>
                      <a:pt x="1877973" y="237753"/>
                      <a:pt x="1872734" y="231145"/>
                      <a:pt x="1868195" y="224031"/>
                    </a:cubicBezTo>
                    <a:cubicBezTo>
                      <a:pt x="1875889" y="211172"/>
                      <a:pt x="1881292" y="196796"/>
                      <a:pt x="1883881" y="181451"/>
                    </a:cubicBezTo>
                    <a:close/>
                    <a:moveTo>
                      <a:pt x="1887647" y="160764"/>
                    </a:moveTo>
                    <a:cubicBezTo>
                      <a:pt x="1887647" y="139750"/>
                      <a:pt x="1893183" y="120015"/>
                      <a:pt x="1902827" y="102915"/>
                    </a:cubicBezTo>
                    <a:cubicBezTo>
                      <a:pt x="1912471" y="120015"/>
                      <a:pt x="1918008" y="139750"/>
                      <a:pt x="1918008" y="160764"/>
                    </a:cubicBezTo>
                    <a:cubicBezTo>
                      <a:pt x="1918008" y="181779"/>
                      <a:pt x="1912471" y="201513"/>
                      <a:pt x="1902827" y="218614"/>
                    </a:cubicBezTo>
                    <a:cubicBezTo>
                      <a:pt x="1893183" y="201513"/>
                      <a:pt x="1887647" y="181779"/>
                      <a:pt x="1887647" y="160764"/>
                    </a:cubicBezTo>
                    <a:close/>
                    <a:moveTo>
                      <a:pt x="1906086" y="97483"/>
                    </a:moveTo>
                    <a:cubicBezTo>
                      <a:pt x="1910596" y="90398"/>
                      <a:pt x="1915820" y="83820"/>
                      <a:pt x="1921684" y="77882"/>
                    </a:cubicBezTo>
                    <a:cubicBezTo>
                      <a:pt x="1927548" y="83820"/>
                      <a:pt x="1932771" y="90398"/>
                      <a:pt x="1937281" y="97483"/>
                    </a:cubicBezTo>
                    <a:cubicBezTo>
                      <a:pt x="1929676" y="110207"/>
                      <a:pt x="1924303" y="124420"/>
                      <a:pt x="1921684" y="139571"/>
                    </a:cubicBezTo>
                    <a:cubicBezTo>
                      <a:pt x="1919064" y="124420"/>
                      <a:pt x="1913692" y="110207"/>
                      <a:pt x="1906086" y="97483"/>
                    </a:cubicBezTo>
                    <a:close/>
                    <a:moveTo>
                      <a:pt x="1921684" y="181957"/>
                    </a:moveTo>
                    <a:cubicBezTo>
                      <a:pt x="1924303" y="197108"/>
                      <a:pt x="1929676" y="211321"/>
                      <a:pt x="1937281" y="224046"/>
                    </a:cubicBezTo>
                    <a:cubicBezTo>
                      <a:pt x="1932771" y="231130"/>
                      <a:pt x="1927548" y="237708"/>
                      <a:pt x="1921684" y="243647"/>
                    </a:cubicBezTo>
                    <a:cubicBezTo>
                      <a:pt x="1915820" y="237708"/>
                      <a:pt x="1910596" y="231130"/>
                      <a:pt x="1906086" y="224046"/>
                    </a:cubicBezTo>
                    <a:cubicBezTo>
                      <a:pt x="1913692" y="211321"/>
                      <a:pt x="1919064" y="197108"/>
                      <a:pt x="1921684" y="181957"/>
                    </a:cubicBezTo>
                    <a:close/>
                    <a:moveTo>
                      <a:pt x="1925360" y="160764"/>
                    </a:moveTo>
                    <a:cubicBezTo>
                      <a:pt x="1925360" y="139750"/>
                      <a:pt x="1930896" y="120015"/>
                      <a:pt x="1940540" y="102915"/>
                    </a:cubicBezTo>
                    <a:cubicBezTo>
                      <a:pt x="1950184" y="120015"/>
                      <a:pt x="1955721" y="139750"/>
                      <a:pt x="1955721" y="160764"/>
                    </a:cubicBezTo>
                    <a:cubicBezTo>
                      <a:pt x="1955721" y="181779"/>
                      <a:pt x="1950184" y="201513"/>
                      <a:pt x="1940540" y="218614"/>
                    </a:cubicBezTo>
                    <a:cubicBezTo>
                      <a:pt x="1930896" y="201513"/>
                      <a:pt x="1925360" y="181779"/>
                      <a:pt x="1925360" y="160764"/>
                    </a:cubicBezTo>
                    <a:close/>
                    <a:moveTo>
                      <a:pt x="1961257" y="160764"/>
                    </a:moveTo>
                    <a:cubicBezTo>
                      <a:pt x="1961257" y="137651"/>
                      <a:pt x="1954872" y="115997"/>
                      <a:pt x="1943814" y="97483"/>
                    </a:cubicBezTo>
                    <a:cubicBezTo>
                      <a:pt x="1958042" y="75143"/>
                      <a:pt x="1979548" y="57924"/>
                      <a:pt x="2004968" y="49218"/>
                    </a:cubicBezTo>
                    <a:cubicBezTo>
                      <a:pt x="2030388" y="57924"/>
                      <a:pt x="2051893" y="75143"/>
                      <a:pt x="2066121" y="97483"/>
                    </a:cubicBezTo>
                    <a:cubicBezTo>
                      <a:pt x="2055048" y="115997"/>
                      <a:pt x="2048679" y="137651"/>
                      <a:pt x="2048679" y="160764"/>
                    </a:cubicBezTo>
                    <a:cubicBezTo>
                      <a:pt x="2048679" y="183877"/>
                      <a:pt x="2055063" y="205532"/>
                      <a:pt x="2066121" y="224046"/>
                    </a:cubicBezTo>
                    <a:cubicBezTo>
                      <a:pt x="2051893" y="246385"/>
                      <a:pt x="2030388" y="263604"/>
                      <a:pt x="2004968" y="272311"/>
                    </a:cubicBezTo>
                    <a:cubicBezTo>
                      <a:pt x="1979548" y="263604"/>
                      <a:pt x="1958042" y="246385"/>
                      <a:pt x="1943814" y="224046"/>
                    </a:cubicBezTo>
                    <a:cubicBezTo>
                      <a:pt x="1954872" y="205532"/>
                      <a:pt x="1961257" y="183877"/>
                      <a:pt x="1961257" y="160764"/>
                    </a:cubicBezTo>
                    <a:close/>
                    <a:moveTo>
                      <a:pt x="2054185" y="160764"/>
                    </a:moveTo>
                    <a:cubicBezTo>
                      <a:pt x="2054185" y="139750"/>
                      <a:pt x="2059722" y="120015"/>
                      <a:pt x="2069366" y="102915"/>
                    </a:cubicBezTo>
                    <a:cubicBezTo>
                      <a:pt x="2079010" y="120015"/>
                      <a:pt x="2084546" y="139750"/>
                      <a:pt x="2084546" y="160764"/>
                    </a:cubicBezTo>
                    <a:cubicBezTo>
                      <a:pt x="2084546" y="181779"/>
                      <a:pt x="2079010" y="201513"/>
                      <a:pt x="2069366" y="218614"/>
                    </a:cubicBezTo>
                    <a:cubicBezTo>
                      <a:pt x="2059722" y="201513"/>
                      <a:pt x="2054185" y="181779"/>
                      <a:pt x="2054185" y="160764"/>
                    </a:cubicBezTo>
                    <a:close/>
                    <a:moveTo>
                      <a:pt x="2072625" y="97483"/>
                    </a:moveTo>
                    <a:cubicBezTo>
                      <a:pt x="2077164" y="90369"/>
                      <a:pt x="2082403" y="83761"/>
                      <a:pt x="2088312" y="77792"/>
                    </a:cubicBezTo>
                    <a:cubicBezTo>
                      <a:pt x="2094220" y="83761"/>
                      <a:pt x="2099459" y="90369"/>
                      <a:pt x="2103998" y="97483"/>
                    </a:cubicBezTo>
                    <a:cubicBezTo>
                      <a:pt x="2096304" y="110341"/>
                      <a:pt x="2090901" y="124733"/>
                      <a:pt x="2088312" y="140062"/>
                    </a:cubicBezTo>
                    <a:cubicBezTo>
                      <a:pt x="2085722" y="124733"/>
                      <a:pt x="2080319" y="110341"/>
                      <a:pt x="2072625" y="97483"/>
                    </a:cubicBezTo>
                    <a:close/>
                    <a:moveTo>
                      <a:pt x="2088312" y="181451"/>
                    </a:moveTo>
                    <a:cubicBezTo>
                      <a:pt x="2090901" y="196781"/>
                      <a:pt x="2096304" y="211172"/>
                      <a:pt x="2103998" y="224031"/>
                    </a:cubicBezTo>
                    <a:cubicBezTo>
                      <a:pt x="2099459" y="231145"/>
                      <a:pt x="2094220" y="237753"/>
                      <a:pt x="2088312" y="243721"/>
                    </a:cubicBezTo>
                    <a:cubicBezTo>
                      <a:pt x="2082403" y="237753"/>
                      <a:pt x="2077164" y="231145"/>
                      <a:pt x="2072625" y="224031"/>
                    </a:cubicBezTo>
                    <a:cubicBezTo>
                      <a:pt x="2080319" y="211172"/>
                      <a:pt x="2085722" y="196796"/>
                      <a:pt x="2088312" y="181451"/>
                    </a:cubicBezTo>
                    <a:close/>
                    <a:moveTo>
                      <a:pt x="2092077" y="160764"/>
                    </a:moveTo>
                    <a:cubicBezTo>
                      <a:pt x="2092077" y="139750"/>
                      <a:pt x="2097613" y="120015"/>
                      <a:pt x="2107258" y="102915"/>
                    </a:cubicBezTo>
                    <a:cubicBezTo>
                      <a:pt x="2116902" y="120015"/>
                      <a:pt x="2122438" y="139750"/>
                      <a:pt x="2122438" y="160764"/>
                    </a:cubicBezTo>
                    <a:cubicBezTo>
                      <a:pt x="2122438" y="181779"/>
                      <a:pt x="2116902" y="201513"/>
                      <a:pt x="2107258" y="218614"/>
                    </a:cubicBezTo>
                    <a:cubicBezTo>
                      <a:pt x="2097613" y="201513"/>
                      <a:pt x="2092077" y="181779"/>
                      <a:pt x="2092077" y="160764"/>
                    </a:cubicBezTo>
                    <a:close/>
                    <a:moveTo>
                      <a:pt x="2110517" y="97483"/>
                    </a:moveTo>
                    <a:cubicBezTo>
                      <a:pt x="2115026" y="90398"/>
                      <a:pt x="2120250" y="83820"/>
                      <a:pt x="2126114" y="77882"/>
                    </a:cubicBezTo>
                    <a:cubicBezTo>
                      <a:pt x="2131978" y="83820"/>
                      <a:pt x="2137202" y="90398"/>
                      <a:pt x="2141711" y="97483"/>
                    </a:cubicBezTo>
                    <a:cubicBezTo>
                      <a:pt x="2134106" y="110207"/>
                      <a:pt x="2128733" y="124420"/>
                      <a:pt x="2126114" y="139571"/>
                    </a:cubicBezTo>
                    <a:cubicBezTo>
                      <a:pt x="2123495" y="124420"/>
                      <a:pt x="2118122" y="110207"/>
                      <a:pt x="2110517" y="97483"/>
                    </a:cubicBezTo>
                    <a:close/>
                    <a:moveTo>
                      <a:pt x="2126114" y="181957"/>
                    </a:moveTo>
                    <a:cubicBezTo>
                      <a:pt x="2128748" y="197138"/>
                      <a:pt x="2134121" y="211366"/>
                      <a:pt x="2141756" y="224120"/>
                    </a:cubicBezTo>
                    <a:cubicBezTo>
                      <a:pt x="2137306" y="231100"/>
                      <a:pt x="2132097" y="237664"/>
                      <a:pt x="2126159" y="243691"/>
                    </a:cubicBezTo>
                    <a:cubicBezTo>
                      <a:pt x="2120280" y="237738"/>
                      <a:pt x="2115041" y="231145"/>
                      <a:pt x="2110517" y="224046"/>
                    </a:cubicBezTo>
                    <a:cubicBezTo>
                      <a:pt x="2118122" y="211321"/>
                      <a:pt x="2123495" y="197108"/>
                      <a:pt x="2126114" y="181957"/>
                    </a:cubicBezTo>
                    <a:close/>
                    <a:moveTo>
                      <a:pt x="2129805" y="160764"/>
                    </a:moveTo>
                    <a:cubicBezTo>
                      <a:pt x="2129805" y="139750"/>
                      <a:pt x="2135341" y="120015"/>
                      <a:pt x="2144985" y="102915"/>
                    </a:cubicBezTo>
                    <a:cubicBezTo>
                      <a:pt x="2154630" y="120015"/>
                      <a:pt x="2160166" y="139750"/>
                      <a:pt x="2160166" y="160764"/>
                    </a:cubicBezTo>
                    <a:cubicBezTo>
                      <a:pt x="2160166" y="181392"/>
                      <a:pt x="2154883" y="201201"/>
                      <a:pt x="2145030" y="218688"/>
                    </a:cubicBezTo>
                    <a:cubicBezTo>
                      <a:pt x="2135341" y="201558"/>
                      <a:pt x="2129805" y="181808"/>
                      <a:pt x="2129805" y="160764"/>
                    </a:cubicBezTo>
                    <a:close/>
                    <a:moveTo>
                      <a:pt x="2165688" y="160764"/>
                    </a:moveTo>
                    <a:cubicBezTo>
                      <a:pt x="2165688" y="137651"/>
                      <a:pt x="2159303" y="115997"/>
                      <a:pt x="2148245" y="97483"/>
                    </a:cubicBezTo>
                    <a:cubicBezTo>
                      <a:pt x="2162473" y="75143"/>
                      <a:pt x="2183978" y="57924"/>
                      <a:pt x="2209398" y="49218"/>
                    </a:cubicBezTo>
                    <a:cubicBezTo>
                      <a:pt x="2234818" y="57924"/>
                      <a:pt x="2256324" y="75143"/>
                      <a:pt x="2270552" y="97483"/>
                    </a:cubicBezTo>
                    <a:cubicBezTo>
                      <a:pt x="2259479" y="115997"/>
                      <a:pt x="2253109" y="137651"/>
                      <a:pt x="2253109" y="160764"/>
                    </a:cubicBezTo>
                    <a:cubicBezTo>
                      <a:pt x="2253109" y="183877"/>
                      <a:pt x="2259494" y="205532"/>
                      <a:pt x="2270552" y="224046"/>
                    </a:cubicBezTo>
                    <a:cubicBezTo>
                      <a:pt x="2256324" y="246385"/>
                      <a:pt x="2234818" y="263604"/>
                      <a:pt x="2209398" y="272311"/>
                    </a:cubicBezTo>
                    <a:cubicBezTo>
                      <a:pt x="2184008" y="263619"/>
                      <a:pt x="2162532" y="246430"/>
                      <a:pt x="2148304" y="224135"/>
                    </a:cubicBezTo>
                    <a:cubicBezTo>
                      <a:pt x="2159630" y="205174"/>
                      <a:pt x="2165688" y="183431"/>
                      <a:pt x="2165688" y="160764"/>
                    </a:cubicBezTo>
                    <a:close/>
                    <a:moveTo>
                      <a:pt x="2258631" y="160764"/>
                    </a:moveTo>
                    <a:cubicBezTo>
                      <a:pt x="2258631" y="139750"/>
                      <a:pt x="2264167" y="120015"/>
                      <a:pt x="2273811" y="102915"/>
                    </a:cubicBezTo>
                    <a:cubicBezTo>
                      <a:pt x="2283455" y="120015"/>
                      <a:pt x="2288991" y="139750"/>
                      <a:pt x="2288991" y="160764"/>
                    </a:cubicBezTo>
                    <a:cubicBezTo>
                      <a:pt x="2288991" y="181779"/>
                      <a:pt x="2283455" y="201513"/>
                      <a:pt x="2273811" y="218614"/>
                    </a:cubicBezTo>
                    <a:cubicBezTo>
                      <a:pt x="2264167" y="201513"/>
                      <a:pt x="2258631" y="181779"/>
                      <a:pt x="2258631" y="160764"/>
                    </a:cubicBezTo>
                    <a:close/>
                    <a:moveTo>
                      <a:pt x="2277070" y="97483"/>
                    </a:moveTo>
                    <a:cubicBezTo>
                      <a:pt x="2281595" y="90369"/>
                      <a:pt x="2286848" y="83761"/>
                      <a:pt x="2292757" y="77792"/>
                    </a:cubicBezTo>
                    <a:cubicBezTo>
                      <a:pt x="2298665" y="83761"/>
                      <a:pt x="2303904" y="90369"/>
                      <a:pt x="2308443" y="97483"/>
                    </a:cubicBezTo>
                    <a:cubicBezTo>
                      <a:pt x="2300749" y="110341"/>
                      <a:pt x="2295346" y="124733"/>
                      <a:pt x="2292757" y="140062"/>
                    </a:cubicBezTo>
                    <a:cubicBezTo>
                      <a:pt x="2290152" y="124733"/>
                      <a:pt x="2284750" y="110341"/>
                      <a:pt x="2277070" y="97483"/>
                    </a:cubicBezTo>
                    <a:close/>
                    <a:moveTo>
                      <a:pt x="2292757" y="181451"/>
                    </a:moveTo>
                    <a:cubicBezTo>
                      <a:pt x="2295346" y="196781"/>
                      <a:pt x="2300749" y="211172"/>
                      <a:pt x="2308443" y="224031"/>
                    </a:cubicBezTo>
                    <a:cubicBezTo>
                      <a:pt x="2303919" y="231145"/>
                      <a:pt x="2298665" y="237753"/>
                      <a:pt x="2292757" y="243721"/>
                    </a:cubicBezTo>
                    <a:cubicBezTo>
                      <a:pt x="2286848" y="237753"/>
                      <a:pt x="2281610" y="231145"/>
                      <a:pt x="2277070" y="224031"/>
                    </a:cubicBezTo>
                    <a:cubicBezTo>
                      <a:pt x="2284750" y="211172"/>
                      <a:pt x="2290152" y="196796"/>
                      <a:pt x="2292757" y="181451"/>
                    </a:cubicBezTo>
                    <a:close/>
                    <a:moveTo>
                      <a:pt x="2296522" y="160764"/>
                    </a:moveTo>
                    <a:cubicBezTo>
                      <a:pt x="2296522" y="139750"/>
                      <a:pt x="2302059" y="120015"/>
                      <a:pt x="2311703" y="102915"/>
                    </a:cubicBezTo>
                    <a:cubicBezTo>
                      <a:pt x="2321347" y="120015"/>
                      <a:pt x="2326883" y="139750"/>
                      <a:pt x="2326883" y="160764"/>
                    </a:cubicBezTo>
                    <a:cubicBezTo>
                      <a:pt x="2326883" y="181779"/>
                      <a:pt x="2321347" y="201513"/>
                      <a:pt x="2311703" y="218614"/>
                    </a:cubicBezTo>
                    <a:cubicBezTo>
                      <a:pt x="2302059" y="201513"/>
                      <a:pt x="2296522" y="181779"/>
                      <a:pt x="2296522" y="160764"/>
                    </a:cubicBezTo>
                    <a:close/>
                    <a:moveTo>
                      <a:pt x="2314962" y="97483"/>
                    </a:moveTo>
                    <a:cubicBezTo>
                      <a:pt x="2319471" y="90398"/>
                      <a:pt x="2324695" y="83820"/>
                      <a:pt x="2330559" y="77882"/>
                    </a:cubicBezTo>
                    <a:cubicBezTo>
                      <a:pt x="2336423" y="83820"/>
                      <a:pt x="2341647" y="90398"/>
                      <a:pt x="2346157" y="97483"/>
                    </a:cubicBezTo>
                    <a:cubicBezTo>
                      <a:pt x="2338551" y="110207"/>
                      <a:pt x="2333179" y="124420"/>
                      <a:pt x="2330559" y="139571"/>
                    </a:cubicBezTo>
                    <a:cubicBezTo>
                      <a:pt x="2327925" y="124420"/>
                      <a:pt x="2322567" y="110207"/>
                      <a:pt x="2314962" y="97483"/>
                    </a:cubicBezTo>
                    <a:close/>
                    <a:moveTo>
                      <a:pt x="2330559" y="181957"/>
                    </a:moveTo>
                    <a:cubicBezTo>
                      <a:pt x="2333179" y="197108"/>
                      <a:pt x="2338551" y="211321"/>
                      <a:pt x="2346157" y="224046"/>
                    </a:cubicBezTo>
                    <a:cubicBezTo>
                      <a:pt x="2341647" y="231130"/>
                      <a:pt x="2336423" y="237708"/>
                      <a:pt x="2330559" y="243647"/>
                    </a:cubicBezTo>
                    <a:cubicBezTo>
                      <a:pt x="2324695" y="237708"/>
                      <a:pt x="2319471" y="231130"/>
                      <a:pt x="2314962" y="224046"/>
                    </a:cubicBezTo>
                    <a:cubicBezTo>
                      <a:pt x="2322567" y="211321"/>
                      <a:pt x="2327925" y="197108"/>
                      <a:pt x="2330559" y="181957"/>
                    </a:cubicBezTo>
                    <a:close/>
                    <a:moveTo>
                      <a:pt x="2334235" y="160764"/>
                    </a:moveTo>
                    <a:cubicBezTo>
                      <a:pt x="2334235" y="139750"/>
                      <a:pt x="2339772" y="120015"/>
                      <a:pt x="2349416" y="102915"/>
                    </a:cubicBezTo>
                    <a:cubicBezTo>
                      <a:pt x="2359060" y="120015"/>
                      <a:pt x="2364596" y="139750"/>
                      <a:pt x="2364596" y="160764"/>
                    </a:cubicBezTo>
                    <a:cubicBezTo>
                      <a:pt x="2364596" y="181779"/>
                      <a:pt x="2359060" y="201513"/>
                      <a:pt x="2349416" y="218614"/>
                    </a:cubicBezTo>
                    <a:cubicBezTo>
                      <a:pt x="2339772" y="201513"/>
                      <a:pt x="2334235" y="181779"/>
                      <a:pt x="2334235" y="160764"/>
                    </a:cubicBezTo>
                    <a:close/>
                    <a:moveTo>
                      <a:pt x="2370118" y="160764"/>
                    </a:moveTo>
                    <a:cubicBezTo>
                      <a:pt x="2370118" y="137651"/>
                      <a:pt x="2363733" y="115997"/>
                      <a:pt x="2352675" y="97483"/>
                    </a:cubicBezTo>
                    <a:cubicBezTo>
                      <a:pt x="2366903" y="75143"/>
                      <a:pt x="2388409" y="57924"/>
                      <a:pt x="2413829" y="49218"/>
                    </a:cubicBezTo>
                    <a:cubicBezTo>
                      <a:pt x="2439249" y="57924"/>
                      <a:pt x="2460754" y="75143"/>
                      <a:pt x="2474982" y="97483"/>
                    </a:cubicBezTo>
                    <a:cubicBezTo>
                      <a:pt x="2463909" y="115997"/>
                      <a:pt x="2457539" y="137651"/>
                      <a:pt x="2457539" y="160764"/>
                    </a:cubicBezTo>
                    <a:cubicBezTo>
                      <a:pt x="2457539" y="183877"/>
                      <a:pt x="2463924" y="205532"/>
                      <a:pt x="2474982" y="224046"/>
                    </a:cubicBezTo>
                    <a:cubicBezTo>
                      <a:pt x="2460754" y="246385"/>
                      <a:pt x="2439249" y="263604"/>
                      <a:pt x="2413829" y="272311"/>
                    </a:cubicBezTo>
                    <a:cubicBezTo>
                      <a:pt x="2388409" y="263604"/>
                      <a:pt x="2366903" y="246385"/>
                      <a:pt x="2352675" y="224046"/>
                    </a:cubicBezTo>
                    <a:cubicBezTo>
                      <a:pt x="2363733" y="205532"/>
                      <a:pt x="2370118" y="183877"/>
                      <a:pt x="2370118" y="160764"/>
                    </a:cubicBezTo>
                    <a:close/>
                    <a:moveTo>
                      <a:pt x="2463061" y="160764"/>
                    </a:moveTo>
                    <a:cubicBezTo>
                      <a:pt x="2463061" y="139750"/>
                      <a:pt x="2468597" y="120015"/>
                      <a:pt x="2478241" y="102915"/>
                    </a:cubicBezTo>
                    <a:cubicBezTo>
                      <a:pt x="2487886" y="120015"/>
                      <a:pt x="2493422" y="139750"/>
                      <a:pt x="2493422" y="160764"/>
                    </a:cubicBezTo>
                    <a:cubicBezTo>
                      <a:pt x="2493422" y="181779"/>
                      <a:pt x="2487886" y="201513"/>
                      <a:pt x="2478241" y="218614"/>
                    </a:cubicBezTo>
                    <a:cubicBezTo>
                      <a:pt x="2468597" y="201513"/>
                      <a:pt x="2463061" y="181779"/>
                      <a:pt x="2463061" y="160764"/>
                    </a:cubicBezTo>
                    <a:close/>
                    <a:moveTo>
                      <a:pt x="2481501" y="97483"/>
                    </a:moveTo>
                    <a:cubicBezTo>
                      <a:pt x="2486025" y="90369"/>
                      <a:pt x="2491279" y="83761"/>
                      <a:pt x="2497187" y="77792"/>
                    </a:cubicBezTo>
                    <a:cubicBezTo>
                      <a:pt x="2503096" y="83761"/>
                      <a:pt x="2508334" y="90369"/>
                      <a:pt x="2512874" y="97483"/>
                    </a:cubicBezTo>
                    <a:cubicBezTo>
                      <a:pt x="2505179" y="110341"/>
                      <a:pt x="2499777" y="124733"/>
                      <a:pt x="2497187" y="140062"/>
                    </a:cubicBezTo>
                    <a:cubicBezTo>
                      <a:pt x="2494598" y="124733"/>
                      <a:pt x="2489195" y="110341"/>
                      <a:pt x="2481501" y="97483"/>
                    </a:cubicBezTo>
                    <a:close/>
                    <a:moveTo>
                      <a:pt x="2497187" y="181451"/>
                    </a:moveTo>
                    <a:cubicBezTo>
                      <a:pt x="2499777" y="196781"/>
                      <a:pt x="2505179" y="211172"/>
                      <a:pt x="2512874" y="224031"/>
                    </a:cubicBezTo>
                    <a:cubicBezTo>
                      <a:pt x="2508349" y="231145"/>
                      <a:pt x="2503096" y="237753"/>
                      <a:pt x="2497187" y="243721"/>
                    </a:cubicBezTo>
                    <a:cubicBezTo>
                      <a:pt x="2491279" y="237753"/>
                      <a:pt x="2486040" y="231145"/>
                      <a:pt x="2481501" y="224031"/>
                    </a:cubicBezTo>
                    <a:cubicBezTo>
                      <a:pt x="2489195" y="211172"/>
                      <a:pt x="2494598" y="196796"/>
                      <a:pt x="2497187" y="181451"/>
                    </a:cubicBezTo>
                    <a:close/>
                    <a:moveTo>
                      <a:pt x="2500953" y="160764"/>
                    </a:moveTo>
                    <a:cubicBezTo>
                      <a:pt x="2500953" y="139750"/>
                      <a:pt x="2506489" y="120015"/>
                      <a:pt x="2516133" y="102915"/>
                    </a:cubicBezTo>
                    <a:cubicBezTo>
                      <a:pt x="2525777" y="120015"/>
                      <a:pt x="2531313" y="139750"/>
                      <a:pt x="2531313" y="160764"/>
                    </a:cubicBezTo>
                    <a:cubicBezTo>
                      <a:pt x="2531313" y="181779"/>
                      <a:pt x="2525777" y="201513"/>
                      <a:pt x="2516133" y="218614"/>
                    </a:cubicBezTo>
                    <a:cubicBezTo>
                      <a:pt x="2506489" y="201513"/>
                      <a:pt x="2500953" y="181779"/>
                      <a:pt x="2500953" y="160764"/>
                    </a:cubicBezTo>
                    <a:close/>
                    <a:moveTo>
                      <a:pt x="2519392" y="97483"/>
                    </a:moveTo>
                    <a:cubicBezTo>
                      <a:pt x="2523902" y="90398"/>
                      <a:pt x="2529126" y="83820"/>
                      <a:pt x="2534989" y="77882"/>
                    </a:cubicBezTo>
                    <a:cubicBezTo>
                      <a:pt x="2540853" y="83820"/>
                      <a:pt x="2546077" y="90398"/>
                      <a:pt x="2550587" y="97483"/>
                    </a:cubicBezTo>
                    <a:cubicBezTo>
                      <a:pt x="2542982" y="110207"/>
                      <a:pt x="2537609" y="124420"/>
                      <a:pt x="2534989" y="139571"/>
                    </a:cubicBezTo>
                    <a:cubicBezTo>
                      <a:pt x="2532370" y="124420"/>
                      <a:pt x="2526998" y="110207"/>
                      <a:pt x="2519392" y="97483"/>
                    </a:cubicBezTo>
                    <a:close/>
                    <a:moveTo>
                      <a:pt x="2534989" y="181957"/>
                    </a:moveTo>
                    <a:cubicBezTo>
                      <a:pt x="2537609" y="197108"/>
                      <a:pt x="2542982" y="211321"/>
                      <a:pt x="2550587" y="224046"/>
                    </a:cubicBezTo>
                    <a:cubicBezTo>
                      <a:pt x="2546077" y="231130"/>
                      <a:pt x="2540853" y="237708"/>
                      <a:pt x="2534989" y="243647"/>
                    </a:cubicBezTo>
                    <a:cubicBezTo>
                      <a:pt x="2529126" y="237708"/>
                      <a:pt x="2523902" y="231130"/>
                      <a:pt x="2519392" y="224046"/>
                    </a:cubicBezTo>
                    <a:cubicBezTo>
                      <a:pt x="2526998" y="211321"/>
                      <a:pt x="2532370" y="197108"/>
                      <a:pt x="2534989" y="181957"/>
                    </a:cubicBezTo>
                    <a:close/>
                    <a:moveTo>
                      <a:pt x="2538665" y="160764"/>
                    </a:moveTo>
                    <a:cubicBezTo>
                      <a:pt x="2538665" y="139750"/>
                      <a:pt x="2544202" y="120015"/>
                      <a:pt x="2553846" y="102915"/>
                    </a:cubicBezTo>
                    <a:cubicBezTo>
                      <a:pt x="2563490" y="120015"/>
                      <a:pt x="2569027" y="139750"/>
                      <a:pt x="2569027" y="160764"/>
                    </a:cubicBezTo>
                    <a:cubicBezTo>
                      <a:pt x="2569027" y="181779"/>
                      <a:pt x="2563490" y="201513"/>
                      <a:pt x="2553846" y="218614"/>
                    </a:cubicBezTo>
                    <a:cubicBezTo>
                      <a:pt x="2544202" y="201513"/>
                      <a:pt x="2538665" y="181779"/>
                      <a:pt x="2538665" y="160764"/>
                    </a:cubicBezTo>
                    <a:close/>
                    <a:moveTo>
                      <a:pt x="2574548" y="160764"/>
                    </a:moveTo>
                    <a:cubicBezTo>
                      <a:pt x="2574548" y="137651"/>
                      <a:pt x="2568163" y="115997"/>
                      <a:pt x="2557105" y="97483"/>
                    </a:cubicBezTo>
                    <a:cubicBezTo>
                      <a:pt x="2571334" y="75143"/>
                      <a:pt x="2592839" y="57924"/>
                      <a:pt x="2618259" y="49218"/>
                    </a:cubicBezTo>
                    <a:cubicBezTo>
                      <a:pt x="2643679" y="57924"/>
                      <a:pt x="2665184" y="75143"/>
                      <a:pt x="2679412" y="97483"/>
                    </a:cubicBezTo>
                    <a:cubicBezTo>
                      <a:pt x="2668340" y="115997"/>
                      <a:pt x="2661970" y="137651"/>
                      <a:pt x="2661970" y="160764"/>
                    </a:cubicBezTo>
                    <a:cubicBezTo>
                      <a:pt x="2661970" y="183877"/>
                      <a:pt x="2668355" y="205532"/>
                      <a:pt x="2679412" y="224046"/>
                    </a:cubicBezTo>
                    <a:cubicBezTo>
                      <a:pt x="2665184" y="246385"/>
                      <a:pt x="2643679" y="263604"/>
                      <a:pt x="2618259" y="272311"/>
                    </a:cubicBezTo>
                    <a:cubicBezTo>
                      <a:pt x="2592839" y="263604"/>
                      <a:pt x="2571334" y="246385"/>
                      <a:pt x="2557105" y="224046"/>
                    </a:cubicBezTo>
                    <a:cubicBezTo>
                      <a:pt x="2568178" y="205532"/>
                      <a:pt x="2574548" y="183877"/>
                      <a:pt x="2574548" y="160764"/>
                    </a:cubicBezTo>
                    <a:close/>
                    <a:moveTo>
                      <a:pt x="2667491" y="160764"/>
                    </a:moveTo>
                    <a:cubicBezTo>
                      <a:pt x="2667491" y="139750"/>
                      <a:pt x="2673028" y="120015"/>
                      <a:pt x="2682672" y="102915"/>
                    </a:cubicBezTo>
                    <a:cubicBezTo>
                      <a:pt x="2692316" y="120015"/>
                      <a:pt x="2697852" y="139750"/>
                      <a:pt x="2697852" y="160764"/>
                    </a:cubicBezTo>
                    <a:cubicBezTo>
                      <a:pt x="2697852" y="181779"/>
                      <a:pt x="2692316" y="201513"/>
                      <a:pt x="2682672" y="218614"/>
                    </a:cubicBezTo>
                    <a:cubicBezTo>
                      <a:pt x="2673028" y="201513"/>
                      <a:pt x="2667491" y="181779"/>
                      <a:pt x="2667491" y="160764"/>
                    </a:cubicBezTo>
                    <a:close/>
                    <a:moveTo>
                      <a:pt x="2685931" y="97483"/>
                    </a:moveTo>
                    <a:cubicBezTo>
                      <a:pt x="2690455" y="90369"/>
                      <a:pt x="2695709" y="83761"/>
                      <a:pt x="2701617" y="77792"/>
                    </a:cubicBezTo>
                    <a:cubicBezTo>
                      <a:pt x="2707526" y="83761"/>
                      <a:pt x="2712765" y="90369"/>
                      <a:pt x="2717304" y="97483"/>
                    </a:cubicBezTo>
                    <a:cubicBezTo>
                      <a:pt x="2709610" y="110341"/>
                      <a:pt x="2704207" y="124733"/>
                      <a:pt x="2701617" y="140062"/>
                    </a:cubicBezTo>
                    <a:cubicBezTo>
                      <a:pt x="2699028" y="124733"/>
                      <a:pt x="2693625" y="110341"/>
                      <a:pt x="2685931" y="97483"/>
                    </a:cubicBezTo>
                    <a:close/>
                    <a:moveTo>
                      <a:pt x="2701617" y="181466"/>
                    </a:moveTo>
                    <a:cubicBezTo>
                      <a:pt x="2704207" y="196796"/>
                      <a:pt x="2709610" y="211187"/>
                      <a:pt x="2717304" y="224046"/>
                    </a:cubicBezTo>
                    <a:cubicBezTo>
                      <a:pt x="2712765" y="231160"/>
                      <a:pt x="2707526" y="237768"/>
                      <a:pt x="2701617" y="243736"/>
                    </a:cubicBezTo>
                    <a:cubicBezTo>
                      <a:pt x="2695709" y="237768"/>
                      <a:pt x="2690470" y="231160"/>
                      <a:pt x="2685931" y="224046"/>
                    </a:cubicBezTo>
                    <a:cubicBezTo>
                      <a:pt x="2693625" y="211172"/>
                      <a:pt x="2699028" y="196796"/>
                      <a:pt x="2701617" y="181466"/>
                    </a:cubicBezTo>
                    <a:close/>
                    <a:moveTo>
                      <a:pt x="2705383" y="160764"/>
                    </a:moveTo>
                    <a:cubicBezTo>
                      <a:pt x="2705383" y="139750"/>
                      <a:pt x="2710919" y="120015"/>
                      <a:pt x="2720563" y="102915"/>
                    </a:cubicBezTo>
                    <a:cubicBezTo>
                      <a:pt x="2730208" y="120015"/>
                      <a:pt x="2735744" y="139750"/>
                      <a:pt x="2735744" y="160764"/>
                    </a:cubicBezTo>
                    <a:cubicBezTo>
                      <a:pt x="2735744" y="181779"/>
                      <a:pt x="2730208" y="201513"/>
                      <a:pt x="2720563" y="218614"/>
                    </a:cubicBezTo>
                    <a:cubicBezTo>
                      <a:pt x="2710919" y="201513"/>
                      <a:pt x="2705383" y="181779"/>
                      <a:pt x="2705383" y="160764"/>
                    </a:cubicBezTo>
                    <a:close/>
                    <a:moveTo>
                      <a:pt x="2723823" y="97483"/>
                    </a:moveTo>
                    <a:cubicBezTo>
                      <a:pt x="2728332" y="90398"/>
                      <a:pt x="2733556" y="83820"/>
                      <a:pt x="2739420" y="77882"/>
                    </a:cubicBezTo>
                    <a:cubicBezTo>
                      <a:pt x="2745284" y="83820"/>
                      <a:pt x="2750508" y="90398"/>
                      <a:pt x="2755017" y="97483"/>
                    </a:cubicBezTo>
                    <a:cubicBezTo>
                      <a:pt x="2747412" y="110207"/>
                      <a:pt x="2742039" y="124420"/>
                      <a:pt x="2739420" y="139571"/>
                    </a:cubicBezTo>
                    <a:cubicBezTo>
                      <a:pt x="2736801" y="124420"/>
                      <a:pt x="2731428" y="110207"/>
                      <a:pt x="2723823" y="97483"/>
                    </a:cubicBezTo>
                    <a:close/>
                    <a:moveTo>
                      <a:pt x="2739420" y="181957"/>
                    </a:moveTo>
                    <a:cubicBezTo>
                      <a:pt x="2742039" y="197108"/>
                      <a:pt x="2747412" y="211321"/>
                      <a:pt x="2755017" y="224046"/>
                    </a:cubicBezTo>
                    <a:cubicBezTo>
                      <a:pt x="2750508" y="231130"/>
                      <a:pt x="2745284" y="237708"/>
                      <a:pt x="2739420" y="243647"/>
                    </a:cubicBezTo>
                    <a:cubicBezTo>
                      <a:pt x="2733556" y="237708"/>
                      <a:pt x="2728332" y="231130"/>
                      <a:pt x="2723823" y="224046"/>
                    </a:cubicBezTo>
                    <a:cubicBezTo>
                      <a:pt x="2731428" y="211321"/>
                      <a:pt x="2736801" y="197108"/>
                      <a:pt x="2739420" y="181957"/>
                    </a:cubicBezTo>
                    <a:close/>
                    <a:moveTo>
                      <a:pt x="2743111" y="160764"/>
                    </a:moveTo>
                    <a:cubicBezTo>
                      <a:pt x="2743111" y="139750"/>
                      <a:pt x="2748647" y="120015"/>
                      <a:pt x="2758291" y="102915"/>
                    </a:cubicBezTo>
                    <a:cubicBezTo>
                      <a:pt x="2767935" y="120015"/>
                      <a:pt x="2773472" y="139750"/>
                      <a:pt x="2773472" y="160764"/>
                    </a:cubicBezTo>
                    <a:cubicBezTo>
                      <a:pt x="2773472" y="181779"/>
                      <a:pt x="2767935" y="201513"/>
                      <a:pt x="2758291" y="218614"/>
                    </a:cubicBezTo>
                    <a:cubicBezTo>
                      <a:pt x="2748632" y="201513"/>
                      <a:pt x="2743111" y="181779"/>
                      <a:pt x="2743111" y="160764"/>
                    </a:cubicBezTo>
                    <a:close/>
                    <a:moveTo>
                      <a:pt x="2778993" y="160764"/>
                    </a:moveTo>
                    <a:cubicBezTo>
                      <a:pt x="2778993" y="137651"/>
                      <a:pt x="2772609" y="115997"/>
                      <a:pt x="2761550" y="97483"/>
                    </a:cubicBezTo>
                    <a:cubicBezTo>
                      <a:pt x="2775779" y="75143"/>
                      <a:pt x="2797284" y="57924"/>
                      <a:pt x="2822704" y="49218"/>
                    </a:cubicBezTo>
                    <a:cubicBezTo>
                      <a:pt x="2848124" y="57924"/>
                      <a:pt x="2869630" y="75143"/>
                      <a:pt x="2883858" y="97483"/>
                    </a:cubicBezTo>
                    <a:cubicBezTo>
                      <a:pt x="2872785" y="115997"/>
                      <a:pt x="2866415" y="137651"/>
                      <a:pt x="2866415" y="160764"/>
                    </a:cubicBezTo>
                    <a:cubicBezTo>
                      <a:pt x="2866415" y="183877"/>
                      <a:pt x="2872800" y="205532"/>
                      <a:pt x="2883858" y="224046"/>
                    </a:cubicBezTo>
                    <a:cubicBezTo>
                      <a:pt x="2869630" y="246385"/>
                      <a:pt x="2848124" y="263604"/>
                      <a:pt x="2822704" y="272311"/>
                    </a:cubicBezTo>
                    <a:cubicBezTo>
                      <a:pt x="2797284" y="263604"/>
                      <a:pt x="2775779" y="246385"/>
                      <a:pt x="2761550" y="224046"/>
                    </a:cubicBezTo>
                    <a:cubicBezTo>
                      <a:pt x="2772609" y="205532"/>
                      <a:pt x="2778993" y="183877"/>
                      <a:pt x="2778993" y="160764"/>
                    </a:cubicBezTo>
                    <a:close/>
                    <a:moveTo>
                      <a:pt x="2871937" y="160764"/>
                    </a:moveTo>
                    <a:cubicBezTo>
                      <a:pt x="2871937" y="139750"/>
                      <a:pt x="2877473" y="120015"/>
                      <a:pt x="2887117" y="102915"/>
                    </a:cubicBezTo>
                    <a:cubicBezTo>
                      <a:pt x="2896761" y="120015"/>
                      <a:pt x="2902297" y="139750"/>
                      <a:pt x="2902297" y="160764"/>
                    </a:cubicBezTo>
                    <a:cubicBezTo>
                      <a:pt x="2902297" y="181779"/>
                      <a:pt x="2896761" y="201513"/>
                      <a:pt x="2887117" y="218614"/>
                    </a:cubicBezTo>
                    <a:cubicBezTo>
                      <a:pt x="2877473" y="201513"/>
                      <a:pt x="2871937" y="181779"/>
                      <a:pt x="2871937" y="160764"/>
                    </a:cubicBezTo>
                    <a:close/>
                    <a:moveTo>
                      <a:pt x="2890376" y="97483"/>
                    </a:moveTo>
                    <a:cubicBezTo>
                      <a:pt x="2894916" y="90369"/>
                      <a:pt x="2900154" y="83761"/>
                      <a:pt x="2906063" y="77792"/>
                    </a:cubicBezTo>
                    <a:cubicBezTo>
                      <a:pt x="2911971" y="83761"/>
                      <a:pt x="2917210" y="90369"/>
                      <a:pt x="2921749" y="97483"/>
                    </a:cubicBezTo>
                    <a:cubicBezTo>
                      <a:pt x="2914055" y="110341"/>
                      <a:pt x="2908652" y="124733"/>
                      <a:pt x="2906063" y="140062"/>
                    </a:cubicBezTo>
                    <a:cubicBezTo>
                      <a:pt x="2903458" y="124733"/>
                      <a:pt x="2898056" y="110341"/>
                      <a:pt x="2890376" y="97483"/>
                    </a:cubicBezTo>
                    <a:close/>
                    <a:moveTo>
                      <a:pt x="2906048" y="181466"/>
                    </a:moveTo>
                    <a:cubicBezTo>
                      <a:pt x="2908637" y="196796"/>
                      <a:pt x="2914040" y="211187"/>
                      <a:pt x="2921734" y="224046"/>
                    </a:cubicBezTo>
                    <a:cubicBezTo>
                      <a:pt x="2917210" y="231160"/>
                      <a:pt x="2911956" y="237768"/>
                      <a:pt x="2906048" y="243736"/>
                    </a:cubicBezTo>
                    <a:cubicBezTo>
                      <a:pt x="2900139" y="237768"/>
                      <a:pt x="2894901" y="231160"/>
                      <a:pt x="2890361" y="224046"/>
                    </a:cubicBezTo>
                    <a:cubicBezTo>
                      <a:pt x="2898056" y="211172"/>
                      <a:pt x="2903458" y="196796"/>
                      <a:pt x="2906048" y="181466"/>
                    </a:cubicBezTo>
                    <a:close/>
                    <a:moveTo>
                      <a:pt x="2909828" y="160764"/>
                    </a:moveTo>
                    <a:cubicBezTo>
                      <a:pt x="2909828" y="139750"/>
                      <a:pt x="2915365" y="120015"/>
                      <a:pt x="2925009" y="102915"/>
                    </a:cubicBezTo>
                    <a:cubicBezTo>
                      <a:pt x="2934653" y="120015"/>
                      <a:pt x="2940189" y="139750"/>
                      <a:pt x="2940189" y="160764"/>
                    </a:cubicBezTo>
                    <a:cubicBezTo>
                      <a:pt x="2940189" y="181779"/>
                      <a:pt x="2934653" y="201513"/>
                      <a:pt x="2925009" y="218614"/>
                    </a:cubicBezTo>
                    <a:cubicBezTo>
                      <a:pt x="2915365" y="201513"/>
                      <a:pt x="2909828" y="181779"/>
                      <a:pt x="2909828" y="160764"/>
                    </a:cubicBezTo>
                    <a:close/>
                    <a:moveTo>
                      <a:pt x="2928268" y="97483"/>
                    </a:moveTo>
                    <a:cubicBezTo>
                      <a:pt x="2932777" y="90398"/>
                      <a:pt x="2938001" y="83820"/>
                      <a:pt x="2943865" y="77882"/>
                    </a:cubicBezTo>
                    <a:cubicBezTo>
                      <a:pt x="2949729" y="83820"/>
                      <a:pt x="2954953" y="90398"/>
                      <a:pt x="2959462" y="97483"/>
                    </a:cubicBezTo>
                    <a:cubicBezTo>
                      <a:pt x="2951857" y="110207"/>
                      <a:pt x="2946484" y="124420"/>
                      <a:pt x="2943865" y="139571"/>
                    </a:cubicBezTo>
                    <a:cubicBezTo>
                      <a:pt x="2941231" y="124420"/>
                      <a:pt x="2935873" y="110207"/>
                      <a:pt x="2928268" y="97483"/>
                    </a:cubicBezTo>
                    <a:close/>
                    <a:moveTo>
                      <a:pt x="2943865" y="181957"/>
                    </a:moveTo>
                    <a:cubicBezTo>
                      <a:pt x="2946484" y="197108"/>
                      <a:pt x="2951857" y="211321"/>
                      <a:pt x="2959462" y="224046"/>
                    </a:cubicBezTo>
                    <a:cubicBezTo>
                      <a:pt x="2954953" y="231130"/>
                      <a:pt x="2949729" y="237708"/>
                      <a:pt x="2943865" y="243647"/>
                    </a:cubicBezTo>
                    <a:cubicBezTo>
                      <a:pt x="2938001" y="237708"/>
                      <a:pt x="2932777" y="231130"/>
                      <a:pt x="2928268" y="224046"/>
                    </a:cubicBezTo>
                    <a:cubicBezTo>
                      <a:pt x="2935873" y="211321"/>
                      <a:pt x="2941231" y="197108"/>
                      <a:pt x="2943865" y="181957"/>
                    </a:cubicBezTo>
                    <a:close/>
                    <a:moveTo>
                      <a:pt x="2947541" y="160764"/>
                    </a:moveTo>
                    <a:cubicBezTo>
                      <a:pt x="2947541" y="139750"/>
                      <a:pt x="2953078" y="120015"/>
                      <a:pt x="2962722" y="102915"/>
                    </a:cubicBezTo>
                    <a:cubicBezTo>
                      <a:pt x="2972366" y="120015"/>
                      <a:pt x="2977902" y="139750"/>
                      <a:pt x="2977902" y="160764"/>
                    </a:cubicBezTo>
                    <a:cubicBezTo>
                      <a:pt x="2977902" y="181779"/>
                      <a:pt x="2972366" y="201513"/>
                      <a:pt x="2962722" y="218614"/>
                    </a:cubicBezTo>
                    <a:cubicBezTo>
                      <a:pt x="2953078" y="201513"/>
                      <a:pt x="2947541" y="181779"/>
                      <a:pt x="2947541" y="160764"/>
                    </a:cubicBezTo>
                    <a:close/>
                    <a:moveTo>
                      <a:pt x="2983424" y="160764"/>
                    </a:moveTo>
                    <a:cubicBezTo>
                      <a:pt x="2983424" y="137651"/>
                      <a:pt x="2977039" y="115997"/>
                      <a:pt x="2965981" y="97483"/>
                    </a:cubicBezTo>
                    <a:cubicBezTo>
                      <a:pt x="2980209" y="75143"/>
                      <a:pt x="3001715" y="57924"/>
                      <a:pt x="3027134" y="49218"/>
                    </a:cubicBezTo>
                    <a:cubicBezTo>
                      <a:pt x="3052554" y="57924"/>
                      <a:pt x="3074060" y="75143"/>
                      <a:pt x="3088288" y="97483"/>
                    </a:cubicBezTo>
                    <a:cubicBezTo>
                      <a:pt x="3077215" y="115997"/>
                      <a:pt x="3070845" y="137651"/>
                      <a:pt x="3070845" y="160764"/>
                    </a:cubicBezTo>
                    <a:cubicBezTo>
                      <a:pt x="3070845" y="183907"/>
                      <a:pt x="3077245" y="205591"/>
                      <a:pt x="3088333" y="224120"/>
                    </a:cubicBezTo>
                    <a:cubicBezTo>
                      <a:pt x="3083778" y="231264"/>
                      <a:pt x="3078450" y="237961"/>
                      <a:pt x="3072348" y="244108"/>
                    </a:cubicBezTo>
                    <a:cubicBezTo>
                      <a:pt x="3059430" y="257071"/>
                      <a:pt x="3044026" y="266611"/>
                      <a:pt x="3027238" y="272341"/>
                    </a:cubicBezTo>
                    <a:cubicBezTo>
                      <a:pt x="3001789" y="263649"/>
                      <a:pt x="2980239" y="246415"/>
                      <a:pt x="2965996" y="224046"/>
                    </a:cubicBezTo>
                    <a:cubicBezTo>
                      <a:pt x="2977039" y="205532"/>
                      <a:pt x="2983424" y="183877"/>
                      <a:pt x="2983424" y="160764"/>
                    </a:cubicBezTo>
                    <a:close/>
                    <a:moveTo>
                      <a:pt x="3076367" y="160764"/>
                    </a:moveTo>
                    <a:cubicBezTo>
                      <a:pt x="3076367" y="139750"/>
                      <a:pt x="3081903" y="120015"/>
                      <a:pt x="3091547" y="102915"/>
                    </a:cubicBezTo>
                    <a:cubicBezTo>
                      <a:pt x="3101191" y="120015"/>
                      <a:pt x="3106728" y="139750"/>
                      <a:pt x="3106728" y="160764"/>
                    </a:cubicBezTo>
                    <a:cubicBezTo>
                      <a:pt x="3106728" y="181392"/>
                      <a:pt x="3101444" y="201201"/>
                      <a:pt x="3091592" y="218688"/>
                    </a:cubicBezTo>
                    <a:cubicBezTo>
                      <a:pt x="3081918" y="201558"/>
                      <a:pt x="3076367" y="181808"/>
                      <a:pt x="3076367" y="160764"/>
                    </a:cubicBezTo>
                    <a:close/>
                    <a:moveTo>
                      <a:pt x="3094807" y="97483"/>
                    </a:moveTo>
                    <a:cubicBezTo>
                      <a:pt x="3099346" y="90369"/>
                      <a:pt x="3104584" y="83761"/>
                      <a:pt x="3110493" y="77778"/>
                    </a:cubicBezTo>
                    <a:cubicBezTo>
                      <a:pt x="3116402" y="83746"/>
                      <a:pt x="3121640" y="90354"/>
                      <a:pt x="3126179" y="97468"/>
                    </a:cubicBezTo>
                    <a:cubicBezTo>
                      <a:pt x="3118485" y="110341"/>
                      <a:pt x="3113082" y="124718"/>
                      <a:pt x="3110493" y="140062"/>
                    </a:cubicBezTo>
                    <a:cubicBezTo>
                      <a:pt x="3107903" y="124733"/>
                      <a:pt x="3102501" y="110341"/>
                      <a:pt x="3094807" y="97483"/>
                    </a:cubicBezTo>
                    <a:close/>
                    <a:moveTo>
                      <a:pt x="3110493" y="181496"/>
                    </a:moveTo>
                    <a:cubicBezTo>
                      <a:pt x="3113082" y="196810"/>
                      <a:pt x="3118485" y="211187"/>
                      <a:pt x="3126165" y="224031"/>
                    </a:cubicBezTo>
                    <a:cubicBezTo>
                      <a:pt x="3121626" y="231145"/>
                      <a:pt x="3116387" y="237753"/>
                      <a:pt x="3110478" y="243721"/>
                    </a:cubicBezTo>
                    <a:cubicBezTo>
                      <a:pt x="3104599" y="237783"/>
                      <a:pt x="3099361" y="231190"/>
                      <a:pt x="3094851" y="224105"/>
                    </a:cubicBezTo>
                    <a:cubicBezTo>
                      <a:pt x="3102694" y="211053"/>
                      <a:pt x="3107963" y="196632"/>
                      <a:pt x="3110493" y="181496"/>
                    </a:cubicBezTo>
                    <a:close/>
                    <a:moveTo>
                      <a:pt x="3114258" y="160764"/>
                    </a:moveTo>
                    <a:cubicBezTo>
                      <a:pt x="3114258" y="139750"/>
                      <a:pt x="3119795" y="120015"/>
                      <a:pt x="3129439" y="102915"/>
                    </a:cubicBezTo>
                    <a:cubicBezTo>
                      <a:pt x="3139083" y="120015"/>
                      <a:pt x="3144619" y="139750"/>
                      <a:pt x="3144619" y="160764"/>
                    </a:cubicBezTo>
                    <a:cubicBezTo>
                      <a:pt x="3144619" y="181779"/>
                      <a:pt x="3139083" y="201513"/>
                      <a:pt x="3129439" y="218614"/>
                    </a:cubicBezTo>
                    <a:cubicBezTo>
                      <a:pt x="3119795" y="201513"/>
                      <a:pt x="3114258" y="181779"/>
                      <a:pt x="3114258" y="160764"/>
                    </a:cubicBezTo>
                    <a:close/>
                    <a:moveTo>
                      <a:pt x="3132698" y="97483"/>
                    </a:moveTo>
                    <a:cubicBezTo>
                      <a:pt x="3137208" y="90398"/>
                      <a:pt x="3142432" y="83820"/>
                      <a:pt x="3148295" y="77882"/>
                    </a:cubicBezTo>
                    <a:cubicBezTo>
                      <a:pt x="3154159" y="83820"/>
                      <a:pt x="3159383" y="90398"/>
                      <a:pt x="3163893" y="97483"/>
                    </a:cubicBezTo>
                    <a:cubicBezTo>
                      <a:pt x="3156287" y="110207"/>
                      <a:pt x="3150915" y="124420"/>
                      <a:pt x="3148295" y="139571"/>
                    </a:cubicBezTo>
                    <a:cubicBezTo>
                      <a:pt x="3145676" y="124420"/>
                      <a:pt x="3140303" y="110207"/>
                      <a:pt x="3132698" y="97483"/>
                    </a:cubicBezTo>
                    <a:close/>
                    <a:moveTo>
                      <a:pt x="3148295" y="181957"/>
                    </a:moveTo>
                    <a:cubicBezTo>
                      <a:pt x="3150915" y="197108"/>
                      <a:pt x="3156287" y="211321"/>
                      <a:pt x="3163893" y="224046"/>
                    </a:cubicBezTo>
                    <a:cubicBezTo>
                      <a:pt x="3159383" y="231130"/>
                      <a:pt x="3154159" y="237708"/>
                      <a:pt x="3148295" y="243647"/>
                    </a:cubicBezTo>
                    <a:cubicBezTo>
                      <a:pt x="3142432" y="237708"/>
                      <a:pt x="3137208" y="231130"/>
                      <a:pt x="3132698" y="224046"/>
                    </a:cubicBezTo>
                    <a:cubicBezTo>
                      <a:pt x="3140303" y="211321"/>
                      <a:pt x="3145676" y="197108"/>
                      <a:pt x="3148295" y="181957"/>
                    </a:cubicBezTo>
                    <a:close/>
                    <a:moveTo>
                      <a:pt x="3151971" y="160764"/>
                    </a:moveTo>
                    <a:cubicBezTo>
                      <a:pt x="3151971" y="139750"/>
                      <a:pt x="3157508" y="120015"/>
                      <a:pt x="3167152" y="102915"/>
                    </a:cubicBezTo>
                    <a:cubicBezTo>
                      <a:pt x="3176796" y="120015"/>
                      <a:pt x="3182332" y="139750"/>
                      <a:pt x="3182332" y="160764"/>
                    </a:cubicBezTo>
                    <a:cubicBezTo>
                      <a:pt x="3182332" y="181779"/>
                      <a:pt x="3176796" y="201513"/>
                      <a:pt x="3167152" y="218614"/>
                    </a:cubicBezTo>
                    <a:cubicBezTo>
                      <a:pt x="3157508" y="201513"/>
                      <a:pt x="3151971" y="181779"/>
                      <a:pt x="3151971" y="160764"/>
                    </a:cubicBezTo>
                    <a:close/>
                    <a:moveTo>
                      <a:pt x="3187854" y="160764"/>
                    </a:moveTo>
                    <a:cubicBezTo>
                      <a:pt x="3187854" y="137651"/>
                      <a:pt x="3181469" y="115997"/>
                      <a:pt x="3170411" y="97483"/>
                    </a:cubicBezTo>
                    <a:cubicBezTo>
                      <a:pt x="3184639" y="75143"/>
                      <a:pt x="3206145" y="57924"/>
                      <a:pt x="3231565" y="49218"/>
                    </a:cubicBezTo>
                    <a:cubicBezTo>
                      <a:pt x="3256985" y="57924"/>
                      <a:pt x="3278490" y="75143"/>
                      <a:pt x="3292718" y="97483"/>
                    </a:cubicBezTo>
                    <a:cubicBezTo>
                      <a:pt x="3281645" y="115997"/>
                      <a:pt x="3275276" y="137651"/>
                      <a:pt x="3275276" y="160764"/>
                    </a:cubicBezTo>
                    <a:cubicBezTo>
                      <a:pt x="3275276" y="183877"/>
                      <a:pt x="3281660" y="205532"/>
                      <a:pt x="3292718" y="224046"/>
                    </a:cubicBezTo>
                    <a:cubicBezTo>
                      <a:pt x="3278490" y="246385"/>
                      <a:pt x="3256985" y="263604"/>
                      <a:pt x="3231565" y="272311"/>
                    </a:cubicBezTo>
                    <a:cubicBezTo>
                      <a:pt x="3206145" y="263604"/>
                      <a:pt x="3184639" y="246385"/>
                      <a:pt x="3170411" y="224046"/>
                    </a:cubicBezTo>
                    <a:cubicBezTo>
                      <a:pt x="3181484" y="205532"/>
                      <a:pt x="3187854" y="183877"/>
                      <a:pt x="3187854" y="160764"/>
                    </a:cubicBezTo>
                    <a:close/>
                    <a:moveTo>
                      <a:pt x="3280797" y="160764"/>
                    </a:moveTo>
                    <a:cubicBezTo>
                      <a:pt x="3280797" y="139750"/>
                      <a:pt x="3286334" y="120015"/>
                      <a:pt x="3295978" y="102915"/>
                    </a:cubicBezTo>
                    <a:cubicBezTo>
                      <a:pt x="3305622" y="120015"/>
                      <a:pt x="3311158" y="139750"/>
                      <a:pt x="3311158" y="160764"/>
                    </a:cubicBezTo>
                    <a:cubicBezTo>
                      <a:pt x="3311158" y="181779"/>
                      <a:pt x="3305622" y="201513"/>
                      <a:pt x="3295978" y="218614"/>
                    </a:cubicBezTo>
                    <a:cubicBezTo>
                      <a:pt x="3286334" y="201513"/>
                      <a:pt x="3280797" y="181779"/>
                      <a:pt x="3280797" y="160764"/>
                    </a:cubicBezTo>
                    <a:close/>
                    <a:moveTo>
                      <a:pt x="3299237" y="97483"/>
                    </a:moveTo>
                    <a:cubicBezTo>
                      <a:pt x="3303776" y="90369"/>
                      <a:pt x="3309015" y="83761"/>
                      <a:pt x="3314923" y="77792"/>
                    </a:cubicBezTo>
                    <a:cubicBezTo>
                      <a:pt x="3320832" y="83761"/>
                      <a:pt x="3326071" y="90369"/>
                      <a:pt x="3330610" y="97483"/>
                    </a:cubicBezTo>
                    <a:cubicBezTo>
                      <a:pt x="3322916" y="110341"/>
                      <a:pt x="3317513" y="124733"/>
                      <a:pt x="3314923" y="140062"/>
                    </a:cubicBezTo>
                    <a:cubicBezTo>
                      <a:pt x="3312334" y="124733"/>
                      <a:pt x="3306931" y="110341"/>
                      <a:pt x="3299237" y="97483"/>
                    </a:cubicBezTo>
                    <a:close/>
                    <a:moveTo>
                      <a:pt x="3314923" y="181466"/>
                    </a:moveTo>
                    <a:cubicBezTo>
                      <a:pt x="3317513" y="196796"/>
                      <a:pt x="3322916" y="211187"/>
                      <a:pt x="3330610" y="224046"/>
                    </a:cubicBezTo>
                    <a:cubicBezTo>
                      <a:pt x="3326085" y="231160"/>
                      <a:pt x="3320832" y="237768"/>
                      <a:pt x="3314923" y="243736"/>
                    </a:cubicBezTo>
                    <a:cubicBezTo>
                      <a:pt x="3309015" y="237768"/>
                      <a:pt x="3303776" y="231160"/>
                      <a:pt x="3299237" y="224046"/>
                    </a:cubicBezTo>
                    <a:cubicBezTo>
                      <a:pt x="3306931" y="211172"/>
                      <a:pt x="3312334" y="196796"/>
                      <a:pt x="3314923" y="181466"/>
                    </a:cubicBezTo>
                    <a:close/>
                    <a:moveTo>
                      <a:pt x="3318689" y="160764"/>
                    </a:moveTo>
                    <a:cubicBezTo>
                      <a:pt x="3318689" y="139750"/>
                      <a:pt x="3324225" y="120015"/>
                      <a:pt x="3333869" y="102915"/>
                    </a:cubicBezTo>
                    <a:cubicBezTo>
                      <a:pt x="3343513" y="120015"/>
                      <a:pt x="3349050" y="139750"/>
                      <a:pt x="3349050" y="160764"/>
                    </a:cubicBezTo>
                    <a:cubicBezTo>
                      <a:pt x="3349050" y="181779"/>
                      <a:pt x="3343513" y="201513"/>
                      <a:pt x="3333869" y="218614"/>
                    </a:cubicBezTo>
                    <a:cubicBezTo>
                      <a:pt x="3324225" y="201513"/>
                      <a:pt x="3318689" y="181779"/>
                      <a:pt x="3318689" y="160764"/>
                    </a:cubicBezTo>
                    <a:close/>
                    <a:moveTo>
                      <a:pt x="3337128" y="97483"/>
                    </a:moveTo>
                    <a:cubicBezTo>
                      <a:pt x="3341638" y="90398"/>
                      <a:pt x="3346862" y="83820"/>
                      <a:pt x="3352726" y="77882"/>
                    </a:cubicBezTo>
                    <a:cubicBezTo>
                      <a:pt x="3358590" y="83820"/>
                      <a:pt x="3363814" y="90398"/>
                      <a:pt x="3368323" y="97483"/>
                    </a:cubicBezTo>
                    <a:cubicBezTo>
                      <a:pt x="3360718" y="110207"/>
                      <a:pt x="3355345" y="124420"/>
                      <a:pt x="3352726" y="139571"/>
                    </a:cubicBezTo>
                    <a:cubicBezTo>
                      <a:pt x="3350106" y="124420"/>
                      <a:pt x="3344734" y="110207"/>
                      <a:pt x="3337128" y="97483"/>
                    </a:cubicBezTo>
                    <a:close/>
                    <a:moveTo>
                      <a:pt x="3352726" y="181957"/>
                    </a:moveTo>
                    <a:cubicBezTo>
                      <a:pt x="3355345" y="197108"/>
                      <a:pt x="3360718" y="211321"/>
                      <a:pt x="3368323" y="224046"/>
                    </a:cubicBezTo>
                    <a:cubicBezTo>
                      <a:pt x="3363814" y="231130"/>
                      <a:pt x="3358590" y="237708"/>
                      <a:pt x="3352726" y="243647"/>
                    </a:cubicBezTo>
                    <a:cubicBezTo>
                      <a:pt x="3346862" y="237708"/>
                      <a:pt x="3341638" y="231130"/>
                      <a:pt x="3337128" y="224046"/>
                    </a:cubicBezTo>
                    <a:cubicBezTo>
                      <a:pt x="3344734" y="211321"/>
                      <a:pt x="3350106" y="197108"/>
                      <a:pt x="3352726" y="181957"/>
                    </a:cubicBezTo>
                    <a:close/>
                    <a:moveTo>
                      <a:pt x="3356402" y="160764"/>
                    </a:moveTo>
                    <a:cubicBezTo>
                      <a:pt x="3356402" y="139750"/>
                      <a:pt x="3361938" y="120015"/>
                      <a:pt x="3371582" y="102915"/>
                    </a:cubicBezTo>
                    <a:cubicBezTo>
                      <a:pt x="3381226" y="120015"/>
                      <a:pt x="3386763" y="139750"/>
                      <a:pt x="3386763" y="160764"/>
                    </a:cubicBezTo>
                    <a:cubicBezTo>
                      <a:pt x="3386763" y="181779"/>
                      <a:pt x="3381226" y="201513"/>
                      <a:pt x="3371582" y="218614"/>
                    </a:cubicBezTo>
                    <a:cubicBezTo>
                      <a:pt x="3361938" y="201513"/>
                      <a:pt x="3356402" y="181779"/>
                      <a:pt x="3356402" y="160764"/>
                    </a:cubicBezTo>
                    <a:close/>
                    <a:moveTo>
                      <a:pt x="3392299" y="160764"/>
                    </a:moveTo>
                    <a:cubicBezTo>
                      <a:pt x="3392299" y="137651"/>
                      <a:pt x="3385914" y="115997"/>
                      <a:pt x="3374856" y="97483"/>
                    </a:cubicBezTo>
                    <a:cubicBezTo>
                      <a:pt x="3389085" y="75143"/>
                      <a:pt x="3410590" y="57924"/>
                      <a:pt x="3436010" y="49218"/>
                    </a:cubicBezTo>
                    <a:cubicBezTo>
                      <a:pt x="3461430" y="57924"/>
                      <a:pt x="3482935" y="75143"/>
                      <a:pt x="3497163" y="97483"/>
                    </a:cubicBezTo>
                    <a:cubicBezTo>
                      <a:pt x="3486091" y="115997"/>
                      <a:pt x="3479721" y="137651"/>
                      <a:pt x="3479721" y="160764"/>
                    </a:cubicBezTo>
                    <a:cubicBezTo>
                      <a:pt x="3479721" y="183877"/>
                      <a:pt x="3486105" y="205532"/>
                      <a:pt x="3497163" y="224046"/>
                    </a:cubicBezTo>
                    <a:cubicBezTo>
                      <a:pt x="3482935" y="246385"/>
                      <a:pt x="3461430" y="263604"/>
                      <a:pt x="3436010" y="272311"/>
                    </a:cubicBezTo>
                    <a:cubicBezTo>
                      <a:pt x="3410590" y="263604"/>
                      <a:pt x="3389085" y="246385"/>
                      <a:pt x="3374856" y="224046"/>
                    </a:cubicBezTo>
                    <a:cubicBezTo>
                      <a:pt x="3385914" y="205532"/>
                      <a:pt x="3392299" y="183877"/>
                      <a:pt x="3392299" y="160764"/>
                    </a:cubicBezTo>
                    <a:close/>
                    <a:moveTo>
                      <a:pt x="3485242" y="160764"/>
                    </a:moveTo>
                    <a:cubicBezTo>
                      <a:pt x="3485242" y="139750"/>
                      <a:pt x="3490779" y="120015"/>
                      <a:pt x="3500423" y="102915"/>
                    </a:cubicBezTo>
                    <a:cubicBezTo>
                      <a:pt x="3510067" y="120015"/>
                      <a:pt x="3515603" y="139750"/>
                      <a:pt x="3515603" y="160764"/>
                    </a:cubicBezTo>
                    <a:cubicBezTo>
                      <a:pt x="3515603" y="181779"/>
                      <a:pt x="3510067" y="201513"/>
                      <a:pt x="3500423" y="218614"/>
                    </a:cubicBezTo>
                    <a:cubicBezTo>
                      <a:pt x="3490779" y="201513"/>
                      <a:pt x="3485242" y="181779"/>
                      <a:pt x="3485242" y="160764"/>
                    </a:cubicBezTo>
                    <a:close/>
                    <a:moveTo>
                      <a:pt x="3503682" y="97483"/>
                    </a:moveTo>
                    <a:cubicBezTo>
                      <a:pt x="3508221" y="90369"/>
                      <a:pt x="3513460" y="83761"/>
                      <a:pt x="3519369" y="77778"/>
                    </a:cubicBezTo>
                    <a:cubicBezTo>
                      <a:pt x="3525277" y="83746"/>
                      <a:pt x="3530516" y="90354"/>
                      <a:pt x="3535055" y="97468"/>
                    </a:cubicBezTo>
                    <a:cubicBezTo>
                      <a:pt x="3527361" y="110341"/>
                      <a:pt x="3521958" y="124718"/>
                      <a:pt x="3519369" y="140062"/>
                    </a:cubicBezTo>
                    <a:cubicBezTo>
                      <a:pt x="3516764" y="124733"/>
                      <a:pt x="3511362" y="110341"/>
                      <a:pt x="3503682" y="97483"/>
                    </a:cubicBezTo>
                    <a:close/>
                    <a:moveTo>
                      <a:pt x="3519354" y="181451"/>
                    </a:moveTo>
                    <a:cubicBezTo>
                      <a:pt x="3521943" y="196796"/>
                      <a:pt x="3527346" y="211172"/>
                      <a:pt x="3535040" y="224046"/>
                    </a:cubicBezTo>
                    <a:cubicBezTo>
                      <a:pt x="3530516" y="231160"/>
                      <a:pt x="3525262" y="237768"/>
                      <a:pt x="3519354" y="243736"/>
                    </a:cubicBezTo>
                    <a:cubicBezTo>
                      <a:pt x="3513445" y="237768"/>
                      <a:pt x="3508207" y="231160"/>
                      <a:pt x="3503667" y="224031"/>
                    </a:cubicBezTo>
                    <a:cubicBezTo>
                      <a:pt x="3511362" y="211172"/>
                      <a:pt x="3516764" y="196796"/>
                      <a:pt x="3519354" y="181451"/>
                    </a:cubicBezTo>
                    <a:close/>
                    <a:moveTo>
                      <a:pt x="3523134" y="160764"/>
                    </a:moveTo>
                    <a:cubicBezTo>
                      <a:pt x="3523134" y="139750"/>
                      <a:pt x="3528670" y="120015"/>
                      <a:pt x="3538314" y="102915"/>
                    </a:cubicBezTo>
                    <a:cubicBezTo>
                      <a:pt x="3547959" y="120015"/>
                      <a:pt x="3553495" y="139750"/>
                      <a:pt x="3553495" y="160764"/>
                    </a:cubicBezTo>
                    <a:cubicBezTo>
                      <a:pt x="3553495" y="181779"/>
                      <a:pt x="3547959" y="201513"/>
                      <a:pt x="3538314" y="218614"/>
                    </a:cubicBezTo>
                    <a:cubicBezTo>
                      <a:pt x="3528670" y="201513"/>
                      <a:pt x="3523134" y="181779"/>
                      <a:pt x="3523134" y="160764"/>
                    </a:cubicBezTo>
                    <a:close/>
                    <a:moveTo>
                      <a:pt x="3541574" y="97483"/>
                    </a:moveTo>
                    <a:cubicBezTo>
                      <a:pt x="3546083" y="90398"/>
                      <a:pt x="3551307" y="83820"/>
                      <a:pt x="3557171" y="77882"/>
                    </a:cubicBezTo>
                    <a:cubicBezTo>
                      <a:pt x="3563035" y="83820"/>
                      <a:pt x="3568259" y="90398"/>
                      <a:pt x="3572768" y="97483"/>
                    </a:cubicBezTo>
                    <a:cubicBezTo>
                      <a:pt x="3565163" y="110207"/>
                      <a:pt x="3559790" y="124420"/>
                      <a:pt x="3557171" y="139571"/>
                    </a:cubicBezTo>
                    <a:cubicBezTo>
                      <a:pt x="3554537" y="124420"/>
                      <a:pt x="3549179" y="110207"/>
                      <a:pt x="3541574" y="97483"/>
                    </a:cubicBezTo>
                    <a:close/>
                    <a:moveTo>
                      <a:pt x="3557171" y="181957"/>
                    </a:moveTo>
                    <a:cubicBezTo>
                      <a:pt x="3559790" y="197108"/>
                      <a:pt x="3565163" y="211321"/>
                      <a:pt x="3572768" y="224046"/>
                    </a:cubicBezTo>
                    <a:cubicBezTo>
                      <a:pt x="3568259" y="231130"/>
                      <a:pt x="3563035" y="237708"/>
                      <a:pt x="3557171" y="243647"/>
                    </a:cubicBezTo>
                    <a:cubicBezTo>
                      <a:pt x="3551307" y="237708"/>
                      <a:pt x="3546083" y="231130"/>
                      <a:pt x="3541574" y="224046"/>
                    </a:cubicBezTo>
                    <a:cubicBezTo>
                      <a:pt x="3549179" y="211321"/>
                      <a:pt x="3554537" y="197108"/>
                      <a:pt x="3557171" y="181957"/>
                    </a:cubicBezTo>
                    <a:close/>
                    <a:moveTo>
                      <a:pt x="3560847" y="160764"/>
                    </a:moveTo>
                    <a:cubicBezTo>
                      <a:pt x="3560847" y="139750"/>
                      <a:pt x="3566383" y="120015"/>
                      <a:pt x="3576027" y="102915"/>
                    </a:cubicBezTo>
                    <a:cubicBezTo>
                      <a:pt x="3585671" y="120015"/>
                      <a:pt x="3591208" y="139750"/>
                      <a:pt x="3591208" y="160764"/>
                    </a:cubicBezTo>
                    <a:cubicBezTo>
                      <a:pt x="3591208" y="181779"/>
                      <a:pt x="3585671" y="201513"/>
                      <a:pt x="3576027" y="218614"/>
                    </a:cubicBezTo>
                    <a:cubicBezTo>
                      <a:pt x="3566383" y="201513"/>
                      <a:pt x="3560847" y="181779"/>
                      <a:pt x="3560847" y="160764"/>
                    </a:cubicBezTo>
                    <a:close/>
                    <a:moveTo>
                      <a:pt x="3596730" y="160764"/>
                    </a:moveTo>
                    <a:cubicBezTo>
                      <a:pt x="3596730" y="137651"/>
                      <a:pt x="3590345" y="115997"/>
                      <a:pt x="3579287" y="97483"/>
                    </a:cubicBezTo>
                    <a:cubicBezTo>
                      <a:pt x="3593515" y="75143"/>
                      <a:pt x="3615020" y="57924"/>
                      <a:pt x="3640440" y="49218"/>
                    </a:cubicBezTo>
                    <a:cubicBezTo>
                      <a:pt x="3665860" y="57924"/>
                      <a:pt x="3687366" y="75143"/>
                      <a:pt x="3701594" y="97483"/>
                    </a:cubicBezTo>
                    <a:cubicBezTo>
                      <a:pt x="3690521" y="115997"/>
                      <a:pt x="3684151" y="137651"/>
                      <a:pt x="3684151" y="160764"/>
                    </a:cubicBezTo>
                    <a:cubicBezTo>
                      <a:pt x="3684151" y="183877"/>
                      <a:pt x="3690536" y="205532"/>
                      <a:pt x="3701594" y="224046"/>
                    </a:cubicBezTo>
                    <a:cubicBezTo>
                      <a:pt x="3687366" y="246385"/>
                      <a:pt x="3665860" y="263604"/>
                      <a:pt x="3640440" y="272311"/>
                    </a:cubicBezTo>
                    <a:cubicBezTo>
                      <a:pt x="3615020" y="263604"/>
                      <a:pt x="3593515" y="246385"/>
                      <a:pt x="3579287" y="224046"/>
                    </a:cubicBezTo>
                    <a:cubicBezTo>
                      <a:pt x="3590345" y="205532"/>
                      <a:pt x="3596730" y="183877"/>
                      <a:pt x="3596730" y="160764"/>
                    </a:cubicBezTo>
                    <a:close/>
                    <a:moveTo>
                      <a:pt x="3689673" y="160764"/>
                    </a:moveTo>
                    <a:cubicBezTo>
                      <a:pt x="3689673" y="139750"/>
                      <a:pt x="3695209" y="120015"/>
                      <a:pt x="3704853" y="102915"/>
                    </a:cubicBezTo>
                    <a:cubicBezTo>
                      <a:pt x="3714497" y="120015"/>
                      <a:pt x="3720033" y="139750"/>
                      <a:pt x="3720033" y="160764"/>
                    </a:cubicBezTo>
                    <a:cubicBezTo>
                      <a:pt x="3720033" y="181779"/>
                      <a:pt x="3714497" y="201513"/>
                      <a:pt x="3704853" y="218614"/>
                    </a:cubicBezTo>
                    <a:cubicBezTo>
                      <a:pt x="3695209" y="201513"/>
                      <a:pt x="3689673" y="181779"/>
                      <a:pt x="3689673" y="160764"/>
                    </a:cubicBezTo>
                    <a:close/>
                    <a:moveTo>
                      <a:pt x="3708112" y="97483"/>
                    </a:moveTo>
                    <a:cubicBezTo>
                      <a:pt x="3712652" y="90369"/>
                      <a:pt x="3717890" y="83761"/>
                      <a:pt x="3723799" y="77792"/>
                    </a:cubicBezTo>
                    <a:cubicBezTo>
                      <a:pt x="3729707" y="83761"/>
                      <a:pt x="3734946" y="90369"/>
                      <a:pt x="3739485" y="97483"/>
                    </a:cubicBezTo>
                    <a:cubicBezTo>
                      <a:pt x="3731791" y="110341"/>
                      <a:pt x="3726388" y="124733"/>
                      <a:pt x="3723799" y="140062"/>
                    </a:cubicBezTo>
                    <a:cubicBezTo>
                      <a:pt x="3721209" y="124733"/>
                      <a:pt x="3715807" y="110341"/>
                      <a:pt x="3708112" y="97483"/>
                    </a:cubicBezTo>
                    <a:close/>
                    <a:moveTo>
                      <a:pt x="3723799" y="181466"/>
                    </a:moveTo>
                    <a:cubicBezTo>
                      <a:pt x="3726388" y="196796"/>
                      <a:pt x="3731791" y="211187"/>
                      <a:pt x="3739485" y="224046"/>
                    </a:cubicBezTo>
                    <a:cubicBezTo>
                      <a:pt x="3734946" y="231160"/>
                      <a:pt x="3729707" y="237768"/>
                      <a:pt x="3723799" y="243736"/>
                    </a:cubicBezTo>
                    <a:cubicBezTo>
                      <a:pt x="3717890" y="237768"/>
                      <a:pt x="3712652" y="231160"/>
                      <a:pt x="3708112" y="224046"/>
                    </a:cubicBezTo>
                    <a:cubicBezTo>
                      <a:pt x="3715807" y="211172"/>
                      <a:pt x="3721209" y="196796"/>
                      <a:pt x="3723799" y="181466"/>
                    </a:cubicBezTo>
                    <a:close/>
                    <a:moveTo>
                      <a:pt x="3727564" y="160764"/>
                    </a:moveTo>
                    <a:cubicBezTo>
                      <a:pt x="3727564" y="139750"/>
                      <a:pt x="3733101" y="120015"/>
                      <a:pt x="3742745" y="102915"/>
                    </a:cubicBezTo>
                    <a:cubicBezTo>
                      <a:pt x="3752389" y="120015"/>
                      <a:pt x="3757925" y="139750"/>
                      <a:pt x="3757925" y="160764"/>
                    </a:cubicBezTo>
                    <a:cubicBezTo>
                      <a:pt x="3757925" y="181779"/>
                      <a:pt x="3752389" y="201513"/>
                      <a:pt x="3742745" y="218614"/>
                    </a:cubicBezTo>
                    <a:cubicBezTo>
                      <a:pt x="3733101" y="201513"/>
                      <a:pt x="3727564" y="181779"/>
                      <a:pt x="3727564" y="160764"/>
                    </a:cubicBezTo>
                    <a:close/>
                    <a:moveTo>
                      <a:pt x="3746004" y="97483"/>
                    </a:moveTo>
                    <a:cubicBezTo>
                      <a:pt x="3750513" y="90398"/>
                      <a:pt x="3755737" y="83820"/>
                      <a:pt x="3761601" y="77882"/>
                    </a:cubicBezTo>
                    <a:cubicBezTo>
                      <a:pt x="3767465" y="83820"/>
                      <a:pt x="3772689" y="90398"/>
                      <a:pt x="3777199" y="97483"/>
                    </a:cubicBezTo>
                    <a:cubicBezTo>
                      <a:pt x="3769593" y="110207"/>
                      <a:pt x="3764220" y="124420"/>
                      <a:pt x="3761601" y="139571"/>
                    </a:cubicBezTo>
                    <a:cubicBezTo>
                      <a:pt x="3758967" y="124420"/>
                      <a:pt x="3753609" y="110207"/>
                      <a:pt x="3746004" y="97483"/>
                    </a:cubicBezTo>
                    <a:close/>
                    <a:moveTo>
                      <a:pt x="3761601" y="181957"/>
                    </a:moveTo>
                    <a:cubicBezTo>
                      <a:pt x="3764220" y="197108"/>
                      <a:pt x="3769593" y="211321"/>
                      <a:pt x="3777199" y="224046"/>
                    </a:cubicBezTo>
                    <a:cubicBezTo>
                      <a:pt x="3772689" y="231130"/>
                      <a:pt x="3767465" y="237708"/>
                      <a:pt x="3761601" y="243647"/>
                    </a:cubicBezTo>
                    <a:cubicBezTo>
                      <a:pt x="3755737" y="237708"/>
                      <a:pt x="3750513" y="231130"/>
                      <a:pt x="3746004" y="224046"/>
                    </a:cubicBezTo>
                    <a:cubicBezTo>
                      <a:pt x="3753609" y="211321"/>
                      <a:pt x="3758967" y="197108"/>
                      <a:pt x="3761601" y="181957"/>
                    </a:cubicBezTo>
                    <a:close/>
                    <a:moveTo>
                      <a:pt x="3765277" y="160764"/>
                    </a:moveTo>
                    <a:cubicBezTo>
                      <a:pt x="3765277" y="139750"/>
                      <a:pt x="3770814" y="120015"/>
                      <a:pt x="3780458" y="102915"/>
                    </a:cubicBezTo>
                    <a:cubicBezTo>
                      <a:pt x="3790102" y="120015"/>
                      <a:pt x="3795638" y="139750"/>
                      <a:pt x="3795638" y="160764"/>
                    </a:cubicBezTo>
                    <a:cubicBezTo>
                      <a:pt x="3795638" y="181779"/>
                      <a:pt x="3790102" y="201513"/>
                      <a:pt x="3780458" y="218614"/>
                    </a:cubicBezTo>
                    <a:cubicBezTo>
                      <a:pt x="3770814" y="201513"/>
                      <a:pt x="3765277" y="181779"/>
                      <a:pt x="3765277" y="160764"/>
                    </a:cubicBezTo>
                    <a:close/>
                    <a:moveTo>
                      <a:pt x="3801160" y="160764"/>
                    </a:moveTo>
                    <a:cubicBezTo>
                      <a:pt x="3801160" y="137651"/>
                      <a:pt x="3794775" y="115997"/>
                      <a:pt x="3783717" y="97483"/>
                    </a:cubicBezTo>
                    <a:cubicBezTo>
                      <a:pt x="3797945" y="75143"/>
                      <a:pt x="3819451" y="57924"/>
                      <a:pt x="3844871" y="49218"/>
                    </a:cubicBezTo>
                    <a:cubicBezTo>
                      <a:pt x="3870290" y="57924"/>
                      <a:pt x="3891796" y="75143"/>
                      <a:pt x="3906024" y="97483"/>
                    </a:cubicBezTo>
                    <a:cubicBezTo>
                      <a:pt x="3894951" y="115997"/>
                      <a:pt x="3888581" y="137651"/>
                      <a:pt x="3888581" y="160764"/>
                    </a:cubicBezTo>
                    <a:cubicBezTo>
                      <a:pt x="3888581" y="183877"/>
                      <a:pt x="3894966" y="205532"/>
                      <a:pt x="3906024" y="224046"/>
                    </a:cubicBezTo>
                    <a:cubicBezTo>
                      <a:pt x="3891796" y="246385"/>
                      <a:pt x="3870290" y="263604"/>
                      <a:pt x="3844871" y="272311"/>
                    </a:cubicBezTo>
                    <a:cubicBezTo>
                      <a:pt x="3819451" y="263604"/>
                      <a:pt x="3797945" y="246385"/>
                      <a:pt x="3783717" y="224046"/>
                    </a:cubicBezTo>
                    <a:cubicBezTo>
                      <a:pt x="3794790" y="205532"/>
                      <a:pt x="3801160" y="183877"/>
                      <a:pt x="3801160" y="160764"/>
                    </a:cubicBezTo>
                    <a:close/>
                    <a:moveTo>
                      <a:pt x="3894103" y="160764"/>
                    </a:moveTo>
                    <a:cubicBezTo>
                      <a:pt x="3894103" y="139750"/>
                      <a:pt x="3899639" y="120015"/>
                      <a:pt x="3909283" y="102915"/>
                    </a:cubicBezTo>
                    <a:cubicBezTo>
                      <a:pt x="3918928" y="120015"/>
                      <a:pt x="3924464" y="139750"/>
                      <a:pt x="3924464" y="160764"/>
                    </a:cubicBezTo>
                    <a:cubicBezTo>
                      <a:pt x="3924464" y="181779"/>
                      <a:pt x="3918928" y="201513"/>
                      <a:pt x="3909283" y="218614"/>
                    </a:cubicBezTo>
                    <a:cubicBezTo>
                      <a:pt x="3899639" y="201513"/>
                      <a:pt x="3894103" y="181779"/>
                      <a:pt x="3894103" y="160764"/>
                    </a:cubicBezTo>
                    <a:close/>
                    <a:moveTo>
                      <a:pt x="3912543" y="97483"/>
                    </a:moveTo>
                    <a:cubicBezTo>
                      <a:pt x="3917082" y="90369"/>
                      <a:pt x="3922321" y="83761"/>
                      <a:pt x="3928229" y="77778"/>
                    </a:cubicBezTo>
                    <a:cubicBezTo>
                      <a:pt x="3934138" y="83746"/>
                      <a:pt x="3939376" y="90354"/>
                      <a:pt x="3943915" y="97468"/>
                    </a:cubicBezTo>
                    <a:cubicBezTo>
                      <a:pt x="3936221" y="110341"/>
                      <a:pt x="3930819" y="124718"/>
                      <a:pt x="3928229" y="140062"/>
                    </a:cubicBezTo>
                    <a:cubicBezTo>
                      <a:pt x="3925640" y="124733"/>
                      <a:pt x="3920237" y="110341"/>
                      <a:pt x="3912543" y="97483"/>
                    </a:cubicBezTo>
                    <a:close/>
                    <a:moveTo>
                      <a:pt x="3928229" y="181451"/>
                    </a:moveTo>
                    <a:cubicBezTo>
                      <a:pt x="3930819" y="196796"/>
                      <a:pt x="3936221" y="211172"/>
                      <a:pt x="3943915" y="224046"/>
                    </a:cubicBezTo>
                    <a:cubicBezTo>
                      <a:pt x="3939376" y="231160"/>
                      <a:pt x="3934138" y="237768"/>
                      <a:pt x="3928229" y="243736"/>
                    </a:cubicBezTo>
                    <a:cubicBezTo>
                      <a:pt x="3922321" y="237768"/>
                      <a:pt x="3917082" y="231160"/>
                      <a:pt x="3912543" y="224031"/>
                    </a:cubicBezTo>
                    <a:cubicBezTo>
                      <a:pt x="3920237" y="211172"/>
                      <a:pt x="3925640" y="196796"/>
                      <a:pt x="3928229" y="181451"/>
                    </a:cubicBezTo>
                    <a:close/>
                    <a:moveTo>
                      <a:pt x="3931995" y="160764"/>
                    </a:moveTo>
                    <a:cubicBezTo>
                      <a:pt x="3931995" y="139750"/>
                      <a:pt x="3937531" y="120015"/>
                      <a:pt x="3947175" y="102915"/>
                    </a:cubicBezTo>
                    <a:cubicBezTo>
                      <a:pt x="3956819" y="120015"/>
                      <a:pt x="3962355" y="139750"/>
                      <a:pt x="3962355" y="160764"/>
                    </a:cubicBezTo>
                    <a:cubicBezTo>
                      <a:pt x="3962355" y="181779"/>
                      <a:pt x="3956819" y="201513"/>
                      <a:pt x="3947175" y="218614"/>
                    </a:cubicBezTo>
                    <a:cubicBezTo>
                      <a:pt x="3937531" y="201513"/>
                      <a:pt x="3931995" y="181779"/>
                      <a:pt x="3931995" y="160764"/>
                    </a:cubicBezTo>
                    <a:close/>
                    <a:moveTo>
                      <a:pt x="3950434" y="97483"/>
                    </a:moveTo>
                    <a:cubicBezTo>
                      <a:pt x="3954944" y="90398"/>
                      <a:pt x="3960168" y="83820"/>
                      <a:pt x="3966031" y="77882"/>
                    </a:cubicBezTo>
                    <a:cubicBezTo>
                      <a:pt x="3971895" y="83820"/>
                      <a:pt x="3977119" y="90398"/>
                      <a:pt x="3981629" y="97483"/>
                    </a:cubicBezTo>
                    <a:cubicBezTo>
                      <a:pt x="3974024" y="110207"/>
                      <a:pt x="3968651" y="124420"/>
                      <a:pt x="3966031" y="139571"/>
                    </a:cubicBezTo>
                    <a:cubicBezTo>
                      <a:pt x="3963412" y="124420"/>
                      <a:pt x="3958040" y="110207"/>
                      <a:pt x="3950434" y="97483"/>
                    </a:cubicBezTo>
                    <a:close/>
                    <a:moveTo>
                      <a:pt x="3966031" y="181957"/>
                    </a:moveTo>
                    <a:cubicBezTo>
                      <a:pt x="3968651" y="197108"/>
                      <a:pt x="3974024" y="211321"/>
                      <a:pt x="3981629" y="224046"/>
                    </a:cubicBezTo>
                    <a:cubicBezTo>
                      <a:pt x="3977119" y="231130"/>
                      <a:pt x="3971895" y="237708"/>
                      <a:pt x="3966031" y="243647"/>
                    </a:cubicBezTo>
                    <a:cubicBezTo>
                      <a:pt x="3960168" y="237708"/>
                      <a:pt x="3954944" y="231130"/>
                      <a:pt x="3950434" y="224046"/>
                    </a:cubicBezTo>
                    <a:cubicBezTo>
                      <a:pt x="3958040" y="211321"/>
                      <a:pt x="3963412" y="197108"/>
                      <a:pt x="3966031" y="181957"/>
                    </a:cubicBezTo>
                    <a:close/>
                    <a:moveTo>
                      <a:pt x="3969707" y="160764"/>
                    </a:moveTo>
                    <a:cubicBezTo>
                      <a:pt x="3969707" y="139750"/>
                      <a:pt x="3975244" y="120015"/>
                      <a:pt x="3984888" y="102915"/>
                    </a:cubicBezTo>
                    <a:cubicBezTo>
                      <a:pt x="3994532" y="120015"/>
                      <a:pt x="4000069" y="139750"/>
                      <a:pt x="4000069" y="160764"/>
                    </a:cubicBezTo>
                    <a:cubicBezTo>
                      <a:pt x="4000069" y="181779"/>
                      <a:pt x="3994532" y="201513"/>
                      <a:pt x="3984888" y="218614"/>
                    </a:cubicBezTo>
                    <a:cubicBezTo>
                      <a:pt x="3975244" y="201513"/>
                      <a:pt x="3969707" y="181779"/>
                      <a:pt x="3969707" y="160764"/>
                    </a:cubicBezTo>
                    <a:close/>
                    <a:moveTo>
                      <a:pt x="4005605" y="160764"/>
                    </a:moveTo>
                    <a:cubicBezTo>
                      <a:pt x="4005605" y="137651"/>
                      <a:pt x="3999220" y="115997"/>
                      <a:pt x="3988162" y="97483"/>
                    </a:cubicBezTo>
                    <a:cubicBezTo>
                      <a:pt x="4002390" y="75143"/>
                      <a:pt x="4023896" y="57924"/>
                      <a:pt x="4049316" y="49218"/>
                    </a:cubicBezTo>
                    <a:cubicBezTo>
                      <a:pt x="4074736" y="57924"/>
                      <a:pt x="4096241" y="75143"/>
                      <a:pt x="4110469" y="97483"/>
                    </a:cubicBezTo>
                    <a:cubicBezTo>
                      <a:pt x="4099397" y="115997"/>
                      <a:pt x="4093027" y="137651"/>
                      <a:pt x="4093027" y="160764"/>
                    </a:cubicBezTo>
                    <a:cubicBezTo>
                      <a:pt x="4093027" y="183877"/>
                      <a:pt x="4099411" y="205532"/>
                      <a:pt x="4110469" y="224046"/>
                    </a:cubicBezTo>
                    <a:cubicBezTo>
                      <a:pt x="4096241" y="246385"/>
                      <a:pt x="4074736" y="263604"/>
                      <a:pt x="4049316" y="272311"/>
                    </a:cubicBezTo>
                    <a:cubicBezTo>
                      <a:pt x="4023896" y="263604"/>
                      <a:pt x="4002390" y="246385"/>
                      <a:pt x="3988162" y="224046"/>
                    </a:cubicBezTo>
                    <a:cubicBezTo>
                      <a:pt x="3999220" y="205532"/>
                      <a:pt x="4005605" y="183877"/>
                      <a:pt x="4005605" y="160764"/>
                    </a:cubicBezTo>
                    <a:close/>
                    <a:moveTo>
                      <a:pt x="4098548" y="160764"/>
                    </a:moveTo>
                    <a:cubicBezTo>
                      <a:pt x="4098548" y="139750"/>
                      <a:pt x="4104084" y="120015"/>
                      <a:pt x="4113728" y="102915"/>
                    </a:cubicBezTo>
                    <a:cubicBezTo>
                      <a:pt x="4123373" y="120015"/>
                      <a:pt x="4128909" y="139750"/>
                      <a:pt x="4128909" y="160764"/>
                    </a:cubicBezTo>
                    <a:cubicBezTo>
                      <a:pt x="4128909" y="181779"/>
                      <a:pt x="4123373" y="201513"/>
                      <a:pt x="4113728" y="218614"/>
                    </a:cubicBezTo>
                    <a:cubicBezTo>
                      <a:pt x="4104084" y="201513"/>
                      <a:pt x="4098548" y="181779"/>
                      <a:pt x="4098548" y="160764"/>
                    </a:cubicBezTo>
                    <a:close/>
                    <a:moveTo>
                      <a:pt x="4116988" y="97483"/>
                    </a:moveTo>
                    <a:cubicBezTo>
                      <a:pt x="4121512" y="90369"/>
                      <a:pt x="4126766" y="83761"/>
                      <a:pt x="4132674" y="77792"/>
                    </a:cubicBezTo>
                    <a:cubicBezTo>
                      <a:pt x="4138583" y="83761"/>
                      <a:pt x="4143822" y="90369"/>
                      <a:pt x="4148361" y="97483"/>
                    </a:cubicBezTo>
                    <a:cubicBezTo>
                      <a:pt x="4140667" y="110341"/>
                      <a:pt x="4135264" y="124733"/>
                      <a:pt x="4132674" y="140062"/>
                    </a:cubicBezTo>
                    <a:cubicBezTo>
                      <a:pt x="4130070" y="124733"/>
                      <a:pt x="4124668" y="110341"/>
                      <a:pt x="4116988" y="97483"/>
                    </a:cubicBezTo>
                    <a:close/>
                    <a:moveTo>
                      <a:pt x="4132659" y="181466"/>
                    </a:moveTo>
                    <a:cubicBezTo>
                      <a:pt x="4135249" y="196796"/>
                      <a:pt x="4140652" y="211187"/>
                      <a:pt x="4148346" y="224046"/>
                    </a:cubicBezTo>
                    <a:cubicBezTo>
                      <a:pt x="4143807" y="231160"/>
                      <a:pt x="4138568" y="237768"/>
                      <a:pt x="4132659" y="243736"/>
                    </a:cubicBezTo>
                    <a:cubicBezTo>
                      <a:pt x="4126751" y="237768"/>
                      <a:pt x="4121512" y="231160"/>
                      <a:pt x="4116973" y="224046"/>
                    </a:cubicBezTo>
                    <a:cubicBezTo>
                      <a:pt x="4124668" y="211172"/>
                      <a:pt x="4130070" y="196796"/>
                      <a:pt x="4132659" y="181466"/>
                    </a:cubicBezTo>
                    <a:close/>
                    <a:moveTo>
                      <a:pt x="4136440" y="160764"/>
                    </a:moveTo>
                    <a:cubicBezTo>
                      <a:pt x="4136440" y="139750"/>
                      <a:pt x="4141976" y="120015"/>
                      <a:pt x="4151620" y="102915"/>
                    </a:cubicBezTo>
                    <a:cubicBezTo>
                      <a:pt x="4161264" y="120015"/>
                      <a:pt x="4166800" y="139750"/>
                      <a:pt x="4166800" y="160764"/>
                    </a:cubicBezTo>
                    <a:cubicBezTo>
                      <a:pt x="4166800" y="181779"/>
                      <a:pt x="4161264" y="201513"/>
                      <a:pt x="4151620" y="218614"/>
                    </a:cubicBezTo>
                    <a:cubicBezTo>
                      <a:pt x="4141976" y="201513"/>
                      <a:pt x="4136440" y="181779"/>
                      <a:pt x="4136440" y="160764"/>
                    </a:cubicBezTo>
                    <a:close/>
                    <a:moveTo>
                      <a:pt x="4154879" y="97483"/>
                    </a:moveTo>
                    <a:cubicBezTo>
                      <a:pt x="4159389" y="90398"/>
                      <a:pt x="4164613" y="83820"/>
                      <a:pt x="4170477" y="77882"/>
                    </a:cubicBezTo>
                    <a:cubicBezTo>
                      <a:pt x="4176341" y="83820"/>
                      <a:pt x="4181564" y="90398"/>
                      <a:pt x="4186074" y="97483"/>
                    </a:cubicBezTo>
                    <a:cubicBezTo>
                      <a:pt x="4178469" y="110207"/>
                      <a:pt x="4173096" y="124420"/>
                      <a:pt x="4170477" y="139571"/>
                    </a:cubicBezTo>
                    <a:cubicBezTo>
                      <a:pt x="4167843" y="124420"/>
                      <a:pt x="4162485" y="110207"/>
                      <a:pt x="4154879" y="97483"/>
                    </a:cubicBezTo>
                    <a:close/>
                    <a:moveTo>
                      <a:pt x="4170462" y="181957"/>
                    </a:moveTo>
                    <a:cubicBezTo>
                      <a:pt x="4173081" y="197108"/>
                      <a:pt x="4178454" y="211321"/>
                      <a:pt x="4186059" y="224046"/>
                    </a:cubicBezTo>
                    <a:cubicBezTo>
                      <a:pt x="4181550" y="231130"/>
                      <a:pt x="4176326" y="237708"/>
                      <a:pt x="4170462" y="243647"/>
                    </a:cubicBezTo>
                    <a:cubicBezTo>
                      <a:pt x="4164598" y="237708"/>
                      <a:pt x="4159374" y="231130"/>
                      <a:pt x="4154865" y="224046"/>
                    </a:cubicBezTo>
                    <a:cubicBezTo>
                      <a:pt x="4162485" y="211321"/>
                      <a:pt x="4167843" y="197108"/>
                      <a:pt x="4170462" y="181957"/>
                    </a:cubicBezTo>
                    <a:close/>
                    <a:moveTo>
                      <a:pt x="4174153" y="160764"/>
                    </a:moveTo>
                    <a:cubicBezTo>
                      <a:pt x="4174153" y="139750"/>
                      <a:pt x="4179689" y="120015"/>
                      <a:pt x="4189333" y="102915"/>
                    </a:cubicBezTo>
                    <a:cubicBezTo>
                      <a:pt x="4198977" y="120015"/>
                      <a:pt x="4204514" y="139750"/>
                      <a:pt x="4204514" y="160764"/>
                    </a:cubicBezTo>
                    <a:cubicBezTo>
                      <a:pt x="4204514" y="181779"/>
                      <a:pt x="4198977" y="201513"/>
                      <a:pt x="4189333" y="218614"/>
                    </a:cubicBezTo>
                    <a:cubicBezTo>
                      <a:pt x="4179689" y="201513"/>
                      <a:pt x="4174153" y="181779"/>
                      <a:pt x="4174153" y="160764"/>
                    </a:cubicBezTo>
                    <a:close/>
                    <a:moveTo>
                      <a:pt x="4210035" y="160764"/>
                    </a:moveTo>
                    <a:cubicBezTo>
                      <a:pt x="4210035" y="137651"/>
                      <a:pt x="4203650" y="115997"/>
                      <a:pt x="4192593" y="97483"/>
                    </a:cubicBezTo>
                    <a:cubicBezTo>
                      <a:pt x="4206821" y="75143"/>
                      <a:pt x="4228326" y="57924"/>
                      <a:pt x="4253746" y="49218"/>
                    </a:cubicBezTo>
                    <a:cubicBezTo>
                      <a:pt x="4279166" y="57924"/>
                      <a:pt x="4300672" y="75143"/>
                      <a:pt x="4314899" y="97483"/>
                    </a:cubicBezTo>
                    <a:cubicBezTo>
                      <a:pt x="4303827" y="115997"/>
                      <a:pt x="4297457" y="137651"/>
                      <a:pt x="4297457" y="160764"/>
                    </a:cubicBezTo>
                    <a:cubicBezTo>
                      <a:pt x="4297457" y="183877"/>
                      <a:pt x="4303842" y="205532"/>
                      <a:pt x="4314899" y="224046"/>
                    </a:cubicBezTo>
                    <a:cubicBezTo>
                      <a:pt x="4300672" y="246385"/>
                      <a:pt x="4279166" y="263604"/>
                      <a:pt x="4253746" y="272311"/>
                    </a:cubicBezTo>
                    <a:cubicBezTo>
                      <a:pt x="4228326" y="263604"/>
                      <a:pt x="4206821" y="246385"/>
                      <a:pt x="4192593" y="224046"/>
                    </a:cubicBezTo>
                    <a:cubicBezTo>
                      <a:pt x="4203650" y="205532"/>
                      <a:pt x="4210035" y="183877"/>
                      <a:pt x="4210035" y="160764"/>
                    </a:cubicBezTo>
                    <a:close/>
                    <a:moveTo>
                      <a:pt x="4302978" y="160764"/>
                    </a:moveTo>
                    <a:cubicBezTo>
                      <a:pt x="4302978" y="139750"/>
                      <a:pt x="4308515" y="120015"/>
                      <a:pt x="4318159" y="102915"/>
                    </a:cubicBezTo>
                    <a:cubicBezTo>
                      <a:pt x="4327803" y="120015"/>
                      <a:pt x="4333339" y="139750"/>
                      <a:pt x="4333339" y="160764"/>
                    </a:cubicBezTo>
                    <a:cubicBezTo>
                      <a:pt x="4333339" y="181779"/>
                      <a:pt x="4327803" y="201513"/>
                      <a:pt x="4318159" y="218614"/>
                    </a:cubicBezTo>
                    <a:cubicBezTo>
                      <a:pt x="4308515" y="201513"/>
                      <a:pt x="4302978" y="181779"/>
                      <a:pt x="4302978" y="160764"/>
                    </a:cubicBezTo>
                    <a:close/>
                    <a:moveTo>
                      <a:pt x="4321418" y="97483"/>
                    </a:moveTo>
                    <a:cubicBezTo>
                      <a:pt x="4325958" y="90369"/>
                      <a:pt x="4331196" y="83761"/>
                      <a:pt x="4337105" y="77778"/>
                    </a:cubicBezTo>
                    <a:cubicBezTo>
                      <a:pt x="4343013" y="83746"/>
                      <a:pt x="4348252" y="90354"/>
                      <a:pt x="4352791" y="97468"/>
                    </a:cubicBezTo>
                    <a:cubicBezTo>
                      <a:pt x="4345097" y="110341"/>
                      <a:pt x="4339694" y="124718"/>
                      <a:pt x="4337105" y="140062"/>
                    </a:cubicBezTo>
                    <a:cubicBezTo>
                      <a:pt x="4334515" y="124733"/>
                      <a:pt x="4329113" y="110341"/>
                      <a:pt x="4321418" y="97483"/>
                    </a:cubicBezTo>
                    <a:close/>
                    <a:moveTo>
                      <a:pt x="4337105" y="181451"/>
                    </a:moveTo>
                    <a:cubicBezTo>
                      <a:pt x="4339694" y="196796"/>
                      <a:pt x="4345097" y="211172"/>
                      <a:pt x="4352791" y="224046"/>
                    </a:cubicBezTo>
                    <a:cubicBezTo>
                      <a:pt x="4348252" y="231160"/>
                      <a:pt x="4343013" y="237768"/>
                      <a:pt x="4337105" y="243736"/>
                    </a:cubicBezTo>
                    <a:cubicBezTo>
                      <a:pt x="4331196" y="237768"/>
                      <a:pt x="4325958" y="231160"/>
                      <a:pt x="4321418" y="224031"/>
                    </a:cubicBezTo>
                    <a:cubicBezTo>
                      <a:pt x="4329113" y="211172"/>
                      <a:pt x="4334515" y="196796"/>
                      <a:pt x="4337105" y="181451"/>
                    </a:cubicBezTo>
                    <a:close/>
                    <a:moveTo>
                      <a:pt x="4340870" y="160764"/>
                    </a:moveTo>
                    <a:cubicBezTo>
                      <a:pt x="4340870" y="139750"/>
                      <a:pt x="4346407" y="120015"/>
                      <a:pt x="4356051" y="102915"/>
                    </a:cubicBezTo>
                    <a:cubicBezTo>
                      <a:pt x="4365695" y="120015"/>
                      <a:pt x="4371231" y="139750"/>
                      <a:pt x="4371231" y="160764"/>
                    </a:cubicBezTo>
                    <a:cubicBezTo>
                      <a:pt x="4371231" y="181779"/>
                      <a:pt x="4365695" y="201513"/>
                      <a:pt x="4356051" y="218614"/>
                    </a:cubicBezTo>
                    <a:cubicBezTo>
                      <a:pt x="4346407" y="201513"/>
                      <a:pt x="4340870" y="181779"/>
                      <a:pt x="4340870" y="160764"/>
                    </a:cubicBezTo>
                    <a:close/>
                    <a:moveTo>
                      <a:pt x="4359310" y="97483"/>
                    </a:moveTo>
                    <a:cubicBezTo>
                      <a:pt x="4363819" y="90398"/>
                      <a:pt x="4369043" y="83820"/>
                      <a:pt x="4374907" y="77882"/>
                    </a:cubicBezTo>
                    <a:cubicBezTo>
                      <a:pt x="4380771" y="83820"/>
                      <a:pt x="4385995" y="90398"/>
                      <a:pt x="4390504" y="97483"/>
                    </a:cubicBezTo>
                    <a:cubicBezTo>
                      <a:pt x="4382899" y="110207"/>
                      <a:pt x="4377526" y="124420"/>
                      <a:pt x="4374907" y="139571"/>
                    </a:cubicBezTo>
                    <a:cubicBezTo>
                      <a:pt x="4372288" y="124420"/>
                      <a:pt x="4366915" y="110207"/>
                      <a:pt x="4359310" y="97483"/>
                    </a:cubicBezTo>
                    <a:close/>
                    <a:moveTo>
                      <a:pt x="4374907" y="181957"/>
                    </a:moveTo>
                    <a:cubicBezTo>
                      <a:pt x="4377526" y="197108"/>
                      <a:pt x="4382899" y="211321"/>
                      <a:pt x="4390504" y="224046"/>
                    </a:cubicBezTo>
                    <a:cubicBezTo>
                      <a:pt x="4385995" y="231130"/>
                      <a:pt x="4380771" y="237708"/>
                      <a:pt x="4374907" y="243647"/>
                    </a:cubicBezTo>
                    <a:cubicBezTo>
                      <a:pt x="4369043" y="237708"/>
                      <a:pt x="4363819" y="231130"/>
                      <a:pt x="4359310" y="224046"/>
                    </a:cubicBezTo>
                    <a:cubicBezTo>
                      <a:pt x="4366915" y="211321"/>
                      <a:pt x="4372288" y="197108"/>
                      <a:pt x="4374907" y="181957"/>
                    </a:cubicBezTo>
                    <a:close/>
                    <a:moveTo>
                      <a:pt x="4378583" y="160764"/>
                    </a:moveTo>
                    <a:cubicBezTo>
                      <a:pt x="4378583" y="139750"/>
                      <a:pt x="4384119" y="120015"/>
                      <a:pt x="4393763" y="102915"/>
                    </a:cubicBezTo>
                    <a:cubicBezTo>
                      <a:pt x="4403408" y="120015"/>
                      <a:pt x="4408944" y="139750"/>
                      <a:pt x="4408944" y="160764"/>
                    </a:cubicBezTo>
                    <a:cubicBezTo>
                      <a:pt x="4408944" y="181779"/>
                      <a:pt x="4403408" y="201513"/>
                      <a:pt x="4393763" y="218614"/>
                    </a:cubicBezTo>
                    <a:cubicBezTo>
                      <a:pt x="4384119" y="201513"/>
                      <a:pt x="4378583" y="181779"/>
                      <a:pt x="4378583" y="160764"/>
                    </a:cubicBezTo>
                    <a:close/>
                    <a:moveTo>
                      <a:pt x="4414466" y="160764"/>
                    </a:moveTo>
                    <a:cubicBezTo>
                      <a:pt x="4414466" y="137651"/>
                      <a:pt x="4408081" y="115997"/>
                      <a:pt x="4397023" y="97483"/>
                    </a:cubicBezTo>
                    <a:cubicBezTo>
                      <a:pt x="4411251" y="75143"/>
                      <a:pt x="4432757" y="57924"/>
                      <a:pt x="4458176" y="49218"/>
                    </a:cubicBezTo>
                    <a:cubicBezTo>
                      <a:pt x="4483596" y="57924"/>
                      <a:pt x="4505102" y="75143"/>
                      <a:pt x="4519330" y="97483"/>
                    </a:cubicBezTo>
                    <a:cubicBezTo>
                      <a:pt x="4508257" y="115997"/>
                      <a:pt x="4501887" y="137651"/>
                      <a:pt x="4501887" y="160764"/>
                    </a:cubicBezTo>
                    <a:cubicBezTo>
                      <a:pt x="4501887" y="183877"/>
                      <a:pt x="4508272" y="205532"/>
                      <a:pt x="4519330" y="224046"/>
                    </a:cubicBezTo>
                    <a:cubicBezTo>
                      <a:pt x="4505102" y="246385"/>
                      <a:pt x="4483596" y="263604"/>
                      <a:pt x="4458176" y="272311"/>
                    </a:cubicBezTo>
                    <a:cubicBezTo>
                      <a:pt x="4432757" y="263604"/>
                      <a:pt x="4411251" y="246385"/>
                      <a:pt x="4397023" y="224046"/>
                    </a:cubicBezTo>
                    <a:cubicBezTo>
                      <a:pt x="4408096" y="205532"/>
                      <a:pt x="4414466" y="183877"/>
                      <a:pt x="4414466" y="160764"/>
                    </a:cubicBezTo>
                    <a:close/>
                    <a:moveTo>
                      <a:pt x="4507409" y="160764"/>
                    </a:moveTo>
                    <a:cubicBezTo>
                      <a:pt x="4507409" y="139750"/>
                      <a:pt x="4512945" y="120015"/>
                      <a:pt x="4522589" y="102915"/>
                    </a:cubicBezTo>
                    <a:cubicBezTo>
                      <a:pt x="4532233" y="120015"/>
                      <a:pt x="4537770" y="139750"/>
                      <a:pt x="4537770" y="160764"/>
                    </a:cubicBezTo>
                    <a:cubicBezTo>
                      <a:pt x="4537770" y="181779"/>
                      <a:pt x="4532233" y="201513"/>
                      <a:pt x="4522589" y="218614"/>
                    </a:cubicBezTo>
                    <a:cubicBezTo>
                      <a:pt x="4512945" y="201513"/>
                      <a:pt x="4507409" y="181779"/>
                      <a:pt x="4507409" y="160764"/>
                    </a:cubicBezTo>
                    <a:close/>
                    <a:moveTo>
                      <a:pt x="4525848" y="97483"/>
                    </a:moveTo>
                    <a:cubicBezTo>
                      <a:pt x="4530373" y="90369"/>
                      <a:pt x="4535627" y="83761"/>
                      <a:pt x="4541535" y="77792"/>
                    </a:cubicBezTo>
                    <a:cubicBezTo>
                      <a:pt x="4547443" y="83761"/>
                      <a:pt x="4552682" y="90369"/>
                      <a:pt x="4557222" y="97483"/>
                    </a:cubicBezTo>
                    <a:cubicBezTo>
                      <a:pt x="4549527" y="110341"/>
                      <a:pt x="4544125" y="124733"/>
                      <a:pt x="4541535" y="140062"/>
                    </a:cubicBezTo>
                    <a:cubicBezTo>
                      <a:pt x="4538945" y="124733"/>
                      <a:pt x="4533543" y="110341"/>
                      <a:pt x="4525848" y="97483"/>
                    </a:cubicBezTo>
                    <a:close/>
                    <a:moveTo>
                      <a:pt x="4541535" y="181466"/>
                    </a:moveTo>
                    <a:cubicBezTo>
                      <a:pt x="4544125" y="196796"/>
                      <a:pt x="4549527" y="211187"/>
                      <a:pt x="4557222" y="224046"/>
                    </a:cubicBezTo>
                    <a:cubicBezTo>
                      <a:pt x="4552697" y="231160"/>
                      <a:pt x="4547443" y="237768"/>
                      <a:pt x="4541535" y="243736"/>
                    </a:cubicBezTo>
                    <a:cubicBezTo>
                      <a:pt x="4535627" y="237768"/>
                      <a:pt x="4530388" y="231160"/>
                      <a:pt x="4525848" y="224046"/>
                    </a:cubicBezTo>
                    <a:cubicBezTo>
                      <a:pt x="4533543" y="211172"/>
                      <a:pt x="4538945" y="196796"/>
                      <a:pt x="4541535" y="181466"/>
                    </a:cubicBezTo>
                    <a:close/>
                    <a:moveTo>
                      <a:pt x="4545300" y="160764"/>
                    </a:moveTo>
                    <a:cubicBezTo>
                      <a:pt x="4545300" y="139750"/>
                      <a:pt x="4550837" y="120015"/>
                      <a:pt x="4560481" y="102915"/>
                    </a:cubicBezTo>
                    <a:cubicBezTo>
                      <a:pt x="4570125" y="120015"/>
                      <a:pt x="4575662" y="139750"/>
                      <a:pt x="4575662" y="160764"/>
                    </a:cubicBezTo>
                    <a:cubicBezTo>
                      <a:pt x="4575662" y="181779"/>
                      <a:pt x="4570125" y="201513"/>
                      <a:pt x="4560481" y="218614"/>
                    </a:cubicBezTo>
                    <a:cubicBezTo>
                      <a:pt x="4550837" y="201513"/>
                      <a:pt x="4545300" y="181779"/>
                      <a:pt x="4545300" y="160764"/>
                    </a:cubicBezTo>
                    <a:close/>
                    <a:moveTo>
                      <a:pt x="4563740" y="97483"/>
                    </a:moveTo>
                    <a:cubicBezTo>
                      <a:pt x="4568250" y="90398"/>
                      <a:pt x="4573473" y="83820"/>
                      <a:pt x="4579338" y="77882"/>
                    </a:cubicBezTo>
                    <a:cubicBezTo>
                      <a:pt x="4585201" y="83820"/>
                      <a:pt x="4590425" y="90398"/>
                      <a:pt x="4594935" y="97483"/>
                    </a:cubicBezTo>
                    <a:cubicBezTo>
                      <a:pt x="4587329" y="110207"/>
                      <a:pt x="4581957" y="124420"/>
                      <a:pt x="4579338" y="139571"/>
                    </a:cubicBezTo>
                    <a:cubicBezTo>
                      <a:pt x="4576718" y="124420"/>
                      <a:pt x="4571345" y="110207"/>
                      <a:pt x="4563740" y="97483"/>
                    </a:cubicBezTo>
                    <a:close/>
                    <a:moveTo>
                      <a:pt x="4579338" y="181957"/>
                    </a:moveTo>
                    <a:cubicBezTo>
                      <a:pt x="4581957" y="197108"/>
                      <a:pt x="4587329" y="211321"/>
                      <a:pt x="4594935" y="224046"/>
                    </a:cubicBezTo>
                    <a:cubicBezTo>
                      <a:pt x="4590425" y="231130"/>
                      <a:pt x="4585201" y="237708"/>
                      <a:pt x="4579338" y="243647"/>
                    </a:cubicBezTo>
                    <a:cubicBezTo>
                      <a:pt x="4573473" y="237708"/>
                      <a:pt x="4568250" y="231130"/>
                      <a:pt x="4563740" y="224046"/>
                    </a:cubicBezTo>
                    <a:cubicBezTo>
                      <a:pt x="4571345" y="211321"/>
                      <a:pt x="4576718" y="197108"/>
                      <a:pt x="4579338" y="181957"/>
                    </a:cubicBezTo>
                    <a:close/>
                    <a:moveTo>
                      <a:pt x="4583014" y="160764"/>
                    </a:moveTo>
                    <a:cubicBezTo>
                      <a:pt x="4583014" y="139750"/>
                      <a:pt x="4588550" y="120015"/>
                      <a:pt x="4598194" y="102915"/>
                    </a:cubicBezTo>
                    <a:cubicBezTo>
                      <a:pt x="4607838" y="120015"/>
                      <a:pt x="4613374" y="139750"/>
                      <a:pt x="4613374" y="160764"/>
                    </a:cubicBezTo>
                    <a:cubicBezTo>
                      <a:pt x="4613374" y="181779"/>
                      <a:pt x="4607838" y="201513"/>
                      <a:pt x="4598194" y="218614"/>
                    </a:cubicBezTo>
                    <a:cubicBezTo>
                      <a:pt x="4588550" y="201513"/>
                      <a:pt x="4583014" y="181779"/>
                      <a:pt x="4583014" y="160764"/>
                    </a:cubicBezTo>
                    <a:close/>
                    <a:moveTo>
                      <a:pt x="4618911" y="160764"/>
                    </a:moveTo>
                    <a:cubicBezTo>
                      <a:pt x="4618911" y="137651"/>
                      <a:pt x="4612526" y="115997"/>
                      <a:pt x="4601468" y="97483"/>
                    </a:cubicBezTo>
                    <a:cubicBezTo>
                      <a:pt x="4615696" y="75143"/>
                      <a:pt x="4637202" y="57924"/>
                      <a:pt x="4662622" y="49218"/>
                    </a:cubicBezTo>
                    <a:cubicBezTo>
                      <a:pt x="4688042" y="57924"/>
                      <a:pt x="4709547" y="75143"/>
                      <a:pt x="4723775" y="97483"/>
                    </a:cubicBezTo>
                    <a:cubicBezTo>
                      <a:pt x="4712702" y="115997"/>
                      <a:pt x="4706332" y="137651"/>
                      <a:pt x="4706332" y="160764"/>
                    </a:cubicBezTo>
                    <a:cubicBezTo>
                      <a:pt x="4706332" y="183877"/>
                      <a:pt x="4712717" y="205532"/>
                      <a:pt x="4723775" y="224046"/>
                    </a:cubicBezTo>
                    <a:cubicBezTo>
                      <a:pt x="4709547" y="246385"/>
                      <a:pt x="4688042" y="263604"/>
                      <a:pt x="4662622" y="272311"/>
                    </a:cubicBezTo>
                    <a:cubicBezTo>
                      <a:pt x="4637202" y="263604"/>
                      <a:pt x="4615696" y="246385"/>
                      <a:pt x="4601468" y="224046"/>
                    </a:cubicBezTo>
                    <a:cubicBezTo>
                      <a:pt x="4612526" y="205532"/>
                      <a:pt x="4618911" y="183877"/>
                      <a:pt x="4618911" y="160764"/>
                    </a:cubicBezTo>
                    <a:close/>
                    <a:moveTo>
                      <a:pt x="4711854" y="160764"/>
                    </a:moveTo>
                    <a:cubicBezTo>
                      <a:pt x="4711854" y="139750"/>
                      <a:pt x="4717391" y="120015"/>
                      <a:pt x="4727035" y="102915"/>
                    </a:cubicBezTo>
                    <a:cubicBezTo>
                      <a:pt x="4736679" y="120015"/>
                      <a:pt x="4742215" y="139750"/>
                      <a:pt x="4742215" y="160764"/>
                    </a:cubicBezTo>
                    <a:cubicBezTo>
                      <a:pt x="4742215" y="181779"/>
                      <a:pt x="4736679" y="201513"/>
                      <a:pt x="4727035" y="218614"/>
                    </a:cubicBezTo>
                    <a:cubicBezTo>
                      <a:pt x="4717391" y="201513"/>
                      <a:pt x="4711854" y="181779"/>
                      <a:pt x="4711854" y="160764"/>
                    </a:cubicBezTo>
                    <a:close/>
                    <a:moveTo>
                      <a:pt x="4730294" y="97483"/>
                    </a:moveTo>
                    <a:cubicBezTo>
                      <a:pt x="4734818" y="90369"/>
                      <a:pt x="4740072" y="83761"/>
                      <a:pt x="4745980" y="77778"/>
                    </a:cubicBezTo>
                    <a:cubicBezTo>
                      <a:pt x="4751889" y="83746"/>
                      <a:pt x="4757128" y="90354"/>
                      <a:pt x="4761667" y="97483"/>
                    </a:cubicBezTo>
                    <a:cubicBezTo>
                      <a:pt x="4753972" y="110356"/>
                      <a:pt x="4748570" y="124733"/>
                      <a:pt x="4745980" y="140077"/>
                    </a:cubicBezTo>
                    <a:cubicBezTo>
                      <a:pt x="4743376" y="124733"/>
                      <a:pt x="4737973" y="110341"/>
                      <a:pt x="4730294" y="97483"/>
                    </a:cubicBezTo>
                    <a:close/>
                    <a:moveTo>
                      <a:pt x="4745965" y="181451"/>
                    </a:moveTo>
                    <a:cubicBezTo>
                      <a:pt x="4748555" y="196781"/>
                      <a:pt x="4753957" y="211172"/>
                      <a:pt x="4761652" y="224046"/>
                    </a:cubicBezTo>
                    <a:cubicBezTo>
                      <a:pt x="4757128" y="231160"/>
                      <a:pt x="4751874" y="237768"/>
                      <a:pt x="4745965" y="243751"/>
                    </a:cubicBezTo>
                    <a:cubicBezTo>
                      <a:pt x="4740057" y="237783"/>
                      <a:pt x="4734818" y="231175"/>
                      <a:pt x="4730279" y="224046"/>
                    </a:cubicBezTo>
                    <a:cubicBezTo>
                      <a:pt x="4737973" y="211172"/>
                      <a:pt x="4743376" y="196796"/>
                      <a:pt x="4745965" y="181451"/>
                    </a:cubicBezTo>
                    <a:close/>
                    <a:moveTo>
                      <a:pt x="4749746" y="160764"/>
                    </a:moveTo>
                    <a:cubicBezTo>
                      <a:pt x="4749746" y="139750"/>
                      <a:pt x="4755282" y="120015"/>
                      <a:pt x="4764926" y="102915"/>
                    </a:cubicBezTo>
                    <a:cubicBezTo>
                      <a:pt x="4774570" y="120015"/>
                      <a:pt x="4780107" y="139750"/>
                      <a:pt x="4780107" y="160764"/>
                    </a:cubicBezTo>
                    <a:cubicBezTo>
                      <a:pt x="4780107" y="181779"/>
                      <a:pt x="4774570" y="201513"/>
                      <a:pt x="4764926" y="218614"/>
                    </a:cubicBezTo>
                    <a:cubicBezTo>
                      <a:pt x="4755282" y="201513"/>
                      <a:pt x="4749746" y="181779"/>
                      <a:pt x="4749746" y="160764"/>
                    </a:cubicBezTo>
                    <a:close/>
                    <a:moveTo>
                      <a:pt x="4768185" y="97483"/>
                    </a:moveTo>
                    <a:cubicBezTo>
                      <a:pt x="4772695" y="90398"/>
                      <a:pt x="4777919" y="83820"/>
                      <a:pt x="4783783" y="77882"/>
                    </a:cubicBezTo>
                    <a:cubicBezTo>
                      <a:pt x="4789646" y="83820"/>
                      <a:pt x="4794870" y="90398"/>
                      <a:pt x="4799380" y="97483"/>
                    </a:cubicBezTo>
                    <a:cubicBezTo>
                      <a:pt x="4791775" y="110207"/>
                      <a:pt x="4786402" y="124420"/>
                      <a:pt x="4783783" y="139571"/>
                    </a:cubicBezTo>
                    <a:cubicBezTo>
                      <a:pt x="4781148" y="124420"/>
                      <a:pt x="4775791" y="110207"/>
                      <a:pt x="4768185" y="97483"/>
                    </a:cubicBezTo>
                    <a:close/>
                    <a:moveTo>
                      <a:pt x="4783768" y="181957"/>
                    </a:moveTo>
                    <a:cubicBezTo>
                      <a:pt x="4786387" y="197108"/>
                      <a:pt x="4791760" y="211321"/>
                      <a:pt x="4799365" y="224046"/>
                    </a:cubicBezTo>
                    <a:cubicBezTo>
                      <a:pt x="4794855" y="231130"/>
                      <a:pt x="4789631" y="237708"/>
                      <a:pt x="4783768" y="243647"/>
                    </a:cubicBezTo>
                    <a:cubicBezTo>
                      <a:pt x="4777904" y="237708"/>
                      <a:pt x="4772680" y="231115"/>
                      <a:pt x="4768171" y="224046"/>
                    </a:cubicBezTo>
                    <a:cubicBezTo>
                      <a:pt x="4775791" y="211321"/>
                      <a:pt x="4781148" y="197108"/>
                      <a:pt x="4783768" y="181957"/>
                    </a:cubicBezTo>
                    <a:close/>
                    <a:moveTo>
                      <a:pt x="4787459" y="160764"/>
                    </a:moveTo>
                    <a:cubicBezTo>
                      <a:pt x="4787459" y="139750"/>
                      <a:pt x="4792995" y="120015"/>
                      <a:pt x="4802639" y="102915"/>
                    </a:cubicBezTo>
                    <a:cubicBezTo>
                      <a:pt x="4812283" y="120015"/>
                      <a:pt x="4817820" y="139750"/>
                      <a:pt x="4817820" y="160764"/>
                    </a:cubicBezTo>
                    <a:cubicBezTo>
                      <a:pt x="4817820" y="181779"/>
                      <a:pt x="4812283" y="201513"/>
                      <a:pt x="4802639" y="218614"/>
                    </a:cubicBezTo>
                    <a:cubicBezTo>
                      <a:pt x="4792995" y="201513"/>
                      <a:pt x="4787459" y="181779"/>
                      <a:pt x="4787459" y="160764"/>
                    </a:cubicBezTo>
                    <a:close/>
                    <a:moveTo>
                      <a:pt x="4823341" y="160764"/>
                    </a:moveTo>
                    <a:cubicBezTo>
                      <a:pt x="4823341" y="137651"/>
                      <a:pt x="4816956" y="115997"/>
                      <a:pt x="4805884" y="97483"/>
                    </a:cubicBezTo>
                    <a:cubicBezTo>
                      <a:pt x="4820112" y="75143"/>
                      <a:pt x="4841617" y="57924"/>
                      <a:pt x="4867037" y="49218"/>
                    </a:cubicBezTo>
                    <a:cubicBezTo>
                      <a:pt x="4913278" y="65053"/>
                      <a:pt x="4946631" y="109061"/>
                      <a:pt x="4946631" y="160764"/>
                    </a:cubicBezTo>
                    <a:cubicBezTo>
                      <a:pt x="4946631" y="212467"/>
                      <a:pt x="4913278" y="256475"/>
                      <a:pt x="4867037" y="272311"/>
                    </a:cubicBezTo>
                    <a:cubicBezTo>
                      <a:pt x="4841617" y="263604"/>
                      <a:pt x="4820112" y="246385"/>
                      <a:pt x="4805884" y="224046"/>
                    </a:cubicBezTo>
                    <a:cubicBezTo>
                      <a:pt x="4816956" y="205532"/>
                      <a:pt x="4823341" y="183877"/>
                      <a:pt x="4823341" y="160764"/>
                    </a:cubicBezTo>
                    <a:close/>
                    <a:moveTo>
                      <a:pt x="4858331" y="46583"/>
                    </a:moveTo>
                    <a:cubicBezTo>
                      <a:pt x="4835545" y="55974"/>
                      <a:pt x="4816168" y="72018"/>
                      <a:pt x="4802624" y="92318"/>
                    </a:cubicBezTo>
                    <a:cubicBezTo>
                      <a:pt x="4798249" y="85755"/>
                      <a:pt x="4793263" y="79638"/>
                      <a:pt x="4787742" y="74042"/>
                    </a:cubicBezTo>
                    <a:cubicBezTo>
                      <a:pt x="4804246" y="58802"/>
                      <a:pt x="4825097" y="48250"/>
                      <a:pt x="4848181" y="44470"/>
                    </a:cubicBezTo>
                    <a:cubicBezTo>
                      <a:pt x="4851619" y="45021"/>
                      <a:pt x="4855012" y="45720"/>
                      <a:pt x="4858331" y="46583"/>
                    </a:cubicBezTo>
                    <a:close/>
                    <a:moveTo>
                      <a:pt x="4829250" y="42907"/>
                    </a:moveTo>
                    <a:cubicBezTo>
                      <a:pt x="4829696" y="42907"/>
                      <a:pt x="4830143" y="42937"/>
                      <a:pt x="4830589" y="42937"/>
                    </a:cubicBezTo>
                    <a:cubicBezTo>
                      <a:pt x="4812953" y="48459"/>
                      <a:pt x="4797028" y="57879"/>
                      <a:pt x="4783768" y="70173"/>
                    </a:cubicBezTo>
                    <a:cubicBezTo>
                      <a:pt x="4779437" y="66154"/>
                      <a:pt x="4774823" y="62448"/>
                      <a:pt x="4769956" y="59085"/>
                    </a:cubicBezTo>
                    <a:cubicBezTo>
                      <a:pt x="4787384" y="48831"/>
                      <a:pt x="4807625" y="42907"/>
                      <a:pt x="4829250" y="42907"/>
                    </a:cubicBezTo>
                    <a:close/>
                    <a:moveTo>
                      <a:pt x="4779794" y="74027"/>
                    </a:moveTo>
                    <a:cubicBezTo>
                      <a:pt x="4774273" y="79623"/>
                      <a:pt x="4769287" y="85740"/>
                      <a:pt x="4764911" y="92303"/>
                    </a:cubicBezTo>
                    <a:cubicBezTo>
                      <a:pt x="4760506" y="85710"/>
                      <a:pt x="4755490" y="79549"/>
                      <a:pt x="4749939" y="73938"/>
                    </a:cubicBezTo>
                    <a:cubicBezTo>
                      <a:pt x="4754568" y="69667"/>
                      <a:pt x="4759553" y="65782"/>
                      <a:pt x="4764822" y="62299"/>
                    </a:cubicBezTo>
                    <a:cubicBezTo>
                      <a:pt x="4770135" y="65812"/>
                      <a:pt x="4775136" y="69726"/>
                      <a:pt x="4779794" y="74027"/>
                    </a:cubicBezTo>
                    <a:close/>
                    <a:moveTo>
                      <a:pt x="4700409" y="42907"/>
                    </a:moveTo>
                    <a:cubicBezTo>
                      <a:pt x="4722019" y="42907"/>
                      <a:pt x="4742275" y="48831"/>
                      <a:pt x="4759687" y="59100"/>
                    </a:cubicBezTo>
                    <a:cubicBezTo>
                      <a:pt x="4754850" y="62448"/>
                      <a:pt x="4750266" y="66124"/>
                      <a:pt x="4745965" y="70098"/>
                    </a:cubicBezTo>
                    <a:cubicBezTo>
                      <a:pt x="4732734" y="57835"/>
                      <a:pt x="4716825" y="48444"/>
                      <a:pt x="4699233" y="42937"/>
                    </a:cubicBezTo>
                    <a:cubicBezTo>
                      <a:pt x="4699635" y="42937"/>
                      <a:pt x="4700022" y="42907"/>
                      <a:pt x="4700409" y="42907"/>
                    </a:cubicBezTo>
                    <a:close/>
                    <a:moveTo>
                      <a:pt x="4681553" y="44455"/>
                    </a:moveTo>
                    <a:cubicBezTo>
                      <a:pt x="4704636" y="48220"/>
                      <a:pt x="4725472" y="58742"/>
                      <a:pt x="4741992" y="73953"/>
                    </a:cubicBezTo>
                    <a:cubicBezTo>
                      <a:pt x="4736440" y="79578"/>
                      <a:pt x="4731425" y="85725"/>
                      <a:pt x="4727020" y="92318"/>
                    </a:cubicBezTo>
                    <a:cubicBezTo>
                      <a:pt x="4713476" y="72018"/>
                      <a:pt x="4694099" y="55974"/>
                      <a:pt x="4671313" y="46583"/>
                    </a:cubicBezTo>
                    <a:cubicBezTo>
                      <a:pt x="4674677" y="45720"/>
                      <a:pt x="4678100" y="45021"/>
                      <a:pt x="4681553" y="44455"/>
                    </a:cubicBezTo>
                    <a:close/>
                    <a:moveTo>
                      <a:pt x="4662696" y="42907"/>
                    </a:moveTo>
                    <a:cubicBezTo>
                      <a:pt x="4663098" y="42907"/>
                      <a:pt x="4663485" y="42937"/>
                      <a:pt x="4663872" y="42937"/>
                    </a:cubicBezTo>
                    <a:cubicBezTo>
                      <a:pt x="4663440" y="43071"/>
                      <a:pt x="4663024" y="43235"/>
                      <a:pt x="4662607" y="43369"/>
                    </a:cubicBezTo>
                    <a:cubicBezTo>
                      <a:pt x="4662190" y="43235"/>
                      <a:pt x="4661773" y="43071"/>
                      <a:pt x="4661357" y="42937"/>
                    </a:cubicBezTo>
                    <a:cubicBezTo>
                      <a:pt x="4661803" y="42937"/>
                      <a:pt x="4662250" y="42907"/>
                      <a:pt x="4662696" y="42907"/>
                    </a:cubicBezTo>
                    <a:close/>
                    <a:moveTo>
                      <a:pt x="4653900" y="46583"/>
                    </a:moveTo>
                    <a:cubicBezTo>
                      <a:pt x="4631115" y="55974"/>
                      <a:pt x="4611737" y="72018"/>
                      <a:pt x="4598194" y="92318"/>
                    </a:cubicBezTo>
                    <a:cubicBezTo>
                      <a:pt x="4593819" y="85755"/>
                      <a:pt x="4588833" y="79638"/>
                      <a:pt x="4583311" y="74042"/>
                    </a:cubicBezTo>
                    <a:cubicBezTo>
                      <a:pt x="4599816" y="58802"/>
                      <a:pt x="4620667" y="48250"/>
                      <a:pt x="4643750" y="44470"/>
                    </a:cubicBezTo>
                    <a:cubicBezTo>
                      <a:pt x="4647188" y="45021"/>
                      <a:pt x="4650581" y="45720"/>
                      <a:pt x="4653900" y="46583"/>
                    </a:cubicBezTo>
                    <a:close/>
                    <a:moveTo>
                      <a:pt x="4624804" y="42907"/>
                    </a:moveTo>
                    <a:cubicBezTo>
                      <a:pt x="4625251" y="42907"/>
                      <a:pt x="4625697" y="42937"/>
                      <a:pt x="4626144" y="42937"/>
                    </a:cubicBezTo>
                    <a:cubicBezTo>
                      <a:pt x="4608508" y="48459"/>
                      <a:pt x="4592583" y="57879"/>
                      <a:pt x="4579323" y="70173"/>
                    </a:cubicBezTo>
                    <a:cubicBezTo>
                      <a:pt x="4574992" y="66154"/>
                      <a:pt x="4570378" y="62448"/>
                      <a:pt x="4565511" y="59085"/>
                    </a:cubicBezTo>
                    <a:cubicBezTo>
                      <a:pt x="4582939" y="48831"/>
                      <a:pt x="4603195" y="42907"/>
                      <a:pt x="4624804" y="42907"/>
                    </a:cubicBezTo>
                    <a:close/>
                    <a:moveTo>
                      <a:pt x="4575364" y="74027"/>
                    </a:moveTo>
                    <a:cubicBezTo>
                      <a:pt x="4569842" y="79623"/>
                      <a:pt x="4564857" y="85740"/>
                      <a:pt x="4560481" y="92303"/>
                    </a:cubicBezTo>
                    <a:cubicBezTo>
                      <a:pt x="4556076" y="85710"/>
                      <a:pt x="4551060" y="79549"/>
                      <a:pt x="4545509" y="73938"/>
                    </a:cubicBezTo>
                    <a:cubicBezTo>
                      <a:pt x="4550137" y="69667"/>
                      <a:pt x="4555123" y="65782"/>
                      <a:pt x="4560392" y="62299"/>
                    </a:cubicBezTo>
                    <a:cubicBezTo>
                      <a:pt x="4565690" y="65812"/>
                      <a:pt x="4570705" y="69726"/>
                      <a:pt x="4575364" y="74027"/>
                    </a:cubicBezTo>
                    <a:close/>
                    <a:moveTo>
                      <a:pt x="4495979" y="42907"/>
                    </a:moveTo>
                    <a:cubicBezTo>
                      <a:pt x="4517589" y="42907"/>
                      <a:pt x="4537844" y="48831"/>
                      <a:pt x="4555257" y="59100"/>
                    </a:cubicBezTo>
                    <a:cubicBezTo>
                      <a:pt x="4550420" y="62448"/>
                      <a:pt x="4545836" y="66124"/>
                      <a:pt x="4541535" y="70098"/>
                    </a:cubicBezTo>
                    <a:cubicBezTo>
                      <a:pt x="4528304" y="57835"/>
                      <a:pt x="4512395" y="48444"/>
                      <a:pt x="4494803" y="42937"/>
                    </a:cubicBezTo>
                    <a:cubicBezTo>
                      <a:pt x="4495190" y="42937"/>
                      <a:pt x="4495577" y="42907"/>
                      <a:pt x="4495979" y="42907"/>
                    </a:cubicBezTo>
                    <a:close/>
                    <a:moveTo>
                      <a:pt x="4477122" y="44455"/>
                    </a:moveTo>
                    <a:cubicBezTo>
                      <a:pt x="4500205" y="48220"/>
                      <a:pt x="4521041" y="58742"/>
                      <a:pt x="4537561" y="73953"/>
                    </a:cubicBezTo>
                    <a:cubicBezTo>
                      <a:pt x="4532010" y="79578"/>
                      <a:pt x="4526994" y="85725"/>
                      <a:pt x="4522589" y="92318"/>
                    </a:cubicBezTo>
                    <a:cubicBezTo>
                      <a:pt x="4509046" y="72018"/>
                      <a:pt x="4489669" y="55974"/>
                      <a:pt x="4466883" y="46583"/>
                    </a:cubicBezTo>
                    <a:cubicBezTo>
                      <a:pt x="4470246" y="45720"/>
                      <a:pt x="4473655" y="45021"/>
                      <a:pt x="4477122" y="44455"/>
                    </a:cubicBezTo>
                    <a:close/>
                    <a:moveTo>
                      <a:pt x="4458266" y="42907"/>
                    </a:moveTo>
                    <a:cubicBezTo>
                      <a:pt x="4458668" y="42907"/>
                      <a:pt x="4459055" y="42937"/>
                      <a:pt x="4459442" y="42937"/>
                    </a:cubicBezTo>
                    <a:cubicBezTo>
                      <a:pt x="4459010" y="43071"/>
                      <a:pt x="4458593" y="43235"/>
                      <a:pt x="4458176" y="43369"/>
                    </a:cubicBezTo>
                    <a:cubicBezTo>
                      <a:pt x="4457760" y="43235"/>
                      <a:pt x="4457343" y="43071"/>
                      <a:pt x="4456926" y="42937"/>
                    </a:cubicBezTo>
                    <a:cubicBezTo>
                      <a:pt x="4457373" y="42937"/>
                      <a:pt x="4457819" y="42907"/>
                      <a:pt x="4458266" y="42907"/>
                    </a:cubicBezTo>
                    <a:close/>
                    <a:moveTo>
                      <a:pt x="4449470" y="46583"/>
                    </a:moveTo>
                    <a:cubicBezTo>
                      <a:pt x="4426684" y="55974"/>
                      <a:pt x="4407307" y="72018"/>
                      <a:pt x="4393763" y="92318"/>
                    </a:cubicBezTo>
                    <a:cubicBezTo>
                      <a:pt x="4389388" y="85755"/>
                      <a:pt x="4384403" y="79638"/>
                      <a:pt x="4378881" y="74042"/>
                    </a:cubicBezTo>
                    <a:cubicBezTo>
                      <a:pt x="4395386" y="58802"/>
                      <a:pt x="4416237" y="48250"/>
                      <a:pt x="4439320" y="44470"/>
                    </a:cubicBezTo>
                    <a:cubicBezTo>
                      <a:pt x="4442758" y="45021"/>
                      <a:pt x="4446136" y="45720"/>
                      <a:pt x="4449470" y="46583"/>
                    </a:cubicBezTo>
                    <a:close/>
                    <a:moveTo>
                      <a:pt x="4420374" y="42907"/>
                    </a:moveTo>
                    <a:cubicBezTo>
                      <a:pt x="4420821" y="42907"/>
                      <a:pt x="4421267" y="42937"/>
                      <a:pt x="4421713" y="42937"/>
                    </a:cubicBezTo>
                    <a:cubicBezTo>
                      <a:pt x="4404078" y="48459"/>
                      <a:pt x="4388153" y="57879"/>
                      <a:pt x="4374892" y="70173"/>
                    </a:cubicBezTo>
                    <a:cubicBezTo>
                      <a:pt x="4370561" y="66154"/>
                      <a:pt x="4365948" y="62448"/>
                      <a:pt x="4361081" y="59085"/>
                    </a:cubicBezTo>
                    <a:cubicBezTo>
                      <a:pt x="4378509" y="48831"/>
                      <a:pt x="4398764" y="42907"/>
                      <a:pt x="4420374" y="42907"/>
                    </a:cubicBezTo>
                    <a:close/>
                    <a:moveTo>
                      <a:pt x="4370933" y="74027"/>
                    </a:moveTo>
                    <a:cubicBezTo>
                      <a:pt x="4365412" y="79623"/>
                      <a:pt x="4360426" y="85740"/>
                      <a:pt x="4356051" y="92303"/>
                    </a:cubicBezTo>
                    <a:cubicBezTo>
                      <a:pt x="4351645" y="85710"/>
                      <a:pt x="4346630" y="79549"/>
                      <a:pt x="4341078" y="73938"/>
                    </a:cubicBezTo>
                    <a:cubicBezTo>
                      <a:pt x="4345707" y="69667"/>
                      <a:pt x="4350693" y="65782"/>
                      <a:pt x="4355961" y="62299"/>
                    </a:cubicBezTo>
                    <a:cubicBezTo>
                      <a:pt x="4361260" y="65812"/>
                      <a:pt x="4366275" y="69726"/>
                      <a:pt x="4370933" y="74027"/>
                    </a:cubicBezTo>
                    <a:close/>
                    <a:moveTo>
                      <a:pt x="4291548" y="42907"/>
                    </a:moveTo>
                    <a:cubicBezTo>
                      <a:pt x="4313158" y="42907"/>
                      <a:pt x="4333414" y="48831"/>
                      <a:pt x="4350827" y="59100"/>
                    </a:cubicBezTo>
                    <a:cubicBezTo>
                      <a:pt x="4345990" y="62448"/>
                      <a:pt x="4341406" y="66124"/>
                      <a:pt x="4337105" y="70098"/>
                    </a:cubicBezTo>
                    <a:cubicBezTo>
                      <a:pt x="4323874" y="57835"/>
                      <a:pt x="4307964" y="48444"/>
                      <a:pt x="4290373" y="42937"/>
                    </a:cubicBezTo>
                    <a:cubicBezTo>
                      <a:pt x="4290760" y="42937"/>
                      <a:pt x="4291147" y="42907"/>
                      <a:pt x="4291548" y="42907"/>
                    </a:cubicBezTo>
                    <a:close/>
                    <a:moveTo>
                      <a:pt x="4272692" y="44455"/>
                    </a:moveTo>
                    <a:cubicBezTo>
                      <a:pt x="4295775" y="48220"/>
                      <a:pt x="4316611" y="58742"/>
                      <a:pt x="4333131" y="73953"/>
                    </a:cubicBezTo>
                    <a:cubicBezTo>
                      <a:pt x="4327580" y="79578"/>
                      <a:pt x="4322564" y="85725"/>
                      <a:pt x="4318159" y="92318"/>
                    </a:cubicBezTo>
                    <a:cubicBezTo>
                      <a:pt x="4304616" y="72018"/>
                      <a:pt x="4285238" y="55974"/>
                      <a:pt x="4262452" y="46583"/>
                    </a:cubicBezTo>
                    <a:cubicBezTo>
                      <a:pt x="4265801" y="45720"/>
                      <a:pt x="4269224" y="45006"/>
                      <a:pt x="4272692" y="44455"/>
                    </a:cubicBezTo>
                    <a:close/>
                    <a:moveTo>
                      <a:pt x="4253836" y="42907"/>
                    </a:moveTo>
                    <a:cubicBezTo>
                      <a:pt x="4254237" y="42907"/>
                      <a:pt x="4254624" y="42937"/>
                      <a:pt x="4255011" y="42937"/>
                    </a:cubicBezTo>
                    <a:cubicBezTo>
                      <a:pt x="4254580" y="43071"/>
                      <a:pt x="4254163" y="43235"/>
                      <a:pt x="4253746" y="43369"/>
                    </a:cubicBezTo>
                    <a:cubicBezTo>
                      <a:pt x="4253329" y="43235"/>
                      <a:pt x="4252913" y="43071"/>
                      <a:pt x="4252496" y="42937"/>
                    </a:cubicBezTo>
                    <a:cubicBezTo>
                      <a:pt x="4252928" y="42937"/>
                      <a:pt x="4253374" y="42907"/>
                      <a:pt x="4253836" y="42907"/>
                    </a:cubicBezTo>
                    <a:close/>
                    <a:moveTo>
                      <a:pt x="4245025" y="46583"/>
                    </a:moveTo>
                    <a:cubicBezTo>
                      <a:pt x="4222239" y="55974"/>
                      <a:pt x="4202862" y="72018"/>
                      <a:pt x="4189318" y="92318"/>
                    </a:cubicBezTo>
                    <a:cubicBezTo>
                      <a:pt x="4184943" y="85755"/>
                      <a:pt x="4179957" y="79638"/>
                      <a:pt x="4174436" y="74042"/>
                    </a:cubicBezTo>
                    <a:cubicBezTo>
                      <a:pt x="4190941" y="58802"/>
                      <a:pt x="4211792" y="48250"/>
                      <a:pt x="4234875" y="44470"/>
                    </a:cubicBezTo>
                    <a:cubicBezTo>
                      <a:pt x="4238313" y="45021"/>
                      <a:pt x="4241706" y="45720"/>
                      <a:pt x="4245025" y="46583"/>
                    </a:cubicBezTo>
                    <a:close/>
                    <a:moveTo>
                      <a:pt x="4215944" y="42907"/>
                    </a:moveTo>
                    <a:cubicBezTo>
                      <a:pt x="4216390" y="42907"/>
                      <a:pt x="4216837" y="42937"/>
                      <a:pt x="4217283" y="42937"/>
                    </a:cubicBezTo>
                    <a:cubicBezTo>
                      <a:pt x="4199647" y="48459"/>
                      <a:pt x="4183722" y="57879"/>
                      <a:pt x="4170462" y="70173"/>
                    </a:cubicBezTo>
                    <a:cubicBezTo>
                      <a:pt x="4166131" y="66154"/>
                      <a:pt x="4161517" y="62448"/>
                      <a:pt x="4156651" y="59085"/>
                    </a:cubicBezTo>
                    <a:cubicBezTo>
                      <a:pt x="4174078" y="48831"/>
                      <a:pt x="4194319" y="42907"/>
                      <a:pt x="4215944" y="42907"/>
                    </a:cubicBezTo>
                    <a:close/>
                    <a:moveTo>
                      <a:pt x="4166488" y="74027"/>
                    </a:moveTo>
                    <a:cubicBezTo>
                      <a:pt x="4160967" y="79623"/>
                      <a:pt x="4155981" y="85740"/>
                      <a:pt x="4151605" y="92303"/>
                    </a:cubicBezTo>
                    <a:cubicBezTo>
                      <a:pt x="4147200" y="85710"/>
                      <a:pt x="4142185" y="79549"/>
                      <a:pt x="4136633" y="73938"/>
                    </a:cubicBezTo>
                    <a:cubicBezTo>
                      <a:pt x="4141262" y="69667"/>
                      <a:pt x="4146248" y="65782"/>
                      <a:pt x="4151516" y="62299"/>
                    </a:cubicBezTo>
                    <a:cubicBezTo>
                      <a:pt x="4156829" y="65812"/>
                      <a:pt x="4161830" y="69726"/>
                      <a:pt x="4166488" y="74027"/>
                    </a:cubicBezTo>
                    <a:close/>
                    <a:moveTo>
                      <a:pt x="4087103" y="42907"/>
                    </a:moveTo>
                    <a:cubicBezTo>
                      <a:pt x="4108713" y="42907"/>
                      <a:pt x="4128968" y="48831"/>
                      <a:pt x="4146381" y="59100"/>
                    </a:cubicBezTo>
                    <a:cubicBezTo>
                      <a:pt x="4141544" y="62448"/>
                      <a:pt x="4136961" y="66124"/>
                      <a:pt x="4132659" y="70098"/>
                    </a:cubicBezTo>
                    <a:cubicBezTo>
                      <a:pt x="4119429" y="57835"/>
                      <a:pt x="4103519" y="48444"/>
                      <a:pt x="4085928" y="42937"/>
                    </a:cubicBezTo>
                    <a:cubicBezTo>
                      <a:pt x="4086329" y="42937"/>
                      <a:pt x="4086716" y="42907"/>
                      <a:pt x="4087103" y="42907"/>
                    </a:cubicBezTo>
                    <a:close/>
                    <a:moveTo>
                      <a:pt x="4068247" y="44455"/>
                    </a:moveTo>
                    <a:cubicBezTo>
                      <a:pt x="4091330" y="48220"/>
                      <a:pt x="4112166" y="58742"/>
                      <a:pt x="4128686" y="73953"/>
                    </a:cubicBezTo>
                    <a:cubicBezTo>
                      <a:pt x="4123135" y="79578"/>
                      <a:pt x="4118119" y="85725"/>
                      <a:pt x="4113714" y="92318"/>
                    </a:cubicBezTo>
                    <a:cubicBezTo>
                      <a:pt x="4100170" y="72018"/>
                      <a:pt x="4080793" y="55974"/>
                      <a:pt x="4058007" y="46583"/>
                    </a:cubicBezTo>
                    <a:cubicBezTo>
                      <a:pt x="4061371" y="45720"/>
                      <a:pt x="4064794" y="45021"/>
                      <a:pt x="4068247" y="44455"/>
                    </a:cubicBezTo>
                    <a:close/>
                    <a:moveTo>
                      <a:pt x="4049390" y="42907"/>
                    </a:moveTo>
                    <a:cubicBezTo>
                      <a:pt x="4049792" y="42907"/>
                      <a:pt x="4050179" y="42937"/>
                      <a:pt x="4050566" y="42937"/>
                    </a:cubicBezTo>
                    <a:cubicBezTo>
                      <a:pt x="4050134" y="43071"/>
                      <a:pt x="4049718" y="43235"/>
                      <a:pt x="4049301" y="43369"/>
                    </a:cubicBezTo>
                    <a:cubicBezTo>
                      <a:pt x="4048884" y="43235"/>
                      <a:pt x="4048467" y="43071"/>
                      <a:pt x="4048051" y="42937"/>
                    </a:cubicBezTo>
                    <a:cubicBezTo>
                      <a:pt x="4048497" y="42937"/>
                      <a:pt x="4048944" y="42907"/>
                      <a:pt x="4049390" y="42907"/>
                    </a:cubicBezTo>
                    <a:close/>
                    <a:moveTo>
                      <a:pt x="4040595" y="46583"/>
                    </a:moveTo>
                    <a:cubicBezTo>
                      <a:pt x="4017809" y="55974"/>
                      <a:pt x="3998431" y="72018"/>
                      <a:pt x="3984888" y="92318"/>
                    </a:cubicBezTo>
                    <a:cubicBezTo>
                      <a:pt x="3980512" y="85755"/>
                      <a:pt x="3975527" y="79638"/>
                      <a:pt x="3970005" y="74042"/>
                    </a:cubicBezTo>
                    <a:cubicBezTo>
                      <a:pt x="3986510" y="58802"/>
                      <a:pt x="4007361" y="48250"/>
                      <a:pt x="4030444" y="44470"/>
                    </a:cubicBezTo>
                    <a:cubicBezTo>
                      <a:pt x="4033882" y="45021"/>
                      <a:pt x="4037276" y="45720"/>
                      <a:pt x="4040595" y="46583"/>
                    </a:cubicBezTo>
                    <a:close/>
                    <a:moveTo>
                      <a:pt x="4011499" y="42907"/>
                    </a:moveTo>
                    <a:cubicBezTo>
                      <a:pt x="4011945" y="42907"/>
                      <a:pt x="4012391" y="42937"/>
                      <a:pt x="4012853" y="42937"/>
                    </a:cubicBezTo>
                    <a:cubicBezTo>
                      <a:pt x="3995217" y="48459"/>
                      <a:pt x="3979292" y="57879"/>
                      <a:pt x="3966031" y="70173"/>
                    </a:cubicBezTo>
                    <a:cubicBezTo>
                      <a:pt x="3961701" y="66154"/>
                      <a:pt x="3957087" y="62448"/>
                      <a:pt x="3952220" y="59085"/>
                    </a:cubicBezTo>
                    <a:cubicBezTo>
                      <a:pt x="3969633" y="48831"/>
                      <a:pt x="3989889" y="42907"/>
                      <a:pt x="4011499" y="42907"/>
                    </a:cubicBezTo>
                    <a:close/>
                    <a:moveTo>
                      <a:pt x="3962058" y="74027"/>
                    </a:moveTo>
                    <a:cubicBezTo>
                      <a:pt x="3956536" y="79623"/>
                      <a:pt x="3951551" y="85740"/>
                      <a:pt x="3947175" y="92303"/>
                    </a:cubicBezTo>
                    <a:cubicBezTo>
                      <a:pt x="3942770" y="85710"/>
                      <a:pt x="3937754" y="79549"/>
                      <a:pt x="3932203" y="73938"/>
                    </a:cubicBezTo>
                    <a:cubicBezTo>
                      <a:pt x="3936832" y="69667"/>
                      <a:pt x="3941817" y="65782"/>
                      <a:pt x="3947086" y="62299"/>
                    </a:cubicBezTo>
                    <a:cubicBezTo>
                      <a:pt x="3952399" y="65812"/>
                      <a:pt x="3957399" y="69726"/>
                      <a:pt x="3962058" y="74027"/>
                    </a:cubicBezTo>
                    <a:close/>
                    <a:moveTo>
                      <a:pt x="3882673" y="42907"/>
                    </a:moveTo>
                    <a:cubicBezTo>
                      <a:pt x="3904283" y="42907"/>
                      <a:pt x="3924538" y="48831"/>
                      <a:pt x="3941951" y="59100"/>
                    </a:cubicBezTo>
                    <a:cubicBezTo>
                      <a:pt x="3937114" y="62448"/>
                      <a:pt x="3932530" y="66124"/>
                      <a:pt x="3928229" y="70098"/>
                    </a:cubicBezTo>
                    <a:cubicBezTo>
                      <a:pt x="3914998" y="57835"/>
                      <a:pt x="3899089" y="48444"/>
                      <a:pt x="3881497" y="42937"/>
                    </a:cubicBezTo>
                    <a:cubicBezTo>
                      <a:pt x="3881884" y="42937"/>
                      <a:pt x="3882271" y="42907"/>
                      <a:pt x="3882673" y="42907"/>
                    </a:cubicBezTo>
                    <a:close/>
                    <a:moveTo>
                      <a:pt x="3863816" y="44455"/>
                    </a:moveTo>
                    <a:cubicBezTo>
                      <a:pt x="3886900" y="48220"/>
                      <a:pt x="3907736" y="58742"/>
                      <a:pt x="3924255" y="73953"/>
                    </a:cubicBezTo>
                    <a:cubicBezTo>
                      <a:pt x="3918704" y="79578"/>
                      <a:pt x="3913689" y="85725"/>
                      <a:pt x="3909283" y="92318"/>
                    </a:cubicBezTo>
                    <a:cubicBezTo>
                      <a:pt x="3895740" y="72018"/>
                      <a:pt x="3876363" y="55974"/>
                      <a:pt x="3853577" y="46583"/>
                    </a:cubicBezTo>
                    <a:cubicBezTo>
                      <a:pt x="3856940" y="45720"/>
                      <a:pt x="3860349" y="45006"/>
                      <a:pt x="3863816" y="44455"/>
                    </a:cubicBezTo>
                    <a:close/>
                    <a:moveTo>
                      <a:pt x="3844960" y="42907"/>
                    </a:moveTo>
                    <a:cubicBezTo>
                      <a:pt x="3845362" y="42907"/>
                      <a:pt x="3845748" y="42937"/>
                      <a:pt x="3846135" y="42937"/>
                    </a:cubicBezTo>
                    <a:cubicBezTo>
                      <a:pt x="3845704" y="43071"/>
                      <a:pt x="3845287" y="43235"/>
                      <a:pt x="3844871" y="43369"/>
                    </a:cubicBezTo>
                    <a:cubicBezTo>
                      <a:pt x="3844454" y="43235"/>
                      <a:pt x="3844037" y="43071"/>
                      <a:pt x="3843620" y="42937"/>
                    </a:cubicBezTo>
                    <a:cubicBezTo>
                      <a:pt x="3844067" y="42937"/>
                      <a:pt x="3844513" y="42907"/>
                      <a:pt x="3844960" y="42907"/>
                    </a:cubicBezTo>
                    <a:close/>
                    <a:moveTo>
                      <a:pt x="3836164" y="46583"/>
                    </a:moveTo>
                    <a:cubicBezTo>
                      <a:pt x="3813378" y="55974"/>
                      <a:pt x="3794001" y="72018"/>
                      <a:pt x="3780458" y="92318"/>
                    </a:cubicBezTo>
                    <a:cubicBezTo>
                      <a:pt x="3776082" y="85755"/>
                      <a:pt x="3771096" y="79638"/>
                      <a:pt x="3765575" y="74042"/>
                    </a:cubicBezTo>
                    <a:cubicBezTo>
                      <a:pt x="3782080" y="58802"/>
                      <a:pt x="3802931" y="48250"/>
                      <a:pt x="3826014" y="44470"/>
                    </a:cubicBezTo>
                    <a:cubicBezTo>
                      <a:pt x="3829452" y="45021"/>
                      <a:pt x="3832830" y="45720"/>
                      <a:pt x="3836164" y="46583"/>
                    </a:cubicBezTo>
                    <a:close/>
                    <a:moveTo>
                      <a:pt x="3807068" y="42907"/>
                    </a:moveTo>
                    <a:cubicBezTo>
                      <a:pt x="3807515" y="42907"/>
                      <a:pt x="3807961" y="42937"/>
                      <a:pt x="3808408" y="42937"/>
                    </a:cubicBezTo>
                    <a:cubicBezTo>
                      <a:pt x="3790771" y="48459"/>
                      <a:pt x="3774847" y="57879"/>
                      <a:pt x="3761586" y="70173"/>
                    </a:cubicBezTo>
                    <a:cubicBezTo>
                      <a:pt x="3757255" y="66154"/>
                      <a:pt x="3752642" y="62448"/>
                      <a:pt x="3747775" y="59085"/>
                    </a:cubicBezTo>
                    <a:cubicBezTo>
                      <a:pt x="3765203" y="48831"/>
                      <a:pt x="3785458" y="42907"/>
                      <a:pt x="3807068" y="42907"/>
                    </a:cubicBezTo>
                    <a:close/>
                    <a:moveTo>
                      <a:pt x="3757627" y="74027"/>
                    </a:moveTo>
                    <a:cubicBezTo>
                      <a:pt x="3752106" y="79623"/>
                      <a:pt x="3747120" y="85740"/>
                      <a:pt x="3742745" y="92303"/>
                    </a:cubicBezTo>
                    <a:cubicBezTo>
                      <a:pt x="3738339" y="85710"/>
                      <a:pt x="3733324" y="79549"/>
                      <a:pt x="3727772" y="73938"/>
                    </a:cubicBezTo>
                    <a:cubicBezTo>
                      <a:pt x="3732401" y="69667"/>
                      <a:pt x="3737387" y="65782"/>
                      <a:pt x="3742655" y="62299"/>
                    </a:cubicBezTo>
                    <a:cubicBezTo>
                      <a:pt x="3747954" y="65812"/>
                      <a:pt x="3752969" y="69726"/>
                      <a:pt x="3757627" y="74027"/>
                    </a:cubicBezTo>
                    <a:close/>
                    <a:moveTo>
                      <a:pt x="3678243" y="42907"/>
                    </a:moveTo>
                    <a:cubicBezTo>
                      <a:pt x="3699852" y="42907"/>
                      <a:pt x="3720108" y="48831"/>
                      <a:pt x="3737521" y="59100"/>
                    </a:cubicBezTo>
                    <a:cubicBezTo>
                      <a:pt x="3732684" y="62448"/>
                      <a:pt x="3728100" y="66124"/>
                      <a:pt x="3723799" y="70098"/>
                    </a:cubicBezTo>
                    <a:cubicBezTo>
                      <a:pt x="3710568" y="57835"/>
                      <a:pt x="3694658" y="48444"/>
                      <a:pt x="3677067" y="42937"/>
                    </a:cubicBezTo>
                    <a:cubicBezTo>
                      <a:pt x="3677454" y="42937"/>
                      <a:pt x="3677841" y="42907"/>
                      <a:pt x="3678243" y="42907"/>
                    </a:cubicBezTo>
                    <a:close/>
                    <a:moveTo>
                      <a:pt x="3659386" y="44455"/>
                    </a:moveTo>
                    <a:cubicBezTo>
                      <a:pt x="3682469" y="48220"/>
                      <a:pt x="3703305" y="58742"/>
                      <a:pt x="3719825" y="73953"/>
                    </a:cubicBezTo>
                    <a:cubicBezTo>
                      <a:pt x="3714274" y="79578"/>
                      <a:pt x="3709258" y="85725"/>
                      <a:pt x="3704853" y="92318"/>
                    </a:cubicBezTo>
                    <a:cubicBezTo>
                      <a:pt x="3691310" y="72018"/>
                      <a:pt x="3671932" y="55974"/>
                      <a:pt x="3649147" y="46583"/>
                    </a:cubicBezTo>
                    <a:cubicBezTo>
                      <a:pt x="3652495" y="45720"/>
                      <a:pt x="3655919" y="45021"/>
                      <a:pt x="3659386" y="44455"/>
                    </a:cubicBezTo>
                    <a:close/>
                    <a:moveTo>
                      <a:pt x="3640530" y="42907"/>
                    </a:moveTo>
                    <a:cubicBezTo>
                      <a:pt x="3640931" y="42907"/>
                      <a:pt x="3641318" y="42937"/>
                      <a:pt x="3641705" y="42937"/>
                    </a:cubicBezTo>
                    <a:cubicBezTo>
                      <a:pt x="3641274" y="43071"/>
                      <a:pt x="3640857" y="43235"/>
                      <a:pt x="3640440" y="43369"/>
                    </a:cubicBezTo>
                    <a:cubicBezTo>
                      <a:pt x="3640023" y="43235"/>
                      <a:pt x="3639607" y="43071"/>
                      <a:pt x="3639190" y="42937"/>
                    </a:cubicBezTo>
                    <a:cubicBezTo>
                      <a:pt x="3639622" y="42937"/>
                      <a:pt x="3640068" y="42907"/>
                      <a:pt x="3640530" y="42907"/>
                    </a:cubicBezTo>
                    <a:close/>
                    <a:moveTo>
                      <a:pt x="3631719" y="46583"/>
                    </a:moveTo>
                    <a:cubicBezTo>
                      <a:pt x="3608933" y="55974"/>
                      <a:pt x="3589556" y="72018"/>
                      <a:pt x="3576012" y="92318"/>
                    </a:cubicBezTo>
                    <a:cubicBezTo>
                      <a:pt x="3571637" y="85755"/>
                      <a:pt x="3566651" y="79638"/>
                      <a:pt x="3561130" y="74042"/>
                    </a:cubicBezTo>
                    <a:cubicBezTo>
                      <a:pt x="3577635" y="58802"/>
                      <a:pt x="3598486" y="48250"/>
                      <a:pt x="3621569" y="44470"/>
                    </a:cubicBezTo>
                    <a:cubicBezTo>
                      <a:pt x="3625007" y="45021"/>
                      <a:pt x="3628400" y="45720"/>
                      <a:pt x="3631719" y="46583"/>
                    </a:cubicBezTo>
                    <a:close/>
                    <a:moveTo>
                      <a:pt x="3602638" y="42907"/>
                    </a:moveTo>
                    <a:cubicBezTo>
                      <a:pt x="3603085" y="42907"/>
                      <a:pt x="3603531" y="42937"/>
                      <a:pt x="3603992" y="42937"/>
                    </a:cubicBezTo>
                    <a:cubicBezTo>
                      <a:pt x="3586356" y="48459"/>
                      <a:pt x="3570431" y="57879"/>
                      <a:pt x="3557171" y="70173"/>
                    </a:cubicBezTo>
                    <a:cubicBezTo>
                      <a:pt x="3552840" y="66154"/>
                      <a:pt x="3548226" y="62448"/>
                      <a:pt x="3543360" y="59085"/>
                    </a:cubicBezTo>
                    <a:cubicBezTo>
                      <a:pt x="3560772" y="48831"/>
                      <a:pt x="3581013" y="42907"/>
                      <a:pt x="3602638" y="42907"/>
                    </a:cubicBezTo>
                    <a:close/>
                    <a:moveTo>
                      <a:pt x="3553182" y="74027"/>
                    </a:moveTo>
                    <a:cubicBezTo>
                      <a:pt x="3547661" y="79623"/>
                      <a:pt x="3542675" y="85740"/>
                      <a:pt x="3538300" y="92303"/>
                    </a:cubicBezTo>
                    <a:cubicBezTo>
                      <a:pt x="3533894" y="85710"/>
                      <a:pt x="3528879" y="79549"/>
                      <a:pt x="3523327" y="73938"/>
                    </a:cubicBezTo>
                    <a:cubicBezTo>
                      <a:pt x="3527956" y="69667"/>
                      <a:pt x="3532942" y="65782"/>
                      <a:pt x="3538210" y="62299"/>
                    </a:cubicBezTo>
                    <a:cubicBezTo>
                      <a:pt x="3543523" y="65812"/>
                      <a:pt x="3548524" y="69726"/>
                      <a:pt x="3553182" y="74027"/>
                    </a:cubicBezTo>
                    <a:close/>
                    <a:moveTo>
                      <a:pt x="3473797" y="42907"/>
                    </a:moveTo>
                    <a:cubicBezTo>
                      <a:pt x="3495407" y="42907"/>
                      <a:pt x="3515663" y="48831"/>
                      <a:pt x="3533076" y="59100"/>
                    </a:cubicBezTo>
                    <a:cubicBezTo>
                      <a:pt x="3528239" y="62448"/>
                      <a:pt x="3523655" y="66124"/>
                      <a:pt x="3519354" y="70098"/>
                    </a:cubicBezTo>
                    <a:cubicBezTo>
                      <a:pt x="3506123" y="57835"/>
                      <a:pt x="3490213" y="48444"/>
                      <a:pt x="3472622" y="42937"/>
                    </a:cubicBezTo>
                    <a:cubicBezTo>
                      <a:pt x="3473023" y="42937"/>
                      <a:pt x="3473410" y="42907"/>
                      <a:pt x="3473797" y="42907"/>
                    </a:cubicBezTo>
                    <a:close/>
                    <a:moveTo>
                      <a:pt x="3454941" y="44455"/>
                    </a:moveTo>
                    <a:cubicBezTo>
                      <a:pt x="3478024" y="48220"/>
                      <a:pt x="3498860" y="58742"/>
                      <a:pt x="3515380" y="73953"/>
                    </a:cubicBezTo>
                    <a:cubicBezTo>
                      <a:pt x="3509829" y="79578"/>
                      <a:pt x="3504813" y="85725"/>
                      <a:pt x="3500408" y="92318"/>
                    </a:cubicBezTo>
                    <a:cubicBezTo>
                      <a:pt x="3486865" y="72018"/>
                      <a:pt x="3467487" y="55974"/>
                      <a:pt x="3444701" y="46583"/>
                    </a:cubicBezTo>
                    <a:cubicBezTo>
                      <a:pt x="3448065" y="45720"/>
                      <a:pt x="3451488" y="45006"/>
                      <a:pt x="3454941" y="44455"/>
                    </a:cubicBezTo>
                    <a:close/>
                    <a:moveTo>
                      <a:pt x="3436084" y="42907"/>
                    </a:moveTo>
                    <a:cubicBezTo>
                      <a:pt x="3436486" y="42907"/>
                      <a:pt x="3436873" y="42937"/>
                      <a:pt x="3437260" y="42937"/>
                    </a:cubicBezTo>
                    <a:cubicBezTo>
                      <a:pt x="3436828" y="43071"/>
                      <a:pt x="3436412" y="43235"/>
                      <a:pt x="3435995" y="43369"/>
                    </a:cubicBezTo>
                    <a:cubicBezTo>
                      <a:pt x="3435578" y="43235"/>
                      <a:pt x="3435162" y="43071"/>
                      <a:pt x="3434745" y="42937"/>
                    </a:cubicBezTo>
                    <a:cubicBezTo>
                      <a:pt x="3435191" y="42937"/>
                      <a:pt x="3435638" y="42907"/>
                      <a:pt x="3436084" y="42907"/>
                    </a:cubicBezTo>
                    <a:close/>
                    <a:moveTo>
                      <a:pt x="3427289" y="46583"/>
                    </a:moveTo>
                    <a:cubicBezTo>
                      <a:pt x="3404503" y="55974"/>
                      <a:pt x="3385125" y="72018"/>
                      <a:pt x="3371582" y="92318"/>
                    </a:cubicBezTo>
                    <a:cubicBezTo>
                      <a:pt x="3367206" y="85755"/>
                      <a:pt x="3362221" y="79638"/>
                      <a:pt x="3356699" y="74042"/>
                    </a:cubicBezTo>
                    <a:cubicBezTo>
                      <a:pt x="3373204" y="58802"/>
                      <a:pt x="3394055" y="48250"/>
                      <a:pt x="3417138" y="44470"/>
                    </a:cubicBezTo>
                    <a:cubicBezTo>
                      <a:pt x="3420576" y="45021"/>
                      <a:pt x="3423970" y="45720"/>
                      <a:pt x="3427289" y="46583"/>
                    </a:cubicBezTo>
                    <a:close/>
                    <a:moveTo>
                      <a:pt x="3398193" y="42907"/>
                    </a:moveTo>
                    <a:cubicBezTo>
                      <a:pt x="3398639" y="42907"/>
                      <a:pt x="3399086" y="42937"/>
                      <a:pt x="3399532" y="42937"/>
                    </a:cubicBezTo>
                    <a:cubicBezTo>
                      <a:pt x="3381896" y="48459"/>
                      <a:pt x="3365971" y="57879"/>
                      <a:pt x="3352711" y="70173"/>
                    </a:cubicBezTo>
                    <a:cubicBezTo>
                      <a:pt x="3348380" y="66154"/>
                      <a:pt x="3343766" y="62448"/>
                      <a:pt x="3338900" y="59085"/>
                    </a:cubicBezTo>
                    <a:cubicBezTo>
                      <a:pt x="3356327" y="48831"/>
                      <a:pt x="3376583" y="42907"/>
                      <a:pt x="3398193" y="42907"/>
                    </a:cubicBezTo>
                    <a:close/>
                    <a:moveTo>
                      <a:pt x="3348752" y="74027"/>
                    </a:moveTo>
                    <a:cubicBezTo>
                      <a:pt x="3343230" y="79623"/>
                      <a:pt x="3338245" y="85740"/>
                      <a:pt x="3333869" y="92303"/>
                    </a:cubicBezTo>
                    <a:cubicBezTo>
                      <a:pt x="3329464" y="85710"/>
                      <a:pt x="3324448" y="79549"/>
                      <a:pt x="3318897" y="73938"/>
                    </a:cubicBezTo>
                    <a:cubicBezTo>
                      <a:pt x="3323526" y="69667"/>
                      <a:pt x="3328511" y="65782"/>
                      <a:pt x="3333780" y="62299"/>
                    </a:cubicBezTo>
                    <a:cubicBezTo>
                      <a:pt x="3339093" y="65812"/>
                      <a:pt x="3344094" y="69726"/>
                      <a:pt x="3348752" y="74027"/>
                    </a:cubicBezTo>
                    <a:close/>
                    <a:moveTo>
                      <a:pt x="3269367" y="42907"/>
                    </a:moveTo>
                    <a:cubicBezTo>
                      <a:pt x="3290977" y="42907"/>
                      <a:pt x="3311232" y="48831"/>
                      <a:pt x="3328645" y="59100"/>
                    </a:cubicBezTo>
                    <a:cubicBezTo>
                      <a:pt x="3323808" y="62448"/>
                      <a:pt x="3319224" y="66124"/>
                      <a:pt x="3314923" y="70098"/>
                    </a:cubicBezTo>
                    <a:cubicBezTo>
                      <a:pt x="3301693" y="57835"/>
                      <a:pt x="3285783" y="48444"/>
                      <a:pt x="3268191" y="42937"/>
                    </a:cubicBezTo>
                    <a:cubicBezTo>
                      <a:pt x="3268578" y="42937"/>
                      <a:pt x="3268980" y="42907"/>
                      <a:pt x="3269367" y="42907"/>
                    </a:cubicBezTo>
                    <a:close/>
                    <a:moveTo>
                      <a:pt x="3250510" y="44455"/>
                    </a:moveTo>
                    <a:cubicBezTo>
                      <a:pt x="3273594" y="48220"/>
                      <a:pt x="3294430" y="58742"/>
                      <a:pt x="3310950" y="73953"/>
                    </a:cubicBezTo>
                    <a:cubicBezTo>
                      <a:pt x="3305398" y="79578"/>
                      <a:pt x="3300383" y="85725"/>
                      <a:pt x="3295978" y="92318"/>
                    </a:cubicBezTo>
                    <a:cubicBezTo>
                      <a:pt x="3282434" y="72018"/>
                      <a:pt x="3263057" y="55974"/>
                      <a:pt x="3240271" y="46583"/>
                    </a:cubicBezTo>
                    <a:cubicBezTo>
                      <a:pt x="3243635" y="45720"/>
                      <a:pt x="3247043" y="45021"/>
                      <a:pt x="3250510" y="44455"/>
                    </a:cubicBezTo>
                    <a:close/>
                    <a:moveTo>
                      <a:pt x="3231654" y="42907"/>
                    </a:moveTo>
                    <a:cubicBezTo>
                      <a:pt x="3232056" y="42907"/>
                      <a:pt x="3232443" y="42937"/>
                      <a:pt x="3232830" y="42937"/>
                    </a:cubicBezTo>
                    <a:cubicBezTo>
                      <a:pt x="3232398" y="43071"/>
                      <a:pt x="3231981" y="43235"/>
                      <a:pt x="3231565" y="43369"/>
                    </a:cubicBezTo>
                    <a:cubicBezTo>
                      <a:pt x="3231148" y="43235"/>
                      <a:pt x="3230731" y="43071"/>
                      <a:pt x="3230299" y="42937"/>
                    </a:cubicBezTo>
                    <a:cubicBezTo>
                      <a:pt x="3230761" y="42937"/>
                      <a:pt x="3231208" y="42907"/>
                      <a:pt x="3231654" y="42907"/>
                    </a:cubicBezTo>
                    <a:close/>
                    <a:moveTo>
                      <a:pt x="3222858" y="46583"/>
                    </a:moveTo>
                    <a:cubicBezTo>
                      <a:pt x="3200073" y="55974"/>
                      <a:pt x="3180695" y="72018"/>
                      <a:pt x="3167152" y="92318"/>
                    </a:cubicBezTo>
                    <a:cubicBezTo>
                      <a:pt x="3162776" y="85755"/>
                      <a:pt x="3157790" y="79638"/>
                      <a:pt x="3152269" y="74042"/>
                    </a:cubicBezTo>
                    <a:cubicBezTo>
                      <a:pt x="3168774" y="58802"/>
                      <a:pt x="3189625" y="48250"/>
                      <a:pt x="3212708" y="44470"/>
                    </a:cubicBezTo>
                    <a:cubicBezTo>
                      <a:pt x="3216146" y="45021"/>
                      <a:pt x="3219524" y="45720"/>
                      <a:pt x="3222858" y="46583"/>
                    </a:cubicBezTo>
                    <a:close/>
                    <a:moveTo>
                      <a:pt x="3193762" y="42907"/>
                    </a:moveTo>
                    <a:cubicBezTo>
                      <a:pt x="3194209" y="42907"/>
                      <a:pt x="3194655" y="42937"/>
                      <a:pt x="3195117" y="42937"/>
                    </a:cubicBezTo>
                    <a:cubicBezTo>
                      <a:pt x="3177480" y="48459"/>
                      <a:pt x="3161556" y="57879"/>
                      <a:pt x="3148295" y="70173"/>
                    </a:cubicBezTo>
                    <a:cubicBezTo>
                      <a:pt x="3143964" y="66154"/>
                      <a:pt x="3139351" y="62448"/>
                      <a:pt x="3134484" y="59085"/>
                    </a:cubicBezTo>
                    <a:cubicBezTo>
                      <a:pt x="3151897" y="48831"/>
                      <a:pt x="3172153" y="42907"/>
                      <a:pt x="3193762" y="42907"/>
                    </a:cubicBezTo>
                    <a:close/>
                    <a:moveTo>
                      <a:pt x="3144322" y="74027"/>
                    </a:moveTo>
                    <a:cubicBezTo>
                      <a:pt x="3138800" y="79623"/>
                      <a:pt x="3133814" y="85740"/>
                      <a:pt x="3129439" y="92303"/>
                    </a:cubicBezTo>
                    <a:cubicBezTo>
                      <a:pt x="3125033" y="85710"/>
                      <a:pt x="3120018" y="79549"/>
                      <a:pt x="3114467" y="73938"/>
                    </a:cubicBezTo>
                    <a:cubicBezTo>
                      <a:pt x="3119095" y="69667"/>
                      <a:pt x="3124081" y="65782"/>
                      <a:pt x="3129350" y="62299"/>
                    </a:cubicBezTo>
                    <a:cubicBezTo>
                      <a:pt x="3134648" y="65812"/>
                      <a:pt x="3139663" y="69726"/>
                      <a:pt x="3144322" y="74027"/>
                    </a:cubicBezTo>
                    <a:close/>
                    <a:moveTo>
                      <a:pt x="3064937" y="42907"/>
                    </a:moveTo>
                    <a:cubicBezTo>
                      <a:pt x="3086547" y="42907"/>
                      <a:pt x="3106802" y="48831"/>
                      <a:pt x="3124215" y="59100"/>
                    </a:cubicBezTo>
                    <a:cubicBezTo>
                      <a:pt x="3119378" y="62448"/>
                      <a:pt x="3114794" y="66124"/>
                      <a:pt x="3110493" y="70098"/>
                    </a:cubicBezTo>
                    <a:cubicBezTo>
                      <a:pt x="3097262" y="57835"/>
                      <a:pt x="3081353" y="48444"/>
                      <a:pt x="3063761" y="42937"/>
                    </a:cubicBezTo>
                    <a:cubicBezTo>
                      <a:pt x="3064148" y="42937"/>
                      <a:pt x="3064535" y="42907"/>
                      <a:pt x="3064937" y="42907"/>
                    </a:cubicBezTo>
                    <a:close/>
                    <a:moveTo>
                      <a:pt x="3046080" y="44455"/>
                    </a:moveTo>
                    <a:cubicBezTo>
                      <a:pt x="3069164" y="48220"/>
                      <a:pt x="3090000" y="58742"/>
                      <a:pt x="3106519" y="73953"/>
                    </a:cubicBezTo>
                    <a:cubicBezTo>
                      <a:pt x="3100968" y="79578"/>
                      <a:pt x="3095953" y="85725"/>
                      <a:pt x="3091547" y="92318"/>
                    </a:cubicBezTo>
                    <a:cubicBezTo>
                      <a:pt x="3078004" y="72018"/>
                      <a:pt x="3058626" y="55974"/>
                      <a:pt x="3035841" y="46583"/>
                    </a:cubicBezTo>
                    <a:cubicBezTo>
                      <a:pt x="3039189" y="45720"/>
                      <a:pt x="3042613" y="45006"/>
                      <a:pt x="3046080" y="44455"/>
                    </a:cubicBezTo>
                    <a:close/>
                    <a:moveTo>
                      <a:pt x="3027224" y="42907"/>
                    </a:moveTo>
                    <a:cubicBezTo>
                      <a:pt x="3027625" y="42907"/>
                      <a:pt x="3028012" y="42937"/>
                      <a:pt x="3028399" y="42937"/>
                    </a:cubicBezTo>
                    <a:cubicBezTo>
                      <a:pt x="3027968" y="43071"/>
                      <a:pt x="3027551" y="43235"/>
                      <a:pt x="3027134" y="43369"/>
                    </a:cubicBezTo>
                    <a:cubicBezTo>
                      <a:pt x="3026718" y="43235"/>
                      <a:pt x="3026301" y="43071"/>
                      <a:pt x="3025884" y="42937"/>
                    </a:cubicBezTo>
                    <a:cubicBezTo>
                      <a:pt x="3026316" y="42937"/>
                      <a:pt x="3026762" y="42907"/>
                      <a:pt x="3027224" y="42907"/>
                    </a:cubicBezTo>
                    <a:close/>
                    <a:moveTo>
                      <a:pt x="3018413" y="46583"/>
                    </a:moveTo>
                    <a:cubicBezTo>
                      <a:pt x="2995627" y="55974"/>
                      <a:pt x="2976250" y="72018"/>
                      <a:pt x="2962707" y="92318"/>
                    </a:cubicBezTo>
                    <a:cubicBezTo>
                      <a:pt x="2958331" y="85755"/>
                      <a:pt x="2953345" y="79638"/>
                      <a:pt x="2947824" y="74042"/>
                    </a:cubicBezTo>
                    <a:cubicBezTo>
                      <a:pt x="2964329" y="58802"/>
                      <a:pt x="2985180" y="48250"/>
                      <a:pt x="3008263" y="44470"/>
                    </a:cubicBezTo>
                    <a:cubicBezTo>
                      <a:pt x="3011701" y="45021"/>
                      <a:pt x="3015094" y="45720"/>
                      <a:pt x="3018413" y="46583"/>
                    </a:cubicBezTo>
                    <a:close/>
                    <a:moveTo>
                      <a:pt x="2989332" y="42907"/>
                    </a:moveTo>
                    <a:cubicBezTo>
                      <a:pt x="2989779" y="42907"/>
                      <a:pt x="2990225" y="42937"/>
                      <a:pt x="2990671" y="42937"/>
                    </a:cubicBezTo>
                    <a:cubicBezTo>
                      <a:pt x="2973035" y="48459"/>
                      <a:pt x="2957111" y="57879"/>
                      <a:pt x="2943850" y="70173"/>
                    </a:cubicBezTo>
                    <a:cubicBezTo>
                      <a:pt x="2939519" y="66154"/>
                      <a:pt x="2934905" y="62448"/>
                      <a:pt x="2930039" y="59085"/>
                    </a:cubicBezTo>
                    <a:cubicBezTo>
                      <a:pt x="2947467" y="48831"/>
                      <a:pt x="2967707" y="42907"/>
                      <a:pt x="2989332" y="42907"/>
                    </a:cubicBezTo>
                    <a:close/>
                    <a:moveTo>
                      <a:pt x="2939876" y="74027"/>
                    </a:moveTo>
                    <a:cubicBezTo>
                      <a:pt x="2934355" y="79623"/>
                      <a:pt x="2929369" y="85740"/>
                      <a:pt x="2924994" y="92303"/>
                    </a:cubicBezTo>
                    <a:cubicBezTo>
                      <a:pt x="2920588" y="85710"/>
                      <a:pt x="2915573" y="79549"/>
                      <a:pt x="2910021" y="73938"/>
                    </a:cubicBezTo>
                    <a:cubicBezTo>
                      <a:pt x="2914650" y="69667"/>
                      <a:pt x="2919636" y="65782"/>
                      <a:pt x="2924904" y="62299"/>
                    </a:cubicBezTo>
                    <a:cubicBezTo>
                      <a:pt x="2930218" y="65812"/>
                      <a:pt x="2935218" y="69726"/>
                      <a:pt x="2939876" y="74027"/>
                    </a:cubicBezTo>
                    <a:close/>
                    <a:moveTo>
                      <a:pt x="2860506" y="42907"/>
                    </a:moveTo>
                    <a:cubicBezTo>
                      <a:pt x="2882116" y="42907"/>
                      <a:pt x="2902372" y="48831"/>
                      <a:pt x="2919785" y="59100"/>
                    </a:cubicBezTo>
                    <a:cubicBezTo>
                      <a:pt x="2914948" y="62448"/>
                      <a:pt x="2910364" y="66124"/>
                      <a:pt x="2906063" y="70098"/>
                    </a:cubicBezTo>
                    <a:cubicBezTo>
                      <a:pt x="2892832" y="57849"/>
                      <a:pt x="2876922" y="48444"/>
                      <a:pt x="2859331" y="42937"/>
                    </a:cubicBezTo>
                    <a:cubicBezTo>
                      <a:pt x="2859717" y="42937"/>
                      <a:pt x="2860104" y="42907"/>
                      <a:pt x="2860506" y="42907"/>
                    </a:cubicBezTo>
                    <a:close/>
                    <a:moveTo>
                      <a:pt x="2841635" y="44455"/>
                    </a:moveTo>
                    <a:cubicBezTo>
                      <a:pt x="2864718" y="48220"/>
                      <a:pt x="2885554" y="58742"/>
                      <a:pt x="2902074" y="73953"/>
                    </a:cubicBezTo>
                    <a:cubicBezTo>
                      <a:pt x="2896523" y="79578"/>
                      <a:pt x="2891507" y="85725"/>
                      <a:pt x="2887102" y="92318"/>
                    </a:cubicBezTo>
                    <a:cubicBezTo>
                      <a:pt x="2873559" y="72018"/>
                      <a:pt x="2854181" y="55974"/>
                      <a:pt x="2831396" y="46583"/>
                    </a:cubicBezTo>
                    <a:cubicBezTo>
                      <a:pt x="2834759" y="45720"/>
                      <a:pt x="2838182" y="45021"/>
                      <a:pt x="2841635" y="44455"/>
                    </a:cubicBezTo>
                    <a:close/>
                    <a:moveTo>
                      <a:pt x="2822779" y="42907"/>
                    </a:moveTo>
                    <a:cubicBezTo>
                      <a:pt x="2823180" y="42907"/>
                      <a:pt x="2823567" y="42937"/>
                      <a:pt x="2823954" y="42937"/>
                    </a:cubicBezTo>
                    <a:cubicBezTo>
                      <a:pt x="2823523" y="43071"/>
                      <a:pt x="2823106" y="43235"/>
                      <a:pt x="2822689" y="43369"/>
                    </a:cubicBezTo>
                    <a:cubicBezTo>
                      <a:pt x="2822272" y="43235"/>
                      <a:pt x="2821856" y="43071"/>
                      <a:pt x="2821424" y="42937"/>
                    </a:cubicBezTo>
                    <a:cubicBezTo>
                      <a:pt x="2821885" y="42937"/>
                      <a:pt x="2822332" y="42907"/>
                      <a:pt x="2822779" y="42907"/>
                    </a:cubicBezTo>
                    <a:close/>
                    <a:moveTo>
                      <a:pt x="2813983" y="46583"/>
                    </a:moveTo>
                    <a:cubicBezTo>
                      <a:pt x="2791197" y="55974"/>
                      <a:pt x="2771820" y="72018"/>
                      <a:pt x="2758276" y="92318"/>
                    </a:cubicBezTo>
                    <a:cubicBezTo>
                      <a:pt x="2753901" y="85755"/>
                      <a:pt x="2748915" y="79638"/>
                      <a:pt x="2743394" y="74042"/>
                    </a:cubicBezTo>
                    <a:cubicBezTo>
                      <a:pt x="2759899" y="58802"/>
                      <a:pt x="2780750" y="48250"/>
                      <a:pt x="2803833" y="44470"/>
                    </a:cubicBezTo>
                    <a:cubicBezTo>
                      <a:pt x="2807270" y="45021"/>
                      <a:pt x="2810664" y="45720"/>
                      <a:pt x="2813983" y="46583"/>
                    </a:cubicBezTo>
                    <a:close/>
                    <a:moveTo>
                      <a:pt x="2784887" y="42907"/>
                    </a:moveTo>
                    <a:cubicBezTo>
                      <a:pt x="2785333" y="42907"/>
                      <a:pt x="2785780" y="42937"/>
                      <a:pt x="2786241" y="42937"/>
                    </a:cubicBezTo>
                    <a:cubicBezTo>
                      <a:pt x="2768605" y="48459"/>
                      <a:pt x="2752680" y="57879"/>
                      <a:pt x="2739420" y="70173"/>
                    </a:cubicBezTo>
                    <a:cubicBezTo>
                      <a:pt x="2735089" y="66154"/>
                      <a:pt x="2730475" y="62448"/>
                      <a:pt x="2725609" y="59085"/>
                    </a:cubicBezTo>
                    <a:cubicBezTo>
                      <a:pt x="2743021" y="48831"/>
                      <a:pt x="2763277" y="42907"/>
                      <a:pt x="2784887" y="42907"/>
                    </a:cubicBezTo>
                    <a:close/>
                    <a:moveTo>
                      <a:pt x="2735446" y="74027"/>
                    </a:moveTo>
                    <a:cubicBezTo>
                      <a:pt x="2729925" y="79623"/>
                      <a:pt x="2724939" y="85740"/>
                      <a:pt x="2720563" y="92303"/>
                    </a:cubicBezTo>
                    <a:cubicBezTo>
                      <a:pt x="2716158" y="85710"/>
                      <a:pt x="2711143" y="79549"/>
                      <a:pt x="2705591" y="73938"/>
                    </a:cubicBezTo>
                    <a:cubicBezTo>
                      <a:pt x="2710220" y="69667"/>
                      <a:pt x="2715206" y="65782"/>
                      <a:pt x="2720474" y="62299"/>
                    </a:cubicBezTo>
                    <a:cubicBezTo>
                      <a:pt x="2725787" y="65812"/>
                      <a:pt x="2730788" y="69726"/>
                      <a:pt x="2735446" y="74027"/>
                    </a:cubicBezTo>
                    <a:close/>
                    <a:moveTo>
                      <a:pt x="2656061" y="42907"/>
                    </a:moveTo>
                    <a:cubicBezTo>
                      <a:pt x="2677671" y="42907"/>
                      <a:pt x="2697926" y="48831"/>
                      <a:pt x="2715339" y="59100"/>
                    </a:cubicBezTo>
                    <a:cubicBezTo>
                      <a:pt x="2710502" y="62448"/>
                      <a:pt x="2705919" y="66124"/>
                      <a:pt x="2701617" y="70098"/>
                    </a:cubicBezTo>
                    <a:cubicBezTo>
                      <a:pt x="2688387" y="57835"/>
                      <a:pt x="2672477" y="48444"/>
                      <a:pt x="2654885" y="42937"/>
                    </a:cubicBezTo>
                    <a:cubicBezTo>
                      <a:pt x="2655272" y="42937"/>
                      <a:pt x="2655659" y="42907"/>
                      <a:pt x="2656061" y="42907"/>
                    </a:cubicBezTo>
                    <a:close/>
                    <a:moveTo>
                      <a:pt x="2637205" y="44455"/>
                    </a:moveTo>
                    <a:cubicBezTo>
                      <a:pt x="2660288" y="48220"/>
                      <a:pt x="2681124" y="58742"/>
                      <a:pt x="2697644" y="73953"/>
                    </a:cubicBezTo>
                    <a:cubicBezTo>
                      <a:pt x="2692093" y="79578"/>
                      <a:pt x="2687077" y="85725"/>
                      <a:pt x="2682672" y="92318"/>
                    </a:cubicBezTo>
                    <a:cubicBezTo>
                      <a:pt x="2669128" y="72018"/>
                      <a:pt x="2649751" y="55974"/>
                      <a:pt x="2626965" y="46583"/>
                    </a:cubicBezTo>
                    <a:cubicBezTo>
                      <a:pt x="2630329" y="45720"/>
                      <a:pt x="2633737" y="45006"/>
                      <a:pt x="2637205" y="44455"/>
                    </a:cubicBezTo>
                    <a:close/>
                    <a:moveTo>
                      <a:pt x="2618348" y="42907"/>
                    </a:moveTo>
                    <a:cubicBezTo>
                      <a:pt x="2618750" y="42907"/>
                      <a:pt x="2619137" y="42937"/>
                      <a:pt x="2619524" y="42937"/>
                    </a:cubicBezTo>
                    <a:cubicBezTo>
                      <a:pt x="2619092" y="43071"/>
                      <a:pt x="2618675" y="43235"/>
                      <a:pt x="2618259" y="43369"/>
                    </a:cubicBezTo>
                    <a:cubicBezTo>
                      <a:pt x="2617842" y="43235"/>
                      <a:pt x="2617426" y="43071"/>
                      <a:pt x="2617009" y="42937"/>
                    </a:cubicBezTo>
                    <a:cubicBezTo>
                      <a:pt x="2617455" y="42937"/>
                      <a:pt x="2617902" y="42907"/>
                      <a:pt x="2618348" y="42907"/>
                    </a:cubicBezTo>
                    <a:close/>
                    <a:moveTo>
                      <a:pt x="2609553" y="46583"/>
                    </a:moveTo>
                    <a:cubicBezTo>
                      <a:pt x="2586767" y="55974"/>
                      <a:pt x="2567389" y="72018"/>
                      <a:pt x="2553846" y="92318"/>
                    </a:cubicBezTo>
                    <a:cubicBezTo>
                      <a:pt x="2549470" y="85755"/>
                      <a:pt x="2544485" y="79638"/>
                      <a:pt x="2538963" y="74042"/>
                    </a:cubicBezTo>
                    <a:cubicBezTo>
                      <a:pt x="2555468" y="58802"/>
                      <a:pt x="2576319" y="48250"/>
                      <a:pt x="2599402" y="44470"/>
                    </a:cubicBezTo>
                    <a:cubicBezTo>
                      <a:pt x="2602840" y="45021"/>
                      <a:pt x="2606219" y="45720"/>
                      <a:pt x="2609553" y="46583"/>
                    </a:cubicBezTo>
                    <a:close/>
                    <a:moveTo>
                      <a:pt x="2580457" y="42907"/>
                    </a:moveTo>
                    <a:cubicBezTo>
                      <a:pt x="2580903" y="42907"/>
                      <a:pt x="2581350" y="42937"/>
                      <a:pt x="2581796" y="42937"/>
                    </a:cubicBezTo>
                    <a:cubicBezTo>
                      <a:pt x="2564160" y="48459"/>
                      <a:pt x="2548235" y="57879"/>
                      <a:pt x="2534975" y="70173"/>
                    </a:cubicBezTo>
                    <a:cubicBezTo>
                      <a:pt x="2530644" y="66154"/>
                      <a:pt x="2526030" y="62448"/>
                      <a:pt x="2521163" y="59085"/>
                    </a:cubicBezTo>
                    <a:cubicBezTo>
                      <a:pt x="2538591" y="48831"/>
                      <a:pt x="2558847" y="42907"/>
                      <a:pt x="2580457" y="42907"/>
                    </a:cubicBezTo>
                    <a:close/>
                    <a:moveTo>
                      <a:pt x="2531016" y="74027"/>
                    </a:moveTo>
                    <a:cubicBezTo>
                      <a:pt x="2525494" y="79623"/>
                      <a:pt x="2520509" y="85740"/>
                      <a:pt x="2516133" y="92303"/>
                    </a:cubicBezTo>
                    <a:cubicBezTo>
                      <a:pt x="2511728" y="85710"/>
                      <a:pt x="2506712" y="79549"/>
                      <a:pt x="2501161" y="73938"/>
                    </a:cubicBezTo>
                    <a:cubicBezTo>
                      <a:pt x="2505790" y="69667"/>
                      <a:pt x="2510775" y="65782"/>
                      <a:pt x="2516044" y="62299"/>
                    </a:cubicBezTo>
                    <a:cubicBezTo>
                      <a:pt x="2521342" y="65812"/>
                      <a:pt x="2526357" y="69726"/>
                      <a:pt x="2531016" y="74027"/>
                    </a:cubicBezTo>
                    <a:close/>
                    <a:moveTo>
                      <a:pt x="2451631" y="42907"/>
                    </a:moveTo>
                    <a:cubicBezTo>
                      <a:pt x="2473241" y="42907"/>
                      <a:pt x="2493496" y="48831"/>
                      <a:pt x="2510909" y="59100"/>
                    </a:cubicBezTo>
                    <a:cubicBezTo>
                      <a:pt x="2506072" y="62448"/>
                      <a:pt x="2501488" y="66124"/>
                      <a:pt x="2497187" y="70098"/>
                    </a:cubicBezTo>
                    <a:cubicBezTo>
                      <a:pt x="2483956" y="57835"/>
                      <a:pt x="2468047" y="48444"/>
                      <a:pt x="2450455" y="42937"/>
                    </a:cubicBezTo>
                    <a:cubicBezTo>
                      <a:pt x="2450842" y="42937"/>
                      <a:pt x="2451229" y="42907"/>
                      <a:pt x="2451631" y="42907"/>
                    </a:cubicBezTo>
                    <a:close/>
                    <a:moveTo>
                      <a:pt x="2432774" y="44455"/>
                    </a:moveTo>
                    <a:cubicBezTo>
                      <a:pt x="2455858" y="48220"/>
                      <a:pt x="2476694" y="58742"/>
                      <a:pt x="2493213" y="73953"/>
                    </a:cubicBezTo>
                    <a:cubicBezTo>
                      <a:pt x="2487662" y="79578"/>
                      <a:pt x="2482647" y="85725"/>
                      <a:pt x="2478241" y="92318"/>
                    </a:cubicBezTo>
                    <a:cubicBezTo>
                      <a:pt x="2464698" y="72018"/>
                      <a:pt x="2445321" y="55974"/>
                      <a:pt x="2422535" y="46583"/>
                    </a:cubicBezTo>
                    <a:cubicBezTo>
                      <a:pt x="2425883" y="45720"/>
                      <a:pt x="2429307" y="45006"/>
                      <a:pt x="2432774" y="44455"/>
                    </a:cubicBezTo>
                    <a:close/>
                    <a:moveTo>
                      <a:pt x="2413918" y="42907"/>
                    </a:moveTo>
                    <a:cubicBezTo>
                      <a:pt x="2414320" y="42907"/>
                      <a:pt x="2414706" y="42937"/>
                      <a:pt x="2415093" y="42937"/>
                    </a:cubicBezTo>
                    <a:cubicBezTo>
                      <a:pt x="2414662" y="43071"/>
                      <a:pt x="2414245" y="43235"/>
                      <a:pt x="2413829" y="43369"/>
                    </a:cubicBezTo>
                    <a:cubicBezTo>
                      <a:pt x="2413412" y="43235"/>
                      <a:pt x="2412995" y="43071"/>
                      <a:pt x="2412578" y="42937"/>
                    </a:cubicBezTo>
                    <a:cubicBezTo>
                      <a:pt x="2413025" y="42937"/>
                      <a:pt x="2413457" y="42907"/>
                      <a:pt x="2413918" y="42907"/>
                    </a:cubicBezTo>
                    <a:close/>
                    <a:moveTo>
                      <a:pt x="2405107" y="46583"/>
                    </a:moveTo>
                    <a:cubicBezTo>
                      <a:pt x="2382322" y="55974"/>
                      <a:pt x="2362944" y="72018"/>
                      <a:pt x="2349401" y="92318"/>
                    </a:cubicBezTo>
                    <a:cubicBezTo>
                      <a:pt x="2345025" y="85755"/>
                      <a:pt x="2340040" y="79638"/>
                      <a:pt x="2334518" y="74042"/>
                    </a:cubicBezTo>
                    <a:cubicBezTo>
                      <a:pt x="2351023" y="58802"/>
                      <a:pt x="2371874" y="48250"/>
                      <a:pt x="2394957" y="44470"/>
                    </a:cubicBezTo>
                    <a:cubicBezTo>
                      <a:pt x="2398395" y="45021"/>
                      <a:pt x="2401788" y="45720"/>
                      <a:pt x="2405107" y="46583"/>
                    </a:cubicBezTo>
                    <a:close/>
                    <a:moveTo>
                      <a:pt x="2376026" y="42907"/>
                    </a:moveTo>
                    <a:cubicBezTo>
                      <a:pt x="2376473" y="42907"/>
                      <a:pt x="2376919" y="42937"/>
                      <a:pt x="2377366" y="42937"/>
                    </a:cubicBezTo>
                    <a:cubicBezTo>
                      <a:pt x="2359729" y="48459"/>
                      <a:pt x="2343805" y="57879"/>
                      <a:pt x="2330544" y="70173"/>
                    </a:cubicBezTo>
                    <a:cubicBezTo>
                      <a:pt x="2326213" y="66154"/>
                      <a:pt x="2321600" y="62448"/>
                      <a:pt x="2316733" y="59085"/>
                    </a:cubicBezTo>
                    <a:cubicBezTo>
                      <a:pt x="2334161" y="48831"/>
                      <a:pt x="2354402" y="42907"/>
                      <a:pt x="2376026" y="42907"/>
                    </a:cubicBezTo>
                    <a:close/>
                    <a:moveTo>
                      <a:pt x="2326571" y="74027"/>
                    </a:moveTo>
                    <a:cubicBezTo>
                      <a:pt x="2321049" y="79623"/>
                      <a:pt x="2316064" y="85740"/>
                      <a:pt x="2311688" y="92303"/>
                    </a:cubicBezTo>
                    <a:cubicBezTo>
                      <a:pt x="2307282" y="85710"/>
                      <a:pt x="2302267" y="79549"/>
                      <a:pt x="2296716" y="73938"/>
                    </a:cubicBezTo>
                    <a:cubicBezTo>
                      <a:pt x="2301344" y="69667"/>
                      <a:pt x="2306330" y="65782"/>
                      <a:pt x="2311599" y="62299"/>
                    </a:cubicBezTo>
                    <a:cubicBezTo>
                      <a:pt x="2316912" y="65812"/>
                      <a:pt x="2321912" y="69726"/>
                      <a:pt x="2326571" y="74027"/>
                    </a:cubicBezTo>
                    <a:close/>
                    <a:moveTo>
                      <a:pt x="2247186" y="42907"/>
                    </a:moveTo>
                    <a:cubicBezTo>
                      <a:pt x="2268796" y="42907"/>
                      <a:pt x="2289051" y="48831"/>
                      <a:pt x="2306464" y="59100"/>
                    </a:cubicBezTo>
                    <a:cubicBezTo>
                      <a:pt x="2301627" y="62448"/>
                      <a:pt x="2297043" y="66124"/>
                      <a:pt x="2292742" y="70098"/>
                    </a:cubicBezTo>
                    <a:cubicBezTo>
                      <a:pt x="2279511" y="57835"/>
                      <a:pt x="2263601" y="48444"/>
                      <a:pt x="2246010" y="42937"/>
                    </a:cubicBezTo>
                    <a:cubicBezTo>
                      <a:pt x="2246412" y="42937"/>
                      <a:pt x="2246799" y="42907"/>
                      <a:pt x="2247186" y="42907"/>
                    </a:cubicBezTo>
                    <a:close/>
                    <a:moveTo>
                      <a:pt x="2228329" y="44455"/>
                    </a:moveTo>
                    <a:cubicBezTo>
                      <a:pt x="2251412" y="48220"/>
                      <a:pt x="2272248" y="58742"/>
                      <a:pt x="2288768" y="73953"/>
                    </a:cubicBezTo>
                    <a:cubicBezTo>
                      <a:pt x="2283217" y="79578"/>
                      <a:pt x="2278201" y="85725"/>
                      <a:pt x="2273796" y="92318"/>
                    </a:cubicBezTo>
                    <a:cubicBezTo>
                      <a:pt x="2260253" y="72018"/>
                      <a:pt x="2240875" y="55974"/>
                      <a:pt x="2218090" y="46583"/>
                    </a:cubicBezTo>
                    <a:cubicBezTo>
                      <a:pt x="2221453" y="45720"/>
                      <a:pt x="2224876" y="45006"/>
                      <a:pt x="2228329" y="44455"/>
                    </a:cubicBezTo>
                    <a:close/>
                    <a:moveTo>
                      <a:pt x="2209473" y="42907"/>
                    </a:moveTo>
                    <a:cubicBezTo>
                      <a:pt x="2209875" y="42907"/>
                      <a:pt x="2210261" y="42937"/>
                      <a:pt x="2210648" y="42937"/>
                    </a:cubicBezTo>
                    <a:cubicBezTo>
                      <a:pt x="2210217" y="43071"/>
                      <a:pt x="2209800" y="43235"/>
                      <a:pt x="2209383" y="43369"/>
                    </a:cubicBezTo>
                    <a:cubicBezTo>
                      <a:pt x="2208967" y="43235"/>
                      <a:pt x="2208550" y="43071"/>
                      <a:pt x="2208133" y="42937"/>
                    </a:cubicBezTo>
                    <a:cubicBezTo>
                      <a:pt x="2208580" y="42937"/>
                      <a:pt x="2209026" y="42907"/>
                      <a:pt x="2209473" y="42907"/>
                    </a:cubicBezTo>
                    <a:close/>
                    <a:moveTo>
                      <a:pt x="2200677" y="46583"/>
                    </a:moveTo>
                    <a:cubicBezTo>
                      <a:pt x="2177891" y="55974"/>
                      <a:pt x="2158514" y="72018"/>
                      <a:pt x="2144971" y="92318"/>
                    </a:cubicBezTo>
                    <a:cubicBezTo>
                      <a:pt x="2140595" y="85755"/>
                      <a:pt x="2135609" y="79638"/>
                      <a:pt x="2130088" y="74042"/>
                    </a:cubicBezTo>
                    <a:cubicBezTo>
                      <a:pt x="2146593" y="58802"/>
                      <a:pt x="2167444" y="48250"/>
                      <a:pt x="2190527" y="44470"/>
                    </a:cubicBezTo>
                    <a:cubicBezTo>
                      <a:pt x="2193965" y="45021"/>
                      <a:pt x="2197358" y="45720"/>
                      <a:pt x="2200677" y="46583"/>
                    </a:cubicBezTo>
                    <a:close/>
                    <a:moveTo>
                      <a:pt x="2171581" y="42907"/>
                    </a:moveTo>
                    <a:cubicBezTo>
                      <a:pt x="2172027" y="42907"/>
                      <a:pt x="2172474" y="42937"/>
                      <a:pt x="2172921" y="42937"/>
                    </a:cubicBezTo>
                    <a:cubicBezTo>
                      <a:pt x="2155284" y="48459"/>
                      <a:pt x="2139360" y="57879"/>
                      <a:pt x="2126099" y="70173"/>
                    </a:cubicBezTo>
                    <a:cubicBezTo>
                      <a:pt x="2121768" y="66154"/>
                      <a:pt x="2117155" y="62448"/>
                      <a:pt x="2112288" y="59085"/>
                    </a:cubicBezTo>
                    <a:cubicBezTo>
                      <a:pt x="2129716" y="48831"/>
                      <a:pt x="2149971" y="42907"/>
                      <a:pt x="2171581" y="42907"/>
                    </a:cubicBezTo>
                    <a:close/>
                    <a:moveTo>
                      <a:pt x="2122140" y="74027"/>
                    </a:moveTo>
                    <a:cubicBezTo>
                      <a:pt x="2116619" y="79623"/>
                      <a:pt x="2111633" y="85740"/>
                      <a:pt x="2107258" y="92303"/>
                    </a:cubicBezTo>
                    <a:cubicBezTo>
                      <a:pt x="2102852" y="85710"/>
                      <a:pt x="2097837" y="79549"/>
                      <a:pt x="2092285" y="73938"/>
                    </a:cubicBezTo>
                    <a:cubicBezTo>
                      <a:pt x="2096914" y="69667"/>
                      <a:pt x="2101900" y="65782"/>
                      <a:pt x="2107168" y="62299"/>
                    </a:cubicBezTo>
                    <a:cubicBezTo>
                      <a:pt x="2112481" y="65812"/>
                      <a:pt x="2117482" y="69726"/>
                      <a:pt x="2122140" y="74027"/>
                    </a:cubicBezTo>
                    <a:close/>
                    <a:moveTo>
                      <a:pt x="2042755" y="42907"/>
                    </a:moveTo>
                    <a:cubicBezTo>
                      <a:pt x="2064365" y="42907"/>
                      <a:pt x="2084621" y="48831"/>
                      <a:pt x="2102034" y="59100"/>
                    </a:cubicBezTo>
                    <a:cubicBezTo>
                      <a:pt x="2097197" y="62448"/>
                      <a:pt x="2092613" y="66124"/>
                      <a:pt x="2088312" y="70098"/>
                    </a:cubicBezTo>
                    <a:cubicBezTo>
                      <a:pt x="2075081" y="57835"/>
                      <a:pt x="2059171" y="48444"/>
                      <a:pt x="2041580" y="42937"/>
                    </a:cubicBezTo>
                    <a:cubicBezTo>
                      <a:pt x="2041967" y="42937"/>
                      <a:pt x="2042368" y="42907"/>
                      <a:pt x="2042755" y="42907"/>
                    </a:cubicBezTo>
                    <a:close/>
                    <a:moveTo>
                      <a:pt x="2023899" y="44455"/>
                    </a:moveTo>
                    <a:cubicBezTo>
                      <a:pt x="2046982" y="48220"/>
                      <a:pt x="2067818" y="58742"/>
                      <a:pt x="2084338" y="73953"/>
                    </a:cubicBezTo>
                    <a:cubicBezTo>
                      <a:pt x="2078787" y="79578"/>
                      <a:pt x="2073771" y="85725"/>
                      <a:pt x="2069366" y="92318"/>
                    </a:cubicBezTo>
                    <a:cubicBezTo>
                      <a:pt x="2055822" y="72018"/>
                      <a:pt x="2036445" y="55974"/>
                      <a:pt x="2013659" y="46583"/>
                    </a:cubicBezTo>
                    <a:cubicBezTo>
                      <a:pt x="2017023" y="45720"/>
                      <a:pt x="2020431" y="45006"/>
                      <a:pt x="2023899" y="44455"/>
                    </a:cubicBezTo>
                    <a:close/>
                    <a:moveTo>
                      <a:pt x="2005042" y="42907"/>
                    </a:moveTo>
                    <a:cubicBezTo>
                      <a:pt x="2005444" y="42907"/>
                      <a:pt x="2005831" y="42937"/>
                      <a:pt x="2006218" y="42937"/>
                    </a:cubicBezTo>
                    <a:cubicBezTo>
                      <a:pt x="2005786" y="43071"/>
                      <a:pt x="2005370" y="43235"/>
                      <a:pt x="2004953" y="43369"/>
                    </a:cubicBezTo>
                    <a:cubicBezTo>
                      <a:pt x="2004536" y="43235"/>
                      <a:pt x="2004120" y="43071"/>
                      <a:pt x="2003703" y="42937"/>
                    </a:cubicBezTo>
                    <a:cubicBezTo>
                      <a:pt x="2004149" y="42937"/>
                      <a:pt x="2004596" y="42907"/>
                      <a:pt x="2005042" y="42907"/>
                    </a:cubicBezTo>
                    <a:close/>
                    <a:moveTo>
                      <a:pt x="1996246" y="46583"/>
                    </a:moveTo>
                    <a:cubicBezTo>
                      <a:pt x="1973461" y="55974"/>
                      <a:pt x="1954084" y="72018"/>
                      <a:pt x="1940540" y="92318"/>
                    </a:cubicBezTo>
                    <a:cubicBezTo>
                      <a:pt x="1936165" y="85755"/>
                      <a:pt x="1931179" y="79638"/>
                      <a:pt x="1925657" y="74042"/>
                    </a:cubicBezTo>
                    <a:cubicBezTo>
                      <a:pt x="1942162" y="58802"/>
                      <a:pt x="1963013" y="48250"/>
                      <a:pt x="1986096" y="44470"/>
                    </a:cubicBezTo>
                    <a:cubicBezTo>
                      <a:pt x="1989534" y="45021"/>
                      <a:pt x="1992913" y="45720"/>
                      <a:pt x="1996246" y="46583"/>
                    </a:cubicBezTo>
                    <a:close/>
                    <a:moveTo>
                      <a:pt x="1967151" y="42907"/>
                    </a:moveTo>
                    <a:cubicBezTo>
                      <a:pt x="1967597" y="42907"/>
                      <a:pt x="1968044" y="42937"/>
                      <a:pt x="1968490" y="42937"/>
                    </a:cubicBezTo>
                    <a:cubicBezTo>
                      <a:pt x="1950854" y="48459"/>
                      <a:pt x="1934929" y="57879"/>
                      <a:pt x="1921669" y="70173"/>
                    </a:cubicBezTo>
                    <a:cubicBezTo>
                      <a:pt x="1917338" y="66154"/>
                      <a:pt x="1912724" y="62448"/>
                      <a:pt x="1907857" y="59085"/>
                    </a:cubicBezTo>
                    <a:cubicBezTo>
                      <a:pt x="1925285" y="48831"/>
                      <a:pt x="1945541" y="42907"/>
                      <a:pt x="1967151" y="42907"/>
                    </a:cubicBezTo>
                    <a:close/>
                    <a:moveTo>
                      <a:pt x="1917710" y="74027"/>
                    </a:moveTo>
                    <a:cubicBezTo>
                      <a:pt x="1912188" y="79623"/>
                      <a:pt x="1907203" y="85740"/>
                      <a:pt x="1902827" y="92303"/>
                    </a:cubicBezTo>
                    <a:cubicBezTo>
                      <a:pt x="1898422" y="85710"/>
                      <a:pt x="1893406" y="79549"/>
                      <a:pt x="1887855" y="73938"/>
                    </a:cubicBezTo>
                    <a:cubicBezTo>
                      <a:pt x="1892484" y="69667"/>
                      <a:pt x="1897469" y="65782"/>
                      <a:pt x="1902738" y="62299"/>
                    </a:cubicBezTo>
                    <a:cubicBezTo>
                      <a:pt x="1908036" y="65812"/>
                      <a:pt x="1913052" y="69726"/>
                      <a:pt x="1917710" y="74027"/>
                    </a:cubicBezTo>
                    <a:close/>
                    <a:moveTo>
                      <a:pt x="1838325" y="42907"/>
                    </a:moveTo>
                    <a:cubicBezTo>
                      <a:pt x="1859935" y="42907"/>
                      <a:pt x="1880190" y="48831"/>
                      <a:pt x="1897603" y="59100"/>
                    </a:cubicBezTo>
                    <a:cubicBezTo>
                      <a:pt x="1892766" y="62448"/>
                      <a:pt x="1888182" y="66124"/>
                      <a:pt x="1883881" y="70098"/>
                    </a:cubicBezTo>
                    <a:cubicBezTo>
                      <a:pt x="1870650" y="57835"/>
                      <a:pt x="1854741" y="48444"/>
                      <a:pt x="1837149" y="42937"/>
                    </a:cubicBezTo>
                    <a:cubicBezTo>
                      <a:pt x="1837536" y="42937"/>
                      <a:pt x="1837923" y="42907"/>
                      <a:pt x="1838325" y="42907"/>
                    </a:cubicBezTo>
                    <a:close/>
                    <a:moveTo>
                      <a:pt x="1819469" y="44455"/>
                    </a:moveTo>
                    <a:cubicBezTo>
                      <a:pt x="1842552" y="48220"/>
                      <a:pt x="1863388" y="58742"/>
                      <a:pt x="1879908" y="73953"/>
                    </a:cubicBezTo>
                    <a:cubicBezTo>
                      <a:pt x="1874356" y="79578"/>
                      <a:pt x="1869341" y="85725"/>
                      <a:pt x="1864935" y="92318"/>
                    </a:cubicBezTo>
                    <a:cubicBezTo>
                      <a:pt x="1851392" y="72018"/>
                      <a:pt x="1832015" y="55974"/>
                      <a:pt x="1809229" y="46583"/>
                    </a:cubicBezTo>
                    <a:cubicBezTo>
                      <a:pt x="1812578" y="45720"/>
                      <a:pt x="1816001" y="45006"/>
                      <a:pt x="1819469" y="44455"/>
                    </a:cubicBezTo>
                    <a:close/>
                    <a:moveTo>
                      <a:pt x="1800612" y="42907"/>
                    </a:moveTo>
                    <a:cubicBezTo>
                      <a:pt x="1801014" y="42907"/>
                      <a:pt x="1801401" y="42937"/>
                      <a:pt x="1801788" y="42937"/>
                    </a:cubicBezTo>
                    <a:cubicBezTo>
                      <a:pt x="1801356" y="43071"/>
                      <a:pt x="1800939" y="43235"/>
                      <a:pt x="1800523" y="43369"/>
                    </a:cubicBezTo>
                    <a:cubicBezTo>
                      <a:pt x="1800106" y="43235"/>
                      <a:pt x="1799689" y="43071"/>
                      <a:pt x="1799273" y="42937"/>
                    </a:cubicBezTo>
                    <a:cubicBezTo>
                      <a:pt x="1799719" y="42937"/>
                      <a:pt x="1800151" y="42907"/>
                      <a:pt x="1800612" y="42907"/>
                    </a:cubicBezTo>
                    <a:close/>
                    <a:moveTo>
                      <a:pt x="1791801" y="46583"/>
                    </a:moveTo>
                    <a:cubicBezTo>
                      <a:pt x="1769016" y="55974"/>
                      <a:pt x="1749638" y="72018"/>
                      <a:pt x="1736095" y="92318"/>
                    </a:cubicBezTo>
                    <a:cubicBezTo>
                      <a:pt x="1731719" y="85755"/>
                      <a:pt x="1726734" y="79638"/>
                      <a:pt x="1721212" y="74042"/>
                    </a:cubicBezTo>
                    <a:cubicBezTo>
                      <a:pt x="1737717" y="58802"/>
                      <a:pt x="1758568" y="48250"/>
                      <a:pt x="1781651" y="44470"/>
                    </a:cubicBezTo>
                    <a:cubicBezTo>
                      <a:pt x="1785089" y="45021"/>
                      <a:pt x="1788482" y="45720"/>
                      <a:pt x="1791801" y="46583"/>
                    </a:cubicBezTo>
                    <a:close/>
                    <a:moveTo>
                      <a:pt x="1762720" y="42907"/>
                    </a:moveTo>
                    <a:cubicBezTo>
                      <a:pt x="1763167" y="42907"/>
                      <a:pt x="1763613" y="42937"/>
                      <a:pt x="1764060" y="42937"/>
                    </a:cubicBezTo>
                    <a:cubicBezTo>
                      <a:pt x="1746424" y="48459"/>
                      <a:pt x="1730499" y="57879"/>
                      <a:pt x="1717238" y="70173"/>
                    </a:cubicBezTo>
                    <a:cubicBezTo>
                      <a:pt x="1712907" y="66154"/>
                      <a:pt x="1708294" y="62448"/>
                      <a:pt x="1703427" y="59085"/>
                    </a:cubicBezTo>
                    <a:cubicBezTo>
                      <a:pt x="1720855" y="48831"/>
                      <a:pt x="1741111" y="42907"/>
                      <a:pt x="1762720" y="42907"/>
                    </a:cubicBezTo>
                    <a:close/>
                    <a:moveTo>
                      <a:pt x="1713280" y="74027"/>
                    </a:moveTo>
                    <a:cubicBezTo>
                      <a:pt x="1707758" y="79623"/>
                      <a:pt x="1702772" y="85740"/>
                      <a:pt x="1698397" y="92303"/>
                    </a:cubicBezTo>
                    <a:cubicBezTo>
                      <a:pt x="1693992" y="85710"/>
                      <a:pt x="1688976" y="79549"/>
                      <a:pt x="1683425" y="73938"/>
                    </a:cubicBezTo>
                    <a:cubicBezTo>
                      <a:pt x="1688053" y="69667"/>
                      <a:pt x="1693039" y="65782"/>
                      <a:pt x="1698308" y="62299"/>
                    </a:cubicBezTo>
                    <a:cubicBezTo>
                      <a:pt x="1703606" y="65812"/>
                      <a:pt x="1708621" y="69726"/>
                      <a:pt x="1713280" y="74027"/>
                    </a:cubicBezTo>
                    <a:close/>
                    <a:moveTo>
                      <a:pt x="1633880" y="42907"/>
                    </a:moveTo>
                    <a:cubicBezTo>
                      <a:pt x="1655490" y="42907"/>
                      <a:pt x="1675745" y="48831"/>
                      <a:pt x="1693158" y="59100"/>
                    </a:cubicBezTo>
                    <a:cubicBezTo>
                      <a:pt x="1688321" y="62448"/>
                      <a:pt x="1683737" y="66124"/>
                      <a:pt x="1679436" y="70098"/>
                    </a:cubicBezTo>
                    <a:cubicBezTo>
                      <a:pt x="1666205" y="57835"/>
                      <a:pt x="1650296" y="48444"/>
                      <a:pt x="1632704" y="42937"/>
                    </a:cubicBezTo>
                    <a:cubicBezTo>
                      <a:pt x="1633106" y="42937"/>
                      <a:pt x="1633493" y="42907"/>
                      <a:pt x="1633880" y="42907"/>
                    </a:cubicBezTo>
                    <a:close/>
                    <a:moveTo>
                      <a:pt x="1615023" y="44455"/>
                    </a:moveTo>
                    <a:cubicBezTo>
                      <a:pt x="1638106" y="48220"/>
                      <a:pt x="1658942" y="58742"/>
                      <a:pt x="1675462" y="73953"/>
                    </a:cubicBezTo>
                    <a:cubicBezTo>
                      <a:pt x="1669911" y="79578"/>
                      <a:pt x="1664896" y="85725"/>
                      <a:pt x="1660490" y="92318"/>
                    </a:cubicBezTo>
                    <a:cubicBezTo>
                      <a:pt x="1646947" y="72018"/>
                      <a:pt x="1627570" y="55974"/>
                      <a:pt x="1604784" y="46583"/>
                    </a:cubicBezTo>
                    <a:cubicBezTo>
                      <a:pt x="1608147" y="45720"/>
                      <a:pt x="1611570" y="45006"/>
                      <a:pt x="1615023" y="44455"/>
                    </a:cubicBezTo>
                    <a:close/>
                    <a:moveTo>
                      <a:pt x="1596167" y="42907"/>
                    </a:moveTo>
                    <a:cubicBezTo>
                      <a:pt x="1596569" y="42907"/>
                      <a:pt x="1596956" y="42937"/>
                      <a:pt x="1597343" y="42937"/>
                    </a:cubicBezTo>
                    <a:cubicBezTo>
                      <a:pt x="1596911" y="43071"/>
                      <a:pt x="1596494" y="43235"/>
                      <a:pt x="1596077" y="43369"/>
                    </a:cubicBezTo>
                    <a:cubicBezTo>
                      <a:pt x="1595661" y="43235"/>
                      <a:pt x="1595244" y="43071"/>
                      <a:pt x="1594827" y="42937"/>
                    </a:cubicBezTo>
                    <a:cubicBezTo>
                      <a:pt x="1595274" y="42937"/>
                      <a:pt x="1595720" y="42907"/>
                      <a:pt x="1596167" y="42907"/>
                    </a:cubicBezTo>
                    <a:close/>
                    <a:moveTo>
                      <a:pt x="1587371" y="46583"/>
                    </a:moveTo>
                    <a:cubicBezTo>
                      <a:pt x="1564586" y="55974"/>
                      <a:pt x="1545208" y="72018"/>
                      <a:pt x="1531665" y="92318"/>
                    </a:cubicBezTo>
                    <a:cubicBezTo>
                      <a:pt x="1527289" y="85755"/>
                      <a:pt x="1522303" y="79638"/>
                      <a:pt x="1516782" y="74042"/>
                    </a:cubicBezTo>
                    <a:cubicBezTo>
                      <a:pt x="1533287" y="58802"/>
                      <a:pt x="1554138" y="48250"/>
                      <a:pt x="1577221" y="44470"/>
                    </a:cubicBezTo>
                    <a:cubicBezTo>
                      <a:pt x="1580659" y="45021"/>
                      <a:pt x="1584052" y="45720"/>
                      <a:pt x="1587371" y="46583"/>
                    </a:cubicBezTo>
                    <a:close/>
                    <a:moveTo>
                      <a:pt x="1558275" y="42907"/>
                    </a:moveTo>
                    <a:cubicBezTo>
                      <a:pt x="1558722" y="42907"/>
                      <a:pt x="1559168" y="42937"/>
                      <a:pt x="1559615" y="42937"/>
                    </a:cubicBezTo>
                    <a:cubicBezTo>
                      <a:pt x="1541978" y="48459"/>
                      <a:pt x="1526054" y="57879"/>
                      <a:pt x="1512793" y="70173"/>
                    </a:cubicBezTo>
                    <a:cubicBezTo>
                      <a:pt x="1508462" y="66154"/>
                      <a:pt x="1503849" y="62448"/>
                      <a:pt x="1498982" y="59085"/>
                    </a:cubicBezTo>
                    <a:cubicBezTo>
                      <a:pt x="1516410" y="48831"/>
                      <a:pt x="1536665" y="42907"/>
                      <a:pt x="1558275" y="42907"/>
                    </a:cubicBezTo>
                    <a:close/>
                    <a:moveTo>
                      <a:pt x="1508834" y="74027"/>
                    </a:moveTo>
                    <a:cubicBezTo>
                      <a:pt x="1503313" y="79623"/>
                      <a:pt x="1498327" y="85740"/>
                      <a:pt x="1493952" y="92303"/>
                    </a:cubicBezTo>
                    <a:cubicBezTo>
                      <a:pt x="1489546" y="85710"/>
                      <a:pt x="1484531" y="79549"/>
                      <a:pt x="1478980" y="73938"/>
                    </a:cubicBezTo>
                    <a:cubicBezTo>
                      <a:pt x="1483608" y="69667"/>
                      <a:pt x="1488594" y="65782"/>
                      <a:pt x="1493862" y="62299"/>
                    </a:cubicBezTo>
                    <a:cubicBezTo>
                      <a:pt x="1499175" y="65812"/>
                      <a:pt x="1504176" y="69726"/>
                      <a:pt x="1508834" y="74027"/>
                    </a:cubicBezTo>
                    <a:close/>
                    <a:moveTo>
                      <a:pt x="1429450" y="42907"/>
                    </a:moveTo>
                    <a:cubicBezTo>
                      <a:pt x="1451059" y="42907"/>
                      <a:pt x="1471315" y="48831"/>
                      <a:pt x="1488728" y="59100"/>
                    </a:cubicBezTo>
                    <a:cubicBezTo>
                      <a:pt x="1483891" y="62448"/>
                      <a:pt x="1479307" y="66124"/>
                      <a:pt x="1475006" y="70098"/>
                    </a:cubicBezTo>
                    <a:cubicBezTo>
                      <a:pt x="1461775" y="57835"/>
                      <a:pt x="1445865" y="48444"/>
                      <a:pt x="1428274" y="42937"/>
                    </a:cubicBezTo>
                    <a:cubicBezTo>
                      <a:pt x="1428661" y="42937"/>
                      <a:pt x="1429063" y="42907"/>
                      <a:pt x="1429450" y="42907"/>
                    </a:cubicBezTo>
                    <a:close/>
                    <a:moveTo>
                      <a:pt x="1410593" y="44455"/>
                    </a:moveTo>
                    <a:cubicBezTo>
                      <a:pt x="1433676" y="48220"/>
                      <a:pt x="1454512" y="58742"/>
                      <a:pt x="1471032" y="73953"/>
                    </a:cubicBezTo>
                    <a:cubicBezTo>
                      <a:pt x="1465481" y="79578"/>
                      <a:pt x="1460465" y="85725"/>
                      <a:pt x="1456060" y="92318"/>
                    </a:cubicBezTo>
                    <a:cubicBezTo>
                      <a:pt x="1442517" y="72018"/>
                      <a:pt x="1423139" y="55974"/>
                      <a:pt x="1400354" y="46583"/>
                    </a:cubicBezTo>
                    <a:cubicBezTo>
                      <a:pt x="1403717" y="45720"/>
                      <a:pt x="1407125" y="45021"/>
                      <a:pt x="1410593" y="44455"/>
                    </a:cubicBezTo>
                    <a:close/>
                    <a:moveTo>
                      <a:pt x="1391737" y="42907"/>
                    </a:moveTo>
                    <a:cubicBezTo>
                      <a:pt x="1392138" y="42907"/>
                      <a:pt x="1392525" y="42937"/>
                      <a:pt x="1392912" y="42937"/>
                    </a:cubicBezTo>
                    <a:cubicBezTo>
                      <a:pt x="1392481" y="43071"/>
                      <a:pt x="1392064" y="43235"/>
                      <a:pt x="1391647" y="43369"/>
                    </a:cubicBezTo>
                    <a:cubicBezTo>
                      <a:pt x="1391230" y="43235"/>
                      <a:pt x="1390814" y="43071"/>
                      <a:pt x="1390397" y="42937"/>
                    </a:cubicBezTo>
                    <a:cubicBezTo>
                      <a:pt x="1390844" y="42937"/>
                      <a:pt x="1391290" y="42907"/>
                      <a:pt x="1391737" y="42907"/>
                    </a:cubicBezTo>
                    <a:close/>
                    <a:moveTo>
                      <a:pt x="1382941" y="46583"/>
                    </a:moveTo>
                    <a:cubicBezTo>
                      <a:pt x="1360155" y="55974"/>
                      <a:pt x="1340778" y="72018"/>
                      <a:pt x="1327234" y="92318"/>
                    </a:cubicBezTo>
                    <a:cubicBezTo>
                      <a:pt x="1322859" y="85755"/>
                      <a:pt x="1317873" y="79638"/>
                      <a:pt x="1312351" y="74042"/>
                    </a:cubicBezTo>
                    <a:cubicBezTo>
                      <a:pt x="1328857" y="58802"/>
                      <a:pt x="1349707" y="48250"/>
                      <a:pt x="1372791" y="44470"/>
                    </a:cubicBezTo>
                    <a:cubicBezTo>
                      <a:pt x="1376229" y="45021"/>
                      <a:pt x="1379607" y="45720"/>
                      <a:pt x="1382941" y="46583"/>
                    </a:cubicBezTo>
                    <a:close/>
                    <a:moveTo>
                      <a:pt x="1353845" y="42907"/>
                    </a:moveTo>
                    <a:cubicBezTo>
                      <a:pt x="1354291" y="42907"/>
                      <a:pt x="1354738" y="42937"/>
                      <a:pt x="1355184" y="42937"/>
                    </a:cubicBezTo>
                    <a:cubicBezTo>
                      <a:pt x="1337548" y="48459"/>
                      <a:pt x="1321624" y="57879"/>
                      <a:pt x="1308363" y="70173"/>
                    </a:cubicBezTo>
                    <a:cubicBezTo>
                      <a:pt x="1304032" y="66154"/>
                      <a:pt x="1299418" y="62448"/>
                      <a:pt x="1294552" y="59085"/>
                    </a:cubicBezTo>
                    <a:cubicBezTo>
                      <a:pt x="1311979" y="48831"/>
                      <a:pt x="1332235" y="42907"/>
                      <a:pt x="1353845" y="42907"/>
                    </a:cubicBezTo>
                    <a:close/>
                    <a:moveTo>
                      <a:pt x="1304404" y="74027"/>
                    </a:moveTo>
                    <a:cubicBezTo>
                      <a:pt x="1298883" y="79623"/>
                      <a:pt x="1293897" y="85740"/>
                      <a:pt x="1289521" y="92303"/>
                    </a:cubicBezTo>
                    <a:cubicBezTo>
                      <a:pt x="1285116" y="85710"/>
                      <a:pt x="1280101" y="79549"/>
                      <a:pt x="1274549" y="73938"/>
                    </a:cubicBezTo>
                    <a:cubicBezTo>
                      <a:pt x="1279178" y="69667"/>
                      <a:pt x="1284164" y="65782"/>
                      <a:pt x="1289432" y="62299"/>
                    </a:cubicBezTo>
                    <a:cubicBezTo>
                      <a:pt x="1294730" y="65812"/>
                      <a:pt x="1299746" y="69726"/>
                      <a:pt x="1304404" y="74027"/>
                    </a:cubicBezTo>
                    <a:close/>
                    <a:moveTo>
                      <a:pt x="1225019" y="42907"/>
                    </a:moveTo>
                    <a:cubicBezTo>
                      <a:pt x="1246629" y="42907"/>
                      <a:pt x="1266885" y="48831"/>
                      <a:pt x="1284297" y="59100"/>
                    </a:cubicBezTo>
                    <a:cubicBezTo>
                      <a:pt x="1279460" y="62448"/>
                      <a:pt x="1274877" y="66124"/>
                      <a:pt x="1270575" y="70098"/>
                    </a:cubicBezTo>
                    <a:cubicBezTo>
                      <a:pt x="1257345" y="57835"/>
                      <a:pt x="1241435" y="48444"/>
                      <a:pt x="1223843" y="42937"/>
                    </a:cubicBezTo>
                    <a:cubicBezTo>
                      <a:pt x="1224230" y="42937"/>
                      <a:pt x="1224617" y="42907"/>
                      <a:pt x="1225019" y="42907"/>
                    </a:cubicBezTo>
                    <a:close/>
                    <a:moveTo>
                      <a:pt x="1206163" y="44455"/>
                    </a:moveTo>
                    <a:cubicBezTo>
                      <a:pt x="1229246" y="48220"/>
                      <a:pt x="1250082" y="58742"/>
                      <a:pt x="1266602" y="73953"/>
                    </a:cubicBezTo>
                    <a:cubicBezTo>
                      <a:pt x="1261050" y="79578"/>
                      <a:pt x="1256035" y="85725"/>
                      <a:pt x="1251630" y="92318"/>
                    </a:cubicBezTo>
                    <a:cubicBezTo>
                      <a:pt x="1238086" y="72018"/>
                      <a:pt x="1218709" y="55974"/>
                      <a:pt x="1195923" y="46583"/>
                    </a:cubicBezTo>
                    <a:cubicBezTo>
                      <a:pt x="1199272" y="45720"/>
                      <a:pt x="1202695" y="45006"/>
                      <a:pt x="1206163" y="44455"/>
                    </a:cubicBezTo>
                    <a:close/>
                    <a:moveTo>
                      <a:pt x="1187306" y="42907"/>
                    </a:moveTo>
                    <a:cubicBezTo>
                      <a:pt x="1187708" y="42907"/>
                      <a:pt x="1188095" y="42937"/>
                      <a:pt x="1188482" y="42937"/>
                    </a:cubicBezTo>
                    <a:cubicBezTo>
                      <a:pt x="1188050" y="43071"/>
                      <a:pt x="1187634" y="43235"/>
                      <a:pt x="1187217" y="43369"/>
                    </a:cubicBezTo>
                    <a:cubicBezTo>
                      <a:pt x="1186800" y="43235"/>
                      <a:pt x="1186383" y="43071"/>
                      <a:pt x="1185967" y="42937"/>
                    </a:cubicBezTo>
                    <a:cubicBezTo>
                      <a:pt x="1186413" y="42937"/>
                      <a:pt x="1186845" y="42907"/>
                      <a:pt x="1187306" y="42907"/>
                    </a:cubicBezTo>
                    <a:close/>
                    <a:moveTo>
                      <a:pt x="1178496" y="46583"/>
                    </a:moveTo>
                    <a:cubicBezTo>
                      <a:pt x="1155710" y="55974"/>
                      <a:pt x="1136333" y="72018"/>
                      <a:pt x="1122789" y="92318"/>
                    </a:cubicBezTo>
                    <a:cubicBezTo>
                      <a:pt x="1118414" y="85755"/>
                      <a:pt x="1113428" y="79638"/>
                      <a:pt x="1107906" y="74042"/>
                    </a:cubicBezTo>
                    <a:cubicBezTo>
                      <a:pt x="1124411" y="58802"/>
                      <a:pt x="1145262" y="48250"/>
                      <a:pt x="1168346" y="44470"/>
                    </a:cubicBezTo>
                    <a:cubicBezTo>
                      <a:pt x="1171783" y="45021"/>
                      <a:pt x="1175177" y="45720"/>
                      <a:pt x="1178496" y="46583"/>
                    </a:cubicBezTo>
                    <a:close/>
                    <a:moveTo>
                      <a:pt x="1149414" y="42907"/>
                    </a:moveTo>
                    <a:cubicBezTo>
                      <a:pt x="1149861" y="42907"/>
                      <a:pt x="1150308" y="42937"/>
                      <a:pt x="1150754" y="42937"/>
                    </a:cubicBezTo>
                    <a:cubicBezTo>
                      <a:pt x="1133118" y="48459"/>
                      <a:pt x="1117193" y="57879"/>
                      <a:pt x="1103933" y="70173"/>
                    </a:cubicBezTo>
                    <a:cubicBezTo>
                      <a:pt x="1099602" y="66154"/>
                      <a:pt x="1094988" y="62448"/>
                      <a:pt x="1090121" y="59085"/>
                    </a:cubicBezTo>
                    <a:cubicBezTo>
                      <a:pt x="1107549" y="48831"/>
                      <a:pt x="1127805" y="42907"/>
                      <a:pt x="1149414" y="42907"/>
                    </a:cubicBezTo>
                    <a:close/>
                    <a:moveTo>
                      <a:pt x="1099974" y="74027"/>
                    </a:moveTo>
                    <a:cubicBezTo>
                      <a:pt x="1094452" y="79623"/>
                      <a:pt x="1089467" y="85740"/>
                      <a:pt x="1085091" y="92303"/>
                    </a:cubicBezTo>
                    <a:cubicBezTo>
                      <a:pt x="1080686" y="85710"/>
                      <a:pt x="1075670" y="79549"/>
                      <a:pt x="1070119" y="73938"/>
                    </a:cubicBezTo>
                    <a:cubicBezTo>
                      <a:pt x="1074748" y="69667"/>
                      <a:pt x="1079733" y="65782"/>
                      <a:pt x="1085002" y="62299"/>
                    </a:cubicBezTo>
                    <a:cubicBezTo>
                      <a:pt x="1090300" y="65812"/>
                      <a:pt x="1095315" y="69726"/>
                      <a:pt x="1099974" y="74027"/>
                    </a:cubicBezTo>
                    <a:close/>
                    <a:moveTo>
                      <a:pt x="1020574" y="42907"/>
                    </a:moveTo>
                    <a:cubicBezTo>
                      <a:pt x="1042184" y="42907"/>
                      <a:pt x="1062439" y="48831"/>
                      <a:pt x="1079852" y="59100"/>
                    </a:cubicBezTo>
                    <a:cubicBezTo>
                      <a:pt x="1075015" y="62448"/>
                      <a:pt x="1070431" y="66124"/>
                      <a:pt x="1066130" y="70098"/>
                    </a:cubicBezTo>
                    <a:cubicBezTo>
                      <a:pt x="1052899" y="57835"/>
                      <a:pt x="1036990" y="48444"/>
                      <a:pt x="1019398" y="42937"/>
                    </a:cubicBezTo>
                    <a:cubicBezTo>
                      <a:pt x="1019800" y="42937"/>
                      <a:pt x="1020187" y="42907"/>
                      <a:pt x="1020574" y="42907"/>
                    </a:cubicBezTo>
                    <a:close/>
                    <a:moveTo>
                      <a:pt x="1001717" y="44455"/>
                    </a:moveTo>
                    <a:cubicBezTo>
                      <a:pt x="1024801" y="48220"/>
                      <a:pt x="1045637" y="58742"/>
                      <a:pt x="1062157" y="73953"/>
                    </a:cubicBezTo>
                    <a:cubicBezTo>
                      <a:pt x="1056605" y="79578"/>
                      <a:pt x="1051590" y="85725"/>
                      <a:pt x="1047184" y="92318"/>
                    </a:cubicBezTo>
                    <a:cubicBezTo>
                      <a:pt x="1033641" y="72018"/>
                      <a:pt x="1014264" y="55974"/>
                      <a:pt x="991478" y="46583"/>
                    </a:cubicBezTo>
                    <a:cubicBezTo>
                      <a:pt x="994842" y="45720"/>
                      <a:pt x="998265" y="45006"/>
                      <a:pt x="1001717" y="44455"/>
                    </a:cubicBezTo>
                    <a:close/>
                    <a:moveTo>
                      <a:pt x="982861" y="42907"/>
                    </a:moveTo>
                    <a:cubicBezTo>
                      <a:pt x="983263" y="42907"/>
                      <a:pt x="983650" y="42937"/>
                      <a:pt x="984037" y="42937"/>
                    </a:cubicBezTo>
                    <a:cubicBezTo>
                      <a:pt x="983605" y="43071"/>
                      <a:pt x="983188" y="43235"/>
                      <a:pt x="982772" y="43369"/>
                    </a:cubicBezTo>
                    <a:cubicBezTo>
                      <a:pt x="982355" y="43235"/>
                      <a:pt x="981938" y="43071"/>
                      <a:pt x="981522" y="42937"/>
                    </a:cubicBezTo>
                    <a:cubicBezTo>
                      <a:pt x="981968" y="42937"/>
                      <a:pt x="982414" y="42907"/>
                      <a:pt x="982861" y="42907"/>
                    </a:cubicBezTo>
                    <a:close/>
                    <a:moveTo>
                      <a:pt x="974065" y="46583"/>
                    </a:moveTo>
                    <a:cubicBezTo>
                      <a:pt x="951280" y="55974"/>
                      <a:pt x="931902" y="72018"/>
                      <a:pt x="918359" y="92318"/>
                    </a:cubicBezTo>
                    <a:cubicBezTo>
                      <a:pt x="913983" y="85755"/>
                      <a:pt x="908998" y="79638"/>
                      <a:pt x="903476" y="74042"/>
                    </a:cubicBezTo>
                    <a:cubicBezTo>
                      <a:pt x="919981" y="58802"/>
                      <a:pt x="940832" y="48250"/>
                      <a:pt x="963915" y="44470"/>
                    </a:cubicBezTo>
                    <a:cubicBezTo>
                      <a:pt x="967353" y="45021"/>
                      <a:pt x="970746" y="45720"/>
                      <a:pt x="974065" y="46583"/>
                    </a:cubicBezTo>
                    <a:close/>
                    <a:moveTo>
                      <a:pt x="944969" y="42907"/>
                    </a:moveTo>
                    <a:cubicBezTo>
                      <a:pt x="945416" y="42907"/>
                      <a:pt x="945862" y="42937"/>
                      <a:pt x="946309" y="42937"/>
                    </a:cubicBezTo>
                    <a:cubicBezTo>
                      <a:pt x="928673" y="48459"/>
                      <a:pt x="912748" y="57879"/>
                      <a:pt x="899487" y="70173"/>
                    </a:cubicBezTo>
                    <a:cubicBezTo>
                      <a:pt x="895157" y="66154"/>
                      <a:pt x="890543" y="62448"/>
                      <a:pt x="885676" y="59085"/>
                    </a:cubicBezTo>
                    <a:cubicBezTo>
                      <a:pt x="903104" y="48831"/>
                      <a:pt x="923359" y="42907"/>
                      <a:pt x="944969" y="42907"/>
                    </a:cubicBezTo>
                    <a:close/>
                    <a:moveTo>
                      <a:pt x="895529" y="74027"/>
                    </a:moveTo>
                    <a:cubicBezTo>
                      <a:pt x="890007" y="79623"/>
                      <a:pt x="885021" y="85740"/>
                      <a:pt x="880646" y="92303"/>
                    </a:cubicBezTo>
                    <a:cubicBezTo>
                      <a:pt x="876241" y="85710"/>
                      <a:pt x="871225" y="79549"/>
                      <a:pt x="865674" y="73938"/>
                    </a:cubicBezTo>
                    <a:cubicBezTo>
                      <a:pt x="870302" y="69667"/>
                      <a:pt x="875288" y="65782"/>
                      <a:pt x="880557" y="62299"/>
                    </a:cubicBezTo>
                    <a:cubicBezTo>
                      <a:pt x="885870" y="65812"/>
                      <a:pt x="890870" y="69726"/>
                      <a:pt x="895529" y="74027"/>
                    </a:cubicBezTo>
                    <a:close/>
                    <a:moveTo>
                      <a:pt x="816144" y="42907"/>
                    </a:moveTo>
                    <a:cubicBezTo>
                      <a:pt x="837754" y="42907"/>
                      <a:pt x="858009" y="48831"/>
                      <a:pt x="875422" y="59100"/>
                    </a:cubicBezTo>
                    <a:cubicBezTo>
                      <a:pt x="870585" y="62448"/>
                      <a:pt x="866001" y="66124"/>
                      <a:pt x="861700" y="70098"/>
                    </a:cubicBezTo>
                    <a:cubicBezTo>
                      <a:pt x="848469" y="57835"/>
                      <a:pt x="832559" y="48444"/>
                      <a:pt x="814968" y="42937"/>
                    </a:cubicBezTo>
                    <a:cubicBezTo>
                      <a:pt x="815355" y="42937"/>
                      <a:pt x="815757" y="42907"/>
                      <a:pt x="816144" y="42907"/>
                    </a:cubicBezTo>
                    <a:close/>
                    <a:moveTo>
                      <a:pt x="797287" y="44455"/>
                    </a:moveTo>
                    <a:cubicBezTo>
                      <a:pt x="820370" y="48220"/>
                      <a:pt x="841206" y="58742"/>
                      <a:pt x="857726" y="73953"/>
                    </a:cubicBezTo>
                    <a:cubicBezTo>
                      <a:pt x="852175" y="79578"/>
                      <a:pt x="847159" y="85725"/>
                      <a:pt x="842754" y="92318"/>
                    </a:cubicBezTo>
                    <a:cubicBezTo>
                      <a:pt x="829211" y="72018"/>
                      <a:pt x="809833" y="55974"/>
                      <a:pt x="787048" y="46583"/>
                    </a:cubicBezTo>
                    <a:cubicBezTo>
                      <a:pt x="790411" y="45720"/>
                      <a:pt x="793819" y="45006"/>
                      <a:pt x="797287" y="44455"/>
                    </a:cubicBezTo>
                    <a:close/>
                    <a:moveTo>
                      <a:pt x="778431" y="42907"/>
                    </a:moveTo>
                    <a:cubicBezTo>
                      <a:pt x="778832" y="42907"/>
                      <a:pt x="779219" y="42937"/>
                      <a:pt x="779606" y="42937"/>
                    </a:cubicBezTo>
                    <a:cubicBezTo>
                      <a:pt x="779175" y="43071"/>
                      <a:pt x="778758" y="43235"/>
                      <a:pt x="778341" y="43369"/>
                    </a:cubicBezTo>
                    <a:cubicBezTo>
                      <a:pt x="777925" y="43235"/>
                      <a:pt x="777508" y="43071"/>
                      <a:pt x="777091" y="42937"/>
                    </a:cubicBezTo>
                    <a:cubicBezTo>
                      <a:pt x="777538" y="42937"/>
                      <a:pt x="777984" y="42907"/>
                      <a:pt x="778431" y="42907"/>
                    </a:cubicBezTo>
                    <a:close/>
                    <a:moveTo>
                      <a:pt x="769635" y="46583"/>
                    </a:moveTo>
                    <a:cubicBezTo>
                      <a:pt x="746849" y="55974"/>
                      <a:pt x="727472" y="72018"/>
                      <a:pt x="713928" y="92318"/>
                    </a:cubicBezTo>
                    <a:cubicBezTo>
                      <a:pt x="709553" y="85755"/>
                      <a:pt x="704567" y="79638"/>
                      <a:pt x="699046" y="74042"/>
                    </a:cubicBezTo>
                    <a:cubicBezTo>
                      <a:pt x="715551" y="58802"/>
                      <a:pt x="736402" y="48250"/>
                      <a:pt x="759485" y="44470"/>
                    </a:cubicBezTo>
                    <a:cubicBezTo>
                      <a:pt x="762923" y="45021"/>
                      <a:pt x="766301" y="45720"/>
                      <a:pt x="769635" y="46583"/>
                    </a:cubicBezTo>
                    <a:close/>
                    <a:moveTo>
                      <a:pt x="740539" y="42907"/>
                    </a:moveTo>
                    <a:cubicBezTo>
                      <a:pt x="740986" y="42907"/>
                      <a:pt x="741432" y="42937"/>
                      <a:pt x="741878" y="42937"/>
                    </a:cubicBezTo>
                    <a:cubicBezTo>
                      <a:pt x="724242" y="48459"/>
                      <a:pt x="708318" y="57879"/>
                      <a:pt x="695057" y="70173"/>
                    </a:cubicBezTo>
                    <a:cubicBezTo>
                      <a:pt x="690726" y="66154"/>
                      <a:pt x="686112" y="62448"/>
                      <a:pt x="681246" y="59085"/>
                    </a:cubicBezTo>
                    <a:cubicBezTo>
                      <a:pt x="698674" y="48831"/>
                      <a:pt x="718929" y="42907"/>
                      <a:pt x="740539" y="42907"/>
                    </a:cubicBezTo>
                    <a:close/>
                    <a:moveTo>
                      <a:pt x="691098" y="74027"/>
                    </a:moveTo>
                    <a:cubicBezTo>
                      <a:pt x="685577" y="79623"/>
                      <a:pt x="680591" y="85740"/>
                      <a:pt x="676215" y="92303"/>
                    </a:cubicBezTo>
                    <a:cubicBezTo>
                      <a:pt x="671810" y="85710"/>
                      <a:pt x="666795" y="79549"/>
                      <a:pt x="661243" y="73938"/>
                    </a:cubicBezTo>
                    <a:cubicBezTo>
                      <a:pt x="665872" y="69667"/>
                      <a:pt x="670858" y="65782"/>
                      <a:pt x="676126" y="62299"/>
                    </a:cubicBezTo>
                    <a:cubicBezTo>
                      <a:pt x="681424" y="65812"/>
                      <a:pt x="686440" y="69726"/>
                      <a:pt x="691098" y="74027"/>
                    </a:cubicBezTo>
                    <a:close/>
                    <a:moveTo>
                      <a:pt x="611713" y="42907"/>
                    </a:moveTo>
                    <a:cubicBezTo>
                      <a:pt x="633323" y="42907"/>
                      <a:pt x="653579" y="48831"/>
                      <a:pt x="670992" y="59100"/>
                    </a:cubicBezTo>
                    <a:cubicBezTo>
                      <a:pt x="666155" y="62448"/>
                      <a:pt x="661571" y="66124"/>
                      <a:pt x="657270" y="70098"/>
                    </a:cubicBezTo>
                    <a:cubicBezTo>
                      <a:pt x="644039" y="57835"/>
                      <a:pt x="628129" y="48444"/>
                      <a:pt x="610538" y="42937"/>
                    </a:cubicBezTo>
                    <a:cubicBezTo>
                      <a:pt x="610925" y="42937"/>
                      <a:pt x="611312" y="42907"/>
                      <a:pt x="611713" y="42907"/>
                    </a:cubicBezTo>
                    <a:close/>
                    <a:moveTo>
                      <a:pt x="592857" y="44455"/>
                    </a:moveTo>
                    <a:cubicBezTo>
                      <a:pt x="615940" y="48220"/>
                      <a:pt x="636776" y="58742"/>
                      <a:pt x="653296" y="73953"/>
                    </a:cubicBezTo>
                    <a:cubicBezTo>
                      <a:pt x="647745" y="79578"/>
                      <a:pt x="642729" y="85725"/>
                      <a:pt x="638324" y="92318"/>
                    </a:cubicBezTo>
                    <a:cubicBezTo>
                      <a:pt x="624780" y="72018"/>
                      <a:pt x="605403" y="55974"/>
                      <a:pt x="582617" y="46583"/>
                    </a:cubicBezTo>
                    <a:cubicBezTo>
                      <a:pt x="585966" y="45720"/>
                      <a:pt x="589389" y="45006"/>
                      <a:pt x="592857" y="44455"/>
                    </a:cubicBezTo>
                    <a:close/>
                    <a:moveTo>
                      <a:pt x="574000" y="42907"/>
                    </a:moveTo>
                    <a:cubicBezTo>
                      <a:pt x="574402" y="42907"/>
                      <a:pt x="574789" y="42937"/>
                      <a:pt x="575176" y="42937"/>
                    </a:cubicBezTo>
                    <a:cubicBezTo>
                      <a:pt x="574744" y="43071"/>
                      <a:pt x="574328" y="43235"/>
                      <a:pt x="573911" y="43369"/>
                    </a:cubicBezTo>
                    <a:cubicBezTo>
                      <a:pt x="573494" y="43235"/>
                      <a:pt x="573078" y="43071"/>
                      <a:pt x="572661" y="42937"/>
                    </a:cubicBezTo>
                    <a:cubicBezTo>
                      <a:pt x="573107" y="42937"/>
                      <a:pt x="573539" y="42907"/>
                      <a:pt x="574000" y="42907"/>
                    </a:cubicBezTo>
                    <a:close/>
                    <a:moveTo>
                      <a:pt x="565190" y="46583"/>
                    </a:moveTo>
                    <a:cubicBezTo>
                      <a:pt x="542404" y="55974"/>
                      <a:pt x="523027" y="72018"/>
                      <a:pt x="509483" y="92318"/>
                    </a:cubicBezTo>
                    <a:cubicBezTo>
                      <a:pt x="505108" y="85755"/>
                      <a:pt x="500122" y="79638"/>
                      <a:pt x="494600" y="74042"/>
                    </a:cubicBezTo>
                    <a:cubicBezTo>
                      <a:pt x="511106" y="58802"/>
                      <a:pt x="531956" y="48250"/>
                      <a:pt x="555040" y="44470"/>
                    </a:cubicBezTo>
                    <a:cubicBezTo>
                      <a:pt x="558478" y="45021"/>
                      <a:pt x="561871" y="45720"/>
                      <a:pt x="565190" y="46583"/>
                    </a:cubicBezTo>
                    <a:close/>
                    <a:moveTo>
                      <a:pt x="536109" y="42907"/>
                    </a:moveTo>
                    <a:cubicBezTo>
                      <a:pt x="536555" y="42907"/>
                      <a:pt x="537002" y="42937"/>
                      <a:pt x="537448" y="42937"/>
                    </a:cubicBezTo>
                    <a:cubicBezTo>
                      <a:pt x="519812" y="48459"/>
                      <a:pt x="503887" y="57879"/>
                      <a:pt x="490627" y="70173"/>
                    </a:cubicBezTo>
                    <a:cubicBezTo>
                      <a:pt x="486296" y="66154"/>
                      <a:pt x="481682" y="62448"/>
                      <a:pt x="476816" y="59085"/>
                    </a:cubicBezTo>
                    <a:cubicBezTo>
                      <a:pt x="494243" y="48831"/>
                      <a:pt x="514499" y="42907"/>
                      <a:pt x="536109" y="42907"/>
                    </a:cubicBezTo>
                    <a:close/>
                    <a:moveTo>
                      <a:pt x="486668" y="74027"/>
                    </a:moveTo>
                    <a:cubicBezTo>
                      <a:pt x="481146" y="79623"/>
                      <a:pt x="476161" y="85740"/>
                      <a:pt x="471785" y="92303"/>
                    </a:cubicBezTo>
                    <a:cubicBezTo>
                      <a:pt x="467380" y="85710"/>
                      <a:pt x="462364" y="79549"/>
                      <a:pt x="456813" y="73938"/>
                    </a:cubicBezTo>
                    <a:cubicBezTo>
                      <a:pt x="461442" y="69667"/>
                      <a:pt x="466427" y="65782"/>
                      <a:pt x="471696" y="62299"/>
                    </a:cubicBezTo>
                    <a:cubicBezTo>
                      <a:pt x="476994" y="65812"/>
                      <a:pt x="482010" y="69726"/>
                      <a:pt x="486668" y="74027"/>
                    </a:cubicBezTo>
                    <a:close/>
                    <a:moveTo>
                      <a:pt x="407268" y="42907"/>
                    </a:moveTo>
                    <a:cubicBezTo>
                      <a:pt x="428878" y="42907"/>
                      <a:pt x="449133" y="48831"/>
                      <a:pt x="466546" y="59100"/>
                    </a:cubicBezTo>
                    <a:cubicBezTo>
                      <a:pt x="461709" y="62448"/>
                      <a:pt x="457126" y="66124"/>
                      <a:pt x="452824" y="70098"/>
                    </a:cubicBezTo>
                    <a:cubicBezTo>
                      <a:pt x="439594" y="57835"/>
                      <a:pt x="423684" y="48444"/>
                      <a:pt x="406092" y="42937"/>
                    </a:cubicBezTo>
                    <a:cubicBezTo>
                      <a:pt x="406494" y="42937"/>
                      <a:pt x="406881" y="42907"/>
                      <a:pt x="407268" y="42907"/>
                    </a:cubicBezTo>
                    <a:close/>
                    <a:moveTo>
                      <a:pt x="388412" y="44455"/>
                    </a:moveTo>
                    <a:cubicBezTo>
                      <a:pt x="411495" y="48220"/>
                      <a:pt x="432331" y="58742"/>
                      <a:pt x="448851" y="73953"/>
                    </a:cubicBezTo>
                    <a:cubicBezTo>
                      <a:pt x="443299" y="79578"/>
                      <a:pt x="438284" y="85725"/>
                      <a:pt x="433879" y="92318"/>
                    </a:cubicBezTo>
                    <a:cubicBezTo>
                      <a:pt x="420335" y="72018"/>
                      <a:pt x="400958" y="55974"/>
                      <a:pt x="378172" y="46583"/>
                    </a:cubicBezTo>
                    <a:cubicBezTo>
                      <a:pt x="381536" y="45720"/>
                      <a:pt x="384959" y="45006"/>
                      <a:pt x="388412" y="44455"/>
                    </a:cubicBezTo>
                    <a:close/>
                    <a:moveTo>
                      <a:pt x="369555" y="42907"/>
                    </a:moveTo>
                    <a:cubicBezTo>
                      <a:pt x="369957" y="42907"/>
                      <a:pt x="370344" y="42937"/>
                      <a:pt x="370731" y="42937"/>
                    </a:cubicBezTo>
                    <a:cubicBezTo>
                      <a:pt x="370299" y="43071"/>
                      <a:pt x="369883" y="43235"/>
                      <a:pt x="369466" y="43369"/>
                    </a:cubicBezTo>
                    <a:cubicBezTo>
                      <a:pt x="369049" y="43235"/>
                      <a:pt x="368632" y="43071"/>
                      <a:pt x="368216" y="42937"/>
                    </a:cubicBezTo>
                    <a:cubicBezTo>
                      <a:pt x="368662" y="42937"/>
                      <a:pt x="369109" y="42907"/>
                      <a:pt x="369555" y="42907"/>
                    </a:cubicBezTo>
                    <a:close/>
                    <a:moveTo>
                      <a:pt x="331663" y="42907"/>
                    </a:moveTo>
                    <a:cubicBezTo>
                      <a:pt x="332110" y="42907"/>
                      <a:pt x="332556" y="42937"/>
                      <a:pt x="333003" y="42937"/>
                    </a:cubicBezTo>
                    <a:cubicBezTo>
                      <a:pt x="308625" y="50572"/>
                      <a:pt x="287491" y="65648"/>
                      <a:pt x="272221" y="85502"/>
                    </a:cubicBezTo>
                    <a:cubicBezTo>
                      <a:pt x="269275" y="78730"/>
                      <a:pt x="265792" y="72241"/>
                      <a:pt x="261863" y="66065"/>
                    </a:cubicBezTo>
                    <a:cubicBezTo>
                      <a:pt x="281404" y="51524"/>
                      <a:pt x="305559" y="42907"/>
                      <a:pt x="331663" y="42907"/>
                    </a:cubicBezTo>
                    <a:close/>
                    <a:moveTo>
                      <a:pt x="246638" y="160764"/>
                    </a:moveTo>
                    <a:cubicBezTo>
                      <a:pt x="246638" y="179561"/>
                      <a:pt x="250850" y="197376"/>
                      <a:pt x="258366" y="213330"/>
                    </a:cubicBezTo>
                    <a:cubicBezTo>
                      <a:pt x="253410" y="221397"/>
                      <a:pt x="247620" y="228898"/>
                      <a:pt x="241161" y="235744"/>
                    </a:cubicBezTo>
                    <a:cubicBezTo>
                      <a:pt x="224373" y="215354"/>
                      <a:pt x="214268" y="189220"/>
                      <a:pt x="214268" y="160764"/>
                    </a:cubicBezTo>
                    <a:cubicBezTo>
                      <a:pt x="214268" y="123989"/>
                      <a:pt x="231130" y="91113"/>
                      <a:pt x="257502" y="69488"/>
                    </a:cubicBezTo>
                    <a:cubicBezTo>
                      <a:pt x="261729" y="76200"/>
                      <a:pt x="265390" y="83284"/>
                      <a:pt x="268412" y="90711"/>
                    </a:cubicBezTo>
                    <a:cubicBezTo>
                      <a:pt x="254690" y="110624"/>
                      <a:pt x="246638" y="134764"/>
                      <a:pt x="246638" y="160764"/>
                    </a:cubicBezTo>
                    <a:close/>
                    <a:moveTo>
                      <a:pt x="270837" y="97096"/>
                    </a:moveTo>
                    <a:cubicBezTo>
                      <a:pt x="275779" y="111190"/>
                      <a:pt x="278487" y="126325"/>
                      <a:pt x="278487" y="142086"/>
                    </a:cubicBezTo>
                    <a:cubicBezTo>
                      <a:pt x="278487" y="165750"/>
                      <a:pt x="272430" y="188029"/>
                      <a:pt x="261789" y="207466"/>
                    </a:cubicBezTo>
                    <a:cubicBezTo>
                      <a:pt x="255612" y="193149"/>
                      <a:pt x="252174" y="177359"/>
                      <a:pt x="252174" y="160779"/>
                    </a:cubicBezTo>
                    <a:cubicBezTo>
                      <a:pt x="252174" y="137324"/>
                      <a:pt x="259035" y="115461"/>
                      <a:pt x="270837" y="97096"/>
                    </a:cubicBezTo>
                    <a:close/>
                    <a:moveTo>
                      <a:pt x="5417" y="142071"/>
                    </a:moveTo>
                    <a:cubicBezTo>
                      <a:pt x="5417" y="66779"/>
                      <a:pt x="66675" y="5536"/>
                      <a:pt x="141952" y="5536"/>
                    </a:cubicBezTo>
                    <a:cubicBezTo>
                      <a:pt x="188595" y="5536"/>
                      <a:pt x="229820" y="29051"/>
                      <a:pt x="254466" y="64845"/>
                    </a:cubicBezTo>
                    <a:cubicBezTo>
                      <a:pt x="230773" y="84088"/>
                      <a:pt x="214342" y="111978"/>
                      <a:pt x="209952" y="143693"/>
                    </a:cubicBezTo>
                    <a:cubicBezTo>
                      <a:pt x="197852" y="101307"/>
                      <a:pt x="158800" y="70187"/>
                      <a:pt x="112588" y="70187"/>
                    </a:cubicBezTo>
                    <a:cubicBezTo>
                      <a:pt x="56748" y="70187"/>
                      <a:pt x="11311" y="115625"/>
                      <a:pt x="11311" y="171465"/>
                    </a:cubicBezTo>
                    <a:cubicBezTo>
                      <a:pt x="11311" y="175855"/>
                      <a:pt x="11623" y="180156"/>
                      <a:pt x="12159" y="184398"/>
                    </a:cubicBezTo>
                    <a:cubicBezTo>
                      <a:pt x="7799" y="171063"/>
                      <a:pt x="5417" y="156850"/>
                      <a:pt x="5417" y="142071"/>
                    </a:cubicBezTo>
                    <a:close/>
                    <a:moveTo>
                      <a:pt x="26938" y="190738"/>
                    </a:moveTo>
                    <a:cubicBezTo>
                      <a:pt x="26938" y="154141"/>
                      <a:pt x="56703" y="124376"/>
                      <a:pt x="93300" y="124376"/>
                    </a:cubicBezTo>
                    <a:cubicBezTo>
                      <a:pt x="129897" y="124376"/>
                      <a:pt x="159663" y="154141"/>
                      <a:pt x="159663" y="190738"/>
                    </a:cubicBezTo>
                    <a:cubicBezTo>
                      <a:pt x="159663" y="227335"/>
                      <a:pt x="129897" y="257101"/>
                      <a:pt x="93300" y="257101"/>
                    </a:cubicBezTo>
                    <a:cubicBezTo>
                      <a:pt x="56703" y="257101"/>
                      <a:pt x="26938" y="227320"/>
                      <a:pt x="26938" y="190738"/>
                    </a:cubicBezTo>
                    <a:close/>
                    <a:moveTo>
                      <a:pt x="93300" y="262622"/>
                    </a:moveTo>
                    <a:cubicBezTo>
                      <a:pt x="132948" y="262622"/>
                      <a:pt x="165199" y="230371"/>
                      <a:pt x="165199" y="190723"/>
                    </a:cubicBezTo>
                    <a:cubicBezTo>
                      <a:pt x="165199" y="151076"/>
                      <a:pt x="132948" y="118824"/>
                      <a:pt x="93300" y="118824"/>
                    </a:cubicBezTo>
                    <a:cubicBezTo>
                      <a:pt x="53653" y="118824"/>
                      <a:pt x="21401" y="151076"/>
                      <a:pt x="21401" y="190723"/>
                    </a:cubicBezTo>
                    <a:cubicBezTo>
                      <a:pt x="21401" y="195471"/>
                      <a:pt x="21878" y="200100"/>
                      <a:pt x="22756" y="204579"/>
                    </a:cubicBezTo>
                    <a:cubicBezTo>
                      <a:pt x="18931" y="194250"/>
                      <a:pt x="16832" y="183088"/>
                      <a:pt x="16832" y="171435"/>
                    </a:cubicBezTo>
                    <a:cubicBezTo>
                      <a:pt x="16832" y="118646"/>
                      <a:pt x="59784" y="75694"/>
                      <a:pt x="112574" y="75694"/>
                    </a:cubicBezTo>
                    <a:cubicBezTo>
                      <a:pt x="165363" y="75694"/>
                      <a:pt x="208315" y="118646"/>
                      <a:pt x="208315" y="171435"/>
                    </a:cubicBezTo>
                    <a:cubicBezTo>
                      <a:pt x="208315" y="224225"/>
                      <a:pt x="165363" y="267176"/>
                      <a:pt x="112574" y="267176"/>
                    </a:cubicBezTo>
                    <a:cubicBezTo>
                      <a:pt x="100935" y="267176"/>
                      <a:pt x="89773" y="265078"/>
                      <a:pt x="79430" y="261253"/>
                    </a:cubicBezTo>
                    <a:cubicBezTo>
                      <a:pt x="83924" y="262161"/>
                      <a:pt x="88553" y="262622"/>
                      <a:pt x="93300" y="262622"/>
                    </a:cubicBezTo>
                    <a:close/>
                    <a:moveTo>
                      <a:pt x="141952" y="278621"/>
                    </a:moveTo>
                    <a:cubicBezTo>
                      <a:pt x="127188" y="278621"/>
                      <a:pt x="112975" y="276240"/>
                      <a:pt x="99640" y="271879"/>
                    </a:cubicBezTo>
                    <a:cubicBezTo>
                      <a:pt x="103882" y="272430"/>
                      <a:pt x="108198" y="272728"/>
                      <a:pt x="112574" y="272728"/>
                    </a:cubicBezTo>
                    <a:cubicBezTo>
                      <a:pt x="162208" y="272728"/>
                      <a:pt x="203582" y="236830"/>
                      <a:pt x="212169" y="189652"/>
                    </a:cubicBezTo>
                    <a:cubicBezTo>
                      <a:pt x="216649" y="208345"/>
                      <a:pt x="225370" y="225400"/>
                      <a:pt x="237277" y="239702"/>
                    </a:cubicBezTo>
                    <a:cubicBezTo>
                      <a:pt x="212646" y="263753"/>
                      <a:pt x="179010" y="278621"/>
                      <a:pt x="141952" y="278621"/>
                    </a:cubicBezTo>
                    <a:close/>
                    <a:moveTo>
                      <a:pt x="331663" y="278621"/>
                    </a:moveTo>
                    <a:cubicBezTo>
                      <a:pt x="297269" y="278621"/>
                      <a:pt x="266283" y="263694"/>
                      <a:pt x="244792" y="239956"/>
                    </a:cubicBezTo>
                    <a:cubicBezTo>
                      <a:pt x="250909" y="233541"/>
                      <a:pt x="256416" y="226546"/>
                      <a:pt x="261268" y="219075"/>
                    </a:cubicBezTo>
                    <a:cubicBezTo>
                      <a:pt x="276389" y="247263"/>
                      <a:pt x="302091" y="268903"/>
                      <a:pt x="333018" y="278591"/>
                    </a:cubicBezTo>
                    <a:cubicBezTo>
                      <a:pt x="332571" y="278591"/>
                      <a:pt x="332125" y="278621"/>
                      <a:pt x="331663" y="278621"/>
                    </a:cubicBezTo>
                    <a:close/>
                    <a:moveTo>
                      <a:pt x="350609" y="277059"/>
                    </a:moveTo>
                    <a:cubicBezTo>
                      <a:pt x="312941" y="270897"/>
                      <a:pt x="281255" y="246668"/>
                      <a:pt x="264646" y="213554"/>
                    </a:cubicBezTo>
                    <a:cubicBezTo>
                      <a:pt x="276939" y="192539"/>
                      <a:pt x="284009" y="168131"/>
                      <a:pt x="284009" y="142071"/>
                    </a:cubicBezTo>
                    <a:cubicBezTo>
                      <a:pt x="284009" y="124257"/>
                      <a:pt x="280675" y="107201"/>
                      <a:pt x="274662" y="91470"/>
                    </a:cubicBezTo>
                    <a:cubicBezTo>
                      <a:pt x="292492" y="66943"/>
                      <a:pt x="319504" y="49545"/>
                      <a:pt x="350594" y="44455"/>
                    </a:cubicBezTo>
                    <a:cubicBezTo>
                      <a:pt x="354032" y="45021"/>
                      <a:pt x="357411" y="45705"/>
                      <a:pt x="360744" y="46568"/>
                    </a:cubicBezTo>
                    <a:cubicBezTo>
                      <a:pt x="315962" y="65008"/>
                      <a:pt x="284336" y="109240"/>
                      <a:pt x="284336" y="160749"/>
                    </a:cubicBezTo>
                    <a:cubicBezTo>
                      <a:pt x="284336" y="212274"/>
                      <a:pt x="315962" y="256490"/>
                      <a:pt x="360744" y="274930"/>
                    </a:cubicBezTo>
                    <a:cubicBezTo>
                      <a:pt x="357440" y="275808"/>
                      <a:pt x="354047" y="276493"/>
                      <a:pt x="350609" y="277059"/>
                    </a:cubicBezTo>
                    <a:close/>
                    <a:moveTo>
                      <a:pt x="369570" y="278621"/>
                    </a:moveTo>
                    <a:cubicBezTo>
                      <a:pt x="369123" y="278621"/>
                      <a:pt x="368677" y="278591"/>
                      <a:pt x="368216" y="278591"/>
                    </a:cubicBezTo>
                    <a:cubicBezTo>
                      <a:pt x="368632" y="278457"/>
                      <a:pt x="369049" y="278294"/>
                      <a:pt x="369481" y="278160"/>
                    </a:cubicBezTo>
                    <a:cubicBezTo>
                      <a:pt x="369912" y="278294"/>
                      <a:pt x="370329" y="278457"/>
                      <a:pt x="370746" y="278591"/>
                    </a:cubicBezTo>
                    <a:cubicBezTo>
                      <a:pt x="370344" y="278591"/>
                      <a:pt x="369957" y="278621"/>
                      <a:pt x="369570" y="278621"/>
                    </a:cubicBezTo>
                    <a:close/>
                    <a:moveTo>
                      <a:pt x="378187" y="274945"/>
                    </a:moveTo>
                    <a:cubicBezTo>
                      <a:pt x="400973" y="265554"/>
                      <a:pt x="420350" y="249510"/>
                      <a:pt x="433893" y="229210"/>
                    </a:cubicBezTo>
                    <a:cubicBezTo>
                      <a:pt x="438299" y="235803"/>
                      <a:pt x="443314" y="241965"/>
                      <a:pt x="448866" y="247576"/>
                    </a:cubicBezTo>
                    <a:cubicBezTo>
                      <a:pt x="432361" y="262786"/>
                      <a:pt x="411510" y="273308"/>
                      <a:pt x="388427" y="277073"/>
                    </a:cubicBezTo>
                    <a:cubicBezTo>
                      <a:pt x="384959" y="276508"/>
                      <a:pt x="381536" y="275808"/>
                      <a:pt x="378187" y="274945"/>
                    </a:cubicBezTo>
                    <a:close/>
                    <a:moveTo>
                      <a:pt x="407283" y="278621"/>
                    </a:moveTo>
                    <a:cubicBezTo>
                      <a:pt x="406881" y="278621"/>
                      <a:pt x="406494" y="278591"/>
                      <a:pt x="406107" y="278591"/>
                    </a:cubicBezTo>
                    <a:cubicBezTo>
                      <a:pt x="423714" y="273085"/>
                      <a:pt x="439609" y="263679"/>
                      <a:pt x="452839" y="251430"/>
                    </a:cubicBezTo>
                    <a:cubicBezTo>
                      <a:pt x="457140" y="255419"/>
                      <a:pt x="461724" y="259095"/>
                      <a:pt x="466561" y="262429"/>
                    </a:cubicBezTo>
                    <a:cubicBezTo>
                      <a:pt x="449148" y="272698"/>
                      <a:pt x="428893" y="278621"/>
                      <a:pt x="407283" y="278621"/>
                    </a:cubicBezTo>
                    <a:close/>
                    <a:moveTo>
                      <a:pt x="456813" y="247576"/>
                    </a:moveTo>
                    <a:cubicBezTo>
                      <a:pt x="462364" y="241950"/>
                      <a:pt x="467380" y="235803"/>
                      <a:pt x="471785" y="229210"/>
                    </a:cubicBezTo>
                    <a:cubicBezTo>
                      <a:pt x="476161" y="235774"/>
                      <a:pt x="481146" y="241890"/>
                      <a:pt x="486668" y="247486"/>
                    </a:cubicBezTo>
                    <a:cubicBezTo>
                      <a:pt x="482010" y="251788"/>
                      <a:pt x="476994" y="255702"/>
                      <a:pt x="471696" y="259214"/>
                    </a:cubicBezTo>
                    <a:cubicBezTo>
                      <a:pt x="466427" y="255731"/>
                      <a:pt x="461442" y="251847"/>
                      <a:pt x="456813" y="247576"/>
                    </a:cubicBezTo>
                    <a:close/>
                    <a:moveTo>
                      <a:pt x="536109" y="278621"/>
                    </a:moveTo>
                    <a:cubicBezTo>
                      <a:pt x="514499" y="278621"/>
                      <a:pt x="494243" y="272698"/>
                      <a:pt x="476830" y="262429"/>
                    </a:cubicBezTo>
                    <a:cubicBezTo>
                      <a:pt x="481697" y="259065"/>
                      <a:pt x="486311" y="255359"/>
                      <a:pt x="490642" y="251341"/>
                    </a:cubicBezTo>
                    <a:cubicBezTo>
                      <a:pt x="503887" y="263634"/>
                      <a:pt x="519827" y="273055"/>
                      <a:pt x="537463" y="278577"/>
                    </a:cubicBezTo>
                    <a:cubicBezTo>
                      <a:pt x="537002" y="278591"/>
                      <a:pt x="536555" y="278621"/>
                      <a:pt x="536109" y="278621"/>
                    </a:cubicBezTo>
                    <a:close/>
                    <a:moveTo>
                      <a:pt x="555054" y="277059"/>
                    </a:moveTo>
                    <a:cubicBezTo>
                      <a:pt x="531971" y="273278"/>
                      <a:pt x="511120" y="262726"/>
                      <a:pt x="494615" y="247486"/>
                    </a:cubicBezTo>
                    <a:cubicBezTo>
                      <a:pt x="500137" y="241890"/>
                      <a:pt x="505123" y="235774"/>
                      <a:pt x="509498" y="229210"/>
                    </a:cubicBezTo>
                    <a:cubicBezTo>
                      <a:pt x="523042" y="249510"/>
                      <a:pt x="542419" y="265554"/>
                      <a:pt x="565205" y="274945"/>
                    </a:cubicBezTo>
                    <a:cubicBezTo>
                      <a:pt x="561871" y="275808"/>
                      <a:pt x="558478" y="276493"/>
                      <a:pt x="555054" y="277059"/>
                    </a:cubicBezTo>
                    <a:close/>
                    <a:moveTo>
                      <a:pt x="574000" y="278621"/>
                    </a:moveTo>
                    <a:cubicBezTo>
                      <a:pt x="573554" y="278621"/>
                      <a:pt x="573107" y="278591"/>
                      <a:pt x="572661" y="278591"/>
                    </a:cubicBezTo>
                    <a:cubicBezTo>
                      <a:pt x="573078" y="278457"/>
                      <a:pt x="573494" y="278294"/>
                      <a:pt x="573926" y="278160"/>
                    </a:cubicBezTo>
                    <a:cubicBezTo>
                      <a:pt x="574358" y="278294"/>
                      <a:pt x="574774" y="278457"/>
                      <a:pt x="575191" y="278591"/>
                    </a:cubicBezTo>
                    <a:cubicBezTo>
                      <a:pt x="574789" y="278591"/>
                      <a:pt x="574387" y="278621"/>
                      <a:pt x="574000" y="278621"/>
                    </a:cubicBezTo>
                    <a:close/>
                    <a:moveTo>
                      <a:pt x="582617" y="274945"/>
                    </a:moveTo>
                    <a:cubicBezTo>
                      <a:pt x="605373" y="265569"/>
                      <a:pt x="624736" y="249555"/>
                      <a:pt x="638279" y="229285"/>
                    </a:cubicBezTo>
                    <a:cubicBezTo>
                      <a:pt x="642625" y="235788"/>
                      <a:pt x="647640" y="241935"/>
                      <a:pt x="653251" y="247620"/>
                    </a:cubicBezTo>
                    <a:cubicBezTo>
                      <a:pt x="636746" y="262816"/>
                      <a:pt x="615925" y="273323"/>
                      <a:pt x="592857" y="277073"/>
                    </a:cubicBezTo>
                    <a:cubicBezTo>
                      <a:pt x="589389" y="276508"/>
                      <a:pt x="585966" y="275808"/>
                      <a:pt x="582617" y="274945"/>
                    </a:cubicBezTo>
                    <a:close/>
                    <a:moveTo>
                      <a:pt x="611713" y="278621"/>
                    </a:moveTo>
                    <a:cubicBezTo>
                      <a:pt x="611312" y="278621"/>
                      <a:pt x="610925" y="278591"/>
                      <a:pt x="610538" y="278591"/>
                    </a:cubicBezTo>
                    <a:cubicBezTo>
                      <a:pt x="628114" y="273085"/>
                      <a:pt x="644009" y="263709"/>
                      <a:pt x="657240" y="251460"/>
                    </a:cubicBezTo>
                    <a:cubicBezTo>
                      <a:pt x="661571" y="255478"/>
                      <a:pt x="666155" y="259140"/>
                      <a:pt x="670932" y="262458"/>
                    </a:cubicBezTo>
                    <a:cubicBezTo>
                      <a:pt x="653534" y="272713"/>
                      <a:pt x="633293" y="278621"/>
                      <a:pt x="611713" y="278621"/>
                    </a:cubicBezTo>
                    <a:close/>
                    <a:moveTo>
                      <a:pt x="676052" y="259274"/>
                    </a:moveTo>
                    <a:cubicBezTo>
                      <a:pt x="670843" y="255821"/>
                      <a:pt x="665887" y="251936"/>
                      <a:pt x="661214" y="247620"/>
                    </a:cubicBezTo>
                    <a:cubicBezTo>
                      <a:pt x="666750" y="242009"/>
                      <a:pt x="671766" y="235878"/>
                      <a:pt x="676171" y="229285"/>
                    </a:cubicBezTo>
                    <a:cubicBezTo>
                      <a:pt x="680502" y="235759"/>
                      <a:pt x="685473" y="241861"/>
                      <a:pt x="691054" y="247531"/>
                    </a:cubicBezTo>
                    <a:cubicBezTo>
                      <a:pt x="686380" y="251832"/>
                      <a:pt x="681365" y="255761"/>
                      <a:pt x="676052" y="259274"/>
                    </a:cubicBezTo>
                    <a:close/>
                    <a:moveTo>
                      <a:pt x="740539" y="278606"/>
                    </a:moveTo>
                    <a:cubicBezTo>
                      <a:pt x="719331" y="278606"/>
                      <a:pt x="699001" y="272981"/>
                      <a:pt x="681186" y="262473"/>
                    </a:cubicBezTo>
                    <a:cubicBezTo>
                      <a:pt x="686068" y="259110"/>
                      <a:pt x="690696" y="255389"/>
                      <a:pt x="695027" y="251371"/>
                    </a:cubicBezTo>
                    <a:cubicBezTo>
                      <a:pt x="708600" y="263976"/>
                      <a:pt x="724525" y="273189"/>
                      <a:pt x="741789" y="278577"/>
                    </a:cubicBezTo>
                    <a:cubicBezTo>
                      <a:pt x="741372" y="278591"/>
                      <a:pt x="740956" y="278606"/>
                      <a:pt x="740539" y="278606"/>
                    </a:cubicBezTo>
                    <a:close/>
                    <a:moveTo>
                      <a:pt x="759455" y="277059"/>
                    </a:moveTo>
                    <a:cubicBezTo>
                      <a:pt x="736922" y="273397"/>
                      <a:pt x="716027" y="263262"/>
                      <a:pt x="699016" y="247531"/>
                    </a:cubicBezTo>
                    <a:cubicBezTo>
                      <a:pt x="704552" y="241920"/>
                      <a:pt x="709553" y="235788"/>
                      <a:pt x="713928" y="229210"/>
                    </a:cubicBezTo>
                    <a:cubicBezTo>
                      <a:pt x="727472" y="249510"/>
                      <a:pt x="746849" y="265554"/>
                      <a:pt x="769635" y="274945"/>
                    </a:cubicBezTo>
                    <a:cubicBezTo>
                      <a:pt x="766301" y="275808"/>
                      <a:pt x="762893" y="276493"/>
                      <a:pt x="759455" y="277059"/>
                    </a:cubicBezTo>
                    <a:close/>
                    <a:moveTo>
                      <a:pt x="778431" y="278606"/>
                    </a:moveTo>
                    <a:cubicBezTo>
                      <a:pt x="777984" y="278606"/>
                      <a:pt x="777538" y="278577"/>
                      <a:pt x="777076" y="278577"/>
                    </a:cubicBezTo>
                    <a:cubicBezTo>
                      <a:pt x="777508" y="278443"/>
                      <a:pt x="777910" y="278279"/>
                      <a:pt x="778341" y="278145"/>
                    </a:cubicBezTo>
                    <a:cubicBezTo>
                      <a:pt x="778773" y="278279"/>
                      <a:pt x="779190" y="278443"/>
                      <a:pt x="779606" y="278577"/>
                    </a:cubicBezTo>
                    <a:cubicBezTo>
                      <a:pt x="779219" y="278591"/>
                      <a:pt x="778832" y="278606"/>
                      <a:pt x="778431" y="278606"/>
                    </a:cubicBezTo>
                    <a:close/>
                    <a:moveTo>
                      <a:pt x="787048" y="274945"/>
                    </a:moveTo>
                    <a:cubicBezTo>
                      <a:pt x="809833" y="265554"/>
                      <a:pt x="829211" y="249510"/>
                      <a:pt x="842754" y="229210"/>
                    </a:cubicBezTo>
                    <a:cubicBezTo>
                      <a:pt x="847159" y="235803"/>
                      <a:pt x="852175" y="241965"/>
                      <a:pt x="857726" y="247576"/>
                    </a:cubicBezTo>
                    <a:cubicBezTo>
                      <a:pt x="841221" y="262786"/>
                      <a:pt x="820370" y="273308"/>
                      <a:pt x="797287" y="277073"/>
                    </a:cubicBezTo>
                    <a:cubicBezTo>
                      <a:pt x="793819" y="276508"/>
                      <a:pt x="790411" y="275808"/>
                      <a:pt x="787048" y="274945"/>
                    </a:cubicBezTo>
                    <a:close/>
                    <a:moveTo>
                      <a:pt x="816144" y="278606"/>
                    </a:moveTo>
                    <a:cubicBezTo>
                      <a:pt x="815742" y="278606"/>
                      <a:pt x="815355" y="278577"/>
                      <a:pt x="814968" y="278577"/>
                    </a:cubicBezTo>
                    <a:cubicBezTo>
                      <a:pt x="832574" y="273070"/>
                      <a:pt x="848469" y="263679"/>
                      <a:pt x="861700" y="251415"/>
                    </a:cubicBezTo>
                    <a:cubicBezTo>
                      <a:pt x="866001" y="255404"/>
                      <a:pt x="870585" y="259080"/>
                      <a:pt x="875422" y="262414"/>
                    </a:cubicBezTo>
                    <a:cubicBezTo>
                      <a:pt x="858009" y="272698"/>
                      <a:pt x="837754" y="278606"/>
                      <a:pt x="816144" y="278606"/>
                    </a:cubicBezTo>
                    <a:close/>
                    <a:moveTo>
                      <a:pt x="865688" y="247576"/>
                    </a:moveTo>
                    <a:cubicBezTo>
                      <a:pt x="871240" y="241950"/>
                      <a:pt x="876255" y="235803"/>
                      <a:pt x="880661" y="229210"/>
                    </a:cubicBezTo>
                    <a:cubicBezTo>
                      <a:pt x="885036" y="235774"/>
                      <a:pt x="890022" y="241890"/>
                      <a:pt x="895543" y="247486"/>
                    </a:cubicBezTo>
                    <a:cubicBezTo>
                      <a:pt x="890885" y="251788"/>
                      <a:pt x="885870" y="255702"/>
                      <a:pt x="880571" y="259214"/>
                    </a:cubicBezTo>
                    <a:cubicBezTo>
                      <a:pt x="875288" y="255731"/>
                      <a:pt x="870317" y="251847"/>
                      <a:pt x="865688" y="247576"/>
                    </a:cubicBezTo>
                    <a:close/>
                    <a:moveTo>
                      <a:pt x="944969" y="278606"/>
                    </a:moveTo>
                    <a:cubicBezTo>
                      <a:pt x="923359" y="278606"/>
                      <a:pt x="903104" y="272683"/>
                      <a:pt x="885691" y="262414"/>
                    </a:cubicBezTo>
                    <a:cubicBezTo>
                      <a:pt x="890558" y="259050"/>
                      <a:pt x="895171" y="255344"/>
                      <a:pt x="899502" y="251326"/>
                    </a:cubicBezTo>
                    <a:cubicBezTo>
                      <a:pt x="912748" y="263619"/>
                      <a:pt x="928688" y="273040"/>
                      <a:pt x="946324" y="278562"/>
                    </a:cubicBezTo>
                    <a:cubicBezTo>
                      <a:pt x="945877" y="278577"/>
                      <a:pt x="945431" y="278606"/>
                      <a:pt x="944969" y="278606"/>
                    </a:cubicBezTo>
                    <a:close/>
                    <a:moveTo>
                      <a:pt x="963915" y="277059"/>
                    </a:moveTo>
                    <a:cubicBezTo>
                      <a:pt x="940832" y="273278"/>
                      <a:pt x="919981" y="262726"/>
                      <a:pt x="903476" y="247486"/>
                    </a:cubicBezTo>
                    <a:cubicBezTo>
                      <a:pt x="908998" y="241890"/>
                      <a:pt x="913983" y="235774"/>
                      <a:pt x="918359" y="229210"/>
                    </a:cubicBezTo>
                    <a:cubicBezTo>
                      <a:pt x="931902" y="249510"/>
                      <a:pt x="951280" y="265554"/>
                      <a:pt x="974065" y="274945"/>
                    </a:cubicBezTo>
                    <a:cubicBezTo>
                      <a:pt x="970746" y="275793"/>
                      <a:pt x="967353" y="276493"/>
                      <a:pt x="963915" y="277059"/>
                    </a:cubicBezTo>
                    <a:close/>
                    <a:moveTo>
                      <a:pt x="982861" y="278606"/>
                    </a:moveTo>
                    <a:cubicBezTo>
                      <a:pt x="982414" y="278606"/>
                      <a:pt x="981968" y="278577"/>
                      <a:pt x="981522" y="278577"/>
                    </a:cubicBezTo>
                    <a:cubicBezTo>
                      <a:pt x="981938" y="278443"/>
                      <a:pt x="982355" y="278279"/>
                      <a:pt x="982772" y="278145"/>
                    </a:cubicBezTo>
                    <a:cubicBezTo>
                      <a:pt x="983203" y="278279"/>
                      <a:pt x="983620" y="278443"/>
                      <a:pt x="984037" y="278577"/>
                    </a:cubicBezTo>
                    <a:cubicBezTo>
                      <a:pt x="983650" y="278591"/>
                      <a:pt x="983263" y="278606"/>
                      <a:pt x="982861" y="278606"/>
                    </a:cubicBezTo>
                    <a:close/>
                    <a:moveTo>
                      <a:pt x="1001717" y="277073"/>
                    </a:moveTo>
                    <a:cubicBezTo>
                      <a:pt x="998250" y="276508"/>
                      <a:pt x="994842" y="275808"/>
                      <a:pt x="991478" y="274945"/>
                    </a:cubicBezTo>
                    <a:cubicBezTo>
                      <a:pt x="1014264" y="265554"/>
                      <a:pt x="1033641" y="249510"/>
                      <a:pt x="1047184" y="229210"/>
                    </a:cubicBezTo>
                    <a:cubicBezTo>
                      <a:pt x="1051590" y="235803"/>
                      <a:pt x="1056605" y="241965"/>
                      <a:pt x="1062157" y="247576"/>
                    </a:cubicBezTo>
                    <a:cubicBezTo>
                      <a:pt x="1045652" y="262786"/>
                      <a:pt x="1024801" y="273308"/>
                      <a:pt x="1001717" y="277073"/>
                    </a:cubicBezTo>
                    <a:close/>
                    <a:moveTo>
                      <a:pt x="1020574" y="278606"/>
                    </a:moveTo>
                    <a:cubicBezTo>
                      <a:pt x="1020172" y="278606"/>
                      <a:pt x="1019785" y="278577"/>
                      <a:pt x="1019398" y="278577"/>
                    </a:cubicBezTo>
                    <a:cubicBezTo>
                      <a:pt x="1037005" y="273070"/>
                      <a:pt x="1052899" y="263679"/>
                      <a:pt x="1066130" y="251415"/>
                    </a:cubicBezTo>
                    <a:cubicBezTo>
                      <a:pt x="1070431" y="255404"/>
                      <a:pt x="1075015" y="259080"/>
                      <a:pt x="1079852" y="262414"/>
                    </a:cubicBezTo>
                    <a:cubicBezTo>
                      <a:pt x="1062439" y="272698"/>
                      <a:pt x="1042199" y="278606"/>
                      <a:pt x="1020574" y="278606"/>
                    </a:cubicBezTo>
                    <a:close/>
                    <a:moveTo>
                      <a:pt x="1085002" y="259214"/>
                    </a:moveTo>
                    <a:cubicBezTo>
                      <a:pt x="1079733" y="255731"/>
                      <a:pt x="1074762" y="251847"/>
                      <a:pt x="1070119" y="247576"/>
                    </a:cubicBezTo>
                    <a:cubicBezTo>
                      <a:pt x="1075670" y="241950"/>
                      <a:pt x="1080686" y="235803"/>
                      <a:pt x="1085091" y="229210"/>
                    </a:cubicBezTo>
                    <a:cubicBezTo>
                      <a:pt x="1089467" y="235774"/>
                      <a:pt x="1094452" y="241890"/>
                      <a:pt x="1099974" y="247486"/>
                    </a:cubicBezTo>
                    <a:cubicBezTo>
                      <a:pt x="1095315" y="251788"/>
                      <a:pt x="1090300" y="255702"/>
                      <a:pt x="1085002" y="259214"/>
                    </a:cubicBezTo>
                    <a:close/>
                    <a:moveTo>
                      <a:pt x="1149414" y="278606"/>
                    </a:moveTo>
                    <a:cubicBezTo>
                      <a:pt x="1127805" y="278606"/>
                      <a:pt x="1107549" y="272683"/>
                      <a:pt x="1090136" y="262414"/>
                    </a:cubicBezTo>
                    <a:cubicBezTo>
                      <a:pt x="1095003" y="259050"/>
                      <a:pt x="1099617" y="255344"/>
                      <a:pt x="1103948" y="251326"/>
                    </a:cubicBezTo>
                    <a:cubicBezTo>
                      <a:pt x="1117193" y="263619"/>
                      <a:pt x="1133133" y="273040"/>
                      <a:pt x="1150769" y="278562"/>
                    </a:cubicBezTo>
                    <a:cubicBezTo>
                      <a:pt x="1150308" y="278577"/>
                      <a:pt x="1149861" y="278606"/>
                      <a:pt x="1149414" y="278606"/>
                    </a:cubicBezTo>
                    <a:close/>
                    <a:moveTo>
                      <a:pt x="1168360" y="277059"/>
                    </a:moveTo>
                    <a:cubicBezTo>
                      <a:pt x="1145277" y="273278"/>
                      <a:pt x="1124426" y="262726"/>
                      <a:pt x="1107921" y="247486"/>
                    </a:cubicBezTo>
                    <a:cubicBezTo>
                      <a:pt x="1113443" y="241890"/>
                      <a:pt x="1118429" y="235774"/>
                      <a:pt x="1122804" y="229210"/>
                    </a:cubicBezTo>
                    <a:cubicBezTo>
                      <a:pt x="1136347" y="249510"/>
                      <a:pt x="1155725" y="265554"/>
                      <a:pt x="1178510" y="274945"/>
                    </a:cubicBezTo>
                    <a:cubicBezTo>
                      <a:pt x="1175177" y="275793"/>
                      <a:pt x="1171783" y="276493"/>
                      <a:pt x="1168360" y="277059"/>
                    </a:cubicBezTo>
                    <a:close/>
                    <a:moveTo>
                      <a:pt x="1187306" y="278606"/>
                    </a:moveTo>
                    <a:cubicBezTo>
                      <a:pt x="1186860" y="278606"/>
                      <a:pt x="1186413" y="278577"/>
                      <a:pt x="1185967" y="278577"/>
                    </a:cubicBezTo>
                    <a:cubicBezTo>
                      <a:pt x="1186383" y="278443"/>
                      <a:pt x="1186800" y="278279"/>
                      <a:pt x="1187217" y="278145"/>
                    </a:cubicBezTo>
                    <a:cubicBezTo>
                      <a:pt x="1187649" y="278279"/>
                      <a:pt x="1188065" y="278443"/>
                      <a:pt x="1188482" y="278577"/>
                    </a:cubicBezTo>
                    <a:cubicBezTo>
                      <a:pt x="1188095" y="278591"/>
                      <a:pt x="1187693" y="278606"/>
                      <a:pt x="1187306" y="278606"/>
                    </a:cubicBezTo>
                    <a:close/>
                    <a:moveTo>
                      <a:pt x="1206163" y="277073"/>
                    </a:moveTo>
                    <a:cubicBezTo>
                      <a:pt x="1202695" y="276508"/>
                      <a:pt x="1199287" y="275808"/>
                      <a:pt x="1195923" y="274945"/>
                    </a:cubicBezTo>
                    <a:cubicBezTo>
                      <a:pt x="1218709" y="265554"/>
                      <a:pt x="1238086" y="249510"/>
                      <a:pt x="1251630" y="229210"/>
                    </a:cubicBezTo>
                    <a:cubicBezTo>
                      <a:pt x="1256035" y="235803"/>
                      <a:pt x="1261050" y="241965"/>
                      <a:pt x="1266602" y="247576"/>
                    </a:cubicBezTo>
                    <a:cubicBezTo>
                      <a:pt x="1250082" y="262786"/>
                      <a:pt x="1229246" y="273308"/>
                      <a:pt x="1206163" y="277073"/>
                    </a:cubicBezTo>
                    <a:close/>
                    <a:moveTo>
                      <a:pt x="1225019" y="278606"/>
                    </a:moveTo>
                    <a:cubicBezTo>
                      <a:pt x="1224617" y="278606"/>
                      <a:pt x="1224230" y="278577"/>
                      <a:pt x="1223843" y="278577"/>
                    </a:cubicBezTo>
                    <a:cubicBezTo>
                      <a:pt x="1241450" y="273070"/>
                      <a:pt x="1257345" y="263679"/>
                      <a:pt x="1270575" y="251415"/>
                    </a:cubicBezTo>
                    <a:cubicBezTo>
                      <a:pt x="1274877" y="255404"/>
                      <a:pt x="1279460" y="259080"/>
                      <a:pt x="1284297" y="262414"/>
                    </a:cubicBezTo>
                    <a:cubicBezTo>
                      <a:pt x="1266885" y="272698"/>
                      <a:pt x="1246629" y="278606"/>
                      <a:pt x="1225019" y="278606"/>
                    </a:cubicBezTo>
                    <a:close/>
                    <a:moveTo>
                      <a:pt x="1289432" y="259214"/>
                    </a:moveTo>
                    <a:cubicBezTo>
                      <a:pt x="1284164" y="255731"/>
                      <a:pt x="1279193" y="251847"/>
                      <a:pt x="1274549" y="247576"/>
                    </a:cubicBezTo>
                    <a:cubicBezTo>
                      <a:pt x="1280101" y="241950"/>
                      <a:pt x="1285116" y="235803"/>
                      <a:pt x="1289521" y="229210"/>
                    </a:cubicBezTo>
                    <a:cubicBezTo>
                      <a:pt x="1293897" y="235774"/>
                      <a:pt x="1298883" y="241890"/>
                      <a:pt x="1304404" y="247486"/>
                    </a:cubicBezTo>
                    <a:cubicBezTo>
                      <a:pt x="1299746" y="251788"/>
                      <a:pt x="1294730" y="255702"/>
                      <a:pt x="1289432" y="259214"/>
                    </a:cubicBezTo>
                    <a:close/>
                    <a:moveTo>
                      <a:pt x="1353845" y="278606"/>
                    </a:moveTo>
                    <a:cubicBezTo>
                      <a:pt x="1332235" y="278606"/>
                      <a:pt x="1311979" y="272683"/>
                      <a:pt x="1294567" y="262414"/>
                    </a:cubicBezTo>
                    <a:cubicBezTo>
                      <a:pt x="1299433" y="259050"/>
                      <a:pt x="1304047" y="255344"/>
                      <a:pt x="1308378" y="251326"/>
                    </a:cubicBezTo>
                    <a:cubicBezTo>
                      <a:pt x="1321624" y="263619"/>
                      <a:pt x="1337563" y="273040"/>
                      <a:pt x="1355199" y="278562"/>
                    </a:cubicBezTo>
                    <a:cubicBezTo>
                      <a:pt x="1354738" y="278577"/>
                      <a:pt x="1354291" y="278606"/>
                      <a:pt x="1353845" y="278606"/>
                    </a:cubicBezTo>
                    <a:close/>
                    <a:moveTo>
                      <a:pt x="1372791" y="277059"/>
                    </a:moveTo>
                    <a:cubicBezTo>
                      <a:pt x="1349707" y="273278"/>
                      <a:pt x="1328857" y="262726"/>
                      <a:pt x="1312351" y="247486"/>
                    </a:cubicBezTo>
                    <a:cubicBezTo>
                      <a:pt x="1317873" y="241890"/>
                      <a:pt x="1322859" y="235774"/>
                      <a:pt x="1327234" y="229210"/>
                    </a:cubicBezTo>
                    <a:cubicBezTo>
                      <a:pt x="1340778" y="249510"/>
                      <a:pt x="1360155" y="265554"/>
                      <a:pt x="1382941" y="274945"/>
                    </a:cubicBezTo>
                    <a:cubicBezTo>
                      <a:pt x="1379607" y="275793"/>
                      <a:pt x="1376229" y="276493"/>
                      <a:pt x="1372791" y="277059"/>
                    </a:cubicBezTo>
                    <a:close/>
                    <a:moveTo>
                      <a:pt x="1391737" y="278606"/>
                    </a:moveTo>
                    <a:cubicBezTo>
                      <a:pt x="1391290" y="278606"/>
                      <a:pt x="1390844" y="278577"/>
                      <a:pt x="1390397" y="278577"/>
                    </a:cubicBezTo>
                    <a:cubicBezTo>
                      <a:pt x="1390814" y="278443"/>
                      <a:pt x="1391230" y="278279"/>
                      <a:pt x="1391647" y="278145"/>
                    </a:cubicBezTo>
                    <a:cubicBezTo>
                      <a:pt x="1392079" y="278279"/>
                      <a:pt x="1392496" y="278443"/>
                      <a:pt x="1392912" y="278577"/>
                    </a:cubicBezTo>
                    <a:cubicBezTo>
                      <a:pt x="1392525" y="278591"/>
                      <a:pt x="1392138" y="278606"/>
                      <a:pt x="1391737" y="278606"/>
                    </a:cubicBezTo>
                    <a:close/>
                    <a:moveTo>
                      <a:pt x="1410593" y="277073"/>
                    </a:moveTo>
                    <a:cubicBezTo>
                      <a:pt x="1407125" y="276508"/>
                      <a:pt x="1403717" y="275808"/>
                      <a:pt x="1400354" y="274945"/>
                    </a:cubicBezTo>
                    <a:cubicBezTo>
                      <a:pt x="1423139" y="265554"/>
                      <a:pt x="1442517" y="249510"/>
                      <a:pt x="1456060" y="229210"/>
                    </a:cubicBezTo>
                    <a:cubicBezTo>
                      <a:pt x="1460465" y="235803"/>
                      <a:pt x="1465481" y="241965"/>
                      <a:pt x="1471032" y="247576"/>
                    </a:cubicBezTo>
                    <a:cubicBezTo>
                      <a:pt x="1454512" y="262786"/>
                      <a:pt x="1433676" y="273308"/>
                      <a:pt x="1410593" y="277073"/>
                    </a:cubicBezTo>
                    <a:close/>
                    <a:moveTo>
                      <a:pt x="1429450" y="278606"/>
                    </a:moveTo>
                    <a:cubicBezTo>
                      <a:pt x="1429048" y="278606"/>
                      <a:pt x="1428661" y="278577"/>
                      <a:pt x="1428274" y="278577"/>
                    </a:cubicBezTo>
                    <a:cubicBezTo>
                      <a:pt x="1445880" y="273070"/>
                      <a:pt x="1461775" y="263679"/>
                      <a:pt x="1475006" y="251415"/>
                    </a:cubicBezTo>
                    <a:cubicBezTo>
                      <a:pt x="1479307" y="255404"/>
                      <a:pt x="1483891" y="259080"/>
                      <a:pt x="1488728" y="262414"/>
                    </a:cubicBezTo>
                    <a:cubicBezTo>
                      <a:pt x="1471315" y="272698"/>
                      <a:pt x="1451059" y="278606"/>
                      <a:pt x="1429450" y="278606"/>
                    </a:cubicBezTo>
                    <a:close/>
                    <a:moveTo>
                      <a:pt x="1493862" y="259214"/>
                    </a:moveTo>
                    <a:cubicBezTo>
                      <a:pt x="1488594" y="255731"/>
                      <a:pt x="1483623" y="251847"/>
                      <a:pt x="1478980" y="247576"/>
                    </a:cubicBezTo>
                    <a:cubicBezTo>
                      <a:pt x="1484531" y="241950"/>
                      <a:pt x="1489546" y="235803"/>
                      <a:pt x="1493952" y="229210"/>
                    </a:cubicBezTo>
                    <a:cubicBezTo>
                      <a:pt x="1498327" y="235774"/>
                      <a:pt x="1503313" y="241890"/>
                      <a:pt x="1508834" y="247486"/>
                    </a:cubicBezTo>
                    <a:cubicBezTo>
                      <a:pt x="1504176" y="251788"/>
                      <a:pt x="1499175" y="255702"/>
                      <a:pt x="1493862" y="259214"/>
                    </a:cubicBezTo>
                    <a:close/>
                    <a:moveTo>
                      <a:pt x="1558275" y="278606"/>
                    </a:moveTo>
                    <a:cubicBezTo>
                      <a:pt x="1536665" y="278606"/>
                      <a:pt x="1516410" y="272683"/>
                      <a:pt x="1498997" y="262414"/>
                    </a:cubicBezTo>
                    <a:cubicBezTo>
                      <a:pt x="1503864" y="259050"/>
                      <a:pt x="1508477" y="255344"/>
                      <a:pt x="1512808" y="251326"/>
                    </a:cubicBezTo>
                    <a:cubicBezTo>
                      <a:pt x="1526054" y="263619"/>
                      <a:pt x="1541993" y="273040"/>
                      <a:pt x="1559629" y="278562"/>
                    </a:cubicBezTo>
                    <a:cubicBezTo>
                      <a:pt x="1559183" y="278577"/>
                      <a:pt x="1558736" y="278606"/>
                      <a:pt x="1558275" y="278606"/>
                    </a:cubicBezTo>
                    <a:close/>
                    <a:moveTo>
                      <a:pt x="1577221" y="277059"/>
                    </a:moveTo>
                    <a:cubicBezTo>
                      <a:pt x="1554138" y="273278"/>
                      <a:pt x="1533287" y="262726"/>
                      <a:pt x="1516782" y="247486"/>
                    </a:cubicBezTo>
                    <a:cubicBezTo>
                      <a:pt x="1522303" y="241890"/>
                      <a:pt x="1527289" y="235774"/>
                      <a:pt x="1531665" y="229210"/>
                    </a:cubicBezTo>
                    <a:cubicBezTo>
                      <a:pt x="1545208" y="249510"/>
                      <a:pt x="1564586" y="265554"/>
                      <a:pt x="1587371" y="274945"/>
                    </a:cubicBezTo>
                    <a:cubicBezTo>
                      <a:pt x="1584052" y="275793"/>
                      <a:pt x="1580659" y="276493"/>
                      <a:pt x="1577221" y="277059"/>
                    </a:cubicBezTo>
                    <a:close/>
                    <a:moveTo>
                      <a:pt x="1596167" y="278606"/>
                    </a:moveTo>
                    <a:cubicBezTo>
                      <a:pt x="1595720" y="278606"/>
                      <a:pt x="1595274" y="278577"/>
                      <a:pt x="1594827" y="278577"/>
                    </a:cubicBezTo>
                    <a:cubicBezTo>
                      <a:pt x="1595244" y="278443"/>
                      <a:pt x="1595661" y="278279"/>
                      <a:pt x="1596077" y="278145"/>
                    </a:cubicBezTo>
                    <a:cubicBezTo>
                      <a:pt x="1596509" y="278279"/>
                      <a:pt x="1596926" y="278443"/>
                      <a:pt x="1597357" y="278577"/>
                    </a:cubicBezTo>
                    <a:cubicBezTo>
                      <a:pt x="1596956" y="278591"/>
                      <a:pt x="1596569" y="278606"/>
                      <a:pt x="1596167" y="278606"/>
                    </a:cubicBezTo>
                    <a:close/>
                    <a:moveTo>
                      <a:pt x="1604799" y="274945"/>
                    </a:moveTo>
                    <a:cubicBezTo>
                      <a:pt x="1627584" y="265554"/>
                      <a:pt x="1646962" y="249510"/>
                      <a:pt x="1660505" y="229210"/>
                    </a:cubicBezTo>
                    <a:cubicBezTo>
                      <a:pt x="1664910" y="235818"/>
                      <a:pt x="1669941" y="241995"/>
                      <a:pt x="1675507" y="247620"/>
                    </a:cubicBezTo>
                    <a:cubicBezTo>
                      <a:pt x="1658481" y="263322"/>
                      <a:pt x="1637601" y="273442"/>
                      <a:pt x="1615068" y="277088"/>
                    </a:cubicBezTo>
                    <a:cubicBezTo>
                      <a:pt x="1611585" y="276508"/>
                      <a:pt x="1608162" y="275808"/>
                      <a:pt x="1604799" y="274945"/>
                    </a:cubicBezTo>
                    <a:close/>
                    <a:moveTo>
                      <a:pt x="1633880" y="278606"/>
                    </a:moveTo>
                    <a:cubicBezTo>
                      <a:pt x="1633523" y="278606"/>
                      <a:pt x="1633165" y="278577"/>
                      <a:pt x="1632793" y="278577"/>
                    </a:cubicBezTo>
                    <a:cubicBezTo>
                      <a:pt x="1650028" y="273204"/>
                      <a:pt x="1665923" y="264021"/>
                      <a:pt x="1679481" y="251445"/>
                    </a:cubicBezTo>
                    <a:cubicBezTo>
                      <a:pt x="1683767" y="255419"/>
                      <a:pt x="1688336" y="259080"/>
                      <a:pt x="1693158" y="262414"/>
                    </a:cubicBezTo>
                    <a:cubicBezTo>
                      <a:pt x="1675745" y="272698"/>
                      <a:pt x="1655505" y="278606"/>
                      <a:pt x="1633880" y="278606"/>
                    </a:cubicBezTo>
                    <a:close/>
                    <a:moveTo>
                      <a:pt x="1698308" y="259214"/>
                    </a:moveTo>
                    <a:cubicBezTo>
                      <a:pt x="1693054" y="255746"/>
                      <a:pt x="1688098" y="251862"/>
                      <a:pt x="1683469" y="247620"/>
                    </a:cubicBezTo>
                    <a:cubicBezTo>
                      <a:pt x="1689080" y="241935"/>
                      <a:pt x="1694096" y="235803"/>
                      <a:pt x="1698441" y="229285"/>
                    </a:cubicBezTo>
                    <a:cubicBezTo>
                      <a:pt x="1702802" y="235818"/>
                      <a:pt x="1707773" y="241905"/>
                      <a:pt x="1713280" y="247486"/>
                    </a:cubicBezTo>
                    <a:cubicBezTo>
                      <a:pt x="1708621" y="251788"/>
                      <a:pt x="1703606" y="255702"/>
                      <a:pt x="1698308" y="259214"/>
                    </a:cubicBezTo>
                    <a:close/>
                    <a:moveTo>
                      <a:pt x="1762720" y="278606"/>
                    </a:moveTo>
                    <a:cubicBezTo>
                      <a:pt x="1741111" y="278606"/>
                      <a:pt x="1720855" y="272683"/>
                      <a:pt x="1703442" y="262414"/>
                    </a:cubicBezTo>
                    <a:cubicBezTo>
                      <a:pt x="1708309" y="259050"/>
                      <a:pt x="1712922" y="255344"/>
                      <a:pt x="1717253" y="251326"/>
                    </a:cubicBezTo>
                    <a:cubicBezTo>
                      <a:pt x="1730499" y="263619"/>
                      <a:pt x="1746439" y="273040"/>
                      <a:pt x="1764075" y="278562"/>
                    </a:cubicBezTo>
                    <a:cubicBezTo>
                      <a:pt x="1763613" y="278577"/>
                      <a:pt x="1763167" y="278606"/>
                      <a:pt x="1762720" y="278606"/>
                    </a:cubicBezTo>
                    <a:close/>
                    <a:moveTo>
                      <a:pt x="1781666" y="277059"/>
                    </a:moveTo>
                    <a:cubicBezTo>
                      <a:pt x="1758583" y="273278"/>
                      <a:pt x="1737732" y="262726"/>
                      <a:pt x="1721227" y="247486"/>
                    </a:cubicBezTo>
                    <a:cubicBezTo>
                      <a:pt x="1726749" y="241890"/>
                      <a:pt x="1731734" y="235774"/>
                      <a:pt x="1736110" y="229210"/>
                    </a:cubicBezTo>
                    <a:cubicBezTo>
                      <a:pt x="1749653" y="249510"/>
                      <a:pt x="1769031" y="265554"/>
                      <a:pt x="1791816" y="274945"/>
                    </a:cubicBezTo>
                    <a:cubicBezTo>
                      <a:pt x="1788482" y="275793"/>
                      <a:pt x="1785089" y="276493"/>
                      <a:pt x="1781666" y="277059"/>
                    </a:cubicBezTo>
                    <a:close/>
                    <a:moveTo>
                      <a:pt x="1800612" y="278606"/>
                    </a:moveTo>
                    <a:cubicBezTo>
                      <a:pt x="1800165" y="278606"/>
                      <a:pt x="1799719" y="278577"/>
                      <a:pt x="1799273" y="278577"/>
                    </a:cubicBezTo>
                    <a:cubicBezTo>
                      <a:pt x="1799689" y="278443"/>
                      <a:pt x="1800106" y="278279"/>
                      <a:pt x="1800523" y="278145"/>
                    </a:cubicBezTo>
                    <a:cubicBezTo>
                      <a:pt x="1800954" y="278279"/>
                      <a:pt x="1801371" y="278443"/>
                      <a:pt x="1801788" y="278577"/>
                    </a:cubicBezTo>
                    <a:cubicBezTo>
                      <a:pt x="1801401" y="278591"/>
                      <a:pt x="1800999" y="278606"/>
                      <a:pt x="1800612" y="278606"/>
                    </a:cubicBezTo>
                    <a:close/>
                    <a:moveTo>
                      <a:pt x="1809229" y="274945"/>
                    </a:moveTo>
                    <a:cubicBezTo>
                      <a:pt x="1832015" y="265554"/>
                      <a:pt x="1851392" y="249510"/>
                      <a:pt x="1864935" y="229210"/>
                    </a:cubicBezTo>
                    <a:cubicBezTo>
                      <a:pt x="1869341" y="235803"/>
                      <a:pt x="1874356" y="241965"/>
                      <a:pt x="1879908" y="247576"/>
                    </a:cubicBezTo>
                    <a:cubicBezTo>
                      <a:pt x="1863402" y="262786"/>
                      <a:pt x="1842552" y="273308"/>
                      <a:pt x="1819469" y="277073"/>
                    </a:cubicBezTo>
                    <a:cubicBezTo>
                      <a:pt x="1816001" y="276508"/>
                      <a:pt x="1812578" y="275808"/>
                      <a:pt x="1809229" y="274945"/>
                    </a:cubicBezTo>
                    <a:close/>
                    <a:moveTo>
                      <a:pt x="1838325" y="278606"/>
                    </a:moveTo>
                    <a:cubicBezTo>
                      <a:pt x="1837923" y="278606"/>
                      <a:pt x="1837536" y="278577"/>
                      <a:pt x="1837149" y="278577"/>
                    </a:cubicBezTo>
                    <a:cubicBezTo>
                      <a:pt x="1854756" y="273070"/>
                      <a:pt x="1870650" y="263679"/>
                      <a:pt x="1883881" y="251415"/>
                    </a:cubicBezTo>
                    <a:cubicBezTo>
                      <a:pt x="1888182" y="255404"/>
                      <a:pt x="1892766" y="259080"/>
                      <a:pt x="1897603" y="262414"/>
                    </a:cubicBezTo>
                    <a:cubicBezTo>
                      <a:pt x="1880190" y="272698"/>
                      <a:pt x="1859935" y="278606"/>
                      <a:pt x="1838325" y="278606"/>
                    </a:cubicBezTo>
                    <a:close/>
                    <a:moveTo>
                      <a:pt x="1902738" y="259214"/>
                    </a:moveTo>
                    <a:cubicBezTo>
                      <a:pt x="1897469" y="255731"/>
                      <a:pt x="1892498" y="251847"/>
                      <a:pt x="1887855" y="247576"/>
                    </a:cubicBezTo>
                    <a:cubicBezTo>
                      <a:pt x="1893406" y="241950"/>
                      <a:pt x="1898422" y="235803"/>
                      <a:pt x="1902827" y="229210"/>
                    </a:cubicBezTo>
                    <a:cubicBezTo>
                      <a:pt x="1907203" y="235774"/>
                      <a:pt x="1912188" y="241890"/>
                      <a:pt x="1917710" y="247486"/>
                    </a:cubicBezTo>
                    <a:cubicBezTo>
                      <a:pt x="1913052" y="251788"/>
                      <a:pt x="1908036" y="255702"/>
                      <a:pt x="1902738" y="259214"/>
                    </a:cubicBezTo>
                    <a:close/>
                    <a:moveTo>
                      <a:pt x="1967151" y="278606"/>
                    </a:moveTo>
                    <a:cubicBezTo>
                      <a:pt x="1945541" y="278606"/>
                      <a:pt x="1925285" y="272683"/>
                      <a:pt x="1907872" y="262414"/>
                    </a:cubicBezTo>
                    <a:cubicBezTo>
                      <a:pt x="1912739" y="259050"/>
                      <a:pt x="1917353" y="255344"/>
                      <a:pt x="1921684" y="251326"/>
                    </a:cubicBezTo>
                    <a:cubicBezTo>
                      <a:pt x="1934929" y="263619"/>
                      <a:pt x="1950869" y="273040"/>
                      <a:pt x="1968505" y="278562"/>
                    </a:cubicBezTo>
                    <a:cubicBezTo>
                      <a:pt x="1968044" y="278577"/>
                      <a:pt x="1967597" y="278606"/>
                      <a:pt x="1967151" y="278606"/>
                    </a:cubicBezTo>
                    <a:close/>
                    <a:moveTo>
                      <a:pt x="1986096" y="277059"/>
                    </a:moveTo>
                    <a:cubicBezTo>
                      <a:pt x="1963013" y="273278"/>
                      <a:pt x="1942162" y="262726"/>
                      <a:pt x="1925657" y="247486"/>
                    </a:cubicBezTo>
                    <a:cubicBezTo>
                      <a:pt x="1931179" y="241890"/>
                      <a:pt x="1936165" y="235774"/>
                      <a:pt x="1940540" y="229210"/>
                    </a:cubicBezTo>
                    <a:cubicBezTo>
                      <a:pt x="1954084" y="249510"/>
                      <a:pt x="1973461" y="265554"/>
                      <a:pt x="1996246" y="274945"/>
                    </a:cubicBezTo>
                    <a:cubicBezTo>
                      <a:pt x="1992913" y="275793"/>
                      <a:pt x="1989534" y="276493"/>
                      <a:pt x="1986096" y="277059"/>
                    </a:cubicBezTo>
                    <a:close/>
                    <a:moveTo>
                      <a:pt x="2005042" y="278606"/>
                    </a:moveTo>
                    <a:cubicBezTo>
                      <a:pt x="2004596" y="278606"/>
                      <a:pt x="2004149" y="278577"/>
                      <a:pt x="2003703" y="278577"/>
                    </a:cubicBezTo>
                    <a:cubicBezTo>
                      <a:pt x="2004120" y="278443"/>
                      <a:pt x="2004536" y="278279"/>
                      <a:pt x="2004953" y="278145"/>
                    </a:cubicBezTo>
                    <a:cubicBezTo>
                      <a:pt x="2005385" y="278279"/>
                      <a:pt x="2005801" y="278443"/>
                      <a:pt x="2006218" y="278577"/>
                    </a:cubicBezTo>
                    <a:cubicBezTo>
                      <a:pt x="2005831" y="278591"/>
                      <a:pt x="2005444" y="278606"/>
                      <a:pt x="2005042" y="278606"/>
                    </a:cubicBezTo>
                    <a:close/>
                    <a:moveTo>
                      <a:pt x="2013659" y="274945"/>
                    </a:moveTo>
                    <a:cubicBezTo>
                      <a:pt x="2036445" y="265554"/>
                      <a:pt x="2055822" y="249510"/>
                      <a:pt x="2069366" y="229210"/>
                    </a:cubicBezTo>
                    <a:cubicBezTo>
                      <a:pt x="2073771" y="235803"/>
                      <a:pt x="2078787" y="241965"/>
                      <a:pt x="2084338" y="247576"/>
                    </a:cubicBezTo>
                    <a:cubicBezTo>
                      <a:pt x="2067833" y="262786"/>
                      <a:pt x="2046982" y="273308"/>
                      <a:pt x="2023899" y="277073"/>
                    </a:cubicBezTo>
                    <a:cubicBezTo>
                      <a:pt x="2020431" y="276508"/>
                      <a:pt x="2017023" y="275808"/>
                      <a:pt x="2013659" y="274945"/>
                    </a:cubicBezTo>
                    <a:close/>
                    <a:moveTo>
                      <a:pt x="2042755" y="278606"/>
                    </a:moveTo>
                    <a:cubicBezTo>
                      <a:pt x="2042353" y="278606"/>
                      <a:pt x="2041967" y="278577"/>
                      <a:pt x="2041580" y="278577"/>
                    </a:cubicBezTo>
                    <a:cubicBezTo>
                      <a:pt x="2059186" y="273070"/>
                      <a:pt x="2075081" y="263679"/>
                      <a:pt x="2088312" y="251415"/>
                    </a:cubicBezTo>
                    <a:cubicBezTo>
                      <a:pt x="2092628" y="255419"/>
                      <a:pt x="2097241" y="259110"/>
                      <a:pt x="2102108" y="262473"/>
                    </a:cubicBezTo>
                    <a:cubicBezTo>
                      <a:pt x="2084293" y="272996"/>
                      <a:pt x="2063963" y="278606"/>
                      <a:pt x="2042755" y="278606"/>
                    </a:cubicBezTo>
                    <a:close/>
                    <a:moveTo>
                      <a:pt x="2092300" y="247576"/>
                    </a:moveTo>
                    <a:cubicBezTo>
                      <a:pt x="2097852" y="241950"/>
                      <a:pt x="2102867" y="235803"/>
                      <a:pt x="2107272" y="229210"/>
                    </a:cubicBezTo>
                    <a:cubicBezTo>
                      <a:pt x="2111663" y="235788"/>
                      <a:pt x="2116663" y="241920"/>
                      <a:pt x="2122185" y="247531"/>
                    </a:cubicBezTo>
                    <a:cubicBezTo>
                      <a:pt x="2117482" y="251877"/>
                      <a:pt x="2112496" y="255791"/>
                      <a:pt x="2107258" y="259274"/>
                    </a:cubicBezTo>
                    <a:cubicBezTo>
                      <a:pt x="2101959" y="255761"/>
                      <a:pt x="2096944" y="251862"/>
                      <a:pt x="2092300" y="247576"/>
                    </a:cubicBezTo>
                    <a:close/>
                    <a:moveTo>
                      <a:pt x="2171581" y="278606"/>
                    </a:moveTo>
                    <a:cubicBezTo>
                      <a:pt x="2149986" y="278606"/>
                      <a:pt x="2129760" y="272698"/>
                      <a:pt x="2112362" y="262458"/>
                    </a:cubicBezTo>
                    <a:cubicBezTo>
                      <a:pt x="2117184" y="259125"/>
                      <a:pt x="2121783" y="255434"/>
                      <a:pt x="2126144" y="251371"/>
                    </a:cubicBezTo>
                    <a:cubicBezTo>
                      <a:pt x="2139390" y="263649"/>
                      <a:pt x="2155299" y="273055"/>
                      <a:pt x="2172921" y="278577"/>
                    </a:cubicBezTo>
                    <a:cubicBezTo>
                      <a:pt x="2172489" y="278577"/>
                      <a:pt x="2172042" y="278606"/>
                      <a:pt x="2171581" y="278606"/>
                    </a:cubicBezTo>
                    <a:close/>
                    <a:moveTo>
                      <a:pt x="2190527" y="277059"/>
                    </a:moveTo>
                    <a:cubicBezTo>
                      <a:pt x="2167458" y="273278"/>
                      <a:pt x="2146623" y="262741"/>
                      <a:pt x="2130132" y="247531"/>
                    </a:cubicBezTo>
                    <a:cubicBezTo>
                      <a:pt x="2135714" y="241875"/>
                      <a:pt x="2140699" y="235759"/>
                      <a:pt x="2145015" y="229285"/>
                    </a:cubicBezTo>
                    <a:cubicBezTo>
                      <a:pt x="2158559" y="249555"/>
                      <a:pt x="2177906" y="265569"/>
                      <a:pt x="2200662" y="274945"/>
                    </a:cubicBezTo>
                    <a:cubicBezTo>
                      <a:pt x="2197358" y="275793"/>
                      <a:pt x="2193965" y="276493"/>
                      <a:pt x="2190527" y="277059"/>
                    </a:cubicBezTo>
                    <a:close/>
                    <a:moveTo>
                      <a:pt x="2209473" y="278606"/>
                    </a:moveTo>
                    <a:cubicBezTo>
                      <a:pt x="2209026" y="278606"/>
                      <a:pt x="2208580" y="278577"/>
                      <a:pt x="2208133" y="278577"/>
                    </a:cubicBezTo>
                    <a:cubicBezTo>
                      <a:pt x="2208550" y="278443"/>
                      <a:pt x="2208967" y="278279"/>
                      <a:pt x="2209383" y="278145"/>
                    </a:cubicBezTo>
                    <a:cubicBezTo>
                      <a:pt x="2209815" y="278279"/>
                      <a:pt x="2210232" y="278443"/>
                      <a:pt x="2210648" y="278577"/>
                    </a:cubicBezTo>
                    <a:cubicBezTo>
                      <a:pt x="2210261" y="278591"/>
                      <a:pt x="2209875" y="278606"/>
                      <a:pt x="2209473" y="278606"/>
                    </a:cubicBezTo>
                    <a:close/>
                    <a:moveTo>
                      <a:pt x="2218105" y="274945"/>
                    </a:moveTo>
                    <a:cubicBezTo>
                      <a:pt x="2240890" y="265554"/>
                      <a:pt x="2260268" y="249510"/>
                      <a:pt x="2273811" y="229210"/>
                    </a:cubicBezTo>
                    <a:cubicBezTo>
                      <a:pt x="2278216" y="235803"/>
                      <a:pt x="2283232" y="241965"/>
                      <a:pt x="2288783" y="247576"/>
                    </a:cubicBezTo>
                    <a:cubicBezTo>
                      <a:pt x="2272278" y="262786"/>
                      <a:pt x="2251427" y="273308"/>
                      <a:pt x="2228344" y="277073"/>
                    </a:cubicBezTo>
                    <a:cubicBezTo>
                      <a:pt x="2224876" y="276508"/>
                      <a:pt x="2221453" y="275808"/>
                      <a:pt x="2218105" y="274945"/>
                    </a:cubicBezTo>
                    <a:close/>
                    <a:moveTo>
                      <a:pt x="2247186" y="278606"/>
                    </a:moveTo>
                    <a:cubicBezTo>
                      <a:pt x="2246784" y="278606"/>
                      <a:pt x="2246397" y="278577"/>
                      <a:pt x="2246010" y="278577"/>
                    </a:cubicBezTo>
                    <a:cubicBezTo>
                      <a:pt x="2263616" y="273070"/>
                      <a:pt x="2279511" y="263679"/>
                      <a:pt x="2292742" y="251415"/>
                    </a:cubicBezTo>
                    <a:cubicBezTo>
                      <a:pt x="2297043" y="255404"/>
                      <a:pt x="2301627" y="259080"/>
                      <a:pt x="2306464" y="262414"/>
                    </a:cubicBezTo>
                    <a:cubicBezTo>
                      <a:pt x="2289051" y="272698"/>
                      <a:pt x="2268810" y="278606"/>
                      <a:pt x="2247186" y="278606"/>
                    </a:cubicBezTo>
                    <a:close/>
                    <a:moveTo>
                      <a:pt x="2296731" y="247576"/>
                    </a:moveTo>
                    <a:cubicBezTo>
                      <a:pt x="2302282" y="241950"/>
                      <a:pt x="2307297" y="235803"/>
                      <a:pt x="2311703" y="229210"/>
                    </a:cubicBezTo>
                    <a:cubicBezTo>
                      <a:pt x="2316078" y="235774"/>
                      <a:pt x="2321064" y="241890"/>
                      <a:pt x="2326585" y="247486"/>
                    </a:cubicBezTo>
                    <a:cubicBezTo>
                      <a:pt x="2321927" y="251788"/>
                      <a:pt x="2316912" y="255702"/>
                      <a:pt x="2311614" y="259214"/>
                    </a:cubicBezTo>
                    <a:cubicBezTo>
                      <a:pt x="2306345" y="255731"/>
                      <a:pt x="2301359" y="251847"/>
                      <a:pt x="2296731" y="247576"/>
                    </a:cubicBezTo>
                    <a:close/>
                    <a:moveTo>
                      <a:pt x="2376026" y="278606"/>
                    </a:moveTo>
                    <a:cubicBezTo>
                      <a:pt x="2354417" y="278606"/>
                      <a:pt x="2334161" y="272683"/>
                      <a:pt x="2316748" y="262414"/>
                    </a:cubicBezTo>
                    <a:cubicBezTo>
                      <a:pt x="2321615" y="259050"/>
                      <a:pt x="2326228" y="255344"/>
                      <a:pt x="2330559" y="251326"/>
                    </a:cubicBezTo>
                    <a:cubicBezTo>
                      <a:pt x="2343805" y="263619"/>
                      <a:pt x="2359744" y="273040"/>
                      <a:pt x="2377381" y="278562"/>
                    </a:cubicBezTo>
                    <a:cubicBezTo>
                      <a:pt x="2376919" y="278577"/>
                      <a:pt x="2376473" y="278606"/>
                      <a:pt x="2376026" y="278606"/>
                    </a:cubicBezTo>
                    <a:close/>
                    <a:moveTo>
                      <a:pt x="2394972" y="277059"/>
                    </a:moveTo>
                    <a:cubicBezTo>
                      <a:pt x="2371889" y="273278"/>
                      <a:pt x="2351038" y="262726"/>
                      <a:pt x="2334533" y="247486"/>
                    </a:cubicBezTo>
                    <a:cubicBezTo>
                      <a:pt x="2340054" y="241890"/>
                      <a:pt x="2345040" y="235774"/>
                      <a:pt x="2349416" y="229210"/>
                    </a:cubicBezTo>
                    <a:cubicBezTo>
                      <a:pt x="2362959" y="249510"/>
                      <a:pt x="2382336" y="265554"/>
                      <a:pt x="2405122" y="274945"/>
                    </a:cubicBezTo>
                    <a:cubicBezTo>
                      <a:pt x="2401788" y="275793"/>
                      <a:pt x="2398395" y="276493"/>
                      <a:pt x="2394972" y="277059"/>
                    </a:cubicBezTo>
                    <a:close/>
                    <a:moveTo>
                      <a:pt x="2413918" y="278606"/>
                    </a:moveTo>
                    <a:cubicBezTo>
                      <a:pt x="2413471" y="278606"/>
                      <a:pt x="2413025" y="278577"/>
                      <a:pt x="2412578" y="278577"/>
                    </a:cubicBezTo>
                    <a:cubicBezTo>
                      <a:pt x="2412995" y="278443"/>
                      <a:pt x="2413412" y="278279"/>
                      <a:pt x="2413829" y="278145"/>
                    </a:cubicBezTo>
                    <a:cubicBezTo>
                      <a:pt x="2414260" y="278279"/>
                      <a:pt x="2414677" y="278443"/>
                      <a:pt x="2415093" y="278577"/>
                    </a:cubicBezTo>
                    <a:cubicBezTo>
                      <a:pt x="2414692" y="278591"/>
                      <a:pt x="2414305" y="278606"/>
                      <a:pt x="2413918" y="278606"/>
                    </a:cubicBezTo>
                    <a:close/>
                    <a:moveTo>
                      <a:pt x="2422535" y="274945"/>
                    </a:moveTo>
                    <a:cubicBezTo>
                      <a:pt x="2445321" y="265554"/>
                      <a:pt x="2464698" y="249510"/>
                      <a:pt x="2478241" y="229210"/>
                    </a:cubicBezTo>
                    <a:cubicBezTo>
                      <a:pt x="2482647" y="235803"/>
                      <a:pt x="2487662" y="241965"/>
                      <a:pt x="2493213" y="247576"/>
                    </a:cubicBezTo>
                    <a:cubicBezTo>
                      <a:pt x="2476709" y="262786"/>
                      <a:pt x="2455858" y="273308"/>
                      <a:pt x="2432774" y="277073"/>
                    </a:cubicBezTo>
                    <a:cubicBezTo>
                      <a:pt x="2429307" y="276508"/>
                      <a:pt x="2425883" y="275808"/>
                      <a:pt x="2422535" y="274945"/>
                    </a:cubicBezTo>
                    <a:close/>
                    <a:moveTo>
                      <a:pt x="2451631" y="278606"/>
                    </a:moveTo>
                    <a:cubicBezTo>
                      <a:pt x="2451229" y="278606"/>
                      <a:pt x="2450842" y="278577"/>
                      <a:pt x="2450455" y="278577"/>
                    </a:cubicBezTo>
                    <a:cubicBezTo>
                      <a:pt x="2468062" y="273070"/>
                      <a:pt x="2483956" y="263679"/>
                      <a:pt x="2497187" y="251415"/>
                    </a:cubicBezTo>
                    <a:cubicBezTo>
                      <a:pt x="2501488" y="255404"/>
                      <a:pt x="2506072" y="259080"/>
                      <a:pt x="2510909" y="262414"/>
                    </a:cubicBezTo>
                    <a:cubicBezTo>
                      <a:pt x="2493496" y="272698"/>
                      <a:pt x="2473241" y="278606"/>
                      <a:pt x="2451631" y="278606"/>
                    </a:cubicBezTo>
                    <a:close/>
                    <a:moveTo>
                      <a:pt x="2501161" y="247576"/>
                    </a:moveTo>
                    <a:cubicBezTo>
                      <a:pt x="2506712" y="241950"/>
                      <a:pt x="2511728" y="235803"/>
                      <a:pt x="2516133" y="229210"/>
                    </a:cubicBezTo>
                    <a:cubicBezTo>
                      <a:pt x="2520509" y="235774"/>
                      <a:pt x="2525494" y="241890"/>
                      <a:pt x="2531016" y="247486"/>
                    </a:cubicBezTo>
                    <a:cubicBezTo>
                      <a:pt x="2526357" y="251788"/>
                      <a:pt x="2521342" y="255702"/>
                      <a:pt x="2516044" y="259214"/>
                    </a:cubicBezTo>
                    <a:cubicBezTo>
                      <a:pt x="2510775" y="255731"/>
                      <a:pt x="2505790" y="251847"/>
                      <a:pt x="2501161" y="247576"/>
                    </a:cubicBezTo>
                    <a:close/>
                    <a:moveTo>
                      <a:pt x="2580457" y="278606"/>
                    </a:moveTo>
                    <a:cubicBezTo>
                      <a:pt x="2558847" y="278606"/>
                      <a:pt x="2538591" y="272683"/>
                      <a:pt x="2521178" y="262414"/>
                    </a:cubicBezTo>
                    <a:cubicBezTo>
                      <a:pt x="2526045" y="259050"/>
                      <a:pt x="2530659" y="255344"/>
                      <a:pt x="2534989" y="251326"/>
                    </a:cubicBezTo>
                    <a:cubicBezTo>
                      <a:pt x="2548235" y="263619"/>
                      <a:pt x="2564175" y="273040"/>
                      <a:pt x="2581811" y="278562"/>
                    </a:cubicBezTo>
                    <a:cubicBezTo>
                      <a:pt x="2581350" y="278577"/>
                      <a:pt x="2580903" y="278606"/>
                      <a:pt x="2580457" y="278606"/>
                    </a:cubicBezTo>
                    <a:close/>
                    <a:moveTo>
                      <a:pt x="2599402" y="277059"/>
                    </a:moveTo>
                    <a:cubicBezTo>
                      <a:pt x="2576319" y="273278"/>
                      <a:pt x="2555468" y="262726"/>
                      <a:pt x="2538963" y="247486"/>
                    </a:cubicBezTo>
                    <a:cubicBezTo>
                      <a:pt x="2544485" y="241890"/>
                      <a:pt x="2549470" y="235774"/>
                      <a:pt x="2553846" y="229210"/>
                    </a:cubicBezTo>
                    <a:cubicBezTo>
                      <a:pt x="2567389" y="249510"/>
                      <a:pt x="2586767" y="265554"/>
                      <a:pt x="2609553" y="274945"/>
                    </a:cubicBezTo>
                    <a:cubicBezTo>
                      <a:pt x="2606219" y="275793"/>
                      <a:pt x="2602840" y="276493"/>
                      <a:pt x="2599402" y="277059"/>
                    </a:cubicBezTo>
                    <a:close/>
                    <a:moveTo>
                      <a:pt x="2618348" y="278606"/>
                    </a:moveTo>
                    <a:cubicBezTo>
                      <a:pt x="2617902" y="278606"/>
                      <a:pt x="2617455" y="278577"/>
                      <a:pt x="2617009" y="278577"/>
                    </a:cubicBezTo>
                    <a:cubicBezTo>
                      <a:pt x="2617426" y="278443"/>
                      <a:pt x="2617842" y="278279"/>
                      <a:pt x="2618259" y="278145"/>
                    </a:cubicBezTo>
                    <a:cubicBezTo>
                      <a:pt x="2618690" y="278279"/>
                      <a:pt x="2619107" y="278443"/>
                      <a:pt x="2619524" y="278577"/>
                    </a:cubicBezTo>
                    <a:cubicBezTo>
                      <a:pt x="2619137" y="278591"/>
                      <a:pt x="2618750" y="278606"/>
                      <a:pt x="2618348" y="278606"/>
                    </a:cubicBezTo>
                    <a:close/>
                    <a:moveTo>
                      <a:pt x="2626965" y="274945"/>
                    </a:moveTo>
                    <a:cubicBezTo>
                      <a:pt x="2649751" y="265554"/>
                      <a:pt x="2669128" y="249510"/>
                      <a:pt x="2682672" y="229210"/>
                    </a:cubicBezTo>
                    <a:cubicBezTo>
                      <a:pt x="2687077" y="235803"/>
                      <a:pt x="2692093" y="241965"/>
                      <a:pt x="2697644" y="247576"/>
                    </a:cubicBezTo>
                    <a:cubicBezTo>
                      <a:pt x="2681139" y="262786"/>
                      <a:pt x="2660288" y="273308"/>
                      <a:pt x="2637205" y="277073"/>
                    </a:cubicBezTo>
                    <a:cubicBezTo>
                      <a:pt x="2633737" y="276508"/>
                      <a:pt x="2630329" y="275808"/>
                      <a:pt x="2626965" y="274945"/>
                    </a:cubicBezTo>
                    <a:close/>
                    <a:moveTo>
                      <a:pt x="2656061" y="278606"/>
                    </a:moveTo>
                    <a:cubicBezTo>
                      <a:pt x="2655659" y="278606"/>
                      <a:pt x="2655272" y="278577"/>
                      <a:pt x="2654885" y="278577"/>
                    </a:cubicBezTo>
                    <a:cubicBezTo>
                      <a:pt x="2672492" y="273070"/>
                      <a:pt x="2688387" y="263679"/>
                      <a:pt x="2701617" y="251415"/>
                    </a:cubicBezTo>
                    <a:cubicBezTo>
                      <a:pt x="2705919" y="255404"/>
                      <a:pt x="2710502" y="259080"/>
                      <a:pt x="2715339" y="262414"/>
                    </a:cubicBezTo>
                    <a:cubicBezTo>
                      <a:pt x="2697926" y="272698"/>
                      <a:pt x="2677671" y="278606"/>
                      <a:pt x="2656061" y="278606"/>
                    </a:cubicBezTo>
                    <a:close/>
                    <a:moveTo>
                      <a:pt x="2720474" y="259214"/>
                    </a:moveTo>
                    <a:cubicBezTo>
                      <a:pt x="2715206" y="255731"/>
                      <a:pt x="2710235" y="251847"/>
                      <a:pt x="2705591" y="247576"/>
                    </a:cubicBezTo>
                    <a:cubicBezTo>
                      <a:pt x="2711143" y="241950"/>
                      <a:pt x="2716158" y="235803"/>
                      <a:pt x="2720563" y="229210"/>
                    </a:cubicBezTo>
                    <a:cubicBezTo>
                      <a:pt x="2724939" y="235774"/>
                      <a:pt x="2729925" y="241890"/>
                      <a:pt x="2735446" y="247486"/>
                    </a:cubicBezTo>
                    <a:cubicBezTo>
                      <a:pt x="2730788" y="251788"/>
                      <a:pt x="2725787" y="255702"/>
                      <a:pt x="2720474" y="259214"/>
                    </a:cubicBezTo>
                    <a:close/>
                    <a:moveTo>
                      <a:pt x="2784887" y="278606"/>
                    </a:moveTo>
                    <a:cubicBezTo>
                      <a:pt x="2763277" y="278606"/>
                      <a:pt x="2743021" y="272683"/>
                      <a:pt x="2725609" y="262414"/>
                    </a:cubicBezTo>
                    <a:cubicBezTo>
                      <a:pt x="2730475" y="259050"/>
                      <a:pt x="2735089" y="255344"/>
                      <a:pt x="2739420" y="251326"/>
                    </a:cubicBezTo>
                    <a:cubicBezTo>
                      <a:pt x="2752665" y="263619"/>
                      <a:pt x="2768605" y="273040"/>
                      <a:pt x="2786241" y="278562"/>
                    </a:cubicBezTo>
                    <a:cubicBezTo>
                      <a:pt x="2785795" y="278577"/>
                      <a:pt x="2785348" y="278606"/>
                      <a:pt x="2784887" y="278606"/>
                    </a:cubicBezTo>
                    <a:close/>
                    <a:moveTo>
                      <a:pt x="2803833" y="277059"/>
                    </a:moveTo>
                    <a:cubicBezTo>
                      <a:pt x="2780750" y="273278"/>
                      <a:pt x="2759899" y="262726"/>
                      <a:pt x="2743394" y="247486"/>
                    </a:cubicBezTo>
                    <a:cubicBezTo>
                      <a:pt x="2748915" y="241890"/>
                      <a:pt x="2753901" y="235774"/>
                      <a:pt x="2758276" y="229210"/>
                    </a:cubicBezTo>
                    <a:cubicBezTo>
                      <a:pt x="2771820" y="249510"/>
                      <a:pt x="2791197" y="265554"/>
                      <a:pt x="2813983" y="274945"/>
                    </a:cubicBezTo>
                    <a:cubicBezTo>
                      <a:pt x="2810664" y="275793"/>
                      <a:pt x="2807270" y="276493"/>
                      <a:pt x="2803833" y="277059"/>
                    </a:cubicBezTo>
                    <a:close/>
                    <a:moveTo>
                      <a:pt x="2822779" y="278606"/>
                    </a:moveTo>
                    <a:cubicBezTo>
                      <a:pt x="2822332" y="278606"/>
                      <a:pt x="2821885" y="278577"/>
                      <a:pt x="2821424" y="278577"/>
                    </a:cubicBezTo>
                    <a:cubicBezTo>
                      <a:pt x="2821841" y="278443"/>
                      <a:pt x="2822258" y="278279"/>
                      <a:pt x="2822689" y="278145"/>
                    </a:cubicBezTo>
                    <a:cubicBezTo>
                      <a:pt x="2823121" y="278279"/>
                      <a:pt x="2823538" y="278443"/>
                      <a:pt x="2823954" y="278577"/>
                    </a:cubicBezTo>
                    <a:cubicBezTo>
                      <a:pt x="2823567" y="278591"/>
                      <a:pt x="2823180" y="278606"/>
                      <a:pt x="2822779" y="278606"/>
                    </a:cubicBezTo>
                    <a:close/>
                    <a:moveTo>
                      <a:pt x="2831411" y="274945"/>
                    </a:moveTo>
                    <a:cubicBezTo>
                      <a:pt x="2854196" y="265554"/>
                      <a:pt x="2873573" y="249510"/>
                      <a:pt x="2887117" y="229210"/>
                    </a:cubicBezTo>
                    <a:cubicBezTo>
                      <a:pt x="2891522" y="235803"/>
                      <a:pt x="2896538" y="241965"/>
                      <a:pt x="2902089" y="247576"/>
                    </a:cubicBezTo>
                    <a:cubicBezTo>
                      <a:pt x="2885584" y="262786"/>
                      <a:pt x="2864733" y="273308"/>
                      <a:pt x="2841650" y="277073"/>
                    </a:cubicBezTo>
                    <a:cubicBezTo>
                      <a:pt x="2838182" y="276508"/>
                      <a:pt x="2834759" y="275808"/>
                      <a:pt x="2831411" y="274945"/>
                    </a:cubicBezTo>
                    <a:close/>
                    <a:moveTo>
                      <a:pt x="2860506" y="278606"/>
                    </a:moveTo>
                    <a:cubicBezTo>
                      <a:pt x="2860104" y="278606"/>
                      <a:pt x="2859717" y="278577"/>
                      <a:pt x="2859331" y="278577"/>
                    </a:cubicBezTo>
                    <a:cubicBezTo>
                      <a:pt x="2876937" y="273070"/>
                      <a:pt x="2892832" y="263679"/>
                      <a:pt x="2906063" y="251415"/>
                    </a:cubicBezTo>
                    <a:cubicBezTo>
                      <a:pt x="2910364" y="255404"/>
                      <a:pt x="2914948" y="259080"/>
                      <a:pt x="2919785" y="262414"/>
                    </a:cubicBezTo>
                    <a:cubicBezTo>
                      <a:pt x="2902357" y="272698"/>
                      <a:pt x="2882116" y="278606"/>
                      <a:pt x="2860506" y="278606"/>
                    </a:cubicBezTo>
                    <a:close/>
                    <a:moveTo>
                      <a:pt x="2910036" y="247576"/>
                    </a:moveTo>
                    <a:cubicBezTo>
                      <a:pt x="2915588" y="241950"/>
                      <a:pt x="2920603" y="235803"/>
                      <a:pt x="2925009" y="229210"/>
                    </a:cubicBezTo>
                    <a:cubicBezTo>
                      <a:pt x="2929384" y="235774"/>
                      <a:pt x="2934370" y="241890"/>
                      <a:pt x="2939891" y="247486"/>
                    </a:cubicBezTo>
                    <a:cubicBezTo>
                      <a:pt x="2935233" y="251788"/>
                      <a:pt x="2930218" y="255702"/>
                      <a:pt x="2924919" y="259214"/>
                    </a:cubicBezTo>
                    <a:cubicBezTo>
                      <a:pt x="2919651" y="255731"/>
                      <a:pt x="2914665" y="251847"/>
                      <a:pt x="2910036" y="247576"/>
                    </a:cubicBezTo>
                    <a:close/>
                    <a:moveTo>
                      <a:pt x="2989332" y="278606"/>
                    </a:moveTo>
                    <a:cubicBezTo>
                      <a:pt x="2967722" y="278606"/>
                      <a:pt x="2947467" y="272683"/>
                      <a:pt x="2930054" y="262414"/>
                    </a:cubicBezTo>
                    <a:cubicBezTo>
                      <a:pt x="2934920" y="259050"/>
                      <a:pt x="2939534" y="255344"/>
                      <a:pt x="2943865" y="251326"/>
                    </a:cubicBezTo>
                    <a:cubicBezTo>
                      <a:pt x="2957111" y="263619"/>
                      <a:pt x="2973050" y="273040"/>
                      <a:pt x="2990686" y="278577"/>
                    </a:cubicBezTo>
                    <a:cubicBezTo>
                      <a:pt x="2990225" y="278591"/>
                      <a:pt x="2989779" y="278606"/>
                      <a:pt x="2989332" y="278606"/>
                    </a:cubicBezTo>
                    <a:close/>
                    <a:moveTo>
                      <a:pt x="3008308" y="277059"/>
                    </a:moveTo>
                    <a:cubicBezTo>
                      <a:pt x="2985209" y="273278"/>
                      <a:pt x="2964344" y="262726"/>
                      <a:pt x="2947839" y="247486"/>
                    </a:cubicBezTo>
                    <a:cubicBezTo>
                      <a:pt x="2953360" y="241890"/>
                      <a:pt x="2958346" y="235774"/>
                      <a:pt x="2962722" y="229210"/>
                    </a:cubicBezTo>
                    <a:cubicBezTo>
                      <a:pt x="2976265" y="249525"/>
                      <a:pt x="2995672" y="265584"/>
                      <a:pt x="3018473" y="274960"/>
                    </a:cubicBezTo>
                    <a:cubicBezTo>
                      <a:pt x="3015124" y="275823"/>
                      <a:pt x="3011731" y="276508"/>
                      <a:pt x="3008308" y="277059"/>
                    </a:cubicBezTo>
                    <a:close/>
                    <a:moveTo>
                      <a:pt x="3027224" y="278606"/>
                    </a:moveTo>
                    <a:cubicBezTo>
                      <a:pt x="3026807" y="278606"/>
                      <a:pt x="3026390" y="278577"/>
                      <a:pt x="3025974" y="278577"/>
                    </a:cubicBezTo>
                    <a:cubicBezTo>
                      <a:pt x="3026390" y="278443"/>
                      <a:pt x="3026792" y="278309"/>
                      <a:pt x="3027209" y="278175"/>
                    </a:cubicBezTo>
                    <a:cubicBezTo>
                      <a:pt x="3027611" y="278309"/>
                      <a:pt x="3028012" y="278457"/>
                      <a:pt x="3028414" y="278577"/>
                    </a:cubicBezTo>
                    <a:cubicBezTo>
                      <a:pt x="3027998" y="278591"/>
                      <a:pt x="3027611" y="278606"/>
                      <a:pt x="3027224" y="278606"/>
                    </a:cubicBezTo>
                    <a:close/>
                    <a:moveTo>
                      <a:pt x="3035975" y="274975"/>
                    </a:moveTo>
                    <a:cubicBezTo>
                      <a:pt x="3050858" y="268858"/>
                      <a:pt x="3064535" y="259764"/>
                      <a:pt x="3076247" y="248007"/>
                    </a:cubicBezTo>
                    <a:cubicBezTo>
                      <a:pt x="3082022" y="242218"/>
                      <a:pt x="3087142" y="235952"/>
                      <a:pt x="3091592" y="229285"/>
                    </a:cubicBezTo>
                    <a:cubicBezTo>
                      <a:pt x="3095982" y="235848"/>
                      <a:pt x="3100983" y="241980"/>
                      <a:pt x="3106504" y="247576"/>
                    </a:cubicBezTo>
                    <a:cubicBezTo>
                      <a:pt x="3090000" y="262786"/>
                      <a:pt x="3069149" y="273308"/>
                      <a:pt x="3046065" y="277073"/>
                    </a:cubicBezTo>
                    <a:cubicBezTo>
                      <a:pt x="3042657" y="276523"/>
                      <a:pt x="3039294" y="275823"/>
                      <a:pt x="3035975" y="274975"/>
                    </a:cubicBezTo>
                    <a:close/>
                    <a:moveTo>
                      <a:pt x="3064937" y="278606"/>
                    </a:moveTo>
                    <a:cubicBezTo>
                      <a:pt x="3064535" y="278606"/>
                      <a:pt x="3064148" y="278577"/>
                      <a:pt x="3063761" y="278577"/>
                    </a:cubicBezTo>
                    <a:cubicBezTo>
                      <a:pt x="3081367" y="273070"/>
                      <a:pt x="3097262" y="263679"/>
                      <a:pt x="3110493" y="251415"/>
                    </a:cubicBezTo>
                    <a:cubicBezTo>
                      <a:pt x="3114794" y="255404"/>
                      <a:pt x="3119378" y="259080"/>
                      <a:pt x="3124215" y="262414"/>
                    </a:cubicBezTo>
                    <a:cubicBezTo>
                      <a:pt x="3106802" y="272698"/>
                      <a:pt x="3086547" y="278606"/>
                      <a:pt x="3064937" y="278606"/>
                    </a:cubicBezTo>
                    <a:close/>
                    <a:moveTo>
                      <a:pt x="3129350" y="259214"/>
                    </a:moveTo>
                    <a:cubicBezTo>
                      <a:pt x="3124081" y="255731"/>
                      <a:pt x="3119110" y="251847"/>
                      <a:pt x="3114467" y="247576"/>
                    </a:cubicBezTo>
                    <a:cubicBezTo>
                      <a:pt x="3120018" y="241950"/>
                      <a:pt x="3125033" y="235803"/>
                      <a:pt x="3129439" y="229210"/>
                    </a:cubicBezTo>
                    <a:cubicBezTo>
                      <a:pt x="3133814" y="235774"/>
                      <a:pt x="3138800" y="241890"/>
                      <a:pt x="3144322" y="247486"/>
                    </a:cubicBezTo>
                    <a:cubicBezTo>
                      <a:pt x="3139663" y="251788"/>
                      <a:pt x="3134648" y="255702"/>
                      <a:pt x="3129350" y="259214"/>
                    </a:cubicBezTo>
                    <a:close/>
                    <a:moveTo>
                      <a:pt x="3193762" y="278606"/>
                    </a:moveTo>
                    <a:cubicBezTo>
                      <a:pt x="3172153" y="278606"/>
                      <a:pt x="3151897" y="272683"/>
                      <a:pt x="3134484" y="262414"/>
                    </a:cubicBezTo>
                    <a:cubicBezTo>
                      <a:pt x="3139351" y="259050"/>
                      <a:pt x="3143964" y="255344"/>
                      <a:pt x="3148295" y="251326"/>
                    </a:cubicBezTo>
                    <a:cubicBezTo>
                      <a:pt x="3161541" y="263619"/>
                      <a:pt x="3177480" y="273040"/>
                      <a:pt x="3195117" y="278562"/>
                    </a:cubicBezTo>
                    <a:cubicBezTo>
                      <a:pt x="3194655" y="278577"/>
                      <a:pt x="3194209" y="278606"/>
                      <a:pt x="3193762" y="278606"/>
                    </a:cubicBezTo>
                    <a:close/>
                    <a:moveTo>
                      <a:pt x="3212708" y="277059"/>
                    </a:moveTo>
                    <a:cubicBezTo>
                      <a:pt x="3189625" y="273278"/>
                      <a:pt x="3168774" y="262726"/>
                      <a:pt x="3152269" y="247486"/>
                    </a:cubicBezTo>
                    <a:cubicBezTo>
                      <a:pt x="3157790" y="241890"/>
                      <a:pt x="3162776" y="235774"/>
                      <a:pt x="3167152" y="229210"/>
                    </a:cubicBezTo>
                    <a:cubicBezTo>
                      <a:pt x="3180695" y="249510"/>
                      <a:pt x="3200073" y="265554"/>
                      <a:pt x="3222858" y="274945"/>
                    </a:cubicBezTo>
                    <a:cubicBezTo>
                      <a:pt x="3219524" y="275793"/>
                      <a:pt x="3216146" y="276493"/>
                      <a:pt x="3212708" y="277059"/>
                    </a:cubicBezTo>
                    <a:close/>
                    <a:moveTo>
                      <a:pt x="3231654" y="278606"/>
                    </a:moveTo>
                    <a:cubicBezTo>
                      <a:pt x="3231208" y="278606"/>
                      <a:pt x="3230761" y="278577"/>
                      <a:pt x="3230299" y="278577"/>
                    </a:cubicBezTo>
                    <a:cubicBezTo>
                      <a:pt x="3230716" y="278443"/>
                      <a:pt x="3231133" y="278279"/>
                      <a:pt x="3231565" y="278145"/>
                    </a:cubicBezTo>
                    <a:cubicBezTo>
                      <a:pt x="3231996" y="278279"/>
                      <a:pt x="3232413" y="278443"/>
                      <a:pt x="3232830" y="278577"/>
                    </a:cubicBezTo>
                    <a:cubicBezTo>
                      <a:pt x="3232443" y="278591"/>
                      <a:pt x="3232056" y="278606"/>
                      <a:pt x="3231654" y="278606"/>
                    </a:cubicBezTo>
                    <a:close/>
                    <a:moveTo>
                      <a:pt x="3240271" y="274945"/>
                    </a:moveTo>
                    <a:cubicBezTo>
                      <a:pt x="3263057" y="265554"/>
                      <a:pt x="3282434" y="249510"/>
                      <a:pt x="3295978" y="229210"/>
                    </a:cubicBezTo>
                    <a:cubicBezTo>
                      <a:pt x="3300383" y="235803"/>
                      <a:pt x="3305398" y="241965"/>
                      <a:pt x="3310950" y="247576"/>
                    </a:cubicBezTo>
                    <a:cubicBezTo>
                      <a:pt x="3294445" y="262786"/>
                      <a:pt x="3273594" y="273308"/>
                      <a:pt x="3250510" y="277073"/>
                    </a:cubicBezTo>
                    <a:cubicBezTo>
                      <a:pt x="3247043" y="276508"/>
                      <a:pt x="3243635" y="275808"/>
                      <a:pt x="3240271" y="274945"/>
                    </a:cubicBezTo>
                    <a:close/>
                    <a:moveTo>
                      <a:pt x="3269367" y="278606"/>
                    </a:moveTo>
                    <a:cubicBezTo>
                      <a:pt x="3268965" y="278606"/>
                      <a:pt x="3268578" y="278577"/>
                      <a:pt x="3268191" y="278577"/>
                    </a:cubicBezTo>
                    <a:cubicBezTo>
                      <a:pt x="3285798" y="273070"/>
                      <a:pt x="3301693" y="263679"/>
                      <a:pt x="3314923" y="251415"/>
                    </a:cubicBezTo>
                    <a:cubicBezTo>
                      <a:pt x="3319224" y="255404"/>
                      <a:pt x="3323808" y="259080"/>
                      <a:pt x="3328645" y="262414"/>
                    </a:cubicBezTo>
                    <a:cubicBezTo>
                      <a:pt x="3311232" y="272698"/>
                      <a:pt x="3290977" y="278606"/>
                      <a:pt x="3269367" y="278606"/>
                    </a:cubicBezTo>
                    <a:close/>
                    <a:moveTo>
                      <a:pt x="3318912" y="247576"/>
                    </a:moveTo>
                    <a:cubicBezTo>
                      <a:pt x="3324463" y="241950"/>
                      <a:pt x="3329479" y="235803"/>
                      <a:pt x="3333884" y="229210"/>
                    </a:cubicBezTo>
                    <a:cubicBezTo>
                      <a:pt x="3338259" y="235774"/>
                      <a:pt x="3343245" y="241890"/>
                      <a:pt x="3348767" y="247486"/>
                    </a:cubicBezTo>
                    <a:cubicBezTo>
                      <a:pt x="3344109" y="251788"/>
                      <a:pt x="3339093" y="255702"/>
                      <a:pt x="3333795" y="259214"/>
                    </a:cubicBezTo>
                    <a:cubicBezTo>
                      <a:pt x="3328511" y="255731"/>
                      <a:pt x="3323541" y="251847"/>
                      <a:pt x="3318912" y="247576"/>
                    </a:cubicBezTo>
                    <a:close/>
                    <a:moveTo>
                      <a:pt x="3398193" y="278606"/>
                    </a:moveTo>
                    <a:cubicBezTo>
                      <a:pt x="3376583" y="278606"/>
                      <a:pt x="3356327" y="272683"/>
                      <a:pt x="3338915" y="262414"/>
                    </a:cubicBezTo>
                    <a:cubicBezTo>
                      <a:pt x="3343781" y="259050"/>
                      <a:pt x="3348395" y="255344"/>
                      <a:pt x="3352726" y="251326"/>
                    </a:cubicBezTo>
                    <a:cubicBezTo>
                      <a:pt x="3365971" y="263619"/>
                      <a:pt x="3381911" y="273040"/>
                      <a:pt x="3399547" y="278562"/>
                    </a:cubicBezTo>
                    <a:cubicBezTo>
                      <a:pt x="3399101" y="278577"/>
                      <a:pt x="3398654" y="278606"/>
                      <a:pt x="3398193" y="278606"/>
                    </a:cubicBezTo>
                    <a:close/>
                    <a:moveTo>
                      <a:pt x="3417138" y="277059"/>
                    </a:moveTo>
                    <a:cubicBezTo>
                      <a:pt x="3394055" y="273278"/>
                      <a:pt x="3373204" y="262726"/>
                      <a:pt x="3356699" y="247486"/>
                    </a:cubicBezTo>
                    <a:cubicBezTo>
                      <a:pt x="3362221" y="241890"/>
                      <a:pt x="3367206" y="235774"/>
                      <a:pt x="3371582" y="229210"/>
                    </a:cubicBezTo>
                    <a:cubicBezTo>
                      <a:pt x="3385125" y="249510"/>
                      <a:pt x="3404503" y="265554"/>
                      <a:pt x="3427289" y="274945"/>
                    </a:cubicBezTo>
                    <a:cubicBezTo>
                      <a:pt x="3423970" y="275793"/>
                      <a:pt x="3420576" y="276493"/>
                      <a:pt x="3417138" y="277059"/>
                    </a:cubicBezTo>
                    <a:close/>
                    <a:moveTo>
                      <a:pt x="3436084" y="278606"/>
                    </a:moveTo>
                    <a:cubicBezTo>
                      <a:pt x="3435638" y="278606"/>
                      <a:pt x="3435191" y="278577"/>
                      <a:pt x="3434730" y="278577"/>
                    </a:cubicBezTo>
                    <a:cubicBezTo>
                      <a:pt x="3435147" y="278443"/>
                      <a:pt x="3435563" y="278279"/>
                      <a:pt x="3435980" y="278145"/>
                    </a:cubicBezTo>
                    <a:cubicBezTo>
                      <a:pt x="3436412" y="278279"/>
                      <a:pt x="3436828" y="278443"/>
                      <a:pt x="3437245" y="278577"/>
                    </a:cubicBezTo>
                    <a:cubicBezTo>
                      <a:pt x="3436873" y="278591"/>
                      <a:pt x="3436486" y="278606"/>
                      <a:pt x="3436084" y="278606"/>
                    </a:cubicBezTo>
                    <a:close/>
                    <a:moveTo>
                      <a:pt x="3444716" y="274945"/>
                    </a:moveTo>
                    <a:cubicBezTo>
                      <a:pt x="3467502" y="265554"/>
                      <a:pt x="3486879" y="249510"/>
                      <a:pt x="3500423" y="229210"/>
                    </a:cubicBezTo>
                    <a:cubicBezTo>
                      <a:pt x="3504828" y="235803"/>
                      <a:pt x="3509843" y="241965"/>
                      <a:pt x="3515395" y="247576"/>
                    </a:cubicBezTo>
                    <a:cubicBezTo>
                      <a:pt x="3498890" y="262786"/>
                      <a:pt x="3478039" y="273308"/>
                      <a:pt x="3454956" y="277073"/>
                    </a:cubicBezTo>
                    <a:cubicBezTo>
                      <a:pt x="3451488" y="276508"/>
                      <a:pt x="3448065" y="275808"/>
                      <a:pt x="3444716" y="274945"/>
                    </a:cubicBezTo>
                    <a:close/>
                    <a:moveTo>
                      <a:pt x="3473797" y="278606"/>
                    </a:moveTo>
                    <a:cubicBezTo>
                      <a:pt x="3473395" y="278606"/>
                      <a:pt x="3473009" y="278577"/>
                      <a:pt x="3472622" y="278577"/>
                    </a:cubicBezTo>
                    <a:cubicBezTo>
                      <a:pt x="3490228" y="273070"/>
                      <a:pt x="3506123" y="263679"/>
                      <a:pt x="3519354" y="251415"/>
                    </a:cubicBezTo>
                    <a:cubicBezTo>
                      <a:pt x="3523655" y="255404"/>
                      <a:pt x="3528239" y="259080"/>
                      <a:pt x="3533076" y="262414"/>
                    </a:cubicBezTo>
                    <a:cubicBezTo>
                      <a:pt x="3515663" y="272698"/>
                      <a:pt x="3495422" y="278606"/>
                      <a:pt x="3473797" y="278606"/>
                    </a:cubicBezTo>
                    <a:close/>
                    <a:moveTo>
                      <a:pt x="3538225" y="259214"/>
                    </a:moveTo>
                    <a:cubicBezTo>
                      <a:pt x="3532957" y="255731"/>
                      <a:pt x="3527986" y="251847"/>
                      <a:pt x="3523342" y="247576"/>
                    </a:cubicBezTo>
                    <a:cubicBezTo>
                      <a:pt x="3528894" y="241950"/>
                      <a:pt x="3533909" y="235803"/>
                      <a:pt x="3538314" y="229210"/>
                    </a:cubicBezTo>
                    <a:cubicBezTo>
                      <a:pt x="3542690" y="235774"/>
                      <a:pt x="3547675" y="241890"/>
                      <a:pt x="3553197" y="247486"/>
                    </a:cubicBezTo>
                    <a:cubicBezTo>
                      <a:pt x="3548524" y="251788"/>
                      <a:pt x="3543523" y="255702"/>
                      <a:pt x="3538225" y="259214"/>
                    </a:cubicBezTo>
                    <a:close/>
                    <a:moveTo>
                      <a:pt x="3602638" y="278606"/>
                    </a:moveTo>
                    <a:cubicBezTo>
                      <a:pt x="3581028" y="278606"/>
                      <a:pt x="3560772" y="272683"/>
                      <a:pt x="3543360" y="262414"/>
                    </a:cubicBezTo>
                    <a:cubicBezTo>
                      <a:pt x="3548226" y="259050"/>
                      <a:pt x="3552840" y="255344"/>
                      <a:pt x="3557171" y="251326"/>
                    </a:cubicBezTo>
                    <a:cubicBezTo>
                      <a:pt x="3570416" y="263619"/>
                      <a:pt x="3586356" y="273040"/>
                      <a:pt x="3603992" y="278562"/>
                    </a:cubicBezTo>
                    <a:cubicBezTo>
                      <a:pt x="3603531" y="278577"/>
                      <a:pt x="3603085" y="278606"/>
                      <a:pt x="3602638" y="278606"/>
                    </a:cubicBezTo>
                    <a:close/>
                    <a:moveTo>
                      <a:pt x="3621584" y="277059"/>
                    </a:moveTo>
                    <a:cubicBezTo>
                      <a:pt x="3598500" y="273278"/>
                      <a:pt x="3577650" y="262726"/>
                      <a:pt x="3561144" y="247486"/>
                    </a:cubicBezTo>
                    <a:cubicBezTo>
                      <a:pt x="3566666" y="241890"/>
                      <a:pt x="3571652" y="235774"/>
                      <a:pt x="3576027" y="229210"/>
                    </a:cubicBezTo>
                    <a:cubicBezTo>
                      <a:pt x="3589571" y="249510"/>
                      <a:pt x="3608948" y="265554"/>
                      <a:pt x="3631734" y="274945"/>
                    </a:cubicBezTo>
                    <a:cubicBezTo>
                      <a:pt x="3628400" y="275793"/>
                      <a:pt x="3625007" y="276493"/>
                      <a:pt x="3621584" y="277059"/>
                    </a:cubicBezTo>
                    <a:close/>
                    <a:moveTo>
                      <a:pt x="3640530" y="278606"/>
                    </a:moveTo>
                    <a:cubicBezTo>
                      <a:pt x="3640083" y="278606"/>
                      <a:pt x="3639636" y="278577"/>
                      <a:pt x="3639190" y="278577"/>
                    </a:cubicBezTo>
                    <a:cubicBezTo>
                      <a:pt x="3639607" y="278443"/>
                      <a:pt x="3640023" y="278279"/>
                      <a:pt x="3640455" y="278145"/>
                    </a:cubicBezTo>
                    <a:cubicBezTo>
                      <a:pt x="3640887" y="278279"/>
                      <a:pt x="3641303" y="278443"/>
                      <a:pt x="3641720" y="278577"/>
                    </a:cubicBezTo>
                    <a:cubicBezTo>
                      <a:pt x="3641303" y="278591"/>
                      <a:pt x="3640917" y="278606"/>
                      <a:pt x="3640530" y="278606"/>
                    </a:cubicBezTo>
                    <a:close/>
                    <a:moveTo>
                      <a:pt x="3649147" y="274945"/>
                    </a:moveTo>
                    <a:cubicBezTo>
                      <a:pt x="3671932" y="265554"/>
                      <a:pt x="3691310" y="249510"/>
                      <a:pt x="3704853" y="229210"/>
                    </a:cubicBezTo>
                    <a:cubicBezTo>
                      <a:pt x="3709258" y="235803"/>
                      <a:pt x="3714274" y="241965"/>
                      <a:pt x="3719825" y="247576"/>
                    </a:cubicBezTo>
                    <a:cubicBezTo>
                      <a:pt x="3703320" y="262786"/>
                      <a:pt x="3682469" y="273308"/>
                      <a:pt x="3659386" y="277073"/>
                    </a:cubicBezTo>
                    <a:cubicBezTo>
                      <a:pt x="3655919" y="276508"/>
                      <a:pt x="3652495" y="275808"/>
                      <a:pt x="3649147" y="274945"/>
                    </a:cubicBezTo>
                    <a:close/>
                    <a:moveTo>
                      <a:pt x="3678243" y="278606"/>
                    </a:moveTo>
                    <a:cubicBezTo>
                      <a:pt x="3677841" y="278606"/>
                      <a:pt x="3677454" y="278577"/>
                      <a:pt x="3677067" y="278577"/>
                    </a:cubicBezTo>
                    <a:cubicBezTo>
                      <a:pt x="3694673" y="273070"/>
                      <a:pt x="3710568" y="263679"/>
                      <a:pt x="3723799" y="251415"/>
                    </a:cubicBezTo>
                    <a:cubicBezTo>
                      <a:pt x="3728100" y="255404"/>
                      <a:pt x="3732684" y="259080"/>
                      <a:pt x="3737521" y="262414"/>
                    </a:cubicBezTo>
                    <a:cubicBezTo>
                      <a:pt x="3720108" y="272698"/>
                      <a:pt x="3699852" y="278606"/>
                      <a:pt x="3678243" y="278606"/>
                    </a:cubicBezTo>
                    <a:close/>
                    <a:moveTo>
                      <a:pt x="3727772" y="247576"/>
                    </a:moveTo>
                    <a:cubicBezTo>
                      <a:pt x="3733324" y="241950"/>
                      <a:pt x="3738339" y="235803"/>
                      <a:pt x="3742745" y="229210"/>
                    </a:cubicBezTo>
                    <a:cubicBezTo>
                      <a:pt x="3747120" y="235774"/>
                      <a:pt x="3752106" y="241890"/>
                      <a:pt x="3757627" y="247486"/>
                    </a:cubicBezTo>
                    <a:cubicBezTo>
                      <a:pt x="3752969" y="251788"/>
                      <a:pt x="3747954" y="255702"/>
                      <a:pt x="3742655" y="259214"/>
                    </a:cubicBezTo>
                    <a:cubicBezTo>
                      <a:pt x="3737387" y="255731"/>
                      <a:pt x="3732401" y="251847"/>
                      <a:pt x="3727772" y="247576"/>
                    </a:cubicBezTo>
                    <a:close/>
                    <a:moveTo>
                      <a:pt x="3807068" y="278606"/>
                    </a:moveTo>
                    <a:cubicBezTo>
                      <a:pt x="3785458" y="278606"/>
                      <a:pt x="3765203" y="272683"/>
                      <a:pt x="3747790" y="262414"/>
                    </a:cubicBezTo>
                    <a:cubicBezTo>
                      <a:pt x="3752657" y="259050"/>
                      <a:pt x="3757270" y="255344"/>
                      <a:pt x="3761601" y="251326"/>
                    </a:cubicBezTo>
                    <a:cubicBezTo>
                      <a:pt x="3774847" y="263619"/>
                      <a:pt x="3790786" y="273040"/>
                      <a:pt x="3808423" y="278562"/>
                    </a:cubicBezTo>
                    <a:cubicBezTo>
                      <a:pt x="3807961" y="278577"/>
                      <a:pt x="3807515" y="278606"/>
                      <a:pt x="3807068" y="278606"/>
                    </a:cubicBezTo>
                    <a:close/>
                    <a:moveTo>
                      <a:pt x="3826014" y="277059"/>
                    </a:moveTo>
                    <a:cubicBezTo>
                      <a:pt x="3802931" y="273278"/>
                      <a:pt x="3782080" y="262726"/>
                      <a:pt x="3765575" y="247486"/>
                    </a:cubicBezTo>
                    <a:cubicBezTo>
                      <a:pt x="3771096" y="241890"/>
                      <a:pt x="3776082" y="235774"/>
                      <a:pt x="3780458" y="229210"/>
                    </a:cubicBezTo>
                    <a:cubicBezTo>
                      <a:pt x="3794001" y="249510"/>
                      <a:pt x="3813378" y="265554"/>
                      <a:pt x="3836164" y="274945"/>
                    </a:cubicBezTo>
                    <a:cubicBezTo>
                      <a:pt x="3832830" y="275793"/>
                      <a:pt x="3829452" y="276493"/>
                      <a:pt x="3826014" y="277059"/>
                    </a:cubicBezTo>
                    <a:close/>
                    <a:moveTo>
                      <a:pt x="3844960" y="278606"/>
                    </a:moveTo>
                    <a:cubicBezTo>
                      <a:pt x="3844513" y="278606"/>
                      <a:pt x="3844067" y="278577"/>
                      <a:pt x="3843605" y="278577"/>
                    </a:cubicBezTo>
                    <a:cubicBezTo>
                      <a:pt x="3844022" y="278443"/>
                      <a:pt x="3844439" y="278279"/>
                      <a:pt x="3844856" y="278145"/>
                    </a:cubicBezTo>
                    <a:cubicBezTo>
                      <a:pt x="3845287" y="278279"/>
                      <a:pt x="3845704" y="278443"/>
                      <a:pt x="3846121" y="278577"/>
                    </a:cubicBezTo>
                    <a:cubicBezTo>
                      <a:pt x="3845748" y="278591"/>
                      <a:pt x="3845362" y="278606"/>
                      <a:pt x="3844960" y="278606"/>
                    </a:cubicBezTo>
                    <a:close/>
                    <a:moveTo>
                      <a:pt x="3853577" y="274945"/>
                    </a:moveTo>
                    <a:cubicBezTo>
                      <a:pt x="3876363" y="265554"/>
                      <a:pt x="3895740" y="249510"/>
                      <a:pt x="3909283" y="229210"/>
                    </a:cubicBezTo>
                    <a:cubicBezTo>
                      <a:pt x="3913689" y="235803"/>
                      <a:pt x="3918704" y="241965"/>
                      <a:pt x="3924255" y="247576"/>
                    </a:cubicBezTo>
                    <a:cubicBezTo>
                      <a:pt x="3907751" y="262786"/>
                      <a:pt x="3886900" y="273308"/>
                      <a:pt x="3863816" y="277073"/>
                    </a:cubicBezTo>
                    <a:cubicBezTo>
                      <a:pt x="3860349" y="276508"/>
                      <a:pt x="3856940" y="275808"/>
                      <a:pt x="3853577" y="274945"/>
                    </a:cubicBezTo>
                    <a:close/>
                    <a:moveTo>
                      <a:pt x="3882673" y="278606"/>
                    </a:moveTo>
                    <a:cubicBezTo>
                      <a:pt x="3882271" y="278606"/>
                      <a:pt x="3881884" y="278577"/>
                      <a:pt x="3881497" y="278577"/>
                    </a:cubicBezTo>
                    <a:cubicBezTo>
                      <a:pt x="3899104" y="273070"/>
                      <a:pt x="3914998" y="263679"/>
                      <a:pt x="3928229" y="251415"/>
                    </a:cubicBezTo>
                    <a:cubicBezTo>
                      <a:pt x="3932530" y="255404"/>
                      <a:pt x="3937114" y="259080"/>
                      <a:pt x="3941951" y="262414"/>
                    </a:cubicBezTo>
                    <a:cubicBezTo>
                      <a:pt x="3924538" y="272698"/>
                      <a:pt x="3904283" y="278606"/>
                      <a:pt x="3882673" y="278606"/>
                    </a:cubicBezTo>
                    <a:close/>
                    <a:moveTo>
                      <a:pt x="3947086" y="259214"/>
                    </a:moveTo>
                    <a:cubicBezTo>
                      <a:pt x="3941817" y="255731"/>
                      <a:pt x="3936846" y="251847"/>
                      <a:pt x="3932203" y="247576"/>
                    </a:cubicBezTo>
                    <a:cubicBezTo>
                      <a:pt x="3937754" y="241950"/>
                      <a:pt x="3942770" y="235803"/>
                      <a:pt x="3947175" y="229210"/>
                    </a:cubicBezTo>
                    <a:cubicBezTo>
                      <a:pt x="3951551" y="235774"/>
                      <a:pt x="3956536" y="241890"/>
                      <a:pt x="3962058" y="247486"/>
                    </a:cubicBezTo>
                    <a:cubicBezTo>
                      <a:pt x="3957399" y="251788"/>
                      <a:pt x="3952399" y="255702"/>
                      <a:pt x="3947086" y="259214"/>
                    </a:cubicBezTo>
                    <a:close/>
                    <a:moveTo>
                      <a:pt x="4011499" y="278606"/>
                    </a:moveTo>
                    <a:cubicBezTo>
                      <a:pt x="3989889" y="278606"/>
                      <a:pt x="3969633" y="272683"/>
                      <a:pt x="3952220" y="262414"/>
                    </a:cubicBezTo>
                    <a:cubicBezTo>
                      <a:pt x="3957087" y="259050"/>
                      <a:pt x="3961701" y="255344"/>
                      <a:pt x="3966031" y="251326"/>
                    </a:cubicBezTo>
                    <a:cubicBezTo>
                      <a:pt x="3979277" y="263619"/>
                      <a:pt x="3995217" y="273040"/>
                      <a:pt x="4012853" y="278562"/>
                    </a:cubicBezTo>
                    <a:cubicBezTo>
                      <a:pt x="4012391" y="278577"/>
                      <a:pt x="4011960" y="278606"/>
                      <a:pt x="4011499" y="278606"/>
                    </a:cubicBezTo>
                    <a:close/>
                    <a:moveTo>
                      <a:pt x="4030444" y="277059"/>
                    </a:moveTo>
                    <a:cubicBezTo>
                      <a:pt x="4007361" y="273278"/>
                      <a:pt x="3986510" y="262726"/>
                      <a:pt x="3970005" y="247486"/>
                    </a:cubicBezTo>
                    <a:cubicBezTo>
                      <a:pt x="3975527" y="241890"/>
                      <a:pt x="3980512" y="235774"/>
                      <a:pt x="3984888" y="229210"/>
                    </a:cubicBezTo>
                    <a:cubicBezTo>
                      <a:pt x="3998431" y="249510"/>
                      <a:pt x="4017809" y="265554"/>
                      <a:pt x="4040595" y="274945"/>
                    </a:cubicBezTo>
                    <a:cubicBezTo>
                      <a:pt x="4037276" y="275793"/>
                      <a:pt x="4033882" y="276493"/>
                      <a:pt x="4030444" y="277059"/>
                    </a:cubicBezTo>
                    <a:close/>
                    <a:moveTo>
                      <a:pt x="4049390" y="278606"/>
                    </a:moveTo>
                    <a:cubicBezTo>
                      <a:pt x="4048944" y="278606"/>
                      <a:pt x="4048497" y="278577"/>
                      <a:pt x="4048051" y="278577"/>
                    </a:cubicBezTo>
                    <a:cubicBezTo>
                      <a:pt x="4048467" y="278443"/>
                      <a:pt x="4048884" y="278279"/>
                      <a:pt x="4049301" y="278145"/>
                    </a:cubicBezTo>
                    <a:cubicBezTo>
                      <a:pt x="4049732" y="278279"/>
                      <a:pt x="4050149" y="278443"/>
                      <a:pt x="4050566" y="278577"/>
                    </a:cubicBezTo>
                    <a:cubicBezTo>
                      <a:pt x="4050179" y="278591"/>
                      <a:pt x="4049792" y="278606"/>
                      <a:pt x="4049390" y="278606"/>
                    </a:cubicBezTo>
                    <a:close/>
                    <a:moveTo>
                      <a:pt x="4058022" y="274945"/>
                    </a:moveTo>
                    <a:cubicBezTo>
                      <a:pt x="4080808" y="265554"/>
                      <a:pt x="4100185" y="249510"/>
                      <a:pt x="4113728" y="229210"/>
                    </a:cubicBezTo>
                    <a:cubicBezTo>
                      <a:pt x="4118134" y="235803"/>
                      <a:pt x="4123149" y="241965"/>
                      <a:pt x="4128701" y="247576"/>
                    </a:cubicBezTo>
                    <a:cubicBezTo>
                      <a:pt x="4112196" y="262786"/>
                      <a:pt x="4091345" y="273308"/>
                      <a:pt x="4068261" y="277073"/>
                    </a:cubicBezTo>
                    <a:cubicBezTo>
                      <a:pt x="4064794" y="276508"/>
                      <a:pt x="4061371" y="275808"/>
                      <a:pt x="4058022" y="274945"/>
                    </a:cubicBezTo>
                    <a:close/>
                    <a:moveTo>
                      <a:pt x="4087103" y="278606"/>
                    </a:moveTo>
                    <a:cubicBezTo>
                      <a:pt x="4086701" y="278606"/>
                      <a:pt x="4086314" y="278577"/>
                      <a:pt x="4085928" y="278577"/>
                    </a:cubicBezTo>
                    <a:cubicBezTo>
                      <a:pt x="4103534" y="273070"/>
                      <a:pt x="4119429" y="263679"/>
                      <a:pt x="4132659" y="251415"/>
                    </a:cubicBezTo>
                    <a:cubicBezTo>
                      <a:pt x="4136961" y="255404"/>
                      <a:pt x="4141544" y="259080"/>
                      <a:pt x="4146381" y="262414"/>
                    </a:cubicBezTo>
                    <a:cubicBezTo>
                      <a:pt x="4128968" y="272698"/>
                      <a:pt x="4108728" y="278606"/>
                      <a:pt x="4087103" y="278606"/>
                    </a:cubicBezTo>
                    <a:close/>
                    <a:moveTo>
                      <a:pt x="4136648" y="247576"/>
                    </a:moveTo>
                    <a:cubicBezTo>
                      <a:pt x="4142200" y="241950"/>
                      <a:pt x="4147215" y="235803"/>
                      <a:pt x="4151620" y="229210"/>
                    </a:cubicBezTo>
                    <a:cubicBezTo>
                      <a:pt x="4155996" y="235774"/>
                      <a:pt x="4160981" y="241890"/>
                      <a:pt x="4166503" y="247486"/>
                    </a:cubicBezTo>
                    <a:cubicBezTo>
                      <a:pt x="4161845" y="251788"/>
                      <a:pt x="4156829" y="255702"/>
                      <a:pt x="4151531" y="259214"/>
                    </a:cubicBezTo>
                    <a:cubicBezTo>
                      <a:pt x="4146262" y="255731"/>
                      <a:pt x="4141277" y="251847"/>
                      <a:pt x="4136648" y="247576"/>
                    </a:cubicBezTo>
                    <a:close/>
                    <a:moveTo>
                      <a:pt x="4215944" y="278606"/>
                    </a:moveTo>
                    <a:cubicBezTo>
                      <a:pt x="4194334" y="278606"/>
                      <a:pt x="4174078" y="272683"/>
                      <a:pt x="4156666" y="262414"/>
                    </a:cubicBezTo>
                    <a:cubicBezTo>
                      <a:pt x="4161532" y="259050"/>
                      <a:pt x="4166146" y="255344"/>
                      <a:pt x="4170477" y="251326"/>
                    </a:cubicBezTo>
                    <a:cubicBezTo>
                      <a:pt x="4183722" y="263619"/>
                      <a:pt x="4199662" y="273040"/>
                      <a:pt x="4217298" y="278562"/>
                    </a:cubicBezTo>
                    <a:cubicBezTo>
                      <a:pt x="4216837" y="278577"/>
                      <a:pt x="4216390" y="278606"/>
                      <a:pt x="4215944" y="278606"/>
                    </a:cubicBezTo>
                    <a:close/>
                    <a:moveTo>
                      <a:pt x="4234889" y="277059"/>
                    </a:moveTo>
                    <a:cubicBezTo>
                      <a:pt x="4211806" y="273278"/>
                      <a:pt x="4190956" y="262726"/>
                      <a:pt x="4174450" y="247486"/>
                    </a:cubicBezTo>
                    <a:cubicBezTo>
                      <a:pt x="4179972" y="241890"/>
                      <a:pt x="4184958" y="235774"/>
                      <a:pt x="4189333" y="229210"/>
                    </a:cubicBezTo>
                    <a:cubicBezTo>
                      <a:pt x="4202877" y="249510"/>
                      <a:pt x="4222254" y="265554"/>
                      <a:pt x="4245040" y="274945"/>
                    </a:cubicBezTo>
                    <a:cubicBezTo>
                      <a:pt x="4241706" y="275793"/>
                      <a:pt x="4238313" y="276493"/>
                      <a:pt x="4234889" y="277059"/>
                    </a:cubicBezTo>
                    <a:close/>
                    <a:moveTo>
                      <a:pt x="4253836" y="278606"/>
                    </a:moveTo>
                    <a:cubicBezTo>
                      <a:pt x="4253389" y="278606"/>
                      <a:pt x="4252943" y="278577"/>
                      <a:pt x="4252496" y="278577"/>
                    </a:cubicBezTo>
                    <a:cubicBezTo>
                      <a:pt x="4252913" y="278443"/>
                      <a:pt x="4253329" y="278279"/>
                      <a:pt x="4253746" y="278145"/>
                    </a:cubicBezTo>
                    <a:cubicBezTo>
                      <a:pt x="4254178" y="278279"/>
                      <a:pt x="4254594" y="278443"/>
                      <a:pt x="4255011" y="278577"/>
                    </a:cubicBezTo>
                    <a:cubicBezTo>
                      <a:pt x="4254609" y="278591"/>
                      <a:pt x="4254222" y="278606"/>
                      <a:pt x="4253836" y="278606"/>
                    </a:cubicBezTo>
                    <a:close/>
                    <a:moveTo>
                      <a:pt x="4262452" y="274945"/>
                    </a:moveTo>
                    <a:cubicBezTo>
                      <a:pt x="4285238" y="265554"/>
                      <a:pt x="4304616" y="249510"/>
                      <a:pt x="4318159" y="229210"/>
                    </a:cubicBezTo>
                    <a:cubicBezTo>
                      <a:pt x="4322564" y="235803"/>
                      <a:pt x="4327580" y="241965"/>
                      <a:pt x="4333131" y="247576"/>
                    </a:cubicBezTo>
                    <a:cubicBezTo>
                      <a:pt x="4316626" y="262786"/>
                      <a:pt x="4295775" y="273308"/>
                      <a:pt x="4272692" y="277073"/>
                    </a:cubicBezTo>
                    <a:cubicBezTo>
                      <a:pt x="4269224" y="276508"/>
                      <a:pt x="4265801" y="275808"/>
                      <a:pt x="4262452" y="274945"/>
                    </a:cubicBezTo>
                    <a:close/>
                    <a:moveTo>
                      <a:pt x="4291548" y="278606"/>
                    </a:moveTo>
                    <a:cubicBezTo>
                      <a:pt x="4291147" y="278606"/>
                      <a:pt x="4290760" y="278577"/>
                      <a:pt x="4290373" y="278577"/>
                    </a:cubicBezTo>
                    <a:cubicBezTo>
                      <a:pt x="4307979" y="273070"/>
                      <a:pt x="4323874" y="263679"/>
                      <a:pt x="4337105" y="251415"/>
                    </a:cubicBezTo>
                    <a:cubicBezTo>
                      <a:pt x="4341406" y="255404"/>
                      <a:pt x="4345990" y="259080"/>
                      <a:pt x="4350827" y="262414"/>
                    </a:cubicBezTo>
                    <a:cubicBezTo>
                      <a:pt x="4333414" y="272698"/>
                      <a:pt x="4313158" y="278606"/>
                      <a:pt x="4291548" y="278606"/>
                    </a:cubicBezTo>
                    <a:close/>
                    <a:moveTo>
                      <a:pt x="4355961" y="259214"/>
                    </a:moveTo>
                    <a:cubicBezTo>
                      <a:pt x="4350693" y="255731"/>
                      <a:pt x="4345722" y="251847"/>
                      <a:pt x="4341078" y="247576"/>
                    </a:cubicBezTo>
                    <a:cubicBezTo>
                      <a:pt x="4346630" y="241950"/>
                      <a:pt x="4351645" y="235803"/>
                      <a:pt x="4356051" y="229210"/>
                    </a:cubicBezTo>
                    <a:cubicBezTo>
                      <a:pt x="4360426" y="235774"/>
                      <a:pt x="4365412" y="241890"/>
                      <a:pt x="4370933" y="247486"/>
                    </a:cubicBezTo>
                    <a:cubicBezTo>
                      <a:pt x="4366275" y="251788"/>
                      <a:pt x="4361260" y="255702"/>
                      <a:pt x="4355961" y="259214"/>
                    </a:cubicBezTo>
                    <a:close/>
                    <a:moveTo>
                      <a:pt x="4420374" y="278606"/>
                    </a:moveTo>
                    <a:cubicBezTo>
                      <a:pt x="4398764" y="278606"/>
                      <a:pt x="4378509" y="272683"/>
                      <a:pt x="4361096" y="262414"/>
                    </a:cubicBezTo>
                    <a:cubicBezTo>
                      <a:pt x="4365962" y="259050"/>
                      <a:pt x="4370576" y="255344"/>
                      <a:pt x="4374907" y="251326"/>
                    </a:cubicBezTo>
                    <a:cubicBezTo>
                      <a:pt x="4388153" y="263619"/>
                      <a:pt x="4404092" y="273040"/>
                      <a:pt x="4421728" y="278562"/>
                    </a:cubicBezTo>
                    <a:cubicBezTo>
                      <a:pt x="4421267" y="278577"/>
                      <a:pt x="4420821" y="278606"/>
                      <a:pt x="4420374" y="278606"/>
                    </a:cubicBezTo>
                    <a:close/>
                    <a:moveTo>
                      <a:pt x="4439320" y="277059"/>
                    </a:moveTo>
                    <a:cubicBezTo>
                      <a:pt x="4416237" y="273278"/>
                      <a:pt x="4395386" y="262726"/>
                      <a:pt x="4378881" y="247486"/>
                    </a:cubicBezTo>
                    <a:cubicBezTo>
                      <a:pt x="4384403" y="241890"/>
                      <a:pt x="4389388" y="235774"/>
                      <a:pt x="4393763" y="229210"/>
                    </a:cubicBezTo>
                    <a:cubicBezTo>
                      <a:pt x="4407307" y="249510"/>
                      <a:pt x="4426684" y="265554"/>
                      <a:pt x="4449470" y="274945"/>
                    </a:cubicBezTo>
                    <a:cubicBezTo>
                      <a:pt x="4446136" y="275793"/>
                      <a:pt x="4442758" y="276493"/>
                      <a:pt x="4439320" y="277059"/>
                    </a:cubicBezTo>
                    <a:close/>
                    <a:moveTo>
                      <a:pt x="4458266" y="278606"/>
                    </a:moveTo>
                    <a:cubicBezTo>
                      <a:pt x="4457819" y="278606"/>
                      <a:pt x="4457373" y="278577"/>
                      <a:pt x="4456926" y="278577"/>
                    </a:cubicBezTo>
                    <a:cubicBezTo>
                      <a:pt x="4457343" y="278443"/>
                      <a:pt x="4457760" y="278279"/>
                      <a:pt x="4458176" y="278145"/>
                    </a:cubicBezTo>
                    <a:cubicBezTo>
                      <a:pt x="4458608" y="278279"/>
                      <a:pt x="4459025" y="278443"/>
                      <a:pt x="4459442" y="278577"/>
                    </a:cubicBezTo>
                    <a:cubicBezTo>
                      <a:pt x="4459055" y="278591"/>
                      <a:pt x="4458668" y="278606"/>
                      <a:pt x="4458266" y="278606"/>
                    </a:cubicBezTo>
                    <a:close/>
                    <a:moveTo>
                      <a:pt x="4466883" y="274945"/>
                    </a:moveTo>
                    <a:cubicBezTo>
                      <a:pt x="4489669" y="265554"/>
                      <a:pt x="4509046" y="249510"/>
                      <a:pt x="4522589" y="229210"/>
                    </a:cubicBezTo>
                    <a:cubicBezTo>
                      <a:pt x="4526994" y="235803"/>
                      <a:pt x="4532010" y="241965"/>
                      <a:pt x="4537561" y="247576"/>
                    </a:cubicBezTo>
                    <a:cubicBezTo>
                      <a:pt x="4521056" y="262786"/>
                      <a:pt x="4500205" y="273308"/>
                      <a:pt x="4477122" y="277073"/>
                    </a:cubicBezTo>
                    <a:cubicBezTo>
                      <a:pt x="4473655" y="276508"/>
                      <a:pt x="4470246" y="275808"/>
                      <a:pt x="4466883" y="274945"/>
                    </a:cubicBezTo>
                    <a:close/>
                    <a:moveTo>
                      <a:pt x="4495979" y="278606"/>
                    </a:moveTo>
                    <a:cubicBezTo>
                      <a:pt x="4495577" y="278606"/>
                      <a:pt x="4495190" y="278577"/>
                      <a:pt x="4494803" y="278577"/>
                    </a:cubicBezTo>
                    <a:cubicBezTo>
                      <a:pt x="4512410" y="273070"/>
                      <a:pt x="4528304" y="263679"/>
                      <a:pt x="4541535" y="251415"/>
                    </a:cubicBezTo>
                    <a:cubicBezTo>
                      <a:pt x="4545836" y="255404"/>
                      <a:pt x="4550420" y="259080"/>
                      <a:pt x="4555257" y="262414"/>
                    </a:cubicBezTo>
                    <a:cubicBezTo>
                      <a:pt x="4537844" y="272698"/>
                      <a:pt x="4517589" y="278606"/>
                      <a:pt x="4495979" y="278606"/>
                    </a:cubicBezTo>
                    <a:close/>
                    <a:moveTo>
                      <a:pt x="4545524" y="247576"/>
                    </a:moveTo>
                    <a:cubicBezTo>
                      <a:pt x="4551075" y="241950"/>
                      <a:pt x="4556090" y="235803"/>
                      <a:pt x="4560496" y="229210"/>
                    </a:cubicBezTo>
                    <a:cubicBezTo>
                      <a:pt x="4564872" y="235774"/>
                      <a:pt x="4569857" y="241890"/>
                      <a:pt x="4575378" y="247486"/>
                    </a:cubicBezTo>
                    <a:cubicBezTo>
                      <a:pt x="4570720" y="251788"/>
                      <a:pt x="4565705" y="255702"/>
                      <a:pt x="4560407" y="259214"/>
                    </a:cubicBezTo>
                    <a:cubicBezTo>
                      <a:pt x="4555123" y="255731"/>
                      <a:pt x="4550152" y="251847"/>
                      <a:pt x="4545524" y="247576"/>
                    </a:cubicBezTo>
                    <a:close/>
                    <a:moveTo>
                      <a:pt x="4624804" y="278606"/>
                    </a:moveTo>
                    <a:cubicBezTo>
                      <a:pt x="4603195" y="278606"/>
                      <a:pt x="4582939" y="272683"/>
                      <a:pt x="4565526" y="262414"/>
                    </a:cubicBezTo>
                    <a:cubicBezTo>
                      <a:pt x="4570393" y="259050"/>
                      <a:pt x="4575006" y="255344"/>
                      <a:pt x="4579338" y="251326"/>
                    </a:cubicBezTo>
                    <a:cubicBezTo>
                      <a:pt x="4592583" y="263619"/>
                      <a:pt x="4608523" y="273040"/>
                      <a:pt x="4626159" y="278562"/>
                    </a:cubicBezTo>
                    <a:cubicBezTo>
                      <a:pt x="4625712" y="278577"/>
                      <a:pt x="4625266" y="278606"/>
                      <a:pt x="4624804" y="278606"/>
                    </a:cubicBezTo>
                    <a:close/>
                    <a:moveTo>
                      <a:pt x="4643750" y="277059"/>
                    </a:moveTo>
                    <a:cubicBezTo>
                      <a:pt x="4620667" y="273278"/>
                      <a:pt x="4599816" y="262726"/>
                      <a:pt x="4583311" y="247486"/>
                    </a:cubicBezTo>
                    <a:cubicBezTo>
                      <a:pt x="4588833" y="241890"/>
                      <a:pt x="4593819" y="235774"/>
                      <a:pt x="4598194" y="229210"/>
                    </a:cubicBezTo>
                    <a:cubicBezTo>
                      <a:pt x="4611737" y="249510"/>
                      <a:pt x="4631115" y="265554"/>
                      <a:pt x="4653900" y="274945"/>
                    </a:cubicBezTo>
                    <a:cubicBezTo>
                      <a:pt x="4650581" y="275793"/>
                      <a:pt x="4647188" y="276493"/>
                      <a:pt x="4643750" y="277059"/>
                    </a:cubicBezTo>
                    <a:close/>
                    <a:moveTo>
                      <a:pt x="4662696" y="278606"/>
                    </a:moveTo>
                    <a:cubicBezTo>
                      <a:pt x="4662250" y="278606"/>
                      <a:pt x="4661803" y="278577"/>
                      <a:pt x="4661357" y="278577"/>
                    </a:cubicBezTo>
                    <a:cubicBezTo>
                      <a:pt x="4661773" y="278443"/>
                      <a:pt x="4662190" y="278279"/>
                      <a:pt x="4662607" y="278145"/>
                    </a:cubicBezTo>
                    <a:cubicBezTo>
                      <a:pt x="4663038" y="278279"/>
                      <a:pt x="4663455" y="278443"/>
                      <a:pt x="4663872" y="278577"/>
                    </a:cubicBezTo>
                    <a:cubicBezTo>
                      <a:pt x="4663485" y="278591"/>
                      <a:pt x="4663098" y="278606"/>
                      <a:pt x="4662696" y="278606"/>
                    </a:cubicBezTo>
                    <a:close/>
                    <a:moveTo>
                      <a:pt x="4671328" y="274945"/>
                    </a:moveTo>
                    <a:cubicBezTo>
                      <a:pt x="4694114" y="265554"/>
                      <a:pt x="4713491" y="249510"/>
                      <a:pt x="4727035" y="229210"/>
                    </a:cubicBezTo>
                    <a:cubicBezTo>
                      <a:pt x="4731440" y="235803"/>
                      <a:pt x="4736455" y="241965"/>
                      <a:pt x="4742006" y="247576"/>
                    </a:cubicBezTo>
                    <a:cubicBezTo>
                      <a:pt x="4725502" y="262786"/>
                      <a:pt x="4704651" y="273308"/>
                      <a:pt x="4681568" y="277073"/>
                    </a:cubicBezTo>
                    <a:cubicBezTo>
                      <a:pt x="4678100" y="276508"/>
                      <a:pt x="4674677" y="275808"/>
                      <a:pt x="4671328" y="274945"/>
                    </a:cubicBezTo>
                    <a:close/>
                    <a:moveTo>
                      <a:pt x="4700409" y="278606"/>
                    </a:moveTo>
                    <a:cubicBezTo>
                      <a:pt x="4700007" y="278606"/>
                      <a:pt x="4699620" y="278577"/>
                      <a:pt x="4699233" y="278577"/>
                    </a:cubicBezTo>
                    <a:cubicBezTo>
                      <a:pt x="4716840" y="273070"/>
                      <a:pt x="4732734" y="263679"/>
                      <a:pt x="4745965" y="251415"/>
                    </a:cubicBezTo>
                    <a:cubicBezTo>
                      <a:pt x="4750266" y="255404"/>
                      <a:pt x="4754850" y="259080"/>
                      <a:pt x="4759687" y="262414"/>
                    </a:cubicBezTo>
                    <a:cubicBezTo>
                      <a:pt x="4742275" y="272698"/>
                      <a:pt x="4722034" y="278606"/>
                      <a:pt x="4700409" y="278606"/>
                    </a:cubicBezTo>
                    <a:close/>
                    <a:moveTo>
                      <a:pt x="4764837" y="259214"/>
                    </a:moveTo>
                    <a:cubicBezTo>
                      <a:pt x="4759568" y="255731"/>
                      <a:pt x="4754598" y="251847"/>
                      <a:pt x="4749954" y="247576"/>
                    </a:cubicBezTo>
                    <a:cubicBezTo>
                      <a:pt x="4755505" y="241950"/>
                      <a:pt x="4760521" y="235803"/>
                      <a:pt x="4764926" y="229210"/>
                    </a:cubicBezTo>
                    <a:cubicBezTo>
                      <a:pt x="4769302" y="235774"/>
                      <a:pt x="4774288" y="241890"/>
                      <a:pt x="4779809" y="247486"/>
                    </a:cubicBezTo>
                    <a:cubicBezTo>
                      <a:pt x="4775136" y="251788"/>
                      <a:pt x="4770135" y="255702"/>
                      <a:pt x="4764837" y="259214"/>
                    </a:cubicBezTo>
                    <a:close/>
                    <a:moveTo>
                      <a:pt x="4829250" y="278606"/>
                    </a:moveTo>
                    <a:cubicBezTo>
                      <a:pt x="4807640" y="278606"/>
                      <a:pt x="4787384" y="272683"/>
                      <a:pt x="4769971" y="262414"/>
                    </a:cubicBezTo>
                    <a:cubicBezTo>
                      <a:pt x="4774838" y="259050"/>
                      <a:pt x="4779452" y="255344"/>
                      <a:pt x="4783783" y="251326"/>
                    </a:cubicBezTo>
                    <a:cubicBezTo>
                      <a:pt x="4797028" y="263619"/>
                      <a:pt x="4812968" y="273040"/>
                      <a:pt x="4830604" y="278562"/>
                    </a:cubicBezTo>
                    <a:cubicBezTo>
                      <a:pt x="4830143" y="278577"/>
                      <a:pt x="4829696" y="278606"/>
                      <a:pt x="4829250" y="278606"/>
                    </a:cubicBezTo>
                    <a:close/>
                    <a:moveTo>
                      <a:pt x="4848195" y="277059"/>
                    </a:moveTo>
                    <a:cubicBezTo>
                      <a:pt x="4825112" y="273278"/>
                      <a:pt x="4804261" y="262726"/>
                      <a:pt x="4787757" y="247486"/>
                    </a:cubicBezTo>
                    <a:cubicBezTo>
                      <a:pt x="4793278" y="241890"/>
                      <a:pt x="4798264" y="235774"/>
                      <a:pt x="4802639" y="229210"/>
                    </a:cubicBezTo>
                    <a:cubicBezTo>
                      <a:pt x="4816182" y="249510"/>
                      <a:pt x="4835560" y="265554"/>
                      <a:pt x="4858346" y="274945"/>
                    </a:cubicBezTo>
                    <a:cubicBezTo>
                      <a:pt x="4855012" y="275793"/>
                      <a:pt x="4851619" y="276493"/>
                      <a:pt x="4848195" y="277059"/>
                    </a:cubicBezTo>
                    <a:close/>
                    <a:moveTo>
                      <a:pt x="4867141" y="278606"/>
                    </a:moveTo>
                    <a:cubicBezTo>
                      <a:pt x="4866695" y="278606"/>
                      <a:pt x="4866248" y="278577"/>
                      <a:pt x="4865802" y="278577"/>
                    </a:cubicBezTo>
                    <a:cubicBezTo>
                      <a:pt x="4866219" y="278443"/>
                      <a:pt x="4866635" y="278279"/>
                      <a:pt x="4867052" y="278145"/>
                    </a:cubicBezTo>
                    <a:cubicBezTo>
                      <a:pt x="4867483" y="278279"/>
                      <a:pt x="4867900" y="278443"/>
                      <a:pt x="4868317" y="278577"/>
                    </a:cubicBezTo>
                    <a:cubicBezTo>
                      <a:pt x="4867915" y="278591"/>
                      <a:pt x="4867528" y="278606"/>
                      <a:pt x="4867141" y="278606"/>
                    </a:cubicBezTo>
                    <a:close/>
                    <a:moveTo>
                      <a:pt x="4875758" y="274945"/>
                    </a:moveTo>
                    <a:cubicBezTo>
                      <a:pt x="4920541" y="256505"/>
                      <a:pt x="4952167" y="212274"/>
                      <a:pt x="4952167" y="160764"/>
                    </a:cubicBezTo>
                    <a:cubicBezTo>
                      <a:pt x="4952167" y="109255"/>
                      <a:pt x="4920541" y="65023"/>
                      <a:pt x="4875758" y="46583"/>
                    </a:cubicBezTo>
                    <a:cubicBezTo>
                      <a:pt x="4879107" y="45720"/>
                      <a:pt x="4882530" y="45021"/>
                      <a:pt x="4885998" y="44455"/>
                    </a:cubicBezTo>
                    <a:cubicBezTo>
                      <a:pt x="4941794" y="53533"/>
                      <a:pt x="4984537" y="102230"/>
                      <a:pt x="4984537" y="160764"/>
                    </a:cubicBezTo>
                    <a:cubicBezTo>
                      <a:pt x="4984537" y="219298"/>
                      <a:pt x="4941794" y="267995"/>
                      <a:pt x="4885998" y="277073"/>
                    </a:cubicBezTo>
                    <a:cubicBezTo>
                      <a:pt x="4882530" y="276508"/>
                      <a:pt x="4879107" y="275808"/>
                      <a:pt x="4875758" y="274945"/>
                    </a:cubicBezTo>
                    <a:close/>
                    <a:moveTo>
                      <a:pt x="4904854" y="278606"/>
                    </a:moveTo>
                    <a:cubicBezTo>
                      <a:pt x="4904453" y="278606"/>
                      <a:pt x="4904066" y="278577"/>
                      <a:pt x="4903679" y="278577"/>
                    </a:cubicBezTo>
                    <a:cubicBezTo>
                      <a:pt x="4953670" y="262920"/>
                      <a:pt x="4990073" y="216024"/>
                      <a:pt x="4990073" y="160749"/>
                    </a:cubicBezTo>
                    <a:cubicBezTo>
                      <a:pt x="4990073" y="105474"/>
                      <a:pt x="4953670" y="58579"/>
                      <a:pt x="4903679" y="42922"/>
                    </a:cubicBezTo>
                    <a:cubicBezTo>
                      <a:pt x="4904080" y="42922"/>
                      <a:pt x="4904467" y="42892"/>
                      <a:pt x="4904854" y="42892"/>
                    </a:cubicBezTo>
                    <a:cubicBezTo>
                      <a:pt x="4969580" y="42892"/>
                      <a:pt x="5022250" y="95756"/>
                      <a:pt x="5022250" y="160749"/>
                    </a:cubicBezTo>
                    <a:cubicBezTo>
                      <a:pt x="5022250" y="225743"/>
                      <a:pt x="4969580" y="278606"/>
                      <a:pt x="4904854" y="2786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 name="Google Shape;18;p2"/>
            <p:cNvSpPr/>
            <p:nvPr/>
          </p:nvSpPr>
          <p:spPr>
            <a:xfrm>
              <a:off x="-64" y="4"/>
              <a:ext cx="9149982" cy="5153118"/>
            </a:xfrm>
            <a:custGeom>
              <a:avLst/>
              <a:gdLst/>
              <a:ahLst/>
              <a:cxnLst/>
              <a:rect l="l" t="t" r="r" b="b"/>
              <a:pathLst>
                <a:path w="5319757" h="2995999" extrusionOk="0">
                  <a:moveTo>
                    <a:pt x="5319743" y="2995999"/>
                  </a:moveTo>
                  <a:lnTo>
                    <a:pt x="0" y="2995999"/>
                  </a:lnTo>
                  <a:lnTo>
                    <a:pt x="0" y="0"/>
                  </a:lnTo>
                  <a:lnTo>
                    <a:pt x="5319757" y="0"/>
                  </a:lnTo>
                  <a:lnTo>
                    <a:pt x="5319757" y="2995999"/>
                  </a:lnTo>
                  <a:close/>
                  <a:moveTo>
                    <a:pt x="8290" y="2987695"/>
                  </a:moveTo>
                  <a:lnTo>
                    <a:pt x="5311453" y="2987695"/>
                  </a:lnTo>
                  <a:lnTo>
                    <a:pt x="5311453" y="8305"/>
                  </a:lnTo>
                  <a:lnTo>
                    <a:pt x="8290" y="8305"/>
                  </a:lnTo>
                  <a:lnTo>
                    <a:pt x="8290" y="2987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4867" y="65698"/>
              <a:ext cx="9013567" cy="5021645"/>
            </a:xfrm>
            <a:custGeom>
              <a:avLst/>
              <a:gdLst/>
              <a:ahLst/>
              <a:cxnLst/>
              <a:rect l="l" t="t" r="r" b="b"/>
              <a:pathLst>
                <a:path w="5240446" h="2919561" extrusionOk="0">
                  <a:moveTo>
                    <a:pt x="5240447" y="2919561"/>
                  </a:moveTo>
                  <a:lnTo>
                    <a:pt x="0" y="2919561"/>
                  </a:lnTo>
                  <a:lnTo>
                    <a:pt x="0" y="0"/>
                  </a:lnTo>
                  <a:lnTo>
                    <a:pt x="5240447" y="0"/>
                  </a:lnTo>
                  <a:lnTo>
                    <a:pt x="5240447" y="2919561"/>
                  </a:lnTo>
                  <a:close/>
                  <a:moveTo>
                    <a:pt x="8305" y="2911272"/>
                  </a:moveTo>
                  <a:lnTo>
                    <a:pt x="5232142" y="2911272"/>
                  </a:lnTo>
                  <a:lnTo>
                    <a:pt x="5232142" y="8290"/>
                  </a:lnTo>
                  <a:lnTo>
                    <a:pt x="8305" y="8290"/>
                  </a:lnTo>
                  <a:lnTo>
                    <a:pt x="8305" y="29112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74867" y="65698"/>
              <a:ext cx="9013567" cy="5021645"/>
            </a:xfrm>
            <a:custGeom>
              <a:avLst/>
              <a:gdLst/>
              <a:ahLst/>
              <a:cxnLst/>
              <a:rect l="l" t="t" r="r" b="b"/>
              <a:pathLst>
                <a:path w="5240446" h="2919561" extrusionOk="0">
                  <a:moveTo>
                    <a:pt x="5240447" y="2919561"/>
                  </a:moveTo>
                  <a:lnTo>
                    <a:pt x="0" y="2919561"/>
                  </a:lnTo>
                  <a:lnTo>
                    <a:pt x="0" y="0"/>
                  </a:lnTo>
                  <a:lnTo>
                    <a:pt x="5240447" y="0"/>
                  </a:lnTo>
                  <a:lnTo>
                    <a:pt x="5240447" y="2919561"/>
                  </a:lnTo>
                  <a:close/>
                  <a:moveTo>
                    <a:pt x="8305" y="2911272"/>
                  </a:moveTo>
                  <a:lnTo>
                    <a:pt x="5232142" y="2911272"/>
                  </a:lnTo>
                  <a:lnTo>
                    <a:pt x="5232142" y="8290"/>
                  </a:lnTo>
                  <a:lnTo>
                    <a:pt x="8305" y="8290"/>
                  </a:lnTo>
                  <a:lnTo>
                    <a:pt x="8305" y="29112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489347" y="480281"/>
              <a:ext cx="8184076" cy="4191948"/>
            </a:xfrm>
            <a:custGeom>
              <a:avLst/>
              <a:gdLst/>
              <a:ahLst/>
              <a:cxnLst/>
              <a:rect l="l" t="t" r="r" b="b"/>
              <a:pathLst>
                <a:path w="4758184" h="2437179" extrusionOk="0">
                  <a:moveTo>
                    <a:pt x="4758184" y="2437180"/>
                  </a:moveTo>
                  <a:lnTo>
                    <a:pt x="0" y="2437180"/>
                  </a:lnTo>
                  <a:lnTo>
                    <a:pt x="0" y="0"/>
                  </a:lnTo>
                  <a:lnTo>
                    <a:pt x="4758169" y="0"/>
                  </a:lnTo>
                  <a:lnTo>
                    <a:pt x="4758169" y="2437180"/>
                  </a:lnTo>
                  <a:close/>
                  <a:moveTo>
                    <a:pt x="8305" y="2428875"/>
                  </a:moveTo>
                  <a:lnTo>
                    <a:pt x="4749880" y="2428875"/>
                  </a:lnTo>
                  <a:lnTo>
                    <a:pt x="4749880" y="8305"/>
                  </a:lnTo>
                  <a:lnTo>
                    <a:pt x="8305" y="8305"/>
                  </a:lnTo>
                  <a:lnTo>
                    <a:pt x="8305" y="242887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555937" y="546846"/>
              <a:ext cx="8050835" cy="4058734"/>
            </a:xfrm>
            <a:custGeom>
              <a:avLst/>
              <a:gdLst/>
              <a:ahLst/>
              <a:cxnLst/>
              <a:rect l="l" t="t" r="r" b="b"/>
              <a:pathLst>
                <a:path w="4680718" h="2359729" extrusionOk="0">
                  <a:moveTo>
                    <a:pt x="4680704" y="2359730"/>
                  </a:moveTo>
                  <a:lnTo>
                    <a:pt x="0" y="2359730"/>
                  </a:lnTo>
                  <a:lnTo>
                    <a:pt x="0" y="0"/>
                  </a:lnTo>
                  <a:lnTo>
                    <a:pt x="4680719" y="0"/>
                  </a:lnTo>
                  <a:lnTo>
                    <a:pt x="4680719" y="2359730"/>
                  </a:lnTo>
                  <a:close/>
                  <a:moveTo>
                    <a:pt x="8290" y="2351425"/>
                  </a:moveTo>
                  <a:lnTo>
                    <a:pt x="4672414" y="2351425"/>
                  </a:lnTo>
                  <a:lnTo>
                    <a:pt x="4672414" y="8305"/>
                  </a:lnTo>
                  <a:lnTo>
                    <a:pt x="8290" y="8305"/>
                  </a:lnTo>
                  <a:lnTo>
                    <a:pt x="8290" y="235142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sp>
        <p:nvSpPr>
          <p:cNvPr id="25" name="Google Shape;25;p3"/>
          <p:cNvSpPr txBox="1">
            <a:spLocks noGrp="1"/>
          </p:cNvSpPr>
          <p:nvPr>
            <p:ph type="title"/>
          </p:nvPr>
        </p:nvSpPr>
        <p:spPr>
          <a:xfrm>
            <a:off x="1291500" y="2420538"/>
            <a:ext cx="5395500" cy="743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1291500" y="1603988"/>
            <a:ext cx="829500" cy="608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1291500" y="3087750"/>
            <a:ext cx="5395500" cy="38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 name="Google Shape;28;p3"/>
          <p:cNvGrpSpPr/>
          <p:nvPr/>
        </p:nvGrpSpPr>
        <p:grpSpPr>
          <a:xfrm>
            <a:off x="-64" y="4"/>
            <a:ext cx="9149982" cy="5153118"/>
            <a:chOff x="-64" y="4"/>
            <a:chExt cx="9149982" cy="5153118"/>
          </a:xfrm>
        </p:grpSpPr>
        <p:grpSp>
          <p:nvGrpSpPr>
            <p:cNvPr id="29" name="Google Shape;29;p3"/>
            <p:cNvGrpSpPr/>
            <p:nvPr/>
          </p:nvGrpSpPr>
          <p:grpSpPr>
            <a:xfrm>
              <a:off x="77246" y="68051"/>
              <a:ext cx="9008600" cy="5016959"/>
              <a:chOff x="77246" y="68051"/>
              <a:chExt cx="9008600" cy="5016959"/>
            </a:xfrm>
          </p:grpSpPr>
          <p:sp>
            <p:nvSpPr>
              <p:cNvPr id="30" name="Google Shape;30;p3"/>
              <p:cNvSpPr/>
              <p:nvPr/>
            </p:nvSpPr>
            <p:spPr>
              <a:xfrm>
                <a:off x="77246" y="68051"/>
                <a:ext cx="488724" cy="4659631"/>
              </a:xfrm>
              <a:custGeom>
                <a:avLst/>
                <a:gdLst/>
                <a:ahLst/>
                <a:cxnLst/>
                <a:rect l="l" t="t" r="r" b="b"/>
                <a:pathLst>
                  <a:path w="284142" h="2709088" extrusionOk="0">
                    <a:moveTo>
                      <a:pt x="221903" y="259526"/>
                    </a:moveTo>
                    <a:cubicBezTo>
                      <a:pt x="259437" y="233928"/>
                      <a:pt x="284143" y="190842"/>
                      <a:pt x="284143" y="142071"/>
                    </a:cubicBezTo>
                    <a:cubicBezTo>
                      <a:pt x="284143" y="63728"/>
                      <a:pt x="220414" y="0"/>
                      <a:pt x="142071" y="0"/>
                    </a:cubicBezTo>
                    <a:cubicBezTo>
                      <a:pt x="111309" y="0"/>
                      <a:pt x="82808" y="9867"/>
                      <a:pt x="59531" y="26551"/>
                    </a:cubicBezTo>
                    <a:cubicBezTo>
                      <a:pt x="46152" y="34841"/>
                      <a:pt x="34841" y="46152"/>
                      <a:pt x="26551" y="59531"/>
                    </a:cubicBezTo>
                    <a:cubicBezTo>
                      <a:pt x="9867" y="82823"/>
                      <a:pt x="0" y="111309"/>
                      <a:pt x="0" y="142071"/>
                    </a:cubicBezTo>
                    <a:cubicBezTo>
                      <a:pt x="0" y="180945"/>
                      <a:pt x="15701" y="216203"/>
                      <a:pt x="41091" y="241876"/>
                    </a:cubicBezTo>
                    <a:cubicBezTo>
                      <a:pt x="15895" y="264483"/>
                      <a:pt x="0" y="297269"/>
                      <a:pt x="0" y="333702"/>
                    </a:cubicBezTo>
                    <a:cubicBezTo>
                      <a:pt x="0" y="340176"/>
                      <a:pt x="506" y="346517"/>
                      <a:pt x="1473" y="352723"/>
                    </a:cubicBezTo>
                    <a:cubicBezTo>
                      <a:pt x="506" y="358929"/>
                      <a:pt x="0" y="365269"/>
                      <a:pt x="0" y="371743"/>
                    </a:cubicBezTo>
                    <a:cubicBezTo>
                      <a:pt x="0" y="395332"/>
                      <a:pt x="6667" y="417389"/>
                      <a:pt x="18187" y="436156"/>
                    </a:cubicBezTo>
                    <a:cubicBezTo>
                      <a:pt x="6653" y="454923"/>
                      <a:pt x="0" y="476979"/>
                      <a:pt x="0" y="500569"/>
                    </a:cubicBezTo>
                    <a:cubicBezTo>
                      <a:pt x="0" y="506998"/>
                      <a:pt x="506" y="513323"/>
                      <a:pt x="1458" y="519499"/>
                    </a:cubicBezTo>
                    <a:cubicBezTo>
                      <a:pt x="506" y="525676"/>
                      <a:pt x="0" y="531986"/>
                      <a:pt x="0" y="538430"/>
                    </a:cubicBezTo>
                    <a:cubicBezTo>
                      <a:pt x="0" y="544904"/>
                      <a:pt x="506" y="551245"/>
                      <a:pt x="1473" y="557451"/>
                    </a:cubicBezTo>
                    <a:cubicBezTo>
                      <a:pt x="506" y="563657"/>
                      <a:pt x="0" y="569997"/>
                      <a:pt x="0" y="576471"/>
                    </a:cubicBezTo>
                    <a:cubicBezTo>
                      <a:pt x="0" y="600060"/>
                      <a:pt x="6667" y="622116"/>
                      <a:pt x="18187" y="640884"/>
                    </a:cubicBezTo>
                    <a:cubicBezTo>
                      <a:pt x="6653" y="659651"/>
                      <a:pt x="0" y="681707"/>
                      <a:pt x="0" y="705297"/>
                    </a:cubicBezTo>
                    <a:cubicBezTo>
                      <a:pt x="0" y="711726"/>
                      <a:pt x="506" y="718051"/>
                      <a:pt x="1458" y="724227"/>
                    </a:cubicBezTo>
                    <a:cubicBezTo>
                      <a:pt x="506" y="730404"/>
                      <a:pt x="0" y="736714"/>
                      <a:pt x="0" y="743158"/>
                    </a:cubicBezTo>
                    <a:cubicBezTo>
                      <a:pt x="0" y="749632"/>
                      <a:pt x="506" y="755973"/>
                      <a:pt x="1473" y="762179"/>
                    </a:cubicBezTo>
                    <a:cubicBezTo>
                      <a:pt x="506" y="768385"/>
                      <a:pt x="0" y="774725"/>
                      <a:pt x="0" y="781199"/>
                    </a:cubicBezTo>
                    <a:cubicBezTo>
                      <a:pt x="0" y="804788"/>
                      <a:pt x="6667" y="826844"/>
                      <a:pt x="18187" y="845612"/>
                    </a:cubicBezTo>
                    <a:cubicBezTo>
                      <a:pt x="6653" y="864379"/>
                      <a:pt x="0" y="886435"/>
                      <a:pt x="0" y="910025"/>
                    </a:cubicBezTo>
                    <a:cubicBezTo>
                      <a:pt x="0" y="916454"/>
                      <a:pt x="506" y="922779"/>
                      <a:pt x="1458" y="928955"/>
                    </a:cubicBezTo>
                    <a:cubicBezTo>
                      <a:pt x="506" y="935132"/>
                      <a:pt x="0" y="941442"/>
                      <a:pt x="0" y="947886"/>
                    </a:cubicBezTo>
                    <a:cubicBezTo>
                      <a:pt x="0" y="954360"/>
                      <a:pt x="506" y="960700"/>
                      <a:pt x="1473" y="966907"/>
                    </a:cubicBezTo>
                    <a:cubicBezTo>
                      <a:pt x="506" y="973113"/>
                      <a:pt x="0" y="979453"/>
                      <a:pt x="0" y="985927"/>
                    </a:cubicBezTo>
                    <a:cubicBezTo>
                      <a:pt x="0" y="1009516"/>
                      <a:pt x="6667" y="1031572"/>
                      <a:pt x="18187" y="1050340"/>
                    </a:cubicBezTo>
                    <a:cubicBezTo>
                      <a:pt x="6653" y="1069107"/>
                      <a:pt x="0" y="1091163"/>
                      <a:pt x="0" y="1114753"/>
                    </a:cubicBezTo>
                    <a:cubicBezTo>
                      <a:pt x="0" y="1121182"/>
                      <a:pt x="506" y="1127507"/>
                      <a:pt x="1458" y="1133683"/>
                    </a:cubicBezTo>
                    <a:cubicBezTo>
                      <a:pt x="506" y="1139860"/>
                      <a:pt x="0" y="1146170"/>
                      <a:pt x="0" y="1152614"/>
                    </a:cubicBezTo>
                    <a:cubicBezTo>
                      <a:pt x="0" y="1159088"/>
                      <a:pt x="506" y="1165428"/>
                      <a:pt x="1473" y="1171635"/>
                    </a:cubicBezTo>
                    <a:cubicBezTo>
                      <a:pt x="506" y="1177841"/>
                      <a:pt x="0" y="1184181"/>
                      <a:pt x="0" y="1190655"/>
                    </a:cubicBezTo>
                    <a:cubicBezTo>
                      <a:pt x="0" y="1214244"/>
                      <a:pt x="6667" y="1236300"/>
                      <a:pt x="18187" y="1255068"/>
                    </a:cubicBezTo>
                    <a:cubicBezTo>
                      <a:pt x="6653" y="1273835"/>
                      <a:pt x="0" y="1295891"/>
                      <a:pt x="0" y="1319480"/>
                    </a:cubicBezTo>
                    <a:cubicBezTo>
                      <a:pt x="0" y="1325910"/>
                      <a:pt x="506" y="1332235"/>
                      <a:pt x="1458" y="1338411"/>
                    </a:cubicBezTo>
                    <a:cubicBezTo>
                      <a:pt x="506" y="1344588"/>
                      <a:pt x="0" y="1350898"/>
                      <a:pt x="0" y="1357342"/>
                    </a:cubicBezTo>
                    <a:cubicBezTo>
                      <a:pt x="0" y="1363816"/>
                      <a:pt x="506" y="1370157"/>
                      <a:pt x="1473" y="1376363"/>
                    </a:cubicBezTo>
                    <a:cubicBezTo>
                      <a:pt x="506" y="1382569"/>
                      <a:pt x="0" y="1388909"/>
                      <a:pt x="0" y="1395383"/>
                    </a:cubicBezTo>
                    <a:cubicBezTo>
                      <a:pt x="0" y="1418972"/>
                      <a:pt x="6667" y="1441028"/>
                      <a:pt x="18202" y="1459796"/>
                    </a:cubicBezTo>
                    <a:cubicBezTo>
                      <a:pt x="6667" y="1478563"/>
                      <a:pt x="0" y="1500619"/>
                      <a:pt x="0" y="1524208"/>
                    </a:cubicBezTo>
                    <a:cubicBezTo>
                      <a:pt x="0" y="1530638"/>
                      <a:pt x="506" y="1536963"/>
                      <a:pt x="1458" y="1543139"/>
                    </a:cubicBezTo>
                    <a:cubicBezTo>
                      <a:pt x="506" y="1549316"/>
                      <a:pt x="0" y="1555626"/>
                      <a:pt x="0" y="1562070"/>
                    </a:cubicBezTo>
                    <a:cubicBezTo>
                      <a:pt x="0" y="1568544"/>
                      <a:pt x="506" y="1574884"/>
                      <a:pt x="1473" y="1581091"/>
                    </a:cubicBezTo>
                    <a:cubicBezTo>
                      <a:pt x="506" y="1587297"/>
                      <a:pt x="0" y="1593637"/>
                      <a:pt x="0" y="1600111"/>
                    </a:cubicBezTo>
                    <a:cubicBezTo>
                      <a:pt x="0" y="1623700"/>
                      <a:pt x="6667" y="1645756"/>
                      <a:pt x="18202" y="1664524"/>
                    </a:cubicBezTo>
                    <a:cubicBezTo>
                      <a:pt x="6667" y="1683291"/>
                      <a:pt x="0" y="1705347"/>
                      <a:pt x="0" y="1728936"/>
                    </a:cubicBezTo>
                    <a:cubicBezTo>
                      <a:pt x="0" y="1735366"/>
                      <a:pt x="506" y="1741691"/>
                      <a:pt x="1458" y="1747867"/>
                    </a:cubicBezTo>
                    <a:cubicBezTo>
                      <a:pt x="506" y="1754044"/>
                      <a:pt x="0" y="1760354"/>
                      <a:pt x="0" y="1766798"/>
                    </a:cubicBezTo>
                    <a:cubicBezTo>
                      <a:pt x="0" y="1773272"/>
                      <a:pt x="506" y="1779612"/>
                      <a:pt x="1473" y="1785818"/>
                    </a:cubicBezTo>
                    <a:cubicBezTo>
                      <a:pt x="506" y="1792025"/>
                      <a:pt x="0" y="1798365"/>
                      <a:pt x="0" y="1804839"/>
                    </a:cubicBezTo>
                    <a:cubicBezTo>
                      <a:pt x="0" y="1828428"/>
                      <a:pt x="6667" y="1850484"/>
                      <a:pt x="18202" y="1869252"/>
                    </a:cubicBezTo>
                    <a:cubicBezTo>
                      <a:pt x="6667" y="1888019"/>
                      <a:pt x="0" y="1910075"/>
                      <a:pt x="0" y="1933664"/>
                    </a:cubicBezTo>
                    <a:cubicBezTo>
                      <a:pt x="0" y="1940094"/>
                      <a:pt x="506" y="1946419"/>
                      <a:pt x="1458" y="1952595"/>
                    </a:cubicBezTo>
                    <a:cubicBezTo>
                      <a:pt x="506" y="1958772"/>
                      <a:pt x="0" y="1965082"/>
                      <a:pt x="0" y="1971526"/>
                    </a:cubicBezTo>
                    <a:cubicBezTo>
                      <a:pt x="0" y="1977985"/>
                      <a:pt x="506" y="1984340"/>
                      <a:pt x="1473" y="1990547"/>
                    </a:cubicBezTo>
                    <a:cubicBezTo>
                      <a:pt x="506" y="1996753"/>
                      <a:pt x="0" y="2003093"/>
                      <a:pt x="0" y="2009567"/>
                    </a:cubicBezTo>
                    <a:cubicBezTo>
                      <a:pt x="0" y="2033156"/>
                      <a:pt x="6667" y="2055212"/>
                      <a:pt x="18202" y="2073979"/>
                    </a:cubicBezTo>
                    <a:cubicBezTo>
                      <a:pt x="6667" y="2092747"/>
                      <a:pt x="0" y="2114803"/>
                      <a:pt x="0" y="2138392"/>
                    </a:cubicBezTo>
                    <a:cubicBezTo>
                      <a:pt x="0" y="2144822"/>
                      <a:pt x="506" y="2151147"/>
                      <a:pt x="1458" y="2157323"/>
                    </a:cubicBezTo>
                    <a:cubicBezTo>
                      <a:pt x="506" y="2163500"/>
                      <a:pt x="0" y="2169810"/>
                      <a:pt x="0" y="2176254"/>
                    </a:cubicBezTo>
                    <a:cubicBezTo>
                      <a:pt x="0" y="2182728"/>
                      <a:pt x="506" y="2189068"/>
                      <a:pt x="1473" y="2195274"/>
                    </a:cubicBezTo>
                    <a:cubicBezTo>
                      <a:pt x="506" y="2201481"/>
                      <a:pt x="0" y="2207821"/>
                      <a:pt x="0" y="2214295"/>
                    </a:cubicBezTo>
                    <a:cubicBezTo>
                      <a:pt x="0" y="2237884"/>
                      <a:pt x="6667" y="2259940"/>
                      <a:pt x="18202" y="2278708"/>
                    </a:cubicBezTo>
                    <a:cubicBezTo>
                      <a:pt x="6667" y="2297475"/>
                      <a:pt x="0" y="2319531"/>
                      <a:pt x="0" y="2343120"/>
                    </a:cubicBezTo>
                    <a:cubicBezTo>
                      <a:pt x="0" y="2349550"/>
                      <a:pt x="506" y="2355875"/>
                      <a:pt x="1458" y="2362051"/>
                    </a:cubicBezTo>
                    <a:cubicBezTo>
                      <a:pt x="506" y="2368228"/>
                      <a:pt x="0" y="2374538"/>
                      <a:pt x="0" y="2380982"/>
                    </a:cubicBezTo>
                    <a:cubicBezTo>
                      <a:pt x="0" y="2387456"/>
                      <a:pt x="506" y="2393796"/>
                      <a:pt x="1473" y="2400003"/>
                    </a:cubicBezTo>
                    <a:cubicBezTo>
                      <a:pt x="506" y="2406209"/>
                      <a:pt x="0" y="2412549"/>
                      <a:pt x="0" y="2419023"/>
                    </a:cubicBezTo>
                    <a:cubicBezTo>
                      <a:pt x="0" y="2442612"/>
                      <a:pt x="6667" y="2464668"/>
                      <a:pt x="18202" y="2483435"/>
                    </a:cubicBezTo>
                    <a:cubicBezTo>
                      <a:pt x="6667" y="2502203"/>
                      <a:pt x="0" y="2524259"/>
                      <a:pt x="0" y="2547848"/>
                    </a:cubicBezTo>
                    <a:cubicBezTo>
                      <a:pt x="0" y="2554278"/>
                      <a:pt x="506" y="2560603"/>
                      <a:pt x="1458" y="2566779"/>
                    </a:cubicBezTo>
                    <a:cubicBezTo>
                      <a:pt x="506" y="2572956"/>
                      <a:pt x="0" y="2579266"/>
                      <a:pt x="0" y="2585710"/>
                    </a:cubicBezTo>
                    <a:cubicBezTo>
                      <a:pt x="0" y="2653740"/>
                      <a:pt x="55349" y="2709089"/>
                      <a:pt x="123393" y="2709089"/>
                    </a:cubicBezTo>
                    <a:cubicBezTo>
                      <a:pt x="191423" y="2709089"/>
                      <a:pt x="246772" y="2653740"/>
                      <a:pt x="246772" y="2585710"/>
                    </a:cubicBezTo>
                    <a:cubicBezTo>
                      <a:pt x="246772" y="2579281"/>
                      <a:pt x="246266" y="2572956"/>
                      <a:pt x="245313" y="2566779"/>
                    </a:cubicBezTo>
                    <a:cubicBezTo>
                      <a:pt x="246266" y="2560603"/>
                      <a:pt x="246772" y="2554293"/>
                      <a:pt x="246772" y="2547848"/>
                    </a:cubicBezTo>
                    <a:cubicBezTo>
                      <a:pt x="246772" y="2524259"/>
                      <a:pt x="240104" y="2502203"/>
                      <a:pt x="228570" y="2483435"/>
                    </a:cubicBezTo>
                    <a:cubicBezTo>
                      <a:pt x="240104" y="2464668"/>
                      <a:pt x="246772" y="2442612"/>
                      <a:pt x="246772" y="2419023"/>
                    </a:cubicBezTo>
                    <a:cubicBezTo>
                      <a:pt x="246772" y="2412549"/>
                      <a:pt x="246266" y="2406209"/>
                      <a:pt x="245299" y="2400003"/>
                    </a:cubicBezTo>
                    <a:cubicBezTo>
                      <a:pt x="246266" y="2393796"/>
                      <a:pt x="246772" y="2387456"/>
                      <a:pt x="246772" y="2380982"/>
                    </a:cubicBezTo>
                    <a:cubicBezTo>
                      <a:pt x="246772" y="2374553"/>
                      <a:pt x="246266" y="2368228"/>
                      <a:pt x="245313" y="2362051"/>
                    </a:cubicBezTo>
                    <a:cubicBezTo>
                      <a:pt x="246266" y="2355875"/>
                      <a:pt x="246772" y="2349565"/>
                      <a:pt x="246772" y="2343120"/>
                    </a:cubicBezTo>
                    <a:cubicBezTo>
                      <a:pt x="246772" y="2319531"/>
                      <a:pt x="240104" y="2297475"/>
                      <a:pt x="228570" y="2278708"/>
                    </a:cubicBezTo>
                    <a:cubicBezTo>
                      <a:pt x="240104" y="2259940"/>
                      <a:pt x="246772" y="2237884"/>
                      <a:pt x="246772" y="2214295"/>
                    </a:cubicBezTo>
                    <a:cubicBezTo>
                      <a:pt x="246772" y="2207821"/>
                      <a:pt x="246266" y="2201481"/>
                      <a:pt x="245299" y="2195274"/>
                    </a:cubicBezTo>
                    <a:cubicBezTo>
                      <a:pt x="246266" y="2189068"/>
                      <a:pt x="246772" y="2182728"/>
                      <a:pt x="246772" y="2176254"/>
                    </a:cubicBezTo>
                    <a:cubicBezTo>
                      <a:pt x="246772" y="2169825"/>
                      <a:pt x="246266" y="2163500"/>
                      <a:pt x="245313" y="2157323"/>
                    </a:cubicBezTo>
                    <a:cubicBezTo>
                      <a:pt x="246266" y="2151147"/>
                      <a:pt x="246772" y="2144837"/>
                      <a:pt x="246772" y="2138392"/>
                    </a:cubicBezTo>
                    <a:cubicBezTo>
                      <a:pt x="246772" y="2114803"/>
                      <a:pt x="240104" y="2092747"/>
                      <a:pt x="228570" y="2073979"/>
                    </a:cubicBezTo>
                    <a:cubicBezTo>
                      <a:pt x="240104" y="2055212"/>
                      <a:pt x="246772" y="2033156"/>
                      <a:pt x="246772" y="2009567"/>
                    </a:cubicBezTo>
                    <a:cubicBezTo>
                      <a:pt x="246772" y="2003108"/>
                      <a:pt x="246266" y="1996753"/>
                      <a:pt x="245299" y="1990547"/>
                    </a:cubicBezTo>
                    <a:cubicBezTo>
                      <a:pt x="246266" y="1984340"/>
                      <a:pt x="246772" y="1978000"/>
                      <a:pt x="246772" y="1971526"/>
                    </a:cubicBezTo>
                    <a:cubicBezTo>
                      <a:pt x="246772" y="1965097"/>
                      <a:pt x="246266" y="1958772"/>
                      <a:pt x="245313" y="1952595"/>
                    </a:cubicBezTo>
                    <a:cubicBezTo>
                      <a:pt x="246266" y="1946419"/>
                      <a:pt x="246772" y="1940109"/>
                      <a:pt x="246772" y="1933664"/>
                    </a:cubicBezTo>
                    <a:cubicBezTo>
                      <a:pt x="246772" y="1910075"/>
                      <a:pt x="240104" y="1888019"/>
                      <a:pt x="228570" y="1869252"/>
                    </a:cubicBezTo>
                    <a:cubicBezTo>
                      <a:pt x="240104" y="1850484"/>
                      <a:pt x="246772" y="1828428"/>
                      <a:pt x="246772" y="1804839"/>
                    </a:cubicBezTo>
                    <a:cubicBezTo>
                      <a:pt x="246772" y="1798365"/>
                      <a:pt x="246266" y="1792025"/>
                      <a:pt x="245299" y="1785818"/>
                    </a:cubicBezTo>
                    <a:cubicBezTo>
                      <a:pt x="246266" y="1779612"/>
                      <a:pt x="246772" y="1773272"/>
                      <a:pt x="246772" y="1766798"/>
                    </a:cubicBezTo>
                    <a:cubicBezTo>
                      <a:pt x="246772" y="1760369"/>
                      <a:pt x="246266" y="1754044"/>
                      <a:pt x="245313" y="1747867"/>
                    </a:cubicBezTo>
                    <a:cubicBezTo>
                      <a:pt x="246266" y="1741691"/>
                      <a:pt x="246772" y="1735381"/>
                      <a:pt x="246772" y="1728936"/>
                    </a:cubicBezTo>
                    <a:cubicBezTo>
                      <a:pt x="246772" y="1705347"/>
                      <a:pt x="240104" y="1683291"/>
                      <a:pt x="228570" y="1664524"/>
                    </a:cubicBezTo>
                    <a:cubicBezTo>
                      <a:pt x="240104" y="1645756"/>
                      <a:pt x="246772" y="1623700"/>
                      <a:pt x="246772" y="1600111"/>
                    </a:cubicBezTo>
                    <a:cubicBezTo>
                      <a:pt x="246772" y="1593637"/>
                      <a:pt x="246266" y="1587297"/>
                      <a:pt x="245299" y="1581091"/>
                    </a:cubicBezTo>
                    <a:cubicBezTo>
                      <a:pt x="246266" y="1574884"/>
                      <a:pt x="246772" y="1568544"/>
                      <a:pt x="246772" y="1562070"/>
                    </a:cubicBezTo>
                    <a:cubicBezTo>
                      <a:pt x="246772" y="1555641"/>
                      <a:pt x="246266" y="1549316"/>
                      <a:pt x="245313" y="1543139"/>
                    </a:cubicBezTo>
                    <a:cubicBezTo>
                      <a:pt x="246266" y="1536963"/>
                      <a:pt x="246772" y="1530653"/>
                      <a:pt x="246772" y="1524208"/>
                    </a:cubicBezTo>
                    <a:cubicBezTo>
                      <a:pt x="246772" y="1500619"/>
                      <a:pt x="240104" y="1478563"/>
                      <a:pt x="228570" y="1459796"/>
                    </a:cubicBezTo>
                    <a:cubicBezTo>
                      <a:pt x="240104" y="1441028"/>
                      <a:pt x="246772" y="1418972"/>
                      <a:pt x="246772" y="1395383"/>
                    </a:cubicBezTo>
                    <a:cubicBezTo>
                      <a:pt x="246772" y="1388909"/>
                      <a:pt x="246266" y="1382569"/>
                      <a:pt x="245299" y="1376363"/>
                    </a:cubicBezTo>
                    <a:cubicBezTo>
                      <a:pt x="246266" y="1370157"/>
                      <a:pt x="246772" y="1363816"/>
                      <a:pt x="246772" y="1357342"/>
                    </a:cubicBezTo>
                    <a:cubicBezTo>
                      <a:pt x="246772" y="1350913"/>
                      <a:pt x="246266" y="1344588"/>
                      <a:pt x="245313" y="1338411"/>
                    </a:cubicBezTo>
                    <a:cubicBezTo>
                      <a:pt x="246266" y="1332235"/>
                      <a:pt x="246772" y="1325925"/>
                      <a:pt x="246772" y="1319480"/>
                    </a:cubicBezTo>
                    <a:cubicBezTo>
                      <a:pt x="246772" y="1295891"/>
                      <a:pt x="240104" y="1273835"/>
                      <a:pt x="228585" y="1255068"/>
                    </a:cubicBezTo>
                    <a:cubicBezTo>
                      <a:pt x="240119" y="1236300"/>
                      <a:pt x="246772" y="1214244"/>
                      <a:pt x="246772" y="1190655"/>
                    </a:cubicBezTo>
                    <a:cubicBezTo>
                      <a:pt x="246772" y="1184181"/>
                      <a:pt x="246266" y="1177841"/>
                      <a:pt x="245299" y="1171635"/>
                    </a:cubicBezTo>
                    <a:cubicBezTo>
                      <a:pt x="246266" y="1165428"/>
                      <a:pt x="246772" y="1159088"/>
                      <a:pt x="246772" y="1152614"/>
                    </a:cubicBezTo>
                    <a:cubicBezTo>
                      <a:pt x="246772" y="1146185"/>
                      <a:pt x="246266" y="1139860"/>
                      <a:pt x="245313" y="1133683"/>
                    </a:cubicBezTo>
                    <a:cubicBezTo>
                      <a:pt x="246266" y="1127507"/>
                      <a:pt x="246772" y="1121197"/>
                      <a:pt x="246772" y="1114753"/>
                    </a:cubicBezTo>
                    <a:cubicBezTo>
                      <a:pt x="246772" y="1091163"/>
                      <a:pt x="240104" y="1069107"/>
                      <a:pt x="228585" y="1050340"/>
                    </a:cubicBezTo>
                    <a:cubicBezTo>
                      <a:pt x="240119" y="1031572"/>
                      <a:pt x="246772" y="1009516"/>
                      <a:pt x="246772" y="985927"/>
                    </a:cubicBezTo>
                    <a:cubicBezTo>
                      <a:pt x="246772" y="979453"/>
                      <a:pt x="246266" y="973113"/>
                      <a:pt x="245299" y="966907"/>
                    </a:cubicBezTo>
                    <a:cubicBezTo>
                      <a:pt x="246266" y="960700"/>
                      <a:pt x="246772" y="954360"/>
                      <a:pt x="246772" y="947886"/>
                    </a:cubicBezTo>
                    <a:cubicBezTo>
                      <a:pt x="246772" y="941457"/>
                      <a:pt x="246266" y="935132"/>
                      <a:pt x="245313" y="928955"/>
                    </a:cubicBezTo>
                    <a:cubicBezTo>
                      <a:pt x="246266" y="922779"/>
                      <a:pt x="246772" y="916469"/>
                      <a:pt x="246772" y="910025"/>
                    </a:cubicBezTo>
                    <a:cubicBezTo>
                      <a:pt x="246772" y="886435"/>
                      <a:pt x="240104" y="864379"/>
                      <a:pt x="228585" y="845612"/>
                    </a:cubicBezTo>
                    <a:cubicBezTo>
                      <a:pt x="240119" y="826844"/>
                      <a:pt x="246772" y="804788"/>
                      <a:pt x="246772" y="781199"/>
                    </a:cubicBezTo>
                    <a:cubicBezTo>
                      <a:pt x="246772" y="774725"/>
                      <a:pt x="246266" y="768385"/>
                      <a:pt x="245299" y="762179"/>
                    </a:cubicBezTo>
                    <a:cubicBezTo>
                      <a:pt x="246266" y="755973"/>
                      <a:pt x="246772" y="749632"/>
                      <a:pt x="246772" y="743158"/>
                    </a:cubicBezTo>
                    <a:cubicBezTo>
                      <a:pt x="246772" y="736729"/>
                      <a:pt x="246266" y="730404"/>
                      <a:pt x="245313" y="724227"/>
                    </a:cubicBezTo>
                    <a:cubicBezTo>
                      <a:pt x="246266" y="718051"/>
                      <a:pt x="246772" y="711741"/>
                      <a:pt x="246772" y="705297"/>
                    </a:cubicBezTo>
                    <a:cubicBezTo>
                      <a:pt x="246772" y="681707"/>
                      <a:pt x="240104" y="659651"/>
                      <a:pt x="228585" y="640884"/>
                    </a:cubicBezTo>
                    <a:cubicBezTo>
                      <a:pt x="240119" y="622116"/>
                      <a:pt x="246772" y="600060"/>
                      <a:pt x="246772" y="576471"/>
                    </a:cubicBezTo>
                    <a:cubicBezTo>
                      <a:pt x="246772" y="569997"/>
                      <a:pt x="246266" y="563657"/>
                      <a:pt x="245299" y="557451"/>
                    </a:cubicBezTo>
                    <a:cubicBezTo>
                      <a:pt x="246266" y="551245"/>
                      <a:pt x="246772" y="544904"/>
                      <a:pt x="246772" y="538430"/>
                    </a:cubicBezTo>
                    <a:cubicBezTo>
                      <a:pt x="246772" y="532001"/>
                      <a:pt x="246266" y="525676"/>
                      <a:pt x="245313" y="519499"/>
                    </a:cubicBezTo>
                    <a:cubicBezTo>
                      <a:pt x="246266" y="513323"/>
                      <a:pt x="246772" y="507013"/>
                      <a:pt x="246772" y="500569"/>
                    </a:cubicBezTo>
                    <a:cubicBezTo>
                      <a:pt x="246772" y="476979"/>
                      <a:pt x="240104" y="454923"/>
                      <a:pt x="228585" y="436156"/>
                    </a:cubicBezTo>
                    <a:cubicBezTo>
                      <a:pt x="240119" y="417389"/>
                      <a:pt x="246772" y="395332"/>
                      <a:pt x="246772" y="371743"/>
                    </a:cubicBezTo>
                    <a:cubicBezTo>
                      <a:pt x="246772" y="365269"/>
                      <a:pt x="246266" y="358929"/>
                      <a:pt x="245299" y="352723"/>
                    </a:cubicBezTo>
                    <a:cubicBezTo>
                      <a:pt x="246266" y="346517"/>
                      <a:pt x="246772" y="340176"/>
                      <a:pt x="246772" y="333702"/>
                    </a:cubicBezTo>
                    <a:cubicBezTo>
                      <a:pt x="246772" y="305886"/>
                      <a:pt x="237500" y="280199"/>
                      <a:pt x="221903" y="259526"/>
                    </a:cubicBezTo>
                    <a:close/>
                    <a:moveTo>
                      <a:pt x="142071" y="5536"/>
                    </a:moveTo>
                    <a:cubicBezTo>
                      <a:pt x="217363" y="5536"/>
                      <a:pt x="278606" y="66794"/>
                      <a:pt x="278606" y="142071"/>
                    </a:cubicBezTo>
                    <a:cubicBezTo>
                      <a:pt x="278606" y="189071"/>
                      <a:pt x="254734" y="230609"/>
                      <a:pt x="218480" y="255181"/>
                    </a:cubicBezTo>
                    <a:cubicBezTo>
                      <a:pt x="198507" y="231041"/>
                      <a:pt x="169530" y="214610"/>
                      <a:pt x="136743" y="211068"/>
                    </a:cubicBezTo>
                    <a:cubicBezTo>
                      <a:pt x="181005" y="200248"/>
                      <a:pt x="213970" y="160258"/>
                      <a:pt x="213970" y="112708"/>
                    </a:cubicBezTo>
                    <a:cubicBezTo>
                      <a:pt x="213970" y="56867"/>
                      <a:pt x="168548" y="11430"/>
                      <a:pt x="112708" y="11430"/>
                    </a:cubicBezTo>
                    <a:cubicBezTo>
                      <a:pt x="108317" y="11430"/>
                      <a:pt x="104016" y="11743"/>
                      <a:pt x="99774" y="12278"/>
                    </a:cubicBezTo>
                    <a:cubicBezTo>
                      <a:pt x="113094" y="7933"/>
                      <a:pt x="127308" y="5536"/>
                      <a:pt x="142071" y="5536"/>
                    </a:cubicBezTo>
                    <a:close/>
                    <a:moveTo>
                      <a:pt x="65083" y="2445336"/>
                    </a:moveTo>
                    <a:cubicBezTo>
                      <a:pt x="82287" y="2435498"/>
                      <a:pt x="102185" y="2429842"/>
                      <a:pt x="123393" y="2429842"/>
                    </a:cubicBezTo>
                    <a:cubicBezTo>
                      <a:pt x="144601" y="2429842"/>
                      <a:pt x="164485" y="2435498"/>
                      <a:pt x="181704" y="2445336"/>
                    </a:cubicBezTo>
                    <a:cubicBezTo>
                      <a:pt x="164500" y="2455173"/>
                      <a:pt x="144601" y="2460829"/>
                      <a:pt x="123393" y="2460829"/>
                    </a:cubicBezTo>
                    <a:cubicBezTo>
                      <a:pt x="102185" y="2460843"/>
                      <a:pt x="82287" y="2455173"/>
                      <a:pt x="65083" y="2445336"/>
                    </a:cubicBezTo>
                    <a:close/>
                    <a:moveTo>
                      <a:pt x="181689" y="2483197"/>
                    </a:moveTo>
                    <a:cubicBezTo>
                      <a:pt x="164485" y="2493035"/>
                      <a:pt x="144586" y="2498690"/>
                      <a:pt x="123393" y="2498690"/>
                    </a:cubicBezTo>
                    <a:cubicBezTo>
                      <a:pt x="102185" y="2498690"/>
                      <a:pt x="82302" y="2493035"/>
                      <a:pt x="65097" y="2483197"/>
                    </a:cubicBezTo>
                    <a:cubicBezTo>
                      <a:pt x="82302" y="2473360"/>
                      <a:pt x="102200" y="2467704"/>
                      <a:pt x="123393" y="2467704"/>
                    </a:cubicBezTo>
                    <a:cubicBezTo>
                      <a:pt x="144586" y="2467704"/>
                      <a:pt x="164485" y="2473360"/>
                      <a:pt x="181689" y="2483197"/>
                    </a:cubicBezTo>
                    <a:close/>
                    <a:moveTo>
                      <a:pt x="100846" y="2464266"/>
                    </a:moveTo>
                    <a:cubicBezTo>
                      <a:pt x="86038" y="2467005"/>
                      <a:pt x="72152" y="2472378"/>
                      <a:pt x="59695" y="2479923"/>
                    </a:cubicBezTo>
                    <a:cubicBezTo>
                      <a:pt x="52670" y="2475384"/>
                      <a:pt x="46137" y="2470145"/>
                      <a:pt x="40228" y="2464266"/>
                    </a:cubicBezTo>
                    <a:cubicBezTo>
                      <a:pt x="46122" y="2458388"/>
                      <a:pt x="52655" y="2453149"/>
                      <a:pt x="59695" y="2448610"/>
                    </a:cubicBezTo>
                    <a:cubicBezTo>
                      <a:pt x="72137" y="2456155"/>
                      <a:pt x="86038" y="2461528"/>
                      <a:pt x="100846" y="2464266"/>
                    </a:cubicBezTo>
                    <a:close/>
                    <a:moveTo>
                      <a:pt x="123393" y="2504227"/>
                    </a:moveTo>
                    <a:cubicBezTo>
                      <a:pt x="146685" y="2504227"/>
                      <a:pt x="168488" y="2497738"/>
                      <a:pt x="187092" y="2486472"/>
                    </a:cubicBezTo>
                    <a:cubicBezTo>
                      <a:pt x="194161" y="2491026"/>
                      <a:pt x="200724" y="2496294"/>
                      <a:pt x="206648" y="2502218"/>
                    </a:cubicBezTo>
                    <a:cubicBezTo>
                      <a:pt x="185306" y="2523530"/>
                      <a:pt x="155868" y="2536731"/>
                      <a:pt x="123393" y="2536731"/>
                    </a:cubicBezTo>
                    <a:cubicBezTo>
                      <a:pt x="90919" y="2536731"/>
                      <a:pt x="61481" y="2523530"/>
                      <a:pt x="40139" y="2502218"/>
                    </a:cubicBezTo>
                    <a:cubicBezTo>
                      <a:pt x="46062" y="2496294"/>
                      <a:pt x="52626" y="2491041"/>
                      <a:pt x="59695" y="2486472"/>
                    </a:cubicBezTo>
                    <a:cubicBezTo>
                      <a:pt x="78298" y="2497738"/>
                      <a:pt x="100102" y="2504227"/>
                      <a:pt x="123393" y="2504227"/>
                    </a:cubicBezTo>
                    <a:close/>
                    <a:moveTo>
                      <a:pt x="145926" y="2464266"/>
                    </a:moveTo>
                    <a:cubicBezTo>
                      <a:pt x="160734" y="2461528"/>
                      <a:pt x="174620" y="2456155"/>
                      <a:pt x="187077" y="2448610"/>
                    </a:cubicBezTo>
                    <a:cubicBezTo>
                      <a:pt x="194102" y="2453149"/>
                      <a:pt x="200635" y="2458373"/>
                      <a:pt x="206544" y="2464266"/>
                    </a:cubicBezTo>
                    <a:cubicBezTo>
                      <a:pt x="200650" y="2470145"/>
                      <a:pt x="194117" y="2475384"/>
                      <a:pt x="187077" y="2479923"/>
                    </a:cubicBezTo>
                    <a:cubicBezTo>
                      <a:pt x="174620" y="2472378"/>
                      <a:pt x="160734" y="2467020"/>
                      <a:pt x="145926" y="2464266"/>
                    </a:cubicBezTo>
                    <a:close/>
                    <a:moveTo>
                      <a:pt x="187077" y="2442061"/>
                    </a:moveTo>
                    <a:cubicBezTo>
                      <a:pt x="168473" y="2430795"/>
                      <a:pt x="146670" y="2424306"/>
                      <a:pt x="123378" y="2424306"/>
                    </a:cubicBezTo>
                    <a:cubicBezTo>
                      <a:pt x="100087" y="2424306"/>
                      <a:pt x="78284" y="2430795"/>
                      <a:pt x="59680" y="2442061"/>
                    </a:cubicBezTo>
                    <a:cubicBezTo>
                      <a:pt x="37534" y="2427774"/>
                      <a:pt x="20479" y="2406298"/>
                      <a:pt x="11832" y="2380923"/>
                    </a:cubicBezTo>
                    <a:cubicBezTo>
                      <a:pt x="20479" y="2355562"/>
                      <a:pt x="37549" y="2334072"/>
                      <a:pt x="59680" y="2319784"/>
                    </a:cubicBezTo>
                    <a:cubicBezTo>
                      <a:pt x="78284" y="2331050"/>
                      <a:pt x="100087" y="2337539"/>
                      <a:pt x="123378" y="2337539"/>
                    </a:cubicBezTo>
                    <a:cubicBezTo>
                      <a:pt x="146670" y="2337539"/>
                      <a:pt x="168473" y="2331050"/>
                      <a:pt x="187077" y="2319784"/>
                    </a:cubicBezTo>
                    <a:cubicBezTo>
                      <a:pt x="209223" y="2334072"/>
                      <a:pt x="226278" y="2355548"/>
                      <a:pt x="234925" y="2380923"/>
                    </a:cubicBezTo>
                    <a:cubicBezTo>
                      <a:pt x="226278" y="2406298"/>
                      <a:pt x="209223" y="2427774"/>
                      <a:pt x="187077" y="2442061"/>
                    </a:cubicBezTo>
                    <a:close/>
                    <a:moveTo>
                      <a:pt x="65083" y="2278484"/>
                    </a:moveTo>
                    <a:cubicBezTo>
                      <a:pt x="82287" y="2268647"/>
                      <a:pt x="102185" y="2262991"/>
                      <a:pt x="123378" y="2262991"/>
                    </a:cubicBezTo>
                    <a:cubicBezTo>
                      <a:pt x="144586" y="2262991"/>
                      <a:pt x="164470" y="2268647"/>
                      <a:pt x="181675" y="2278484"/>
                    </a:cubicBezTo>
                    <a:cubicBezTo>
                      <a:pt x="164470" y="2288322"/>
                      <a:pt x="144572" y="2293977"/>
                      <a:pt x="123378" y="2293977"/>
                    </a:cubicBezTo>
                    <a:cubicBezTo>
                      <a:pt x="102185" y="2293977"/>
                      <a:pt x="82287" y="2288322"/>
                      <a:pt x="65083" y="2278484"/>
                    </a:cubicBezTo>
                    <a:close/>
                    <a:moveTo>
                      <a:pt x="181689" y="2316525"/>
                    </a:moveTo>
                    <a:cubicBezTo>
                      <a:pt x="164485" y="2326362"/>
                      <a:pt x="144586" y="2332018"/>
                      <a:pt x="123378" y="2332018"/>
                    </a:cubicBezTo>
                    <a:cubicBezTo>
                      <a:pt x="102170" y="2332018"/>
                      <a:pt x="82287" y="2326362"/>
                      <a:pt x="65068" y="2316525"/>
                    </a:cubicBezTo>
                    <a:cubicBezTo>
                      <a:pt x="82272" y="2306687"/>
                      <a:pt x="102170" y="2301032"/>
                      <a:pt x="123378" y="2301032"/>
                    </a:cubicBezTo>
                    <a:cubicBezTo>
                      <a:pt x="144586" y="2301017"/>
                      <a:pt x="164485" y="2306687"/>
                      <a:pt x="181689" y="2316525"/>
                    </a:cubicBezTo>
                    <a:close/>
                    <a:moveTo>
                      <a:pt x="65083" y="2240622"/>
                    </a:moveTo>
                    <a:cubicBezTo>
                      <a:pt x="82287" y="2230785"/>
                      <a:pt x="102185" y="2225129"/>
                      <a:pt x="123393" y="2225129"/>
                    </a:cubicBezTo>
                    <a:cubicBezTo>
                      <a:pt x="144601" y="2225129"/>
                      <a:pt x="164485" y="2230785"/>
                      <a:pt x="181704" y="2240622"/>
                    </a:cubicBezTo>
                    <a:cubicBezTo>
                      <a:pt x="164500" y="2250460"/>
                      <a:pt x="144601" y="2256115"/>
                      <a:pt x="123393" y="2256115"/>
                    </a:cubicBezTo>
                    <a:cubicBezTo>
                      <a:pt x="102185" y="2256130"/>
                      <a:pt x="82287" y="2250475"/>
                      <a:pt x="65083" y="2240622"/>
                    </a:cubicBezTo>
                    <a:close/>
                    <a:moveTo>
                      <a:pt x="100846" y="2259553"/>
                    </a:moveTo>
                    <a:cubicBezTo>
                      <a:pt x="86038" y="2262292"/>
                      <a:pt x="72152" y="2267664"/>
                      <a:pt x="59695" y="2275210"/>
                    </a:cubicBezTo>
                    <a:cubicBezTo>
                      <a:pt x="52670" y="2270671"/>
                      <a:pt x="46137" y="2265432"/>
                      <a:pt x="40228" y="2259553"/>
                    </a:cubicBezTo>
                    <a:cubicBezTo>
                      <a:pt x="46122" y="2253675"/>
                      <a:pt x="52655" y="2248436"/>
                      <a:pt x="59695" y="2243897"/>
                    </a:cubicBezTo>
                    <a:cubicBezTo>
                      <a:pt x="72137" y="2251442"/>
                      <a:pt x="86038" y="2256815"/>
                      <a:pt x="100846" y="2259553"/>
                    </a:cubicBezTo>
                    <a:close/>
                    <a:moveTo>
                      <a:pt x="101337" y="2297505"/>
                    </a:moveTo>
                    <a:cubicBezTo>
                      <a:pt x="86350" y="2300228"/>
                      <a:pt x="72271" y="2305631"/>
                      <a:pt x="59680" y="2313251"/>
                    </a:cubicBezTo>
                    <a:cubicBezTo>
                      <a:pt x="52611" y="2308697"/>
                      <a:pt x="46047" y="2303428"/>
                      <a:pt x="40124" y="2297505"/>
                    </a:cubicBezTo>
                    <a:cubicBezTo>
                      <a:pt x="46047" y="2291581"/>
                      <a:pt x="52611" y="2286328"/>
                      <a:pt x="59680" y="2281758"/>
                    </a:cubicBezTo>
                    <a:cubicBezTo>
                      <a:pt x="72286" y="2289378"/>
                      <a:pt x="86350" y="2294781"/>
                      <a:pt x="101337" y="2297505"/>
                    </a:cubicBezTo>
                    <a:close/>
                    <a:moveTo>
                      <a:pt x="145435" y="2297505"/>
                    </a:moveTo>
                    <a:cubicBezTo>
                      <a:pt x="160422" y="2294781"/>
                      <a:pt x="174486" y="2289378"/>
                      <a:pt x="187092" y="2281758"/>
                    </a:cubicBezTo>
                    <a:cubicBezTo>
                      <a:pt x="194161" y="2286313"/>
                      <a:pt x="200724" y="2291581"/>
                      <a:pt x="206648" y="2297505"/>
                    </a:cubicBezTo>
                    <a:cubicBezTo>
                      <a:pt x="200724" y="2303428"/>
                      <a:pt x="194161" y="2308682"/>
                      <a:pt x="187092" y="2313251"/>
                    </a:cubicBezTo>
                    <a:cubicBezTo>
                      <a:pt x="174486" y="2305616"/>
                      <a:pt x="160422" y="2300213"/>
                      <a:pt x="145435" y="2297505"/>
                    </a:cubicBezTo>
                    <a:close/>
                    <a:moveTo>
                      <a:pt x="145926" y="2259553"/>
                    </a:moveTo>
                    <a:cubicBezTo>
                      <a:pt x="160734" y="2256815"/>
                      <a:pt x="174620" y="2251442"/>
                      <a:pt x="187077" y="2243897"/>
                    </a:cubicBezTo>
                    <a:cubicBezTo>
                      <a:pt x="194102" y="2248436"/>
                      <a:pt x="200635" y="2253660"/>
                      <a:pt x="206544" y="2259553"/>
                    </a:cubicBezTo>
                    <a:cubicBezTo>
                      <a:pt x="200650" y="2265432"/>
                      <a:pt x="194117" y="2270671"/>
                      <a:pt x="187077" y="2275210"/>
                    </a:cubicBezTo>
                    <a:cubicBezTo>
                      <a:pt x="174620" y="2267664"/>
                      <a:pt x="160734" y="2262307"/>
                      <a:pt x="145926" y="2259553"/>
                    </a:cubicBezTo>
                    <a:close/>
                    <a:moveTo>
                      <a:pt x="187077" y="2237348"/>
                    </a:moveTo>
                    <a:cubicBezTo>
                      <a:pt x="168473" y="2226082"/>
                      <a:pt x="146670" y="2219593"/>
                      <a:pt x="123378" y="2219593"/>
                    </a:cubicBezTo>
                    <a:cubicBezTo>
                      <a:pt x="100087" y="2219593"/>
                      <a:pt x="78284" y="2226082"/>
                      <a:pt x="59680" y="2237348"/>
                    </a:cubicBezTo>
                    <a:cubicBezTo>
                      <a:pt x="37534" y="2223061"/>
                      <a:pt x="20479" y="2201585"/>
                      <a:pt x="11832" y="2176210"/>
                    </a:cubicBezTo>
                    <a:cubicBezTo>
                      <a:pt x="20479" y="2150849"/>
                      <a:pt x="37549" y="2129359"/>
                      <a:pt x="59680" y="2115071"/>
                    </a:cubicBezTo>
                    <a:cubicBezTo>
                      <a:pt x="78284" y="2126337"/>
                      <a:pt x="100087" y="2132826"/>
                      <a:pt x="123378" y="2132826"/>
                    </a:cubicBezTo>
                    <a:cubicBezTo>
                      <a:pt x="146670" y="2132826"/>
                      <a:pt x="168473" y="2126337"/>
                      <a:pt x="187077" y="2115071"/>
                    </a:cubicBezTo>
                    <a:cubicBezTo>
                      <a:pt x="209223" y="2129359"/>
                      <a:pt x="226278" y="2150834"/>
                      <a:pt x="234925" y="2176210"/>
                    </a:cubicBezTo>
                    <a:cubicBezTo>
                      <a:pt x="226278" y="2201585"/>
                      <a:pt x="209223" y="2223061"/>
                      <a:pt x="187077" y="2237348"/>
                    </a:cubicBezTo>
                    <a:close/>
                    <a:moveTo>
                      <a:pt x="65083" y="2073771"/>
                    </a:moveTo>
                    <a:cubicBezTo>
                      <a:pt x="82287" y="2063934"/>
                      <a:pt x="102185" y="2058278"/>
                      <a:pt x="123378" y="2058278"/>
                    </a:cubicBezTo>
                    <a:cubicBezTo>
                      <a:pt x="144586" y="2058278"/>
                      <a:pt x="164470" y="2063934"/>
                      <a:pt x="181675" y="2073771"/>
                    </a:cubicBezTo>
                    <a:cubicBezTo>
                      <a:pt x="164470" y="2083609"/>
                      <a:pt x="144572" y="2089264"/>
                      <a:pt x="123378" y="2089264"/>
                    </a:cubicBezTo>
                    <a:cubicBezTo>
                      <a:pt x="102185" y="2089264"/>
                      <a:pt x="82287" y="2083609"/>
                      <a:pt x="65083" y="2073771"/>
                    </a:cubicBezTo>
                    <a:close/>
                    <a:moveTo>
                      <a:pt x="181689" y="2111812"/>
                    </a:moveTo>
                    <a:cubicBezTo>
                      <a:pt x="164485" y="2121649"/>
                      <a:pt x="144586" y="2127305"/>
                      <a:pt x="123378" y="2127305"/>
                    </a:cubicBezTo>
                    <a:cubicBezTo>
                      <a:pt x="102170" y="2127305"/>
                      <a:pt x="82287" y="2121649"/>
                      <a:pt x="65068" y="2111812"/>
                    </a:cubicBezTo>
                    <a:cubicBezTo>
                      <a:pt x="82272" y="2101974"/>
                      <a:pt x="102170" y="2096319"/>
                      <a:pt x="123378" y="2096319"/>
                    </a:cubicBezTo>
                    <a:cubicBezTo>
                      <a:pt x="144586" y="2096319"/>
                      <a:pt x="164485" y="2101974"/>
                      <a:pt x="181689" y="2111812"/>
                    </a:cubicBezTo>
                    <a:close/>
                    <a:moveTo>
                      <a:pt x="65083" y="2035909"/>
                    </a:moveTo>
                    <a:cubicBezTo>
                      <a:pt x="82287" y="2026072"/>
                      <a:pt x="102185" y="2020416"/>
                      <a:pt x="123393" y="2020416"/>
                    </a:cubicBezTo>
                    <a:cubicBezTo>
                      <a:pt x="144601" y="2020416"/>
                      <a:pt x="164485" y="2026072"/>
                      <a:pt x="181704" y="2035909"/>
                    </a:cubicBezTo>
                    <a:cubicBezTo>
                      <a:pt x="164500" y="2045747"/>
                      <a:pt x="144601" y="2051402"/>
                      <a:pt x="123393" y="2051402"/>
                    </a:cubicBezTo>
                    <a:cubicBezTo>
                      <a:pt x="102185" y="2051417"/>
                      <a:pt x="82287" y="2045762"/>
                      <a:pt x="65083" y="2035909"/>
                    </a:cubicBezTo>
                    <a:close/>
                    <a:moveTo>
                      <a:pt x="100846" y="2054840"/>
                    </a:moveTo>
                    <a:cubicBezTo>
                      <a:pt x="86038" y="2057579"/>
                      <a:pt x="72152" y="2062951"/>
                      <a:pt x="59695" y="2070497"/>
                    </a:cubicBezTo>
                    <a:cubicBezTo>
                      <a:pt x="52670" y="2065958"/>
                      <a:pt x="46137" y="2060719"/>
                      <a:pt x="40228" y="2054840"/>
                    </a:cubicBezTo>
                    <a:cubicBezTo>
                      <a:pt x="46122" y="2048962"/>
                      <a:pt x="52655" y="2043723"/>
                      <a:pt x="59695" y="2039183"/>
                    </a:cubicBezTo>
                    <a:cubicBezTo>
                      <a:pt x="72137" y="2046729"/>
                      <a:pt x="86038" y="2052102"/>
                      <a:pt x="100846" y="2054840"/>
                    </a:cubicBezTo>
                    <a:close/>
                    <a:moveTo>
                      <a:pt x="101337" y="2092791"/>
                    </a:moveTo>
                    <a:cubicBezTo>
                      <a:pt x="86350" y="2095515"/>
                      <a:pt x="72271" y="2100917"/>
                      <a:pt x="59680" y="2108537"/>
                    </a:cubicBezTo>
                    <a:cubicBezTo>
                      <a:pt x="52611" y="2103983"/>
                      <a:pt x="46047" y="2098715"/>
                      <a:pt x="40124" y="2092791"/>
                    </a:cubicBezTo>
                    <a:cubicBezTo>
                      <a:pt x="46047" y="2086868"/>
                      <a:pt x="52611" y="2081614"/>
                      <a:pt x="59680" y="2077045"/>
                    </a:cubicBezTo>
                    <a:cubicBezTo>
                      <a:pt x="72286" y="2084665"/>
                      <a:pt x="86350" y="2090068"/>
                      <a:pt x="101337" y="2092791"/>
                    </a:cubicBezTo>
                    <a:close/>
                    <a:moveTo>
                      <a:pt x="145435" y="2092791"/>
                    </a:moveTo>
                    <a:cubicBezTo>
                      <a:pt x="160422" y="2090068"/>
                      <a:pt x="174486" y="2084665"/>
                      <a:pt x="187092" y="2077045"/>
                    </a:cubicBezTo>
                    <a:cubicBezTo>
                      <a:pt x="194161" y="2081599"/>
                      <a:pt x="200724" y="2086868"/>
                      <a:pt x="206648" y="2092791"/>
                    </a:cubicBezTo>
                    <a:cubicBezTo>
                      <a:pt x="200724" y="2098715"/>
                      <a:pt x="194161" y="2103968"/>
                      <a:pt x="187092" y="2108537"/>
                    </a:cubicBezTo>
                    <a:cubicBezTo>
                      <a:pt x="174486" y="2100903"/>
                      <a:pt x="160422" y="2095500"/>
                      <a:pt x="145435" y="2092791"/>
                    </a:cubicBezTo>
                    <a:close/>
                    <a:moveTo>
                      <a:pt x="145926" y="2054840"/>
                    </a:moveTo>
                    <a:cubicBezTo>
                      <a:pt x="160734" y="2052102"/>
                      <a:pt x="174620" y="2046729"/>
                      <a:pt x="187077" y="2039183"/>
                    </a:cubicBezTo>
                    <a:cubicBezTo>
                      <a:pt x="194102" y="2043723"/>
                      <a:pt x="200635" y="2048947"/>
                      <a:pt x="206544" y="2054840"/>
                    </a:cubicBezTo>
                    <a:cubicBezTo>
                      <a:pt x="200650" y="2060719"/>
                      <a:pt x="194117" y="2065958"/>
                      <a:pt x="187077" y="2070497"/>
                    </a:cubicBezTo>
                    <a:cubicBezTo>
                      <a:pt x="174620" y="2062951"/>
                      <a:pt x="160734" y="2057593"/>
                      <a:pt x="145926" y="2054840"/>
                    </a:cubicBezTo>
                    <a:close/>
                    <a:moveTo>
                      <a:pt x="187077" y="2032635"/>
                    </a:moveTo>
                    <a:cubicBezTo>
                      <a:pt x="168473" y="2021369"/>
                      <a:pt x="146670" y="2014880"/>
                      <a:pt x="123378" y="2014880"/>
                    </a:cubicBezTo>
                    <a:cubicBezTo>
                      <a:pt x="100087" y="2014880"/>
                      <a:pt x="78284" y="2021369"/>
                      <a:pt x="59680" y="2032635"/>
                    </a:cubicBezTo>
                    <a:cubicBezTo>
                      <a:pt x="37534" y="2018348"/>
                      <a:pt x="20479" y="1996872"/>
                      <a:pt x="11832" y="1971496"/>
                    </a:cubicBezTo>
                    <a:cubicBezTo>
                      <a:pt x="20479" y="1946136"/>
                      <a:pt x="37549" y="1924645"/>
                      <a:pt x="59680" y="1910358"/>
                    </a:cubicBezTo>
                    <a:cubicBezTo>
                      <a:pt x="78284" y="1921624"/>
                      <a:pt x="100087" y="1928113"/>
                      <a:pt x="123378" y="1928113"/>
                    </a:cubicBezTo>
                    <a:cubicBezTo>
                      <a:pt x="146670" y="1928113"/>
                      <a:pt x="168473" y="1921624"/>
                      <a:pt x="187077" y="1910358"/>
                    </a:cubicBezTo>
                    <a:cubicBezTo>
                      <a:pt x="209223" y="1924645"/>
                      <a:pt x="226278" y="1946121"/>
                      <a:pt x="234925" y="1971496"/>
                    </a:cubicBezTo>
                    <a:cubicBezTo>
                      <a:pt x="226278" y="1996872"/>
                      <a:pt x="209223" y="2018348"/>
                      <a:pt x="187077" y="2032635"/>
                    </a:cubicBezTo>
                    <a:close/>
                    <a:moveTo>
                      <a:pt x="65083" y="1869058"/>
                    </a:moveTo>
                    <a:cubicBezTo>
                      <a:pt x="82287" y="1859221"/>
                      <a:pt x="102185" y="1853565"/>
                      <a:pt x="123378" y="1853565"/>
                    </a:cubicBezTo>
                    <a:cubicBezTo>
                      <a:pt x="144586" y="1853565"/>
                      <a:pt x="164470" y="1859221"/>
                      <a:pt x="181675" y="1869058"/>
                    </a:cubicBezTo>
                    <a:cubicBezTo>
                      <a:pt x="164470" y="1878896"/>
                      <a:pt x="144572" y="1884551"/>
                      <a:pt x="123378" y="1884551"/>
                    </a:cubicBezTo>
                    <a:cubicBezTo>
                      <a:pt x="102185" y="1884551"/>
                      <a:pt x="82287" y="1878896"/>
                      <a:pt x="65083" y="1869058"/>
                    </a:cubicBezTo>
                    <a:close/>
                    <a:moveTo>
                      <a:pt x="181689" y="1907098"/>
                    </a:moveTo>
                    <a:cubicBezTo>
                      <a:pt x="164485" y="1916936"/>
                      <a:pt x="144586" y="1922592"/>
                      <a:pt x="123378" y="1922592"/>
                    </a:cubicBezTo>
                    <a:cubicBezTo>
                      <a:pt x="102170" y="1922592"/>
                      <a:pt x="82287" y="1916936"/>
                      <a:pt x="65068" y="1907098"/>
                    </a:cubicBezTo>
                    <a:cubicBezTo>
                      <a:pt x="82272" y="1897261"/>
                      <a:pt x="102170" y="1891606"/>
                      <a:pt x="123378" y="1891606"/>
                    </a:cubicBezTo>
                    <a:cubicBezTo>
                      <a:pt x="144586" y="1891606"/>
                      <a:pt x="164485" y="1897261"/>
                      <a:pt x="181689" y="1907098"/>
                    </a:cubicBezTo>
                    <a:close/>
                    <a:moveTo>
                      <a:pt x="65083" y="1831196"/>
                    </a:moveTo>
                    <a:cubicBezTo>
                      <a:pt x="82287" y="1821359"/>
                      <a:pt x="102185" y="1815703"/>
                      <a:pt x="123393" y="1815703"/>
                    </a:cubicBezTo>
                    <a:cubicBezTo>
                      <a:pt x="144601" y="1815703"/>
                      <a:pt x="164485" y="1821359"/>
                      <a:pt x="181704" y="1831196"/>
                    </a:cubicBezTo>
                    <a:cubicBezTo>
                      <a:pt x="164500" y="1841034"/>
                      <a:pt x="144601" y="1846689"/>
                      <a:pt x="123393" y="1846689"/>
                    </a:cubicBezTo>
                    <a:cubicBezTo>
                      <a:pt x="102185" y="1846704"/>
                      <a:pt x="82287" y="1841049"/>
                      <a:pt x="65083" y="1831196"/>
                    </a:cubicBezTo>
                    <a:close/>
                    <a:moveTo>
                      <a:pt x="100846" y="1850127"/>
                    </a:moveTo>
                    <a:cubicBezTo>
                      <a:pt x="86038" y="1852866"/>
                      <a:pt x="72152" y="1858238"/>
                      <a:pt x="59695" y="1865784"/>
                    </a:cubicBezTo>
                    <a:cubicBezTo>
                      <a:pt x="52670" y="1861245"/>
                      <a:pt x="46137" y="1856006"/>
                      <a:pt x="40228" y="1850127"/>
                    </a:cubicBezTo>
                    <a:cubicBezTo>
                      <a:pt x="46122" y="1844248"/>
                      <a:pt x="52655" y="1839010"/>
                      <a:pt x="59695" y="1834470"/>
                    </a:cubicBezTo>
                    <a:cubicBezTo>
                      <a:pt x="72137" y="1842016"/>
                      <a:pt x="86038" y="1847389"/>
                      <a:pt x="100846" y="1850127"/>
                    </a:cubicBezTo>
                    <a:close/>
                    <a:moveTo>
                      <a:pt x="101337" y="1888078"/>
                    </a:moveTo>
                    <a:cubicBezTo>
                      <a:pt x="86350" y="1890802"/>
                      <a:pt x="72271" y="1896204"/>
                      <a:pt x="59680" y="1903824"/>
                    </a:cubicBezTo>
                    <a:cubicBezTo>
                      <a:pt x="52611" y="1899270"/>
                      <a:pt x="46047" y="1894002"/>
                      <a:pt x="40124" y="1888078"/>
                    </a:cubicBezTo>
                    <a:cubicBezTo>
                      <a:pt x="46047" y="1882155"/>
                      <a:pt x="52611" y="1876901"/>
                      <a:pt x="59680" y="1872332"/>
                    </a:cubicBezTo>
                    <a:cubicBezTo>
                      <a:pt x="72286" y="1879952"/>
                      <a:pt x="86350" y="1885355"/>
                      <a:pt x="101337" y="1888078"/>
                    </a:cubicBezTo>
                    <a:close/>
                    <a:moveTo>
                      <a:pt x="145435" y="1888078"/>
                    </a:moveTo>
                    <a:cubicBezTo>
                      <a:pt x="160422" y="1885355"/>
                      <a:pt x="174486" y="1879952"/>
                      <a:pt x="187092" y="1872332"/>
                    </a:cubicBezTo>
                    <a:cubicBezTo>
                      <a:pt x="194161" y="1876886"/>
                      <a:pt x="200724" y="1882155"/>
                      <a:pt x="206648" y="1888078"/>
                    </a:cubicBezTo>
                    <a:cubicBezTo>
                      <a:pt x="200724" y="1894002"/>
                      <a:pt x="194161" y="1899255"/>
                      <a:pt x="187092" y="1903824"/>
                    </a:cubicBezTo>
                    <a:cubicBezTo>
                      <a:pt x="174486" y="1896204"/>
                      <a:pt x="160422" y="1890802"/>
                      <a:pt x="145435" y="1888078"/>
                    </a:cubicBezTo>
                    <a:close/>
                    <a:moveTo>
                      <a:pt x="145926" y="1850127"/>
                    </a:moveTo>
                    <a:cubicBezTo>
                      <a:pt x="160734" y="1847389"/>
                      <a:pt x="174620" y="1842016"/>
                      <a:pt x="187077" y="1834470"/>
                    </a:cubicBezTo>
                    <a:cubicBezTo>
                      <a:pt x="194102" y="1839010"/>
                      <a:pt x="200635" y="1844234"/>
                      <a:pt x="206544" y="1850127"/>
                    </a:cubicBezTo>
                    <a:cubicBezTo>
                      <a:pt x="200650" y="1856006"/>
                      <a:pt x="194117" y="1861245"/>
                      <a:pt x="187077" y="1865784"/>
                    </a:cubicBezTo>
                    <a:cubicBezTo>
                      <a:pt x="174620" y="1858253"/>
                      <a:pt x="160734" y="1852881"/>
                      <a:pt x="145926" y="1850127"/>
                    </a:cubicBezTo>
                    <a:close/>
                    <a:moveTo>
                      <a:pt x="187077" y="1827922"/>
                    </a:moveTo>
                    <a:cubicBezTo>
                      <a:pt x="168473" y="1816656"/>
                      <a:pt x="146670" y="1810167"/>
                      <a:pt x="123378" y="1810167"/>
                    </a:cubicBezTo>
                    <a:cubicBezTo>
                      <a:pt x="100087" y="1810167"/>
                      <a:pt x="78284" y="1816656"/>
                      <a:pt x="59680" y="1827922"/>
                    </a:cubicBezTo>
                    <a:cubicBezTo>
                      <a:pt x="37534" y="1813635"/>
                      <a:pt x="20479" y="1792159"/>
                      <a:pt x="11832" y="1766783"/>
                    </a:cubicBezTo>
                    <a:cubicBezTo>
                      <a:pt x="20479" y="1741423"/>
                      <a:pt x="37549" y="1719932"/>
                      <a:pt x="59680" y="1705645"/>
                    </a:cubicBezTo>
                    <a:cubicBezTo>
                      <a:pt x="78284" y="1716911"/>
                      <a:pt x="100087" y="1723400"/>
                      <a:pt x="123378" y="1723400"/>
                    </a:cubicBezTo>
                    <a:cubicBezTo>
                      <a:pt x="146670" y="1723400"/>
                      <a:pt x="168473" y="1716911"/>
                      <a:pt x="187077" y="1705645"/>
                    </a:cubicBezTo>
                    <a:cubicBezTo>
                      <a:pt x="209223" y="1719932"/>
                      <a:pt x="226278" y="1741408"/>
                      <a:pt x="234925" y="1766783"/>
                    </a:cubicBezTo>
                    <a:cubicBezTo>
                      <a:pt x="226278" y="1792159"/>
                      <a:pt x="209223" y="1813635"/>
                      <a:pt x="187077" y="1827922"/>
                    </a:cubicBezTo>
                    <a:close/>
                    <a:moveTo>
                      <a:pt x="65083" y="1664345"/>
                    </a:moveTo>
                    <a:cubicBezTo>
                      <a:pt x="82287" y="1654507"/>
                      <a:pt x="102185" y="1648852"/>
                      <a:pt x="123378" y="1648852"/>
                    </a:cubicBezTo>
                    <a:cubicBezTo>
                      <a:pt x="144586" y="1648852"/>
                      <a:pt x="164470" y="1654507"/>
                      <a:pt x="181675" y="1664345"/>
                    </a:cubicBezTo>
                    <a:cubicBezTo>
                      <a:pt x="164470" y="1674182"/>
                      <a:pt x="144572" y="1679838"/>
                      <a:pt x="123378" y="1679838"/>
                    </a:cubicBezTo>
                    <a:cubicBezTo>
                      <a:pt x="102185" y="1679838"/>
                      <a:pt x="82287" y="1674182"/>
                      <a:pt x="65083" y="1664345"/>
                    </a:cubicBezTo>
                    <a:close/>
                    <a:moveTo>
                      <a:pt x="181689" y="1702386"/>
                    </a:moveTo>
                    <a:cubicBezTo>
                      <a:pt x="164485" y="1712223"/>
                      <a:pt x="144586" y="1717878"/>
                      <a:pt x="123378" y="1717878"/>
                    </a:cubicBezTo>
                    <a:cubicBezTo>
                      <a:pt x="102170" y="1717878"/>
                      <a:pt x="82287" y="1712223"/>
                      <a:pt x="65068" y="1702386"/>
                    </a:cubicBezTo>
                    <a:cubicBezTo>
                      <a:pt x="82272" y="1692548"/>
                      <a:pt x="102170" y="1686892"/>
                      <a:pt x="123378" y="1686892"/>
                    </a:cubicBezTo>
                    <a:cubicBezTo>
                      <a:pt x="144586" y="1686892"/>
                      <a:pt x="164485" y="1692548"/>
                      <a:pt x="181689" y="1702386"/>
                    </a:cubicBezTo>
                    <a:close/>
                    <a:moveTo>
                      <a:pt x="65083" y="1626498"/>
                    </a:moveTo>
                    <a:cubicBezTo>
                      <a:pt x="82287" y="1616660"/>
                      <a:pt x="102185" y="1611005"/>
                      <a:pt x="123393" y="1611005"/>
                    </a:cubicBezTo>
                    <a:cubicBezTo>
                      <a:pt x="144601" y="1611005"/>
                      <a:pt x="164485" y="1616660"/>
                      <a:pt x="181704" y="1626498"/>
                    </a:cubicBezTo>
                    <a:cubicBezTo>
                      <a:pt x="164500" y="1636336"/>
                      <a:pt x="144601" y="1641991"/>
                      <a:pt x="123393" y="1641991"/>
                    </a:cubicBezTo>
                    <a:cubicBezTo>
                      <a:pt x="102185" y="1641991"/>
                      <a:pt x="82287" y="1636336"/>
                      <a:pt x="65083" y="1626498"/>
                    </a:cubicBezTo>
                    <a:close/>
                    <a:moveTo>
                      <a:pt x="100846" y="1645414"/>
                    </a:moveTo>
                    <a:cubicBezTo>
                      <a:pt x="86038" y="1648152"/>
                      <a:pt x="72152" y="1653525"/>
                      <a:pt x="59695" y="1661071"/>
                    </a:cubicBezTo>
                    <a:cubicBezTo>
                      <a:pt x="52670" y="1656531"/>
                      <a:pt x="46137" y="1651293"/>
                      <a:pt x="40228" y="1645414"/>
                    </a:cubicBezTo>
                    <a:cubicBezTo>
                      <a:pt x="46122" y="1639535"/>
                      <a:pt x="52655" y="1634297"/>
                      <a:pt x="59695" y="1629757"/>
                    </a:cubicBezTo>
                    <a:cubicBezTo>
                      <a:pt x="72137" y="1637303"/>
                      <a:pt x="86038" y="1642676"/>
                      <a:pt x="100846" y="1645414"/>
                    </a:cubicBezTo>
                    <a:close/>
                    <a:moveTo>
                      <a:pt x="101337" y="1683365"/>
                    </a:moveTo>
                    <a:cubicBezTo>
                      <a:pt x="86350" y="1686089"/>
                      <a:pt x="72271" y="1691491"/>
                      <a:pt x="59680" y="1699111"/>
                    </a:cubicBezTo>
                    <a:cubicBezTo>
                      <a:pt x="52611" y="1694557"/>
                      <a:pt x="46047" y="1689289"/>
                      <a:pt x="40124" y="1683365"/>
                    </a:cubicBezTo>
                    <a:cubicBezTo>
                      <a:pt x="46047" y="1677442"/>
                      <a:pt x="52611" y="1672188"/>
                      <a:pt x="59680" y="1667619"/>
                    </a:cubicBezTo>
                    <a:cubicBezTo>
                      <a:pt x="72286" y="1675254"/>
                      <a:pt x="86350" y="1680656"/>
                      <a:pt x="101337" y="1683365"/>
                    </a:cubicBezTo>
                    <a:close/>
                    <a:moveTo>
                      <a:pt x="145435" y="1683365"/>
                    </a:moveTo>
                    <a:cubicBezTo>
                      <a:pt x="160422" y="1680642"/>
                      <a:pt x="174486" y="1675239"/>
                      <a:pt x="187092" y="1667619"/>
                    </a:cubicBezTo>
                    <a:cubicBezTo>
                      <a:pt x="194161" y="1672173"/>
                      <a:pt x="200724" y="1677442"/>
                      <a:pt x="206648" y="1683365"/>
                    </a:cubicBezTo>
                    <a:cubicBezTo>
                      <a:pt x="200724" y="1689289"/>
                      <a:pt x="194161" y="1694542"/>
                      <a:pt x="187092" y="1699111"/>
                    </a:cubicBezTo>
                    <a:cubicBezTo>
                      <a:pt x="174486" y="1691491"/>
                      <a:pt x="160422" y="1686089"/>
                      <a:pt x="145435" y="1683365"/>
                    </a:cubicBezTo>
                    <a:close/>
                    <a:moveTo>
                      <a:pt x="145926" y="1645414"/>
                    </a:moveTo>
                    <a:cubicBezTo>
                      <a:pt x="160734" y="1642676"/>
                      <a:pt x="174620" y="1637303"/>
                      <a:pt x="187077" y="1629757"/>
                    </a:cubicBezTo>
                    <a:cubicBezTo>
                      <a:pt x="194102" y="1634297"/>
                      <a:pt x="200635" y="1639521"/>
                      <a:pt x="206544" y="1645414"/>
                    </a:cubicBezTo>
                    <a:cubicBezTo>
                      <a:pt x="200650" y="1651293"/>
                      <a:pt x="194117" y="1656531"/>
                      <a:pt x="187077" y="1661071"/>
                    </a:cubicBezTo>
                    <a:cubicBezTo>
                      <a:pt x="174620" y="1653540"/>
                      <a:pt x="160734" y="1648167"/>
                      <a:pt x="145926" y="1645414"/>
                    </a:cubicBezTo>
                    <a:close/>
                    <a:moveTo>
                      <a:pt x="187077" y="1623209"/>
                    </a:moveTo>
                    <a:cubicBezTo>
                      <a:pt x="168473" y="1611943"/>
                      <a:pt x="146670" y="1605454"/>
                      <a:pt x="123378" y="1605454"/>
                    </a:cubicBezTo>
                    <a:cubicBezTo>
                      <a:pt x="100087" y="1605454"/>
                      <a:pt x="78284" y="1611943"/>
                      <a:pt x="59680" y="1623209"/>
                    </a:cubicBezTo>
                    <a:cubicBezTo>
                      <a:pt x="37534" y="1608921"/>
                      <a:pt x="20479" y="1587446"/>
                      <a:pt x="11832" y="1562070"/>
                    </a:cubicBezTo>
                    <a:cubicBezTo>
                      <a:pt x="20479" y="1536710"/>
                      <a:pt x="37549" y="1515219"/>
                      <a:pt x="59680" y="1500932"/>
                    </a:cubicBezTo>
                    <a:cubicBezTo>
                      <a:pt x="78284" y="1512198"/>
                      <a:pt x="100087" y="1518687"/>
                      <a:pt x="123378" y="1518687"/>
                    </a:cubicBezTo>
                    <a:cubicBezTo>
                      <a:pt x="146670" y="1518687"/>
                      <a:pt x="168473" y="1512198"/>
                      <a:pt x="187077" y="1500932"/>
                    </a:cubicBezTo>
                    <a:cubicBezTo>
                      <a:pt x="209223" y="1515219"/>
                      <a:pt x="226278" y="1536695"/>
                      <a:pt x="234925" y="1562070"/>
                    </a:cubicBezTo>
                    <a:cubicBezTo>
                      <a:pt x="226278" y="1587446"/>
                      <a:pt x="209223" y="1608921"/>
                      <a:pt x="187077" y="1623209"/>
                    </a:cubicBezTo>
                    <a:close/>
                    <a:moveTo>
                      <a:pt x="65083" y="1459632"/>
                    </a:moveTo>
                    <a:cubicBezTo>
                      <a:pt x="82287" y="1449794"/>
                      <a:pt x="102185" y="1444139"/>
                      <a:pt x="123393" y="1444139"/>
                    </a:cubicBezTo>
                    <a:cubicBezTo>
                      <a:pt x="144601" y="1444139"/>
                      <a:pt x="164485" y="1449794"/>
                      <a:pt x="181704" y="1459632"/>
                    </a:cubicBezTo>
                    <a:cubicBezTo>
                      <a:pt x="164500" y="1469470"/>
                      <a:pt x="144601" y="1475125"/>
                      <a:pt x="123393" y="1475125"/>
                    </a:cubicBezTo>
                    <a:cubicBezTo>
                      <a:pt x="102185" y="1475140"/>
                      <a:pt x="82287" y="1469470"/>
                      <a:pt x="65083" y="1459632"/>
                    </a:cubicBezTo>
                    <a:close/>
                    <a:moveTo>
                      <a:pt x="181689" y="1497672"/>
                    </a:moveTo>
                    <a:cubicBezTo>
                      <a:pt x="164485" y="1507510"/>
                      <a:pt x="144586" y="1513165"/>
                      <a:pt x="123378" y="1513165"/>
                    </a:cubicBezTo>
                    <a:cubicBezTo>
                      <a:pt x="102170" y="1513165"/>
                      <a:pt x="82287" y="1507510"/>
                      <a:pt x="65068" y="1497672"/>
                    </a:cubicBezTo>
                    <a:cubicBezTo>
                      <a:pt x="82272" y="1487835"/>
                      <a:pt x="102170" y="1482179"/>
                      <a:pt x="123378" y="1482179"/>
                    </a:cubicBezTo>
                    <a:cubicBezTo>
                      <a:pt x="144586" y="1482179"/>
                      <a:pt x="164485" y="1487835"/>
                      <a:pt x="181689" y="1497672"/>
                    </a:cubicBezTo>
                    <a:close/>
                    <a:moveTo>
                      <a:pt x="65083" y="1421785"/>
                    </a:moveTo>
                    <a:cubicBezTo>
                      <a:pt x="82287" y="1411947"/>
                      <a:pt x="102185" y="1406292"/>
                      <a:pt x="123393" y="1406292"/>
                    </a:cubicBezTo>
                    <a:cubicBezTo>
                      <a:pt x="144601" y="1406292"/>
                      <a:pt x="164485" y="1411947"/>
                      <a:pt x="181704" y="1421785"/>
                    </a:cubicBezTo>
                    <a:cubicBezTo>
                      <a:pt x="164500" y="1431622"/>
                      <a:pt x="144601" y="1437278"/>
                      <a:pt x="123393" y="1437278"/>
                    </a:cubicBezTo>
                    <a:cubicBezTo>
                      <a:pt x="102185" y="1437278"/>
                      <a:pt x="82287" y="1431622"/>
                      <a:pt x="65083" y="1421785"/>
                    </a:cubicBezTo>
                    <a:close/>
                    <a:moveTo>
                      <a:pt x="100846" y="1440701"/>
                    </a:moveTo>
                    <a:cubicBezTo>
                      <a:pt x="86038" y="1443454"/>
                      <a:pt x="72152" y="1448812"/>
                      <a:pt x="59695" y="1456358"/>
                    </a:cubicBezTo>
                    <a:cubicBezTo>
                      <a:pt x="52670" y="1451819"/>
                      <a:pt x="46137" y="1446580"/>
                      <a:pt x="40228" y="1440701"/>
                    </a:cubicBezTo>
                    <a:cubicBezTo>
                      <a:pt x="46122" y="1434822"/>
                      <a:pt x="52655" y="1429583"/>
                      <a:pt x="59695" y="1425044"/>
                    </a:cubicBezTo>
                    <a:cubicBezTo>
                      <a:pt x="72137" y="1432590"/>
                      <a:pt x="86038" y="1437963"/>
                      <a:pt x="100846" y="1440701"/>
                    </a:cubicBezTo>
                    <a:close/>
                    <a:moveTo>
                      <a:pt x="59695" y="1462906"/>
                    </a:moveTo>
                    <a:cubicBezTo>
                      <a:pt x="72286" y="1470526"/>
                      <a:pt x="86350" y="1475929"/>
                      <a:pt x="101352" y="1478652"/>
                    </a:cubicBezTo>
                    <a:cubicBezTo>
                      <a:pt x="86365" y="1481376"/>
                      <a:pt x="72286" y="1486778"/>
                      <a:pt x="59695" y="1494398"/>
                    </a:cubicBezTo>
                    <a:cubicBezTo>
                      <a:pt x="52626" y="1489844"/>
                      <a:pt x="46062" y="1484575"/>
                      <a:pt x="40139" y="1478652"/>
                    </a:cubicBezTo>
                    <a:cubicBezTo>
                      <a:pt x="46062" y="1472744"/>
                      <a:pt x="52626" y="1467475"/>
                      <a:pt x="59695" y="1462906"/>
                    </a:cubicBezTo>
                    <a:close/>
                    <a:moveTo>
                      <a:pt x="145435" y="1478652"/>
                    </a:moveTo>
                    <a:cubicBezTo>
                      <a:pt x="160422" y="1475929"/>
                      <a:pt x="174486" y="1470526"/>
                      <a:pt x="187092" y="1462906"/>
                    </a:cubicBezTo>
                    <a:cubicBezTo>
                      <a:pt x="194161" y="1467460"/>
                      <a:pt x="200724" y="1472729"/>
                      <a:pt x="206648" y="1478652"/>
                    </a:cubicBezTo>
                    <a:cubicBezTo>
                      <a:pt x="200724" y="1484575"/>
                      <a:pt x="194161" y="1489829"/>
                      <a:pt x="187092" y="1494398"/>
                    </a:cubicBezTo>
                    <a:cubicBezTo>
                      <a:pt x="174486" y="1486778"/>
                      <a:pt x="160422" y="1481376"/>
                      <a:pt x="145435" y="1478652"/>
                    </a:cubicBezTo>
                    <a:close/>
                    <a:moveTo>
                      <a:pt x="145926" y="1440701"/>
                    </a:moveTo>
                    <a:cubicBezTo>
                      <a:pt x="160734" y="1437948"/>
                      <a:pt x="174620" y="1432590"/>
                      <a:pt x="187077" y="1425044"/>
                    </a:cubicBezTo>
                    <a:cubicBezTo>
                      <a:pt x="194102" y="1429583"/>
                      <a:pt x="200635" y="1434807"/>
                      <a:pt x="206544" y="1440701"/>
                    </a:cubicBezTo>
                    <a:cubicBezTo>
                      <a:pt x="200650" y="1446580"/>
                      <a:pt x="194117" y="1451819"/>
                      <a:pt x="187077" y="1456358"/>
                    </a:cubicBezTo>
                    <a:cubicBezTo>
                      <a:pt x="174635" y="1448827"/>
                      <a:pt x="160734" y="1443454"/>
                      <a:pt x="145926" y="1440701"/>
                    </a:cubicBezTo>
                    <a:close/>
                    <a:moveTo>
                      <a:pt x="187077" y="1418496"/>
                    </a:moveTo>
                    <a:cubicBezTo>
                      <a:pt x="168473" y="1407229"/>
                      <a:pt x="146670" y="1400741"/>
                      <a:pt x="123378" y="1400741"/>
                    </a:cubicBezTo>
                    <a:cubicBezTo>
                      <a:pt x="100087" y="1400741"/>
                      <a:pt x="78284" y="1407229"/>
                      <a:pt x="59680" y="1418496"/>
                    </a:cubicBezTo>
                    <a:cubicBezTo>
                      <a:pt x="37534" y="1404208"/>
                      <a:pt x="20479" y="1382732"/>
                      <a:pt x="11832" y="1357357"/>
                    </a:cubicBezTo>
                    <a:cubicBezTo>
                      <a:pt x="20479" y="1331997"/>
                      <a:pt x="37549" y="1310506"/>
                      <a:pt x="59680" y="1296219"/>
                    </a:cubicBezTo>
                    <a:cubicBezTo>
                      <a:pt x="78284" y="1307485"/>
                      <a:pt x="100087" y="1313974"/>
                      <a:pt x="123378" y="1313974"/>
                    </a:cubicBezTo>
                    <a:cubicBezTo>
                      <a:pt x="146670" y="1313974"/>
                      <a:pt x="168473" y="1307485"/>
                      <a:pt x="187077" y="1296219"/>
                    </a:cubicBezTo>
                    <a:cubicBezTo>
                      <a:pt x="209223" y="1310506"/>
                      <a:pt x="226278" y="1331982"/>
                      <a:pt x="234925" y="1357357"/>
                    </a:cubicBezTo>
                    <a:cubicBezTo>
                      <a:pt x="226278" y="1382732"/>
                      <a:pt x="209223" y="1404223"/>
                      <a:pt x="187077" y="1418496"/>
                    </a:cubicBezTo>
                    <a:close/>
                    <a:moveTo>
                      <a:pt x="65083" y="1254919"/>
                    </a:moveTo>
                    <a:cubicBezTo>
                      <a:pt x="82287" y="1245081"/>
                      <a:pt x="102185" y="1239426"/>
                      <a:pt x="123393" y="1239426"/>
                    </a:cubicBezTo>
                    <a:cubicBezTo>
                      <a:pt x="144601" y="1239426"/>
                      <a:pt x="164485" y="1245081"/>
                      <a:pt x="181704" y="1254919"/>
                    </a:cubicBezTo>
                    <a:cubicBezTo>
                      <a:pt x="164500" y="1264756"/>
                      <a:pt x="144601" y="1270412"/>
                      <a:pt x="123393" y="1270412"/>
                    </a:cubicBezTo>
                    <a:cubicBezTo>
                      <a:pt x="102185" y="1270427"/>
                      <a:pt x="82287" y="1264771"/>
                      <a:pt x="65083" y="1254919"/>
                    </a:cubicBezTo>
                    <a:close/>
                    <a:moveTo>
                      <a:pt x="181689" y="1292959"/>
                    </a:moveTo>
                    <a:cubicBezTo>
                      <a:pt x="164485" y="1302797"/>
                      <a:pt x="144586" y="1308452"/>
                      <a:pt x="123378" y="1308452"/>
                    </a:cubicBezTo>
                    <a:cubicBezTo>
                      <a:pt x="102170" y="1308452"/>
                      <a:pt x="82287" y="1302797"/>
                      <a:pt x="65068" y="1292959"/>
                    </a:cubicBezTo>
                    <a:cubicBezTo>
                      <a:pt x="82272" y="1283122"/>
                      <a:pt x="102170" y="1277466"/>
                      <a:pt x="123378" y="1277466"/>
                    </a:cubicBezTo>
                    <a:cubicBezTo>
                      <a:pt x="144586" y="1277466"/>
                      <a:pt x="164485" y="1283122"/>
                      <a:pt x="181689" y="1292959"/>
                    </a:cubicBezTo>
                    <a:close/>
                    <a:moveTo>
                      <a:pt x="65083" y="1217072"/>
                    </a:moveTo>
                    <a:cubicBezTo>
                      <a:pt x="82287" y="1207234"/>
                      <a:pt x="102185" y="1201579"/>
                      <a:pt x="123393" y="1201579"/>
                    </a:cubicBezTo>
                    <a:cubicBezTo>
                      <a:pt x="144601" y="1201579"/>
                      <a:pt x="164485" y="1207234"/>
                      <a:pt x="181704" y="1217072"/>
                    </a:cubicBezTo>
                    <a:cubicBezTo>
                      <a:pt x="164500" y="1226909"/>
                      <a:pt x="144601" y="1232565"/>
                      <a:pt x="123393" y="1232565"/>
                    </a:cubicBezTo>
                    <a:cubicBezTo>
                      <a:pt x="102185" y="1232565"/>
                      <a:pt x="82287" y="1226909"/>
                      <a:pt x="65083" y="1217072"/>
                    </a:cubicBezTo>
                    <a:close/>
                    <a:moveTo>
                      <a:pt x="100846" y="1236003"/>
                    </a:moveTo>
                    <a:cubicBezTo>
                      <a:pt x="86038" y="1238756"/>
                      <a:pt x="72152" y="1244114"/>
                      <a:pt x="59695" y="1251659"/>
                    </a:cubicBezTo>
                    <a:cubicBezTo>
                      <a:pt x="52670" y="1247120"/>
                      <a:pt x="46137" y="1241881"/>
                      <a:pt x="40228" y="1236003"/>
                    </a:cubicBezTo>
                    <a:cubicBezTo>
                      <a:pt x="46122" y="1230124"/>
                      <a:pt x="52655" y="1224885"/>
                      <a:pt x="59695" y="1220346"/>
                    </a:cubicBezTo>
                    <a:cubicBezTo>
                      <a:pt x="72137" y="1227877"/>
                      <a:pt x="86038" y="1233249"/>
                      <a:pt x="100846" y="1236003"/>
                    </a:cubicBezTo>
                    <a:close/>
                    <a:moveTo>
                      <a:pt x="59695" y="1258208"/>
                    </a:moveTo>
                    <a:cubicBezTo>
                      <a:pt x="72286" y="1265828"/>
                      <a:pt x="86350" y="1271230"/>
                      <a:pt x="101352" y="1273954"/>
                    </a:cubicBezTo>
                    <a:cubicBezTo>
                      <a:pt x="86365" y="1276677"/>
                      <a:pt x="72286" y="1282080"/>
                      <a:pt x="59695" y="1289700"/>
                    </a:cubicBezTo>
                    <a:cubicBezTo>
                      <a:pt x="52626" y="1285146"/>
                      <a:pt x="46062" y="1279877"/>
                      <a:pt x="40139" y="1273954"/>
                    </a:cubicBezTo>
                    <a:cubicBezTo>
                      <a:pt x="46062" y="1268030"/>
                      <a:pt x="52626" y="1262762"/>
                      <a:pt x="59695" y="1258208"/>
                    </a:cubicBezTo>
                    <a:close/>
                    <a:moveTo>
                      <a:pt x="145435" y="1273939"/>
                    </a:moveTo>
                    <a:cubicBezTo>
                      <a:pt x="160422" y="1271215"/>
                      <a:pt x="174486" y="1265813"/>
                      <a:pt x="187092" y="1258193"/>
                    </a:cubicBezTo>
                    <a:cubicBezTo>
                      <a:pt x="194161" y="1262747"/>
                      <a:pt x="200724" y="1268016"/>
                      <a:pt x="206648" y="1273939"/>
                    </a:cubicBezTo>
                    <a:cubicBezTo>
                      <a:pt x="200724" y="1279862"/>
                      <a:pt x="194161" y="1285116"/>
                      <a:pt x="187092" y="1289685"/>
                    </a:cubicBezTo>
                    <a:cubicBezTo>
                      <a:pt x="174486" y="1282065"/>
                      <a:pt x="160422" y="1276663"/>
                      <a:pt x="145435" y="1273939"/>
                    </a:cubicBezTo>
                    <a:close/>
                    <a:moveTo>
                      <a:pt x="145926" y="1236003"/>
                    </a:moveTo>
                    <a:cubicBezTo>
                      <a:pt x="160734" y="1233249"/>
                      <a:pt x="174620" y="1227892"/>
                      <a:pt x="187077" y="1220346"/>
                    </a:cubicBezTo>
                    <a:cubicBezTo>
                      <a:pt x="194102" y="1224885"/>
                      <a:pt x="200635" y="1230124"/>
                      <a:pt x="206544" y="1236003"/>
                    </a:cubicBezTo>
                    <a:cubicBezTo>
                      <a:pt x="200650" y="1241881"/>
                      <a:pt x="194117" y="1247120"/>
                      <a:pt x="187077" y="1251659"/>
                    </a:cubicBezTo>
                    <a:cubicBezTo>
                      <a:pt x="174635" y="1244114"/>
                      <a:pt x="160734" y="1238741"/>
                      <a:pt x="145926" y="1236003"/>
                    </a:cubicBezTo>
                    <a:close/>
                    <a:moveTo>
                      <a:pt x="123393" y="1196042"/>
                    </a:moveTo>
                    <a:cubicBezTo>
                      <a:pt x="100102" y="1196042"/>
                      <a:pt x="78298" y="1202531"/>
                      <a:pt x="59695" y="1213798"/>
                    </a:cubicBezTo>
                    <a:cubicBezTo>
                      <a:pt x="37549" y="1199510"/>
                      <a:pt x="20494" y="1178034"/>
                      <a:pt x="11847" y="1152659"/>
                    </a:cubicBezTo>
                    <a:cubicBezTo>
                      <a:pt x="20494" y="1127299"/>
                      <a:pt x="37564" y="1105808"/>
                      <a:pt x="59695" y="1091520"/>
                    </a:cubicBezTo>
                    <a:cubicBezTo>
                      <a:pt x="78298" y="1102787"/>
                      <a:pt x="100102" y="1109276"/>
                      <a:pt x="123393" y="1109276"/>
                    </a:cubicBezTo>
                    <a:cubicBezTo>
                      <a:pt x="146685" y="1109276"/>
                      <a:pt x="168488" y="1102787"/>
                      <a:pt x="187092" y="1091520"/>
                    </a:cubicBezTo>
                    <a:cubicBezTo>
                      <a:pt x="209237" y="1105808"/>
                      <a:pt x="226293" y="1127284"/>
                      <a:pt x="234940" y="1152659"/>
                    </a:cubicBezTo>
                    <a:cubicBezTo>
                      <a:pt x="226293" y="1178019"/>
                      <a:pt x="209223" y="1199510"/>
                      <a:pt x="187092" y="1213798"/>
                    </a:cubicBezTo>
                    <a:cubicBezTo>
                      <a:pt x="168473" y="1202531"/>
                      <a:pt x="146670" y="1196042"/>
                      <a:pt x="123393" y="1196042"/>
                    </a:cubicBezTo>
                    <a:close/>
                    <a:moveTo>
                      <a:pt x="65083" y="1050206"/>
                    </a:moveTo>
                    <a:cubicBezTo>
                      <a:pt x="82287" y="1040368"/>
                      <a:pt x="102185" y="1034713"/>
                      <a:pt x="123393" y="1034713"/>
                    </a:cubicBezTo>
                    <a:cubicBezTo>
                      <a:pt x="144601" y="1034713"/>
                      <a:pt x="164485" y="1040368"/>
                      <a:pt x="181704" y="1050206"/>
                    </a:cubicBezTo>
                    <a:cubicBezTo>
                      <a:pt x="164500" y="1060043"/>
                      <a:pt x="144601" y="1065699"/>
                      <a:pt x="123393" y="1065699"/>
                    </a:cubicBezTo>
                    <a:cubicBezTo>
                      <a:pt x="102185" y="1065714"/>
                      <a:pt x="82287" y="1060058"/>
                      <a:pt x="65083" y="1050206"/>
                    </a:cubicBezTo>
                    <a:close/>
                    <a:moveTo>
                      <a:pt x="181689" y="1088246"/>
                    </a:moveTo>
                    <a:cubicBezTo>
                      <a:pt x="164485" y="1098084"/>
                      <a:pt x="144586" y="1103739"/>
                      <a:pt x="123378" y="1103739"/>
                    </a:cubicBezTo>
                    <a:cubicBezTo>
                      <a:pt x="102170" y="1103739"/>
                      <a:pt x="82287" y="1098084"/>
                      <a:pt x="65068" y="1088246"/>
                    </a:cubicBezTo>
                    <a:cubicBezTo>
                      <a:pt x="82272" y="1078409"/>
                      <a:pt x="102170" y="1072753"/>
                      <a:pt x="123378" y="1072753"/>
                    </a:cubicBezTo>
                    <a:cubicBezTo>
                      <a:pt x="144586" y="1072753"/>
                      <a:pt x="164485" y="1078409"/>
                      <a:pt x="181689" y="1088246"/>
                    </a:cubicBezTo>
                    <a:close/>
                    <a:moveTo>
                      <a:pt x="65083" y="1012359"/>
                    </a:moveTo>
                    <a:cubicBezTo>
                      <a:pt x="82287" y="1002521"/>
                      <a:pt x="102185" y="996866"/>
                      <a:pt x="123393" y="996866"/>
                    </a:cubicBezTo>
                    <a:cubicBezTo>
                      <a:pt x="144601" y="996866"/>
                      <a:pt x="164485" y="1002521"/>
                      <a:pt x="181704" y="1012359"/>
                    </a:cubicBezTo>
                    <a:cubicBezTo>
                      <a:pt x="164500" y="1022196"/>
                      <a:pt x="144601" y="1027852"/>
                      <a:pt x="123393" y="1027852"/>
                    </a:cubicBezTo>
                    <a:cubicBezTo>
                      <a:pt x="102185" y="1027852"/>
                      <a:pt x="82287" y="1022196"/>
                      <a:pt x="65083" y="1012359"/>
                    </a:cubicBezTo>
                    <a:close/>
                    <a:moveTo>
                      <a:pt x="100846" y="1031290"/>
                    </a:moveTo>
                    <a:cubicBezTo>
                      <a:pt x="86038" y="1034043"/>
                      <a:pt x="72152" y="1039401"/>
                      <a:pt x="59695" y="1046946"/>
                    </a:cubicBezTo>
                    <a:cubicBezTo>
                      <a:pt x="52670" y="1042407"/>
                      <a:pt x="46137" y="1037168"/>
                      <a:pt x="40228" y="1031290"/>
                    </a:cubicBezTo>
                    <a:cubicBezTo>
                      <a:pt x="46122" y="1025411"/>
                      <a:pt x="52655" y="1020172"/>
                      <a:pt x="59695" y="1015633"/>
                    </a:cubicBezTo>
                    <a:cubicBezTo>
                      <a:pt x="72137" y="1023164"/>
                      <a:pt x="86038" y="1028536"/>
                      <a:pt x="100846" y="1031290"/>
                    </a:cubicBezTo>
                    <a:close/>
                    <a:moveTo>
                      <a:pt x="59695" y="1053495"/>
                    </a:moveTo>
                    <a:cubicBezTo>
                      <a:pt x="72286" y="1061115"/>
                      <a:pt x="86350" y="1066517"/>
                      <a:pt x="101352" y="1069241"/>
                    </a:cubicBezTo>
                    <a:cubicBezTo>
                      <a:pt x="86365" y="1071964"/>
                      <a:pt x="72286" y="1077367"/>
                      <a:pt x="59695" y="1084987"/>
                    </a:cubicBezTo>
                    <a:cubicBezTo>
                      <a:pt x="52626" y="1080433"/>
                      <a:pt x="46062" y="1075164"/>
                      <a:pt x="40139" y="1069241"/>
                    </a:cubicBezTo>
                    <a:cubicBezTo>
                      <a:pt x="46062" y="1063318"/>
                      <a:pt x="52626" y="1058049"/>
                      <a:pt x="59695" y="1053495"/>
                    </a:cubicBezTo>
                    <a:close/>
                    <a:moveTo>
                      <a:pt x="145435" y="1069226"/>
                    </a:moveTo>
                    <a:cubicBezTo>
                      <a:pt x="160422" y="1066502"/>
                      <a:pt x="174486" y="1061100"/>
                      <a:pt x="187092" y="1053480"/>
                    </a:cubicBezTo>
                    <a:cubicBezTo>
                      <a:pt x="194161" y="1058034"/>
                      <a:pt x="200724" y="1063303"/>
                      <a:pt x="206648" y="1069226"/>
                    </a:cubicBezTo>
                    <a:cubicBezTo>
                      <a:pt x="200724" y="1075149"/>
                      <a:pt x="194161" y="1080403"/>
                      <a:pt x="187092" y="1084972"/>
                    </a:cubicBezTo>
                    <a:cubicBezTo>
                      <a:pt x="174486" y="1077352"/>
                      <a:pt x="160422" y="1071950"/>
                      <a:pt x="145435" y="1069226"/>
                    </a:cubicBezTo>
                    <a:close/>
                    <a:moveTo>
                      <a:pt x="145926" y="1031290"/>
                    </a:moveTo>
                    <a:cubicBezTo>
                      <a:pt x="160734" y="1028536"/>
                      <a:pt x="174620" y="1023178"/>
                      <a:pt x="187077" y="1015633"/>
                    </a:cubicBezTo>
                    <a:cubicBezTo>
                      <a:pt x="194102" y="1020172"/>
                      <a:pt x="200635" y="1025411"/>
                      <a:pt x="206544" y="1031290"/>
                    </a:cubicBezTo>
                    <a:cubicBezTo>
                      <a:pt x="200650" y="1037168"/>
                      <a:pt x="194117" y="1042407"/>
                      <a:pt x="187077" y="1046946"/>
                    </a:cubicBezTo>
                    <a:cubicBezTo>
                      <a:pt x="174635" y="1039401"/>
                      <a:pt x="160734" y="1034028"/>
                      <a:pt x="145926" y="1031290"/>
                    </a:cubicBezTo>
                    <a:close/>
                    <a:moveTo>
                      <a:pt x="123393" y="991329"/>
                    </a:moveTo>
                    <a:cubicBezTo>
                      <a:pt x="100102" y="991329"/>
                      <a:pt x="78298" y="997818"/>
                      <a:pt x="59695" y="1009085"/>
                    </a:cubicBezTo>
                    <a:cubicBezTo>
                      <a:pt x="37549" y="994797"/>
                      <a:pt x="20494" y="973321"/>
                      <a:pt x="11847" y="947946"/>
                    </a:cubicBezTo>
                    <a:cubicBezTo>
                      <a:pt x="20494" y="922586"/>
                      <a:pt x="37564" y="901095"/>
                      <a:pt x="59695" y="886807"/>
                    </a:cubicBezTo>
                    <a:cubicBezTo>
                      <a:pt x="78298" y="898074"/>
                      <a:pt x="100102" y="904562"/>
                      <a:pt x="123393" y="904562"/>
                    </a:cubicBezTo>
                    <a:cubicBezTo>
                      <a:pt x="146685" y="904562"/>
                      <a:pt x="168488" y="898074"/>
                      <a:pt x="187092" y="886807"/>
                    </a:cubicBezTo>
                    <a:cubicBezTo>
                      <a:pt x="209237" y="901095"/>
                      <a:pt x="226293" y="922571"/>
                      <a:pt x="234940" y="947946"/>
                    </a:cubicBezTo>
                    <a:cubicBezTo>
                      <a:pt x="226293" y="973306"/>
                      <a:pt x="209223" y="994797"/>
                      <a:pt x="187092" y="1009085"/>
                    </a:cubicBezTo>
                    <a:cubicBezTo>
                      <a:pt x="168473" y="997818"/>
                      <a:pt x="146670" y="991329"/>
                      <a:pt x="123393" y="991329"/>
                    </a:cubicBezTo>
                    <a:close/>
                    <a:moveTo>
                      <a:pt x="65083" y="845493"/>
                    </a:moveTo>
                    <a:cubicBezTo>
                      <a:pt x="82287" y="835655"/>
                      <a:pt x="102185" y="830000"/>
                      <a:pt x="123393" y="830000"/>
                    </a:cubicBezTo>
                    <a:cubicBezTo>
                      <a:pt x="144601" y="830000"/>
                      <a:pt x="164485" y="835655"/>
                      <a:pt x="181704" y="845493"/>
                    </a:cubicBezTo>
                    <a:cubicBezTo>
                      <a:pt x="164500" y="855330"/>
                      <a:pt x="144601" y="860986"/>
                      <a:pt x="123393" y="860986"/>
                    </a:cubicBezTo>
                    <a:cubicBezTo>
                      <a:pt x="102185" y="861001"/>
                      <a:pt x="82287" y="855345"/>
                      <a:pt x="65083" y="845493"/>
                    </a:cubicBezTo>
                    <a:close/>
                    <a:moveTo>
                      <a:pt x="181689" y="883533"/>
                    </a:moveTo>
                    <a:cubicBezTo>
                      <a:pt x="164485" y="893371"/>
                      <a:pt x="144586" y="899026"/>
                      <a:pt x="123378" y="899026"/>
                    </a:cubicBezTo>
                    <a:cubicBezTo>
                      <a:pt x="102170" y="899026"/>
                      <a:pt x="82287" y="893371"/>
                      <a:pt x="65068" y="883533"/>
                    </a:cubicBezTo>
                    <a:cubicBezTo>
                      <a:pt x="82272" y="873696"/>
                      <a:pt x="102170" y="868040"/>
                      <a:pt x="123378" y="868040"/>
                    </a:cubicBezTo>
                    <a:cubicBezTo>
                      <a:pt x="144586" y="868040"/>
                      <a:pt x="164485" y="873696"/>
                      <a:pt x="181689" y="883533"/>
                    </a:cubicBezTo>
                    <a:close/>
                    <a:moveTo>
                      <a:pt x="65083" y="807646"/>
                    </a:moveTo>
                    <a:cubicBezTo>
                      <a:pt x="82287" y="797808"/>
                      <a:pt x="102185" y="792153"/>
                      <a:pt x="123393" y="792153"/>
                    </a:cubicBezTo>
                    <a:cubicBezTo>
                      <a:pt x="144601" y="792153"/>
                      <a:pt x="164485" y="797808"/>
                      <a:pt x="181704" y="807646"/>
                    </a:cubicBezTo>
                    <a:cubicBezTo>
                      <a:pt x="164500" y="817483"/>
                      <a:pt x="144601" y="823139"/>
                      <a:pt x="123393" y="823139"/>
                    </a:cubicBezTo>
                    <a:cubicBezTo>
                      <a:pt x="102185" y="823139"/>
                      <a:pt x="82287" y="817483"/>
                      <a:pt x="65083" y="807646"/>
                    </a:cubicBezTo>
                    <a:close/>
                    <a:moveTo>
                      <a:pt x="100846" y="826577"/>
                    </a:moveTo>
                    <a:cubicBezTo>
                      <a:pt x="86038" y="829330"/>
                      <a:pt x="72152" y="834688"/>
                      <a:pt x="59695" y="842233"/>
                    </a:cubicBezTo>
                    <a:cubicBezTo>
                      <a:pt x="52670" y="837694"/>
                      <a:pt x="46137" y="832455"/>
                      <a:pt x="40228" y="826577"/>
                    </a:cubicBezTo>
                    <a:cubicBezTo>
                      <a:pt x="46122" y="820698"/>
                      <a:pt x="52655" y="815459"/>
                      <a:pt x="59695" y="810920"/>
                    </a:cubicBezTo>
                    <a:cubicBezTo>
                      <a:pt x="72137" y="818451"/>
                      <a:pt x="86038" y="823823"/>
                      <a:pt x="100846" y="826577"/>
                    </a:cubicBezTo>
                    <a:close/>
                    <a:moveTo>
                      <a:pt x="59695" y="848782"/>
                    </a:moveTo>
                    <a:cubicBezTo>
                      <a:pt x="72286" y="856402"/>
                      <a:pt x="86350" y="861804"/>
                      <a:pt x="101352" y="864528"/>
                    </a:cubicBezTo>
                    <a:cubicBezTo>
                      <a:pt x="86365" y="867251"/>
                      <a:pt x="72286" y="872654"/>
                      <a:pt x="59695" y="880274"/>
                    </a:cubicBezTo>
                    <a:cubicBezTo>
                      <a:pt x="52626" y="875720"/>
                      <a:pt x="46062" y="870451"/>
                      <a:pt x="40139" y="864528"/>
                    </a:cubicBezTo>
                    <a:cubicBezTo>
                      <a:pt x="46062" y="858604"/>
                      <a:pt x="52626" y="853336"/>
                      <a:pt x="59695" y="848782"/>
                    </a:cubicBezTo>
                    <a:close/>
                    <a:moveTo>
                      <a:pt x="145435" y="864513"/>
                    </a:moveTo>
                    <a:cubicBezTo>
                      <a:pt x="160422" y="861789"/>
                      <a:pt x="174486" y="856387"/>
                      <a:pt x="187092" y="848767"/>
                    </a:cubicBezTo>
                    <a:cubicBezTo>
                      <a:pt x="194161" y="853321"/>
                      <a:pt x="200724" y="858590"/>
                      <a:pt x="206648" y="864513"/>
                    </a:cubicBezTo>
                    <a:cubicBezTo>
                      <a:pt x="200724" y="870436"/>
                      <a:pt x="194161" y="875690"/>
                      <a:pt x="187092" y="880259"/>
                    </a:cubicBezTo>
                    <a:cubicBezTo>
                      <a:pt x="174486" y="872639"/>
                      <a:pt x="160422" y="867236"/>
                      <a:pt x="145435" y="864513"/>
                    </a:cubicBezTo>
                    <a:close/>
                    <a:moveTo>
                      <a:pt x="145926" y="826577"/>
                    </a:moveTo>
                    <a:cubicBezTo>
                      <a:pt x="160734" y="823823"/>
                      <a:pt x="174620" y="818465"/>
                      <a:pt x="187077" y="810920"/>
                    </a:cubicBezTo>
                    <a:cubicBezTo>
                      <a:pt x="194102" y="815459"/>
                      <a:pt x="200635" y="820698"/>
                      <a:pt x="206544" y="826577"/>
                    </a:cubicBezTo>
                    <a:cubicBezTo>
                      <a:pt x="200650" y="832455"/>
                      <a:pt x="194117" y="837694"/>
                      <a:pt x="187077" y="842233"/>
                    </a:cubicBezTo>
                    <a:cubicBezTo>
                      <a:pt x="174635" y="834688"/>
                      <a:pt x="160734" y="829315"/>
                      <a:pt x="145926" y="826577"/>
                    </a:cubicBezTo>
                    <a:close/>
                    <a:moveTo>
                      <a:pt x="123393" y="786616"/>
                    </a:moveTo>
                    <a:cubicBezTo>
                      <a:pt x="100102" y="786616"/>
                      <a:pt x="78298" y="793105"/>
                      <a:pt x="59695" y="804371"/>
                    </a:cubicBezTo>
                    <a:cubicBezTo>
                      <a:pt x="37549" y="790084"/>
                      <a:pt x="20494" y="768608"/>
                      <a:pt x="11847" y="743233"/>
                    </a:cubicBezTo>
                    <a:cubicBezTo>
                      <a:pt x="20494" y="717873"/>
                      <a:pt x="37564" y="696382"/>
                      <a:pt x="59695" y="682094"/>
                    </a:cubicBezTo>
                    <a:cubicBezTo>
                      <a:pt x="78298" y="693361"/>
                      <a:pt x="100102" y="699849"/>
                      <a:pt x="123393" y="699849"/>
                    </a:cubicBezTo>
                    <a:cubicBezTo>
                      <a:pt x="146685" y="699849"/>
                      <a:pt x="168488" y="693361"/>
                      <a:pt x="187092" y="682094"/>
                    </a:cubicBezTo>
                    <a:cubicBezTo>
                      <a:pt x="209237" y="696382"/>
                      <a:pt x="226293" y="717858"/>
                      <a:pt x="234940" y="743233"/>
                    </a:cubicBezTo>
                    <a:cubicBezTo>
                      <a:pt x="226293" y="768593"/>
                      <a:pt x="209223" y="790084"/>
                      <a:pt x="187092" y="804371"/>
                    </a:cubicBezTo>
                    <a:cubicBezTo>
                      <a:pt x="168473" y="793105"/>
                      <a:pt x="146670" y="786616"/>
                      <a:pt x="123393" y="786616"/>
                    </a:cubicBezTo>
                    <a:close/>
                    <a:moveTo>
                      <a:pt x="65083" y="640794"/>
                    </a:moveTo>
                    <a:cubicBezTo>
                      <a:pt x="82287" y="630957"/>
                      <a:pt x="102185" y="625301"/>
                      <a:pt x="123393" y="625301"/>
                    </a:cubicBezTo>
                    <a:cubicBezTo>
                      <a:pt x="144601" y="625301"/>
                      <a:pt x="164485" y="630957"/>
                      <a:pt x="181704" y="640794"/>
                    </a:cubicBezTo>
                    <a:cubicBezTo>
                      <a:pt x="164500" y="650632"/>
                      <a:pt x="144601" y="656287"/>
                      <a:pt x="123393" y="656287"/>
                    </a:cubicBezTo>
                    <a:cubicBezTo>
                      <a:pt x="102185" y="656287"/>
                      <a:pt x="82287" y="650632"/>
                      <a:pt x="65083" y="640794"/>
                    </a:cubicBezTo>
                    <a:close/>
                    <a:moveTo>
                      <a:pt x="181689" y="678820"/>
                    </a:moveTo>
                    <a:cubicBezTo>
                      <a:pt x="164485" y="688658"/>
                      <a:pt x="144586" y="694313"/>
                      <a:pt x="123378" y="694313"/>
                    </a:cubicBezTo>
                    <a:cubicBezTo>
                      <a:pt x="102170" y="694313"/>
                      <a:pt x="82287" y="688658"/>
                      <a:pt x="65068" y="678820"/>
                    </a:cubicBezTo>
                    <a:cubicBezTo>
                      <a:pt x="82272" y="668982"/>
                      <a:pt x="102170" y="663327"/>
                      <a:pt x="123378" y="663327"/>
                    </a:cubicBezTo>
                    <a:cubicBezTo>
                      <a:pt x="144586" y="663327"/>
                      <a:pt x="164485" y="668982"/>
                      <a:pt x="181689" y="678820"/>
                    </a:cubicBezTo>
                    <a:close/>
                    <a:moveTo>
                      <a:pt x="65083" y="602933"/>
                    </a:moveTo>
                    <a:cubicBezTo>
                      <a:pt x="82287" y="593095"/>
                      <a:pt x="102185" y="587440"/>
                      <a:pt x="123393" y="587440"/>
                    </a:cubicBezTo>
                    <a:cubicBezTo>
                      <a:pt x="144601" y="587440"/>
                      <a:pt x="164485" y="593095"/>
                      <a:pt x="181704" y="602933"/>
                    </a:cubicBezTo>
                    <a:cubicBezTo>
                      <a:pt x="164500" y="612770"/>
                      <a:pt x="144601" y="618426"/>
                      <a:pt x="123393" y="618426"/>
                    </a:cubicBezTo>
                    <a:cubicBezTo>
                      <a:pt x="102185" y="618426"/>
                      <a:pt x="82287" y="612770"/>
                      <a:pt x="65083" y="602933"/>
                    </a:cubicBezTo>
                    <a:close/>
                    <a:moveTo>
                      <a:pt x="100846" y="621864"/>
                    </a:moveTo>
                    <a:cubicBezTo>
                      <a:pt x="86038" y="624617"/>
                      <a:pt x="72152" y="629975"/>
                      <a:pt x="59695" y="637520"/>
                    </a:cubicBezTo>
                    <a:cubicBezTo>
                      <a:pt x="52670" y="632981"/>
                      <a:pt x="46137" y="627742"/>
                      <a:pt x="40228" y="621864"/>
                    </a:cubicBezTo>
                    <a:cubicBezTo>
                      <a:pt x="46122" y="615985"/>
                      <a:pt x="52655" y="610746"/>
                      <a:pt x="59695" y="606207"/>
                    </a:cubicBezTo>
                    <a:cubicBezTo>
                      <a:pt x="72137" y="613737"/>
                      <a:pt x="86038" y="619110"/>
                      <a:pt x="100846" y="621864"/>
                    </a:cubicBezTo>
                    <a:close/>
                    <a:moveTo>
                      <a:pt x="59695" y="644069"/>
                    </a:moveTo>
                    <a:cubicBezTo>
                      <a:pt x="72286" y="651689"/>
                      <a:pt x="86350" y="657091"/>
                      <a:pt x="101352" y="659815"/>
                    </a:cubicBezTo>
                    <a:cubicBezTo>
                      <a:pt x="86365" y="662538"/>
                      <a:pt x="72286" y="667941"/>
                      <a:pt x="59695" y="675561"/>
                    </a:cubicBezTo>
                    <a:cubicBezTo>
                      <a:pt x="52626" y="671006"/>
                      <a:pt x="46062" y="665738"/>
                      <a:pt x="40139" y="659815"/>
                    </a:cubicBezTo>
                    <a:cubicBezTo>
                      <a:pt x="46062" y="653891"/>
                      <a:pt x="52626" y="648623"/>
                      <a:pt x="59695" y="644069"/>
                    </a:cubicBezTo>
                    <a:close/>
                    <a:moveTo>
                      <a:pt x="145435" y="659800"/>
                    </a:moveTo>
                    <a:cubicBezTo>
                      <a:pt x="160422" y="657076"/>
                      <a:pt x="174486" y="651674"/>
                      <a:pt x="187092" y="644054"/>
                    </a:cubicBezTo>
                    <a:cubicBezTo>
                      <a:pt x="194161" y="648608"/>
                      <a:pt x="200724" y="653876"/>
                      <a:pt x="206648" y="659800"/>
                    </a:cubicBezTo>
                    <a:cubicBezTo>
                      <a:pt x="200724" y="665723"/>
                      <a:pt x="194161" y="670977"/>
                      <a:pt x="187092" y="675546"/>
                    </a:cubicBezTo>
                    <a:cubicBezTo>
                      <a:pt x="174486" y="667926"/>
                      <a:pt x="160422" y="662523"/>
                      <a:pt x="145435" y="659800"/>
                    </a:cubicBezTo>
                    <a:close/>
                    <a:moveTo>
                      <a:pt x="145926" y="621864"/>
                    </a:moveTo>
                    <a:cubicBezTo>
                      <a:pt x="160734" y="619110"/>
                      <a:pt x="174620" y="613752"/>
                      <a:pt x="187077" y="606207"/>
                    </a:cubicBezTo>
                    <a:cubicBezTo>
                      <a:pt x="194102" y="610746"/>
                      <a:pt x="200635" y="615985"/>
                      <a:pt x="206544" y="621864"/>
                    </a:cubicBezTo>
                    <a:cubicBezTo>
                      <a:pt x="200650" y="627742"/>
                      <a:pt x="194117" y="632981"/>
                      <a:pt x="187077" y="637520"/>
                    </a:cubicBezTo>
                    <a:cubicBezTo>
                      <a:pt x="174635" y="629975"/>
                      <a:pt x="160734" y="624602"/>
                      <a:pt x="145926" y="621864"/>
                    </a:cubicBezTo>
                    <a:close/>
                    <a:moveTo>
                      <a:pt x="123393" y="581903"/>
                    </a:moveTo>
                    <a:cubicBezTo>
                      <a:pt x="100102" y="581903"/>
                      <a:pt x="78298" y="588392"/>
                      <a:pt x="59695" y="599658"/>
                    </a:cubicBezTo>
                    <a:cubicBezTo>
                      <a:pt x="37549" y="585371"/>
                      <a:pt x="20494" y="563895"/>
                      <a:pt x="11847" y="538520"/>
                    </a:cubicBezTo>
                    <a:cubicBezTo>
                      <a:pt x="20494" y="513159"/>
                      <a:pt x="37564" y="491669"/>
                      <a:pt x="59695" y="477381"/>
                    </a:cubicBezTo>
                    <a:cubicBezTo>
                      <a:pt x="78298" y="488647"/>
                      <a:pt x="100102" y="495136"/>
                      <a:pt x="123393" y="495136"/>
                    </a:cubicBezTo>
                    <a:cubicBezTo>
                      <a:pt x="146685" y="495136"/>
                      <a:pt x="168488" y="488647"/>
                      <a:pt x="187092" y="477381"/>
                    </a:cubicBezTo>
                    <a:cubicBezTo>
                      <a:pt x="209237" y="491669"/>
                      <a:pt x="226293" y="513144"/>
                      <a:pt x="234940" y="538520"/>
                    </a:cubicBezTo>
                    <a:cubicBezTo>
                      <a:pt x="226293" y="563880"/>
                      <a:pt x="209223" y="585371"/>
                      <a:pt x="187092" y="599658"/>
                    </a:cubicBezTo>
                    <a:cubicBezTo>
                      <a:pt x="168473" y="588392"/>
                      <a:pt x="146670" y="581903"/>
                      <a:pt x="123393" y="581903"/>
                    </a:cubicBezTo>
                    <a:close/>
                    <a:moveTo>
                      <a:pt x="65083" y="436081"/>
                    </a:moveTo>
                    <a:cubicBezTo>
                      <a:pt x="82287" y="426244"/>
                      <a:pt x="102185" y="420588"/>
                      <a:pt x="123393" y="420588"/>
                    </a:cubicBezTo>
                    <a:cubicBezTo>
                      <a:pt x="144601" y="420588"/>
                      <a:pt x="164485" y="426244"/>
                      <a:pt x="181704" y="436081"/>
                    </a:cubicBezTo>
                    <a:cubicBezTo>
                      <a:pt x="164500" y="445919"/>
                      <a:pt x="144601" y="451574"/>
                      <a:pt x="123393" y="451574"/>
                    </a:cubicBezTo>
                    <a:cubicBezTo>
                      <a:pt x="102185" y="451574"/>
                      <a:pt x="82287" y="445919"/>
                      <a:pt x="65083" y="436081"/>
                    </a:cubicBezTo>
                    <a:close/>
                    <a:moveTo>
                      <a:pt x="181689" y="474107"/>
                    </a:moveTo>
                    <a:cubicBezTo>
                      <a:pt x="164485" y="483944"/>
                      <a:pt x="144586" y="489600"/>
                      <a:pt x="123378" y="489600"/>
                    </a:cubicBezTo>
                    <a:cubicBezTo>
                      <a:pt x="102170" y="489600"/>
                      <a:pt x="82287" y="483944"/>
                      <a:pt x="65068" y="474107"/>
                    </a:cubicBezTo>
                    <a:cubicBezTo>
                      <a:pt x="82272" y="464269"/>
                      <a:pt x="102170" y="458614"/>
                      <a:pt x="123378" y="458614"/>
                    </a:cubicBezTo>
                    <a:cubicBezTo>
                      <a:pt x="144586" y="458614"/>
                      <a:pt x="164485" y="464269"/>
                      <a:pt x="181689" y="474107"/>
                    </a:cubicBezTo>
                    <a:close/>
                    <a:moveTo>
                      <a:pt x="101337" y="455087"/>
                    </a:moveTo>
                    <a:cubicBezTo>
                      <a:pt x="86350" y="457810"/>
                      <a:pt x="72271" y="463213"/>
                      <a:pt x="59680" y="470833"/>
                    </a:cubicBezTo>
                    <a:cubicBezTo>
                      <a:pt x="52611" y="466279"/>
                      <a:pt x="46047" y="461010"/>
                      <a:pt x="40124" y="455087"/>
                    </a:cubicBezTo>
                    <a:cubicBezTo>
                      <a:pt x="46047" y="449163"/>
                      <a:pt x="52611" y="443910"/>
                      <a:pt x="59680" y="439341"/>
                    </a:cubicBezTo>
                    <a:cubicBezTo>
                      <a:pt x="72286" y="446976"/>
                      <a:pt x="86350" y="452378"/>
                      <a:pt x="101337" y="455087"/>
                    </a:cubicBezTo>
                    <a:close/>
                    <a:moveTo>
                      <a:pt x="145435" y="455087"/>
                    </a:moveTo>
                    <a:cubicBezTo>
                      <a:pt x="160422" y="452363"/>
                      <a:pt x="174486" y="446961"/>
                      <a:pt x="187092" y="439341"/>
                    </a:cubicBezTo>
                    <a:cubicBezTo>
                      <a:pt x="194161" y="443895"/>
                      <a:pt x="200724" y="449163"/>
                      <a:pt x="206648" y="455087"/>
                    </a:cubicBezTo>
                    <a:cubicBezTo>
                      <a:pt x="200724" y="461010"/>
                      <a:pt x="194161" y="466264"/>
                      <a:pt x="187092" y="470833"/>
                    </a:cubicBezTo>
                    <a:cubicBezTo>
                      <a:pt x="174486" y="463213"/>
                      <a:pt x="160422" y="457810"/>
                      <a:pt x="145435" y="455087"/>
                    </a:cubicBezTo>
                    <a:close/>
                    <a:moveTo>
                      <a:pt x="123393" y="415052"/>
                    </a:moveTo>
                    <a:cubicBezTo>
                      <a:pt x="100102" y="415052"/>
                      <a:pt x="78298" y="421541"/>
                      <a:pt x="59695" y="432807"/>
                    </a:cubicBezTo>
                    <a:cubicBezTo>
                      <a:pt x="52670" y="428268"/>
                      <a:pt x="46137" y="423029"/>
                      <a:pt x="40228" y="417150"/>
                    </a:cubicBezTo>
                    <a:cubicBezTo>
                      <a:pt x="61555" y="395883"/>
                      <a:pt x="90964" y="382726"/>
                      <a:pt x="123393" y="382726"/>
                    </a:cubicBezTo>
                    <a:cubicBezTo>
                      <a:pt x="155823" y="382726"/>
                      <a:pt x="185217" y="395898"/>
                      <a:pt x="206544" y="417150"/>
                    </a:cubicBezTo>
                    <a:cubicBezTo>
                      <a:pt x="200650" y="423029"/>
                      <a:pt x="194117" y="428268"/>
                      <a:pt x="187077" y="432807"/>
                    </a:cubicBezTo>
                    <a:cubicBezTo>
                      <a:pt x="168473" y="421541"/>
                      <a:pt x="146670" y="415052"/>
                      <a:pt x="123393" y="415052"/>
                    </a:cubicBezTo>
                    <a:close/>
                    <a:moveTo>
                      <a:pt x="54560" y="436081"/>
                    </a:moveTo>
                    <a:cubicBezTo>
                      <a:pt x="48012" y="440501"/>
                      <a:pt x="41895" y="445532"/>
                      <a:pt x="36314" y="451098"/>
                    </a:cubicBezTo>
                    <a:cubicBezTo>
                      <a:pt x="32072" y="446455"/>
                      <a:pt x="28218" y="441454"/>
                      <a:pt x="24765" y="436171"/>
                    </a:cubicBezTo>
                    <a:cubicBezTo>
                      <a:pt x="28248" y="430857"/>
                      <a:pt x="32132" y="425827"/>
                      <a:pt x="36403" y="421154"/>
                    </a:cubicBezTo>
                    <a:cubicBezTo>
                      <a:pt x="41970" y="426675"/>
                      <a:pt x="48042" y="431676"/>
                      <a:pt x="54560" y="436081"/>
                    </a:cubicBezTo>
                    <a:close/>
                    <a:moveTo>
                      <a:pt x="54560" y="474107"/>
                    </a:moveTo>
                    <a:cubicBezTo>
                      <a:pt x="34439" y="487680"/>
                      <a:pt x="18529" y="507043"/>
                      <a:pt x="9198" y="529769"/>
                    </a:cubicBezTo>
                    <a:cubicBezTo>
                      <a:pt x="8334" y="526405"/>
                      <a:pt x="7635" y="522967"/>
                      <a:pt x="7069" y="519485"/>
                    </a:cubicBezTo>
                    <a:cubicBezTo>
                      <a:pt x="10805" y="496431"/>
                      <a:pt x="21238" y="475610"/>
                      <a:pt x="36314" y="459075"/>
                    </a:cubicBezTo>
                    <a:cubicBezTo>
                      <a:pt x="41895" y="464656"/>
                      <a:pt x="47997" y="469687"/>
                      <a:pt x="54560" y="474107"/>
                    </a:cubicBezTo>
                    <a:close/>
                    <a:moveTo>
                      <a:pt x="9198" y="547256"/>
                    </a:moveTo>
                    <a:cubicBezTo>
                      <a:pt x="18529" y="569982"/>
                      <a:pt x="34424" y="589345"/>
                      <a:pt x="54560" y="602918"/>
                    </a:cubicBezTo>
                    <a:cubicBezTo>
                      <a:pt x="48042" y="607323"/>
                      <a:pt x="41970" y="612324"/>
                      <a:pt x="36403" y="617845"/>
                    </a:cubicBezTo>
                    <a:cubicBezTo>
                      <a:pt x="21297" y="601325"/>
                      <a:pt x="10850" y="580489"/>
                      <a:pt x="7084" y="557436"/>
                    </a:cubicBezTo>
                    <a:cubicBezTo>
                      <a:pt x="7650" y="553998"/>
                      <a:pt x="8349" y="550605"/>
                      <a:pt x="9198" y="547256"/>
                    </a:cubicBezTo>
                    <a:close/>
                    <a:moveTo>
                      <a:pt x="36403" y="625852"/>
                    </a:moveTo>
                    <a:cubicBezTo>
                      <a:pt x="41955" y="631374"/>
                      <a:pt x="48042" y="636389"/>
                      <a:pt x="54560" y="640780"/>
                    </a:cubicBezTo>
                    <a:cubicBezTo>
                      <a:pt x="48012" y="645200"/>
                      <a:pt x="41895" y="650230"/>
                      <a:pt x="36314" y="655796"/>
                    </a:cubicBezTo>
                    <a:cubicBezTo>
                      <a:pt x="32072" y="651153"/>
                      <a:pt x="28218" y="646152"/>
                      <a:pt x="24765" y="640869"/>
                    </a:cubicBezTo>
                    <a:cubicBezTo>
                      <a:pt x="28248" y="635556"/>
                      <a:pt x="32132" y="630525"/>
                      <a:pt x="36403" y="625852"/>
                    </a:cubicBezTo>
                    <a:close/>
                    <a:moveTo>
                      <a:pt x="54560" y="678820"/>
                    </a:moveTo>
                    <a:cubicBezTo>
                      <a:pt x="34439" y="692393"/>
                      <a:pt x="18529" y="711756"/>
                      <a:pt x="9198" y="734482"/>
                    </a:cubicBezTo>
                    <a:cubicBezTo>
                      <a:pt x="8334" y="731118"/>
                      <a:pt x="7635" y="727680"/>
                      <a:pt x="7069" y="724198"/>
                    </a:cubicBezTo>
                    <a:cubicBezTo>
                      <a:pt x="10805" y="701144"/>
                      <a:pt x="21238" y="680323"/>
                      <a:pt x="36314" y="663788"/>
                    </a:cubicBezTo>
                    <a:cubicBezTo>
                      <a:pt x="41895" y="669369"/>
                      <a:pt x="47997" y="674400"/>
                      <a:pt x="54560" y="678820"/>
                    </a:cubicBezTo>
                    <a:close/>
                    <a:moveTo>
                      <a:pt x="9198" y="751969"/>
                    </a:moveTo>
                    <a:cubicBezTo>
                      <a:pt x="18529" y="774695"/>
                      <a:pt x="34424" y="794058"/>
                      <a:pt x="54560" y="807631"/>
                    </a:cubicBezTo>
                    <a:cubicBezTo>
                      <a:pt x="48042" y="812036"/>
                      <a:pt x="41970" y="817037"/>
                      <a:pt x="36403" y="822558"/>
                    </a:cubicBezTo>
                    <a:cubicBezTo>
                      <a:pt x="21297" y="806038"/>
                      <a:pt x="10850" y="785202"/>
                      <a:pt x="7084" y="762149"/>
                    </a:cubicBezTo>
                    <a:cubicBezTo>
                      <a:pt x="7650" y="758711"/>
                      <a:pt x="8349" y="755318"/>
                      <a:pt x="9198" y="751969"/>
                    </a:cubicBezTo>
                    <a:close/>
                    <a:moveTo>
                      <a:pt x="36403" y="830565"/>
                    </a:moveTo>
                    <a:cubicBezTo>
                      <a:pt x="41955" y="836087"/>
                      <a:pt x="48042" y="841102"/>
                      <a:pt x="54560" y="845493"/>
                    </a:cubicBezTo>
                    <a:cubicBezTo>
                      <a:pt x="48012" y="849913"/>
                      <a:pt x="41895" y="854943"/>
                      <a:pt x="36314" y="860509"/>
                    </a:cubicBezTo>
                    <a:cubicBezTo>
                      <a:pt x="32072" y="855866"/>
                      <a:pt x="28218" y="850865"/>
                      <a:pt x="24765" y="845582"/>
                    </a:cubicBezTo>
                    <a:cubicBezTo>
                      <a:pt x="28248" y="840269"/>
                      <a:pt x="32132" y="835238"/>
                      <a:pt x="36403" y="830565"/>
                    </a:cubicBezTo>
                    <a:close/>
                    <a:moveTo>
                      <a:pt x="54560" y="883533"/>
                    </a:moveTo>
                    <a:cubicBezTo>
                      <a:pt x="34439" y="897106"/>
                      <a:pt x="18529" y="916469"/>
                      <a:pt x="9198" y="939195"/>
                    </a:cubicBezTo>
                    <a:cubicBezTo>
                      <a:pt x="8334" y="935831"/>
                      <a:pt x="7635" y="932393"/>
                      <a:pt x="7069" y="928911"/>
                    </a:cubicBezTo>
                    <a:cubicBezTo>
                      <a:pt x="10805" y="905857"/>
                      <a:pt x="21238" y="885036"/>
                      <a:pt x="36314" y="868501"/>
                    </a:cubicBezTo>
                    <a:cubicBezTo>
                      <a:pt x="41895" y="874082"/>
                      <a:pt x="47997" y="879113"/>
                      <a:pt x="54560" y="883533"/>
                    </a:cubicBezTo>
                    <a:close/>
                    <a:moveTo>
                      <a:pt x="9198" y="956682"/>
                    </a:moveTo>
                    <a:cubicBezTo>
                      <a:pt x="18529" y="979408"/>
                      <a:pt x="34424" y="998771"/>
                      <a:pt x="54560" y="1012344"/>
                    </a:cubicBezTo>
                    <a:cubicBezTo>
                      <a:pt x="48042" y="1016749"/>
                      <a:pt x="41970" y="1021750"/>
                      <a:pt x="36403" y="1027271"/>
                    </a:cubicBezTo>
                    <a:cubicBezTo>
                      <a:pt x="21297" y="1010751"/>
                      <a:pt x="10850" y="989915"/>
                      <a:pt x="7084" y="966862"/>
                    </a:cubicBezTo>
                    <a:cubicBezTo>
                      <a:pt x="7650" y="963424"/>
                      <a:pt x="8349" y="960031"/>
                      <a:pt x="9198" y="956682"/>
                    </a:cubicBezTo>
                    <a:close/>
                    <a:moveTo>
                      <a:pt x="36403" y="1035278"/>
                    </a:moveTo>
                    <a:cubicBezTo>
                      <a:pt x="41955" y="1040800"/>
                      <a:pt x="48042" y="1045815"/>
                      <a:pt x="54560" y="1050206"/>
                    </a:cubicBezTo>
                    <a:cubicBezTo>
                      <a:pt x="48012" y="1054626"/>
                      <a:pt x="41895" y="1059656"/>
                      <a:pt x="36314" y="1065222"/>
                    </a:cubicBezTo>
                    <a:cubicBezTo>
                      <a:pt x="32072" y="1060579"/>
                      <a:pt x="28218" y="1055578"/>
                      <a:pt x="24765" y="1050295"/>
                    </a:cubicBezTo>
                    <a:cubicBezTo>
                      <a:pt x="28248" y="1044982"/>
                      <a:pt x="32132" y="1039951"/>
                      <a:pt x="36403" y="1035278"/>
                    </a:cubicBezTo>
                    <a:close/>
                    <a:moveTo>
                      <a:pt x="54560" y="1088246"/>
                    </a:moveTo>
                    <a:cubicBezTo>
                      <a:pt x="34439" y="1101819"/>
                      <a:pt x="18529" y="1121182"/>
                      <a:pt x="9198" y="1143908"/>
                    </a:cubicBezTo>
                    <a:cubicBezTo>
                      <a:pt x="8334" y="1140544"/>
                      <a:pt x="7635" y="1137106"/>
                      <a:pt x="7069" y="1133624"/>
                    </a:cubicBezTo>
                    <a:cubicBezTo>
                      <a:pt x="10805" y="1110570"/>
                      <a:pt x="21238" y="1089749"/>
                      <a:pt x="36314" y="1073215"/>
                    </a:cubicBezTo>
                    <a:cubicBezTo>
                      <a:pt x="41895" y="1078796"/>
                      <a:pt x="47997" y="1083826"/>
                      <a:pt x="54560" y="1088246"/>
                    </a:cubicBezTo>
                    <a:close/>
                    <a:moveTo>
                      <a:pt x="9198" y="1161395"/>
                    </a:moveTo>
                    <a:cubicBezTo>
                      <a:pt x="18529" y="1184121"/>
                      <a:pt x="34424" y="1203484"/>
                      <a:pt x="54560" y="1217057"/>
                    </a:cubicBezTo>
                    <a:cubicBezTo>
                      <a:pt x="48042" y="1221462"/>
                      <a:pt x="41970" y="1226463"/>
                      <a:pt x="36403" y="1231984"/>
                    </a:cubicBezTo>
                    <a:cubicBezTo>
                      <a:pt x="21297" y="1215464"/>
                      <a:pt x="10850" y="1194629"/>
                      <a:pt x="7084" y="1171575"/>
                    </a:cubicBezTo>
                    <a:cubicBezTo>
                      <a:pt x="7650" y="1168137"/>
                      <a:pt x="8349" y="1164744"/>
                      <a:pt x="9198" y="1161395"/>
                    </a:cubicBezTo>
                    <a:close/>
                    <a:moveTo>
                      <a:pt x="36403" y="1239991"/>
                    </a:moveTo>
                    <a:cubicBezTo>
                      <a:pt x="41955" y="1245513"/>
                      <a:pt x="48042" y="1250528"/>
                      <a:pt x="54560" y="1254919"/>
                    </a:cubicBezTo>
                    <a:cubicBezTo>
                      <a:pt x="48012" y="1259339"/>
                      <a:pt x="41895" y="1264369"/>
                      <a:pt x="36314" y="1269936"/>
                    </a:cubicBezTo>
                    <a:cubicBezTo>
                      <a:pt x="32072" y="1265292"/>
                      <a:pt x="28218" y="1260292"/>
                      <a:pt x="24765" y="1255008"/>
                    </a:cubicBezTo>
                    <a:cubicBezTo>
                      <a:pt x="28248" y="1249695"/>
                      <a:pt x="32132" y="1244665"/>
                      <a:pt x="36403" y="1239991"/>
                    </a:cubicBezTo>
                    <a:close/>
                    <a:moveTo>
                      <a:pt x="54560" y="1292959"/>
                    </a:moveTo>
                    <a:cubicBezTo>
                      <a:pt x="34439" y="1306533"/>
                      <a:pt x="18529" y="1325895"/>
                      <a:pt x="9198" y="1348621"/>
                    </a:cubicBezTo>
                    <a:cubicBezTo>
                      <a:pt x="8334" y="1345257"/>
                      <a:pt x="7635" y="1341820"/>
                      <a:pt x="7069" y="1338337"/>
                    </a:cubicBezTo>
                    <a:cubicBezTo>
                      <a:pt x="10805" y="1315283"/>
                      <a:pt x="21238" y="1294462"/>
                      <a:pt x="36314" y="1277928"/>
                    </a:cubicBezTo>
                    <a:cubicBezTo>
                      <a:pt x="41895" y="1283509"/>
                      <a:pt x="47997" y="1288539"/>
                      <a:pt x="54560" y="1292959"/>
                    </a:cubicBezTo>
                    <a:close/>
                    <a:moveTo>
                      <a:pt x="9198" y="1366108"/>
                    </a:moveTo>
                    <a:cubicBezTo>
                      <a:pt x="18529" y="1388834"/>
                      <a:pt x="34424" y="1408197"/>
                      <a:pt x="54560" y="1421770"/>
                    </a:cubicBezTo>
                    <a:cubicBezTo>
                      <a:pt x="48042" y="1426175"/>
                      <a:pt x="41970" y="1431176"/>
                      <a:pt x="36403" y="1436698"/>
                    </a:cubicBezTo>
                    <a:cubicBezTo>
                      <a:pt x="21297" y="1420178"/>
                      <a:pt x="10850" y="1399342"/>
                      <a:pt x="7084" y="1376288"/>
                    </a:cubicBezTo>
                    <a:cubicBezTo>
                      <a:pt x="7650" y="1372850"/>
                      <a:pt x="8349" y="1369457"/>
                      <a:pt x="9198" y="1366108"/>
                    </a:cubicBezTo>
                    <a:close/>
                    <a:moveTo>
                      <a:pt x="54560" y="1459632"/>
                    </a:moveTo>
                    <a:cubicBezTo>
                      <a:pt x="48012" y="1464052"/>
                      <a:pt x="41895" y="1469083"/>
                      <a:pt x="36314" y="1474649"/>
                    </a:cubicBezTo>
                    <a:cubicBezTo>
                      <a:pt x="32072" y="1470005"/>
                      <a:pt x="28218" y="1465005"/>
                      <a:pt x="24765" y="1459721"/>
                    </a:cubicBezTo>
                    <a:cubicBezTo>
                      <a:pt x="28248" y="1454408"/>
                      <a:pt x="32132" y="1449378"/>
                      <a:pt x="36403" y="1444704"/>
                    </a:cubicBezTo>
                    <a:cubicBezTo>
                      <a:pt x="41970" y="1450226"/>
                      <a:pt x="48042" y="1455241"/>
                      <a:pt x="54560" y="1459632"/>
                    </a:cubicBezTo>
                    <a:close/>
                    <a:moveTo>
                      <a:pt x="54560" y="1497672"/>
                    </a:moveTo>
                    <a:cubicBezTo>
                      <a:pt x="34439" y="1511245"/>
                      <a:pt x="18529" y="1530608"/>
                      <a:pt x="9198" y="1553334"/>
                    </a:cubicBezTo>
                    <a:cubicBezTo>
                      <a:pt x="8334" y="1549971"/>
                      <a:pt x="7635" y="1546533"/>
                      <a:pt x="7069" y="1543050"/>
                    </a:cubicBezTo>
                    <a:cubicBezTo>
                      <a:pt x="10805" y="1519997"/>
                      <a:pt x="21238" y="1499176"/>
                      <a:pt x="36314" y="1482641"/>
                    </a:cubicBezTo>
                    <a:cubicBezTo>
                      <a:pt x="41895" y="1488222"/>
                      <a:pt x="47997" y="1493252"/>
                      <a:pt x="54560" y="1497672"/>
                    </a:cubicBezTo>
                    <a:close/>
                    <a:moveTo>
                      <a:pt x="9198" y="1570821"/>
                    </a:moveTo>
                    <a:cubicBezTo>
                      <a:pt x="18529" y="1593548"/>
                      <a:pt x="34424" y="1612910"/>
                      <a:pt x="54560" y="1626483"/>
                    </a:cubicBezTo>
                    <a:cubicBezTo>
                      <a:pt x="48042" y="1630888"/>
                      <a:pt x="41970" y="1635889"/>
                      <a:pt x="36403" y="1641411"/>
                    </a:cubicBezTo>
                    <a:cubicBezTo>
                      <a:pt x="21297" y="1624891"/>
                      <a:pt x="10850" y="1604055"/>
                      <a:pt x="7084" y="1581001"/>
                    </a:cubicBezTo>
                    <a:cubicBezTo>
                      <a:pt x="7650" y="1577563"/>
                      <a:pt x="8349" y="1574155"/>
                      <a:pt x="9198" y="1570821"/>
                    </a:cubicBezTo>
                    <a:close/>
                    <a:moveTo>
                      <a:pt x="54560" y="1664345"/>
                    </a:moveTo>
                    <a:cubicBezTo>
                      <a:pt x="48012" y="1668765"/>
                      <a:pt x="41895" y="1673796"/>
                      <a:pt x="36314" y="1679362"/>
                    </a:cubicBezTo>
                    <a:cubicBezTo>
                      <a:pt x="32072" y="1674718"/>
                      <a:pt x="28218" y="1669718"/>
                      <a:pt x="24765" y="1664434"/>
                    </a:cubicBezTo>
                    <a:cubicBezTo>
                      <a:pt x="28248" y="1659121"/>
                      <a:pt x="32132" y="1654091"/>
                      <a:pt x="36403" y="1649417"/>
                    </a:cubicBezTo>
                    <a:cubicBezTo>
                      <a:pt x="41970" y="1654939"/>
                      <a:pt x="48042" y="1659955"/>
                      <a:pt x="54560" y="1664345"/>
                    </a:cubicBezTo>
                    <a:close/>
                    <a:moveTo>
                      <a:pt x="36314" y="1687369"/>
                    </a:moveTo>
                    <a:cubicBezTo>
                      <a:pt x="41895" y="1692935"/>
                      <a:pt x="47997" y="1697965"/>
                      <a:pt x="54560" y="1702386"/>
                    </a:cubicBezTo>
                    <a:cubicBezTo>
                      <a:pt x="34439" y="1715959"/>
                      <a:pt x="18529" y="1735321"/>
                      <a:pt x="9198" y="1758047"/>
                    </a:cubicBezTo>
                    <a:cubicBezTo>
                      <a:pt x="8334" y="1754684"/>
                      <a:pt x="7635" y="1751246"/>
                      <a:pt x="7069" y="1747763"/>
                    </a:cubicBezTo>
                    <a:cubicBezTo>
                      <a:pt x="10805" y="1724725"/>
                      <a:pt x="21238" y="1703904"/>
                      <a:pt x="36314" y="1687369"/>
                    </a:cubicBezTo>
                    <a:close/>
                    <a:moveTo>
                      <a:pt x="9198" y="1775534"/>
                    </a:moveTo>
                    <a:cubicBezTo>
                      <a:pt x="18529" y="1798260"/>
                      <a:pt x="34424" y="1817623"/>
                      <a:pt x="54560" y="1831196"/>
                    </a:cubicBezTo>
                    <a:cubicBezTo>
                      <a:pt x="48042" y="1835602"/>
                      <a:pt x="41970" y="1840602"/>
                      <a:pt x="36403" y="1846124"/>
                    </a:cubicBezTo>
                    <a:cubicBezTo>
                      <a:pt x="21297" y="1829604"/>
                      <a:pt x="10850" y="1808768"/>
                      <a:pt x="7084" y="1785714"/>
                    </a:cubicBezTo>
                    <a:cubicBezTo>
                      <a:pt x="7650" y="1782276"/>
                      <a:pt x="8349" y="1778868"/>
                      <a:pt x="9198" y="1775534"/>
                    </a:cubicBezTo>
                    <a:close/>
                    <a:moveTo>
                      <a:pt x="54560" y="1869058"/>
                    </a:moveTo>
                    <a:cubicBezTo>
                      <a:pt x="48012" y="1873478"/>
                      <a:pt x="41895" y="1878509"/>
                      <a:pt x="36314" y="1884075"/>
                    </a:cubicBezTo>
                    <a:cubicBezTo>
                      <a:pt x="32072" y="1879431"/>
                      <a:pt x="28218" y="1874431"/>
                      <a:pt x="24765" y="1869147"/>
                    </a:cubicBezTo>
                    <a:cubicBezTo>
                      <a:pt x="28248" y="1863834"/>
                      <a:pt x="32132" y="1858804"/>
                      <a:pt x="36403" y="1854131"/>
                    </a:cubicBezTo>
                    <a:cubicBezTo>
                      <a:pt x="41970" y="1859652"/>
                      <a:pt x="48042" y="1864668"/>
                      <a:pt x="54560" y="1869058"/>
                    </a:cubicBezTo>
                    <a:close/>
                    <a:moveTo>
                      <a:pt x="36314" y="1892082"/>
                    </a:moveTo>
                    <a:cubicBezTo>
                      <a:pt x="41895" y="1897648"/>
                      <a:pt x="47997" y="1902678"/>
                      <a:pt x="54560" y="1907098"/>
                    </a:cubicBezTo>
                    <a:cubicBezTo>
                      <a:pt x="34439" y="1920672"/>
                      <a:pt x="18529" y="1940034"/>
                      <a:pt x="9198" y="1962760"/>
                    </a:cubicBezTo>
                    <a:cubicBezTo>
                      <a:pt x="8334" y="1959397"/>
                      <a:pt x="7635" y="1955959"/>
                      <a:pt x="7069" y="1952491"/>
                    </a:cubicBezTo>
                    <a:cubicBezTo>
                      <a:pt x="10805" y="1929438"/>
                      <a:pt x="21238" y="1908617"/>
                      <a:pt x="36314" y="1892082"/>
                    </a:cubicBezTo>
                    <a:close/>
                    <a:moveTo>
                      <a:pt x="9198" y="1980248"/>
                    </a:moveTo>
                    <a:cubicBezTo>
                      <a:pt x="18529" y="2002974"/>
                      <a:pt x="34424" y="2022336"/>
                      <a:pt x="54560" y="2035909"/>
                    </a:cubicBezTo>
                    <a:cubicBezTo>
                      <a:pt x="48042" y="2040315"/>
                      <a:pt x="41970" y="2045315"/>
                      <a:pt x="36403" y="2050837"/>
                    </a:cubicBezTo>
                    <a:cubicBezTo>
                      <a:pt x="21297" y="2034317"/>
                      <a:pt x="10850" y="2013481"/>
                      <a:pt x="7084" y="1990427"/>
                    </a:cubicBezTo>
                    <a:cubicBezTo>
                      <a:pt x="7650" y="1986990"/>
                      <a:pt x="8349" y="1983581"/>
                      <a:pt x="9198" y="1980248"/>
                    </a:cubicBezTo>
                    <a:close/>
                    <a:moveTo>
                      <a:pt x="54560" y="2073771"/>
                    </a:moveTo>
                    <a:cubicBezTo>
                      <a:pt x="48012" y="2078191"/>
                      <a:pt x="41895" y="2083222"/>
                      <a:pt x="36314" y="2088788"/>
                    </a:cubicBezTo>
                    <a:cubicBezTo>
                      <a:pt x="32072" y="2084145"/>
                      <a:pt x="28218" y="2079144"/>
                      <a:pt x="24765" y="2073860"/>
                    </a:cubicBezTo>
                    <a:cubicBezTo>
                      <a:pt x="28248" y="2068547"/>
                      <a:pt x="32132" y="2063517"/>
                      <a:pt x="36403" y="2058844"/>
                    </a:cubicBezTo>
                    <a:cubicBezTo>
                      <a:pt x="41970" y="2064365"/>
                      <a:pt x="48042" y="2069381"/>
                      <a:pt x="54560" y="2073771"/>
                    </a:cubicBezTo>
                    <a:close/>
                    <a:moveTo>
                      <a:pt x="36314" y="2096795"/>
                    </a:moveTo>
                    <a:cubicBezTo>
                      <a:pt x="41895" y="2102361"/>
                      <a:pt x="47997" y="2107392"/>
                      <a:pt x="54560" y="2111812"/>
                    </a:cubicBezTo>
                    <a:cubicBezTo>
                      <a:pt x="34439" y="2125385"/>
                      <a:pt x="18529" y="2144747"/>
                      <a:pt x="9198" y="2167473"/>
                    </a:cubicBezTo>
                    <a:cubicBezTo>
                      <a:pt x="8334" y="2164110"/>
                      <a:pt x="7635" y="2160672"/>
                      <a:pt x="7069" y="2157204"/>
                    </a:cubicBezTo>
                    <a:cubicBezTo>
                      <a:pt x="10805" y="2134151"/>
                      <a:pt x="21238" y="2113330"/>
                      <a:pt x="36314" y="2096795"/>
                    </a:cubicBezTo>
                    <a:close/>
                    <a:moveTo>
                      <a:pt x="9198" y="2184961"/>
                    </a:moveTo>
                    <a:cubicBezTo>
                      <a:pt x="18529" y="2207687"/>
                      <a:pt x="34424" y="2227049"/>
                      <a:pt x="54560" y="2240622"/>
                    </a:cubicBezTo>
                    <a:cubicBezTo>
                      <a:pt x="48042" y="2245028"/>
                      <a:pt x="41970" y="2250028"/>
                      <a:pt x="36403" y="2255550"/>
                    </a:cubicBezTo>
                    <a:cubicBezTo>
                      <a:pt x="21297" y="2239030"/>
                      <a:pt x="10850" y="2218194"/>
                      <a:pt x="7084" y="2195141"/>
                    </a:cubicBezTo>
                    <a:cubicBezTo>
                      <a:pt x="7650" y="2191703"/>
                      <a:pt x="8349" y="2188295"/>
                      <a:pt x="9198" y="2184961"/>
                    </a:cubicBezTo>
                    <a:close/>
                    <a:moveTo>
                      <a:pt x="54560" y="2278484"/>
                    </a:moveTo>
                    <a:cubicBezTo>
                      <a:pt x="48012" y="2282904"/>
                      <a:pt x="41895" y="2287935"/>
                      <a:pt x="36314" y="2293501"/>
                    </a:cubicBezTo>
                    <a:cubicBezTo>
                      <a:pt x="32072" y="2288858"/>
                      <a:pt x="28218" y="2283857"/>
                      <a:pt x="24765" y="2278574"/>
                    </a:cubicBezTo>
                    <a:cubicBezTo>
                      <a:pt x="28248" y="2273260"/>
                      <a:pt x="32132" y="2268230"/>
                      <a:pt x="36403" y="2263557"/>
                    </a:cubicBezTo>
                    <a:cubicBezTo>
                      <a:pt x="41970" y="2269078"/>
                      <a:pt x="48042" y="2274094"/>
                      <a:pt x="54560" y="2278484"/>
                    </a:cubicBezTo>
                    <a:close/>
                    <a:moveTo>
                      <a:pt x="36314" y="2301508"/>
                    </a:moveTo>
                    <a:cubicBezTo>
                      <a:pt x="41895" y="2307074"/>
                      <a:pt x="47997" y="2312105"/>
                      <a:pt x="54560" y="2316525"/>
                    </a:cubicBezTo>
                    <a:cubicBezTo>
                      <a:pt x="34439" y="2330098"/>
                      <a:pt x="18529" y="2349460"/>
                      <a:pt x="9198" y="2372186"/>
                    </a:cubicBezTo>
                    <a:cubicBezTo>
                      <a:pt x="8334" y="2368823"/>
                      <a:pt x="7635" y="2365385"/>
                      <a:pt x="7069" y="2361903"/>
                    </a:cubicBezTo>
                    <a:cubicBezTo>
                      <a:pt x="10805" y="2338864"/>
                      <a:pt x="21238" y="2318043"/>
                      <a:pt x="36314" y="2301508"/>
                    </a:cubicBezTo>
                    <a:close/>
                    <a:moveTo>
                      <a:pt x="9198" y="2389674"/>
                    </a:moveTo>
                    <a:cubicBezTo>
                      <a:pt x="18529" y="2412400"/>
                      <a:pt x="34424" y="2431762"/>
                      <a:pt x="54560" y="2445336"/>
                    </a:cubicBezTo>
                    <a:cubicBezTo>
                      <a:pt x="48042" y="2449741"/>
                      <a:pt x="41970" y="2454742"/>
                      <a:pt x="36403" y="2460263"/>
                    </a:cubicBezTo>
                    <a:cubicBezTo>
                      <a:pt x="21297" y="2443743"/>
                      <a:pt x="10850" y="2422907"/>
                      <a:pt x="7084" y="2399854"/>
                    </a:cubicBezTo>
                    <a:cubicBezTo>
                      <a:pt x="7650" y="2396416"/>
                      <a:pt x="8349" y="2393007"/>
                      <a:pt x="9198" y="2389674"/>
                    </a:cubicBezTo>
                    <a:close/>
                    <a:moveTo>
                      <a:pt x="54560" y="2483197"/>
                    </a:moveTo>
                    <a:cubicBezTo>
                      <a:pt x="48012" y="2487618"/>
                      <a:pt x="41895" y="2492648"/>
                      <a:pt x="36314" y="2498214"/>
                    </a:cubicBezTo>
                    <a:cubicBezTo>
                      <a:pt x="32072" y="2493571"/>
                      <a:pt x="28218" y="2488570"/>
                      <a:pt x="24765" y="2483287"/>
                    </a:cubicBezTo>
                    <a:cubicBezTo>
                      <a:pt x="28248" y="2477974"/>
                      <a:pt x="32132" y="2472943"/>
                      <a:pt x="36403" y="2468270"/>
                    </a:cubicBezTo>
                    <a:cubicBezTo>
                      <a:pt x="41970" y="2473791"/>
                      <a:pt x="48042" y="2478792"/>
                      <a:pt x="54560" y="2483197"/>
                    </a:cubicBezTo>
                    <a:close/>
                    <a:moveTo>
                      <a:pt x="36314" y="2506221"/>
                    </a:moveTo>
                    <a:cubicBezTo>
                      <a:pt x="58638" y="2528486"/>
                      <a:pt x="89431" y="2542267"/>
                      <a:pt x="123378" y="2542267"/>
                    </a:cubicBezTo>
                    <a:cubicBezTo>
                      <a:pt x="157326" y="2542267"/>
                      <a:pt x="188119" y="2528486"/>
                      <a:pt x="210443" y="2506221"/>
                    </a:cubicBezTo>
                    <a:cubicBezTo>
                      <a:pt x="225519" y="2522756"/>
                      <a:pt x="235952" y="2543592"/>
                      <a:pt x="239688" y="2566630"/>
                    </a:cubicBezTo>
                    <a:cubicBezTo>
                      <a:pt x="230609" y="2622649"/>
                      <a:pt x="181913" y="2665556"/>
                      <a:pt x="123378" y="2665556"/>
                    </a:cubicBezTo>
                    <a:cubicBezTo>
                      <a:pt x="64844" y="2665556"/>
                      <a:pt x="16148" y="2622649"/>
                      <a:pt x="7069" y="2566630"/>
                    </a:cubicBezTo>
                    <a:cubicBezTo>
                      <a:pt x="10805" y="2543577"/>
                      <a:pt x="21238" y="2522741"/>
                      <a:pt x="36314" y="2506221"/>
                    </a:cubicBezTo>
                    <a:close/>
                    <a:moveTo>
                      <a:pt x="192211" y="2483197"/>
                    </a:moveTo>
                    <a:cubicBezTo>
                      <a:pt x="198730" y="2478792"/>
                      <a:pt x="204802" y="2473791"/>
                      <a:pt x="210369" y="2468270"/>
                    </a:cubicBezTo>
                    <a:cubicBezTo>
                      <a:pt x="214640" y="2472943"/>
                      <a:pt x="218524" y="2477974"/>
                      <a:pt x="222007" y="2483287"/>
                    </a:cubicBezTo>
                    <a:cubicBezTo>
                      <a:pt x="218539" y="2488570"/>
                      <a:pt x="214699" y="2493571"/>
                      <a:pt x="210458" y="2498214"/>
                    </a:cubicBezTo>
                    <a:cubicBezTo>
                      <a:pt x="204877" y="2492648"/>
                      <a:pt x="198760" y="2487618"/>
                      <a:pt x="192211" y="2483197"/>
                    </a:cubicBezTo>
                    <a:close/>
                    <a:moveTo>
                      <a:pt x="210369" y="2460278"/>
                    </a:moveTo>
                    <a:cubicBezTo>
                      <a:pt x="204817" y="2454756"/>
                      <a:pt x="198730" y="2449741"/>
                      <a:pt x="192211" y="2445350"/>
                    </a:cubicBezTo>
                    <a:cubicBezTo>
                      <a:pt x="212333" y="2431777"/>
                      <a:pt x="228243" y="2412415"/>
                      <a:pt x="237574" y="2389689"/>
                    </a:cubicBezTo>
                    <a:cubicBezTo>
                      <a:pt x="238423" y="2393022"/>
                      <a:pt x="239122" y="2396431"/>
                      <a:pt x="239688" y="2399883"/>
                    </a:cubicBezTo>
                    <a:cubicBezTo>
                      <a:pt x="235922" y="2422907"/>
                      <a:pt x="225475" y="2443743"/>
                      <a:pt x="210369" y="2460278"/>
                    </a:cubicBezTo>
                    <a:close/>
                    <a:moveTo>
                      <a:pt x="237574" y="2372186"/>
                    </a:moveTo>
                    <a:cubicBezTo>
                      <a:pt x="228243" y="2349460"/>
                      <a:pt x="212348" y="2330098"/>
                      <a:pt x="192211" y="2316525"/>
                    </a:cubicBezTo>
                    <a:cubicBezTo>
                      <a:pt x="198760" y="2312105"/>
                      <a:pt x="204877" y="2307074"/>
                      <a:pt x="210458" y="2301508"/>
                    </a:cubicBezTo>
                    <a:cubicBezTo>
                      <a:pt x="225534" y="2318043"/>
                      <a:pt x="235967" y="2338879"/>
                      <a:pt x="239703" y="2361917"/>
                    </a:cubicBezTo>
                    <a:cubicBezTo>
                      <a:pt x="239137" y="2365385"/>
                      <a:pt x="238438" y="2368823"/>
                      <a:pt x="237574" y="2372186"/>
                    </a:cubicBezTo>
                    <a:close/>
                    <a:moveTo>
                      <a:pt x="192211" y="2278484"/>
                    </a:moveTo>
                    <a:cubicBezTo>
                      <a:pt x="198730" y="2274079"/>
                      <a:pt x="204802" y="2269078"/>
                      <a:pt x="210369" y="2263557"/>
                    </a:cubicBezTo>
                    <a:cubicBezTo>
                      <a:pt x="214640" y="2268230"/>
                      <a:pt x="218524" y="2273260"/>
                      <a:pt x="222007" y="2278574"/>
                    </a:cubicBezTo>
                    <a:cubicBezTo>
                      <a:pt x="218539" y="2283857"/>
                      <a:pt x="214699" y="2288858"/>
                      <a:pt x="210458" y="2293501"/>
                    </a:cubicBezTo>
                    <a:cubicBezTo>
                      <a:pt x="204877" y="2287935"/>
                      <a:pt x="198760" y="2282904"/>
                      <a:pt x="192211" y="2278484"/>
                    </a:cubicBezTo>
                    <a:close/>
                    <a:moveTo>
                      <a:pt x="210369" y="2255565"/>
                    </a:moveTo>
                    <a:cubicBezTo>
                      <a:pt x="204817" y="2250043"/>
                      <a:pt x="198730" y="2245028"/>
                      <a:pt x="192211" y="2240637"/>
                    </a:cubicBezTo>
                    <a:cubicBezTo>
                      <a:pt x="212333" y="2227064"/>
                      <a:pt x="228243" y="2207702"/>
                      <a:pt x="237574" y="2184976"/>
                    </a:cubicBezTo>
                    <a:cubicBezTo>
                      <a:pt x="238423" y="2188309"/>
                      <a:pt x="239122" y="2191717"/>
                      <a:pt x="239688" y="2195170"/>
                    </a:cubicBezTo>
                    <a:cubicBezTo>
                      <a:pt x="235922" y="2218209"/>
                      <a:pt x="225475" y="2239030"/>
                      <a:pt x="210369" y="2255565"/>
                    </a:cubicBezTo>
                    <a:close/>
                    <a:moveTo>
                      <a:pt x="237574" y="2167473"/>
                    </a:moveTo>
                    <a:cubicBezTo>
                      <a:pt x="228243" y="2144747"/>
                      <a:pt x="212348" y="2125385"/>
                      <a:pt x="192211" y="2111812"/>
                    </a:cubicBezTo>
                    <a:cubicBezTo>
                      <a:pt x="198760" y="2107392"/>
                      <a:pt x="204877" y="2102361"/>
                      <a:pt x="210458" y="2096795"/>
                    </a:cubicBezTo>
                    <a:cubicBezTo>
                      <a:pt x="225534" y="2113330"/>
                      <a:pt x="235967" y="2134166"/>
                      <a:pt x="239703" y="2157204"/>
                    </a:cubicBezTo>
                    <a:cubicBezTo>
                      <a:pt x="239137" y="2160672"/>
                      <a:pt x="238438" y="2164110"/>
                      <a:pt x="237574" y="2167473"/>
                    </a:cubicBezTo>
                    <a:close/>
                    <a:moveTo>
                      <a:pt x="192211" y="2073771"/>
                    </a:moveTo>
                    <a:cubicBezTo>
                      <a:pt x="198730" y="2069366"/>
                      <a:pt x="204802" y="2064365"/>
                      <a:pt x="210369" y="2058844"/>
                    </a:cubicBezTo>
                    <a:cubicBezTo>
                      <a:pt x="214640" y="2063517"/>
                      <a:pt x="218524" y="2068547"/>
                      <a:pt x="222007" y="2073860"/>
                    </a:cubicBezTo>
                    <a:cubicBezTo>
                      <a:pt x="218539" y="2079144"/>
                      <a:pt x="214699" y="2084145"/>
                      <a:pt x="210458" y="2088788"/>
                    </a:cubicBezTo>
                    <a:cubicBezTo>
                      <a:pt x="204877" y="2083222"/>
                      <a:pt x="198760" y="2078191"/>
                      <a:pt x="192211" y="2073771"/>
                    </a:cubicBezTo>
                    <a:close/>
                    <a:moveTo>
                      <a:pt x="210369" y="2050852"/>
                    </a:moveTo>
                    <a:cubicBezTo>
                      <a:pt x="204817" y="2045330"/>
                      <a:pt x="198730" y="2040315"/>
                      <a:pt x="192211" y="2035924"/>
                    </a:cubicBezTo>
                    <a:cubicBezTo>
                      <a:pt x="212333" y="2022351"/>
                      <a:pt x="228243" y="2002989"/>
                      <a:pt x="237574" y="1980262"/>
                    </a:cubicBezTo>
                    <a:cubicBezTo>
                      <a:pt x="238423" y="1983596"/>
                      <a:pt x="239122" y="1987004"/>
                      <a:pt x="239688" y="1990457"/>
                    </a:cubicBezTo>
                    <a:cubicBezTo>
                      <a:pt x="235922" y="2013496"/>
                      <a:pt x="225475" y="2034317"/>
                      <a:pt x="210369" y="2050852"/>
                    </a:cubicBezTo>
                    <a:close/>
                    <a:moveTo>
                      <a:pt x="237574" y="1962760"/>
                    </a:moveTo>
                    <a:cubicBezTo>
                      <a:pt x="228243" y="1940034"/>
                      <a:pt x="212348" y="1920672"/>
                      <a:pt x="192211" y="1907098"/>
                    </a:cubicBezTo>
                    <a:cubicBezTo>
                      <a:pt x="198760" y="1902678"/>
                      <a:pt x="204877" y="1897648"/>
                      <a:pt x="210458" y="1892082"/>
                    </a:cubicBezTo>
                    <a:cubicBezTo>
                      <a:pt x="225534" y="1908617"/>
                      <a:pt x="235967" y="1929453"/>
                      <a:pt x="239703" y="1952491"/>
                    </a:cubicBezTo>
                    <a:cubicBezTo>
                      <a:pt x="239137" y="1955959"/>
                      <a:pt x="238438" y="1959397"/>
                      <a:pt x="237574" y="1962760"/>
                    </a:cubicBezTo>
                    <a:close/>
                    <a:moveTo>
                      <a:pt x="192211" y="1869058"/>
                    </a:moveTo>
                    <a:cubicBezTo>
                      <a:pt x="198730" y="1864653"/>
                      <a:pt x="204802" y="1859652"/>
                      <a:pt x="210369" y="1854131"/>
                    </a:cubicBezTo>
                    <a:cubicBezTo>
                      <a:pt x="214640" y="1858804"/>
                      <a:pt x="218524" y="1863834"/>
                      <a:pt x="222007" y="1869147"/>
                    </a:cubicBezTo>
                    <a:cubicBezTo>
                      <a:pt x="218539" y="1874431"/>
                      <a:pt x="214699" y="1879431"/>
                      <a:pt x="210458" y="1884075"/>
                    </a:cubicBezTo>
                    <a:cubicBezTo>
                      <a:pt x="204877" y="1878524"/>
                      <a:pt x="198760" y="1873478"/>
                      <a:pt x="192211" y="1869058"/>
                    </a:cubicBezTo>
                    <a:close/>
                    <a:moveTo>
                      <a:pt x="210369" y="1846139"/>
                    </a:moveTo>
                    <a:cubicBezTo>
                      <a:pt x="204817" y="1840617"/>
                      <a:pt x="198730" y="1835602"/>
                      <a:pt x="192211" y="1831211"/>
                    </a:cubicBezTo>
                    <a:cubicBezTo>
                      <a:pt x="212333" y="1817638"/>
                      <a:pt x="228243" y="1798275"/>
                      <a:pt x="237574" y="1775549"/>
                    </a:cubicBezTo>
                    <a:cubicBezTo>
                      <a:pt x="238423" y="1778883"/>
                      <a:pt x="239122" y="1782291"/>
                      <a:pt x="239688" y="1785744"/>
                    </a:cubicBezTo>
                    <a:cubicBezTo>
                      <a:pt x="235922" y="1808783"/>
                      <a:pt x="225475" y="1829604"/>
                      <a:pt x="210369" y="1846139"/>
                    </a:cubicBezTo>
                    <a:close/>
                    <a:moveTo>
                      <a:pt x="237574" y="1758047"/>
                    </a:moveTo>
                    <a:cubicBezTo>
                      <a:pt x="228243" y="1735321"/>
                      <a:pt x="212348" y="1715959"/>
                      <a:pt x="192211" y="1702386"/>
                    </a:cubicBezTo>
                    <a:cubicBezTo>
                      <a:pt x="198760" y="1697965"/>
                      <a:pt x="204877" y="1692935"/>
                      <a:pt x="210458" y="1687369"/>
                    </a:cubicBezTo>
                    <a:cubicBezTo>
                      <a:pt x="225534" y="1703904"/>
                      <a:pt x="235967" y="1724740"/>
                      <a:pt x="239703" y="1747778"/>
                    </a:cubicBezTo>
                    <a:cubicBezTo>
                      <a:pt x="239137" y="1751246"/>
                      <a:pt x="238438" y="1754684"/>
                      <a:pt x="237574" y="1758047"/>
                    </a:cubicBezTo>
                    <a:close/>
                    <a:moveTo>
                      <a:pt x="192211" y="1664345"/>
                    </a:moveTo>
                    <a:cubicBezTo>
                      <a:pt x="198730" y="1659940"/>
                      <a:pt x="204802" y="1654939"/>
                      <a:pt x="210369" y="1649417"/>
                    </a:cubicBezTo>
                    <a:cubicBezTo>
                      <a:pt x="214640" y="1654091"/>
                      <a:pt x="218524" y="1659121"/>
                      <a:pt x="222007" y="1664434"/>
                    </a:cubicBezTo>
                    <a:cubicBezTo>
                      <a:pt x="218539" y="1669718"/>
                      <a:pt x="214699" y="1674718"/>
                      <a:pt x="210458" y="1679362"/>
                    </a:cubicBezTo>
                    <a:cubicBezTo>
                      <a:pt x="204877" y="1673810"/>
                      <a:pt x="198760" y="1668765"/>
                      <a:pt x="192211" y="1664345"/>
                    </a:cubicBezTo>
                    <a:close/>
                    <a:moveTo>
                      <a:pt x="210369" y="1641425"/>
                    </a:moveTo>
                    <a:cubicBezTo>
                      <a:pt x="204817" y="1635904"/>
                      <a:pt x="198730" y="1630888"/>
                      <a:pt x="192211" y="1626498"/>
                    </a:cubicBezTo>
                    <a:cubicBezTo>
                      <a:pt x="212333" y="1612925"/>
                      <a:pt x="228243" y="1593562"/>
                      <a:pt x="237574" y="1570836"/>
                    </a:cubicBezTo>
                    <a:cubicBezTo>
                      <a:pt x="238423" y="1574170"/>
                      <a:pt x="239122" y="1577578"/>
                      <a:pt x="239688" y="1581031"/>
                    </a:cubicBezTo>
                    <a:cubicBezTo>
                      <a:pt x="235922" y="1604070"/>
                      <a:pt x="225475" y="1624891"/>
                      <a:pt x="210369" y="1641425"/>
                    </a:cubicBezTo>
                    <a:close/>
                    <a:moveTo>
                      <a:pt x="237574" y="1553334"/>
                    </a:moveTo>
                    <a:cubicBezTo>
                      <a:pt x="228243" y="1530608"/>
                      <a:pt x="212348" y="1511245"/>
                      <a:pt x="192211" y="1497672"/>
                    </a:cubicBezTo>
                    <a:cubicBezTo>
                      <a:pt x="198760" y="1493252"/>
                      <a:pt x="204877" y="1488222"/>
                      <a:pt x="210458" y="1482656"/>
                    </a:cubicBezTo>
                    <a:cubicBezTo>
                      <a:pt x="225534" y="1499190"/>
                      <a:pt x="235967" y="1520026"/>
                      <a:pt x="239703" y="1543065"/>
                    </a:cubicBezTo>
                    <a:cubicBezTo>
                      <a:pt x="239137" y="1546547"/>
                      <a:pt x="238438" y="1549971"/>
                      <a:pt x="237574" y="1553334"/>
                    </a:cubicBezTo>
                    <a:close/>
                    <a:moveTo>
                      <a:pt x="192211" y="1459632"/>
                    </a:moveTo>
                    <a:cubicBezTo>
                      <a:pt x="198730" y="1455227"/>
                      <a:pt x="204802" y="1450226"/>
                      <a:pt x="210369" y="1444704"/>
                    </a:cubicBezTo>
                    <a:cubicBezTo>
                      <a:pt x="214640" y="1449378"/>
                      <a:pt x="218524" y="1454408"/>
                      <a:pt x="222007" y="1459721"/>
                    </a:cubicBezTo>
                    <a:cubicBezTo>
                      <a:pt x="218539" y="1465005"/>
                      <a:pt x="214699" y="1470005"/>
                      <a:pt x="210458" y="1474649"/>
                    </a:cubicBezTo>
                    <a:cubicBezTo>
                      <a:pt x="204877" y="1469097"/>
                      <a:pt x="198760" y="1464052"/>
                      <a:pt x="192211" y="1459632"/>
                    </a:cubicBezTo>
                    <a:close/>
                    <a:moveTo>
                      <a:pt x="192211" y="1421785"/>
                    </a:moveTo>
                    <a:cubicBezTo>
                      <a:pt x="212333" y="1408212"/>
                      <a:pt x="228243" y="1388849"/>
                      <a:pt x="237574" y="1366123"/>
                    </a:cubicBezTo>
                    <a:cubicBezTo>
                      <a:pt x="238423" y="1369457"/>
                      <a:pt x="239122" y="1372865"/>
                      <a:pt x="239688" y="1376318"/>
                    </a:cubicBezTo>
                    <a:cubicBezTo>
                      <a:pt x="235937" y="1399371"/>
                      <a:pt x="225475" y="1420207"/>
                      <a:pt x="210369" y="1436727"/>
                    </a:cubicBezTo>
                    <a:cubicBezTo>
                      <a:pt x="204802" y="1431191"/>
                      <a:pt x="198730" y="1426175"/>
                      <a:pt x="192211" y="1421785"/>
                    </a:cubicBezTo>
                    <a:close/>
                    <a:moveTo>
                      <a:pt x="237574" y="1348636"/>
                    </a:moveTo>
                    <a:cubicBezTo>
                      <a:pt x="228243" y="1325910"/>
                      <a:pt x="212348" y="1306547"/>
                      <a:pt x="192211" y="1292974"/>
                    </a:cubicBezTo>
                    <a:cubicBezTo>
                      <a:pt x="198760" y="1288554"/>
                      <a:pt x="204877" y="1283524"/>
                      <a:pt x="210458" y="1277957"/>
                    </a:cubicBezTo>
                    <a:cubicBezTo>
                      <a:pt x="225534" y="1294492"/>
                      <a:pt x="235967" y="1315328"/>
                      <a:pt x="239703" y="1338367"/>
                    </a:cubicBezTo>
                    <a:cubicBezTo>
                      <a:pt x="239137" y="1341834"/>
                      <a:pt x="238438" y="1345257"/>
                      <a:pt x="237574" y="1348636"/>
                    </a:cubicBezTo>
                    <a:close/>
                    <a:moveTo>
                      <a:pt x="192211" y="1254919"/>
                    </a:moveTo>
                    <a:cubicBezTo>
                      <a:pt x="198730" y="1250514"/>
                      <a:pt x="204802" y="1245513"/>
                      <a:pt x="210369" y="1239991"/>
                    </a:cubicBezTo>
                    <a:cubicBezTo>
                      <a:pt x="214640" y="1244665"/>
                      <a:pt x="218524" y="1249695"/>
                      <a:pt x="222007" y="1255008"/>
                    </a:cubicBezTo>
                    <a:cubicBezTo>
                      <a:pt x="218539" y="1260292"/>
                      <a:pt x="214699" y="1265292"/>
                      <a:pt x="210458" y="1269936"/>
                    </a:cubicBezTo>
                    <a:cubicBezTo>
                      <a:pt x="204877" y="1264384"/>
                      <a:pt x="198760" y="1259339"/>
                      <a:pt x="192211" y="1254919"/>
                    </a:cubicBezTo>
                    <a:close/>
                    <a:moveTo>
                      <a:pt x="192211" y="1217072"/>
                    </a:moveTo>
                    <a:cubicBezTo>
                      <a:pt x="212333" y="1203499"/>
                      <a:pt x="228243" y="1184136"/>
                      <a:pt x="237574" y="1161410"/>
                    </a:cubicBezTo>
                    <a:cubicBezTo>
                      <a:pt x="238423" y="1164744"/>
                      <a:pt x="239122" y="1168152"/>
                      <a:pt x="239688" y="1171605"/>
                    </a:cubicBezTo>
                    <a:cubicBezTo>
                      <a:pt x="235937" y="1194658"/>
                      <a:pt x="225475" y="1215494"/>
                      <a:pt x="210369" y="1232014"/>
                    </a:cubicBezTo>
                    <a:cubicBezTo>
                      <a:pt x="204802" y="1226478"/>
                      <a:pt x="198730" y="1221462"/>
                      <a:pt x="192211" y="1217072"/>
                    </a:cubicBezTo>
                    <a:close/>
                    <a:moveTo>
                      <a:pt x="237574" y="1143923"/>
                    </a:moveTo>
                    <a:cubicBezTo>
                      <a:pt x="228243" y="1121197"/>
                      <a:pt x="212348" y="1101834"/>
                      <a:pt x="192211" y="1088261"/>
                    </a:cubicBezTo>
                    <a:cubicBezTo>
                      <a:pt x="198760" y="1083841"/>
                      <a:pt x="204877" y="1078810"/>
                      <a:pt x="210458" y="1073244"/>
                    </a:cubicBezTo>
                    <a:cubicBezTo>
                      <a:pt x="225534" y="1089779"/>
                      <a:pt x="235967" y="1110615"/>
                      <a:pt x="239703" y="1133654"/>
                    </a:cubicBezTo>
                    <a:cubicBezTo>
                      <a:pt x="239137" y="1137121"/>
                      <a:pt x="238438" y="1140544"/>
                      <a:pt x="237574" y="1143923"/>
                    </a:cubicBezTo>
                    <a:close/>
                    <a:moveTo>
                      <a:pt x="192211" y="1050206"/>
                    </a:moveTo>
                    <a:cubicBezTo>
                      <a:pt x="198730" y="1045800"/>
                      <a:pt x="204802" y="1040800"/>
                      <a:pt x="210369" y="1035278"/>
                    </a:cubicBezTo>
                    <a:cubicBezTo>
                      <a:pt x="214640" y="1039951"/>
                      <a:pt x="218524" y="1044982"/>
                      <a:pt x="222007" y="1050295"/>
                    </a:cubicBezTo>
                    <a:cubicBezTo>
                      <a:pt x="218539" y="1055578"/>
                      <a:pt x="214699" y="1060579"/>
                      <a:pt x="210458" y="1065222"/>
                    </a:cubicBezTo>
                    <a:cubicBezTo>
                      <a:pt x="204877" y="1059671"/>
                      <a:pt x="198760" y="1054626"/>
                      <a:pt x="192211" y="1050206"/>
                    </a:cubicBezTo>
                    <a:close/>
                    <a:moveTo>
                      <a:pt x="192211" y="1012359"/>
                    </a:moveTo>
                    <a:cubicBezTo>
                      <a:pt x="212333" y="998786"/>
                      <a:pt x="228243" y="979423"/>
                      <a:pt x="237574" y="956697"/>
                    </a:cubicBezTo>
                    <a:cubicBezTo>
                      <a:pt x="238423" y="960031"/>
                      <a:pt x="239122" y="963439"/>
                      <a:pt x="239688" y="966892"/>
                    </a:cubicBezTo>
                    <a:cubicBezTo>
                      <a:pt x="235937" y="989945"/>
                      <a:pt x="225475" y="1010781"/>
                      <a:pt x="210369" y="1027301"/>
                    </a:cubicBezTo>
                    <a:cubicBezTo>
                      <a:pt x="204802" y="1021765"/>
                      <a:pt x="198730" y="1016749"/>
                      <a:pt x="192211" y="1012359"/>
                    </a:cubicBezTo>
                    <a:close/>
                    <a:moveTo>
                      <a:pt x="237574" y="939210"/>
                    </a:moveTo>
                    <a:cubicBezTo>
                      <a:pt x="228243" y="916484"/>
                      <a:pt x="212348" y="897121"/>
                      <a:pt x="192211" y="883548"/>
                    </a:cubicBezTo>
                    <a:cubicBezTo>
                      <a:pt x="198760" y="879128"/>
                      <a:pt x="204877" y="874097"/>
                      <a:pt x="210458" y="868531"/>
                    </a:cubicBezTo>
                    <a:cubicBezTo>
                      <a:pt x="225534" y="885066"/>
                      <a:pt x="235967" y="905902"/>
                      <a:pt x="239703" y="928941"/>
                    </a:cubicBezTo>
                    <a:cubicBezTo>
                      <a:pt x="239137" y="932408"/>
                      <a:pt x="238438" y="935831"/>
                      <a:pt x="237574" y="939210"/>
                    </a:cubicBezTo>
                    <a:close/>
                    <a:moveTo>
                      <a:pt x="192211" y="845493"/>
                    </a:moveTo>
                    <a:cubicBezTo>
                      <a:pt x="198730" y="841087"/>
                      <a:pt x="204802" y="836087"/>
                      <a:pt x="210369" y="830565"/>
                    </a:cubicBezTo>
                    <a:cubicBezTo>
                      <a:pt x="214640" y="835238"/>
                      <a:pt x="218524" y="840269"/>
                      <a:pt x="222007" y="845582"/>
                    </a:cubicBezTo>
                    <a:cubicBezTo>
                      <a:pt x="218539" y="850865"/>
                      <a:pt x="214699" y="855866"/>
                      <a:pt x="210458" y="860509"/>
                    </a:cubicBezTo>
                    <a:cubicBezTo>
                      <a:pt x="204877" y="854958"/>
                      <a:pt x="198760" y="849928"/>
                      <a:pt x="192211" y="845493"/>
                    </a:cubicBezTo>
                    <a:close/>
                    <a:moveTo>
                      <a:pt x="192211" y="807646"/>
                    </a:moveTo>
                    <a:cubicBezTo>
                      <a:pt x="212333" y="794072"/>
                      <a:pt x="228243" y="774710"/>
                      <a:pt x="237574" y="751984"/>
                    </a:cubicBezTo>
                    <a:cubicBezTo>
                      <a:pt x="238423" y="755318"/>
                      <a:pt x="239122" y="758726"/>
                      <a:pt x="239688" y="762179"/>
                    </a:cubicBezTo>
                    <a:cubicBezTo>
                      <a:pt x="235937" y="785232"/>
                      <a:pt x="225475" y="806068"/>
                      <a:pt x="210369" y="822588"/>
                    </a:cubicBezTo>
                    <a:cubicBezTo>
                      <a:pt x="204802" y="817052"/>
                      <a:pt x="198730" y="812036"/>
                      <a:pt x="192211" y="807646"/>
                    </a:cubicBezTo>
                    <a:close/>
                    <a:moveTo>
                      <a:pt x="237574" y="734497"/>
                    </a:moveTo>
                    <a:cubicBezTo>
                      <a:pt x="228243" y="711771"/>
                      <a:pt x="212348" y="692408"/>
                      <a:pt x="192211" y="678835"/>
                    </a:cubicBezTo>
                    <a:cubicBezTo>
                      <a:pt x="198760" y="674415"/>
                      <a:pt x="204877" y="669384"/>
                      <a:pt x="210458" y="663818"/>
                    </a:cubicBezTo>
                    <a:cubicBezTo>
                      <a:pt x="225534" y="680353"/>
                      <a:pt x="235967" y="701189"/>
                      <a:pt x="239703" y="724227"/>
                    </a:cubicBezTo>
                    <a:cubicBezTo>
                      <a:pt x="239137" y="727695"/>
                      <a:pt x="238438" y="731118"/>
                      <a:pt x="237574" y="734497"/>
                    </a:cubicBezTo>
                    <a:close/>
                    <a:moveTo>
                      <a:pt x="192211" y="640794"/>
                    </a:moveTo>
                    <a:cubicBezTo>
                      <a:pt x="198730" y="636389"/>
                      <a:pt x="204802" y="631388"/>
                      <a:pt x="210369" y="625867"/>
                    </a:cubicBezTo>
                    <a:cubicBezTo>
                      <a:pt x="214640" y="630540"/>
                      <a:pt x="218524" y="635571"/>
                      <a:pt x="222007" y="640884"/>
                    </a:cubicBezTo>
                    <a:cubicBezTo>
                      <a:pt x="218539" y="646167"/>
                      <a:pt x="214699" y="651168"/>
                      <a:pt x="210458" y="655811"/>
                    </a:cubicBezTo>
                    <a:cubicBezTo>
                      <a:pt x="204877" y="650245"/>
                      <a:pt x="198760" y="645215"/>
                      <a:pt x="192211" y="640794"/>
                    </a:cubicBezTo>
                    <a:close/>
                    <a:moveTo>
                      <a:pt x="192211" y="602933"/>
                    </a:moveTo>
                    <a:cubicBezTo>
                      <a:pt x="212333" y="589359"/>
                      <a:pt x="228243" y="569997"/>
                      <a:pt x="237574" y="547271"/>
                    </a:cubicBezTo>
                    <a:cubicBezTo>
                      <a:pt x="238423" y="550605"/>
                      <a:pt x="239122" y="554013"/>
                      <a:pt x="239688" y="557466"/>
                    </a:cubicBezTo>
                    <a:cubicBezTo>
                      <a:pt x="235937" y="580519"/>
                      <a:pt x="225475" y="601355"/>
                      <a:pt x="210369" y="617875"/>
                    </a:cubicBezTo>
                    <a:cubicBezTo>
                      <a:pt x="204802" y="612338"/>
                      <a:pt x="198730" y="607323"/>
                      <a:pt x="192211" y="602933"/>
                    </a:cubicBezTo>
                    <a:close/>
                    <a:moveTo>
                      <a:pt x="237574" y="529784"/>
                    </a:moveTo>
                    <a:cubicBezTo>
                      <a:pt x="228243" y="507057"/>
                      <a:pt x="212348" y="487695"/>
                      <a:pt x="192211" y="474122"/>
                    </a:cubicBezTo>
                    <a:cubicBezTo>
                      <a:pt x="198760" y="469702"/>
                      <a:pt x="204877" y="464671"/>
                      <a:pt x="210458" y="459105"/>
                    </a:cubicBezTo>
                    <a:cubicBezTo>
                      <a:pt x="225534" y="475640"/>
                      <a:pt x="235967" y="496476"/>
                      <a:pt x="239703" y="519514"/>
                    </a:cubicBezTo>
                    <a:cubicBezTo>
                      <a:pt x="239137" y="522982"/>
                      <a:pt x="238438" y="526405"/>
                      <a:pt x="237574" y="529784"/>
                    </a:cubicBezTo>
                    <a:close/>
                    <a:moveTo>
                      <a:pt x="192211" y="436081"/>
                    </a:moveTo>
                    <a:cubicBezTo>
                      <a:pt x="198730" y="431676"/>
                      <a:pt x="204802" y="426675"/>
                      <a:pt x="210369" y="421154"/>
                    </a:cubicBezTo>
                    <a:cubicBezTo>
                      <a:pt x="214640" y="425827"/>
                      <a:pt x="218524" y="430857"/>
                      <a:pt x="222007" y="436171"/>
                    </a:cubicBezTo>
                    <a:cubicBezTo>
                      <a:pt x="218539" y="441454"/>
                      <a:pt x="214699" y="446455"/>
                      <a:pt x="210458" y="451098"/>
                    </a:cubicBezTo>
                    <a:cubicBezTo>
                      <a:pt x="204877" y="445532"/>
                      <a:pt x="198760" y="440501"/>
                      <a:pt x="192211" y="436081"/>
                    </a:cubicBezTo>
                    <a:close/>
                    <a:moveTo>
                      <a:pt x="123393" y="377190"/>
                    </a:moveTo>
                    <a:cubicBezTo>
                      <a:pt x="89490" y="377190"/>
                      <a:pt x="58742" y="390942"/>
                      <a:pt x="36418" y="413147"/>
                    </a:cubicBezTo>
                    <a:cubicBezTo>
                      <a:pt x="21312" y="396627"/>
                      <a:pt x="10864" y="375791"/>
                      <a:pt x="7099" y="352738"/>
                    </a:cubicBezTo>
                    <a:cubicBezTo>
                      <a:pt x="13365" y="314340"/>
                      <a:pt x="38234" y="282119"/>
                      <a:pt x="72122" y="265658"/>
                    </a:cubicBezTo>
                    <a:cubicBezTo>
                      <a:pt x="92794" y="277401"/>
                      <a:pt x="116651" y="284158"/>
                      <a:pt x="142071" y="284158"/>
                    </a:cubicBezTo>
                    <a:cubicBezTo>
                      <a:pt x="159306" y="284158"/>
                      <a:pt x="175840" y="281062"/>
                      <a:pt x="191140" y="275421"/>
                    </a:cubicBezTo>
                    <a:cubicBezTo>
                      <a:pt x="216471" y="293296"/>
                      <a:pt x="234494" y="320888"/>
                      <a:pt x="239673" y="352752"/>
                    </a:cubicBezTo>
                    <a:cubicBezTo>
                      <a:pt x="235922" y="375806"/>
                      <a:pt x="225460" y="396642"/>
                      <a:pt x="210354" y="413162"/>
                    </a:cubicBezTo>
                    <a:cubicBezTo>
                      <a:pt x="188044" y="390942"/>
                      <a:pt x="157296" y="377190"/>
                      <a:pt x="123393" y="377190"/>
                    </a:cubicBezTo>
                    <a:close/>
                    <a:moveTo>
                      <a:pt x="142071" y="278621"/>
                    </a:moveTo>
                    <a:cubicBezTo>
                      <a:pt x="119107" y="278621"/>
                      <a:pt x="97453" y="272891"/>
                      <a:pt x="78447" y="262830"/>
                    </a:cubicBezTo>
                    <a:cubicBezTo>
                      <a:pt x="92303" y="257086"/>
                      <a:pt x="107484" y="253901"/>
                      <a:pt x="123393" y="253901"/>
                    </a:cubicBezTo>
                    <a:cubicBezTo>
                      <a:pt x="146105" y="253901"/>
                      <a:pt x="167313" y="260375"/>
                      <a:pt x="185321" y="271552"/>
                    </a:cubicBezTo>
                    <a:cubicBezTo>
                      <a:pt x="171718" y="276121"/>
                      <a:pt x="157192" y="278621"/>
                      <a:pt x="142071" y="278621"/>
                    </a:cubicBezTo>
                    <a:close/>
                    <a:moveTo>
                      <a:pt x="123393" y="248364"/>
                    </a:moveTo>
                    <a:cubicBezTo>
                      <a:pt x="105207" y="248364"/>
                      <a:pt x="87942" y="252338"/>
                      <a:pt x="72390" y="259422"/>
                    </a:cubicBezTo>
                    <a:cubicBezTo>
                      <a:pt x="64085" y="254481"/>
                      <a:pt x="56361" y="248677"/>
                      <a:pt x="49307" y="242128"/>
                    </a:cubicBezTo>
                    <a:cubicBezTo>
                      <a:pt x="69562" y="225713"/>
                      <a:pt x="95339" y="215845"/>
                      <a:pt x="123378" y="215845"/>
                    </a:cubicBezTo>
                    <a:cubicBezTo>
                      <a:pt x="159648" y="215845"/>
                      <a:pt x="192137" y="232336"/>
                      <a:pt x="213777" y="258187"/>
                    </a:cubicBezTo>
                    <a:cubicBezTo>
                      <a:pt x="206856" y="262473"/>
                      <a:pt x="199519" y="266149"/>
                      <a:pt x="191854" y="269156"/>
                    </a:cubicBezTo>
                    <a:cubicBezTo>
                      <a:pt x="172254" y="256044"/>
                      <a:pt x="148709" y="248364"/>
                      <a:pt x="123393" y="248364"/>
                    </a:cubicBezTo>
                    <a:close/>
                    <a:moveTo>
                      <a:pt x="93419" y="27057"/>
                    </a:moveTo>
                    <a:cubicBezTo>
                      <a:pt x="130016" y="27057"/>
                      <a:pt x="159782" y="56823"/>
                      <a:pt x="159782" y="93419"/>
                    </a:cubicBezTo>
                    <a:cubicBezTo>
                      <a:pt x="159782" y="130016"/>
                      <a:pt x="130016" y="159782"/>
                      <a:pt x="93419" y="159782"/>
                    </a:cubicBezTo>
                    <a:cubicBezTo>
                      <a:pt x="56823" y="159782"/>
                      <a:pt x="27057" y="130016"/>
                      <a:pt x="27057" y="93419"/>
                    </a:cubicBezTo>
                    <a:cubicBezTo>
                      <a:pt x="27057" y="56837"/>
                      <a:pt x="56823" y="27057"/>
                      <a:pt x="93419" y="27057"/>
                    </a:cubicBezTo>
                    <a:close/>
                    <a:moveTo>
                      <a:pt x="22875" y="79564"/>
                    </a:moveTo>
                    <a:cubicBezTo>
                      <a:pt x="21997" y="84058"/>
                      <a:pt x="21521" y="88687"/>
                      <a:pt x="21521" y="93419"/>
                    </a:cubicBezTo>
                    <a:cubicBezTo>
                      <a:pt x="21521" y="133067"/>
                      <a:pt x="53772" y="165318"/>
                      <a:pt x="93419" y="165318"/>
                    </a:cubicBezTo>
                    <a:cubicBezTo>
                      <a:pt x="133067" y="165318"/>
                      <a:pt x="165318" y="133067"/>
                      <a:pt x="165318" y="93419"/>
                    </a:cubicBezTo>
                    <a:cubicBezTo>
                      <a:pt x="165318" y="53772"/>
                      <a:pt x="133067" y="21521"/>
                      <a:pt x="93419" y="21521"/>
                    </a:cubicBezTo>
                    <a:cubicBezTo>
                      <a:pt x="88687" y="21521"/>
                      <a:pt x="84058" y="21997"/>
                      <a:pt x="79564" y="22875"/>
                    </a:cubicBezTo>
                    <a:cubicBezTo>
                      <a:pt x="89892" y="19050"/>
                      <a:pt x="101054" y="16952"/>
                      <a:pt x="112693" y="16952"/>
                    </a:cubicBezTo>
                    <a:cubicBezTo>
                      <a:pt x="165482" y="16952"/>
                      <a:pt x="208434" y="59903"/>
                      <a:pt x="208434" y="112693"/>
                    </a:cubicBezTo>
                    <a:cubicBezTo>
                      <a:pt x="208434" y="165482"/>
                      <a:pt x="165482" y="208434"/>
                      <a:pt x="112693" y="208434"/>
                    </a:cubicBezTo>
                    <a:cubicBezTo>
                      <a:pt x="59903" y="208434"/>
                      <a:pt x="16952" y="165482"/>
                      <a:pt x="16952" y="112693"/>
                    </a:cubicBezTo>
                    <a:cubicBezTo>
                      <a:pt x="16952" y="101054"/>
                      <a:pt x="19050" y="89892"/>
                      <a:pt x="22875" y="79564"/>
                    </a:cubicBezTo>
                    <a:close/>
                    <a:moveTo>
                      <a:pt x="5536" y="142086"/>
                    </a:moveTo>
                    <a:cubicBezTo>
                      <a:pt x="5536" y="127322"/>
                      <a:pt x="7918" y="113109"/>
                      <a:pt x="12278" y="99774"/>
                    </a:cubicBezTo>
                    <a:cubicBezTo>
                      <a:pt x="11728" y="104016"/>
                      <a:pt x="11430" y="108332"/>
                      <a:pt x="11430" y="112708"/>
                    </a:cubicBezTo>
                    <a:cubicBezTo>
                      <a:pt x="11430" y="163637"/>
                      <a:pt x="49217" y="205874"/>
                      <a:pt x="98212" y="212928"/>
                    </a:cubicBezTo>
                    <a:cubicBezTo>
                      <a:pt x="78432" y="217051"/>
                      <a:pt x="60365" y="225921"/>
                      <a:pt x="45288" y="238289"/>
                    </a:cubicBezTo>
                    <a:cubicBezTo>
                      <a:pt x="20732" y="213583"/>
                      <a:pt x="5536" y="179576"/>
                      <a:pt x="5536" y="142086"/>
                    </a:cubicBezTo>
                    <a:close/>
                    <a:moveTo>
                      <a:pt x="45080" y="245745"/>
                    </a:moveTo>
                    <a:cubicBezTo>
                      <a:pt x="51673" y="251907"/>
                      <a:pt x="58832" y="257458"/>
                      <a:pt x="66496" y="262295"/>
                    </a:cubicBezTo>
                    <a:cubicBezTo>
                      <a:pt x="37624" y="277356"/>
                      <a:pt x="15419" y="303505"/>
                      <a:pt x="5566" y="335072"/>
                    </a:cubicBezTo>
                    <a:cubicBezTo>
                      <a:pt x="5566" y="334625"/>
                      <a:pt x="5536" y="334179"/>
                      <a:pt x="5536" y="333717"/>
                    </a:cubicBezTo>
                    <a:cubicBezTo>
                      <a:pt x="5536" y="298772"/>
                      <a:pt x="20836" y="267355"/>
                      <a:pt x="45080" y="245745"/>
                    </a:cubicBezTo>
                    <a:close/>
                    <a:moveTo>
                      <a:pt x="5536" y="371758"/>
                    </a:moveTo>
                    <a:cubicBezTo>
                      <a:pt x="5536" y="371296"/>
                      <a:pt x="5566" y="370850"/>
                      <a:pt x="5566" y="370403"/>
                    </a:cubicBezTo>
                    <a:cubicBezTo>
                      <a:pt x="11058" y="387995"/>
                      <a:pt x="20389" y="403905"/>
                      <a:pt x="32578" y="417150"/>
                    </a:cubicBezTo>
                    <a:cubicBezTo>
                      <a:pt x="28590" y="421496"/>
                      <a:pt x="24914" y="426110"/>
                      <a:pt x="21565" y="430991"/>
                    </a:cubicBezTo>
                    <a:cubicBezTo>
                      <a:pt x="11385" y="413564"/>
                      <a:pt x="5536" y="393338"/>
                      <a:pt x="5536" y="371758"/>
                    </a:cubicBezTo>
                    <a:close/>
                    <a:moveTo>
                      <a:pt x="21565" y="441350"/>
                    </a:moveTo>
                    <a:cubicBezTo>
                      <a:pt x="24884" y="446187"/>
                      <a:pt x="28530" y="450786"/>
                      <a:pt x="32489" y="455102"/>
                    </a:cubicBezTo>
                    <a:cubicBezTo>
                      <a:pt x="20345" y="468332"/>
                      <a:pt x="11043" y="484212"/>
                      <a:pt x="5566" y="501774"/>
                    </a:cubicBezTo>
                    <a:cubicBezTo>
                      <a:pt x="5566" y="501372"/>
                      <a:pt x="5536" y="500985"/>
                      <a:pt x="5536" y="500583"/>
                    </a:cubicBezTo>
                    <a:cubicBezTo>
                      <a:pt x="5536" y="478988"/>
                      <a:pt x="11385" y="458763"/>
                      <a:pt x="21565" y="441350"/>
                    </a:cubicBezTo>
                    <a:close/>
                    <a:moveTo>
                      <a:pt x="5566" y="537240"/>
                    </a:moveTo>
                    <a:cubicBezTo>
                      <a:pt x="5700" y="537671"/>
                      <a:pt x="5864" y="538088"/>
                      <a:pt x="5998" y="538520"/>
                    </a:cubicBezTo>
                    <a:cubicBezTo>
                      <a:pt x="5864" y="538936"/>
                      <a:pt x="5700" y="539353"/>
                      <a:pt x="5566" y="539785"/>
                    </a:cubicBezTo>
                    <a:cubicBezTo>
                      <a:pt x="5566" y="539338"/>
                      <a:pt x="5536" y="538892"/>
                      <a:pt x="5536" y="538430"/>
                    </a:cubicBezTo>
                    <a:cubicBezTo>
                      <a:pt x="5536" y="538029"/>
                      <a:pt x="5566" y="537642"/>
                      <a:pt x="5566" y="537240"/>
                    </a:cubicBezTo>
                    <a:close/>
                    <a:moveTo>
                      <a:pt x="5536" y="576471"/>
                    </a:moveTo>
                    <a:cubicBezTo>
                      <a:pt x="5536" y="576010"/>
                      <a:pt x="5566" y="575563"/>
                      <a:pt x="5566" y="575117"/>
                    </a:cubicBezTo>
                    <a:cubicBezTo>
                      <a:pt x="11058" y="592708"/>
                      <a:pt x="20389" y="608618"/>
                      <a:pt x="32578" y="621864"/>
                    </a:cubicBezTo>
                    <a:cubicBezTo>
                      <a:pt x="28590" y="626209"/>
                      <a:pt x="24914" y="630823"/>
                      <a:pt x="21565" y="635705"/>
                    </a:cubicBezTo>
                    <a:cubicBezTo>
                      <a:pt x="11385" y="618277"/>
                      <a:pt x="5536" y="598051"/>
                      <a:pt x="5536" y="576471"/>
                    </a:cubicBezTo>
                    <a:close/>
                    <a:moveTo>
                      <a:pt x="21565" y="646063"/>
                    </a:moveTo>
                    <a:cubicBezTo>
                      <a:pt x="24884" y="650900"/>
                      <a:pt x="28530" y="655499"/>
                      <a:pt x="32489" y="659815"/>
                    </a:cubicBezTo>
                    <a:cubicBezTo>
                      <a:pt x="20345" y="673045"/>
                      <a:pt x="11043" y="688925"/>
                      <a:pt x="5566" y="706487"/>
                    </a:cubicBezTo>
                    <a:cubicBezTo>
                      <a:pt x="5566" y="706085"/>
                      <a:pt x="5536" y="705698"/>
                      <a:pt x="5536" y="705297"/>
                    </a:cubicBezTo>
                    <a:cubicBezTo>
                      <a:pt x="5536" y="683702"/>
                      <a:pt x="11385" y="663476"/>
                      <a:pt x="21565" y="646063"/>
                    </a:cubicBezTo>
                    <a:close/>
                    <a:moveTo>
                      <a:pt x="5566" y="741953"/>
                    </a:moveTo>
                    <a:cubicBezTo>
                      <a:pt x="5700" y="742384"/>
                      <a:pt x="5864" y="742801"/>
                      <a:pt x="5998" y="743233"/>
                    </a:cubicBezTo>
                    <a:cubicBezTo>
                      <a:pt x="5864" y="743649"/>
                      <a:pt x="5700" y="744066"/>
                      <a:pt x="5566" y="744498"/>
                    </a:cubicBezTo>
                    <a:cubicBezTo>
                      <a:pt x="5566" y="744051"/>
                      <a:pt x="5536" y="743605"/>
                      <a:pt x="5536" y="743144"/>
                    </a:cubicBezTo>
                    <a:cubicBezTo>
                      <a:pt x="5536" y="742742"/>
                      <a:pt x="5566" y="742355"/>
                      <a:pt x="5566" y="741953"/>
                    </a:cubicBezTo>
                    <a:close/>
                    <a:moveTo>
                      <a:pt x="5536" y="781184"/>
                    </a:moveTo>
                    <a:cubicBezTo>
                      <a:pt x="5536" y="780723"/>
                      <a:pt x="5566" y="780276"/>
                      <a:pt x="5566" y="779830"/>
                    </a:cubicBezTo>
                    <a:cubicBezTo>
                      <a:pt x="11058" y="797421"/>
                      <a:pt x="20389" y="813331"/>
                      <a:pt x="32578" y="826577"/>
                    </a:cubicBezTo>
                    <a:cubicBezTo>
                      <a:pt x="28590" y="830922"/>
                      <a:pt x="24914" y="835536"/>
                      <a:pt x="21565" y="840418"/>
                    </a:cubicBezTo>
                    <a:cubicBezTo>
                      <a:pt x="11385" y="822990"/>
                      <a:pt x="5536" y="802764"/>
                      <a:pt x="5536" y="781184"/>
                    </a:cubicBezTo>
                    <a:close/>
                    <a:moveTo>
                      <a:pt x="21565" y="850761"/>
                    </a:moveTo>
                    <a:cubicBezTo>
                      <a:pt x="24884" y="855598"/>
                      <a:pt x="28530" y="860197"/>
                      <a:pt x="32489" y="864513"/>
                    </a:cubicBezTo>
                    <a:cubicBezTo>
                      <a:pt x="20345" y="877744"/>
                      <a:pt x="11043" y="893624"/>
                      <a:pt x="5566" y="911185"/>
                    </a:cubicBezTo>
                    <a:cubicBezTo>
                      <a:pt x="5566" y="910784"/>
                      <a:pt x="5536" y="910397"/>
                      <a:pt x="5536" y="909995"/>
                    </a:cubicBezTo>
                    <a:cubicBezTo>
                      <a:pt x="5536" y="888415"/>
                      <a:pt x="11385" y="868189"/>
                      <a:pt x="21565" y="850761"/>
                    </a:cubicBezTo>
                    <a:close/>
                    <a:moveTo>
                      <a:pt x="5566" y="946666"/>
                    </a:moveTo>
                    <a:cubicBezTo>
                      <a:pt x="5700" y="947098"/>
                      <a:pt x="5864" y="947514"/>
                      <a:pt x="5998" y="947946"/>
                    </a:cubicBezTo>
                    <a:cubicBezTo>
                      <a:pt x="5864" y="948377"/>
                      <a:pt x="5700" y="948779"/>
                      <a:pt x="5566" y="949211"/>
                    </a:cubicBezTo>
                    <a:cubicBezTo>
                      <a:pt x="5566" y="948764"/>
                      <a:pt x="5536" y="948318"/>
                      <a:pt x="5536" y="947857"/>
                    </a:cubicBezTo>
                    <a:cubicBezTo>
                      <a:pt x="5536" y="947455"/>
                      <a:pt x="5566" y="947068"/>
                      <a:pt x="5566" y="946666"/>
                    </a:cubicBezTo>
                    <a:close/>
                    <a:moveTo>
                      <a:pt x="5536" y="985897"/>
                    </a:moveTo>
                    <a:cubicBezTo>
                      <a:pt x="5536" y="985436"/>
                      <a:pt x="5566" y="984989"/>
                      <a:pt x="5566" y="984543"/>
                    </a:cubicBezTo>
                    <a:cubicBezTo>
                      <a:pt x="11058" y="1002134"/>
                      <a:pt x="20389" y="1018044"/>
                      <a:pt x="32578" y="1031290"/>
                    </a:cubicBezTo>
                    <a:cubicBezTo>
                      <a:pt x="28590" y="1035635"/>
                      <a:pt x="24914" y="1040249"/>
                      <a:pt x="21565" y="1045131"/>
                    </a:cubicBezTo>
                    <a:cubicBezTo>
                      <a:pt x="11385" y="1027703"/>
                      <a:pt x="5536" y="1007477"/>
                      <a:pt x="5536" y="985897"/>
                    </a:cubicBezTo>
                    <a:close/>
                    <a:moveTo>
                      <a:pt x="21565" y="1055474"/>
                    </a:moveTo>
                    <a:cubicBezTo>
                      <a:pt x="24884" y="1060311"/>
                      <a:pt x="28530" y="1064910"/>
                      <a:pt x="32489" y="1069226"/>
                    </a:cubicBezTo>
                    <a:cubicBezTo>
                      <a:pt x="20345" y="1082457"/>
                      <a:pt x="11043" y="1098337"/>
                      <a:pt x="5566" y="1115898"/>
                    </a:cubicBezTo>
                    <a:cubicBezTo>
                      <a:pt x="5566" y="1115497"/>
                      <a:pt x="5536" y="1115110"/>
                      <a:pt x="5536" y="1114708"/>
                    </a:cubicBezTo>
                    <a:cubicBezTo>
                      <a:pt x="5536" y="1093128"/>
                      <a:pt x="11385" y="1072902"/>
                      <a:pt x="21565" y="1055474"/>
                    </a:cubicBezTo>
                    <a:close/>
                    <a:moveTo>
                      <a:pt x="5566" y="1151379"/>
                    </a:moveTo>
                    <a:cubicBezTo>
                      <a:pt x="5700" y="1151811"/>
                      <a:pt x="5864" y="1152227"/>
                      <a:pt x="5998" y="1152659"/>
                    </a:cubicBezTo>
                    <a:cubicBezTo>
                      <a:pt x="5864" y="1153076"/>
                      <a:pt x="5700" y="1153492"/>
                      <a:pt x="5566" y="1153924"/>
                    </a:cubicBezTo>
                    <a:cubicBezTo>
                      <a:pt x="5566" y="1153478"/>
                      <a:pt x="5536" y="1153031"/>
                      <a:pt x="5536" y="1152570"/>
                    </a:cubicBezTo>
                    <a:cubicBezTo>
                      <a:pt x="5536" y="1152168"/>
                      <a:pt x="5566" y="1151781"/>
                      <a:pt x="5566" y="1151379"/>
                    </a:cubicBezTo>
                    <a:close/>
                    <a:moveTo>
                      <a:pt x="5536" y="1190610"/>
                    </a:moveTo>
                    <a:cubicBezTo>
                      <a:pt x="5536" y="1190149"/>
                      <a:pt x="5566" y="1189702"/>
                      <a:pt x="5566" y="1189256"/>
                    </a:cubicBezTo>
                    <a:cubicBezTo>
                      <a:pt x="11058" y="1206847"/>
                      <a:pt x="20389" y="1222757"/>
                      <a:pt x="32578" y="1236003"/>
                    </a:cubicBezTo>
                    <a:cubicBezTo>
                      <a:pt x="28590" y="1240348"/>
                      <a:pt x="24914" y="1244962"/>
                      <a:pt x="21565" y="1249844"/>
                    </a:cubicBezTo>
                    <a:cubicBezTo>
                      <a:pt x="11385" y="1232416"/>
                      <a:pt x="5536" y="1212190"/>
                      <a:pt x="5536" y="1190610"/>
                    </a:cubicBezTo>
                    <a:close/>
                    <a:moveTo>
                      <a:pt x="21565" y="1260187"/>
                    </a:moveTo>
                    <a:cubicBezTo>
                      <a:pt x="24884" y="1265024"/>
                      <a:pt x="28530" y="1269623"/>
                      <a:pt x="32489" y="1273939"/>
                    </a:cubicBezTo>
                    <a:cubicBezTo>
                      <a:pt x="20345" y="1287170"/>
                      <a:pt x="11043" y="1303050"/>
                      <a:pt x="5566" y="1320612"/>
                    </a:cubicBezTo>
                    <a:cubicBezTo>
                      <a:pt x="5566" y="1320210"/>
                      <a:pt x="5536" y="1319823"/>
                      <a:pt x="5536" y="1319421"/>
                    </a:cubicBezTo>
                    <a:cubicBezTo>
                      <a:pt x="5536" y="1297841"/>
                      <a:pt x="11385" y="1277615"/>
                      <a:pt x="21565" y="1260187"/>
                    </a:cubicBezTo>
                    <a:close/>
                    <a:moveTo>
                      <a:pt x="5566" y="1356092"/>
                    </a:moveTo>
                    <a:cubicBezTo>
                      <a:pt x="5700" y="1356524"/>
                      <a:pt x="5864" y="1356941"/>
                      <a:pt x="5998" y="1357372"/>
                    </a:cubicBezTo>
                    <a:cubicBezTo>
                      <a:pt x="5864" y="1357804"/>
                      <a:pt x="5700" y="1358206"/>
                      <a:pt x="5566" y="1358637"/>
                    </a:cubicBezTo>
                    <a:cubicBezTo>
                      <a:pt x="5566" y="1358191"/>
                      <a:pt x="5536" y="1357744"/>
                      <a:pt x="5536" y="1357283"/>
                    </a:cubicBezTo>
                    <a:cubicBezTo>
                      <a:pt x="5536" y="1356881"/>
                      <a:pt x="5566" y="1356494"/>
                      <a:pt x="5566" y="1356092"/>
                    </a:cubicBezTo>
                    <a:close/>
                    <a:moveTo>
                      <a:pt x="5536" y="1395323"/>
                    </a:moveTo>
                    <a:cubicBezTo>
                      <a:pt x="5536" y="1394862"/>
                      <a:pt x="5566" y="1394415"/>
                      <a:pt x="5566" y="1393969"/>
                    </a:cubicBezTo>
                    <a:cubicBezTo>
                      <a:pt x="11058" y="1411560"/>
                      <a:pt x="20389" y="1427470"/>
                      <a:pt x="32578" y="1440716"/>
                    </a:cubicBezTo>
                    <a:cubicBezTo>
                      <a:pt x="28590" y="1445062"/>
                      <a:pt x="24914" y="1449675"/>
                      <a:pt x="21565" y="1454557"/>
                    </a:cubicBezTo>
                    <a:cubicBezTo>
                      <a:pt x="11385" y="1437129"/>
                      <a:pt x="5536" y="1416903"/>
                      <a:pt x="5536" y="1395323"/>
                    </a:cubicBezTo>
                    <a:close/>
                    <a:moveTo>
                      <a:pt x="21565" y="1464900"/>
                    </a:moveTo>
                    <a:cubicBezTo>
                      <a:pt x="24884" y="1469737"/>
                      <a:pt x="28530" y="1474336"/>
                      <a:pt x="32489" y="1478652"/>
                    </a:cubicBezTo>
                    <a:cubicBezTo>
                      <a:pt x="20345" y="1491883"/>
                      <a:pt x="11043" y="1507763"/>
                      <a:pt x="5566" y="1525325"/>
                    </a:cubicBezTo>
                    <a:cubicBezTo>
                      <a:pt x="5566" y="1524923"/>
                      <a:pt x="5536" y="1524536"/>
                      <a:pt x="5536" y="1524134"/>
                    </a:cubicBezTo>
                    <a:cubicBezTo>
                      <a:pt x="5536" y="1502554"/>
                      <a:pt x="11385" y="1482328"/>
                      <a:pt x="21565" y="1464900"/>
                    </a:cubicBezTo>
                    <a:close/>
                    <a:moveTo>
                      <a:pt x="5566" y="1560805"/>
                    </a:moveTo>
                    <a:cubicBezTo>
                      <a:pt x="5700" y="1561237"/>
                      <a:pt x="5864" y="1561654"/>
                      <a:pt x="5998" y="1562085"/>
                    </a:cubicBezTo>
                    <a:cubicBezTo>
                      <a:pt x="5864" y="1562502"/>
                      <a:pt x="5700" y="1562919"/>
                      <a:pt x="5566" y="1563350"/>
                    </a:cubicBezTo>
                    <a:cubicBezTo>
                      <a:pt x="5566" y="1562904"/>
                      <a:pt x="5536" y="1562457"/>
                      <a:pt x="5536" y="1561996"/>
                    </a:cubicBezTo>
                    <a:cubicBezTo>
                      <a:pt x="5536" y="1561594"/>
                      <a:pt x="5566" y="1561207"/>
                      <a:pt x="5566" y="1560805"/>
                    </a:cubicBezTo>
                    <a:close/>
                    <a:moveTo>
                      <a:pt x="5536" y="1600021"/>
                    </a:moveTo>
                    <a:cubicBezTo>
                      <a:pt x="5536" y="1599560"/>
                      <a:pt x="5566" y="1599114"/>
                      <a:pt x="5566" y="1598667"/>
                    </a:cubicBezTo>
                    <a:cubicBezTo>
                      <a:pt x="11058" y="1616259"/>
                      <a:pt x="20389" y="1632168"/>
                      <a:pt x="32578" y="1645414"/>
                    </a:cubicBezTo>
                    <a:cubicBezTo>
                      <a:pt x="28590" y="1649760"/>
                      <a:pt x="24914" y="1654374"/>
                      <a:pt x="21565" y="1659255"/>
                    </a:cubicBezTo>
                    <a:cubicBezTo>
                      <a:pt x="11385" y="1641842"/>
                      <a:pt x="5536" y="1621616"/>
                      <a:pt x="5536" y="1600021"/>
                    </a:cubicBezTo>
                    <a:close/>
                    <a:moveTo>
                      <a:pt x="21565" y="1669614"/>
                    </a:moveTo>
                    <a:cubicBezTo>
                      <a:pt x="24884" y="1674450"/>
                      <a:pt x="28530" y="1679049"/>
                      <a:pt x="32489" y="1683365"/>
                    </a:cubicBezTo>
                    <a:cubicBezTo>
                      <a:pt x="20345" y="1696596"/>
                      <a:pt x="11043" y="1712476"/>
                      <a:pt x="5566" y="1730038"/>
                    </a:cubicBezTo>
                    <a:cubicBezTo>
                      <a:pt x="5566" y="1729636"/>
                      <a:pt x="5536" y="1729249"/>
                      <a:pt x="5536" y="1728847"/>
                    </a:cubicBezTo>
                    <a:cubicBezTo>
                      <a:pt x="5536" y="1707267"/>
                      <a:pt x="11385" y="1687026"/>
                      <a:pt x="21565" y="1669614"/>
                    </a:cubicBezTo>
                    <a:close/>
                    <a:moveTo>
                      <a:pt x="5566" y="1765518"/>
                    </a:moveTo>
                    <a:cubicBezTo>
                      <a:pt x="5700" y="1765950"/>
                      <a:pt x="5864" y="1766367"/>
                      <a:pt x="5998" y="1766798"/>
                    </a:cubicBezTo>
                    <a:cubicBezTo>
                      <a:pt x="5864" y="1767215"/>
                      <a:pt x="5700" y="1767632"/>
                      <a:pt x="5566" y="1768063"/>
                    </a:cubicBezTo>
                    <a:cubicBezTo>
                      <a:pt x="5566" y="1767617"/>
                      <a:pt x="5536" y="1767170"/>
                      <a:pt x="5536" y="1766709"/>
                    </a:cubicBezTo>
                    <a:cubicBezTo>
                      <a:pt x="5536" y="1766307"/>
                      <a:pt x="5566" y="1765920"/>
                      <a:pt x="5566" y="1765518"/>
                    </a:cubicBezTo>
                    <a:close/>
                    <a:moveTo>
                      <a:pt x="5536" y="1804735"/>
                    </a:moveTo>
                    <a:cubicBezTo>
                      <a:pt x="5536" y="1804288"/>
                      <a:pt x="5566" y="1803827"/>
                      <a:pt x="5566" y="1803380"/>
                    </a:cubicBezTo>
                    <a:cubicBezTo>
                      <a:pt x="11058" y="1820972"/>
                      <a:pt x="20389" y="1836881"/>
                      <a:pt x="32578" y="1850127"/>
                    </a:cubicBezTo>
                    <a:cubicBezTo>
                      <a:pt x="28590" y="1854473"/>
                      <a:pt x="24914" y="1859087"/>
                      <a:pt x="21565" y="1863968"/>
                    </a:cubicBezTo>
                    <a:cubicBezTo>
                      <a:pt x="11385" y="1846555"/>
                      <a:pt x="5536" y="1826329"/>
                      <a:pt x="5536" y="1804735"/>
                    </a:cubicBezTo>
                    <a:close/>
                    <a:moveTo>
                      <a:pt x="21565" y="1874327"/>
                    </a:moveTo>
                    <a:cubicBezTo>
                      <a:pt x="24884" y="1879163"/>
                      <a:pt x="28530" y="1883762"/>
                      <a:pt x="32489" y="1888078"/>
                    </a:cubicBezTo>
                    <a:cubicBezTo>
                      <a:pt x="20345" y="1901309"/>
                      <a:pt x="11043" y="1917189"/>
                      <a:pt x="5566" y="1934751"/>
                    </a:cubicBezTo>
                    <a:cubicBezTo>
                      <a:pt x="5566" y="1934349"/>
                      <a:pt x="5536" y="1933962"/>
                      <a:pt x="5536" y="1933560"/>
                    </a:cubicBezTo>
                    <a:cubicBezTo>
                      <a:pt x="5536" y="1911980"/>
                      <a:pt x="11385" y="1891740"/>
                      <a:pt x="21565" y="1874327"/>
                    </a:cubicBezTo>
                    <a:close/>
                    <a:moveTo>
                      <a:pt x="5566" y="1970231"/>
                    </a:moveTo>
                    <a:cubicBezTo>
                      <a:pt x="5700" y="1970663"/>
                      <a:pt x="5864" y="1971080"/>
                      <a:pt x="5998" y="1971511"/>
                    </a:cubicBezTo>
                    <a:cubicBezTo>
                      <a:pt x="5864" y="1971928"/>
                      <a:pt x="5700" y="1972345"/>
                      <a:pt x="5566" y="1972776"/>
                    </a:cubicBezTo>
                    <a:cubicBezTo>
                      <a:pt x="5566" y="1972330"/>
                      <a:pt x="5536" y="1971883"/>
                      <a:pt x="5536" y="1971422"/>
                    </a:cubicBezTo>
                    <a:cubicBezTo>
                      <a:pt x="5536" y="1971020"/>
                      <a:pt x="5566" y="1970633"/>
                      <a:pt x="5566" y="1970231"/>
                    </a:cubicBezTo>
                    <a:close/>
                    <a:moveTo>
                      <a:pt x="5536" y="2009448"/>
                    </a:moveTo>
                    <a:cubicBezTo>
                      <a:pt x="5536" y="2009001"/>
                      <a:pt x="5566" y="2008555"/>
                      <a:pt x="5566" y="2008093"/>
                    </a:cubicBezTo>
                    <a:cubicBezTo>
                      <a:pt x="11058" y="2025685"/>
                      <a:pt x="20389" y="2041594"/>
                      <a:pt x="32578" y="2054840"/>
                    </a:cubicBezTo>
                    <a:cubicBezTo>
                      <a:pt x="28590" y="2059186"/>
                      <a:pt x="24914" y="2063800"/>
                      <a:pt x="21565" y="2068681"/>
                    </a:cubicBezTo>
                    <a:cubicBezTo>
                      <a:pt x="11385" y="2051268"/>
                      <a:pt x="5536" y="2031043"/>
                      <a:pt x="5536" y="2009448"/>
                    </a:cubicBezTo>
                    <a:close/>
                    <a:moveTo>
                      <a:pt x="21565" y="2079040"/>
                    </a:moveTo>
                    <a:cubicBezTo>
                      <a:pt x="24884" y="2083877"/>
                      <a:pt x="28530" y="2088475"/>
                      <a:pt x="32489" y="2092791"/>
                    </a:cubicBezTo>
                    <a:cubicBezTo>
                      <a:pt x="20345" y="2106022"/>
                      <a:pt x="11043" y="2121902"/>
                      <a:pt x="5566" y="2139464"/>
                    </a:cubicBezTo>
                    <a:cubicBezTo>
                      <a:pt x="5566" y="2139062"/>
                      <a:pt x="5536" y="2138675"/>
                      <a:pt x="5536" y="2138273"/>
                    </a:cubicBezTo>
                    <a:cubicBezTo>
                      <a:pt x="5536" y="2116693"/>
                      <a:pt x="11385" y="2096452"/>
                      <a:pt x="21565" y="2079040"/>
                    </a:cubicBezTo>
                    <a:close/>
                    <a:moveTo>
                      <a:pt x="5566" y="2174945"/>
                    </a:moveTo>
                    <a:cubicBezTo>
                      <a:pt x="5700" y="2175376"/>
                      <a:pt x="5864" y="2175793"/>
                      <a:pt x="5998" y="2176225"/>
                    </a:cubicBezTo>
                    <a:cubicBezTo>
                      <a:pt x="5864" y="2176641"/>
                      <a:pt x="5700" y="2177058"/>
                      <a:pt x="5566" y="2177490"/>
                    </a:cubicBezTo>
                    <a:cubicBezTo>
                      <a:pt x="5566" y="2177043"/>
                      <a:pt x="5536" y="2176597"/>
                      <a:pt x="5536" y="2176135"/>
                    </a:cubicBezTo>
                    <a:cubicBezTo>
                      <a:pt x="5536" y="2175733"/>
                      <a:pt x="5566" y="2175331"/>
                      <a:pt x="5566" y="2174945"/>
                    </a:cubicBezTo>
                    <a:close/>
                    <a:moveTo>
                      <a:pt x="5536" y="2214161"/>
                    </a:moveTo>
                    <a:cubicBezTo>
                      <a:pt x="5536" y="2213699"/>
                      <a:pt x="5566" y="2213253"/>
                      <a:pt x="5566" y="2212806"/>
                    </a:cubicBezTo>
                    <a:cubicBezTo>
                      <a:pt x="11058" y="2230398"/>
                      <a:pt x="20389" y="2246308"/>
                      <a:pt x="32578" y="2259553"/>
                    </a:cubicBezTo>
                    <a:cubicBezTo>
                      <a:pt x="28590" y="2263899"/>
                      <a:pt x="24914" y="2268513"/>
                      <a:pt x="21565" y="2273394"/>
                    </a:cubicBezTo>
                    <a:cubicBezTo>
                      <a:pt x="11385" y="2255982"/>
                      <a:pt x="5536" y="2235741"/>
                      <a:pt x="5536" y="2214161"/>
                    </a:cubicBezTo>
                    <a:close/>
                    <a:moveTo>
                      <a:pt x="21565" y="2283753"/>
                    </a:moveTo>
                    <a:cubicBezTo>
                      <a:pt x="24884" y="2288590"/>
                      <a:pt x="28530" y="2293189"/>
                      <a:pt x="32489" y="2297505"/>
                    </a:cubicBezTo>
                    <a:cubicBezTo>
                      <a:pt x="20345" y="2310735"/>
                      <a:pt x="11043" y="2326615"/>
                      <a:pt x="5566" y="2344177"/>
                    </a:cubicBezTo>
                    <a:cubicBezTo>
                      <a:pt x="5566" y="2343775"/>
                      <a:pt x="5536" y="2343388"/>
                      <a:pt x="5536" y="2342986"/>
                    </a:cubicBezTo>
                    <a:cubicBezTo>
                      <a:pt x="5536" y="2321406"/>
                      <a:pt x="11385" y="2301166"/>
                      <a:pt x="21565" y="2283753"/>
                    </a:cubicBezTo>
                    <a:close/>
                    <a:moveTo>
                      <a:pt x="5566" y="2379658"/>
                    </a:moveTo>
                    <a:cubicBezTo>
                      <a:pt x="5700" y="2380089"/>
                      <a:pt x="5864" y="2380506"/>
                      <a:pt x="5998" y="2380938"/>
                    </a:cubicBezTo>
                    <a:cubicBezTo>
                      <a:pt x="5864" y="2381354"/>
                      <a:pt x="5700" y="2381771"/>
                      <a:pt x="5566" y="2382203"/>
                    </a:cubicBezTo>
                    <a:cubicBezTo>
                      <a:pt x="5566" y="2381756"/>
                      <a:pt x="5536" y="2381310"/>
                      <a:pt x="5536" y="2380848"/>
                    </a:cubicBezTo>
                    <a:cubicBezTo>
                      <a:pt x="5536" y="2380446"/>
                      <a:pt x="5566" y="2380045"/>
                      <a:pt x="5566" y="2379658"/>
                    </a:cubicBezTo>
                    <a:close/>
                    <a:moveTo>
                      <a:pt x="5536" y="2418874"/>
                    </a:moveTo>
                    <a:cubicBezTo>
                      <a:pt x="5536" y="2418427"/>
                      <a:pt x="5566" y="2417981"/>
                      <a:pt x="5566" y="2417520"/>
                    </a:cubicBezTo>
                    <a:cubicBezTo>
                      <a:pt x="11058" y="2435111"/>
                      <a:pt x="20389" y="2451021"/>
                      <a:pt x="32578" y="2464266"/>
                    </a:cubicBezTo>
                    <a:cubicBezTo>
                      <a:pt x="28590" y="2468612"/>
                      <a:pt x="24914" y="2473226"/>
                      <a:pt x="21565" y="2478107"/>
                    </a:cubicBezTo>
                    <a:cubicBezTo>
                      <a:pt x="11385" y="2460695"/>
                      <a:pt x="5536" y="2440454"/>
                      <a:pt x="5536" y="2418874"/>
                    </a:cubicBezTo>
                    <a:close/>
                    <a:moveTo>
                      <a:pt x="21565" y="2488466"/>
                    </a:moveTo>
                    <a:cubicBezTo>
                      <a:pt x="24884" y="2493303"/>
                      <a:pt x="28530" y="2497902"/>
                      <a:pt x="32489" y="2502218"/>
                    </a:cubicBezTo>
                    <a:cubicBezTo>
                      <a:pt x="20345" y="2515448"/>
                      <a:pt x="11043" y="2531328"/>
                      <a:pt x="5566" y="2548890"/>
                    </a:cubicBezTo>
                    <a:cubicBezTo>
                      <a:pt x="5566" y="2548488"/>
                      <a:pt x="5536" y="2548101"/>
                      <a:pt x="5536" y="2547700"/>
                    </a:cubicBezTo>
                    <a:cubicBezTo>
                      <a:pt x="5536" y="2526119"/>
                      <a:pt x="11385" y="2505879"/>
                      <a:pt x="21565" y="2488466"/>
                    </a:cubicBezTo>
                    <a:close/>
                    <a:moveTo>
                      <a:pt x="123393" y="2703404"/>
                    </a:moveTo>
                    <a:cubicBezTo>
                      <a:pt x="58415" y="2703404"/>
                      <a:pt x="5536" y="2650540"/>
                      <a:pt x="5536" y="2585546"/>
                    </a:cubicBezTo>
                    <a:cubicBezTo>
                      <a:pt x="5536" y="2585145"/>
                      <a:pt x="5566" y="2584758"/>
                      <a:pt x="5566" y="2584356"/>
                    </a:cubicBezTo>
                    <a:cubicBezTo>
                      <a:pt x="21223" y="2634541"/>
                      <a:pt x="68119" y="2671078"/>
                      <a:pt x="123393" y="2671078"/>
                    </a:cubicBezTo>
                    <a:cubicBezTo>
                      <a:pt x="178668" y="2671078"/>
                      <a:pt x="225564" y="2634541"/>
                      <a:pt x="241221" y="2584356"/>
                    </a:cubicBezTo>
                    <a:cubicBezTo>
                      <a:pt x="241221" y="2584758"/>
                      <a:pt x="241250" y="2585145"/>
                      <a:pt x="241250" y="2585546"/>
                    </a:cubicBezTo>
                    <a:cubicBezTo>
                      <a:pt x="241235" y="2650540"/>
                      <a:pt x="188372" y="2703404"/>
                      <a:pt x="123393" y="2703404"/>
                    </a:cubicBezTo>
                    <a:close/>
                    <a:moveTo>
                      <a:pt x="241235" y="2547700"/>
                    </a:moveTo>
                    <a:cubicBezTo>
                      <a:pt x="241235" y="2548101"/>
                      <a:pt x="241206" y="2548488"/>
                      <a:pt x="241206" y="2548890"/>
                    </a:cubicBezTo>
                    <a:cubicBezTo>
                      <a:pt x="235729" y="2531328"/>
                      <a:pt x="226427" y="2515463"/>
                      <a:pt x="214283" y="2502218"/>
                    </a:cubicBezTo>
                    <a:cubicBezTo>
                      <a:pt x="218242" y="2497902"/>
                      <a:pt x="221888" y="2493303"/>
                      <a:pt x="225207" y="2488466"/>
                    </a:cubicBezTo>
                    <a:cubicBezTo>
                      <a:pt x="235387" y="2505879"/>
                      <a:pt x="241235" y="2526119"/>
                      <a:pt x="241235" y="2547700"/>
                    </a:cubicBezTo>
                    <a:close/>
                    <a:moveTo>
                      <a:pt x="225207" y="2478107"/>
                    </a:moveTo>
                    <a:cubicBezTo>
                      <a:pt x="221858" y="2473226"/>
                      <a:pt x="218182" y="2468612"/>
                      <a:pt x="214193" y="2464266"/>
                    </a:cubicBezTo>
                    <a:cubicBezTo>
                      <a:pt x="226382" y="2451021"/>
                      <a:pt x="235714" y="2435111"/>
                      <a:pt x="241206" y="2417520"/>
                    </a:cubicBezTo>
                    <a:cubicBezTo>
                      <a:pt x="241206" y="2417966"/>
                      <a:pt x="241235" y="2418413"/>
                      <a:pt x="241235" y="2418874"/>
                    </a:cubicBezTo>
                    <a:cubicBezTo>
                      <a:pt x="241235" y="2440454"/>
                      <a:pt x="235387" y="2460695"/>
                      <a:pt x="225207" y="2478107"/>
                    </a:cubicBezTo>
                    <a:close/>
                    <a:moveTo>
                      <a:pt x="241206" y="2382188"/>
                    </a:moveTo>
                    <a:cubicBezTo>
                      <a:pt x="241072" y="2381756"/>
                      <a:pt x="240908" y="2381354"/>
                      <a:pt x="240774" y="2380923"/>
                    </a:cubicBezTo>
                    <a:cubicBezTo>
                      <a:pt x="240908" y="2380491"/>
                      <a:pt x="241072" y="2380074"/>
                      <a:pt x="241206" y="2379643"/>
                    </a:cubicBezTo>
                    <a:cubicBezTo>
                      <a:pt x="241206" y="2380045"/>
                      <a:pt x="241235" y="2380432"/>
                      <a:pt x="241235" y="2380833"/>
                    </a:cubicBezTo>
                    <a:cubicBezTo>
                      <a:pt x="241235" y="2381295"/>
                      <a:pt x="241206" y="2381741"/>
                      <a:pt x="241206" y="2382188"/>
                    </a:cubicBezTo>
                    <a:close/>
                    <a:moveTo>
                      <a:pt x="241235" y="2342986"/>
                    </a:moveTo>
                    <a:cubicBezTo>
                      <a:pt x="241235" y="2343388"/>
                      <a:pt x="241206" y="2343775"/>
                      <a:pt x="241206" y="2344177"/>
                    </a:cubicBezTo>
                    <a:cubicBezTo>
                      <a:pt x="235729" y="2326615"/>
                      <a:pt x="226427" y="2310750"/>
                      <a:pt x="214283" y="2297505"/>
                    </a:cubicBezTo>
                    <a:cubicBezTo>
                      <a:pt x="218242" y="2293189"/>
                      <a:pt x="221888" y="2288590"/>
                      <a:pt x="225207" y="2283753"/>
                    </a:cubicBezTo>
                    <a:cubicBezTo>
                      <a:pt x="235387" y="2301166"/>
                      <a:pt x="241235" y="2321406"/>
                      <a:pt x="241235" y="2342986"/>
                    </a:cubicBezTo>
                    <a:close/>
                    <a:moveTo>
                      <a:pt x="225207" y="2273394"/>
                    </a:moveTo>
                    <a:cubicBezTo>
                      <a:pt x="221858" y="2268513"/>
                      <a:pt x="218182" y="2263899"/>
                      <a:pt x="214193" y="2259553"/>
                    </a:cubicBezTo>
                    <a:cubicBezTo>
                      <a:pt x="226382" y="2246308"/>
                      <a:pt x="235714" y="2230398"/>
                      <a:pt x="241206" y="2212806"/>
                    </a:cubicBezTo>
                    <a:cubicBezTo>
                      <a:pt x="241206" y="2213253"/>
                      <a:pt x="241235" y="2213699"/>
                      <a:pt x="241235" y="2214161"/>
                    </a:cubicBezTo>
                    <a:cubicBezTo>
                      <a:pt x="241235" y="2235741"/>
                      <a:pt x="235387" y="2255982"/>
                      <a:pt x="225207" y="2273394"/>
                    </a:cubicBezTo>
                    <a:close/>
                    <a:moveTo>
                      <a:pt x="241206" y="2177490"/>
                    </a:moveTo>
                    <a:cubicBezTo>
                      <a:pt x="241072" y="2177058"/>
                      <a:pt x="240908" y="2176656"/>
                      <a:pt x="240774" y="2176225"/>
                    </a:cubicBezTo>
                    <a:cubicBezTo>
                      <a:pt x="240908" y="2175793"/>
                      <a:pt x="241072" y="2175376"/>
                      <a:pt x="241206" y="2174945"/>
                    </a:cubicBezTo>
                    <a:cubicBezTo>
                      <a:pt x="241206" y="2175346"/>
                      <a:pt x="241235" y="2175733"/>
                      <a:pt x="241235" y="2176135"/>
                    </a:cubicBezTo>
                    <a:cubicBezTo>
                      <a:pt x="241235" y="2176582"/>
                      <a:pt x="241206" y="2177028"/>
                      <a:pt x="241206" y="2177490"/>
                    </a:cubicBezTo>
                    <a:close/>
                    <a:moveTo>
                      <a:pt x="241235" y="2138273"/>
                    </a:moveTo>
                    <a:cubicBezTo>
                      <a:pt x="241235" y="2138675"/>
                      <a:pt x="241206" y="2139062"/>
                      <a:pt x="241206" y="2139464"/>
                    </a:cubicBezTo>
                    <a:cubicBezTo>
                      <a:pt x="235729" y="2121902"/>
                      <a:pt x="226427" y="2106037"/>
                      <a:pt x="214283" y="2092791"/>
                    </a:cubicBezTo>
                    <a:cubicBezTo>
                      <a:pt x="218242" y="2088475"/>
                      <a:pt x="221888" y="2083877"/>
                      <a:pt x="225207" y="2079040"/>
                    </a:cubicBezTo>
                    <a:cubicBezTo>
                      <a:pt x="235387" y="2096452"/>
                      <a:pt x="241235" y="2116693"/>
                      <a:pt x="241235" y="2138273"/>
                    </a:cubicBezTo>
                    <a:close/>
                    <a:moveTo>
                      <a:pt x="225207" y="2068681"/>
                    </a:moveTo>
                    <a:cubicBezTo>
                      <a:pt x="221858" y="2063800"/>
                      <a:pt x="218182" y="2059186"/>
                      <a:pt x="214193" y="2054840"/>
                    </a:cubicBezTo>
                    <a:cubicBezTo>
                      <a:pt x="226382" y="2041594"/>
                      <a:pt x="235714" y="2025685"/>
                      <a:pt x="241206" y="2008093"/>
                    </a:cubicBezTo>
                    <a:cubicBezTo>
                      <a:pt x="241206" y="2008540"/>
                      <a:pt x="241235" y="2008986"/>
                      <a:pt x="241235" y="2009448"/>
                    </a:cubicBezTo>
                    <a:cubicBezTo>
                      <a:pt x="241235" y="2031043"/>
                      <a:pt x="235387" y="2051268"/>
                      <a:pt x="225207" y="2068681"/>
                    </a:cubicBezTo>
                    <a:close/>
                    <a:moveTo>
                      <a:pt x="241206" y="1972776"/>
                    </a:moveTo>
                    <a:cubicBezTo>
                      <a:pt x="241072" y="1972345"/>
                      <a:pt x="240908" y="1971943"/>
                      <a:pt x="240774" y="1971511"/>
                    </a:cubicBezTo>
                    <a:cubicBezTo>
                      <a:pt x="240908" y="1971080"/>
                      <a:pt x="241072" y="1970663"/>
                      <a:pt x="241206" y="1970231"/>
                    </a:cubicBezTo>
                    <a:cubicBezTo>
                      <a:pt x="241206" y="1970633"/>
                      <a:pt x="241235" y="1971020"/>
                      <a:pt x="241235" y="1971422"/>
                    </a:cubicBezTo>
                    <a:cubicBezTo>
                      <a:pt x="241235" y="1971869"/>
                      <a:pt x="241206" y="1972315"/>
                      <a:pt x="241206" y="1972776"/>
                    </a:cubicBezTo>
                    <a:close/>
                    <a:moveTo>
                      <a:pt x="241235" y="1933560"/>
                    </a:moveTo>
                    <a:cubicBezTo>
                      <a:pt x="241235" y="1933962"/>
                      <a:pt x="241206" y="1934349"/>
                      <a:pt x="241206" y="1934751"/>
                    </a:cubicBezTo>
                    <a:cubicBezTo>
                      <a:pt x="235729" y="1917189"/>
                      <a:pt x="226427" y="1901324"/>
                      <a:pt x="214283" y="1888078"/>
                    </a:cubicBezTo>
                    <a:cubicBezTo>
                      <a:pt x="218242" y="1883762"/>
                      <a:pt x="221888" y="1879163"/>
                      <a:pt x="225207" y="1874327"/>
                    </a:cubicBezTo>
                    <a:cubicBezTo>
                      <a:pt x="235387" y="1891740"/>
                      <a:pt x="241235" y="1911980"/>
                      <a:pt x="241235" y="1933560"/>
                    </a:cubicBezTo>
                    <a:close/>
                    <a:moveTo>
                      <a:pt x="225207" y="1863968"/>
                    </a:moveTo>
                    <a:cubicBezTo>
                      <a:pt x="221858" y="1859087"/>
                      <a:pt x="218182" y="1854473"/>
                      <a:pt x="214193" y="1850127"/>
                    </a:cubicBezTo>
                    <a:cubicBezTo>
                      <a:pt x="226382" y="1836881"/>
                      <a:pt x="235714" y="1820972"/>
                      <a:pt x="241206" y="1803380"/>
                    </a:cubicBezTo>
                    <a:cubicBezTo>
                      <a:pt x="241206" y="1803827"/>
                      <a:pt x="241235" y="1804273"/>
                      <a:pt x="241235" y="1804735"/>
                    </a:cubicBezTo>
                    <a:cubicBezTo>
                      <a:pt x="241235" y="1826329"/>
                      <a:pt x="235387" y="1846555"/>
                      <a:pt x="225207" y="1863968"/>
                    </a:cubicBezTo>
                    <a:close/>
                    <a:moveTo>
                      <a:pt x="241206" y="1768063"/>
                    </a:moveTo>
                    <a:cubicBezTo>
                      <a:pt x="241072" y="1767632"/>
                      <a:pt x="240908" y="1767230"/>
                      <a:pt x="240774" y="1766798"/>
                    </a:cubicBezTo>
                    <a:cubicBezTo>
                      <a:pt x="240908" y="1766367"/>
                      <a:pt x="241072" y="1765950"/>
                      <a:pt x="241206" y="1765518"/>
                    </a:cubicBezTo>
                    <a:cubicBezTo>
                      <a:pt x="241206" y="1765920"/>
                      <a:pt x="241235" y="1766307"/>
                      <a:pt x="241235" y="1766709"/>
                    </a:cubicBezTo>
                    <a:cubicBezTo>
                      <a:pt x="241235" y="1767156"/>
                      <a:pt x="241206" y="1767602"/>
                      <a:pt x="241206" y="1768063"/>
                    </a:cubicBezTo>
                    <a:close/>
                    <a:moveTo>
                      <a:pt x="241235" y="1728847"/>
                    </a:moveTo>
                    <a:cubicBezTo>
                      <a:pt x="241235" y="1729249"/>
                      <a:pt x="241206" y="1729636"/>
                      <a:pt x="241206" y="1730038"/>
                    </a:cubicBezTo>
                    <a:cubicBezTo>
                      <a:pt x="235729" y="1712476"/>
                      <a:pt x="226427" y="1696611"/>
                      <a:pt x="214283" y="1683365"/>
                    </a:cubicBezTo>
                    <a:cubicBezTo>
                      <a:pt x="218242" y="1679049"/>
                      <a:pt x="221888" y="1674450"/>
                      <a:pt x="225207" y="1669614"/>
                    </a:cubicBezTo>
                    <a:cubicBezTo>
                      <a:pt x="235387" y="1687026"/>
                      <a:pt x="241235" y="1707267"/>
                      <a:pt x="241235" y="1728847"/>
                    </a:cubicBezTo>
                    <a:close/>
                    <a:moveTo>
                      <a:pt x="225207" y="1659255"/>
                    </a:moveTo>
                    <a:cubicBezTo>
                      <a:pt x="221858" y="1654374"/>
                      <a:pt x="218182" y="1649760"/>
                      <a:pt x="214193" y="1645414"/>
                    </a:cubicBezTo>
                    <a:cubicBezTo>
                      <a:pt x="226382" y="1632168"/>
                      <a:pt x="235714" y="1616259"/>
                      <a:pt x="241206" y="1598667"/>
                    </a:cubicBezTo>
                    <a:cubicBezTo>
                      <a:pt x="241206" y="1599114"/>
                      <a:pt x="241235" y="1599560"/>
                      <a:pt x="241235" y="1600021"/>
                    </a:cubicBezTo>
                    <a:cubicBezTo>
                      <a:pt x="241235" y="1621616"/>
                      <a:pt x="235387" y="1641842"/>
                      <a:pt x="225207" y="1659255"/>
                    </a:cubicBezTo>
                    <a:close/>
                    <a:moveTo>
                      <a:pt x="241206" y="1563350"/>
                    </a:moveTo>
                    <a:cubicBezTo>
                      <a:pt x="241072" y="1562919"/>
                      <a:pt x="240908" y="1562517"/>
                      <a:pt x="240774" y="1562085"/>
                    </a:cubicBezTo>
                    <a:cubicBezTo>
                      <a:pt x="240908" y="1561654"/>
                      <a:pt x="241072" y="1561237"/>
                      <a:pt x="241206" y="1560805"/>
                    </a:cubicBezTo>
                    <a:cubicBezTo>
                      <a:pt x="241206" y="1561207"/>
                      <a:pt x="241235" y="1561594"/>
                      <a:pt x="241235" y="1561996"/>
                    </a:cubicBezTo>
                    <a:cubicBezTo>
                      <a:pt x="241235" y="1562442"/>
                      <a:pt x="241206" y="1562889"/>
                      <a:pt x="241206" y="1563350"/>
                    </a:cubicBezTo>
                    <a:close/>
                    <a:moveTo>
                      <a:pt x="241235" y="1524134"/>
                    </a:moveTo>
                    <a:cubicBezTo>
                      <a:pt x="241235" y="1524536"/>
                      <a:pt x="241206" y="1524923"/>
                      <a:pt x="241206" y="1525325"/>
                    </a:cubicBezTo>
                    <a:cubicBezTo>
                      <a:pt x="235729" y="1507763"/>
                      <a:pt x="226427" y="1491898"/>
                      <a:pt x="214283" y="1478652"/>
                    </a:cubicBezTo>
                    <a:cubicBezTo>
                      <a:pt x="218242" y="1474336"/>
                      <a:pt x="221888" y="1469737"/>
                      <a:pt x="225207" y="1464900"/>
                    </a:cubicBezTo>
                    <a:cubicBezTo>
                      <a:pt x="235387" y="1482328"/>
                      <a:pt x="241235" y="1502554"/>
                      <a:pt x="241235" y="1524134"/>
                    </a:cubicBezTo>
                    <a:close/>
                    <a:moveTo>
                      <a:pt x="225207" y="1454542"/>
                    </a:moveTo>
                    <a:cubicBezTo>
                      <a:pt x="221858" y="1449660"/>
                      <a:pt x="218182" y="1445047"/>
                      <a:pt x="214193" y="1440701"/>
                    </a:cubicBezTo>
                    <a:cubicBezTo>
                      <a:pt x="226382" y="1427455"/>
                      <a:pt x="235714" y="1411546"/>
                      <a:pt x="241206" y="1393954"/>
                    </a:cubicBezTo>
                    <a:cubicBezTo>
                      <a:pt x="241206" y="1394401"/>
                      <a:pt x="241235" y="1394862"/>
                      <a:pt x="241235" y="1395308"/>
                    </a:cubicBezTo>
                    <a:cubicBezTo>
                      <a:pt x="241235" y="1416903"/>
                      <a:pt x="235387" y="1437129"/>
                      <a:pt x="225207" y="1454542"/>
                    </a:cubicBezTo>
                    <a:close/>
                    <a:moveTo>
                      <a:pt x="241206" y="1358637"/>
                    </a:moveTo>
                    <a:cubicBezTo>
                      <a:pt x="241072" y="1358206"/>
                      <a:pt x="240908" y="1357789"/>
                      <a:pt x="240774" y="1357372"/>
                    </a:cubicBezTo>
                    <a:cubicBezTo>
                      <a:pt x="240908" y="1356941"/>
                      <a:pt x="241072" y="1356524"/>
                      <a:pt x="241206" y="1356092"/>
                    </a:cubicBezTo>
                    <a:cubicBezTo>
                      <a:pt x="241206" y="1356494"/>
                      <a:pt x="241235" y="1356881"/>
                      <a:pt x="241235" y="1357283"/>
                    </a:cubicBezTo>
                    <a:cubicBezTo>
                      <a:pt x="241235" y="1357729"/>
                      <a:pt x="241206" y="1358176"/>
                      <a:pt x="241206" y="1358637"/>
                    </a:cubicBezTo>
                    <a:close/>
                    <a:moveTo>
                      <a:pt x="241235" y="1319421"/>
                    </a:moveTo>
                    <a:cubicBezTo>
                      <a:pt x="241235" y="1319823"/>
                      <a:pt x="241206" y="1320210"/>
                      <a:pt x="241206" y="1320612"/>
                    </a:cubicBezTo>
                    <a:cubicBezTo>
                      <a:pt x="235729" y="1303050"/>
                      <a:pt x="226427" y="1287185"/>
                      <a:pt x="214283" y="1273939"/>
                    </a:cubicBezTo>
                    <a:cubicBezTo>
                      <a:pt x="218242" y="1269623"/>
                      <a:pt x="221888" y="1265024"/>
                      <a:pt x="225207" y="1260187"/>
                    </a:cubicBezTo>
                    <a:cubicBezTo>
                      <a:pt x="235387" y="1277615"/>
                      <a:pt x="241235" y="1297841"/>
                      <a:pt x="241235" y="1319421"/>
                    </a:cubicBezTo>
                    <a:close/>
                    <a:moveTo>
                      <a:pt x="225207" y="1249829"/>
                    </a:moveTo>
                    <a:cubicBezTo>
                      <a:pt x="221858" y="1244947"/>
                      <a:pt x="218182" y="1240334"/>
                      <a:pt x="214193" y="1235988"/>
                    </a:cubicBezTo>
                    <a:cubicBezTo>
                      <a:pt x="226382" y="1222742"/>
                      <a:pt x="235714" y="1206832"/>
                      <a:pt x="241206" y="1189241"/>
                    </a:cubicBezTo>
                    <a:cubicBezTo>
                      <a:pt x="241206" y="1189687"/>
                      <a:pt x="241235" y="1190149"/>
                      <a:pt x="241235" y="1190595"/>
                    </a:cubicBezTo>
                    <a:cubicBezTo>
                      <a:pt x="241235" y="1212190"/>
                      <a:pt x="235387" y="1232416"/>
                      <a:pt x="225207" y="1249829"/>
                    </a:cubicBezTo>
                    <a:close/>
                    <a:moveTo>
                      <a:pt x="241206" y="1153924"/>
                    </a:moveTo>
                    <a:cubicBezTo>
                      <a:pt x="241072" y="1153492"/>
                      <a:pt x="240908" y="1153076"/>
                      <a:pt x="240774" y="1152659"/>
                    </a:cubicBezTo>
                    <a:cubicBezTo>
                      <a:pt x="240908" y="1152227"/>
                      <a:pt x="241072" y="1151811"/>
                      <a:pt x="241206" y="1151379"/>
                    </a:cubicBezTo>
                    <a:cubicBezTo>
                      <a:pt x="241206" y="1151781"/>
                      <a:pt x="241235" y="1152168"/>
                      <a:pt x="241235" y="1152570"/>
                    </a:cubicBezTo>
                    <a:cubicBezTo>
                      <a:pt x="241235" y="1153016"/>
                      <a:pt x="241206" y="1153463"/>
                      <a:pt x="241206" y="1153924"/>
                    </a:cubicBezTo>
                    <a:close/>
                    <a:moveTo>
                      <a:pt x="241235" y="1114708"/>
                    </a:moveTo>
                    <a:cubicBezTo>
                      <a:pt x="241235" y="1115110"/>
                      <a:pt x="241206" y="1115497"/>
                      <a:pt x="241206" y="1115898"/>
                    </a:cubicBezTo>
                    <a:cubicBezTo>
                      <a:pt x="235729" y="1098337"/>
                      <a:pt x="226427" y="1082472"/>
                      <a:pt x="214283" y="1069226"/>
                    </a:cubicBezTo>
                    <a:cubicBezTo>
                      <a:pt x="218242" y="1064910"/>
                      <a:pt x="221888" y="1060311"/>
                      <a:pt x="225207" y="1055474"/>
                    </a:cubicBezTo>
                    <a:cubicBezTo>
                      <a:pt x="235387" y="1072902"/>
                      <a:pt x="241235" y="1093128"/>
                      <a:pt x="241235" y="1114708"/>
                    </a:cubicBezTo>
                    <a:close/>
                    <a:moveTo>
                      <a:pt x="225207" y="1045116"/>
                    </a:moveTo>
                    <a:cubicBezTo>
                      <a:pt x="221858" y="1040234"/>
                      <a:pt x="218182" y="1035621"/>
                      <a:pt x="214193" y="1031275"/>
                    </a:cubicBezTo>
                    <a:cubicBezTo>
                      <a:pt x="226382" y="1018029"/>
                      <a:pt x="235714" y="1002119"/>
                      <a:pt x="241206" y="984528"/>
                    </a:cubicBezTo>
                    <a:cubicBezTo>
                      <a:pt x="241206" y="984974"/>
                      <a:pt x="241235" y="985436"/>
                      <a:pt x="241235" y="985882"/>
                    </a:cubicBezTo>
                    <a:cubicBezTo>
                      <a:pt x="241235" y="1007477"/>
                      <a:pt x="235387" y="1027703"/>
                      <a:pt x="225207" y="1045116"/>
                    </a:cubicBezTo>
                    <a:close/>
                    <a:moveTo>
                      <a:pt x="241206" y="949211"/>
                    </a:moveTo>
                    <a:cubicBezTo>
                      <a:pt x="241072" y="948779"/>
                      <a:pt x="240908" y="948363"/>
                      <a:pt x="240774" y="947946"/>
                    </a:cubicBezTo>
                    <a:cubicBezTo>
                      <a:pt x="240908" y="947514"/>
                      <a:pt x="241072" y="947098"/>
                      <a:pt x="241206" y="946666"/>
                    </a:cubicBezTo>
                    <a:cubicBezTo>
                      <a:pt x="241206" y="947068"/>
                      <a:pt x="241235" y="947455"/>
                      <a:pt x="241235" y="947857"/>
                    </a:cubicBezTo>
                    <a:cubicBezTo>
                      <a:pt x="241235" y="948303"/>
                      <a:pt x="241206" y="948764"/>
                      <a:pt x="241206" y="949211"/>
                    </a:cubicBezTo>
                    <a:close/>
                    <a:moveTo>
                      <a:pt x="241235" y="909995"/>
                    </a:moveTo>
                    <a:cubicBezTo>
                      <a:pt x="241235" y="910397"/>
                      <a:pt x="241206" y="910784"/>
                      <a:pt x="241206" y="911185"/>
                    </a:cubicBezTo>
                    <a:cubicBezTo>
                      <a:pt x="235729" y="893624"/>
                      <a:pt x="226427" y="877759"/>
                      <a:pt x="214283" y="864513"/>
                    </a:cubicBezTo>
                    <a:cubicBezTo>
                      <a:pt x="218242" y="860197"/>
                      <a:pt x="221888" y="855598"/>
                      <a:pt x="225207" y="850761"/>
                    </a:cubicBezTo>
                    <a:cubicBezTo>
                      <a:pt x="235387" y="868189"/>
                      <a:pt x="241235" y="888415"/>
                      <a:pt x="241235" y="909995"/>
                    </a:cubicBezTo>
                    <a:close/>
                    <a:moveTo>
                      <a:pt x="225207" y="840418"/>
                    </a:moveTo>
                    <a:cubicBezTo>
                      <a:pt x="221858" y="835536"/>
                      <a:pt x="218182" y="830922"/>
                      <a:pt x="214193" y="826577"/>
                    </a:cubicBezTo>
                    <a:cubicBezTo>
                      <a:pt x="226382" y="813331"/>
                      <a:pt x="235714" y="797421"/>
                      <a:pt x="241206" y="779830"/>
                    </a:cubicBezTo>
                    <a:cubicBezTo>
                      <a:pt x="241206" y="780276"/>
                      <a:pt x="241235" y="780738"/>
                      <a:pt x="241235" y="781184"/>
                    </a:cubicBezTo>
                    <a:cubicBezTo>
                      <a:pt x="241235" y="802764"/>
                      <a:pt x="235387" y="822990"/>
                      <a:pt x="225207" y="840418"/>
                    </a:cubicBezTo>
                    <a:close/>
                    <a:moveTo>
                      <a:pt x="241206" y="744498"/>
                    </a:moveTo>
                    <a:cubicBezTo>
                      <a:pt x="241072" y="744066"/>
                      <a:pt x="240908" y="743649"/>
                      <a:pt x="240774" y="743233"/>
                    </a:cubicBezTo>
                    <a:cubicBezTo>
                      <a:pt x="240908" y="742801"/>
                      <a:pt x="241072" y="742384"/>
                      <a:pt x="241206" y="741953"/>
                    </a:cubicBezTo>
                    <a:cubicBezTo>
                      <a:pt x="241206" y="742355"/>
                      <a:pt x="241235" y="742742"/>
                      <a:pt x="241235" y="743144"/>
                    </a:cubicBezTo>
                    <a:cubicBezTo>
                      <a:pt x="241235" y="743605"/>
                      <a:pt x="241206" y="744051"/>
                      <a:pt x="241206" y="744498"/>
                    </a:cubicBezTo>
                    <a:close/>
                    <a:moveTo>
                      <a:pt x="241235" y="705282"/>
                    </a:moveTo>
                    <a:cubicBezTo>
                      <a:pt x="241235" y="705684"/>
                      <a:pt x="241206" y="706070"/>
                      <a:pt x="241206" y="706472"/>
                    </a:cubicBezTo>
                    <a:cubicBezTo>
                      <a:pt x="235729" y="688911"/>
                      <a:pt x="226427" y="673045"/>
                      <a:pt x="214283" y="659800"/>
                    </a:cubicBezTo>
                    <a:cubicBezTo>
                      <a:pt x="218242" y="655484"/>
                      <a:pt x="221888" y="650885"/>
                      <a:pt x="225207" y="646048"/>
                    </a:cubicBezTo>
                    <a:cubicBezTo>
                      <a:pt x="235387" y="663476"/>
                      <a:pt x="241235" y="683702"/>
                      <a:pt x="241235" y="705282"/>
                    </a:cubicBezTo>
                    <a:close/>
                    <a:moveTo>
                      <a:pt x="225207" y="635705"/>
                    </a:moveTo>
                    <a:cubicBezTo>
                      <a:pt x="221858" y="630823"/>
                      <a:pt x="218182" y="626209"/>
                      <a:pt x="214193" y="621864"/>
                    </a:cubicBezTo>
                    <a:cubicBezTo>
                      <a:pt x="226382" y="608618"/>
                      <a:pt x="235714" y="592708"/>
                      <a:pt x="241206" y="575117"/>
                    </a:cubicBezTo>
                    <a:cubicBezTo>
                      <a:pt x="241206" y="575563"/>
                      <a:pt x="241235" y="576024"/>
                      <a:pt x="241235" y="576471"/>
                    </a:cubicBezTo>
                    <a:cubicBezTo>
                      <a:pt x="241235" y="598051"/>
                      <a:pt x="235387" y="618277"/>
                      <a:pt x="225207" y="635705"/>
                    </a:cubicBezTo>
                    <a:close/>
                    <a:moveTo>
                      <a:pt x="241206" y="539785"/>
                    </a:moveTo>
                    <a:cubicBezTo>
                      <a:pt x="241072" y="539353"/>
                      <a:pt x="240908" y="538936"/>
                      <a:pt x="240774" y="538520"/>
                    </a:cubicBezTo>
                    <a:cubicBezTo>
                      <a:pt x="240908" y="538088"/>
                      <a:pt x="241072" y="537671"/>
                      <a:pt x="241206" y="537240"/>
                    </a:cubicBezTo>
                    <a:cubicBezTo>
                      <a:pt x="241206" y="537642"/>
                      <a:pt x="241235" y="538029"/>
                      <a:pt x="241235" y="538430"/>
                    </a:cubicBezTo>
                    <a:cubicBezTo>
                      <a:pt x="241235" y="538892"/>
                      <a:pt x="241206" y="539338"/>
                      <a:pt x="241206" y="539785"/>
                    </a:cubicBezTo>
                    <a:close/>
                    <a:moveTo>
                      <a:pt x="241235" y="500569"/>
                    </a:moveTo>
                    <a:cubicBezTo>
                      <a:pt x="241235" y="500970"/>
                      <a:pt x="241206" y="501357"/>
                      <a:pt x="241206" y="501759"/>
                    </a:cubicBezTo>
                    <a:cubicBezTo>
                      <a:pt x="235729" y="484197"/>
                      <a:pt x="226427" y="468332"/>
                      <a:pt x="214283" y="455087"/>
                    </a:cubicBezTo>
                    <a:cubicBezTo>
                      <a:pt x="218242" y="450771"/>
                      <a:pt x="221888" y="446172"/>
                      <a:pt x="225207" y="441335"/>
                    </a:cubicBezTo>
                    <a:cubicBezTo>
                      <a:pt x="235387" y="458763"/>
                      <a:pt x="241235" y="478988"/>
                      <a:pt x="241235" y="500569"/>
                    </a:cubicBezTo>
                    <a:close/>
                    <a:moveTo>
                      <a:pt x="225207" y="430991"/>
                    </a:moveTo>
                    <a:cubicBezTo>
                      <a:pt x="221858" y="426110"/>
                      <a:pt x="218182" y="421496"/>
                      <a:pt x="214193" y="417150"/>
                    </a:cubicBezTo>
                    <a:cubicBezTo>
                      <a:pt x="226382" y="403905"/>
                      <a:pt x="235714" y="387995"/>
                      <a:pt x="241206" y="370403"/>
                    </a:cubicBezTo>
                    <a:cubicBezTo>
                      <a:pt x="241206" y="370850"/>
                      <a:pt x="241235" y="371311"/>
                      <a:pt x="241235" y="371758"/>
                    </a:cubicBezTo>
                    <a:cubicBezTo>
                      <a:pt x="241235" y="393338"/>
                      <a:pt x="235387" y="413564"/>
                      <a:pt x="225207" y="430991"/>
                    </a:cubicBezTo>
                    <a:close/>
                    <a:moveTo>
                      <a:pt x="241206" y="335072"/>
                    </a:moveTo>
                    <a:cubicBezTo>
                      <a:pt x="233392" y="310024"/>
                      <a:pt x="217795" y="288384"/>
                      <a:pt x="197257" y="272995"/>
                    </a:cubicBezTo>
                    <a:cubicBezTo>
                      <a:pt x="204222" y="270049"/>
                      <a:pt x="210889" y="266536"/>
                      <a:pt x="217244" y="262563"/>
                    </a:cubicBezTo>
                    <a:cubicBezTo>
                      <a:pt x="232291" y="282357"/>
                      <a:pt x="241235" y="307018"/>
                      <a:pt x="241235" y="333732"/>
                    </a:cubicBezTo>
                    <a:cubicBezTo>
                      <a:pt x="241235" y="334179"/>
                      <a:pt x="241206" y="334625"/>
                      <a:pt x="241206" y="33507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8591904" y="429577"/>
                <a:ext cx="488724" cy="4655433"/>
              </a:xfrm>
              <a:custGeom>
                <a:avLst/>
                <a:gdLst/>
                <a:ahLst/>
                <a:cxnLst/>
                <a:rect l="l" t="t" r="r" b="b"/>
                <a:pathLst>
                  <a:path w="284142" h="2706647" extrusionOk="0">
                    <a:moveTo>
                      <a:pt x="282655" y="142414"/>
                    </a:moveTo>
                    <a:cubicBezTo>
                      <a:pt x="283622" y="136207"/>
                      <a:pt x="284128" y="129867"/>
                      <a:pt x="284128" y="123393"/>
                    </a:cubicBezTo>
                    <a:cubicBezTo>
                      <a:pt x="284128" y="55364"/>
                      <a:pt x="228779" y="0"/>
                      <a:pt x="160749" y="0"/>
                    </a:cubicBezTo>
                    <a:cubicBezTo>
                      <a:pt x="92720" y="0"/>
                      <a:pt x="37371" y="55349"/>
                      <a:pt x="37371" y="123393"/>
                    </a:cubicBezTo>
                    <a:cubicBezTo>
                      <a:pt x="37371" y="129867"/>
                      <a:pt x="37877" y="136207"/>
                      <a:pt x="38844" y="142414"/>
                    </a:cubicBezTo>
                    <a:cubicBezTo>
                      <a:pt x="37877" y="148620"/>
                      <a:pt x="37371" y="154960"/>
                      <a:pt x="37371" y="161434"/>
                    </a:cubicBezTo>
                    <a:cubicBezTo>
                      <a:pt x="37371" y="185023"/>
                      <a:pt x="44038" y="207079"/>
                      <a:pt x="55558" y="225847"/>
                    </a:cubicBezTo>
                    <a:cubicBezTo>
                      <a:pt x="44023" y="244614"/>
                      <a:pt x="37371" y="266670"/>
                      <a:pt x="37371" y="290260"/>
                    </a:cubicBezTo>
                    <a:cubicBezTo>
                      <a:pt x="37371" y="296689"/>
                      <a:pt x="37877" y="303014"/>
                      <a:pt x="38829" y="309190"/>
                    </a:cubicBezTo>
                    <a:cubicBezTo>
                      <a:pt x="37877" y="315367"/>
                      <a:pt x="37371" y="321677"/>
                      <a:pt x="37371" y="328121"/>
                    </a:cubicBezTo>
                    <a:cubicBezTo>
                      <a:pt x="37371" y="334595"/>
                      <a:pt x="37877" y="340936"/>
                      <a:pt x="38844" y="347142"/>
                    </a:cubicBezTo>
                    <a:cubicBezTo>
                      <a:pt x="37877" y="353348"/>
                      <a:pt x="37371" y="359688"/>
                      <a:pt x="37371" y="366162"/>
                    </a:cubicBezTo>
                    <a:cubicBezTo>
                      <a:pt x="37371" y="389751"/>
                      <a:pt x="44038" y="411807"/>
                      <a:pt x="55558" y="430575"/>
                    </a:cubicBezTo>
                    <a:cubicBezTo>
                      <a:pt x="44023" y="449342"/>
                      <a:pt x="37371" y="471398"/>
                      <a:pt x="37371" y="494988"/>
                    </a:cubicBezTo>
                    <a:cubicBezTo>
                      <a:pt x="37371" y="501417"/>
                      <a:pt x="37877" y="507742"/>
                      <a:pt x="38829" y="513918"/>
                    </a:cubicBezTo>
                    <a:cubicBezTo>
                      <a:pt x="37877" y="520095"/>
                      <a:pt x="37371" y="526405"/>
                      <a:pt x="37371" y="532849"/>
                    </a:cubicBezTo>
                    <a:cubicBezTo>
                      <a:pt x="37371" y="539323"/>
                      <a:pt x="37877" y="545663"/>
                      <a:pt x="38844" y="551870"/>
                    </a:cubicBezTo>
                    <a:cubicBezTo>
                      <a:pt x="37877" y="558076"/>
                      <a:pt x="37371" y="564416"/>
                      <a:pt x="37371" y="570890"/>
                    </a:cubicBezTo>
                    <a:cubicBezTo>
                      <a:pt x="37371" y="594479"/>
                      <a:pt x="44038" y="616535"/>
                      <a:pt x="55558" y="635303"/>
                    </a:cubicBezTo>
                    <a:cubicBezTo>
                      <a:pt x="44023" y="654070"/>
                      <a:pt x="37371" y="676126"/>
                      <a:pt x="37371" y="699715"/>
                    </a:cubicBezTo>
                    <a:cubicBezTo>
                      <a:pt x="37371" y="706145"/>
                      <a:pt x="37877" y="712470"/>
                      <a:pt x="38829" y="718646"/>
                    </a:cubicBezTo>
                    <a:cubicBezTo>
                      <a:pt x="37877" y="724823"/>
                      <a:pt x="37371" y="731133"/>
                      <a:pt x="37371" y="737577"/>
                    </a:cubicBezTo>
                    <a:cubicBezTo>
                      <a:pt x="37371" y="744051"/>
                      <a:pt x="37877" y="750391"/>
                      <a:pt x="38844" y="756598"/>
                    </a:cubicBezTo>
                    <a:cubicBezTo>
                      <a:pt x="37877" y="762804"/>
                      <a:pt x="37371" y="769144"/>
                      <a:pt x="37371" y="775618"/>
                    </a:cubicBezTo>
                    <a:cubicBezTo>
                      <a:pt x="37371" y="799207"/>
                      <a:pt x="44038" y="821263"/>
                      <a:pt x="55558" y="840031"/>
                    </a:cubicBezTo>
                    <a:cubicBezTo>
                      <a:pt x="44023" y="858798"/>
                      <a:pt x="37371" y="880854"/>
                      <a:pt x="37371" y="904443"/>
                    </a:cubicBezTo>
                    <a:cubicBezTo>
                      <a:pt x="37371" y="910873"/>
                      <a:pt x="37877" y="917198"/>
                      <a:pt x="38829" y="923374"/>
                    </a:cubicBezTo>
                    <a:cubicBezTo>
                      <a:pt x="37877" y="929551"/>
                      <a:pt x="37371" y="935861"/>
                      <a:pt x="37371" y="942305"/>
                    </a:cubicBezTo>
                    <a:cubicBezTo>
                      <a:pt x="37371" y="948779"/>
                      <a:pt x="37877" y="955119"/>
                      <a:pt x="38844" y="961326"/>
                    </a:cubicBezTo>
                    <a:cubicBezTo>
                      <a:pt x="37877" y="967532"/>
                      <a:pt x="37371" y="973872"/>
                      <a:pt x="37371" y="980346"/>
                    </a:cubicBezTo>
                    <a:cubicBezTo>
                      <a:pt x="37371" y="1003935"/>
                      <a:pt x="44038" y="1025991"/>
                      <a:pt x="55558" y="1044759"/>
                    </a:cubicBezTo>
                    <a:cubicBezTo>
                      <a:pt x="44023" y="1063526"/>
                      <a:pt x="37371" y="1085582"/>
                      <a:pt x="37371" y="1109171"/>
                    </a:cubicBezTo>
                    <a:cubicBezTo>
                      <a:pt x="37371" y="1115601"/>
                      <a:pt x="37877" y="1121926"/>
                      <a:pt x="38829" y="1128102"/>
                    </a:cubicBezTo>
                    <a:cubicBezTo>
                      <a:pt x="37877" y="1134279"/>
                      <a:pt x="37371" y="1140589"/>
                      <a:pt x="37371" y="1147033"/>
                    </a:cubicBezTo>
                    <a:cubicBezTo>
                      <a:pt x="37371" y="1153507"/>
                      <a:pt x="37877" y="1159847"/>
                      <a:pt x="38844" y="1166054"/>
                    </a:cubicBezTo>
                    <a:cubicBezTo>
                      <a:pt x="37877" y="1172260"/>
                      <a:pt x="37371" y="1178600"/>
                      <a:pt x="37371" y="1185074"/>
                    </a:cubicBezTo>
                    <a:cubicBezTo>
                      <a:pt x="37371" y="1208663"/>
                      <a:pt x="44038" y="1230719"/>
                      <a:pt x="55558" y="1249487"/>
                    </a:cubicBezTo>
                    <a:cubicBezTo>
                      <a:pt x="44023" y="1268254"/>
                      <a:pt x="37371" y="1290310"/>
                      <a:pt x="37371" y="1313899"/>
                    </a:cubicBezTo>
                    <a:cubicBezTo>
                      <a:pt x="37371" y="1320329"/>
                      <a:pt x="37877" y="1326654"/>
                      <a:pt x="38829" y="1332830"/>
                    </a:cubicBezTo>
                    <a:cubicBezTo>
                      <a:pt x="37877" y="1339007"/>
                      <a:pt x="37371" y="1345317"/>
                      <a:pt x="37371" y="1351761"/>
                    </a:cubicBezTo>
                    <a:cubicBezTo>
                      <a:pt x="37371" y="1358235"/>
                      <a:pt x="37877" y="1364575"/>
                      <a:pt x="38844" y="1370782"/>
                    </a:cubicBezTo>
                    <a:cubicBezTo>
                      <a:pt x="37877" y="1376988"/>
                      <a:pt x="37371" y="1383328"/>
                      <a:pt x="37371" y="1389802"/>
                    </a:cubicBezTo>
                    <a:cubicBezTo>
                      <a:pt x="37371" y="1413391"/>
                      <a:pt x="44038" y="1435447"/>
                      <a:pt x="55573" y="1454215"/>
                    </a:cubicBezTo>
                    <a:cubicBezTo>
                      <a:pt x="44038" y="1472982"/>
                      <a:pt x="37371" y="1495038"/>
                      <a:pt x="37371" y="1518627"/>
                    </a:cubicBezTo>
                    <a:cubicBezTo>
                      <a:pt x="37371" y="1525057"/>
                      <a:pt x="37877" y="1531382"/>
                      <a:pt x="38829" y="1537558"/>
                    </a:cubicBezTo>
                    <a:cubicBezTo>
                      <a:pt x="37877" y="1543735"/>
                      <a:pt x="37371" y="1550045"/>
                      <a:pt x="37371" y="1556489"/>
                    </a:cubicBezTo>
                    <a:cubicBezTo>
                      <a:pt x="37371" y="1562963"/>
                      <a:pt x="37877" y="1569303"/>
                      <a:pt x="38844" y="1575509"/>
                    </a:cubicBezTo>
                    <a:cubicBezTo>
                      <a:pt x="37877" y="1581716"/>
                      <a:pt x="37371" y="1588056"/>
                      <a:pt x="37371" y="1594530"/>
                    </a:cubicBezTo>
                    <a:cubicBezTo>
                      <a:pt x="37371" y="1618119"/>
                      <a:pt x="44038" y="1640175"/>
                      <a:pt x="55573" y="1658943"/>
                    </a:cubicBezTo>
                    <a:cubicBezTo>
                      <a:pt x="44038" y="1677710"/>
                      <a:pt x="37371" y="1699766"/>
                      <a:pt x="37371" y="1723355"/>
                    </a:cubicBezTo>
                    <a:cubicBezTo>
                      <a:pt x="37371" y="1729785"/>
                      <a:pt x="37877" y="1736110"/>
                      <a:pt x="38829" y="1742286"/>
                    </a:cubicBezTo>
                    <a:cubicBezTo>
                      <a:pt x="37877" y="1748463"/>
                      <a:pt x="37371" y="1754773"/>
                      <a:pt x="37371" y="1761217"/>
                    </a:cubicBezTo>
                    <a:cubicBezTo>
                      <a:pt x="37371" y="1767676"/>
                      <a:pt x="37877" y="1774031"/>
                      <a:pt x="38844" y="1780238"/>
                    </a:cubicBezTo>
                    <a:cubicBezTo>
                      <a:pt x="37877" y="1786444"/>
                      <a:pt x="37371" y="1792784"/>
                      <a:pt x="37371" y="1799258"/>
                    </a:cubicBezTo>
                    <a:cubicBezTo>
                      <a:pt x="37371" y="1822847"/>
                      <a:pt x="44038" y="1844903"/>
                      <a:pt x="55573" y="1863670"/>
                    </a:cubicBezTo>
                    <a:cubicBezTo>
                      <a:pt x="44038" y="1882438"/>
                      <a:pt x="37371" y="1904494"/>
                      <a:pt x="37371" y="1928083"/>
                    </a:cubicBezTo>
                    <a:cubicBezTo>
                      <a:pt x="37371" y="1934513"/>
                      <a:pt x="37877" y="1940838"/>
                      <a:pt x="38829" y="1947014"/>
                    </a:cubicBezTo>
                    <a:cubicBezTo>
                      <a:pt x="37877" y="1953191"/>
                      <a:pt x="37371" y="1959501"/>
                      <a:pt x="37371" y="1965945"/>
                    </a:cubicBezTo>
                    <a:cubicBezTo>
                      <a:pt x="37371" y="1972419"/>
                      <a:pt x="37877" y="1978759"/>
                      <a:pt x="38844" y="1984965"/>
                    </a:cubicBezTo>
                    <a:cubicBezTo>
                      <a:pt x="37877" y="1991172"/>
                      <a:pt x="37371" y="1997512"/>
                      <a:pt x="37371" y="2003986"/>
                    </a:cubicBezTo>
                    <a:cubicBezTo>
                      <a:pt x="37371" y="2027575"/>
                      <a:pt x="44038" y="2049631"/>
                      <a:pt x="55573" y="2068399"/>
                    </a:cubicBezTo>
                    <a:cubicBezTo>
                      <a:pt x="44038" y="2087166"/>
                      <a:pt x="37371" y="2109222"/>
                      <a:pt x="37371" y="2132811"/>
                    </a:cubicBezTo>
                    <a:cubicBezTo>
                      <a:pt x="37371" y="2139241"/>
                      <a:pt x="37877" y="2145566"/>
                      <a:pt x="38829" y="2151742"/>
                    </a:cubicBezTo>
                    <a:cubicBezTo>
                      <a:pt x="37877" y="2157919"/>
                      <a:pt x="37371" y="2164229"/>
                      <a:pt x="37371" y="2170673"/>
                    </a:cubicBezTo>
                    <a:cubicBezTo>
                      <a:pt x="37371" y="2177147"/>
                      <a:pt x="37877" y="2183487"/>
                      <a:pt x="38844" y="2189694"/>
                    </a:cubicBezTo>
                    <a:cubicBezTo>
                      <a:pt x="37877" y="2195900"/>
                      <a:pt x="37371" y="2202240"/>
                      <a:pt x="37371" y="2208714"/>
                    </a:cubicBezTo>
                    <a:cubicBezTo>
                      <a:pt x="37371" y="2232303"/>
                      <a:pt x="44038" y="2254359"/>
                      <a:pt x="55573" y="2273126"/>
                    </a:cubicBezTo>
                    <a:cubicBezTo>
                      <a:pt x="44038" y="2291894"/>
                      <a:pt x="37371" y="2313950"/>
                      <a:pt x="37371" y="2337539"/>
                    </a:cubicBezTo>
                    <a:cubicBezTo>
                      <a:pt x="37371" y="2343969"/>
                      <a:pt x="37877" y="2350294"/>
                      <a:pt x="38829" y="2356470"/>
                    </a:cubicBezTo>
                    <a:cubicBezTo>
                      <a:pt x="37877" y="2362647"/>
                      <a:pt x="37371" y="2368957"/>
                      <a:pt x="37371" y="2375401"/>
                    </a:cubicBezTo>
                    <a:cubicBezTo>
                      <a:pt x="37371" y="2402518"/>
                      <a:pt x="46181" y="2427595"/>
                      <a:pt x="61064" y="2447970"/>
                    </a:cubicBezTo>
                    <a:cubicBezTo>
                      <a:pt x="24199" y="2473657"/>
                      <a:pt x="0" y="2516341"/>
                      <a:pt x="0" y="2564577"/>
                    </a:cubicBezTo>
                    <a:cubicBezTo>
                      <a:pt x="0" y="2642920"/>
                      <a:pt x="63728" y="2706648"/>
                      <a:pt x="142071" y="2706648"/>
                    </a:cubicBezTo>
                    <a:cubicBezTo>
                      <a:pt x="172849" y="2706648"/>
                      <a:pt x="201350" y="2696781"/>
                      <a:pt x="224627" y="2680082"/>
                    </a:cubicBezTo>
                    <a:cubicBezTo>
                      <a:pt x="237991" y="2671792"/>
                      <a:pt x="249287" y="2660496"/>
                      <a:pt x="257577" y="2647131"/>
                    </a:cubicBezTo>
                    <a:cubicBezTo>
                      <a:pt x="274275" y="2623840"/>
                      <a:pt x="284143" y="2595340"/>
                      <a:pt x="284143" y="2564577"/>
                    </a:cubicBezTo>
                    <a:cubicBezTo>
                      <a:pt x="284143" y="2526358"/>
                      <a:pt x="268947" y="2491636"/>
                      <a:pt x="244316" y="2466082"/>
                    </a:cubicBezTo>
                    <a:cubicBezTo>
                      <a:pt x="268784" y="2443520"/>
                      <a:pt x="284143" y="2411224"/>
                      <a:pt x="284143" y="2375386"/>
                    </a:cubicBezTo>
                    <a:cubicBezTo>
                      <a:pt x="284143" y="2368957"/>
                      <a:pt x="283637" y="2362632"/>
                      <a:pt x="282684" y="2356455"/>
                    </a:cubicBezTo>
                    <a:cubicBezTo>
                      <a:pt x="283637" y="2350279"/>
                      <a:pt x="284143" y="2343969"/>
                      <a:pt x="284143" y="2337524"/>
                    </a:cubicBezTo>
                    <a:cubicBezTo>
                      <a:pt x="284143" y="2313935"/>
                      <a:pt x="277475" y="2291879"/>
                      <a:pt x="265941" y="2273112"/>
                    </a:cubicBezTo>
                    <a:cubicBezTo>
                      <a:pt x="277475" y="2254344"/>
                      <a:pt x="284143" y="2232288"/>
                      <a:pt x="284143" y="2208699"/>
                    </a:cubicBezTo>
                    <a:cubicBezTo>
                      <a:pt x="284143" y="2202225"/>
                      <a:pt x="283637" y="2195885"/>
                      <a:pt x="282670" y="2189679"/>
                    </a:cubicBezTo>
                    <a:cubicBezTo>
                      <a:pt x="283637" y="2183472"/>
                      <a:pt x="284143" y="2177132"/>
                      <a:pt x="284143" y="2170658"/>
                    </a:cubicBezTo>
                    <a:cubicBezTo>
                      <a:pt x="284143" y="2164229"/>
                      <a:pt x="283637" y="2157904"/>
                      <a:pt x="282684" y="2151727"/>
                    </a:cubicBezTo>
                    <a:cubicBezTo>
                      <a:pt x="283637" y="2145551"/>
                      <a:pt x="284143" y="2139241"/>
                      <a:pt x="284143" y="2132797"/>
                    </a:cubicBezTo>
                    <a:cubicBezTo>
                      <a:pt x="284143" y="2109207"/>
                      <a:pt x="277475" y="2087151"/>
                      <a:pt x="265941" y="2068384"/>
                    </a:cubicBezTo>
                    <a:cubicBezTo>
                      <a:pt x="277475" y="2049616"/>
                      <a:pt x="284143" y="2027560"/>
                      <a:pt x="284143" y="2003971"/>
                    </a:cubicBezTo>
                    <a:cubicBezTo>
                      <a:pt x="284143" y="1997497"/>
                      <a:pt x="283637" y="1991157"/>
                      <a:pt x="282670" y="1984950"/>
                    </a:cubicBezTo>
                    <a:cubicBezTo>
                      <a:pt x="283637" y="1978744"/>
                      <a:pt x="284143" y="1972404"/>
                      <a:pt x="284143" y="1965930"/>
                    </a:cubicBezTo>
                    <a:cubicBezTo>
                      <a:pt x="284143" y="1959501"/>
                      <a:pt x="283637" y="1953176"/>
                      <a:pt x="282684" y="1946999"/>
                    </a:cubicBezTo>
                    <a:cubicBezTo>
                      <a:pt x="283637" y="1940823"/>
                      <a:pt x="284143" y="1934513"/>
                      <a:pt x="284143" y="1928068"/>
                    </a:cubicBezTo>
                    <a:cubicBezTo>
                      <a:pt x="284143" y="1904479"/>
                      <a:pt x="277475" y="1882423"/>
                      <a:pt x="265941" y="1863656"/>
                    </a:cubicBezTo>
                    <a:cubicBezTo>
                      <a:pt x="277475" y="1844888"/>
                      <a:pt x="284143" y="1822832"/>
                      <a:pt x="284143" y="1799243"/>
                    </a:cubicBezTo>
                    <a:cubicBezTo>
                      <a:pt x="284143" y="1792784"/>
                      <a:pt x="283637" y="1786429"/>
                      <a:pt x="282670" y="1780223"/>
                    </a:cubicBezTo>
                    <a:cubicBezTo>
                      <a:pt x="283637" y="1774016"/>
                      <a:pt x="284143" y="1767676"/>
                      <a:pt x="284143" y="1761202"/>
                    </a:cubicBezTo>
                    <a:cubicBezTo>
                      <a:pt x="284143" y="1754773"/>
                      <a:pt x="283637" y="1748448"/>
                      <a:pt x="282684" y="1742271"/>
                    </a:cubicBezTo>
                    <a:cubicBezTo>
                      <a:pt x="283637" y="1736095"/>
                      <a:pt x="284143" y="1729785"/>
                      <a:pt x="284143" y="1723340"/>
                    </a:cubicBezTo>
                    <a:cubicBezTo>
                      <a:pt x="284143" y="1699751"/>
                      <a:pt x="277475" y="1677695"/>
                      <a:pt x="265941" y="1658928"/>
                    </a:cubicBezTo>
                    <a:cubicBezTo>
                      <a:pt x="277475" y="1640160"/>
                      <a:pt x="284143" y="1618104"/>
                      <a:pt x="284143" y="1594515"/>
                    </a:cubicBezTo>
                    <a:cubicBezTo>
                      <a:pt x="284143" y="1588041"/>
                      <a:pt x="283637" y="1581701"/>
                      <a:pt x="282670" y="1575495"/>
                    </a:cubicBezTo>
                    <a:cubicBezTo>
                      <a:pt x="283637" y="1569289"/>
                      <a:pt x="284143" y="1562948"/>
                      <a:pt x="284143" y="1556474"/>
                    </a:cubicBezTo>
                    <a:cubicBezTo>
                      <a:pt x="284143" y="1550045"/>
                      <a:pt x="283637" y="1543720"/>
                      <a:pt x="282684" y="1537543"/>
                    </a:cubicBezTo>
                    <a:cubicBezTo>
                      <a:pt x="283637" y="1531367"/>
                      <a:pt x="284143" y="1525057"/>
                      <a:pt x="284143" y="1518612"/>
                    </a:cubicBezTo>
                    <a:cubicBezTo>
                      <a:pt x="284143" y="1495023"/>
                      <a:pt x="277475" y="1472967"/>
                      <a:pt x="265941" y="1454200"/>
                    </a:cubicBezTo>
                    <a:cubicBezTo>
                      <a:pt x="277475" y="1435432"/>
                      <a:pt x="284143" y="1413376"/>
                      <a:pt x="284143" y="1389787"/>
                    </a:cubicBezTo>
                    <a:cubicBezTo>
                      <a:pt x="284143" y="1383313"/>
                      <a:pt x="283637" y="1376973"/>
                      <a:pt x="282670" y="1370767"/>
                    </a:cubicBezTo>
                    <a:cubicBezTo>
                      <a:pt x="283637" y="1364560"/>
                      <a:pt x="284143" y="1358220"/>
                      <a:pt x="284143" y="1351746"/>
                    </a:cubicBezTo>
                    <a:cubicBezTo>
                      <a:pt x="284143" y="1345317"/>
                      <a:pt x="283637" y="1338992"/>
                      <a:pt x="282684" y="1332816"/>
                    </a:cubicBezTo>
                    <a:cubicBezTo>
                      <a:pt x="283637" y="1326639"/>
                      <a:pt x="284143" y="1320329"/>
                      <a:pt x="284143" y="1313884"/>
                    </a:cubicBezTo>
                    <a:cubicBezTo>
                      <a:pt x="284143" y="1290295"/>
                      <a:pt x="277475" y="1268239"/>
                      <a:pt x="265941" y="1249472"/>
                    </a:cubicBezTo>
                    <a:cubicBezTo>
                      <a:pt x="277475" y="1230705"/>
                      <a:pt x="284143" y="1208648"/>
                      <a:pt x="284143" y="1185059"/>
                    </a:cubicBezTo>
                    <a:cubicBezTo>
                      <a:pt x="284143" y="1178585"/>
                      <a:pt x="283637" y="1172245"/>
                      <a:pt x="282670" y="1166039"/>
                    </a:cubicBezTo>
                    <a:cubicBezTo>
                      <a:pt x="283637" y="1159833"/>
                      <a:pt x="284143" y="1153493"/>
                      <a:pt x="284143" y="1147018"/>
                    </a:cubicBezTo>
                    <a:cubicBezTo>
                      <a:pt x="284143" y="1140589"/>
                      <a:pt x="283637" y="1134264"/>
                      <a:pt x="282684" y="1128087"/>
                    </a:cubicBezTo>
                    <a:cubicBezTo>
                      <a:pt x="283637" y="1121911"/>
                      <a:pt x="284143" y="1115601"/>
                      <a:pt x="284143" y="1109157"/>
                    </a:cubicBezTo>
                    <a:cubicBezTo>
                      <a:pt x="284143" y="1085567"/>
                      <a:pt x="277475" y="1063511"/>
                      <a:pt x="265956" y="1044744"/>
                    </a:cubicBezTo>
                    <a:cubicBezTo>
                      <a:pt x="277490" y="1025976"/>
                      <a:pt x="284143" y="1003920"/>
                      <a:pt x="284143" y="980331"/>
                    </a:cubicBezTo>
                    <a:cubicBezTo>
                      <a:pt x="284143" y="973857"/>
                      <a:pt x="283637" y="967517"/>
                      <a:pt x="282670" y="961311"/>
                    </a:cubicBezTo>
                    <a:cubicBezTo>
                      <a:pt x="283637" y="955105"/>
                      <a:pt x="284143" y="948764"/>
                      <a:pt x="284143" y="942290"/>
                    </a:cubicBezTo>
                    <a:cubicBezTo>
                      <a:pt x="284143" y="935861"/>
                      <a:pt x="283637" y="929536"/>
                      <a:pt x="282684" y="923359"/>
                    </a:cubicBezTo>
                    <a:cubicBezTo>
                      <a:pt x="283637" y="917183"/>
                      <a:pt x="284143" y="910873"/>
                      <a:pt x="284143" y="904429"/>
                    </a:cubicBezTo>
                    <a:cubicBezTo>
                      <a:pt x="284143" y="880839"/>
                      <a:pt x="277475" y="858783"/>
                      <a:pt x="265956" y="840016"/>
                    </a:cubicBezTo>
                    <a:cubicBezTo>
                      <a:pt x="277490" y="821249"/>
                      <a:pt x="284143" y="799192"/>
                      <a:pt x="284143" y="775603"/>
                    </a:cubicBezTo>
                    <a:cubicBezTo>
                      <a:pt x="284143" y="769129"/>
                      <a:pt x="283637" y="762789"/>
                      <a:pt x="282670" y="756583"/>
                    </a:cubicBezTo>
                    <a:cubicBezTo>
                      <a:pt x="283637" y="750377"/>
                      <a:pt x="284143" y="744036"/>
                      <a:pt x="284143" y="737562"/>
                    </a:cubicBezTo>
                    <a:cubicBezTo>
                      <a:pt x="284143" y="731133"/>
                      <a:pt x="283637" y="724808"/>
                      <a:pt x="282684" y="718631"/>
                    </a:cubicBezTo>
                    <a:cubicBezTo>
                      <a:pt x="283637" y="712455"/>
                      <a:pt x="284143" y="706145"/>
                      <a:pt x="284143" y="699701"/>
                    </a:cubicBezTo>
                    <a:cubicBezTo>
                      <a:pt x="284143" y="676111"/>
                      <a:pt x="277475" y="654055"/>
                      <a:pt x="265956" y="635288"/>
                    </a:cubicBezTo>
                    <a:cubicBezTo>
                      <a:pt x="277490" y="616521"/>
                      <a:pt x="284143" y="594464"/>
                      <a:pt x="284143" y="570875"/>
                    </a:cubicBezTo>
                    <a:cubicBezTo>
                      <a:pt x="284143" y="564401"/>
                      <a:pt x="283637" y="558061"/>
                      <a:pt x="282670" y="551855"/>
                    </a:cubicBezTo>
                    <a:cubicBezTo>
                      <a:pt x="283637" y="545649"/>
                      <a:pt x="284143" y="539309"/>
                      <a:pt x="284143" y="532835"/>
                    </a:cubicBezTo>
                    <a:cubicBezTo>
                      <a:pt x="284143" y="526405"/>
                      <a:pt x="283637" y="520080"/>
                      <a:pt x="282684" y="513904"/>
                    </a:cubicBezTo>
                    <a:cubicBezTo>
                      <a:pt x="283637" y="507727"/>
                      <a:pt x="284143" y="501417"/>
                      <a:pt x="284143" y="494973"/>
                    </a:cubicBezTo>
                    <a:cubicBezTo>
                      <a:pt x="284143" y="471383"/>
                      <a:pt x="277475" y="449327"/>
                      <a:pt x="265956" y="430560"/>
                    </a:cubicBezTo>
                    <a:cubicBezTo>
                      <a:pt x="277490" y="411793"/>
                      <a:pt x="284143" y="389736"/>
                      <a:pt x="284143" y="366147"/>
                    </a:cubicBezTo>
                    <a:cubicBezTo>
                      <a:pt x="284143" y="359673"/>
                      <a:pt x="283637" y="353333"/>
                      <a:pt x="282670" y="347127"/>
                    </a:cubicBezTo>
                    <a:cubicBezTo>
                      <a:pt x="283637" y="340921"/>
                      <a:pt x="284143" y="334581"/>
                      <a:pt x="284143" y="328107"/>
                    </a:cubicBezTo>
                    <a:cubicBezTo>
                      <a:pt x="284143" y="321677"/>
                      <a:pt x="283637" y="315352"/>
                      <a:pt x="282684" y="309176"/>
                    </a:cubicBezTo>
                    <a:cubicBezTo>
                      <a:pt x="283637" y="302999"/>
                      <a:pt x="284143" y="296689"/>
                      <a:pt x="284143" y="290245"/>
                    </a:cubicBezTo>
                    <a:cubicBezTo>
                      <a:pt x="284143" y="266655"/>
                      <a:pt x="277475" y="244599"/>
                      <a:pt x="265956" y="225832"/>
                    </a:cubicBezTo>
                    <a:cubicBezTo>
                      <a:pt x="277490" y="207065"/>
                      <a:pt x="284143" y="185008"/>
                      <a:pt x="284143" y="161419"/>
                    </a:cubicBezTo>
                    <a:cubicBezTo>
                      <a:pt x="284128" y="154960"/>
                      <a:pt x="283622" y="148620"/>
                      <a:pt x="282655" y="142414"/>
                    </a:cubicBezTo>
                    <a:close/>
                    <a:moveTo>
                      <a:pt x="42892" y="161434"/>
                    </a:moveTo>
                    <a:cubicBezTo>
                      <a:pt x="42892" y="160973"/>
                      <a:pt x="42922" y="160526"/>
                      <a:pt x="42922" y="160080"/>
                    </a:cubicBezTo>
                    <a:cubicBezTo>
                      <a:pt x="48414" y="177671"/>
                      <a:pt x="57745" y="193581"/>
                      <a:pt x="69934" y="206826"/>
                    </a:cubicBezTo>
                    <a:cubicBezTo>
                      <a:pt x="65946" y="211172"/>
                      <a:pt x="62270" y="215786"/>
                      <a:pt x="58921" y="220667"/>
                    </a:cubicBezTo>
                    <a:cubicBezTo>
                      <a:pt x="48756" y="203240"/>
                      <a:pt x="42892" y="183014"/>
                      <a:pt x="42892" y="161434"/>
                    </a:cubicBezTo>
                    <a:close/>
                    <a:moveTo>
                      <a:pt x="190709" y="2679442"/>
                    </a:moveTo>
                    <a:cubicBezTo>
                      <a:pt x="154112" y="2679442"/>
                      <a:pt x="124346" y="2649677"/>
                      <a:pt x="124346" y="2613080"/>
                    </a:cubicBezTo>
                    <a:cubicBezTo>
                      <a:pt x="124346" y="2576483"/>
                      <a:pt x="154112" y="2546717"/>
                      <a:pt x="190709" y="2546717"/>
                    </a:cubicBezTo>
                    <a:cubicBezTo>
                      <a:pt x="227305" y="2546717"/>
                      <a:pt x="257071" y="2576483"/>
                      <a:pt x="257071" y="2613080"/>
                    </a:cubicBezTo>
                    <a:cubicBezTo>
                      <a:pt x="257071" y="2649662"/>
                      <a:pt x="227305" y="2679442"/>
                      <a:pt x="190709" y="2679442"/>
                    </a:cubicBezTo>
                    <a:close/>
                    <a:moveTo>
                      <a:pt x="261253" y="2626936"/>
                    </a:moveTo>
                    <a:cubicBezTo>
                      <a:pt x="262131" y="2622441"/>
                      <a:pt x="262607" y="2617812"/>
                      <a:pt x="262607" y="2613080"/>
                    </a:cubicBezTo>
                    <a:cubicBezTo>
                      <a:pt x="262607" y="2573432"/>
                      <a:pt x="230356" y="2541181"/>
                      <a:pt x="190709" y="2541181"/>
                    </a:cubicBezTo>
                    <a:cubicBezTo>
                      <a:pt x="151061" y="2541181"/>
                      <a:pt x="118810" y="2573432"/>
                      <a:pt x="118810" y="2613080"/>
                    </a:cubicBezTo>
                    <a:cubicBezTo>
                      <a:pt x="118810" y="2652727"/>
                      <a:pt x="151061" y="2684979"/>
                      <a:pt x="190709" y="2684979"/>
                    </a:cubicBezTo>
                    <a:cubicBezTo>
                      <a:pt x="195456" y="2684979"/>
                      <a:pt x="200084" y="2684502"/>
                      <a:pt x="204564" y="2683624"/>
                    </a:cubicBezTo>
                    <a:cubicBezTo>
                      <a:pt x="194236" y="2687449"/>
                      <a:pt x="183073" y="2689547"/>
                      <a:pt x="171421" y="2689547"/>
                    </a:cubicBezTo>
                    <a:cubicBezTo>
                      <a:pt x="118631" y="2689547"/>
                      <a:pt x="75679" y="2646596"/>
                      <a:pt x="75679" y="2593807"/>
                    </a:cubicBezTo>
                    <a:cubicBezTo>
                      <a:pt x="75679" y="2544455"/>
                      <a:pt x="113214" y="2503706"/>
                      <a:pt x="161241" y="2498616"/>
                    </a:cubicBezTo>
                    <a:cubicBezTo>
                      <a:pt x="164887" y="2498601"/>
                      <a:pt x="168503" y="2498408"/>
                      <a:pt x="172075" y="2498080"/>
                    </a:cubicBezTo>
                    <a:cubicBezTo>
                      <a:pt x="224567" y="2498437"/>
                      <a:pt x="267161" y="2541225"/>
                      <a:pt x="267161" y="2593807"/>
                    </a:cubicBezTo>
                    <a:cubicBezTo>
                      <a:pt x="267176" y="2605445"/>
                      <a:pt x="265078" y="2616607"/>
                      <a:pt x="261253" y="2626936"/>
                    </a:cubicBezTo>
                    <a:close/>
                    <a:moveTo>
                      <a:pt x="171435" y="2492529"/>
                    </a:moveTo>
                    <a:cubicBezTo>
                      <a:pt x="167848" y="2492529"/>
                      <a:pt x="164321" y="2492722"/>
                      <a:pt x="160839" y="2493080"/>
                    </a:cubicBezTo>
                    <a:cubicBezTo>
                      <a:pt x="160809" y="2493080"/>
                      <a:pt x="160779" y="2493080"/>
                      <a:pt x="160749" y="2493080"/>
                    </a:cubicBezTo>
                    <a:cubicBezTo>
                      <a:pt x="123736" y="2493080"/>
                      <a:pt x="90666" y="2475905"/>
                      <a:pt x="69042" y="2449131"/>
                    </a:cubicBezTo>
                    <a:cubicBezTo>
                      <a:pt x="75620" y="2444949"/>
                      <a:pt x="82570" y="2441302"/>
                      <a:pt x="89848" y="2438281"/>
                    </a:cubicBezTo>
                    <a:cubicBezTo>
                      <a:pt x="109925" y="2452435"/>
                      <a:pt x="134377" y="2460754"/>
                      <a:pt x="160749" y="2460754"/>
                    </a:cubicBezTo>
                    <a:cubicBezTo>
                      <a:pt x="179889" y="2460754"/>
                      <a:pt x="198016" y="2456364"/>
                      <a:pt x="214194" y="2448565"/>
                    </a:cubicBezTo>
                    <a:cubicBezTo>
                      <a:pt x="222111" y="2453521"/>
                      <a:pt x="229478" y="2459251"/>
                      <a:pt x="236205" y="2465665"/>
                    </a:cubicBezTo>
                    <a:cubicBezTo>
                      <a:pt x="218435" y="2480504"/>
                      <a:pt x="196260" y="2490222"/>
                      <a:pt x="171941" y="2492529"/>
                    </a:cubicBezTo>
                    <a:cubicBezTo>
                      <a:pt x="171778" y="2492529"/>
                      <a:pt x="171599" y="2492529"/>
                      <a:pt x="171435" y="2492529"/>
                    </a:cubicBezTo>
                    <a:close/>
                    <a:moveTo>
                      <a:pt x="160749" y="2455218"/>
                    </a:moveTo>
                    <a:cubicBezTo>
                      <a:pt x="136892" y="2455218"/>
                      <a:pt x="114672" y="2448089"/>
                      <a:pt x="96098" y="2435855"/>
                    </a:cubicBezTo>
                    <a:cubicBezTo>
                      <a:pt x="110475" y="2430706"/>
                      <a:pt x="125939" y="2427878"/>
                      <a:pt x="142056" y="2427878"/>
                    </a:cubicBezTo>
                    <a:cubicBezTo>
                      <a:pt x="166122" y="2427878"/>
                      <a:pt x="188729" y="2434159"/>
                      <a:pt x="208389" y="2445127"/>
                    </a:cubicBezTo>
                    <a:cubicBezTo>
                      <a:pt x="193804" y="2451601"/>
                      <a:pt x="177701" y="2455218"/>
                      <a:pt x="160749" y="2455218"/>
                    </a:cubicBezTo>
                    <a:close/>
                    <a:moveTo>
                      <a:pt x="142056" y="2422342"/>
                    </a:moveTo>
                    <a:cubicBezTo>
                      <a:pt x="123929" y="2422342"/>
                      <a:pt x="106606" y="2425794"/>
                      <a:pt x="90637" y="2432015"/>
                    </a:cubicBezTo>
                    <a:cubicBezTo>
                      <a:pt x="66511" y="2414096"/>
                      <a:pt x="49441" y="2387203"/>
                      <a:pt x="44425" y="2356307"/>
                    </a:cubicBezTo>
                    <a:cubicBezTo>
                      <a:pt x="48161" y="2333253"/>
                      <a:pt x="58594" y="2312432"/>
                      <a:pt x="73670" y="2295897"/>
                    </a:cubicBezTo>
                    <a:cubicBezTo>
                      <a:pt x="95994" y="2318162"/>
                      <a:pt x="126787" y="2331943"/>
                      <a:pt x="160734" y="2331943"/>
                    </a:cubicBezTo>
                    <a:cubicBezTo>
                      <a:pt x="194682" y="2331943"/>
                      <a:pt x="225475" y="2318162"/>
                      <a:pt x="247799" y="2295897"/>
                    </a:cubicBezTo>
                    <a:cubicBezTo>
                      <a:pt x="262875" y="2312432"/>
                      <a:pt x="273308" y="2333268"/>
                      <a:pt x="277044" y="2356307"/>
                    </a:cubicBezTo>
                    <a:cubicBezTo>
                      <a:pt x="270957" y="2393826"/>
                      <a:pt x="247099" y="2425437"/>
                      <a:pt x="214417" y="2442240"/>
                    </a:cubicBezTo>
                    <a:cubicBezTo>
                      <a:pt x="193224" y="2429619"/>
                      <a:pt x="168473" y="2422342"/>
                      <a:pt x="142056" y="2422342"/>
                    </a:cubicBezTo>
                    <a:close/>
                    <a:moveTo>
                      <a:pt x="102439" y="2235012"/>
                    </a:moveTo>
                    <a:cubicBezTo>
                      <a:pt x="119643" y="2225174"/>
                      <a:pt x="139541" y="2219519"/>
                      <a:pt x="160749" y="2219519"/>
                    </a:cubicBezTo>
                    <a:cubicBezTo>
                      <a:pt x="181957" y="2219519"/>
                      <a:pt x="201841" y="2225174"/>
                      <a:pt x="219060" y="2235012"/>
                    </a:cubicBezTo>
                    <a:cubicBezTo>
                      <a:pt x="201856" y="2244849"/>
                      <a:pt x="181957" y="2250505"/>
                      <a:pt x="160749" y="2250505"/>
                    </a:cubicBezTo>
                    <a:cubicBezTo>
                      <a:pt x="139541" y="2250520"/>
                      <a:pt x="119643" y="2244849"/>
                      <a:pt x="102439" y="2235012"/>
                    </a:cubicBezTo>
                    <a:close/>
                    <a:moveTo>
                      <a:pt x="219046" y="2272874"/>
                    </a:moveTo>
                    <a:cubicBezTo>
                      <a:pt x="201841" y="2282711"/>
                      <a:pt x="181942" y="2288366"/>
                      <a:pt x="160749" y="2288366"/>
                    </a:cubicBezTo>
                    <a:cubicBezTo>
                      <a:pt x="139556" y="2288366"/>
                      <a:pt x="119658" y="2282711"/>
                      <a:pt x="102453" y="2272874"/>
                    </a:cubicBezTo>
                    <a:cubicBezTo>
                      <a:pt x="119658" y="2263036"/>
                      <a:pt x="139556" y="2257381"/>
                      <a:pt x="160749" y="2257381"/>
                    </a:cubicBezTo>
                    <a:cubicBezTo>
                      <a:pt x="181942" y="2257381"/>
                      <a:pt x="201841" y="2263036"/>
                      <a:pt x="219046" y="2272874"/>
                    </a:cubicBezTo>
                    <a:close/>
                    <a:moveTo>
                      <a:pt x="138202" y="2253942"/>
                    </a:moveTo>
                    <a:cubicBezTo>
                      <a:pt x="123394" y="2256681"/>
                      <a:pt x="109508" y="2262054"/>
                      <a:pt x="97051" y="2269599"/>
                    </a:cubicBezTo>
                    <a:cubicBezTo>
                      <a:pt x="90026" y="2265060"/>
                      <a:pt x="83493" y="2259821"/>
                      <a:pt x="77584" y="2253942"/>
                    </a:cubicBezTo>
                    <a:cubicBezTo>
                      <a:pt x="83478" y="2248064"/>
                      <a:pt x="90011" y="2242825"/>
                      <a:pt x="97051" y="2238286"/>
                    </a:cubicBezTo>
                    <a:cubicBezTo>
                      <a:pt x="109508" y="2245831"/>
                      <a:pt x="123394" y="2251204"/>
                      <a:pt x="138202" y="2253942"/>
                    </a:cubicBezTo>
                    <a:close/>
                    <a:moveTo>
                      <a:pt x="160749" y="2293903"/>
                    </a:moveTo>
                    <a:cubicBezTo>
                      <a:pt x="184041" y="2293903"/>
                      <a:pt x="205844" y="2287414"/>
                      <a:pt x="224448" y="2276148"/>
                    </a:cubicBezTo>
                    <a:cubicBezTo>
                      <a:pt x="231517" y="2280702"/>
                      <a:pt x="238080" y="2285970"/>
                      <a:pt x="244004" y="2291894"/>
                    </a:cubicBezTo>
                    <a:cubicBezTo>
                      <a:pt x="222662" y="2313206"/>
                      <a:pt x="193224" y="2326407"/>
                      <a:pt x="160749" y="2326407"/>
                    </a:cubicBezTo>
                    <a:cubicBezTo>
                      <a:pt x="128275" y="2326407"/>
                      <a:pt x="98837" y="2313206"/>
                      <a:pt x="77495" y="2291894"/>
                    </a:cubicBezTo>
                    <a:cubicBezTo>
                      <a:pt x="83418" y="2285970"/>
                      <a:pt x="89981" y="2280717"/>
                      <a:pt x="97051" y="2276148"/>
                    </a:cubicBezTo>
                    <a:cubicBezTo>
                      <a:pt x="115654" y="2287414"/>
                      <a:pt x="137458" y="2293903"/>
                      <a:pt x="160749" y="2293903"/>
                    </a:cubicBezTo>
                    <a:close/>
                    <a:moveTo>
                      <a:pt x="183282" y="2253942"/>
                    </a:moveTo>
                    <a:cubicBezTo>
                      <a:pt x="198090" y="2251204"/>
                      <a:pt x="211976" y="2245831"/>
                      <a:pt x="224433" y="2238286"/>
                    </a:cubicBezTo>
                    <a:cubicBezTo>
                      <a:pt x="231458" y="2242825"/>
                      <a:pt x="237991" y="2248049"/>
                      <a:pt x="243900" y="2253942"/>
                    </a:cubicBezTo>
                    <a:cubicBezTo>
                      <a:pt x="238006" y="2259821"/>
                      <a:pt x="231472" y="2265060"/>
                      <a:pt x="224433" y="2269599"/>
                    </a:cubicBezTo>
                    <a:cubicBezTo>
                      <a:pt x="211991" y="2262054"/>
                      <a:pt x="198090" y="2256696"/>
                      <a:pt x="183282" y="2253942"/>
                    </a:cubicBezTo>
                    <a:close/>
                    <a:moveTo>
                      <a:pt x="160749" y="2213982"/>
                    </a:moveTo>
                    <a:cubicBezTo>
                      <a:pt x="137458" y="2213982"/>
                      <a:pt x="115654" y="2220471"/>
                      <a:pt x="97051" y="2231737"/>
                    </a:cubicBezTo>
                    <a:cubicBezTo>
                      <a:pt x="74905" y="2217450"/>
                      <a:pt x="57850" y="2195974"/>
                      <a:pt x="49203" y="2170599"/>
                    </a:cubicBezTo>
                    <a:cubicBezTo>
                      <a:pt x="57850" y="2145239"/>
                      <a:pt x="74920" y="2123748"/>
                      <a:pt x="97051" y="2109460"/>
                    </a:cubicBezTo>
                    <a:cubicBezTo>
                      <a:pt x="115654" y="2120726"/>
                      <a:pt x="137458" y="2127215"/>
                      <a:pt x="160749" y="2127215"/>
                    </a:cubicBezTo>
                    <a:cubicBezTo>
                      <a:pt x="184041" y="2127215"/>
                      <a:pt x="205844" y="2120726"/>
                      <a:pt x="224448" y="2109460"/>
                    </a:cubicBezTo>
                    <a:cubicBezTo>
                      <a:pt x="246593" y="2123748"/>
                      <a:pt x="263649" y="2145224"/>
                      <a:pt x="272296" y="2170599"/>
                    </a:cubicBezTo>
                    <a:cubicBezTo>
                      <a:pt x="263649" y="2195959"/>
                      <a:pt x="246579" y="2217450"/>
                      <a:pt x="224448" y="2231737"/>
                    </a:cubicBezTo>
                    <a:cubicBezTo>
                      <a:pt x="205829" y="2220471"/>
                      <a:pt x="184026" y="2213982"/>
                      <a:pt x="160749" y="2213982"/>
                    </a:cubicBezTo>
                    <a:close/>
                    <a:moveTo>
                      <a:pt x="102439" y="2068160"/>
                    </a:moveTo>
                    <a:cubicBezTo>
                      <a:pt x="119643" y="2058323"/>
                      <a:pt x="139541" y="2052667"/>
                      <a:pt x="160734" y="2052667"/>
                    </a:cubicBezTo>
                    <a:cubicBezTo>
                      <a:pt x="181927" y="2052667"/>
                      <a:pt x="201826" y="2058323"/>
                      <a:pt x="219031" y="2068160"/>
                    </a:cubicBezTo>
                    <a:cubicBezTo>
                      <a:pt x="201826" y="2077998"/>
                      <a:pt x="181927" y="2083653"/>
                      <a:pt x="160734" y="2083653"/>
                    </a:cubicBezTo>
                    <a:cubicBezTo>
                      <a:pt x="139541" y="2083653"/>
                      <a:pt x="119643" y="2077998"/>
                      <a:pt x="102439" y="2068160"/>
                    </a:cubicBezTo>
                    <a:close/>
                    <a:moveTo>
                      <a:pt x="219046" y="2106201"/>
                    </a:moveTo>
                    <a:cubicBezTo>
                      <a:pt x="201841" y="2116038"/>
                      <a:pt x="181942" y="2121694"/>
                      <a:pt x="160734" y="2121694"/>
                    </a:cubicBezTo>
                    <a:cubicBezTo>
                      <a:pt x="139526" y="2121694"/>
                      <a:pt x="119643" y="2116038"/>
                      <a:pt x="102424" y="2106201"/>
                    </a:cubicBezTo>
                    <a:cubicBezTo>
                      <a:pt x="119628" y="2096363"/>
                      <a:pt x="139526" y="2090708"/>
                      <a:pt x="160734" y="2090708"/>
                    </a:cubicBezTo>
                    <a:cubicBezTo>
                      <a:pt x="181942" y="2090693"/>
                      <a:pt x="201841" y="2096363"/>
                      <a:pt x="219046" y="2106201"/>
                    </a:cubicBezTo>
                    <a:close/>
                    <a:moveTo>
                      <a:pt x="102439" y="2030298"/>
                    </a:moveTo>
                    <a:cubicBezTo>
                      <a:pt x="119643" y="2020461"/>
                      <a:pt x="139541" y="2014805"/>
                      <a:pt x="160749" y="2014805"/>
                    </a:cubicBezTo>
                    <a:cubicBezTo>
                      <a:pt x="181957" y="2014805"/>
                      <a:pt x="201841" y="2020461"/>
                      <a:pt x="219060" y="2030298"/>
                    </a:cubicBezTo>
                    <a:cubicBezTo>
                      <a:pt x="201856" y="2040136"/>
                      <a:pt x="181957" y="2045791"/>
                      <a:pt x="160749" y="2045791"/>
                    </a:cubicBezTo>
                    <a:cubicBezTo>
                      <a:pt x="139541" y="2045806"/>
                      <a:pt x="119643" y="2040151"/>
                      <a:pt x="102439" y="2030298"/>
                    </a:cubicBezTo>
                    <a:close/>
                    <a:moveTo>
                      <a:pt x="138202" y="2049229"/>
                    </a:moveTo>
                    <a:cubicBezTo>
                      <a:pt x="123394" y="2051968"/>
                      <a:pt x="109508" y="2057341"/>
                      <a:pt x="97051" y="2064886"/>
                    </a:cubicBezTo>
                    <a:cubicBezTo>
                      <a:pt x="90026" y="2060347"/>
                      <a:pt x="83493" y="2055108"/>
                      <a:pt x="77584" y="2049229"/>
                    </a:cubicBezTo>
                    <a:cubicBezTo>
                      <a:pt x="83478" y="2043351"/>
                      <a:pt x="90011" y="2038112"/>
                      <a:pt x="97051" y="2033573"/>
                    </a:cubicBezTo>
                    <a:cubicBezTo>
                      <a:pt x="109508" y="2041118"/>
                      <a:pt x="123394" y="2046491"/>
                      <a:pt x="138202" y="2049229"/>
                    </a:cubicBezTo>
                    <a:close/>
                    <a:moveTo>
                      <a:pt x="138693" y="2087181"/>
                    </a:moveTo>
                    <a:cubicBezTo>
                      <a:pt x="123706" y="2089904"/>
                      <a:pt x="109627" y="2095307"/>
                      <a:pt x="97036" y="2102927"/>
                    </a:cubicBezTo>
                    <a:cubicBezTo>
                      <a:pt x="89967" y="2098373"/>
                      <a:pt x="83403" y="2093104"/>
                      <a:pt x="77480" y="2087181"/>
                    </a:cubicBezTo>
                    <a:cubicBezTo>
                      <a:pt x="83403" y="2081257"/>
                      <a:pt x="89967" y="2076004"/>
                      <a:pt x="97036" y="2071434"/>
                    </a:cubicBezTo>
                    <a:cubicBezTo>
                      <a:pt x="109642" y="2079054"/>
                      <a:pt x="123706" y="2084457"/>
                      <a:pt x="138693" y="2087181"/>
                    </a:cubicBezTo>
                    <a:close/>
                    <a:moveTo>
                      <a:pt x="182791" y="2087181"/>
                    </a:moveTo>
                    <a:cubicBezTo>
                      <a:pt x="197778" y="2084457"/>
                      <a:pt x="211842" y="2079054"/>
                      <a:pt x="224448" y="2071434"/>
                    </a:cubicBezTo>
                    <a:cubicBezTo>
                      <a:pt x="231517" y="2075989"/>
                      <a:pt x="238080" y="2081257"/>
                      <a:pt x="244004" y="2087181"/>
                    </a:cubicBezTo>
                    <a:cubicBezTo>
                      <a:pt x="238080" y="2093104"/>
                      <a:pt x="231517" y="2098358"/>
                      <a:pt x="224448" y="2102927"/>
                    </a:cubicBezTo>
                    <a:cubicBezTo>
                      <a:pt x="211842" y="2095292"/>
                      <a:pt x="197778" y="2089889"/>
                      <a:pt x="182791" y="2087181"/>
                    </a:cubicBezTo>
                    <a:close/>
                    <a:moveTo>
                      <a:pt x="183282" y="2049229"/>
                    </a:moveTo>
                    <a:cubicBezTo>
                      <a:pt x="198090" y="2046491"/>
                      <a:pt x="211976" y="2041118"/>
                      <a:pt x="224433" y="2033573"/>
                    </a:cubicBezTo>
                    <a:cubicBezTo>
                      <a:pt x="231458" y="2038112"/>
                      <a:pt x="237991" y="2043336"/>
                      <a:pt x="243900" y="2049229"/>
                    </a:cubicBezTo>
                    <a:cubicBezTo>
                      <a:pt x="238006" y="2055108"/>
                      <a:pt x="231472" y="2060347"/>
                      <a:pt x="224433" y="2064886"/>
                    </a:cubicBezTo>
                    <a:cubicBezTo>
                      <a:pt x="211991" y="2057341"/>
                      <a:pt x="198090" y="2051983"/>
                      <a:pt x="183282" y="2049229"/>
                    </a:cubicBezTo>
                    <a:close/>
                    <a:moveTo>
                      <a:pt x="160749" y="2009269"/>
                    </a:moveTo>
                    <a:cubicBezTo>
                      <a:pt x="137458" y="2009269"/>
                      <a:pt x="115654" y="2015758"/>
                      <a:pt x="97051" y="2027024"/>
                    </a:cubicBezTo>
                    <a:cubicBezTo>
                      <a:pt x="74905" y="2012737"/>
                      <a:pt x="57850" y="1991261"/>
                      <a:pt x="49203" y="1965886"/>
                    </a:cubicBezTo>
                    <a:cubicBezTo>
                      <a:pt x="57850" y="1940525"/>
                      <a:pt x="74920" y="1919035"/>
                      <a:pt x="97051" y="1904747"/>
                    </a:cubicBezTo>
                    <a:cubicBezTo>
                      <a:pt x="115654" y="1916013"/>
                      <a:pt x="137458" y="1922502"/>
                      <a:pt x="160749" y="1922502"/>
                    </a:cubicBezTo>
                    <a:cubicBezTo>
                      <a:pt x="184041" y="1922502"/>
                      <a:pt x="205844" y="1916013"/>
                      <a:pt x="224448" y="1904747"/>
                    </a:cubicBezTo>
                    <a:cubicBezTo>
                      <a:pt x="246593" y="1919035"/>
                      <a:pt x="263649" y="1940510"/>
                      <a:pt x="272296" y="1965886"/>
                    </a:cubicBezTo>
                    <a:cubicBezTo>
                      <a:pt x="263649" y="1991246"/>
                      <a:pt x="246579" y="2012737"/>
                      <a:pt x="224448" y="2027024"/>
                    </a:cubicBezTo>
                    <a:cubicBezTo>
                      <a:pt x="205829" y="2015758"/>
                      <a:pt x="184026" y="2009269"/>
                      <a:pt x="160749" y="2009269"/>
                    </a:cubicBezTo>
                    <a:close/>
                    <a:moveTo>
                      <a:pt x="102439" y="1863447"/>
                    </a:moveTo>
                    <a:cubicBezTo>
                      <a:pt x="119643" y="1853610"/>
                      <a:pt x="139541" y="1847954"/>
                      <a:pt x="160734" y="1847954"/>
                    </a:cubicBezTo>
                    <a:cubicBezTo>
                      <a:pt x="181927" y="1847954"/>
                      <a:pt x="201826" y="1853610"/>
                      <a:pt x="219031" y="1863447"/>
                    </a:cubicBezTo>
                    <a:cubicBezTo>
                      <a:pt x="201826" y="1873285"/>
                      <a:pt x="181927" y="1878940"/>
                      <a:pt x="160734" y="1878940"/>
                    </a:cubicBezTo>
                    <a:cubicBezTo>
                      <a:pt x="139541" y="1878940"/>
                      <a:pt x="119643" y="1873285"/>
                      <a:pt x="102439" y="1863447"/>
                    </a:cubicBezTo>
                    <a:close/>
                    <a:moveTo>
                      <a:pt x="219046" y="1901488"/>
                    </a:moveTo>
                    <a:cubicBezTo>
                      <a:pt x="201841" y="1911325"/>
                      <a:pt x="181942" y="1916981"/>
                      <a:pt x="160734" y="1916981"/>
                    </a:cubicBezTo>
                    <a:cubicBezTo>
                      <a:pt x="139526" y="1916981"/>
                      <a:pt x="119643" y="1911325"/>
                      <a:pt x="102424" y="1901488"/>
                    </a:cubicBezTo>
                    <a:cubicBezTo>
                      <a:pt x="119628" y="1891650"/>
                      <a:pt x="139526" y="1885995"/>
                      <a:pt x="160734" y="1885995"/>
                    </a:cubicBezTo>
                    <a:cubicBezTo>
                      <a:pt x="181942" y="1885995"/>
                      <a:pt x="201841" y="1891650"/>
                      <a:pt x="219046" y="1901488"/>
                    </a:cubicBezTo>
                    <a:close/>
                    <a:moveTo>
                      <a:pt x="102439" y="1825585"/>
                    </a:moveTo>
                    <a:cubicBezTo>
                      <a:pt x="119643" y="1815748"/>
                      <a:pt x="139541" y="1810092"/>
                      <a:pt x="160749" y="1810092"/>
                    </a:cubicBezTo>
                    <a:cubicBezTo>
                      <a:pt x="181957" y="1810092"/>
                      <a:pt x="201841" y="1815748"/>
                      <a:pt x="219060" y="1825585"/>
                    </a:cubicBezTo>
                    <a:cubicBezTo>
                      <a:pt x="201856" y="1835423"/>
                      <a:pt x="181957" y="1841078"/>
                      <a:pt x="160749" y="1841078"/>
                    </a:cubicBezTo>
                    <a:cubicBezTo>
                      <a:pt x="139541" y="1841093"/>
                      <a:pt x="119643" y="1835438"/>
                      <a:pt x="102439" y="1825585"/>
                    </a:cubicBezTo>
                    <a:close/>
                    <a:moveTo>
                      <a:pt x="138202" y="1844516"/>
                    </a:moveTo>
                    <a:cubicBezTo>
                      <a:pt x="123394" y="1847255"/>
                      <a:pt x="109508" y="1852628"/>
                      <a:pt x="97051" y="1860173"/>
                    </a:cubicBezTo>
                    <a:cubicBezTo>
                      <a:pt x="90026" y="1855634"/>
                      <a:pt x="83493" y="1850395"/>
                      <a:pt x="77584" y="1844516"/>
                    </a:cubicBezTo>
                    <a:cubicBezTo>
                      <a:pt x="83478" y="1838638"/>
                      <a:pt x="90011" y="1833399"/>
                      <a:pt x="97051" y="1828860"/>
                    </a:cubicBezTo>
                    <a:cubicBezTo>
                      <a:pt x="109508" y="1836405"/>
                      <a:pt x="123394" y="1841778"/>
                      <a:pt x="138202" y="1844516"/>
                    </a:cubicBezTo>
                    <a:close/>
                    <a:moveTo>
                      <a:pt x="138693" y="1882467"/>
                    </a:moveTo>
                    <a:cubicBezTo>
                      <a:pt x="123706" y="1885191"/>
                      <a:pt x="109627" y="1890593"/>
                      <a:pt x="97036" y="1898213"/>
                    </a:cubicBezTo>
                    <a:cubicBezTo>
                      <a:pt x="89967" y="1893659"/>
                      <a:pt x="83403" y="1888391"/>
                      <a:pt x="77480" y="1882467"/>
                    </a:cubicBezTo>
                    <a:cubicBezTo>
                      <a:pt x="83403" y="1876544"/>
                      <a:pt x="89967" y="1871290"/>
                      <a:pt x="97036" y="1866722"/>
                    </a:cubicBezTo>
                    <a:cubicBezTo>
                      <a:pt x="109642" y="1874342"/>
                      <a:pt x="123706" y="1879744"/>
                      <a:pt x="138693" y="1882467"/>
                    </a:cubicBezTo>
                    <a:close/>
                    <a:moveTo>
                      <a:pt x="182791" y="1882467"/>
                    </a:moveTo>
                    <a:cubicBezTo>
                      <a:pt x="197778" y="1879744"/>
                      <a:pt x="211842" y="1874342"/>
                      <a:pt x="224448" y="1866722"/>
                    </a:cubicBezTo>
                    <a:cubicBezTo>
                      <a:pt x="231517" y="1871276"/>
                      <a:pt x="238080" y="1876544"/>
                      <a:pt x="244004" y="1882467"/>
                    </a:cubicBezTo>
                    <a:cubicBezTo>
                      <a:pt x="238080" y="1888391"/>
                      <a:pt x="231517" y="1893644"/>
                      <a:pt x="224448" y="1898213"/>
                    </a:cubicBezTo>
                    <a:cubicBezTo>
                      <a:pt x="211842" y="1890579"/>
                      <a:pt x="197778" y="1885176"/>
                      <a:pt x="182791" y="1882467"/>
                    </a:cubicBezTo>
                    <a:close/>
                    <a:moveTo>
                      <a:pt x="183282" y="1844516"/>
                    </a:moveTo>
                    <a:cubicBezTo>
                      <a:pt x="198090" y="1841778"/>
                      <a:pt x="211976" y="1836405"/>
                      <a:pt x="224433" y="1828860"/>
                    </a:cubicBezTo>
                    <a:cubicBezTo>
                      <a:pt x="231458" y="1833399"/>
                      <a:pt x="237991" y="1838623"/>
                      <a:pt x="243900" y="1844516"/>
                    </a:cubicBezTo>
                    <a:cubicBezTo>
                      <a:pt x="238006" y="1850395"/>
                      <a:pt x="231472" y="1855634"/>
                      <a:pt x="224433" y="1860173"/>
                    </a:cubicBezTo>
                    <a:cubicBezTo>
                      <a:pt x="211991" y="1852628"/>
                      <a:pt x="198090" y="1847270"/>
                      <a:pt x="183282" y="1844516"/>
                    </a:cubicBezTo>
                    <a:close/>
                    <a:moveTo>
                      <a:pt x="160749" y="1804556"/>
                    </a:moveTo>
                    <a:cubicBezTo>
                      <a:pt x="137458" y="1804556"/>
                      <a:pt x="115654" y="1811045"/>
                      <a:pt x="97051" y="1822311"/>
                    </a:cubicBezTo>
                    <a:cubicBezTo>
                      <a:pt x="74905" y="1808024"/>
                      <a:pt x="57850" y="1786548"/>
                      <a:pt x="49203" y="1761173"/>
                    </a:cubicBezTo>
                    <a:cubicBezTo>
                      <a:pt x="57850" y="1735812"/>
                      <a:pt x="74920" y="1714321"/>
                      <a:pt x="97051" y="1700034"/>
                    </a:cubicBezTo>
                    <a:cubicBezTo>
                      <a:pt x="115654" y="1711300"/>
                      <a:pt x="137458" y="1717789"/>
                      <a:pt x="160749" y="1717789"/>
                    </a:cubicBezTo>
                    <a:cubicBezTo>
                      <a:pt x="184041" y="1717789"/>
                      <a:pt x="205844" y="1711300"/>
                      <a:pt x="224448" y="1700034"/>
                    </a:cubicBezTo>
                    <a:cubicBezTo>
                      <a:pt x="246593" y="1714321"/>
                      <a:pt x="263649" y="1735797"/>
                      <a:pt x="272296" y="1761173"/>
                    </a:cubicBezTo>
                    <a:cubicBezTo>
                      <a:pt x="263649" y="1786533"/>
                      <a:pt x="246579" y="1808024"/>
                      <a:pt x="224448" y="1822311"/>
                    </a:cubicBezTo>
                    <a:cubicBezTo>
                      <a:pt x="205829" y="1811060"/>
                      <a:pt x="184026" y="1804556"/>
                      <a:pt x="160749" y="1804556"/>
                    </a:cubicBezTo>
                    <a:close/>
                    <a:moveTo>
                      <a:pt x="102439" y="1658734"/>
                    </a:moveTo>
                    <a:cubicBezTo>
                      <a:pt x="119643" y="1648897"/>
                      <a:pt x="139541" y="1643241"/>
                      <a:pt x="160734" y="1643241"/>
                    </a:cubicBezTo>
                    <a:cubicBezTo>
                      <a:pt x="181927" y="1643241"/>
                      <a:pt x="201826" y="1648897"/>
                      <a:pt x="219031" y="1658734"/>
                    </a:cubicBezTo>
                    <a:cubicBezTo>
                      <a:pt x="201826" y="1668572"/>
                      <a:pt x="181927" y="1674227"/>
                      <a:pt x="160734" y="1674227"/>
                    </a:cubicBezTo>
                    <a:cubicBezTo>
                      <a:pt x="139541" y="1674227"/>
                      <a:pt x="119643" y="1668572"/>
                      <a:pt x="102439" y="1658734"/>
                    </a:cubicBezTo>
                    <a:close/>
                    <a:moveTo>
                      <a:pt x="219046" y="1696775"/>
                    </a:moveTo>
                    <a:cubicBezTo>
                      <a:pt x="201841" y="1706612"/>
                      <a:pt x="181942" y="1712268"/>
                      <a:pt x="160734" y="1712268"/>
                    </a:cubicBezTo>
                    <a:cubicBezTo>
                      <a:pt x="139526" y="1712268"/>
                      <a:pt x="119643" y="1706612"/>
                      <a:pt x="102424" y="1696775"/>
                    </a:cubicBezTo>
                    <a:cubicBezTo>
                      <a:pt x="119628" y="1686937"/>
                      <a:pt x="139526" y="1681282"/>
                      <a:pt x="160734" y="1681282"/>
                    </a:cubicBezTo>
                    <a:cubicBezTo>
                      <a:pt x="181942" y="1681282"/>
                      <a:pt x="201841" y="1686937"/>
                      <a:pt x="219046" y="1696775"/>
                    </a:cubicBezTo>
                    <a:close/>
                    <a:moveTo>
                      <a:pt x="102439" y="1620872"/>
                    </a:moveTo>
                    <a:cubicBezTo>
                      <a:pt x="119643" y="1611035"/>
                      <a:pt x="139541" y="1605379"/>
                      <a:pt x="160749" y="1605379"/>
                    </a:cubicBezTo>
                    <a:cubicBezTo>
                      <a:pt x="181957" y="1605379"/>
                      <a:pt x="201841" y="1611035"/>
                      <a:pt x="219060" y="1620872"/>
                    </a:cubicBezTo>
                    <a:cubicBezTo>
                      <a:pt x="201856" y="1630710"/>
                      <a:pt x="181957" y="1636365"/>
                      <a:pt x="160749" y="1636365"/>
                    </a:cubicBezTo>
                    <a:cubicBezTo>
                      <a:pt x="139541" y="1636380"/>
                      <a:pt x="119643" y="1630725"/>
                      <a:pt x="102439" y="1620872"/>
                    </a:cubicBezTo>
                    <a:close/>
                    <a:moveTo>
                      <a:pt x="138202" y="1639803"/>
                    </a:moveTo>
                    <a:cubicBezTo>
                      <a:pt x="123394" y="1642542"/>
                      <a:pt x="109508" y="1647914"/>
                      <a:pt x="97051" y="1655460"/>
                    </a:cubicBezTo>
                    <a:cubicBezTo>
                      <a:pt x="90026" y="1650921"/>
                      <a:pt x="83493" y="1645682"/>
                      <a:pt x="77584" y="1639803"/>
                    </a:cubicBezTo>
                    <a:cubicBezTo>
                      <a:pt x="83478" y="1633924"/>
                      <a:pt x="90011" y="1628686"/>
                      <a:pt x="97051" y="1624147"/>
                    </a:cubicBezTo>
                    <a:cubicBezTo>
                      <a:pt x="109508" y="1631692"/>
                      <a:pt x="123394" y="1637065"/>
                      <a:pt x="138202" y="1639803"/>
                    </a:cubicBezTo>
                    <a:close/>
                    <a:moveTo>
                      <a:pt x="138693" y="1677754"/>
                    </a:moveTo>
                    <a:cubicBezTo>
                      <a:pt x="123706" y="1680478"/>
                      <a:pt x="109627" y="1685880"/>
                      <a:pt x="97036" y="1693500"/>
                    </a:cubicBezTo>
                    <a:cubicBezTo>
                      <a:pt x="89967" y="1688946"/>
                      <a:pt x="83403" y="1683678"/>
                      <a:pt x="77480" y="1677754"/>
                    </a:cubicBezTo>
                    <a:cubicBezTo>
                      <a:pt x="83403" y="1671831"/>
                      <a:pt x="89967" y="1666577"/>
                      <a:pt x="97036" y="1662008"/>
                    </a:cubicBezTo>
                    <a:cubicBezTo>
                      <a:pt x="109642" y="1669628"/>
                      <a:pt x="123706" y="1675031"/>
                      <a:pt x="138693" y="1677754"/>
                    </a:cubicBezTo>
                    <a:close/>
                    <a:moveTo>
                      <a:pt x="182791" y="1677754"/>
                    </a:moveTo>
                    <a:cubicBezTo>
                      <a:pt x="197778" y="1675031"/>
                      <a:pt x="211842" y="1669643"/>
                      <a:pt x="224448" y="1662008"/>
                    </a:cubicBezTo>
                    <a:cubicBezTo>
                      <a:pt x="231517" y="1666563"/>
                      <a:pt x="238080" y="1671831"/>
                      <a:pt x="244004" y="1677754"/>
                    </a:cubicBezTo>
                    <a:cubicBezTo>
                      <a:pt x="238080" y="1683678"/>
                      <a:pt x="231517" y="1688931"/>
                      <a:pt x="224448" y="1693500"/>
                    </a:cubicBezTo>
                    <a:cubicBezTo>
                      <a:pt x="211842" y="1685880"/>
                      <a:pt x="197778" y="1680478"/>
                      <a:pt x="182791" y="1677754"/>
                    </a:cubicBezTo>
                    <a:close/>
                    <a:moveTo>
                      <a:pt x="183282" y="1639803"/>
                    </a:moveTo>
                    <a:cubicBezTo>
                      <a:pt x="198090" y="1637065"/>
                      <a:pt x="211976" y="1631692"/>
                      <a:pt x="224433" y="1624147"/>
                    </a:cubicBezTo>
                    <a:cubicBezTo>
                      <a:pt x="231458" y="1628686"/>
                      <a:pt x="237991" y="1633910"/>
                      <a:pt x="243900" y="1639803"/>
                    </a:cubicBezTo>
                    <a:cubicBezTo>
                      <a:pt x="238006" y="1645682"/>
                      <a:pt x="231472" y="1650921"/>
                      <a:pt x="224433" y="1655460"/>
                    </a:cubicBezTo>
                    <a:cubicBezTo>
                      <a:pt x="211991" y="1647929"/>
                      <a:pt x="198090" y="1642557"/>
                      <a:pt x="183282" y="1639803"/>
                    </a:cubicBezTo>
                    <a:close/>
                    <a:moveTo>
                      <a:pt x="160749" y="1599843"/>
                    </a:moveTo>
                    <a:cubicBezTo>
                      <a:pt x="137458" y="1599843"/>
                      <a:pt x="115654" y="1606332"/>
                      <a:pt x="97051" y="1617598"/>
                    </a:cubicBezTo>
                    <a:cubicBezTo>
                      <a:pt x="74905" y="1603311"/>
                      <a:pt x="57850" y="1581835"/>
                      <a:pt x="49203" y="1556460"/>
                    </a:cubicBezTo>
                    <a:cubicBezTo>
                      <a:pt x="57850" y="1531099"/>
                      <a:pt x="74920" y="1509608"/>
                      <a:pt x="97051" y="1495321"/>
                    </a:cubicBezTo>
                    <a:cubicBezTo>
                      <a:pt x="115654" y="1506587"/>
                      <a:pt x="137458" y="1513076"/>
                      <a:pt x="160749" y="1513076"/>
                    </a:cubicBezTo>
                    <a:cubicBezTo>
                      <a:pt x="184041" y="1513076"/>
                      <a:pt x="205844" y="1506587"/>
                      <a:pt x="224448" y="1495321"/>
                    </a:cubicBezTo>
                    <a:cubicBezTo>
                      <a:pt x="246593" y="1509608"/>
                      <a:pt x="263649" y="1531084"/>
                      <a:pt x="272296" y="1556460"/>
                    </a:cubicBezTo>
                    <a:cubicBezTo>
                      <a:pt x="263649" y="1581820"/>
                      <a:pt x="246579" y="1603311"/>
                      <a:pt x="224448" y="1617598"/>
                    </a:cubicBezTo>
                    <a:cubicBezTo>
                      <a:pt x="205829" y="1606347"/>
                      <a:pt x="184026" y="1599843"/>
                      <a:pt x="160749" y="1599843"/>
                    </a:cubicBezTo>
                    <a:close/>
                    <a:moveTo>
                      <a:pt x="102439" y="1454021"/>
                    </a:moveTo>
                    <a:cubicBezTo>
                      <a:pt x="119643" y="1444184"/>
                      <a:pt x="139541" y="1438528"/>
                      <a:pt x="160734" y="1438528"/>
                    </a:cubicBezTo>
                    <a:cubicBezTo>
                      <a:pt x="181927" y="1438528"/>
                      <a:pt x="201826" y="1444184"/>
                      <a:pt x="219031" y="1454021"/>
                    </a:cubicBezTo>
                    <a:cubicBezTo>
                      <a:pt x="201826" y="1463859"/>
                      <a:pt x="181927" y="1469514"/>
                      <a:pt x="160734" y="1469514"/>
                    </a:cubicBezTo>
                    <a:cubicBezTo>
                      <a:pt x="139541" y="1469514"/>
                      <a:pt x="119643" y="1463859"/>
                      <a:pt x="102439" y="1454021"/>
                    </a:cubicBezTo>
                    <a:close/>
                    <a:moveTo>
                      <a:pt x="219046" y="1492062"/>
                    </a:moveTo>
                    <a:cubicBezTo>
                      <a:pt x="201841" y="1501899"/>
                      <a:pt x="181942" y="1507554"/>
                      <a:pt x="160734" y="1507554"/>
                    </a:cubicBezTo>
                    <a:cubicBezTo>
                      <a:pt x="139526" y="1507554"/>
                      <a:pt x="119643" y="1501899"/>
                      <a:pt x="102424" y="1492062"/>
                    </a:cubicBezTo>
                    <a:cubicBezTo>
                      <a:pt x="119628" y="1482224"/>
                      <a:pt x="139526" y="1476569"/>
                      <a:pt x="160734" y="1476569"/>
                    </a:cubicBezTo>
                    <a:cubicBezTo>
                      <a:pt x="181942" y="1476569"/>
                      <a:pt x="201841" y="1482224"/>
                      <a:pt x="219046" y="1492062"/>
                    </a:cubicBezTo>
                    <a:close/>
                    <a:moveTo>
                      <a:pt x="102439" y="1416174"/>
                    </a:moveTo>
                    <a:cubicBezTo>
                      <a:pt x="119643" y="1406336"/>
                      <a:pt x="139541" y="1400681"/>
                      <a:pt x="160749" y="1400681"/>
                    </a:cubicBezTo>
                    <a:cubicBezTo>
                      <a:pt x="181957" y="1400681"/>
                      <a:pt x="201841" y="1406336"/>
                      <a:pt x="219060" y="1416174"/>
                    </a:cubicBezTo>
                    <a:cubicBezTo>
                      <a:pt x="201856" y="1426012"/>
                      <a:pt x="181957" y="1431667"/>
                      <a:pt x="160749" y="1431667"/>
                    </a:cubicBezTo>
                    <a:cubicBezTo>
                      <a:pt x="139541" y="1431667"/>
                      <a:pt x="119643" y="1426012"/>
                      <a:pt x="102439" y="1416174"/>
                    </a:cubicBezTo>
                    <a:close/>
                    <a:moveTo>
                      <a:pt x="138202" y="1435090"/>
                    </a:moveTo>
                    <a:cubicBezTo>
                      <a:pt x="123394" y="1437829"/>
                      <a:pt x="109508" y="1443201"/>
                      <a:pt x="97051" y="1450747"/>
                    </a:cubicBezTo>
                    <a:cubicBezTo>
                      <a:pt x="90026" y="1446208"/>
                      <a:pt x="83493" y="1440969"/>
                      <a:pt x="77584" y="1435090"/>
                    </a:cubicBezTo>
                    <a:cubicBezTo>
                      <a:pt x="83478" y="1429212"/>
                      <a:pt x="90011" y="1423973"/>
                      <a:pt x="97051" y="1419433"/>
                    </a:cubicBezTo>
                    <a:cubicBezTo>
                      <a:pt x="109508" y="1426979"/>
                      <a:pt x="123394" y="1432352"/>
                      <a:pt x="138202" y="1435090"/>
                    </a:cubicBezTo>
                    <a:close/>
                    <a:moveTo>
                      <a:pt x="138693" y="1473041"/>
                    </a:moveTo>
                    <a:cubicBezTo>
                      <a:pt x="123706" y="1475765"/>
                      <a:pt x="109627" y="1481167"/>
                      <a:pt x="97036" y="1488787"/>
                    </a:cubicBezTo>
                    <a:cubicBezTo>
                      <a:pt x="89967" y="1484233"/>
                      <a:pt x="83403" y="1478965"/>
                      <a:pt x="77480" y="1473041"/>
                    </a:cubicBezTo>
                    <a:cubicBezTo>
                      <a:pt x="83403" y="1467118"/>
                      <a:pt x="89967" y="1461864"/>
                      <a:pt x="97036" y="1457295"/>
                    </a:cubicBezTo>
                    <a:cubicBezTo>
                      <a:pt x="109642" y="1464930"/>
                      <a:pt x="123706" y="1470333"/>
                      <a:pt x="138693" y="1473041"/>
                    </a:cubicBezTo>
                    <a:close/>
                    <a:moveTo>
                      <a:pt x="182791" y="1473041"/>
                    </a:moveTo>
                    <a:cubicBezTo>
                      <a:pt x="197778" y="1470318"/>
                      <a:pt x="211842" y="1464915"/>
                      <a:pt x="224448" y="1457295"/>
                    </a:cubicBezTo>
                    <a:cubicBezTo>
                      <a:pt x="231517" y="1461849"/>
                      <a:pt x="238080" y="1467118"/>
                      <a:pt x="244004" y="1473041"/>
                    </a:cubicBezTo>
                    <a:cubicBezTo>
                      <a:pt x="238080" y="1478965"/>
                      <a:pt x="231517" y="1484218"/>
                      <a:pt x="224448" y="1488787"/>
                    </a:cubicBezTo>
                    <a:cubicBezTo>
                      <a:pt x="211842" y="1481167"/>
                      <a:pt x="197778" y="1475765"/>
                      <a:pt x="182791" y="1473041"/>
                    </a:cubicBezTo>
                    <a:close/>
                    <a:moveTo>
                      <a:pt x="183282" y="1435090"/>
                    </a:moveTo>
                    <a:cubicBezTo>
                      <a:pt x="198090" y="1432352"/>
                      <a:pt x="211976" y="1426979"/>
                      <a:pt x="224433" y="1419433"/>
                    </a:cubicBezTo>
                    <a:cubicBezTo>
                      <a:pt x="231458" y="1423973"/>
                      <a:pt x="237991" y="1429197"/>
                      <a:pt x="243900" y="1435090"/>
                    </a:cubicBezTo>
                    <a:cubicBezTo>
                      <a:pt x="238006" y="1440969"/>
                      <a:pt x="231472" y="1446208"/>
                      <a:pt x="224433" y="1450747"/>
                    </a:cubicBezTo>
                    <a:cubicBezTo>
                      <a:pt x="211991" y="1443216"/>
                      <a:pt x="198090" y="1437843"/>
                      <a:pt x="183282" y="1435090"/>
                    </a:cubicBezTo>
                    <a:close/>
                    <a:moveTo>
                      <a:pt x="160749" y="1395130"/>
                    </a:moveTo>
                    <a:cubicBezTo>
                      <a:pt x="137458" y="1395130"/>
                      <a:pt x="115654" y="1401619"/>
                      <a:pt x="97051" y="1412885"/>
                    </a:cubicBezTo>
                    <a:cubicBezTo>
                      <a:pt x="74905" y="1398597"/>
                      <a:pt x="57850" y="1377122"/>
                      <a:pt x="49203" y="1351746"/>
                    </a:cubicBezTo>
                    <a:cubicBezTo>
                      <a:pt x="57850" y="1326386"/>
                      <a:pt x="74920" y="1304895"/>
                      <a:pt x="97051" y="1290608"/>
                    </a:cubicBezTo>
                    <a:cubicBezTo>
                      <a:pt x="115654" y="1301874"/>
                      <a:pt x="137458" y="1308363"/>
                      <a:pt x="160749" y="1308363"/>
                    </a:cubicBezTo>
                    <a:cubicBezTo>
                      <a:pt x="184041" y="1308363"/>
                      <a:pt x="205844" y="1301874"/>
                      <a:pt x="224448" y="1290608"/>
                    </a:cubicBezTo>
                    <a:cubicBezTo>
                      <a:pt x="246593" y="1304895"/>
                      <a:pt x="263649" y="1326371"/>
                      <a:pt x="272296" y="1351746"/>
                    </a:cubicBezTo>
                    <a:cubicBezTo>
                      <a:pt x="263649" y="1377107"/>
                      <a:pt x="246579" y="1398597"/>
                      <a:pt x="224448" y="1412885"/>
                    </a:cubicBezTo>
                    <a:cubicBezTo>
                      <a:pt x="205829" y="1401634"/>
                      <a:pt x="184026" y="1395130"/>
                      <a:pt x="160749" y="1395130"/>
                    </a:cubicBezTo>
                    <a:close/>
                    <a:moveTo>
                      <a:pt x="102439" y="1249308"/>
                    </a:moveTo>
                    <a:cubicBezTo>
                      <a:pt x="119643" y="1239470"/>
                      <a:pt x="139541" y="1233815"/>
                      <a:pt x="160749" y="1233815"/>
                    </a:cubicBezTo>
                    <a:cubicBezTo>
                      <a:pt x="181957" y="1233815"/>
                      <a:pt x="201841" y="1239470"/>
                      <a:pt x="219046" y="1249308"/>
                    </a:cubicBezTo>
                    <a:cubicBezTo>
                      <a:pt x="201841" y="1259146"/>
                      <a:pt x="181942" y="1264801"/>
                      <a:pt x="160749" y="1264801"/>
                    </a:cubicBezTo>
                    <a:cubicBezTo>
                      <a:pt x="139541" y="1264816"/>
                      <a:pt x="119643" y="1259146"/>
                      <a:pt x="102439" y="1249308"/>
                    </a:cubicBezTo>
                    <a:close/>
                    <a:moveTo>
                      <a:pt x="219046" y="1287348"/>
                    </a:moveTo>
                    <a:cubicBezTo>
                      <a:pt x="201841" y="1297186"/>
                      <a:pt x="181942" y="1302842"/>
                      <a:pt x="160734" y="1302842"/>
                    </a:cubicBezTo>
                    <a:cubicBezTo>
                      <a:pt x="139526" y="1302842"/>
                      <a:pt x="119643" y="1297186"/>
                      <a:pt x="102424" y="1287348"/>
                    </a:cubicBezTo>
                    <a:cubicBezTo>
                      <a:pt x="119628" y="1277511"/>
                      <a:pt x="139526" y="1271855"/>
                      <a:pt x="160734" y="1271855"/>
                    </a:cubicBezTo>
                    <a:cubicBezTo>
                      <a:pt x="181942" y="1271855"/>
                      <a:pt x="201841" y="1277511"/>
                      <a:pt x="219046" y="1287348"/>
                    </a:cubicBezTo>
                    <a:close/>
                    <a:moveTo>
                      <a:pt x="102439" y="1211461"/>
                    </a:moveTo>
                    <a:cubicBezTo>
                      <a:pt x="119643" y="1201623"/>
                      <a:pt x="139541" y="1195968"/>
                      <a:pt x="160749" y="1195968"/>
                    </a:cubicBezTo>
                    <a:cubicBezTo>
                      <a:pt x="181957" y="1195968"/>
                      <a:pt x="201841" y="1201623"/>
                      <a:pt x="219060" y="1211461"/>
                    </a:cubicBezTo>
                    <a:cubicBezTo>
                      <a:pt x="201856" y="1221299"/>
                      <a:pt x="181957" y="1226954"/>
                      <a:pt x="160749" y="1226954"/>
                    </a:cubicBezTo>
                    <a:cubicBezTo>
                      <a:pt x="139541" y="1226954"/>
                      <a:pt x="119643" y="1221299"/>
                      <a:pt x="102439" y="1211461"/>
                    </a:cubicBezTo>
                    <a:close/>
                    <a:moveTo>
                      <a:pt x="138202" y="1230377"/>
                    </a:moveTo>
                    <a:cubicBezTo>
                      <a:pt x="123394" y="1233130"/>
                      <a:pt x="109508" y="1238488"/>
                      <a:pt x="97051" y="1246034"/>
                    </a:cubicBezTo>
                    <a:cubicBezTo>
                      <a:pt x="90026" y="1241495"/>
                      <a:pt x="83493" y="1236256"/>
                      <a:pt x="77584" y="1230377"/>
                    </a:cubicBezTo>
                    <a:cubicBezTo>
                      <a:pt x="83478" y="1224498"/>
                      <a:pt x="90011" y="1219260"/>
                      <a:pt x="97051" y="1214720"/>
                    </a:cubicBezTo>
                    <a:cubicBezTo>
                      <a:pt x="109493" y="1222266"/>
                      <a:pt x="123394" y="1227639"/>
                      <a:pt x="138202" y="1230377"/>
                    </a:cubicBezTo>
                    <a:close/>
                    <a:moveTo>
                      <a:pt x="138693" y="1268328"/>
                    </a:moveTo>
                    <a:cubicBezTo>
                      <a:pt x="123706" y="1271052"/>
                      <a:pt x="109627" y="1276454"/>
                      <a:pt x="97036" y="1284074"/>
                    </a:cubicBezTo>
                    <a:cubicBezTo>
                      <a:pt x="89967" y="1279520"/>
                      <a:pt x="83403" y="1274251"/>
                      <a:pt x="77480" y="1268328"/>
                    </a:cubicBezTo>
                    <a:cubicBezTo>
                      <a:pt x="83403" y="1262405"/>
                      <a:pt x="89967" y="1257151"/>
                      <a:pt x="97036" y="1252582"/>
                    </a:cubicBezTo>
                    <a:cubicBezTo>
                      <a:pt x="109642" y="1260217"/>
                      <a:pt x="123706" y="1265620"/>
                      <a:pt x="138693" y="1268328"/>
                    </a:cubicBezTo>
                    <a:close/>
                    <a:moveTo>
                      <a:pt x="182791" y="1268328"/>
                    </a:moveTo>
                    <a:cubicBezTo>
                      <a:pt x="197778" y="1265605"/>
                      <a:pt x="211842" y="1260202"/>
                      <a:pt x="224448" y="1252582"/>
                    </a:cubicBezTo>
                    <a:cubicBezTo>
                      <a:pt x="231517" y="1257136"/>
                      <a:pt x="238080" y="1262405"/>
                      <a:pt x="244004" y="1268328"/>
                    </a:cubicBezTo>
                    <a:cubicBezTo>
                      <a:pt x="238080" y="1274251"/>
                      <a:pt x="231517" y="1279505"/>
                      <a:pt x="224448" y="1284074"/>
                    </a:cubicBezTo>
                    <a:cubicBezTo>
                      <a:pt x="211842" y="1276454"/>
                      <a:pt x="197778" y="1271052"/>
                      <a:pt x="182791" y="1268328"/>
                    </a:cubicBezTo>
                    <a:close/>
                    <a:moveTo>
                      <a:pt x="183282" y="1230377"/>
                    </a:moveTo>
                    <a:cubicBezTo>
                      <a:pt x="198090" y="1227624"/>
                      <a:pt x="211976" y="1222266"/>
                      <a:pt x="224433" y="1214720"/>
                    </a:cubicBezTo>
                    <a:cubicBezTo>
                      <a:pt x="231458" y="1219260"/>
                      <a:pt x="237991" y="1224483"/>
                      <a:pt x="243900" y="1230377"/>
                    </a:cubicBezTo>
                    <a:cubicBezTo>
                      <a:pt x="238006" y="1236256"/>
                      <a:pt x="231472" y="1241495"/>
                      <a:pt x="224433" y="1246034"/>
                    </a:cubicBezTo>
                    <a:cubicBezTo>
                      <a:pt x="211991" y="1238503"/>
                      <a:pt x="198090" y="1233130"/>
                      <a:pt x="183282" y="1230377"/>
                    </a:cubicBezTo>
                    <a:close/>
                    <a:moveTo>
                      <a:pt x="160749" y="1190432"/>
                    </a:moveTo>
                    <a:cubicBezTo>
                      <a:pt x="137458" y="1190432"/>
                      <a:pt x="115654" y="1196920"/>
                      <a:pt x="97051" y="1208187"/>
                    </a:cubicBezTo>
                    <a:cubicBezTo>
                      <a:pt x="74905" y="1193899"/>
                      <a:pt x="57850" y="1172423"/>
                      <a:pt x="49203" y="1147048"/>
                    </a:cubicBezTo>
                    <a:cubicBezTo>
                      <a:pt x="57850" y="1121688"/>
                      <a:pt x="74920" y="1100197"/>
                      <a:pt x="97051" y="1085925"/>
                    </a:cubicBezTo>
                    <a:cubicBezTo>
                      <a:pt x="115654" y="1097191"/>
                      <a:pt x="137458" y="1103680"/>
                      <a:pt x="160749" y="1103680"/>
                    </a:cubicBezTo>
                    <a:cubicBezTo>
                      <a:pt x="184041" y="1103680"/>
                      <a:pt x="205844" y="1097191"/>
                      <a:pt x="224448" y="1085925"/>
                    </a:cubicBezTo>
                    <a:cubicBezTo>
                      <a:pt x="246593" y="1100212"/>
                      <a:pt x="263649" y="1121688"/>
                      <a:pt x="272296" y="1147048"/>
                    </a:cubicBezTo>
                    <a:cubicBezTo>
                      <a:pt x="263649" y="1172409"/>
                      <a:pt x="246579" y="1193899"/>
                      <a:pt x="224448" y="1208187"/>
                    </a:cubicBezTo>
                    <a:cubicBezTo>
                      <a:pt x="205829" y="1196920"/>
                      <a:pt x="184026" y="1190432"/>
                      <a:pt x="160749" y="1190432"/>
                    </a:cubicBezTo>
                    <a:close/>
                    <a:moveTo>
                      <a:pt x="102439" y="1044595"/>
                    </a:moveTo>
                    <a:cubicBezTo>
                      <a:pt x="119643" y="1034757"/>
                      <a:pt x="139541" y="1029102"/>
                      <a:pt x="160734" y="1029102"/>
                    </a:cubicBezTo>
                    <a:cubicBezTo>
                      <a:pt x="181942" y="1029102"/>
                      <a:pt x="201826" y="1034757"/>
                      <a:pt x="219031" y="1044595"/>
                    </a:cubicBezTo>
                    <a:cubicBezTo>
                      <a:pt x="201826" y="1054432"/>
                      <a:pt x="181927" y="1060088"/>
                      <a:pt x="160734" y="1060088"/>
                    </a:cubicBezTo>
                    <a:cubicBezTo>
                      <a:pt x="139541" y="1060103"/>
                      <a:pt x="119643" y="1054447"/>
                      <a:pt x="102439" y="1044595"/>
                    </a:cubicBezTo>
                    <a:close/>
                    <a:moveTo>
                      <a:pt x="219046" y="1082635"/>
                    </a:moveTo>
                    <a:cubicBezTo>
                      <a:pt x="201841" y="1092473"/>
                      <a:pt x="181942" y="1098128"/>
                      <a:pt x="160734" y="1098128"/>
                    </a:cubicBezTo>
                    <a:cubicBezTo>
                      <a:pt x="139526" y="1098128"/>
                      <a:pt x="119643" y="1092473"/>
                      <a:pt x="102424" y="1082635"/>
                    </a:cubicBezTo>
                    <a:cubicBezTo>
                      <a:pt x="119628" y="1072798"/>
                      <a:pt x="139526" y="1067142"/>
                      <a:pt x="160734" y="1067142"/>
                    </a:cubicBezTo>
                    <a:cubicBezTo>
                      <a:pt x="181942" y="1067142"/>
                      <a:pt x="201841" y="1072798"/>
                      <a:pt x="219046" y="1082635"/>
                    </a:cubicBezTo>
                    <a:close/>
                    <a:moveTo>
                      <a:pt x="102439" y="1006748"/>
                    </a:moveTo>
                    <a:cubicBezTo>
                      <a:pt x="119643" y="996910"/>
                      <a:pt x="139541" y="991255"/>
                      <a:pt x="160749" y="991255"/>
                    </a:cubicBezTo>
                    <a:cubicBezTo>
                      <a:pt x="181957" y="991255"/>
                      <a:pt x="201841" y="996910"/>
                      <a:pt x="219060" y="1006748"/>
                    </a:cubicBezTo>
                    <a:cubicBezTo>
                      <a:pt x="201856" y="1016586"/>
                      <a:pt x="181957" y="1022241"/>
                      <a:pt x="160749" y="1022241"/>
                    </a:cubicBezTo>
                    <a:cubicBezTo>
                      <a:pt x="139541" y="1022241"/>
                      <a:pt x="119643" y="1016586"/>
                      <a:pt x="102439" y="1006748"/>
                    </a:cubicBezTo>
                    <a:close/>
                    <a:moveTo>
                      <a:pt x="138202" y="1025679"/>
                    </a:moveTo>
                    <a:cubicBezTo>
                      <a:pt x="123394" y="1028432"/>
                      <a:pt x="109508" y="1033790"/>
                      <a:pt x="97051" y="1041335"/>
                    </a:cubicBezTo>
                    <a:cubicBezTo>
                      <a:pt x="90026" y="1036796"/>
                      <a:pt x="83493" y="1031572"/>
                      <a:pt x="77584" y="1025679"/>
                    </a:cubicBezTo>
                    <a:cubicBezTo>
                      <a:pt x="83478" y="1019800"/>
                      <a:pt x="90011" y="1014561"/>
                      <a:pt x="97051" y="1010022"/>
                    </a:cubicBezTo>
                    <a:cubicBezTo>
                      <a:pt x="109493" y="1017553"/>
                      <a:pt x="123394" y="1022925"/>
                      <a:pt x="138202" y="1025679"/>
                    </a:cubicBezTo>
                    <a:close/>
                    <a:moveTo>
                      <a:pt x="97051" y="1047884"/>
                    </a:moveTo>
                    <a:cubicBezTo>
                      <a:pt x="109642" y="1055504"/>
                      <a:pt x="123706" y="1060906"/>
                      <a:pt x="138708" y="1063630"/>
                    </a:cubicBezTo>
                    <a:cubicBezTo>
                      <a:pt x="123721" y="1066354"/>
                      <a:pt x="109642" y="1071756"/>
                      <a:pt x="97051" y="1079376"/>
                    </a:cubicBezTo>
                    <a:cubicBezTo>
                      <a:pt x="89981" y="1074822"/>
                      <a:pt x="83418" y="1069553"/>
                      <a:pt x="77495" y="1063630"/>
                    </a:cubicBezTo>
                    <a:cubicBezTo>
                      <a:pt x="83418" y="1057707"/>
                      <a:pt x="89981" y="1052438"/>
                      <a:pt x="97051" y="1047884"/>
                    </a:cubicBezTo>
                    <a:close/>
                    <a:moveTo>
                      <a:pt x="182791" y="1063615"/>
                    </a:moveTo>
                    <a:cubicBezTo>
                      <a:pt x="197778" y="1060892"/>
                      <a:pt x="211842" y="1055489"/>
                      <a:pt x="224448" y="1047869"/>
                    </a:cubicBezTo>
                    <a:cubicBezTo>
                      <a:pt x="231517" y="1052423"/>
                      <a:pt x="238080" y="1057692"/>
                      <a:pt x="244004" y="1063615"/>
                    </a:cubicBezTo>
                    <a:cubicBezTo>
                      <a:pt x="238080" y="1069539"/>
                      <a:pt x="231517" y="1074792"/>
                      <a:pt x="224448" y="1079361"/>
                    </a:cubicBezTo>
                    <a:cubicBezTo>
                      <a:pt x="211842" y="1071741"/>
                      <a:pt x="197778" y="1066339"/>
                      <a:pt x="182791" y="1063615"/>
                    </a:cubicBezTo>
                    <a:close/>
                    <a:moveTo>
                      <a:pt x="183282" y="1025679"/>
                    </a:moveTo>
                    <a:cubicBezTo>
                      <a:pt x="198090" y="1022925"/>
                      <a:pt x="211976" y="1017568"/>
                      <a:pt x="224433" y="1010022"/>
                    </a:cubicBezTo>
                    <a:cubicBezTo>
                      <a:pt x="231458" y="1014561"/>
                      <a:pt x="237991" y="1019800"/>
                      <a:pt x="243900" y="1025679"/>
                    </a:cubicBezTo>
                    <a:cubicBezTo>
                      <a:pt x="238006" y="1031558"/>
                      <a:pt x="231472" y="1036796"/>
                      <a:pt x="224433" y="1041335"/>
                    </a:cubicBezTo>
                    <a:cubicBezTo>
                      <a:pt x="211991" y="1033790"/>
                      <a:pt x="198090" y="1028417"/>
                      <a:pt x="183282" y="1025679"/>
                    </a:cubicBezTo>
                    <a:close/>
                    <a:moveTo>
                      <a:pt x="160749" y="985718"/>
                    </a:moveTo>
                    <a:cubicBezTo>
                      <a:pt x="137458" y="985718"/>
                      <a:pt x="115654" y="992207"/>
                      <a:pt x="97051" y="1003474"/>
                    </a:cubicBezTo>
                    <a:cubicBezTo>
                      <a:pt x="74905" y="989186"/>
                      <a:pt x="57850" y="967710"/>
                      <a:pt x="49203" y="942335"/>
                    </a:cubicBezTo>
                    <a:cubicBezTo>
                      <a:pt x="57850" y="916975"/>
                      <a:pt x="74920" y="895484"/>
                      <a:pt x="97051" y="881197"/>
                    </a:cubicBezTo>
                    <a:cubicBezTo>
                      <a:pt x="115654" y="892463"/>
                      <a:pt x="137458" y="898952"/>
                      <a:pt x="160749" y="898952"/>
                    </a:cubicBezTo>
                    <a:cubicBezTo>
                      <a:pt x="184041" y="898952"/>
                      <a:pt x="205844" y="892463"/>
                      <a:pt x="224448" y="881197"/>
                    </a:cubicBezTo>
                    <a:cubicBezTo>
                      <a:pt x="246593" y="895484"/>
                      <a:pt x="263649" y="916960"/>
                      <a:pt x="272296" y="942335"/>
                    </a:cubicBezTo>
                    <a:cubicBezTo>
                      <a:pt x="263649" y="967695"/>
                      <a:pt x="246579" y="989186"/>
                      <a:pt x="224448" y="1003474"/>
                    </a:cubicBezTo>
                    <a:cubicBezTo>
                      <a:pt x="205829" y="992207"/>
                      <a:pt x="184026" y="985718"/>
                      <a:pt x="160749" y="985718"/>
                    </a:cubicBezTo>
                    <a:close/>
                    <a:moveTo>
                      <a:pt x="102439" y="839882"/>
                    </a:moveTo>
                    <a:cubicBezTo>
                      <a:pt x="119643" y="830044"/>
                      <a:pt x="139541" y="824389"/>
                      <a:pt x="160734" y="824389"/>
                    </a:cubicBezTo>
                    <a:cubicBezTo>
                      <a:pt x="181942" y="824389"/>
                      <a:pt x="201826" y="830044"/>
                      <a:pt x="219031" y="839882"/>
                    </a:cubicBezTo>
                    <a:cubicBezTo>
                      <a:pt x="201826" y="849719"/>
                      <a:pt x="181927" y="855375"/>
                      <a:pt x="160734" y="855375"/>
                    </a:cubicBezTo>
                    <a:cubicBezTo>
                      <a:pt x="139541" y="855390"/>
                      <a:pt x="119643" y="849734"/>
                      <a:pt x="102439" y="839882"/>
                    </a:cubicBezTo>
                    <a:close/>
                    <a:moveTo>
                      <a:pt x="219046" y="877922"/>
                    </a:moveTo>
                    <a:cubicBezTo>
                      <a:pt x="201841" y="887760"/>
                      <a:pt x="181942" y="893415"/>
                      <a:pt x="160734" y="893415"/>
                    </a:cubicBezTo>
                    <a:cubicBezTo>
                      <a:pt x="139526" y="893415"/>
                      <a:pt x="119643" y="887760"/>
                      <a:pt x="102424" y="877922"/>
                    </a:cubicBezTo>
                    <a:cubicBezTo>
                      <a:pt x="119628" y="868085"/>
                      <a:pt x="139526" y="862429"/>
                      <a:pt x="160734" y="862429"/>
                    </a:cubicBezTo>
                    <a:cubicBezTo>
                      <a:pt x="181942" y="862429"/>
                      <a:pt x="201841" y="868085"/>
                      <a:pt x="219046" y="877922"/>
                    </a:cubicBezTo>
                    <a:close/>
                    <a:moveTo>
                      <a:pt x="102439" y="802035"/>
                    </a:moveTo>
                    <a:cubicBezTo>
                      <a:pt x="119643" y="792197"/>
                      <a:pt x="139541" y="786542"/>
                      <a:pt x="160749" y="786542"/>
                    </a:cubicBezTo>
                    <a:cubicBezTo>
                      <a:pt x="181957" y="786542"/>
                      <a:pt x="201841" y="792197"/>
                      <a:pt x="219060" y="802035"/>
                    </a:cubicBezTo>
                    <a:cubicBezTo>
                      <a:pt x="201856" y="811872"/>
                      <a:pt x="181957" y="817528"/>
                      <a:pt x="160749" y="817528"/>
                    </a:cubicBezTo>
                    <a:cubicBezTo>
                      <a:pt x="139541" y="817528"/>
                      <a:pt x="119643" y="811872"/>
                      <a:pt x="102439" y="802035"/>
                    </a:cubicBezTo>
                    <a:close/>
                    <a:moveTo>
                      <a:pt x="138202" y="820966"/>
                    </a:moveTo>
                    <a:cubicBezTo>
                      <a:pt x="123394" y="823719"/>
                      <a:pt x="109508" y="829077"/>
                      <a:pt x="97051" y="836622"/>
                    </a:cubicBezTo>
                    <a:cubicBezTo>
                      <a:pt x="90026" y="832083"/>
                      <a:pt x="83493" y="826844"/>
                      <a:pt x="77584" y="820966"/>
                    </a:cubicBezTo>
                    <a:cubicBezTo>
                      <a:pt x="83478" y="815087"/>
                      <a:pt x="90011" y="809848"/>
                      <a:pt x="97051" y="805309"/>
                    </a:cubicBezTo>
                    <a:cubicBezTo>
                      <a:pt x="109493" y="812840"/>
                      <a:pt x="123394" y="818212"/>
                      <a:pt x="138202" y="820966"/>
                    </a:cubicBezTo>
                    <a:close/>
                    <a:moveTo>
                      <a:pt x="97051" y="843171"/>
                    </a:moveTo>
                    <a:cubicBezTo>
                      <a:pt x="109642" y="850791"/>
                      <a:pt x="123706" y="856193"/>
                      <a:pt x="138708" y="858917"/>
                    </a:cubicBezTo>
                    <a:cubicBezTo>
                      <a:pt x="123721" y="861640"/>
                      <a:pt x="109642" y="867043"/>
                      <a:pt x="97051" y="874663"/>
                    </a:cubicBezTo>
                    <a:cubicBezTo>
                      <a:pt x="89981" y="870109"/>
                      <a:pt x="83418" y="864840"/>
                      <a:pt x="77495" y="858917"/>
                    </a:cubicBezTo>
                    <a:cubicBezTo>
                      <a:pt x="83418" y="852994"/>
                      <a:pt x="89981" y="847725"/>
                      <a:pt x="97051" y="843171"/>
                    </a:cubicBezTo>
                    <a:close/>
                    <a:moveTo>
                      <a:pt x="182791" y="858902"/>
                    </a:moveTo>
                    <a:cubicBezTo>
                      <a:pt x="197778" y="856179"/>
                      <a:pt x="211842" y="850776"/>
                      <a:pt x="224448" y="843156"/>
                    </a:cubicBezTo>
                    <a:cubicBezTo>
                      <a:pt x="231517" y="847710"/>
                      <a:pt x="238080" y="852979"/>
                      <a:pt x="244004" y="858902"/>
                    </a:cubicBezTo>
                    <a:cubicBezTo>
                      <a:pt x="238080" y="864825"/>
                      <a:pt x="231517" y="870079"/>
                      <a:pt x="224448" y="874648"/>
                    </a:cubicBezTo>
                    <a:cubicBezTo>
                      <a:pt x="211842" y="867028"/>
                      <a:pt x="197778" y="861626"/>
                      <a:pt x="182791" y="858902"/>
                    </a:cubicBezTo>
                    <a:close/>
                    <a:moveTo>
                      <a:pt x="183282" y="820966"/>
                    </a:moveTo>
                    <a:cubicBezTo>
                      <a:pt x="198090" y="818212"/>
                      <a:pt x="211976" y="812855"/>
                      <a:pt x="224433" y="805309"/>
                    </a:cubicBezTo>
                    <a:cubicBezTo>
                      <a:pt x="231458" y="809848"/>
                      <a:pt x="237991" y="815087"/>
                      <a:pt x="243900" y="820966"/>
                    </a:cubicBezTo>
                    <a:cubicBezTo>
                      <a:pt x="238006" y="826844"/>
                      <a:pt x="231472" y="832083"/>
                      <a:pt x="224433" y="836622"/>
                    </a:cubicBezTo>
                    <a:cubicBezTo>
                      <a:pt x="211991" y="829077"/>
                      <a:pt x="198090" y="823704"/>
                      <a:pt x="183282" y="820966"/>
                    </a:cubicBezTo>
                    <a:close/>
                    <a:moveTo>
                      <a:pt x="160749" y="781005"/>
                    </a:moveTo>
                    <a:cubicBezTo>
                      <a:pt x="137458" y="781005"/>
                      <a:pt x="115654" y="787494"/>
                      <a:pt x="97051" y="798761"/>
                    </a:cubicBezTo>
                    <a:cubicBezTo>
                      <a:pt x="74905" y="784473"/>
                      <a:pt x="57850" y="762997"/>
                      <a:pt x="49203" y="737622"/>
                    </a:cubicBezTo>
                    <a:cubicBezTo>
                      <a:pt x="57850" y="712262"/>
                      <a:pt x="74920" y="690771"/>
                      <a:pt x="97051" y="676483"/>
                    </a:cubicBezTo>
                    <a:cubicBezTo>
                      <a:pt x="115654" y="687750"/>
                      <a:pt x="137458" y="694239"/>
                      <a:pt x="160749" y="694239"/>
                    </a:cubicBezTo>
                    <a:cubicBezTo>
                      <a:pt x="184041" y="694239"/>
                      <a:pt x="205844" y="687750"/>
                      <a:pt x="224448" y="676483"/>
                    </a:cubicBezTo>
                    <a:cubicBezTo>
                      <a:pt x="246593" y="690771"/>
                      <a:pt x="263649" y="712247"/>
                      <a:pt x="272296" y="737622"/>
                    </a:cubicBezTo>
                    <a:cubicBezTo>
                      <a:pt x="263649" y="762982"/>
                      <a:pt x="246579" y="784473"/>
                      <a:pt x="224448" y="798761"/>
                    </a:cubicBezTo>
                    <a:cubicBezTo>
                      <a:pt x="205829" y="787494"/>
                      <a:pt x="184026" y="781005"/>
                      <a:pt x="160749" y="781005"/>
                    </a:cubicBezTo>
                    <a:close/>
                    <a:moveTo>
                      <a:pt x="102439" y="635169"/>
                    </a:moveTo>
                    <a:cubicBezTo>
                      <a:pt x="119643" y="625331"/>
                      <a:pt x="139541" y="619676"/>
                      <a:pt x="160734" y="619676"/>
                    </a:cubicBezTo>
                    <a:cubicBezTo>
                      <a:pt x="181942" y="619676"/>
                      <a:pt x="201826" y="625331"/>
                      <a:pt x="219031" y="635169"/>
                    </a:cubicBezTo>
                    <a:cubicBezTo>
                      <a:pt x="201826" y="645006"/>
                      <a:pt x="181927" y="650662"/>
                      <a:pt x="160734" y="650662"/>
                    </a:cubicBezTo>
                    <a:cubicBezTo>
                      <a:pt x="139541" y="650677"/>
                      <a:pt x="119643" y="645021"/>
                      <a:pt x="102439" y="635169"/>
                    </a:cubicBezTo>
                    <a:close/>
                    <a:moveTo>
                      <a:pt x="219046" y="673209"/>
                    </a:moveTo>
                    <a:cubicBezTo>
                      <a:pt x="201841" y="683047"/>
                      <a:pt x="181942" y="688702"/>
                      <a:pt x="160734" y="688702"/>
                    </a:cubicBezTo>
                    <a:cubicBezTo>
                      <a:pt x="139526" y="688702"/>
                      <a:pt x="119643" y="683047"/>
                      <a:pt x="102424" y="673209"/>
                    </a:cubicBezTo>
                    <a:cubicBezTo>
                      <a:pt x="119628" y="663372"/>
                      <a:pt x="139526" y="657716"/>
                      <a:pt x="160734" y="657716"/>
                    </a:cubicBezTo>
                    <a:cubicBezTo>
                      <a:pt x="181942" y="657716"/>
                      <a:pt x="201841" y="663372"/>
                      <a:pt x="219046" y="673209"/>
                    </a:cubicBezTo>
                    <a:close/>
                    <a:moveTo>
                      <a:pt x="102439" y="597322"/>
                    </a:moveTo>
                    <a:cubicBezTo>
                      <a:pt x="119643" y="587484"/>
                      <a:pt x="139541" y="581829"/>
                      <a:pt x="160749" y="581829"/>
                    </a:cubicBezTo>
                    <a:cubicBezTo>
                      <a:pt x="181957" y="581829"/>
                      <a:pt x="201841" y="587484"/>
                      <a:pt x="219060" y="597322"/>
                    </a:cubicBezTo>
                    <a:cubicBezTo>
                      <a:pt x="201856" y="607159"/>
                      <a:pt x="181957" y="612815"/>
                      <a:pt x="160749" y="612815"/>
                    </a:cubicBezTo>
                    <a:cubicBezTo>
                      <a:pt x="139541" y="612815"/>
                      <a:pt x="119643" y="607159"/>
                      <a:pt x="102439" y="597322"/>
                    </a:cubicBezTo>
                    <a:close/>
                    <a:moveTo>
                      <a:pt x="138202" y="616253"/>
                    </a:moveTo>
                    <a:cubicBezTo>
                      <a:pt x="123394" y="619006"/>
                      <a:pt x="109508" y="624364"/>
                      <a:pt x="97051" y="631909"/>
                    </a:cubicBezTo>
                    <a:cubicBezTo>
                      <a:pt x="90026" y="627370"/>
                      <a:pt x="83493" y="622131"/>
                      <a:pt x="77584" y="616253"/>
                    </a:cubicBezTo>
                    <a:cubicBezTo>
                      <a:pt x="83478" y="610374"/>
                      <a:pt x="90011" y="605135"/>
                      <a:pt x="97051" y="600596"/>
                    </a:cubicBezTo>
                    <a:cubicBezTo>
                      <a:pt x="109493" y="608127"/>
                      <a:pt x="123394" y="613499"/>
                      <a:pt x="138202" y="616253"/>
                    </a:cubicBezTo>
                    <a:close/>
                    <a:moveTo>
                      <a:pt x="97051" y="638458"/>
                    </a:moveTo>
                    <a:cubicBezTo>
                      <a:pt x="109642" y="646078"/>
                      <a:pt x="123706" y="651480"/>
                      <a:pt x="138708" y="654204"/>
                    </a:cubicBezTo>
                    <a:cubicBezTo>
                      <a:pt x="123721" y="656927"/>
                      <a:pt x="109642" y="662330"/>
                      <a:pt x="97051" y="669950"/>
                    </a:cubicBezTo>
                    <a:cubicBezTo>
                      <a:pt x="89981" y="665396"/>
                      <a:pt x="83418" y="660127"/>
                      <a:pt x="77495" y="654204"/>
                    </a:cubicBezTo>
                    <a:cubicBezTo>
                      <a:pt x="83418" y="648281"/>
                      <a:pt x="89981" y="643012"/>
                      <a:pt x="97051" y="638458"/>
                    </a:cubicBezTo>
                    <a:close/>
                    <a:moveTo>
                      <a:pt x="182791" y="654189"/>
                    </a:moveTo>
                    <a:cubicBezTo>
                      <a:pt x="197778" y="651465"/>
                      <a:pt x="211842" y="646063"/>
                      <a:pt x="224448" y="638443"/>
                    </a:cubicBezTo>
                    <a:cubicBezTo>
                      <a:pt x="231517" y="642997"/>
                      <a:pt x="238080" y="648266"/>
                      <a:pt x="244004" y="654189"/>
                    </a:cubicBezTo>
                    <a:cubicBezTo>
                      <a:pt x="238080" y="660112"/>
                      <a:pt x="231517" y="665366"/>
                      <a:pt x="224448" y="669935"/>
                    </a:cubicBezTo>
                    <a:cubicBezTo>
                      <a:pt x="211842" y="662315"/>
                      <a:pt x="197778" y="656913"/>
                      <a:pt x="182791" y="654189"/>
                    </a:cubicBezTo>
                    <a:close/>
                    <a:moveTo>
                      <a:pt x="183282" y="616253"/>
                    </a:moveTo>
                    <a:cubicBezTo>
                      <a:pt x="198090" y="613499"/>
                      <a:pt x="211976" y="608142"/>
                      <a:pt x="224433" y="600596"/>
                    </a:cubicBezTo>
                    <a:cubicBezTo>
                      <a:pt x="231458" y="605135"/>
                      <a:pt x="237991" y="610374"/>
                      <a:pt x="243900" y="616253"/>
                    </a:cubicBezTo>
                    <a:cubicBezTo>
                      <a:pt x="238006" y="622131"/>
                      <a:pt x="231472" y="627370"/>
                      <a:pt x="224433" y="631909"/>
                    </a:cubicBezTo>
                    <a:cubicBezTo>
                      <a:pt x="211991" y="624364"/>
                      <a:pt x="198090" y="618991"/>
                      <a:pt x="183282" y="616253"/>
                    </a:cubicBezTo>
                    <a:close/>
                    <a:moveTo>
                      <a:pt x="160749" y="576292"/>
                    </a:moveTo>
                    <a:cubicBezTo>
                      <a:pt x="137458" y="576292"/>
                      <a:pt x="115654" y="582781"/>
                      <a:pt x="97051" y="594048"/>
                    </a:cubicBezTo>
                    <a:cubicBezTo>
                      <a:pt x="74905" y="579760"/>
                      <a:pt x="57850" y="558284"/>
                      <a:pt x="49203" y="532909"/>
                    </a:cubicBezTo>
                    <a:cubicBezTo>
                      <a:pt x="57850" y="507549"/>
                      <a:pt x="74920" y="486058"/>
                      <a:pt x="97051" y="471770"/>
                    </a:cubicBezTo>
                    <a:cubicBezTo>
                      <a:pt x="115654" y="483037"/>
                      <a:pt x="137458" y="489525"/>
                      <a:pt x="160749" y="489525"/>
                    </a:cubicBezTo>
                    <a:cubicBezTo>
                      <a:pt x="184041" y="489525"/>
                      <a:pt x="205844" y="483037"/>
                      <a:pt x="224448" y="471770"/>
                    </a:cubicBezTo>
                    <a:cubicBezTo>
                      <a:pt x="246593" y="486058"/>
                      <a:pt x="263649" y="507534"/>
                      <a:pt x="272296" y="532909"/>
                    </a:cubicBezTo>
                    <a:cubicBezTo>
                      <a:pt x="263649" y="558269"/>
                      <a:pt x="246579" y="579760"/>
                      <a:pt x="224448" y="594048"/>
                    </a:cubicBezTo>
                    <a:cubicBezTo>
                      <a:pt x="205829" y="582781"/>
                      <a:pt x="184026" y="576292"/>
                      <a:pt x="160749" y="576292"/>
                    </a:cubicBezTo>
                    <a:close/>
                    <a:moveTo>
                      <a:pt x="102439" y="430470"/>
                    </a:moveTo>
                    <a:cubicBezTo>
                      <a:pt x="119643" y="420633"/>
                      <a:pt x="139541" y="414978"/>
                      <a:pt x="160734" y="414978"/>
                    </a:cubicBezTo>
                    <a:cubicBezTo>
                      <a:pt x="181942" y="414978"/>
                      <a:pt x="201826" y="420633"/>
                      <a:pt x="219031" y="430470"/>
                    </a:cubicBezTo>
                    <a:cubicBezTo>
                      <a:pt x="201826" y="440308"/>
                      <a:pt x="181927" y="445964"/>
                      <a:pt x="160734" y="445964"/>
                    </a:cubicBezTo>
                    <a:cubicBezTo>
                      <a:pt x="139541" y="445964"/>
                      <a:pt x="119643" y="440308"/>
                      <a:pt x="102439" y="430470"/>
                    </a:cubicBezTo>
                    <a:close/>
                    <a:moveTo>
                      <a:pt x="219046" y="468496"/>
                    </a:moveTo>
                    <a:cubicBezTo>
                      <a:pt x="201841" y="478334"/>
                      <a:pt x="181942" y="483989"/>
                      <a:pt x="160734" y="483989"/>
                    </a:cubicBezTo>
                    <a:cubicBezTo>
                      <a:pt x="139526" y="483989"/>
                      <a:pt x="119643" y="478334"/>
                      <a:pt x="102424" y="468496"/>
                    </a:cubicBezTo>
                    <a:cubicBezTo>
                      <a:pt x="119628" y="458659"/>
                      <a:pt x="139526" y="453003"/>
                      <a:pt x="160734" y="453003"/>
                    </a:cubicBezTo>
                    <a:cubicBezTo>
                      <a:pt x="181942" y="453003"/>
                      <a:pt x="201841" y="458659"/>
                      <a:pt x="219046" y="468496"/>
                    </a:cubicBezTo>
                    <a:close/>
                    <a:moveTo>
                      <a:pt x="102439" y="392609"/>
                    </a:moveTo>
                    <a:cubicBezTo>
                      <a:pt x="119643" y="382771"/>
                      <a:pt x="139541" y="377116"/>
                      <a:pt x="160749" y="377116"/>
                    </a:cubicBezTo>
                    <a:cubicBezTo>
                      <a:pt x="181957" y="377116"/>
                      <a:pt x="201841" y="382771"/>
                      <a:pt x="219060" y="392609"/>
                    </a:cubicBezTo>
                    <a:cubicBezTo>
                      <a:pt x="201856" y="402446"/>
                      <a:pt x="181957" y="408102"/>
                      <a:pt x="160749" y="408102"/>
                    </a:cubicBezTo>
                    <a:cubicBezTo>
                      <a:pt x="139541" y="408102"/>
                      <a:pt x="119643" y="402446"/>
                      <a:pt x="102439" y="392609"/>
                    </a:cubicBezTo>
                    <a:close/>
                    <a:moveTo>
                      <a:pt x="138202" y="411540"/>
                    </a:moveTo>
                    <a:cubicBezTo>
                      <a:pt x="123394" y="414293"/>
                      <a:pt x="109508" y="419651"/>
                      <a:pt x="97051" y="427196"/>
                    </a:cubicBezTo>
                    <a:cubicBezTo>
                      <a:pt x="90026" y="422657"/>
                      <a:pt x="83493" y="417418"/>
                      <a:pt x="77584" y="411540"/>
                    </a:cubicBezTo>
                    <a:cubicBezTo>
                      <a:pt x="83478" y="405661"/>
                      <a:pt x="90011" y="400422"/>
                      <a:pt x="97051" y="395883"/>
                    </a:cubicBezTo>
                    <a:cubicBezTo>
                      <a:pt x="109493" y="403414"/>
                      <a:pt x="123394" y="408786"/>
                      <a:pt x="138202" y="411540"/>
                    </a:cubicBezTo>
                    <a:close/>
                    <a:moveTo>
                      <a:pt x="97051" y="433745"/>
                    </a:moveTo>
                    <a:cubicBezTo>
                      <a:pt x="109642" y="441365"/>
                      <a:pt x="123706" y="446767"/>
                      <a:pt x="138708" y="449491"/>
                    </a:cubicBezTo>
                    <a:cubicBezTo>
                      <a:pt x="123721" y="452214"/>
                      <a:pt x="109642" y="457617"/>
                      <a:pt x="97051" y="465237"/>
                    </a:cubicBezTo>
                    <a:cubicBezTo>
                      <a:pt x="89981" y="460683"/>
                      <a:pt x="83418" y="455414"/>
                      <a:pt x="77495" y="449491"/>
                    </a:cubicBezTo>
                    <a:cubicBezTo>
                      <a:pt x="83418" y="443567"/>
                      <a:pt x="89981" y="438299"/>
                      <a:pt x="97051" y="433745"/>
                    </a:cubicBezTo>
                    <a:close/>
                    <a:moveTo>
                      <a:pt x="182791" y="449476"/>
                    </a:moveTo>
                    <a:cubicBezTo>
                      <a:pt x="197778" y="446752"/>
                      <a:pt x="211842" y="441350"/>
                      <a:pt x="224448" y="433730"/>
                    </a:cubicBezTo>
                    <a:cubicBezTo>
                      <a:pt x="231517" y="438284"/>
                      <a:pt x="238080" y="443553"/>
                      <a:pt x="244004" y="449476"/>
                    </a:cubicBezTo>
                    <a:cubicBezTo>
                      <a:pt x="238080" y="455399"/>
                      <a:pt x="231517" y="460653"/>
                      <a:pt x="224448" y="465222"/>
                    </a:cubicBezTo>
                    <a:cubicBezTo>
                      <a:pt x="211842" y="457602"/>
                      <a:pt x="197778" y="452199"/>
                      <a:pt x="182791" y="449476"/>
                    </a:cubicBezTo>
                    <a:close/>
                    <a:moveTo>
                      <a:pt x="183282" y="411540"/>
                    </a:moveTo>
                    <a:cubicBezTo>
                      <a:pt x="198090" y="408786"/>
                      <a:pt x="211976" y="403428"/>
                      <a:pt x="224433" y="395883"/>
                    </a:cubicBezTo>
                    <a:cubicBezTo>
                      <a:pt x="231458" y="400422"/>
                      <a:pt x="237991" y="405661"/>
                      <a:pt x="243900" y="411540"/>
                    </a:cubicBezTo>
                    <a:cubicBezTo>
                      <a:pt x="238006" y="417418"/>
                      <a:pt x="231472" y="422657"/>
                      <a:pt x="224433" y="427196"/>
                    </a:cubicBezTo>
                    <a:cubicBezTo>
                      <a:pt x="211991" y="419651"/>
                      <a:pt x="198090" y="414278"/>
                      <a:pt x="183282" y="411540"/>
                    </a:cubicBezTo>
                    <a:close/>
                    <a:moveTo>
                      <a:pt x="160749" y="371579"/>
                    </a:moveTo>
                    <a:cubicBezTo>
                      <a:pt x="137458" y="371579"/>
                      <a:pt x="115654" y="378068"/>
                      <a:pt x="97051" y="389334"/>
                    </a:cubicBezTo>
                    <a:cubicBezTo>
                      <a:pt x="74905" y="375047"/>
                      <a:pt x="57850" y="353571"/>
                      <a:pt x="49203" y="328196"/>
                    </a:cubicBezTo>
                    <a:cubicBezTo>
                      <a:pt x="57850" y="302835"/>
                      <a:pt x="74920" y="281345"/>
                      <a:pt x="97051" y="267057"/>
                    </a:cubicBezTo>
                    <a:cubicBezTo>
                      <a:pt x="115654" y="278324"/>
                      <a:pt x="137458" y="284812"/>
                      <a:pt x="160749" y="284812"/>
                    </a:cubicBezTo>
                    <a:cubicBezTo>
                      <a:pt x="184041" y="284812"/>
                      <a:pt x="205844" y="278324"/>
                      <a:pt x="224448" y="267057"/>
                    </a:cubicBezTo>
                    <a:cubicBezTo>
                      <a:pt x="246593" y="281345"/>
                      <a:pt x="263649" y="302821"/>
                      <a:pt x="272296" y="328196"/>
                    </a:cubicBezTo>
                    <a:cubicBezTo>
                      <a:pt x="263649" y="353556"/>
                      <a:pt x="246579" y="375047"/>
                      <a:pt x="224448" y="389334"/>
                    </a:cubicBezTo>
                    <a:cubicBezTo>
                      <a:pt x="205829" y="378068"/>
                      <a:pt x="184026" y="371579"/>
                      <a:pt x="160749" y="371579"/>
                    </a:cubicBezTo>
                    <a:close/>
                    <a:moveTo>
                      <a:pt x="102439" y="225757"/>
                    </a:moveTo>
                    <a:cubicBezTo>
                      <a:pt x="119643" y="215920"/>
                      <a:pt x="139541" y="210264"/>
                      <a:pt x="160734" y="210264"/>
                    </a:cubicBezTo>
                    <a:cubicBezTo>
                      <a:pt x="181942" y="210264"/>
                      <a:pt x="201826" y="215920"/>
                      <a:pt x="219031" y="225757"/>
                    </a:cubicBezTo>
                    <a:cubicBezTo>
                      <a:pt x="201826" y="235595"/>
                      <a:pt x="181927" y="241250"/>
                      <a:pt x="160734" y="241250"/>
                    </a:cubicBezTo>
                    <a:cubicBezTo>
                      <a:pt x="139541" y="241250"/>
                      <a:pt x="119643" y="235595"/>
                      <a:pt x="102439" y="225757"/>
                    </a:cubicBezTo>
                    <a:close/>
                    <a:moveTo>
                      <a:pt x="219046" y="263783"/>
                    </a:moveTo>
                    <a:cubicBezTo>
                      <a:pt x="201841" y="273620"/>
                      <a:pt x="181942" y="279276"/>
                      <a:pt x="160734" y="279276"/>
                    </a:cubicBezTo>
                    <a:cubicBezTo>
                      <a:pt x="139526" y="279276"/>
                      <a:pt x="119643" y="273620"/>
                      <a:pt x="102424" y="263783"/>
                    </a:cubicBezTo>
                    <a:cubicBezTo>
                      <a:pt x="119628" y="253945"/>
                      <a:pt x="139526" y="248290"/>
                      <a:pt x="160734" y="248290"/>
                    </a:cubicBezTo>
                    <a:cubicBezTo>
                      <a:pt x="181942" y="248290"/>
                      <a:pt x="201841" y="253945"/>
                      <a:pt x="219046" y="263783"/>
                    </a:cubicBezTo>
                    <a:close/>
                    <a:moveTo>
                      <a:pt x="138693" y="244763"/>
                    </a:moveTo>
                    <a:cubicBezTo>
                      <a:pt x="123706" y="247486"/>
                      <a:pt x="109627" y="252889"/>
                      <a:pt x="97036" y="260509"/>
                    </a:cubicBezTo>
                    <a:cubicBezTo>
                      <a:pt x="89967" y="255955"/>
                      <a:pt x="83403" y="250686"/>
                      <a:pt x="77480" y="244763"/>
                    </a:cubicBezTo>
                    <a:cubicBezTo>
                      <a:pt x="83403" y="238839"/>
                      <a:pt x="89967" y="233586"/>
                      <a:pt x="97036" y="229017"/>
                    </a:cubicBezTo>
                    <a:cubicBezTo>
                      <a:pt x="109642" y="236652"/>
                      <a:pt x="123706" y="242054"/>
                      <a:pt x="138693" y="244763"/>
                    </a:cubicBezTo>
                    <a:close/>
                    <a:moveTo>
                      <a:pt x="182791" y="244763"/>
                    </a:moveTo>
                    <a:cubicBezTo>
                      <a:pt x="197778" y="242039"/>
                      <a:pt x="211842" y="236637"/>
                      <a:pt x="224448" y="229017"/>
                    </a:cubicBezTo>
                    <a:cubicBezTo>
                      <a:pt x="231517" y="233571"/>
                      <a:pt x="238080" y="238839"/>
                      <a:pt x="244004" y="244763"/>
                    </a:cubicBezTo>
                    <a:cubicBezTo>
                      <a:pt x="238080" y="250686"/>
                      <a:pt x="231517" y="255940"/>
                      <a:pt x="224448" y="260509"/>
                    </a:cubicBezTo>
                    <a:cubicBezTo>
                      <a:pt x="211842" y="252889"/>
                      <a:pt x="197778" y="247486"/>
                      <a:pt x="182791" y="244763"/>
                    </a:cubicBezTo>
                    <a:close/>
                    <a:moveTo>
                      <a:pt x="160749" y="204728"/>
                    </a:moveTo>
                    <a:cubicBezTo>
                      <a:pt x="137458" y="204728"/>
                      <a:pt x="115654" y="211217"/>
                      <a:pt x="97051" y="222483"/>
                    </a:cubicBezTo>
                    <a:cubicBezTo>
                      <a:pt x="90026" y="217944"/>
                      <a:pt x="83493" y="212705"/>
                      <a:pt x="77584" y="206826"/>
                    </a:cubicBezTo>
                    <a:cubicBezTo>
                      <a:pt x="98911" y="185559"/>
                      <a:pt x="128320" y="172403"/>
                      <a:pt x="160734" y="172403"/>
                    </a:cubicBezTo>
                    <a:cubicBezTo>
                      <a:pt x="193149" y="172403"/>
                      <a:pt x="222558" y="185574"/>
                      <a:pt x="243885" y="206826"/>
                    </a:cubicBezTo>
                    <a:cubicBezTo>
                      <a:pt x="237991" y="212705"/>
                      <a:pt x="231458" y="217944"/>
                      <a:pt x="224418" y="222483"/>
                    </a:cubicBezTo>
                    <a:cubicBezTo>
                      <a:pt x="205829" y="211217"/>
                      <a:pt x="184026" y="204728"/>
                      <a:pt x="160749" y="204728"/>
                    </a:cubicBezTo>
                    <a:close/>
                    <a:moveTo>
                      <a:pt x="91916" y="225757"/>
                    </a:moveTo>
                    <a:cubicBezTo>
                      <a:pt x="85368" y="230178"/>
                      <a:pt x="79251" y="235208"/>
                      <a:pt x="73670" y="240774"/>
                    </a:cubicBezTo>
                    <a:cubicBezTo>
                      <a:pt x="69429" y="236131"/>
                      <a:pt x="65574" y="231130"/>
                      <a:pt x="62121" y="225847"/>
                    </a:cubicBezTo>
                    <a:cubicBezTo>
                      <a:pt x="65604" y="220534"/>
                      <a:pt x="69488" y="215503"/>
                      <a:pt x="73759" y="210830"/>
                    </a:cubicBezTo>
                    <a:cubicBezTo>
                      <a:pt x="79325" y="216351"/>
                      <a:pt x="85398" y="221352"/>
                      <a:pt x="91916" y="225757"/>
                    </a:cubicBezTo>
                    <a:close/>
                    <a:moveTo>
                      <a:pt x="91916" y="263783"/>
                    </a:moveTo>
                    <a:cubicBezTo>
                      <a:pt x="71795" y="277356"/>
                      <a:pt x="55885" y="296719"/>
                      <a:pt x="46553" y="319445"/>
                    </a:cubicBezTo>
                    <a:cubicBezTo>
                      <a:pt x="45690" y="316081"/>
                      <a:pt x="44991" y="312643"/>
                      <a:pt x="44425" y="309161"/>
                    </a:cubicBezTo>
                    <a:cubicBezTo>
                      <a:pt x="48161" y="286122"/>
                      <a:pt x="58594" y="265286"/>
                      <a:pt x="73670" y="248751"/>
                    </a:cubicBezTo>
                    <a:cubicBezTo>
                      <a:pt x="79251" y="254332"/>
                      <a:pt x="85368" y="259363"/>
                      <a:pt x="91916" y="263783"/>
                    </a:cubicBezTo>
                    <a:close/>
                    <a:moveTo>
                      <a:pt x="46553" y="336932"/>
                    </a:moveTo>
                    <a:cubicBezTo>
                      <a:pt x="55885" y="359658"/>
                      <a:pt x="71780" y="379021"/>
                      <a:pt x="91916" y="392594"/>
                    </a:cubicBezTo>
                    <a:cubicBezTo>
                      <a:pt x="85398" y="396999"/>
                      <a:pt x="79325" y="402000"/>
                      <a:pt x="73759" y="407521"/>
                    </a:cubicBezTo>
                    <a:cubicBezTo>
                      <a:pt x="58653" y="391001"/>
                      <a:pt x="48206" y="370165"/>
                      <a:pt x="44440" y="347112"/>
                    </a:cubicBezTo>
                    <a:cubicBezTo>
                      <a:pt x="45006" y="343674"/>
                      <a:pt x="45705" y="340281"/>
                      <a:pt x="46553" y="336932"/>
                    </a:cubicBezTo>
                    <a:close/>
                    <a:moveTo>
                      <a:pt x="91916" y="430470"/>
                    </a:moveTo>
                    <a:cubicBezTo>
                      <a:pt x="85368" y="434891"/>
                      <a:pt x="79251" y="439921"/>
                      <a:pt x="73670" y="445487"/>
                    </a:cubicBezTo>
                    <a:cubicBezTo>
                      <a:pt x="69429" y="440844"/>
                      <a:pt x="65574" y="435843"/>
                      <a:pt x="62121" y="430560"/>
                    </a:cubicBezTo>
                    <a:cubicBezTo>
                      <a:pt x="65604" y="425247"/>
                      <a:pt x="69488" y="420216"/>
                      <a:pt x="73759" y="415543"/>
                    </a:cubicBezTo>
                    <a:cubicBezTo>
                      <a:pt x="79325" y="421065"/>
                      <a:pt x="85398" y="426065"/>
                      <a:pt x="91916" y="430470"/>
                    </a:cubicBezTo>
                    <a:close/>
                    <a:moveTo>
                      <a:pt x="91916" y="468496"/>
                    </a:moveTo>
                    <a:cubicBezTo>
                      <a:pt x="71795" y="482069"/>
                      <a:pt x="55885" y="501432"/>
                      <a:pt x="46553" y="524158"/>
                    </a:cubicBezTo>
                    <a:cubicBezTo>
                      <a:pt x="45690" y="520794"/>
                      <a:pt x="44991" y="517356"/>
                      <a:pt x="44425" y="513874"/>
                    </a:cubicBezTo>
                    <a:cubicBezTo>
                      <a:pt x="48161" y="490835"/>
                      <a:pt x="58594" y="469999"/>
                      <a:pt x="73670" y="453464"/>
                    </a:cubicBezTo>
                    <a:cubicBezTo>
                      <a:pt x="79251" y="459045"/>
                      <a:pt x="85368" y="464076"/>
                      <a:pt x="91916" y="468496"/>
                    </a:cubicBezTo>
                    <a:close/>
                    <a:moveTo>
                      <a:pt x="46553" y="541645"/>
                    </a:moveTo>
                    <a:cubicBezTo>
                      <a:pt x="55885" y="564371"/>
                      <a:pt x="71780" y="583734"/>
                      <a:pt x="91916" y="597307"/>
                    </a:cubicBezTo>
                    <a:cubicBezTo>
                      <a:pt x="85398" y="601712"/>
                      <a:pt x="79325" y="606713"/>
                      <a:pt x="73759" y="612234"/>
                    </a:cubicBezTo>
                    <a:cubicBezTo>
                      <a:pt x="58653" y="595714"/>
                      <a:pt x="48206" y="574878"/>
                      <a:pt x="44440" y="551825"/>
                    </a:cubicBezTo>
                    <a:cubicBezTo>
                      <a:pt x="45006" y="548387"/>
                      <a:pt x="45705" y="544994"/>
                      <a:pt x="46553" y="541645"/>
                    </a:cubicBezTo>
                    <a:close/>
                    <a:moveTo>
                      <a:pt x="91916" y="635169"/>
                    </a:moveTo>
                    <a:cubicBezTo>
                      <a:pt x="85368" y="639589"/>
                      <a:pt x="79251" y="644619"/>
                      <a:pt x="73670" y="650185"/>
                    </a:cubicBezTo>
                    <a:cubicBezTo>
                      <a:pt x="69429" y="645542"/>
                      <a:pt x="65574" y="640541"/>
                      <a:pt x="62121" y="635258"/>
                    </a:cubicBezTo>
                    <a:cubicBezTo>
                      <a:pt x="65604" y="629945"/>
                      <a:pt x="69488" y="624914"/>
                      <a:pt x="73759" y="620241"/>
                    </a:cubicBezTo>
                    <a:cubicBezTo>
                      <a:pt x="79325" y="625778"/>
                      <a:pt x="85398" y="630778"/>
                      <a:pt x="91916" y="635169"/>
                    </a:cubicBezTo>
                    <a:close/>
                    <a:moveTo>
                      <a:pt x="91916" y="673209"/>
                    </a:moveTo>
                    <a:cubicBezTo>
                      <a:pt x="71795" y="686782"/>
                      <a:pt x="55885" y="706145"/>
                      <a:pt x="46553" y="728871"/>
                    </a:cubicBezTo>
                    <a:cubicBezTo>
                      <a:pt x="45690" y="725507"/>
                      <a:pt x="44991" y="722069"/>
                      <a:pt x="44425" y="718587"/>
                    </a:cubicBezTo>
                    <a:cubicBezTo>
                      <a:pt x="48161" y="695548"/>
                      <a:pt x="58594" y="674712"/>
                      <a:pt x="73670" y="658178"/>
                    </a:cubicBezTo>
                    <a:cubicBezTo>
                      <a:pt x="79251" y="663759"/>
                      <a:pt x="85368" y="668789"/>
                      <a:pt x="91916" y="673209"/>
                    </a:cubicBezTo>
                    <a:close/>
                    <a:moveTo>
                      <a:pt x="46553" y="746358"/>
                    </a:moveTo>
                    <a:cubicBezTo>
                      <a:pt x="55885" y="769084"/>
                      <a:pt x="71780" y="788447"/>
                      <a:pt x="91916" y="802020"/>
                    </a:cubicBezTo>
                    <a:cubicBezTo>
                      <a:pt x="85398" y="806425"/>
                      <a:pt x="79325" y="811426"/>
                      <a:pt x="73759" y="816947"/>
                    </a:cubicBezTo>
                    <a:cubicBezTo>
                      <a:pt x="58653" y="800427"/>
                      <a:pt x="48206" y="779592"/>
                      <a:pt x="44440" y="756538"/>
                    </a:cubicBezTo>
                    <a:cubicBezTo>
                      <a:pt x="45006" y="753100"/>
                      <a:pt x="45705" y="749707"/>
                      <a:pt x="46553" y="746358"/>
                    </a:cubicBezTo>
                    <a:close/>
                    <a:moveTo>
                      <a:pt x="91916" y="839882"/>
                    </a:moveTo>
                    <a:cubicBezTo>
                      <a:pt x="85368" y="844302"/>
                      <a:pt x="79251" y="849332"/>
                      <a:pt x="73670" y="854899"/>
                    </a:cubicBezTo>
                    <a:cubicBezTo>
                      <a:pt x="69429" y="850255"/>
                      <a:pt x="65574" y="845254"/>
                      <a:pt x="62121" y="839971"/>
                    </a:cubicBezTo>
                    <a:cubicBezTo>
                      <a:pt x="65604" y="834658"/>
                      <a:pt x="69488" y="829628"/>
                      <a:pt x="73759" y="824954"/>
                    </a:cubicBezTo>
                    <a:cubicBezTo>
                      <a:pt x="79325" y="830476"/>
                      <a:pt x="85398" y="835491"/>
                      <a:pt x="91916" y="839882"/>
                    </a:cubicBezTo>
                    <a:close/>
                    <a:moveTo>
                      <a:pt x="91916" y="877922"/>
                    </a:moveTo>
                    <a:cubicBezTo>
                      <a:pt x="71795" y="891495"/>
                      <a:pt x="55885" y="910858"/>
                      <a:pt x="46553" y="933584"/>
                    </a:cubicBezTo>
                    <a:cubicBezTo>
                      <a:pt x="45690" y="930221"/>
                      <a:pt x="44991" y="926782"/>
                      <a:pt x="44425" y="923300"/>
                    </a:cubicBezTo>
                    <a:cubicBezTo>
                      <a:pt x="48161" y="900261"/>
                      <a:pt x="58594" y="879425"/>
                      <a:pt x="73670" y="862891"/>
                    </a:cubicBezTo>
                    <a:cubicBezTo>
                      <a:pt x="79251" y="868472"/>
                      <a:pt x="85368" y="873502"/>
                      <a:pt x="91916" y="877922"/>
                    </a:cubicBezTo>
                    <a:close/>
                    <a:moveTo>
                      <a:pt x="46553" y="951071"/>
                    </a:moveTo>
                    <a:cubicBezTo>
                      <a:pt x="55885" y="973797"/>
                      <a:pt x="71780" y="993160"/>
                      <a:pt x="91916" y="1006733"/>
                    </a:cubicBezTo>
                    <a:cubicBezTo>
                      <a:pt x="85398" y="1011138"/>
                      <a:pt x="79325" y="1016139"/>
                      <a:pt x="73759" y="1021660"/>
                    </a:cubicBezTo>
                    <a:cubicBezTo>
                      <a:pt x="58653" y="1005141"/>
                      <a:pt x="48206" y="984305"/>
                      <a:pt x="44440" y="961251"/>
                    </a:cubicBezTo>
                    <a:cubicBezTo>
                      <a:pt x="45006" y="957813"/>
                      <a:pt x="45705" y="954420"/>
                      <a:pt x="46553" y="951071"/>
                    </a:cubicBezTo>
                    <a:close/>
                    <a:moveTo>
                      <a:pt x="91916" y="1044595"/>
                    </a:moveTo>
                    <a:cubicBezTo>
                      <a:pt x="85368" y="1049015"/>
                      <a:pt x="79251" y="1054045"/>
                      <a:pt x="73670" y="1059612"/>
                    </a:cubicBezTo>
                    <a:cubicBezTo>
                      <a:pt x="69429" y="1054968"/>
                      <a:pt x="65574" y="1049968"/>
                      <a:pt x="62121" y="1044684"/>
                    </a:cubicBezTo>
                    <a:cubicBezTo>
                      <a:pt x="65604" y="1039371"/>
                      <a:pt x="69488" y="1034341"/>
                      <a:pt x="73759" y="1029667"/>
                    </a:cubicBezTo>
                    <a:cubicBezTo>
                      <a:pt x="79325" y="1035189"/>
                      <a:pt x="85398" y="1040205"/>
                      <a:pt x="91916" y="1044595"/>
                    </a:cubicBezTo>
                    <a:close/>
                    <a:moveTo>
                      <a:pt x="91916" y="1082635"/>
                    </a:moveTo>
                    <a:cubicBezTo>
                      <a:pt x="71795" y="1096209"/>
                      <a:pt x="55885" y="1115571"/>
                      <a:pt x="46553" y="1138297"/>
                    </a:cubicBezTo>
                    <a:cubicBezTo>
                      <a:pt x="45690" y="1134934"/>
                      <a:pt x="44991" y="1131496"/>
                      <a:pt x="44425" y="1128013"/>
                    </a:cubicBezTo>
                    <a:cubicBezTo>
                      <a:pt x="48161" y="1104974"/>
                      <a:pt x="58594" y="1084138"/>
                      <a:pt x="73670" y="1067604"/>
                    </a:cubicBezTo>
                    <a:cubicBezTo>
                      <a:pt x="79251" y="1073185"/>
                      <a:pt x="85368" y="1078215"/>
                      <a:pt x="91916" y="1082635"/>
                    </a:cubicBezTo>
                    <a:close/>
                    <a:moveTo>
                      <a:pt x="46553" y="1155784"/>
                    </a:moveTo>
                    <a:cubicBezTo>
                      <a:pt x="55885" y="1178510"/>
                      <a:pt x="71780" y="1197873"/>
                      <a:pt x="91916" y="1211446"/>
                    </a:cubicBezTo>
                    <a:cubicBezTo>
                      <a:pt x="85398" y="1215851"/>
                      <a:pt x="79325" y="1220852"/>
                      <a:pt x="73759" y="1226374"/>
                    </a:cubicBezTo>
                    <a:cubicBezTo>
                      <a:pt x="58653" y="1209854"/>
                      <a:pt x="48206" y="1189018"/>
                      <a:pt x="44440" y="1165964"/>
                    </a:cubicBezTo>
                    <a:cubicBezTo>
                      <a:pt x="45006" y="1162526"/>
                      <a:pt x="45705" y="1159133"/>
                      <a:pt x="46553" y="1155784"/>
                    </a:cubicBezTo>
                    <a:close/>
                    <a:moveTo>
                      <a:pt x="73759" y="1234381"/>
                    </a:moveTo>
                    <a:cubicBezTo>
                      <a:pt x="79311" y="1239902"/>
                      <a:pt x="85398" y="1244918"/>
                      <a:pt x="91916" y="1249308"/>
                    </a:cubicBezTo>
                    <a:cubicBezTo>
                      <a:pt x="85368" y="1253728"/>
                      <a:pt x="79251" y="1258759"/>
                      <a:pt x="73670" y="1264325"/>
                    </a:cubicBezTo>
                    <a:cubicBezTo>
                      <a:pt x="69429" y="1259681"/>
                      <a:pt x="65574" y="1254681"/>
                      <a:pt x="62121" y="1249397"/>
                    </a:cubicBezTo>
                    <a:cubicBezTo>
                      <a:pt x="65604" y="1244084"/>
                      <a:pt x="69488" y="1239054"/>
                      <a:pt x="73759" y="1234381"/>
                    </a:cubicBezTo>
                    <a:close/>
                    <a:moveTo>
                      <a:pt x="91916" y="1287348"/>
                    </a:moveTo>
                    <a:cubicBezTo>
                      <a:pt x="71795" y="1300922"/>
                      <a:pt x="55885" y="1320284"/>
                      <a:pt x="46553" y="1343010"/>
                    </a:cubicBezTo>
                    <a:cubicBezTo>
                      <a:pt x="45690" y="1339647"/>
                      <a:pt x="44991" y="1336209"/>
                      <a:pt x="44425" y="1332741"/>
                    </a:cubicBezTo>
                    <a:cubicBezTo>
                      <a:pt x="48161" y="1309688"/>
                      <a:pt x="58594" y="1288867"/>
                      <a:pt x="73670" y="1272332"/>
                    </a:cubicBezTo>
                    <a:cubicBezTo>
                      <a:pt x="79251" y="1277898"/>
                      <a:pt x="85368" y="1282928"/>
                      <a:pt x="91916" y="1287348"/>
                    </a:cubicBezTo>
                    <a:close/>
                    <a:moveTo>
                      <a:pt x="46553" y="1360498"/>
                    </a:moveTo>
                    <a:cubicBezTo>
                      <a:pt x="55885" y="1383224"/>
                      <a:pt x="71780" y="1402586"/>
                      <a:pt x="91916" y="1416159"/>
                    </a:cubicBezTo>
                    <a:cubicBezTo>
                      <a:pt x="85398" y="1420565"/>
                      <a:pt x="79325" y="1425565"/>
                      <a:pt x="73759" y="1431087"/>
                    </a:cubicBezTo>
                    <a:cubicBezTo>
                      <a:pt x="58653" y="1414567"/>
                      <a:pt x="48206" y="1393731"/>
                      <a:pt x="44440" y="1370677"/>
                    </a:cubicBezTo>
                    <a:cubicBezTo>
                      <a:pt x="45006" y="1367239"/>
                      <a:pt x="45705" y="1363831"/>
                      <a:pt x="46553" y="1360498"/>
                    </a:cubicBezTo>
                    <a:close/>
                    <a:moveTo>
                      <a:pt x="91916" y="1454021"/>
                    </a:moveTo>
                    <a:cubicBezTo>
                      <a:pt x="85368" y="1458441"/>
                      <a:pt x="79251" y="1463472"/>
                      <a:pt x="73670" y="1469038"/>
                    </a:cubicBezTo>
                    <a:cubicBezTo>
                      <a:pt x="69429" y="1464394"/>
                      <a:pt x="65574" y="1459394"/>
                      <a:pt x="62121" y="1454110"/>
                    </a:cubicBezTo>
                    <a:cubicBezTo>
                      <a:pt x="65604" y="1448797"/>
                      <a:pt x="69488" y="1443767"/>
                      <a:pt x="73759" y="1439094"/>
                    </a:cubicBezTo>
                    <a:cubicBezTo>
                      <a:pt x="79325" y="1444615"/>
                      <a:pt x="85398" y="1449631"/>
                      <a:pt x="91916" y="1454021"/>
                    </a:cubicBezTo>
                    <a:close/>
                    <a:moveTo>
                      <a:pt x="73670" y="1477045"/>
                    </a:moveTo>
                    <a:cubicBezTo>
                      <a:pt x="79251" y="1482611"/>
                      <a:pt x="85353" y="1487641"/>
                      <a:pt x="91916" y="1492062"/>
                    </a:cubicBezTo>
                    <a:cubicBezTo>
                      <a:pt x="71795" y="1505635"/>
                      <a:pt x="55885" y="1524997"/>
                      <a:pt x="46553" y="1547723"/>
                    </a:cubicBezTo>
                    <a:cubicBezTo>
                      <a:pt x="45690" y="1544360"/>
                      <a:pt x="44991" y="1540922"/>
                      <a:pt x="44425" y="1537454"/>
                    </a:cubicBezTo>
                    <a:cubicBezTo>
                      <a:pt x="48176" y="1514401"/>
                      <a:pt x="58594" y="1493580"/>
                      <a:pt x="73670" y="1477045"/>
                    </a:cubicBezTo>
                    <a:close/>
                    <a:moveTo>
                      <a:pt x="46553" y="1565210"/>
                    </a:moveTo>
                    <a:cubicBezTo>
                      <a:pt x="55885" y="1587937"/>
                      <a:pt x="71780" y="1607299"/>
                      <a:pt x="91916" y="1620872"/>
                    </a:cubicBezTo>
                    <a:cubicBezTo>
                      <a:pt x="85398" y="1625278"/>
                      <a:pt x="79325" y="1630278"/>
                      <a:pt x="73759" y="1635800"/>
                    </a:cubicBezTo>
                    <a:cubicBezTo>
                      <a:pt x="58653" y="1619280"/>
                      <a:pt x="48206" y="1598444"/>
                      <a:pt x="44440" y="1575390"/>
                    </a:cubicBezTo>
                    <a:cubicBezTo>
                      <a:pt x="45006" y="1571952"/>
                      <a:pt x="45705" y="1568544"/>
                      <a:pt x="46553" y="1565210"/>
                    </a:cubicBezTo>
                    <a:close/>
                    <a:moveTo>
                      <a:pt x="91916" y="1658734"/>
                    </a:moveTo>
                    <a:cubicBezTo>
                      <a:pt x="85368" y="1663154"/>
                      <a:pt x="79251" y="1668185"/>
                      <a:pt x="73670" y="1673751"/>
                    </a:cubicBezTo>
                    <a:cubicBezTo>
                      <a:pt x="69429" y="1669107"/>
                      <a:pt x="65574" y="1664107"/>
                      <a:pt x="62121" y="1658823"/>
                    </a:cubicBezTo>
                    <a:cubicBezTo>
                      <a:pt x="65604" y="1653510"/>
                      <a:pt x="69488" y="1648480"/>
                      <a:pt x="73759" y="1643807"/>
                    </a:cubicBezTo>
                    <a:cubicBezTo>
                      <a:pt x="79325" y="1649328"/>
                      <a:pt x="85398" y="1654344"/>
                      <a:pt x="91916" y="1658734"/>
                    </a:cubicBezTo>
                    <a:close/>
                    <a:moveTo>
                      <a:pt x="73670" y="1681758"/>
                    </a:moveTo>
                    <a:cubicBezTo>
                      <a:pt x="79251" y="1687324"/>
                      <a:pt x="85353" y="1692354"/>
                      <a:pt x="91916" y="1696775"/>
                    </a:cubicBezTo>
                    <a:cubicBezTo>
                      <a:pt x="71795" y="1710348"/>
                      <a:pt x="55885" y="1729710"/>
                      <a:pt x="46553" y="1752436"/>
                    </a:cubicBezTo>
                    <a:cubicBezTo>
                      <a:pt x="45690" y="1749073"/>
                      <a:pt x="44991" y="1745635"/>
                      <a:pt x="44425" y="1742167"/>
                    </a:cubicBezTo>
                    <a:cubicBezTo>
                      <a:pt x="48176" y="1719114"/>
                      <a:pt x="58594" y="1698293"/>
                      <a:pt x="73670" y="1681758"/>
                    </a:cubicBezTo>
                    <a:close/>
                    <a:moveTo>
                      <a:pt x="46553" y="1769924"/>
                    </a:moveTo>
                    <a:cubicBezTo>
                      <a:pt x="55885" y="1792650"/>
                      <a:pt x="71780" y="1812012"/>
                      <a:pt x="91916" y="1825585"/>
                    </a:cubicBezTo>
                    <a:cubicBezTo>
                      <a:pt x="85398" y="1829991"/>
                      <a:pt x="79325" y="1834991"/>
                      <a:pt x="73759" y="1840513"/>
                    </a:cubicBezTo>
                    <a:cubicBezTo>
                      <a:pt x="58653" y="1823993"/>
                      <a:pt x="48206" y="1803157"/>
                      <a:pt x="44440" y="1780103"/>
                    </a:cubicBezTo>
                    <a:cubicBezTo>
                      <a:pt x="45006" y="1776666"/>
                      <a:pt x="45705" y="1773257"/>
                      <a:pt x="46553" y="1769924"/>
                    </a:cubicBezTo>
                    <a:close/>
                    <a:moveTo>
                      <a:pt x="91916" y="1863447"/>
                    </a:moveTo>
                    <a:cubicBezTo>
                      <a:pt x="85368" y="1867868"/>
                      <a:pt x="79251" y="1872898"/>
                      <a:pt x="73670" y="1878464"/>
                    </a:cubicBezTo>
                    <a:cubicBezTo>
                      <a:pt x="69429" y="1873821"/>
                      <a:pt x="65574" y="1868820"/>
                      <a:pt x="62121" y="1863537"/>
                    </a:cubicBezTo>
                    <a:cubicBezTo>
                      <a:pt x="65604" y="1858223"/>
                      <a:pt x="69488" y="1853193"/>
                      <a:pt x="73759" y="1848520"/>
                    </a:cubicBezTo>
                    <a:cubicBezTo>
                      <a:pt x="79325" y="1854041"/>
                      <a:pt x="85398" y="1859057"/>
                      <a:pt x="91916" y="1863447"/>
                    </a:cubicBezTo>
                    <a:close/>
                    <a:moveTo>
                      <a:pt x="73670" y="1886471"/>
                    </a:moveTo>
                    <a:cubicBezTo>
                      <a:pt x="79251" y="1892037"/>
                      <a:pt x="85353" y="1897068"/>
                      <a:pt x="91916" y="1901488"/>
                    </a:cubicBezTo>
                    <a:cubicBezTo>
                      <a:pt x="71795" y="1915061"/>
                      <a:pt x="55885" y="1934423"/>
                      <a:pt x="46553" y="1957149"/>
                    </a:cubicBezTo>
                    <a:cubicBezTo>
                      <a:pt x="45690" y="1953786"/>
                      <a:pt x="44991" y="1950348"/>
                      <a:pt x="44425" y="1946880"/>
                    </a:cubicBezTo>
                    <a:cubicBezTo>
                      <a:pt x="48176" y="1923827"/>
                      <a:pt x="58594" y="1903006"/>
                      <a:pt x="73670" y="1886471"/>
                    </a:cubicBezTo>
                    <a:close/>
                    <a:moveTo>
                      <a:pt x="46553" y="1974637"/>
                    </a:moveTo>
                    <a:cubicBezTo>
                      <a:pt x="55885" y="1997363"/>
                      <a:pt x="71780" y="2016725"/>
                      <a:pt x="91916" y="2030298"/>
                    </a:cubicBezTo>
                    <a:cubicBezTo>
                      <a:pt x="85398" y="2034704"/>
                      <a:pt x="79325" y="2039704"/>
                      <a:pt x="73759" y="2045226"/>
                    </a:cubicBezTo>
                    <a:cubicBezTo>
                      <a:pt x="58653" y="2028706"/>
                      <a:pt x="48206" y="2007870"/>
                      <a:pt x="44440" y="1984817"/>
                    </a:cubicBezTo>
                    <a:cubicBezTo>
                      <a:pt x="45006" y="1981379"/>
                      <a:pt x="45705" y="1977971"/>
                      <a:pt x="46553" y="1974637"/>
                    </a:cubicBezTo>
                    <a:close/>
                    <a:moveTo>
                      <a:pt x="91916" y="2068160"/>
                    </a:moveTo>
                    <a:cubicBezTo>
                      <a:pt x="85368" y="2072580"/>
                      <a:pt x="79251" y="2077611"/>
                      <a:pt x="73670" y="2083177"/>
                    </a:cubicBezTo>
                    <a:cubicBezTo>
                      <a:pt x="69429" y="2078534"/>
                      <a:pt x="65574" y="2073533"/>
                      <a:pt x="62121" y="2068250"/>
                    </a:cubicBezTo>
                    <a:cubicBezTo>
                      <a:pt x="65604" y="2062936"/>
                      <a:pt x="69488" y="2057906"/>
                      <a:pt x="73759" y="2053233"/>
                    </a:cubicBezTo>
                    <a:cubicBezTo>
                      <a:pt x="79325" y="2058754"/>
                      <a:pt x="85398" y="2063770"/>
                      <a:pt x="91916" y="2068160"/>
                    </a:cubicBezTo>
                    <a:close/>
                    <a:moveTo>
                      <a:pt x="73670" y="2091184"/>
                    </a:moveTo>
                    <a:cubicBezTo>
                      <a:pt x="79251" y="2096750"/>
                      <a:pt x="85353" y="2101781"/>
                      <a:pt x="91916" y="2106201"/>
                    </a:cubicBezTo>
                    <a:cubicBezTo>
                      <a:pt x="71795" y="2119774"/>
                      <a:pt x="55885" y="2139136"/>
                      <a:pt x="46553" y="2161863"/>
                    </a:cubicBezTo>
                    <a:cubicBezTo>
                      <a:pt x="45690" y="2158499"/>
                      <a:pt x="44991" y="2155061"/>
                      <a:pt x="44425" y="2151593"/>
                    </a:cubicBezTo>
                    <a:cubicBezTo>
                      <a:pt x="48176" y="2128540"/>
                      <a:pt x="58594" y="2107719"/>
                      <a:pt x="73670" y="2091184"/>
                    </a:cubicBezTo>
                    <a:close/>
                    <a:moveTo>
                      <a:pt x="46553" y="2179350"/>
                    </a:moveTo>
                    <a:cubicBezTo>
                      <a:pt x="55885" y="2202076"/>
                      <a:pt x="71780" y="2221438"/>
                      <a:pt x="91916" y="2235012"/>
                    </a:cubicBezTo>
                    <a:cubicBezTo>
                      <a:pt x="85398" y="2239417"/>
                      <a:pt x="79325" y="2244418"/>
                      <a:pt x="73759" y="2249939"/>
                    </a:cubicBezTo>
                    <a:cubicBezTo>
                      <a:pt x="58653" y="2233419"/>
                      <a:pt x="48206" y="2212583"/>
                      <a:pt x="44440" y="2189530"/>
                    </a:cubicBezTo>
                    <a:cubicBezTo>
                      <a:pt x="45006" y="2186092"/>
                      <a:pt x="45705" y="2182684"/>
                      <a:pt x="46553" y="2179350"/>
                    </a:cubicBezTo>
                    <a:close/>
                    <a:moveTo>
                      <a:pt x="91916" y="2272874"/>
                    </a:moveTo>
                    <a:cubicBezTo>
                      <a:pt x="85368" y="2277294"/>
                      <a:pt x="79251" y="2282324"/>
                      <a:pt x="73670" y="2287890"/>
                    </a:cubicBezTo>
                    <a:cubicBezTo>
                      <a:pt x="69429" y="2283247"/>
                      <a:pt x="65574" y="2278246"/>
                      <a:pt x="62121" y="2272963"/>
                    </a:cubicBezTo>
                    <a:cubicBezTo>
                      <a:pt x="65604" y="2267650"/>
                      <a:pt x="69488" y="2262619"/>
                      <a:pt x="73759" y="2257946"/>
                    </a:cubicBezTo>
                    <a:cubicBezTo>
                      <a:pt x="79325" y="2263468"/>
                      <a:pt x="85398" y="2268468"/>
                      <a:pt x="91916" y="2272874"/>
                    </a:cubicBezTo>
                    <a:close/>
                    <a:moveTo>
                      <a:pt x="229567" y="2272874"/>
                    </a:moveTo>
                    <a:cubicBezTo>
                      <a:pt x="236086" y="2268468"/>
                      <a:pt x="242158" y="2263468"/>
                      <a:pt x="247724" y="2257946"/>
                    </a:cubicBezTo>
                    <a:cubicBezTo>
                      <a:pt x="251996" y="2262619"/>
                      <a:pt x="255880" y="2267650"/>
                      <a:pt x="259363" y="2272963"/>
                    </a:cubicBezTo>
                    <a:cubicBezTo>
                      <a:pt x="255895" y="2278246"/>
                      <a:pt x="252055" y="2283247"/>
                      <a:pt x="247814" y="2287890"/>
                    </a:cubicBezTo>
                    <a:cubicBezTo>
                      <a:pt x="242233" y="2282324"/>
                      <a:pt x="236131" y="2277294"/>
                      <a:pt x="229567" y="2272874"/>
                    </a:cubicBezTo>
                    <a:close/>
                    <a:moveTo>
                      <a:pt x="247724" y="2249954"/>
                    </a:moveTo>
                    <a:cubicBezTo>
                      <a:pt x="242173" y="2244432"/>
                      <a:pt x="236101" y="2239417"/>
                      <a:pt x="229567" y="2235026"/>
                    </a:cubicBezTo>
                    <a:cubicBezTo>
                      <a:pt x="249689" y="2221453"/>
                      <a:pt x="265599" y="2202091"/>
                      <a:pt x="274930" y="2179365"/>
                    </a:cubicBezTo>
                    <a:cubicBezTo>
                      <a:pt x="275779" y="2182698"/>
                      <a:pt x="276478" y="2186107"/>
                      <a:pt x="277044" y="2189545"/>
                    </a:cubicBezTo>
                    <a:cubicBezTo>
                      <a:pt x="273278" y="2212583"/>
                      <a:pt x="262831" y="2233419"/>
                      <a:pt x="247724" y="2249954"/>
                    </a:cubicBezTo>
                    <a:close/>
                    <a:moveTo>
                      <a:pt x="274930" y="2161863"/>
                    </a:moveTo>
                    <a:cubicBezTo>
                      <a:pt x="265599" y="2139136"/>
                      <a:pt x="249704" y="2119774"/>
                      <a:pt x="229567" y="2106201"/>
                    </a:cubicBezTo>
                    <a:cubicBezTo>
                      <a:pt x="236116" y="2101781"/>
                      <a:pt x="242233" y="2096750"/>
                      <a:pt x="247814" y="2091184"/>
                    </a:cubicBezTo>
                    <a:cubicBezTo>
                      <a:pt x="262890" y="2107719"/>
                      <a:pt x="273323" y="2128540"/>
                      <a:pt x="277059" y="2151593"/>
                    </a:cubicBezTo>
                    <a:cubicBezTo>
                      <a:pt x="276493" y="2155061"/>
                      <a:pt x="275794" y="2158499"/>
                      <a:pt x="274930" y="2161863"/>
                    </a:cubicBezTo>
                    <a:close/>
                    <a:moveTo>
                      <a:pt x="229567" y="2068160"/>
                    </a:moveTo>
                    <a:cubicBezTo>
                      <a:pt x="236086" y="2063755"/>
                      <a:pt x="242158" y="2058754"/>
                      <a:pt x="247724" y="2053233"/>
                    </a:cubicBezTo>
                    <a:cubicBezTo>
                      <a:pt x="251996" y="2057906"/>
                      <a:pt x="255880" y="2062936"/>
                      <a:pt x="259363" y="2068250"/>
                    </a:cubicBezTo>
                    <a:cubicBezTo>
                      <a:pt x="255895" y="2073533"/>
                      <a:pt x="252055" y="2078534"/>
                      <a:pt x="247814" y="2083177"/>
                    </a:cubicBezTo>
                    <a:cubicBezTo>
                      <a:pt x="242233" y="2077611"/>
                      <a:pt x="236131" y="2072580"/>
                      <a:pt x="229567" y="2068160"/>
                    </a:cubicBezTo>
                    <a:close/>
                    <a:moveTo>
                      <a:pt x="247724" y="2045241"/>
                    </a:moveTo>
                    <a:cubicBezTo>
                      <a:pt x="242173" y="2039719"/>
                      <a:pt x="236101" y="2034704"/>
                      <a:pt x="229567" y="2030313"/>
                    </a:cubicBezTo>
                    <a:cubicBezTo>
                      <a:pt x="249689" y="2016740"/>
                      <a:pt x="265599" y="1997378"/>
                      <a:pt x="274930" y="1974652"/>
                    </a:cubicBezTo>
                    <a:cubicBezTo>
                      <a:pt x="275779" y="1977985"/>
                      <a:pt x="276478" y="1981393"/>
                      <a:pt x="277044" y="1984831"/>
                    </a:cubicBezTo>
                    <a:cubicBezTo>
                      <a:pt x="273278" y="2007870"/>
                      <a:pt x="262831" y="2028706"/>
                      <a:pt x="247724" y="2045241"/>
                    </a:cubicBezTo>
                    <a:close/>
                    <a:moveTo>
                      <a:pt x="274930" y="1957149"/>
                    </a:moveTo>
                    <a:cubicBezTo>
                      <a:pt x="265599" y="1934423"/>
                      <a:pt x="249704" y="1915061"/>
                      <a:pt x="229567" y="1901488"/>
                    </a:cubicBezTo>
                    <a:cubicBezTo>
                      <a:pt x="236116" y="1897068"/>
                      <a:pt x="242233" y="1892037"/>
                      <a:pt x="247814" y="1886471"/>
                    </a:cubicBezTo>
                    <a:cubicBezTo>
                      <a:pt x="262890" y="1903006"/>
                      <a:pt x="273323" y="1923827"/>
                      <a:pt x="277059" y="1946880"/>
                    </a:cubicBezTo>
                    <a:cubicBezTo>
                      <a:pt x="276493" y="1950348"/>
                      <a:pt x="275794" y="1953786"/>
                      <a:pt x="274930" y="1957149"/>
                    </a:cubicBezTo>
                    <a:close/>
                    <a:moveTo>
                      <a:pt x="229567" y="1863447"/>
                    </a:moveTo>
                    <a:cubicBezTo>
                      <a:pt x="236086" y="1859042"/>
                      <a:pt x="242158" y="1854041"/>
                      <a:pt x="247724" y="1848520"/>
                    </a:cubicBezTo>
                    <a:cubicBezTo>
                      <a:pt x="251996" y="1853193"/>
                      <a:pt x="255880" y="1858223"/>
                      <a:pt x="259363" y="1863537"/>
                    </a:cubicBezTo>
                    <a:cubicBezTo>
                      <a:pt x="255895" y="1868820"/>
                      <a:pt x="252055" y="1873821"/>
                      <a:pt x="247814" y="1878464"/>
                    </a:cubicBezTo>
                    <a:cubicBezTo>
                      <a:pt x="242233" y="1872898"/>
                      <a:pt x="236131" y="1867868"/>
                      <a:pt x="229567" y="1863447"/>
                    </a:cubicBezTo>
                    <a:close/>
                    <a:moveTo>
                      <a:pt x="247724" y="1840528"/>
                    </a:moveTo>
                    <a:cubicBezTo>
                      <a:pt x="242173" y="1835006"/>
                      <a:pt x="236101" y="1829991"/>
                      <a:pt x="229567" y="1825600"/>
                    </a:cubicBezTo>
                    <a:cubicBezTo>
                      <a:pt x="249689" y="1812027"/>
                      <a:pt x="265599" y="1792665"/>
                      <a:pt x="274930" y="1769939"/>
                    </a:cubicBezTo>
                    <a:cubicBezTo>
                      <a:pt x="275779" y="1773272"/>
                      <a:pt x="276478" y="1776680"/>
                      <a:pt x="277044" y="1780118"/>
                    </a:cubicBezTo>
                    <a:cubicBezTo>
                      <a:pt x="273278" y="1803172"/>
                      <a:pt x="262831" y="1823993"/>
                      <a:pt x="247724" y="1840528"/>
                    </a:cubicBezTo>
                    <a:close/>
                    <a:moveTo>
                      <a:pt x="274930" y="1752436"/>
                    </a:moveTo>
                    <a:cubicBezTo>
                      <a:pt x="265599" y="1729710"/>
                      <a:pt x="249704" y="1710348"/>
                      <a:pt x="229567" y="1696775"/>
                    </a:cubicBezTo>
                    <a:cubicBezTo>
                      <a:pt x="236116" y="1692354"/>
                      <a:pt x="242233" y="1687324"/>
                      <a:pt x="247814" y="1681758"/>
                    </a:cubicBezTo>
                    <a:cubicBezTo>
                      <a:pt x="262890" y="1698293"/>
                      <a:pt x="273323" y="1719129"/>
                      <a:pt x="277059" y="1742167"/>
                    </a:cubicBezTo>
                    <a:cubicBezTo>
                      <a:pt x="276493" y="1745635"/>
                      <a:pt x="275794" y="1749073"/>
                      <a:pt x="274930" y="1752436"/>
                    </a:cubicBezTo>
                    <a:close/>
                    <a:moveTo>
                      <a:pt x="229567" y="1658734"/>
                    </a:moveTo>
                    <a:cubicBezTo>
                      <a:pt x="236086" y="1654329"/>
                      <a:pt x="242158" y="1649328"/>
                      <a:pt x="247724" y="1643807"/>
                    </a:cubicBezTo>
                    <a:cubicBezTo>
                      <a:pt x="251996" y="1648480"/>
                      <a:pt x="255880" y="1653510"/>
                      <a:pt x="259363" y="1658823"/>
                    </a:cubicBezTo>
                    <a:cubicBezTo>
                      <a:pt x="255895" y="1664107"/>
                      <a:pt x="252055" y="1669107"/>
                      <a:pt x="247814" y="1673751"/>
                    </a:cubicBezTo>
                    <a:cubicBezTo>
                      <a:pt x="242233" y="1668200"/>
                      <a:pt x="236131" y="1663154"/>
                      <a:pt x="229567" y="1658734"/>
                    </a:cubicBezTo>
                    <a:close/>
                    <a:moveTo>
                      <a:pt x="247724" y="1635815"/>
                    </a:moveTo>
                    <a:cubicBezTo>
                      <a:pt x="242173" y="1630293"/>
                      <a:pt x="236101" y="1625278"/>
                      <a:pt x="229567" y="1620887"/>
                    </a:cubicBezTo>
                    <a:cubicBezTo>
                      <a:pt x="249689" y="1607314"/>
                      <a:pt x="265599" y="1587951"/>
                      <a:pt x="274930" y="1565225"/>
                    </a:cubicBezTo>
                    <a:cubicBezTo>
                      <a:pt x="275779" y="1568559"/>
                      <a:pt x="276478" y="1571967"/>
                      <a:pt x="277044" y="1575405"/>
                    </a:cubicBezTo>
                    <a:cubicBezTo>
                      <a:pt x="273278" y="1598459"/>
                      <a:pt x="262831" y="1619280"/>
                      <a:pt x="247724" y="1635815"/>
                    </a:cubicBezTo>
                    <a:close/>
                    <a:moveTo>
                      <a:pt x="274930" y="1547723"/>
                    </a:moveTo>
                    <a:cubicBezTo>
                      <a:pt x="265599" y="1524997"/>
                      <a:pt x="249704" y="1505635"/>
                      <a:pt x="229567" y="1492062"/>
                    </a:cubicBezTo>
                    <a:cubicBezTo>
                      <a:pt x="236116" y="1487641"/>
                      <a:pt x="242233" y="1482611"/>
                      <a:pt x="247814" y="1477045"/>
                    </a:cubicBezTo>
                    <a:cubicBezTo>
                      <a:pt x="262890" y="1493580"/>
                      <a:pt x="273323" y="1514401"/>
                      <a:pt x="277059" y="1537454"/>
                    </a:cubicBezTo>
                    <a:cubicBezTo>
                      <a:pt x="276493" y="1540922"/>
                      <a:pt x="275794" y="1544360"/>
                      <a:pt x="274930" y="1547723"/>
                    </a:cubicBezTo>
                    <a:close/>
                    <a:moveTo>
                      <a:pt x="229567" y="1454021"/>
                    </a:moveTo>
                    <a:cubicBezTo>
                      <a:pt x="236086" y="1449616"/>
                      <a:pt x="242158" y="1444615"/>
                      <a:pt x="247724" y="1439094"/>
                    </a:cubicBezTo>
                    <a:cubicBezTo>
                      <a:pt x="251996" y="1443767"/>
                      <a:pt x="255880" y="1448797"/>
                      <a:pt x="259363" y="1454110"/>
                    </a:cubicBezTo>
                    <a:cubicBezTo>
                      <a:pt x="255895" y="1459394"/>
                      <a:pt x="252055" y="1464394"/>
                      <a:pt x="247814" y="1469038"/>
                    </a:cubicBezTo>
                    <a:cubicBezTo>
                      <a:pt x="242233" y="1463486"/>
                      <a:pt x="236131" y="1458441"/>
                      <a:pt x="229567" y="1454021"/>
                    </a:cubicBezTo>
                    <a:close/>
                    <a:moveTo>
                      <a:pt x="247724" y="1431101"/>
                    </a:moveTo>
                    <a:cubicBezTo>
                      <a:pt x="242173" y="1425580"/>
                      <a:pt x="236101" y="1420565"/>
                      <a:pt x="229567" y="1416174"/>
                    </a:cubicBezTo>
                    <a:cubicBezTo>
                      <a:pt x="249689" y="1402601"/>
                      <a:pt x="265599" y="1383238"/>
                      <a:pt x="274930" y="1360512"/>
                    </a:cubicBezTo>
                    <a:cubicBezTo>
                      <a:pt x="275779" y="1363846"/>
                      <a:pt x="276478" y="1367254"/>
                      <a:pt x="277044" y="1370692"/>
                    </a:cubicBezTo>
                    <a:cubicBezTo>
                      <a:pt x="273278" y="1393746"/>
                      <a:pt x="262831" y="1414567"/>
                      <a:pt x="247724" y="1431101"/>
                    </a:cubicBezTo>
                    <a:close/>
                    <a:moveTo>
                      <a:pt x="274930" y="1343010"/>
                    </a:moveTo>
                    <a:cubicBezTo>
                      <a:pt x="265599" y="1320284"/>
                      <a:pt x="249704" y="1300922"/>
                      <a:pt x="229567" y="1287348"/>
                    </a:cubicBezTo>
                    <a:cubicBezTo>
                      <a:pt x="236116" y="1282928"/>
                      <a:pt x="242233" y="1277898"/>
                      <a:pt x="247814" y="1272332"/>
                    </a:cubicBezTo>
                    <a:cubicBezTo>
                      <a:pt x="262890" y="1288867"/>
                      <a:pt x="273323" y="1309688"/>
                      <a:pt x="277059" y="1332741"/>
                    </a:cubicBezTo>
                    <a:cubicBezTo>
                      <a:pt x="276493" y="1336224"/>
                      <a:pt x="275794" y="1339647"/>
                      <a:pt x="274930" y="1343010"/>
                    </a:cubicBezTo>
                    <a:close/>
                    <a:moveTo>
                      <a:pt x="229567" y="1249308"/>
                    </a:moveTo>
                    <a:cubicBezTo>
                      <a:pt x="236086" y="1244903"/>
                      <a:pt x="242158" y="1239902"/>
                      <a:pt x="247724" y="1234381"/>
                    </a:cubicBezTo>
                    <a:cubicBezTo>
                      <a:pt x="251996" y="1239054"/>
                      <a:pt x="255880" y="1244084"/>
                      <a:pt x="259363" y="1249397"/>
                    </a:cubicBezTo>
                    <a:cubicBezTo>
                      <a:pt x="255895" y="1254681"/>
                      <a:pt x="252055" y="1259681"/>
                      <a:pt x="247814" y="1264325"/>
                    </a:cubicBezTo>
                    <a:cubicBezTo>
                      <a:pt x="242233" y="1258774"/>
                      <a:pt x="236131" y="1253728"/>
                      <a:pt x="229567" y="1249308"/>
                    </a:cubicBezTo>
                    <a:close/>
                    <a:moveTo>
                      <a:pt x="229567" y="1211461"/>
                    </a:moveTo>
                    <a:cubicBezTo>
                      <a:pt x="249689" y="1197888"/>
                      <a:pt x="265599" y="1178525"/>
                      <a:pt x="274930" y="1155799"/>
                    </a:cubicBezTo>
                    <a:cubicBezTo>
                      <a:pt x="275779" y="1159133"/>
                      <a:pt x="276478" y="1162541"/>
                      <a:pt x="277044" y="1165994"/>
                    </a:cubicBezTo>
                    <a:cubicBezTo>
                      <a:pt x="273293" y="1189047"/>
                      <a:pt x="262831" y="1209883"/>
                      <a:pt x="247724" y="1226403"/>
                    </a:cubicBezTo>
                    <a:cubicBezTo>
                      <a:pt x="242173" y="1220867"/>
                      <a:pt x="236086" y="1215851"/>
                      <a:pt x="229567" y="1211461"/>
                    </a:cubicBezTo>
                    <a:close/>
                    <a:moveTo>
                      <a:pt x="274930" y="1138312"/>
                    </a:moveTo>
                    <a:cubicBezTo>
                      <a:pt x="265599" y="1115586"/>
                      <a:pt x="249704" y="1096223"/>
                      <a:pt x="229567" y="1082650"/>
                    </a:cubicBezTo>
                    <a:cubicBezTo>
                      <a:pt x="236116" y="1078230"/>
                      <a:pt x="242233" y="1073200"/>
                      <a:pt x="247814" y="1067633"/>
                    </a:cubicBezTo>
                    <a:cubicBezTo>
                      <a:pt x="262890" y="1084168"/>
                      <a:pt x="273323" y="1104989"/>
                      <a:pt x="277059" y="1128043"/>
                    </a:cubicBezTo>
                    <a:cubicBezTo>
                      <a:pt x="276493" y="1131511"/>
                      <a:pt x="275794" y="1134934"/>
                      <a:pt x="274930" y="1138312"/>
                    </a:cubicBezTo>
                    <a:close/>
                    <a:moveTo>
                      <a:pt x="229567" y="1044595"/>
                    </a:moveTo>
                    <a:cubicBezTo>
                      <a:pt x="236086" y="1040190"/>
                      <a:pt x="242158" y="1035189"/>
                      <a:pt x="247724" y="1029667"/>
                    </a:cubicBezTo>
                    <a:cubicBezTo>
                      <a:pt x="251996" y="1034341"/>
                      <a:pt x="255880" y="1039371"/>
                      <a:pt x="259363" y="1044684"/>
                    </a:cubicBezTo>
                    <a:cubicBezTo>
                      <a:pt x="255910" y="1049968"/>
                      <a:pt x="252055" y="1054968"/>
                      <a:pt x="247814" y="1059612"/>
                    </a:cubicBezTo>
                    <a:cubicBezTo>
                      <a:pt x="242233" y="1054060"/>
                      <a:pt x="236131" y="1049015"/>
                      <a:pt x="229567" y="1044595"/>
                    </a:cubicBezTo>
                    <a:close/>
                    <a:moveTo>
                      <a:pt x="229567" y="1006748"/>
                    </a:moveTo>
                    <a:cubicBezTo>
                      <a:pt x="249689" y="993175"/>
                      <a:pt x="265599" y="973812"/>
                      <a:pt x="274930" y="951086"/>
                    </a:cubicBezTo>
                    <a:cubicBezTo>
                      <a:pt x="275779" y="954420"/>
                      <a:pt x="276478" y="957828"/>
                      <a:pt x="277044" y="961281"/>
                    </a:cubicBezTo>
                    <a:cubicBezTo>
                      <a:pt x="273293" y="984334"/>
                      <a:pt x="262831" y="1005170"/>
                      <a:pt x="247724" y="1021690"/>
                    </a:cubicBezTo>
                    <a:cubicBezTo>
                      <a:pt x="242173" y="1016154"/>
                      <a:pt x="236086" y="1011138"/>
                      <a:pt x="229567" y="1006748"/>
                    </a:cubicBezTo>
                    <a:close/>
                    <a:moveTo>
                      <a:pt x="274930" y="933599"/>
                    </a:moveTo>
                    <a:cubicBezTo>
                      <a:pt x="265599" y="910873"/>
                      <a:pt x="249704" y="891510"/>
                      <a:pt x="229567" y="877937"/>
                    </a:cubicBezTo>
                    <a:cubicBezTo>
                      <a:pt x="236116" y="873517"/>
                      <a:pt x="242233" y="868487"/>
                      <a:pt x="247814" y="862920"/>
                    </a:cubicBezTo>
                    <a:cubicBezTo>
                      <a:pt x="262890" y="879455"/>
                      <a:pt x="273323" y="900276"/>
                      <a:pt x="277059" y="923330"/>
                    </a:cubicBezTo>
                    <a:cubicBezTo>
                      <a:pt x="276493" y="926797"/>
                      <a:pt x="275794" y="930221"/>
                      <a:pt x="274930" y="933599"/>
                    </a:cubicBezTo>
                    <a:close/>
                    <a:moveTo>
                      <a:pt x="229567" y="839882"/>
                    </a:moveTo>
                    <a:cubicBezTo>
                      <a:pt x="236086" y="835476"/>
                      <a:pt x="242158" y="830476"/>
                      <a:pt x="247724" y="824954"/>
                    </a:cubicBezTo>
                    <a:cubicBezTo>
                      <a:pt x="251996" y="829628"/>
                      <a:pt x="255880" y="834658"/>
                      <a:pt x="259363" y="839971"/>
                    </a:cubicBezTo>
                    <a:cubicBezTo>
                      <a:pt x="255910" y="845254"/>
                      <a:pt x="252055" y="850255"/>
                      <a:pt x="247814" y="854899"/>
                    </a:cubicBezTo>
                    <a:cubicBezTo>
                      <a:pt x="242233" y="849347"/>
                      <a:pt x="236131" y="844302"/>
                      <a:pt x="229567" y="839882"/>
                    </a:cubicBezTo>
                    <a:close/>
                    <a:moveTo>
                      <a:pt x="229567" y="802035"/>
                    </a:moveTo>
                    <a:cubicBezTo>
                      <a:pt x="249689" y="788462"/>
                      <a:pt x="265599" y="769099"/>
                      <a:pt x="274930" y="746373"/>
                    </a:cubicBezTo>
                    <a:cubicBezTo>
                      <a:pt x="275779" y="749707"/>
                      <a:pt x="276478" y="753115"/>
                      <a:pt x="277044" y="756568"/>
                    </a:cubicBezTo>
                    <a:cubicBezTo>
                      <a:pt x="273293" y="779621"/>
                      <a:pt x="262831" y="800457"/>
                      <a:pt x="247724" y="816977"/>
                    </a:cubicBezTo>
                    <a:cubicBezTo>
                      <a:pt x="242173" y="811441"/>
                      <a:pt x="236086" y="806425"/>
                      <a:pt x="229567" y="802035"/>
                    </a:cubicBezTo>
                    <a:close/>
                    <a:moveTo>
                      <a:pt x="274930" y="728886"/>
                    </a:moveTo>
                    <a:cubicBezTo>
                      <a:pt x="265599" y="706160"/>
                      <a:pt x="249704" y="686797"/>
                      <a:pt x="229567" y="673224"/>
                    </a:cubicBezTo>
                    <a:cubicBezTo>
                      <a:pt x="236116" y="668804"/>
                      <a:pt x="242233" y="663773"/>
                      <a:pt x="247814" y="658207"/>
                    </a:cubicBezTo>
                    <a:cubicBezTo>
                      <a:pt x="262890" y="674742"/>
                      <a:pt x="273323" y="695563"/>
                      <a:pt x="277059" y="718617"/>
                    </a:cubicBezTo>
                    <a:cubicBezTo>
                      <a:pt x="276493" y="722084"/>
                      <a:pt x="275794" y="725507"/>
                      <a:pt x="274930" y="728886"/>
                    </a:cubicBezTo>
                    <a:close/>
                    <a:moveTo>
                      <a:pt x="229567" y="635169"/>
                    </a:moveTo>
                    <a:cubicBezTo>
                      <a:pt x="236086" y="630763"/>
                      <a:pt x="242158" y="625763"/>
                      <a:pt x="247724" y="620241"/>
                    </a:cubicBezTo>
                    <a:cubicBezTo>
                      <a:pt x="251996" y="624914"/>
                      <a:pt x="255880" y="629945"/>
                      <a:pt x="259363" y="635258"/>
                    </a:cubicBezTo>
                    <a:cubicBezTo>
                      <a:pt x="255910" y="640541"/>
                      <a:pt x="252055" y="645542"/>
                      <a:pt x="247814" y="650185"/>
                    </a:cubicBezTo>
                    <a:cubicBezTo>
                      <a:pt x="242233" y="644634"/>
                      <a:pt x="236131" y="639604"/>
                      <a:pt x="229567" y="635169"/>
                    </a:cubicBezTo>
                    <a:close/>
                    <a:moveTo>
                      <a:pt x="229567" y="597322"/>
                    </a:moveTo>
                    <a:cubicBezTo>
                      <a:pt x="249689" y="583749"/>
                      <a:pt x="265599" y="564386"/>
                      <a:pt x="274930" y="541660"/>
                    </a:cubicBezTo>
                    <a:cubicBezTo>
                      <a:pt x="275779" y="544994"/>
                      <a:pt x="276478" y="548402"/>
                      <a:pt x="277044" y="551855"/>
                    </a:cubicBezTo>
                    <a:cubicBezTo>
                      <a:pt x="273293" y="574908"/>
                      <a:pt x="262831" y="595744"/>
                      <a:pt x="247724" y="612264"/>
                    </a:cubicBezTo>
                    <a:cubicBezTo>
                      <a:pt x="242173" y="606728"/>
                      <a:pt x="236086" y="601712"/>
                      <a:pt x="229567" y="597322"/>
                    </a:cubicBezTo>
                    <a:close/>
                    <a:moveTo>
                      <a:pt x="274930" y="524173"/>
                    </a:moveTo>
                    <a:cubicBezTo>
                      <a:pt x="265599" y="501447"/>
                      <a:pt x="249704" y="482084"/>
                      <a:pt x="229567" y="468511"/>
                    </a:cubicBezTo>
                    <a:cubicBezTo>
                      <a:pt x="236116" y="464091"/>
                      <a:pt x="242233" y="459060"/>
                      <a:pt x="247814" y="453494"/>
                    </a:cubicBezTo>
                    <a:cubicBezTo>
                      <a:pt x="262890" y="470029"/>
                      <a:pt x="273323" y="490850"/>
                      <a:pt x="277059" y="513904"/>
                    </a:cubicBezTo>
                    <a:cubicBezTo>
                      <a:pt x="276493" y="517371"/>
                      <a:pt x="275794" y="520794"/>
                      <a:pt x="274930" y="524173"/>
                    </a:cubicBezTo>
                    <a:close/>
                    <a:moveTo>
                      <a:pt x="229567" y="430470"/>
                    </a:moveTo>
                    <a:cubicBezTo>
                      <a:pt x="236086" y="426065"/>
                      <a:pt x="242158" y="421065"/>
                      <a:pt x="247724" y="415543"/>
                    </a:cubicBezTo>
                    <a:cubicBezTo>
                      <a:pt x="251996" y="420216"/>
                      <a:pt x="255880" y="425247"/>
                      <a:pt x="259363" y="430560"/>
                    </a:cubicBezTo>
                    <a:cubicBezTo>
                      <a:pt x="255910" y="435843"/>
                      <a:pt x="252055" y="440844"/>
                      <a:pt x="247814" y="445487"/>
                    </a:cubicBezTo>
                    <a:cubicBezTo>
                      <a:pt x="242233" y="439921"/>
                      <a:pt x="236131" y="434891"/>
                      <a:pt x="229567" y="430470"/>
                    </a:cubicBezTo>
                    <a:close/>
                    <a:moveTo>
                      <a:pt x="229567" y="392609"/>
                    </a:moveTo>
                    <a:cubicBezTo>
                      <a:pt x="249689" y="379035"/>
                      <a:pt x="265599" y="359673"/>
                      <a:pt x="274930" y="336947"/>
                    </a:cubicBezTo>
                    <a:cubicBezTo>
                      <a:pt x="275779" y="340281"/>
                      <a:pt x="276478" y="343689"/>
                      <a:pt x="277044" y="347142"/>
                    </a:cubicBezTo>
                    <a:cubicBezTo>
                      <a:pt x="273293" y="370195"/>
                      <a:pt x="262831" y="391031"/>
                      <a:pt x="247724" y="407551"/>
                    </a:cubicBezTo>
                    <a:cubicBezTo>
                      <a:pt x="242173" y="402015"/>
                      <a:pt x="236086" y="396999"/>
                      <a:pt x="229567" y="392609"/>
                    </a:cubicBezTo>
                    <a:close/>
                    <a:moveTo>
                      <a:pt x="274930" y="319460"/>
                    </a:moveTo>
                    <a:cubicBezTo>
                      <a:pt x="265599" y="296734"/>
                      <a:pt x="249704" y="277371"/>
                      <a:pt x="229567" y="263798"/>
                    </a:cubicBezTo>
                    <a:cubicBezTo>
                      <a:pt x="236116" y="259378"/>
                      <a:pt x="242233" y="254347"/>
                      <a:pt x="247814" y="248781"/>
                    </a:cubicBezTo>
                    <a:cubicBezTo>
                      <a:pt x="262890" y="265316"/>
                      <a:pt x="273323" y="286137"/>
                      <a:pt x="277059" y="309190"/>
                    </a:cubicBezTo>
                    <a:cubicBezTo>
                      <a:pt x="276493" y="312658"/>
                      <a:pt x="275794" y="316081"/>
                      <a:pt x="274930" y="319460"/>
                    </a:cubicBezTo>
                    <a:close/>
                    <a:moveTo>
                      <a:pt x="229567" y="225757"/>
                    </a:moveTo>
                    <a:cubicBezTo>
                      <a:pt x="236086" y="221352"/>
                      <a:pt x="242158" y="216351"/>
                      <a:pt x="247724" y="210830"/>
                    </a:cubicBezTo>
                    <a:cubicBezTo>
                      <a:pt x="251996" y="215503"/>
                      <a:pt x="255880" y="220534"/>
                      <a:pt x="259363" y="225847"/>
                    </a:cubicBezTo>
                    <a:cubicBezTo>
                      <a:pt x="255910" y="231130"/>
                      <a:pt x="252055" y="236131"/>
                      <a:pt x="247814" y="240774"/>
                    </a:cubicBezTo>
                    <a:cubicBezTo>
                      <a:pt x="242233" y="235208"/>
                      <a:pt x="236131" y="230178"/>
                      <a:pt x="229567" y="225757"/>
                    </a:cubicBezTo>
                    <a:close/>
                    <a:moveTo>
                      <a:pt x="160749" y="166866"/>
                    </a:moveTo>
                    <a:cubicBezTo>
                      <a:pt x="126846" y="166866"/>
                      <a:pt x="96098" y="180618"/>
                      <a:pt x="73774" y="202823"/>
                    </a:cubicBezTo>
                    <a:cubicBezTo>
                      <a:pt x="58668" y="186303"/>
                      <a:pt x="48221" y="165467"/>
                      <a:pt x="44455" y="142414"/>
                    </a:cubicBezTo>
                    <a:cubicBezTo>
                      <a:pt x="53578" y="86439"/>
                      <a:pt x="102245" y="43577"/>
                      <a:pt x="160749" y="43577"/>
                    </a:cubicBezTo>
                    <a:cubicBezTo>
                      <a:pt x="219254" y="43577"/>
                      <a:pt x="267920" y="86439"/>
                      <a:pt x="277044" y="142414"/>
                    </a:cubicBezTo>
                    <a:cubicBezTo>
                      <a:pt x="273293" y="165467"/>
                      <a:pt x="262831" y="186303"/>
                      <a:pt x="247724" y="202823"/>
                    </a:cubicBezTo>
                    <a:cubicBezTo>
                      <a:pt x="225400" y="180618"/>
                      <a:pt x="194652" y="166866"/>
                      <a:pt x="160749" y="166866"/>
                    </a:cubicBezTo>
                    <a:close/>
                    <a:moveTo>
                      <a:pt x="58921" y="231026"/>
                    </a:moveTo>
                    <a:cubicBezTo>
                      <a:pt x="62240" y="235863"/>
                      <a:pt x="65886" y="240462"/>
                      <a:pt x="69845" y="244778"/>
                    </a:cubicBezTo>
                    <a:cubicBezTo>
                      <a:pt x="57701" y="258008"/>
                      <a:pt x="48399" y="273888"/>
                      <a:pt x="42922" y="291450"/>
                    </a:cubicBezTo>
                    <a:cubicBezTo>
                      <a:pt x="42922" y="291048"/>
                      <a:pt x="42892" y="290661"/>
                      <a:pt x="42892" y="290260"/>
                    </a:cubicBezTo>
                    <a:cubicBezTo>
                      <a:pt x="42892" y="268665"/>
                      <a:pt x="48756" y="248439"/>
                      <a:pt x="58921" y="231026"/>
                    </a:cubicBezTo>
                    <a:close/>
                    <a:moveTo>
                      <a:pt x="42922" y="326916"/>
                    </a:moveTo>
                    <a:cubicBezTo>
                      <a:pt x="43056" y="327347"/>
                      <a:pt x="43220" y="327764"/>
                      <a:pt x="43354" y="328196"/>
                    </a:cubicBezTo>
                    <a:cubicBezTo>
                      <a:pt x="43220" y="328612"/>
                      <a:pt x="43056" y="329029"/>
                      <a:pt x="42922" y="329461"/>
                    </a:cubicBezTo>
                    <a:cubicBezTo>
                      <a:pt x="42922" y="329014"/>
                      <a:pt x="42892" y="328568"/>
                      <a:pt x="42892" y="328107"/>
                    </a:cubicBezTo>
                    <a:cubicBezTo>
                      <a:pt x="42892" y="327705"/>
                      <a:pt x="42922" y="327318"/>
                      <a:pt x="42922" y="326916"/>
                    </a:cubicBezTo>
                    <a:close/>
                    <a:moveTo>
                      <a:pt x="42892" y="366147"/>
                    </a:moveTo>
                    <a:cubicBezTo>
                      <a:pt x="42892" y="365686"/>
                      <a:pt x="42922" y="365239"/>
                      <a:pt x="42922" y="364793"/>
                    </a:cubicBezTo>
                    <a:cubicBezTo>
                      <a:pt x="48414" y="382384"/>
                      <a:pt x="57745" y="398294"/>
                      <a:pt x="69934" y="411540"/>
                    </a:cubicBezTo>
                    <a:cubicBezTo>
                      <a:pt x="65946" y="415885"/>
                      <a:pt x="62270" y="420499"/>
                      <a:pt x="58921" y="425381"/>
                    </a:cubicBezTo>
                    <a:cubicBezTo>
                      <a:pt x="48756" y="407953"/>
                      <a:pt x="42892" y="387727"/>
                      <a:pt x="42892" y="366147"/>
                    </a:cubicBezTo>
                    <a:close/>
                    <a:moveTo>
                      <a:pt x="58921" y="435739"/>
                    </a:moveTo>
                    <a:cubicBezTo>
                      <a:pt x="62240" y="440576"/>
                      <a:pt x="65886" y="445175"/>
                      <a:pt x="69845" y="449491"/>
                    </a:cubicBezTo>
                    <a:cubicBezTo>
                      <a:pt x="57701" y="462721"/>
                      <a:pt x="48399" y="478602"/>
                      <a:pt x="42922" y="496163"/>
                    </a:cubicBezTo>
                    <a:cubicBezTo>
                      <a:pt x="42922" y="495761"/>
                      <a:pt x="42892" y="495374"/>
                      <a:pt x="42892" y="494973"/>
                    </a:cubicBezTo>
                    <a:cubicBezTo>
                      <a:pt x="42892" y="473378"/>
                      <a:pt x="48756" y="453152"/>
                      <a:pt x="58921" y="435739"/>
                    </a:cubicBezTo>
                    <a:close/>
                    <a:moveTo>
                      <a:pt x="42922" y="531629"/>
                    </a:moveTo>
                    <a:cubicBezTo>
                      <a:pt x="43056" y="532061"/>
                      <a:pt x="43220" y="532477"/>
                      <a:pt x="43354" y="532909"/>
                    </a:cubicBezTo>
                    <a:cubicBezTo>
                      <a:pt x="43220" y="533326"/>
                      <a:pt x="43056" y="533742"/>
                      <a:pt x="42922" y="534174"/>
                    </a:cubicBezTo>
                    <a:cubicBezTo>
                      <a:pt x="42922" y="533727"/>
                      <a:pt x="42892" y="533281"/>
                      <a:pt x="42892" y="532820"/>
                    </a:cubicBezTo>
                    <a:cubicBezTo>
                      <a:pt x="42892" y="532418"/>
                      <a:pt x="42922" y="532031"/>
                      <a:pt x="42922" y="531629"/>
                    </a:cubicBezTo>
                    <a:close/>
                    <a:moveTo>
                      <a:pt x="42892" y="570860"/>
                    </a:moveTo>
                    <a:cubicBezTo>
                      <a:pt x="42892" y="570399"/>
                      <a:pt x="42922" y="569952"/>
                      <a:pt x="42922" y="569506"/>
                    </a:cubicBezTo>
                    <a:cubicBezTo>
                      <a:pt x="48414" y="587097"/>
                      <a:pt x="57745" y="603007"/>
                      <a:pt x="69934" y="616253"/>
                    </a:cubicBezTo>
                    <a:cubicBezTo>
                      <a:pt x="65946" y="620598"/>
                      <a:pt x="62270" y="625212"/>
                      <a:pt x="58921" y="630094"/>
                    </a:cubicBezTo>
                    <a:cubicBezTo>
                      <a:pt x="48756" y="612666"/>
                      <a:pt x="42892" y="592440"/>
                      <a:pt x="42892" y="570860"/>
                    </a:cubicBezTo>
                    <a:close/>
                    <a:moveTo>
                      <a:pt x="58921" y="640437"/>
                    </a:moveTo>
                    <a:cubicBezTo>
                      <a:pt x="62240" y="645274"/>
                      <a:pt x="65886" y="649873"/>
                      <a:pt x="69845" y="654189"/>
                    </a:cubicBezTo>
                    <a:cubicBezTo>
                      <a:pt x="57701" y="667420"/>
                      <a:pt x="48399" y="683300"/>
                      <a:pt x="42922" y="700861"/>
                    </a:cubicBezTo>
                    <a:cubicBezTo>
                      <a:pt x="42922" y="700460"/>
                      <a:pt x="42892" y="700073"/>
                      <a:pt x="42892" y="699671"/>
                    </a:cubicBezTo>
                    <a:cubicBezTo>
                      <a:pt x="42892" y="678091"/>
                      <a:pt x="48756" y="657865"/>
                      <a:pt x="58921" y="640437"/>
                    </a:cubicBezTo>
                    <a:close/>
                    <a:moveTo>
                      <a:pt x="42922" y="736342"/>
                    </a:moveTo>
                    <a:cubicBezTo>
                      <a:pt x="43056" y="736774"/>
                      <a:pt x="43220" y="737190"/>
                      <a:pt x="43354" y="737622"/>
                    </a:cubicBezTo>
                    <a:cubicBezTo>
                      <a:pt x="43220" y="738039"/>
                      <a:pt x="43056" y="738455"/>
                      <a:pt x="42922" y="738887"/>
                    </a:cubicBezTo>
                    <a:cubicBezTo>
                      <a:pt x="42922" y="738441"/>
                      <a:pt x="42892" y="737994"/>
                      <a:pt x="42892" y="737533"/>
                    </a:cubicBezTo>
                    <a:cubicBezTo>
                      <a:pt x="42892" y="737131"/>
                      <a:pt x="42922" y="736744"/>
                      <a:pt x="42922" y="736342"/>
                    </a:cubicBezTo>
                    <a:close/>
                    <a:moveTo>
                      <a:pt x="42892" y="775573"/>
                    </a:moveTo>
                    <a:cubicBezTo>
                      <a:pt x="42892" y="775112"/>
                      <a:pt x="42922" y="774665"/>
                      <a:pt x="42922" y="774219"/>
                    </a:cubicBezTo>
                    <a:cubicBezTo>
                      <a:pt x="48414" y="791810"/>
                      <a:pt x="57745" y="807720"/>
                      <a:pt x="69934" y="820966"/>
                    </a:cubicBezTo>
                    <a:cubicBezTo>
                      <a:pt x="65946" y="825311"/>
                      <a:pt x="62270" y="829925"/>
                      <a:pt x="58921" y="834807"/>
                    </a:cubicBezTo>
                    <a:cubicBezTo>
                      <a:pt x="48756" y="817379"/>
                      <a:pt x="42892" y="797153"/>
                      <a:pt x="42892" y="775573"/>
                    </a:cubicBezTo>
                    <a:close/>
                    <a:moveTo>
                      <a:pt x="58921" y="845150"/>
                    </a:moveTo>
                    <a:cubicBezTo>
                      <a:pt x="62240" y="849987"/>
                      <a:pt x="65886" y="854586"/>
                      <a:pt x="69845" y="858902"/>
                    </a:cubicBezTo>
                    <a:cubicBezTo>
                      <a:pt x="57701" y="872133"/>
                      <a:pt x="48399" y="888013"/>
                      <a:pt x="42922" y="905574"/>
                    </a:cubicBezTo>
                    <a:cubicBezTo>
                      <a:pt x="42922" y="905173"/>
                      <a:pt x="42892" y="904786"/>
                      <a:pt x="42892" y="904384"/>
                    </a:cubicBezTo>
                    <a:cubicBezTo>
                      <a:pt x="42892" y="882804"/>
                      <a:pt x="48756" y="862578"/>
                      <a:pt x="58921" y="845150"/>
                    </a:cubicBezTo>
                    <a:close/>
                    <a:moveTo>
                      <a:pt x="42922" y="941055"/>
                    </a:moveTo>
                    <a:cubicBezTo>
                      <a:pt x="43056" y="941487"/>
                      <a:pt x="43220" y="941903"/>
                      <a:pt x="43354" y="942335"/>
                    </a:cubicBezTo>
                    <a:cubicBezTo>
                      <a:pt x="43220" y="942752"/>
                      <a:pt x="43056" y="943168"/>
                      <a:pt x="42922" y="943600"/>
                    </a:cubicBezTo>
                    <a:cubicBezTo>
                      <a:pt x="42922" y="943154"/>
                      <a:pt x="42892" y="942707"/>
                      <a:pt x="42892" y="942246"/>
                    </a:cubicBezTo>
                    <a:cubicBezTo>
                      <a:pt x="42892" y="941844"/>
                      <a:pt x="42922" y="941457"/>
                      <a:pt x="42922" y="941055"/>
                    </a:cubicBezTo>
                    <a:close/>
                    <a:moveTo>
                      <a:pt x="42892" y="980286"/>
                    </a:moveTo>
                    <a:cubicBezTo>
                      <a:pt x="42892" y="979825"/>
                      <a:pt x="42922" y="979378"/>
                      <a:pt x="42922" y="978932"/>
                    </a:cubicBezTo>
                    <a:cubicBezTo>
                      <a:pt x="48414" y="996523"/>
                      <a:pt x="57745" y="1012433"/>
                      <a:pt x="69934" y="1025679"/>
                    </a:cubicBezTo>
                    <a:cubicBezTo>
                      <a:pt x="65946" y="1030025"/>
                      <a:pt x="62270" y="1034638"/>
                      <a:pt x="58921" y="1039520"/>
                    </a:cubicBezTo>
                    <a:cubicBezTo>
                      <a:pt x="48756" y="1022092"/>
                      <a:pt x="42892" y="1001866"/>
                      <a:pt x="42892" y="980286"/>
                    </a:cubicBezTo>
                    <a:close/>
                    <a:moveTo>
                      <a:pt x="58921" y="1049863"/>
                    </a:moveTo>
                    <a:cubicBezTo>
                      <a:pt x="62240" y="1054700"/>
                      <a:pt x="65886" y="1059299"/>
                      <a:pt x="69845" y="1063615"/>
                    </a:cubicBezTo>
                    <a:cubicBezTo>
                      <a:pt x="57701" y="1076846"/>
                      <a:pt x="48399" y="1092726"/>
                      <a:pt x="42922" y="1110288"/>
                    </a:cubicBezTo>
                    <a:cubicBezTo>
                      <a:pt x="42922" y="1109886"/>
                      <a:pt x="42892" y="1109499"/>
                      <a:pt x="42892" y="1109097"/>
                    </a:cubicBezTo>
                    <a:cubicBezTo>
                      <a:pt x="42892" y="1087517"/>
                      <a:pt x="48756" y="1067291"/>
                      <a:pt x="58921" y="1049863"/>
                    </a:cubicBezTo>
                    <a:close/>
                    <a:moveTo>
                      <a:pt x="42922" y="1145768"/>
                    </a:moveTo>
                    <a:cubicBezTo>
                      <a:pt x="43056" y="1146200"/>
                      <a:pt x="43220" y="1146617"/>
                      <a:pt x="43354" y="1147048"/>
                    </a:cubicBezTo>
                    <a:cubicBezTo>
                      <a:pt x="43220" y="1147465"/>
                      <a:pt x="43056" y="1147882"/>
                      <a:pt x="42922" y="1148313"/>
                    </a:cubicBezTo>
                    <a:cubicBezTo>
                      <a:pt x="42922" y="1147867"/>
                      <a:pt x="42892" y="1147420"/>
                      <a:pt x="42892" y="1146959"/>
                    </a:cubicBezTo>
                    <a:cubicBezTo>
                      <a:pt x="42892" y="1146557"/>
                      <a:pt x="42922" y="1146170"/>
                      <a:pt x="42922" y="1145768"/>
                    </a:cubicBezTo>
                    <a:close/>
                    <a:moveTo>
                      <a:pt x="42892" y="1184999"/>
                    </a:moveTo>
                    <a:cubicBezTo>
                      <a:pt x="42892" y="1184538"/>
                      <a:pt x="42922" y="1184091"/>
                      <a:pt x="42922" y="1183645"/>
                    </a:cubicBezTo>
                    <a:cubicBezTo>
                      <a:pt x="48414" y="1201237"/>
                      <a:pt x="57745" y="1217146"/>
                      <a:pt x="69934" y="1230392"/>
                    </a:cubicBezTo>
                    <a:cubicBezTo>
                      <a:pt x="65946" y="1234738"/>
                      <a:pt x="62270" y="1239351"/>
                      <a:pt x="58921" y="1244233"/>
                    </a:cubicBezTo>
                    <a:cubicBezTo>
                      <a:pt x="48756" y="1226805"/>
                      <a:pt x="42892" y="1206579"/>
                      <a:pt x="42892" y="1184999"/>
                    </a:cubicBezTo>
                    <a:close/>
                    <a:moveTo>
                      <a:pt x="58921" y="1254576"/>
                    </a:moveTo>
                    <a:cubicBezTo>
                      <a:pt x="62240" y="1259413"/>
                      <a:pt x="65886" y="1264012"/>
                      <a:pt x="69845" y="1268328"/>
                    </a:cubicBezTo>
                    <a:cubicBezTo>
                      <a:pt x="57701" y="1281559"/>
                      <a:pt x="48399" y="1297439"/>
                      <a:pt x="42922" y="1315001"/>
                    </a:cubicBezTo>
                    <a:cubicBezTo>
                      <a:pt x="42922" y="1314599"/>
                      <a:pt x="42892" y="1314212"/>
                      <a:pt x="42892" y="1313810"/>
                    </a:cubicBezTo>
                    <a:cubicBezTo>
                      <a:pt x="42892" y="1292230"/>
                      <a:pt x="48756" y="1272004"/>
                      <a:pt x="58921" y="1254576"/>
                    </a:cubicBezTo>
                    <a:close/>
                    <a:moveTo>
                      <a:pt x="42922" y="1350481"/>
                    </a:moveTo>
                    <a:cubicBezTo>
                      <a:pt x="43056" y="1350913"/>
                      <a:pt x="43220" y="1351330"/>
                      <a:pt x="43354" y="1351761"/>
                    </a:cubicBezTo>
                    <a:cubicBezTo>
                      <a:pt x="43220" y="1352178"/>
                      <a:pt x="43056" y="1352595"/>
                      <a:pt x="42922" y="1353026"/>
                    </a:cubicBezTo>
                    <a:cubicBezTo>
                      <a:pt x="42922" y="1352580"/>
                      <a:pt x="42892" y="1352133"/>
                      <a:pt x="42892" y="1351672"/>
                    </a:cubicBezTo>
                    <a:cubicBezTo>
                      <a:pt x="42892" y="1351270"/>
                      <a:pt x="42922" y="1350883"/>
                      <a:pt x="42922" y="1350481"/>
                    </a:cubicBezTo>
                    <a:close/>
                    <a:moveTo>
                      <a:pt x="42892" y="1389698"/>
                    </a:moveTo>
                    <a:cubicBezTo>
                      <a:pt x="42892" y="1389251"/>
                      <a:pt x="42922" y="1388805"/>
                      <a:pt x="42922" y="1388343"/>
                    </a:cubicBezTo>
                    <a:cubicBezTo>
                      <a:pt x="48414" y="1405935"/>
                      <a:pt x="57745" y="1421844"/>
                      <a:pt x="69934" y="1435090"/>
                    </a:cubicBezTo>
                    <a:cubicBezTo>
                      <a:pt x="65946" y="1439436"/>
                      <a:pt x="62270" y="1444050"/>
                      <a:pt x="58921" y="1448931"/>
                    </a:cubicBezTo>
                    <a:cubicBezTo>
                      <a:pt x="48756" y="1431518"/>
                      <a:pt x="42892" y="1411293"/>
                      <a:pt x="42892" y="1389698"/>
                    </a:cubicBezTo>
                    <a:close/>
                    <a:moveTo>
                      <a:pt x="58921" y="1459290"/>
                    </a:moveTo>
                    <a:cubicBezTo>
                      <a:pt x="62240" y="1464127"/>
                      <a:pt x="65886" y="1468725"/>
                      <a:pt x="69845" y="1473041"/>
                    </a:cubicBezTo>
                    <a:cubicBezTo>
                      <a:pt x="57701" y="1486272"/>
                      <a:pt x="48399" y="1502152"/>
                      <a:pt x="42922" y="1519714"/>
                    </a:cubicBezTo>
                    <a:cubicBezTo>
                      <a:pt x="42922" y="1519312"/>
                      <a:pt x="42892" y="1518925"/>
                      <a:pt x="42892" y="1518523"/>
                    </a:cubicBezTo>
                    <a:cubicBezTo>
                      <a:pt x="42892" y="1496943"/>
                      <a:pt x="48756" y="1476717"/>
                      <a:pt x="58921" y="1459290"/>
                    </a:cubicBezTo>
                    <a:close/>
                    <a:moveTo>
                      <a:pt x="42922" y="1555194"/>
                    </a:moveTo>
                    <a:cubicBezTo>
                      <a:pt x="43056" y="1555626"/>
                      <a:pt x="43220" y="1556043"/>
                      <a:pt x="43354" y="1556474"/>
                    </a:cubicBezTo>
                    <a:cubicBezTo>
                      <a:pt x="43220" y="1556891"/>
                      <a:pt x="43056" y="1557308"/>
                      <a:pt x="42922" y="1557739"/>
                    </a:cubicBezTo>
                    <a:cubicBezTo>
                      <a:pt x="42922" y="1557293"/>
                      <a:pt x="42892" y="1556846"/>
                      <a:pt x="42892" y="1556385"/>
                    </a:cubicBezTo>
                    <a:cubicBezTo>
                      <a:pt x="42892" y="1555983"/>
                      <a:pt x="42922" y="1555596"/>
                      <a:pt x="42922" y="1555194"/>
                    </a:cubicBezTo>
                    <a:close/>
                    <a:moveTo>
                      <a:pt x="42892" y="1594411"/>
                    </a:moveTo>
                    <a:cubicBezTo>
                      <a:pt x="42892" y="1593964"/>
                      <a:pt x="42922" y="1593518"/>
                      <a:pt x="42922" y="1593056"/>
                    </a:cubicBezTo>
                    <a:cubicBezTo>
                      <a:pt x="48414" y="1610648"/>
                      <a:pt x="57745" y="1626558"/>
                      <a:pt x="69934" y="1639803"/>
                    </a:cubicBezTo>
                    <a:cubicBezTo>
                      <a:pt x="65946" y="1644149"/>
                      <a:pt x="62270" y="1648763"/>
                      <a:pt x="58921" y="1653644"/>
                    </a:cubicBezTo>
                    <a:cubicBezTo>
                      <a:pt x="48756" y="1636231"/>
                      <a:pt x="42892" y="1616006"/>
                      <a:pt x="42892" y="1594411"/>
                    </a:cubicBezTo>
                    <a:close/>
                    <a:moveTo>
                      <a:pt x="58921" y="1664003"/>
                    </a:moveTo>
                    <a:cubicBezTo>
                      <a:pt x="62240" y="1668840"/>
                      <a:pt x="65886" y="1673438"/>
                      <a:pt x="69845" y="1677754"/>
                    </a:cubicBezTo>
                    <a:cubicBezTo>
                      <a:pt x="57701" y="1690985"/>
                      <a:pt x="48399" y="1706865"/>
                      <a:pt x="42922" y="1724427"/>
                    </a:cubicBezTo>
                    <a:cubicBezTo>
                      <a:pt x="42922" y="1724025"/>
                      <a:pt x="42892" y="1723638"/>
                      <a:pt x="42892" y="1723236"/>
                    </a:cubicBezTo>
                    <a:cubicBezTo>
                      <a:pt x="42892" y="1701656"/>
                      <a:pt x="48756" y="1681416"/>
                      <a:pt x="58921" y="1664003"/>
                    </a:cubicBezTo>
                    <a:close/>
                    <a:moveTo>
                      <a:pt x="42922" y="1759908"/>
                    </a:moveTo>
                    <a:cubicBezTo>
                      <a:pt x="43056" y="1760339"/>
                      <a:pt x="43220" y="1760756"/>
                      <a:pt x="43354" y="1761187"/>
                    </a:cubicBezTo>
                    <a:cubicBezTo>
                      <a:pt x="43220" y="1761604"/>
                      <a:pt x="43056" y="1762021"/>
                      <a:pt x="42922" y="1762452"/>
                    </a:cubicBezTo>
                    <a:cubicBezTo>
                      <a:pt x="42922" y="1762006"/>
                      <a:pt x="42892" y="1761560"/>
                      <a:pt x="42892" y="1761098"/>
                    </a:cubicBezTo>
                    <a:cubicBezTo>
                      <a:pt x="42892" y="1760696"/>
                      <a:pt x="42922" y="1760309"/>
                      <a:pt x="42922" y="1759908"/>
                    </a:cubicBezTo>
                    <a:close/>
                    <a:moveTo>
                      <a:pt x="42892" y="1799124"/>
                    </a:moveTo>
                    <a:cubicBezTo>
                      <a:pt x="42892" y="1798677"/>
                      <a:pt x="42922" y="1798231"/>
                      <a:pt x="42922" y="1797769"/>
                    </a:cubicBezTo>
                    <a:cubicBezTo>
                      <a:pt x="48414" y="1815361"/>
                      <a:pt x="57745" y="1831271"/>
                      <a:pt x="69934" y="1844516"/>
                    </a:cubicBezTo>
                    <a:cubicBezTo>
                      <a:pt x="65946" y="1848862"/>
                      <a:pt x="62270" y="1853476"/>
                      <a:pt x="58921" y="1858357"/>
                    </a:cubicBezTo>
                    <a:cubicBezTo>
                      <a:pt x="48756" y="1840944"/>
                      <a:pt x="42892" y="1820719"/>
                      <a:pt x="42892" y="1799124"/>
                    </a:cubicBezTo>
                    <a:close/>
                    <a:moveTo>
                      <a:pt x="58921" y="1868716"/>
                    </a:moveTo>
                    <a:cubicBezTo>
                      <a:pt x="62240" y="1873553"/>
                      <a:pt x="65886" y="1878151"/>
                      <a:pt x="69845" y="1882467"/>
                    </a:cubicBezTo>
                    <a:cubicBezTo>
                      <a:pt x="57701" y="1895698"/>
                      <a:pt x="48399" y="1911578"/>
                      <a:pt x="42922" y="1929140"/>
                    </a:cubicBezTo>
                    <a:cubicBezTo>
                      <a:pt x="42922" y="1928738"/>
                      <a:pt x="42892" y="1928351"/>
                      <a:pt x="42892" y="1927949"/>
                    </a:cubicBezTo>
                    <a:cubicBezTo>
                      <a:pt x="42892" y="1906369"/>
                      <a:pt x="48756" y="1886129"/>
                      <a:pt x="58921" y="1868716"/>
                    </a:cubicBezTo>
                    <a:close/>
                    <a:moveTo>
                      <a:pt x="42922" y="1964621"/>
                    </a:moveTo>
                    <a:cubicBezTo>
                      <a:pt x="43056" y="1965052"/>
                      <a:pt x="43220" y="1965469"/>
                      <a:pt x="43354" y="1965901"/>
                    </a:cubicBezTo>
                    <a:cubicBezTo>
                      <a:pt x="43220" y="1966317"/>
                      <a:pt x="43056" y="1966734"/>
                      <a:pt x="42922" y="1967166"/>
                    </a:cubicBezTo>
                    <a:cubicBezTo>
                      <a:pt x="42922" y="1966719"/>
                      <a:pt x="42892" y="1966273"/>
                      <a:pt x="42892" y="1965811"/>
                    </a:cubicBezTo>
                    <a:cubicBezTo>
                      <a:pt x="42892" y="1965409"/>
                      <a:pt x="42922" y="1965022"/>
                      <a:pt x="42922" y="1964621"/>
                    </a:cubicBezTo>
                    <a:close/>
                    <a:moveTo>
                      <a:pt x="42892" y="2003837"/>
                    </a:moveTo>
                    <a:cubicBezTo>
                      <a:pt x="42892" y="2003390"/>
                      <a:pt x="42922" y="2002944"/>
                      <a:pt x="42922" y="2002482"/>
                    </a:cubicBezTo>
                    <a:cubicBezTo>
                      <a:pt x="48414" y="2020074"/>
                      <a:pt x="57745" y="2035984"/>
                      <a:pt x="69934" y="2049229"/>
                    </a:cubicBezTo>
                    <a:cubicBezTo>
                      <a:pt x="65946" y="2053575"/>
                      <a:pt x="62270" y="2058189"/>
                      <a:pt x="58921" y="2063070"/>
                    </a:cubicBezTo>
                    <a:cubicBezTo>
                      <a:pt x="48756" y="2045658"/>
                      <a:pt x="42892" y="2025417"/>
                      <a:pt x="42892" y="2003837"/>
                    </a:cubicBezTo>
                    <a:close/>
                    <a:moveTo>
                      <a:pt x="58921" y="2073429"/>
                    </a:moveTo>
                    <a:cubicBezTo>
                      <a:pt x="62240" y="2078266"/>
                      <a:pt x="65886" y="2082865"/>
                      <a:pt x="69845" y="2087181"/>
                    </a:cubicBezTo>
                    <a:cubicBezTo>
                      <a:pt x="57701" y="2100412"/>
                      <a:pt x="48399" y="2116291"/>
                      <a:pt x="42922" y="2133853"/>
                    </a:cubicBezTo>
                    <a:cubicBezTo>
                      <a:pt x="42922" y="2133451"/>
                      <a:pt x="42892" y="2133064"/>
                      <a:pt x="42892" y="2132662"/>
                    </a:cubicBezTo>
                    <a:cubicBezTo>
                      <a:pt x="42892" y="2111082"/>
                      <a:pt x="48756" y="2090842"/>
                      <a:pt x="58921" y="2073429"/>
                    </a:cubicBezTo>
                    <a:close/>
                    <a:moveTo>
                      <a:pt x="42922" y="2169334"/>
                    </a:moveTo>
                    <a:cubicBezTo>
                      <a:pt x="43056" y="2169765"/>
                      <a:pt x="43220" y="2170182"/>
                      <a:pt x="43354" y="2170614"/>
                    </a:cubicBezTo>
                    <a:cubicBezTo>
                      <a:pt x="43220" y="2171030"/>
                      <a:pt x="43056" y="2171447"/>
                      <a:pt x="42922" y="2171879"/>
                    </a:cubicBezTo>
                    <a:cubicBezTo>
                      <a:pt x="42922" y="2171432"/>
                      <a:pt x="42892" y="2170986"/>
                      <a:pt x="42892" y="2170524"/>
                    </a:cubicBezTo>
                    <a:cubicBezTo>
                      <a:pt x="42892" y="2170123"/>
                      <a:pt x="42922" y="2169721"/>
                      <a:pt x="42922" y="2169334"/>
                    </a:cubicBezTo>
                    <a:close/>
                    <a:moveTo>
                      <a:pt x="42892" y="2208550"/>
                    </a:moveTo>
                    <a:cubicBezTo>
                      <a:pt x="42892" y="2208104"/>
                      <a:pt x="42922" y="2207657"/>
                      <a:pt x="42922" y="2207196"/>
                    </a:cubicBezTo>
                    <a:cubicBezTo>
                      <a:pt x="48414" y="2224787"/>
                      <a:pt x="57745" y="2240697"/>
                      <a:pt x="69934" y="2253942"/>
                    </a:cubicBezTo>
                    <a:cubicBezTo>
                      <a:pt x="65946" y="2258288"/>
                      <a:pt x="62270" y="2262902"/>
                      <a:pt x="58921" y="2267784"/>
                    </a:cubicBezTo>
                    <a:cubicBezTo>
                      <a:pt x="48756" y="2250371"/>
                      <a:pt x="42892" y="2230130"/>
                      <a:pt x="42892" y="2208550"/>
                    </a:cubicBezTo>
                    <a:close/>
                    <a:moveTo>
                      <a:pt x="58921" y="2278142"/>
                    </a:moveTo>
                    <a:cubicBezTo>
                      <a:pt x="62240" y="2282979"/>
                      <a:pt x="65886" y="2287578"/>
                      <a:pt x="69845" y="2291894"/>
                    </a:cubicBezTo>
                    <a:cubicBezTo>
                      <a:pt x="57701" y="2305125"/>
                      <a:pt x="48399" y="2321005"/>
                      <a:pt x="42922" y="2338566"/>
                    </a:cubicBezTo>
                    <a:cubicBezTo>
                      <a:pt x="42922" y="2338164"/>
                      <a:pt x="42892" y="2337777"/>
                      <a:pt x="42892" y="2337376"/>
                    </a:cubicBezTo>
                    <a:cubicBezTo>
                      <a:pt x="42892" y="2315796"/>
                      <a:pt x="48756" y="2295555"/>
                      <a:pt x="58921" y="2278142"/>
                    </a:cubicBezTo>
                    <a:close/>
                    <a:moveTo>
                      <a:pt x="42892" y="2375223"/>
                    </a:moveTo>
                    <a:cubicBezTo>
                      <a:pt x="42892" y="2374821"/>
                      <a:pt x="42922" y="2374434"/>
                      <a:pt x="42922" y="2374032"/>
                    </a:cubicBezTo>
                    <a:cubicBezTo>
                      <a:pt x="50453" y="2398202"/>
                      <a:pt x="65261" y="2419186"/>
                      <a:pt x="84728" y="2434456"/>
                    </a:cubicBezTo>
                    <a:cubicBezTo>
                      <a:pt x="78090" y="2437403"/>
                      <a:pt x="71720" y="2440841"/>
                      <a:pt x="65648" y="2444725"/>
                    </a:cubicBezTo>
                    <a:cubicBezTo>
                      <a:pt x="51361" y="2425229"/>
                      <a:pt x="42892" y="2401208"/>
                      <a:pt x="42892" y="2375223"/>
                    </a:cubicBezTo>
                    <a:close/>
                    <a:moveTo>
                      <a:pt x="142056" y="2700963"/>
                    </a:moveTo>
                    <a:cubicBezTo>
                      <a:pt x="66764" y="2700963"/>
                      <a:pt x="5521" y="2639705"/>
                      <a:pt x="5521" y="2564428"/>
                    </a:cubicBezTo>
                    <a:cubicBezTo>
                      <a:pt x="5521" y="2517964"/>
                      <a:pt x="28858" y="2476887"/>
                      <a:pt x="64413" y="2452211"/>
                    </a:cubicBezTo>
                    <a:cubicBezTo>
                      <a:pt x="83210" y="2475696"/>
                      <a:pt x="110371" y="2492187"/>
                      <a:pt x="141357" y="2497098"/>
                    </a:cubicBezTo>
                    <a:cubicBezTo>
                      <a:pt x="100147" y="2509942"/>
                      <a:pt x="70158" y="2548444"/>
                      <a:pt x="70158" y="2593807"/>
                    </a:cubicBezTo>
                    <a:cubicBezTo>
                      <a:pt x="70158" y="2649647"/>
                      <a:pt x="115580" y="2695084"/>
                      <a:pt x="171435" y="2695084"/>
                    </a:cubicBezTo>
                    <a:cubicBezTo>
                      <a:pt x="175826" y="2695084"/>
                      <a:pt x="180127" y="2694771"/>
                      <a:pt x="184368" y="2694236"/>
                    </a:cubicBezTo>
                    <a:cubicBezTo>
                      <a:pt x="171034" y="2698567"/>
                      <a:pt x="156820" y="2700963"/>
                      <a:pt x="142056" y="2700963"/>
                    </a:cubicBezTo>
                    <a:close/>
                    <a:moveTo>
                      <a:pt x="278591" y="2564413"/>
                    </a:moveTo>
                    <a:cubicBezTo>
                      <a:pt x="278591" y="2579177"/>
                      <a:pt x="276210" y="2593390"/>
                      <a:pt x="271850" y="2606725"/>
                    </a:cubicBezTo>
                    <a:cubicBezTo>
                      <a:pt x="272400" y="2602483"/>
                      <a:pt x="272698" y="2598167"/>
                      <a:pt x="272698" y="2593792"/>
                    </a:cubicBezTo>
                    <a:cubicBezTo>
                      <a:pt x="272698" y="2544976"/>
                      <a:pt x="237976" y="2504108"/>
                      <a:pt x="191929" y="2494613"/>
                    </a:cubicBezTo>
                    <a:cubicBezTo>
                      <a:pt x="209922" y="2489910"/>
                      <a:pt x="226308" y="2481218"/>
                      <a:pt x="240134" y="2469580"/>
                    </a:cubicBezTo>
                    <a:cubicBezTo>
                      <a:pt x="263917" y="2494151"/>
                      <a:pt x="278591" y="2527593"/>
                      <a:pt x="278591" y="2564413"/>
                    </a:cubicBezTo>
                    <a:close/>
                    <a:moveTo>
                      <a:pt x="240372" y="2462019"/>
                    </a:moveTo>
                    <a:cubicBezTo>
                      <a:pt x="234062" y="2455947"/>
                      <a:pt x="227186" y="2450455"/>
                      <a:pt x="219849" y="2445633"/>
                    </a:cubicBezTo>
                    <a:cubicBezTo>
                      <a:pt x="247635" y="2430393"/>
                      <a:pt x="268977" y="2404795"/>
                      <a:pt x="278562" y="2374047"/>
                    </a:cubicBezTo>
                    <a:cubicBezTo>
                      <a:pt x="278562" y="2374449"/>
                      <a:pt x="278591" y="2374836"/>
                      <a:pt x="278591" y="2375237"/>
                    </a:cubicBezTo>
                    <a:cubicBezTo>
                      <a:pt x="278591" y="2409542"/>
                      <a:pt x="263857" y="2440454"/>
                      <a:pt x="240372" y="2462019"/>
                    </a:cubicBezTo>
                    <a:close/>
                    <a:moveTo>
                      <a:pt x="278591" y="2337376"/>
                    </a:moveTo>
                    <a:cubicBezTo>
                      <a:pt x="278591" y="2337777"/>
                      <a:pt x="278562" y="2338164"/>
                      <a:pt x="278562" y="2338566"/>
                    </a:cubicBezTo>
                    <a:cubicBezTo>
                      <a:pt x="273085" y="2321005"/>
                      <a:pt x="263783" y="2305139"/>
                      <a:pt x="251639" y="2291894"/>
                    </a:cubicBezTo>
                    <a:cubicBezTo>
                      <a:pt x="255597" y="2287578"/>
                      <a:pt x="259244" y="2282979"/>
                      <a:pt x="262563" y="2278142"/>
                    </a:cubicBezTo>
                    <a:cubicBezTo>
                      <a:pt x="272742" y="2295555"/>
                      <a:pt x="278591" y="2315796"/>
                      <a:pt x="278591" y="2337376"/>
                    </a:cubicBezTo>
                    <a:close/>
                    <a:moveTo>
                      <a:pt x="262563" y="2267784"/>
                    </a:moveTo>
                    <a:cubicBezTo>
                      <a:pt x="259214" y="2262902"/>
                      <a:pt x="255538" y="2258288"/>
                      <a:pt x="251549" y="2253942"/>
                    </a:cubicBezTo>
                    <a:cubicBezTo>
                      <a:pt x="263738" y="2240697"/>
                      <a:pt x="273070" y="2224787"/>
                      <a:pt x="278562" y="2207196"/>
                    </a:cubicBezTo>
                    <a:cubicBezTo>
                      <a:pt x="278562" y="2207642"/>
                      <a:pt x="278591" y="2208089"/>
                      <a:pt x="278591" y="2208550"/>
                    </a:cubicBezTo>
                    <a:cubicBezTo>
                      <a:pt x="278591" y="2230130"/>
                      <a:pt x="272742" y="2250371"/>
                      <a:pt x="262563" y="2267784"/>
                    </a:cubicBezTo>
                    <a:close/>
                    <a:moveTo>
                      <a:pt x="278562" y="2171864"/>
                    </a:moveTo>
                    <a:cubicBezTo>
                      <a:pt x="278428" y="2171432"/>
                      <a:pt x="278264" y="2171030"/>
                      <a:pt x="278130" y="2170599"/>
                    </a:cubicBezTo>
                    <a:cubicBezTo>
                      <a:pt x="278264" y="2170167"/>
                      <a:pt x="278428" y="2169750"/>
                      <a:pt x="278562" y="2169319"/>
                    </a:cubicBezTo>
                    <a:cubicBezTo>
                      <a:pt x="278562" y="2169721"/>
                      <a:pt x="278591" y="2170108"/>
                      <a:pt x="278591" y="2170510"/>
                    </a:cubicBezTo>
                    <a:cubicBezTo>
                      <a:pt x="278591" y="2170971"/>
                      <a:pt x="278562" y="2171417"/>
                      <a:pt x="278562" y="2171864"/>
                    </a:cubicBezTo>
                    <a:close/>
                    <a:moveTo>
                      <a:pt x="278591" y="2132662"/>
                    </a:moveTo>
                    <a:cubicBezTo>
                      <a:pt x="278591" y="2133064"/>
                      <a:pt x="278562" y="2133451"/>
                      <a:pt x="278562" y="2133853"/>
                    </a:cubicBezTo>
                    <a:cubicBezTo>
                      <a:pt x="273085" y="2116291"/>
                      <a:pt x="263783" y="2100426"/>
                      <a:pt x="251639" y="2087181"/>
                    </a:cubicBezTo>
                    <a:cubicBezTo>
                      <a:pt x="255597" y="2082865"/>
                      <a:pt x="259244" y="2078266"/>
                      <a:pt x="262563" y="2073429"/>
                    </a:cubicBezTo>
                    <a:cubicBezTo>
                      <a:pt x="272742" y="2090842"/>
                      <a:pt x="278591" y="2111082"/>
                      <a:pt x="278591" y="2132662"/>
                    </a:cubicBezTo>
                    <a:close/>
                    <a:moveTo>
                      <a:pt x="262563" y="2063070"/>
                    </a:moveTo>
                    <a:cubicBezTo>
                      <a:pt x="259214" y="2058189"/>
                      <a:pt x="255538" y="2053575"/>
                      <a:pt x="251549" y="2049229"/>
                    </a:cubicBezTo>
                    <a:cubicBezTo>
                      <a:pt x="263738" y="2035984"/>
                      <a:pt x="273070" y="2020074"/>
                      <a:pt x="278562" y="2002482"/>
                    </a:cubicBezTo>
                    <a:cubicBezTo>
                      <a:pt x="278562" y="2002929"/>
                      <a:pt x="278591" y="2003375"/>
                      <a:pt x="278591" y="2003837"/>
                    </a:cubicBezTo>
                    <a:cubicBezTo>
                      <a:pt x="278591" y="2025417"/>
                      <a:pt x="272742" y="2045658"/>
                      <a:pt x="262563" y="2063070"/>
                    </a:cubicBezTo>
                    <a:close/>
                    <a:moveTo>
                      <a:pt x="278562" y="1967151"/>
                    </a:moveTo>
                    <a:cubicBezTo>
                      <a:pt x="278428" y="1966719"/>
                      <a:pt x="278264" y="1966317"/>
                      <a:pt x="278130" y="1965886"/>
                    </a:cubicBezTo>
                    <a:cubicBezTo>
                      <a:pt x="278264" y="1965454"/>
                      <a:pt x="278428" y="1965037"/>
                      <a:pt x="278562" y="1964606"/>
                    </a:cubicBezTo>
                    <a:cubicBezTo>
                      <a:pt x="278562" y="1965007"/>
                      <a:pt x="278591" y="1965394"/>
                      <a:pt x="278591" y="1965796"/>
                    </a:cubicBezTo>
                    <a:cubicBezTo>
                      <a:pt x="278591" y="1966258"/>
                      <a:pt x="278562" y="1966704"/>
                      <a:pt x="278562" y="1967151"/>
                    </a:cubicBezTo>
                    <a:close/>
                    <a:moveTo>
                      <a:pt x="278591" y="1927949"/>
                    </a:moveTo>
                    <a:cubicBezTo>
                      <a:pt x="278591" y="1928351"/>
                      <a:pt x="278562" y="1928738"/>
                      <a:pt x="278562" y="1929140"/>
                    </a:cubicBezTo>
                    <a:cubicBezTo>
                      <a:pt x="273085" y="1911578"/>
                      <a:pt x="263783" y="1895713"/>
                      <a:pt x="251639" y="1882467"/>
                    </a:cubicBezTo>
                    <a:cubicBezTo>
                      <a:pt x="255597" y="1878151"/>
                      <a:pt x="259244" y="1873553"/>
                      <a:pt x="262563" y="1868716"/>
                    </a:cubicBezTo>
                    <a:cubicBezTo>
                      <a:pt x="272742" y="1886129"/>
                      <a:pt x="278591" y="1906369"/>
                      <a:pt x="278591" y="1927949"/>
                    </a:cubicBezTo>
                    <a:close/>
                    <a:moveTo>
                      <a:pt x="262563" y="1858357"/>
                    </a:moveTo>
                    <a:cubicBezTo>
                      <a:pt x="259214" y="1853476"/>
                      <a:pt x="255538" y="1848862"/>
                      <a:pt x="251549" y="1844516"/>
                    </a:cubicBezTo>
                    <a:cubicBezTo>
                      <a:pt x="263738" y="1831271"/>
                      <a:pt x="273070" y="1815361"/>
                      <a:pt x="278562" y="1797769"/>
                    </a:cubicBezTo>
                    <a:cubicBezTo>
                      <a:pt x="278562" y="1798216"/>
                      <a:pt x="278591" y="1798662"/>
                      <a:pt x="278591" y="1799124"/>
                    </a:cubicBezTo>
                    <a:cubicBezTo>
                      <a:pt x="278591" y="1820719"/>
                      <a:pt x="272742" y="1840944"/>
                      <a:pt x="262563" y="1858357"/>
                    </a:cubicBezTo>
                    <a:close/>
                    <a:moveTo>
                      <a:pt x="278562" y="1762452"/>
                    </a:moveTo>
                    <a:cubicBezTo>
                      <a:pt x="278428" y="1762021"/>
                      <a:pt x="278264" y="1761619"/>
                      <a:pt x="278130" y="1761187"/>
                    </a:cubicBezTo>
                    <a:cubicBezTo>
                      <a:pt x="278264" y="1760756"/>
                      <a:pt x="278428" y="1760339"/>
                      <a:pt x="278562" y="1759908"/>
                    </a:cubicBezTo>
                    <a:cubicBezTo>
                      <a:pt x="278562" y="1760309"/>
                      <a:pt x="278591" y="1760696"/>
                      <a:pt x="278591" y="1761098"/>
                    </a:cubicBezTo>
                    <a:cubicBezTo>
                      <a:pt x="278591" y="1761545"/>
                      <a:pt x="278562" y="1761991"/>
                      <a:pt x="278562" y="1762452"/>
                    </a:cubicBezTo>
                    <a:close/>
                    <a:moveTo>
                      <a:pt x="278591" y="1723236"/>
                    </a:moveTo>
                    <a:cubicBezTo>
                      <a:pt x="278591" y="1723638"/>
                      <a:pt x="278562" y="1724025"/>
                      <a:pt x="278562" y="1724427"/>
                    </a:cubicBezTo>
                    <a:cubicBezTo>
                      <a:pt x="273085" y="1706865"/>
                      <a:pt x="263783" y="1691000"/>
                      <a:pt x="251639" y="1677754"/>
                    </a:cubicBezTo>
                    <a:cubicBezTo>
                      <a:pt x="255597" y="1673438"/>
                      <a:pt x="259244" y="1668840"/>
                      <a:pt x="262563" y="1664003"/>
                    </a:cubicBezTo>
                    <a:cubicBezTo>
                      <a:pt x="272742" y="1681416"/>
                      <a:pt x="278591" y="1701656"/>
                      <a:pt x="278591" y="1723236"/>
                    </a:cubicBezTo>
                    <a:close/>
                    <a:moveTo>
                      <a:pt x="262563" y="1653644"/>
                    </a:moveTo>
                    <a:cubicBezTo>
                      <a:pt x="259214" y="1648763"/>
                      <a:pt x="255538" y="1644149"/>
                      <a:pt x="251549" y="1639803"/>
                    </a:cubicBezTo>
                    <a:cubicBezTo>
                      <a:pt x="263738" y="1626558"/>
                      <a:pt x="273070" y="1610648"/>
                      <a:pt x="278562" y="1593056"/>
                    </a:cubicBezTo>
                    <a:cubicBezTo>
                      <a:pt x="278562" y="1593503"/>
                      <a:pt x="278591" y="1593949"/>
                      <a:pt x="278591" y="1594411"/>
                    </a:cubicBezTo>
                    <a:cubicBezTo>
                      <a:pt x="278591" y="1616006"/>
                      <a:pt x="272742" y="1636231"/>
                      <a:pt x="262563" y="1653644"/>
                    </a:cubicBezTo>
                    <a:close/>
                    <a:moveTo>
                      <a:pt x="278562" y="1557739"/>
                    </a:moveTo>
                    <a:cubicBezTo>
                      <a:pt x="278428" y="1557308"/>
                      <a:pt x="278264" y="1556906"/>
                      <a:pt x="278130" y="1556474"/>
                    </a:cubicBezTo>
                    <a:cubicBezTo>
                      <a:pt x="278264" y="1556043"/>
                      <a:pt x="278428" y="1555626"/>
                      <a:pt x="278562" y="1555194"/>
                    </a:cubicBezTo>
                    <a:cubicBezTo>
                      <a:pt x="278562" y="1555596"/>
                      <a:pt x="278591" y="1555983"/>
                      <a:pt x="278591" y="1556385"/>
                    </a:cubicBezTo>
                    <a:cubicBezTo>
                      <a:pt x="278591" y="1556832"/>
                      <a:pt x="278562" y="1557278"/>
                      <a:pt x="278562" y="1557739"/>
                    </a:cubicBezTo>
                    <a:close/>
                    <a:moveTo>
                      <a:pt x="278591" y="1518523"/>
                    </a:moveTo>
                    <a:cubicBezTo>
                      <a:pt x="278591" y="1518925"/>
                      <a:pt x="278562" y="1519312"/>
                      <a:pt x="278562" y="1519714"/>
                    </a:cubicBezTo>
                    <a:cubicBezTo>
                      <a:pt x="273085" y="1502152"/>
                      <a:pt x="263783" y="1486287"/>
                      <a:pt x="251639" y="1473041"/>
                    </a:cubicBezTo>
                    <a:cubicBezTo>
                      <a:pt x="255597" y="1468725"/>
                      <a:pt x="259244" y="1464127"/>
                      <a:pt x="262563" y="1459290"/>
                    </a:cubicBezTo>
                    <a:cubicBezTo>
                      <a:pt x="272742" y="1476717"/>
                      <a:pt x="278591" y="1496943"/>
                      <a:pt x="278591" y="1518523"/>
                    </a:cubicBezTo>
                    <a:close/>
                    <a:moveTo>
                      <a:pt x="262563" y="1448931"/>
                    </a:moveTo>
                    <a:cubicBezTo>
                      <a:pt x="259214" y="1444050"/>
                      <a:pt x="255538" y="1439436"/>
                      <a:pt x="251549" y="1435090"/>
                    </a:cubicBezTo>
                    <a:cubicBezTo>
                      <a:pt x="263738" y="1421844"/>
                      <a:pt x="273070" y="1405935"/>
                      <a:pt x="278562" y="1388343"/>
                    </a:cubicBezTo>
                    <a:cubicBezTo>
                      <a:pt x="278562" y="1388790"/>
                      <a:pt x="278591" y="1389236"/>
                      <a:pt x="278591" y="1389698"/>
                    </a:cubicBezTo>
                    <a:cubicBezTo>
                      <a:pt x="278591" y="1411293"/>
                      <a:pt x="272742" y="1431518"/>
                      <a:pt x="262563" y="1448931"/>
                    </a:cubicBezTo>
                    <a:close/>
                    <a:moveTo>
                      <a:pt x="278562" y="1353026"/>
                    </a:moveTo>
                    <a:cubicBezTo>
                      <a:pt x="278428" y="1352595"/>
                      <a:pt x="278264" y="1352193"/>
                      <a:pt x="278130" y="1351761"/>
                    </a:cubicBezTo>
                    <a:cubicBezTo>
                      <a:pt x="278264" y="1351330"/>
                      <a:pt x="278428" y="1350913"/>
                      <a:pt x="278562" y="1350481"/>
                    </a:cubicBezTo>
                    <a:cubicBezTo>
                      <a:pt x="278562" y="1350883"/>
                      <a:pt x="278591" y="1351270"/>
                      <a:pt x="278591" y="1351672"/>
                    </a:cubicBezTo>
                    <a:cubicBezTo>
                      <a:pt x="278591" y="1352118"/>
                      <a:pt x="278562" y="1352565"/>
                      <a:pt x="278562" y="1353026"/>
                    </a:cubicBezTo>
                    <a:close/>
                    <a:moveTo>
                      <a:pt x="278591" y="1313810"/>
                    </a:moveTo>
                    <a:cubicBezTo>
                      <a:pt x="278591" y="1314212"/>
                      <a:pt x="278562" y="1314599"/>
                      <a:pt x="278562" y="1315001"/>
                    </a:cubicBezTo>
                    <a:cubicBezTo>
                      <a:pt x="273085" y="1297439"/>
                      <a:pt x="263783" y="1281574"/>
                      <a:pt x="251639" y="1268328"/>
                    </a:cubicBezTo>
                    <a:cubicBezTo>
                      <a:pt x="255597" y="1264012"/>
                      <a:pt x="259244" y="1259413"/>
                      <a:pt x="262563" y="1254576"/>
                    </a:cubicBezTo>
                    <a:cubicBezTo>
                      <a:pt x="272742" y="1272004"/>
                      <a:pt x="278591" y="1292230"/>
                      <a:pt x="278591" y="1313810"/>
                    </a:cubicBezTo>
                    <a:close/>
                    <a:moveTo>
                      <a:pt x="262563" y="1244218"/>
                    </a:moveTo>
                    <a:cubicBezTo>
                      <a:pt x="259214" y="1239336"/>
                      <a:pt x="255538" y="1234723"/>
                      <a:pt x="251549" y="1230377"/>
                    </a:cubicBezTo>
                    <a:cubicBezTo>
                      <a:pt x="263738" y="1217131"/>
                      <a:pt x="273070" y="1201222"/>
                      <a:pt x="278562" y="1183630"/>
                    </a:cubicBezTo>
                    <a:cubicBezTo>
                      <a:pt x="278562" y="1184077"/>
                      <a:pt x="278591" y="1184523"/>
                      <a:pt x="278591" y="1184984"/>
                    </a:cubicBezTo>
                    <a:cubicBezTo>
                      <a:pt x="278591" y="1206579"/>
                      <a:pt x="272742" y="1226805"/>
                      <a:pt x="262563" y="1244218"/>
                    </a:cubicBezTo>
                    <a:close/>
                    <a:moveTo>
                      <a:pt x="278562" y="1148313"/>
                    </a:moveTo>
                    <a:cubicBezTo>
                      <a:pt x="278428" y="1147882"/>
                      <a:pt x="278264" y="1147480"/>
                      <a:pt x="278130" y="1147048"/>
                    </a:cubicBezTo>
                    <a:cubicBezTo>
                      <a:pt x="278264" y="1146617"/>
                      <a:pt x="278428" y="1146200"/>
                      <a:pt x="278562" y="1145768"/>
                    </a:cubicBezTo>
                    <a:cubicBezTo>
                      <a:pt x="278562" y="1146170"/>
                      <a:pt x="278591" y="1146557"/>
                      <a:pt x="278591" y="1146959"/>
                    </a:cubicBezTo>
                    <a:cubicBezTo>
                      <a:pt x="278591" y="1147405"/>
                      <a:pt x="278562" y="1147852"/>
                      <a:pt x="278562" y="1148313"/>
                    </a:cubicBezTo>
                    <a:close/>
                    <a:moveTo>
                      <a:pt x="278591" y="1109097"/>
                    </a:moveTo>
                    <a:cubicBezTo>
                      <a:pt x="278591" y="1109499"/>
                      <a:pt x="278562" y="1109886"/>
                      <a:pt x="278562" y="1110288"/>
                    </a:cubicBezTo>
                    <a:cubicBezTo>
                      <a:pt x="273085" y="1092726"/>
                      <a:pt x="263783" y="1076861"/>
                      <a:pt x="251639" y="1063615"/>
                    </a:cubicBezTo>
                    <a:cubicBezTo>
                      <a:pt x="255597" y="1059299"/>
                      <a:pt x="259244" y="1054700"/>
                      <a:pt x="262563" y="1049863"/>
                    </a:cubicBezTo>
                    <a:cubicBezTo>
                      <a:pt x="272742" y="1067291"/>
                      <a:pt x="278591" y="1087517"/>
                      <a:pt x="278591" y="1109097"/>
                    </a:cubicBezTo>
                    <a:close/>
                    <a:moveTo>
                      <a:pt x="262563" y="1039505"/>
                    </a:moveTo>
                    <a:cubicBezTo>
                      <a:pt x="259214" y="1034623"/>
                      <a:pt x="255538" y="1030010"/>
                      <a:pt x="251549" y="1025664"/>
                    </a:cubicBezTo>
                    <a:cubicBezTo>
                      <a:pt x="263738" y="1012418"/>
                      <a:pt x="273070" y="996508"/>
                      <a:pt x="278562" y="978917"/>
                    </a:cubicBezTo>
                    <a:cubicBezTo>
                      <a:pt x="278562" y="979363"/>
                      <a:pt x="278591" y="979810"/>
                      <a:pt x="278591" y="980271"/>
                    </a:cubicBezTo>
                    <a:cubicBezTo>
                      <a:pt x="278591" y="1001866"/>
                      <a:pt x="272742" y="1022092"/>
                      <a:pt x="262563" y="1039505"/>
                    </a:cubicBezTo>
                    <a:close/>
                    <a:moveTo>
                      <a:pt x="278562" y="943600"/>
                    </a:moveTo>
                    <a:cubicBezTo>
                      <a:pt x="278428" y="943168"/>
                      <a:pt x="278264" y="942767"/>
                      <a:pt x="278130" y="942335"/>
                    </a:cubicBezTo>
                    <a:cubicBezTo>
                      <a:pt x="278264" y="941903"/>
                      <a:pt x="278428" y="941487"/>
                      <a:pt x="278562" y="941055"/>
                    </a:cubicBezTo>
                    <a:cubicBezTo>
                      <a:pt x="278562" y="941457"/>
                      <a:pt x="278591" y="941844"/>
                      <a:pt x="278591" y="942246"/>
                    </a:cubicBezTo>
                    <a:cubicBezTo>
                      <a:pt x="278591" y="942692"/>
                      <a:pt x="278562" y="943139"/>
                      <a:pt x="278562" y="943600"/>
                    </a:cubicBezTo>
                    <a:close/>
                    <a:moveTo>
                      <a:pt x="278591" y="904384"/>
                    </a:moveTo>
                    <a:cubicBezTo>
                      <a:pt x="278591" y="904786"/>
                      <a:pt x="278562" y="905173"/>
                      <a:pt x="278562" y="905574"/>
                    </a:cubicBezTo>
                    <a:cubicBezTo>
                      <a:pt x="273085" y="888013"/>
                      <a:pt x="263783" y="872148"/>
                      <a:pt x="251639" y="858902"/>
                    </a:cubicBezTo>
                    <a:cubicBezTo>
                      <a:pt x="255597" y="854586"/>
                      <a:pt x="259244" y="849987"/>
                      <a:pt x="262563" y="845150"/>
                    </a:cubicBezTo>
                    <a:cubicBezTo>
                      <a:pt x="272742" y="862578"/>
                      <a:pt x="278591" y="882804"/>
                      <a:pt x="278591" y="904384"/>
                    </a:cubicBezTo>
                    <a:close/>
                    <a:moveTo>
                      <a:pt x="262563" y="834792"/>
                    </a:moveTo>
                    <a:cubicBezTo>
                      <a:pt x="259214" y="829910"/>
                      <a:pt x="255538" y="825297"/>
                      <a:pt x="251549" y="820951"/>
                    </a:cubicBezTo>
                    <a:cubicBezTo>
                      <a:pt x="263738" y="807705"/>
                      <a:pt x="273070" y="791795"/>
                      <a:pt x="278562" y="774204"/>
                    </a:cubicBezTo>
                    <a:cubicBezTo>
                      <a:pt x="278562" y="774650"/>
                      <a:pt x="278591" y="775097"/>
                      <a:pt x="278591" y="775558"/>
                    </a:cubicBezTo>
                    <a:cubicBezTo>
                      <a:pt x="278591" y="797153"/>
                      <a:pt x="272742" y="817379"/>
                      <a:pt x="262563" y="834792"/>
                    </a:cubicBezTo>
                    <a:close/>
                    <a:moveTo>
                      <a:pt x="278562" y="738887"/>
                    </a:moveTo>
                    <a:cubicBezTo>
                      <a:pt x="278428" y="738455"/>
                      <a:pt x="278264" y="738054"/>
                      <a:pt x="278130" y="737622"/>
                    </a:cubicBezTo>
                    <a:cubicBezTo>
                      <a:pt x="278264" y="737190"/>
                      <a:pt x="278428" y="736774"/>
                      <a:pt x="278562" y="736342"/>
                    </a:cubicBezTo>
                    <a:cubicBezTo>
                      <a:pt x="278562" y="736744"/>
                      <a:pt x="278591" y="737131"/>
                      <a:pt x="278591" y="737533"/>
                    </a:cubicBezTo>
                    <a:cubicBezTo>
                      <a:pt x="278591" y="737979"/>
                      <a:pt x="278562" y="738441"/>
                      <a:pt x="278562" y="738887"/>
                    </a:cubicBezTo>
                    <a:close/>
                    <a:moveTo>
                      <a:pt x="278591" y="699671"/>
                    </a:moveTo>
                    <a:cubicBezTo>
                      <a:pt x="278591" y="700073"/>
                      <a:pt x="278562" y="700460"/>
                      <a:pt x="278562" y="700861"/>
                    </a:cubicBezTo>
                    <a:cubicBezTo>
                      <a:pt x="273085" y="683300"/>
                      <a:pt x="263783" y="667435"/>
                      <a:pt x="251639" y="654189"/>
                    </a:cubicBezTo>
                    <a:cubicBezTo>
                      <a:pt x="255597" y="649873"/>
                      <a:pt x="259244" y="645274"/>
                      <a:pt x="262563" y="640437"/>
                    </a:cubicBezTo>
                    <a:cubicBezTo>
                      <a:pt x="272742" y="657865"/>
                      <a:pt x="278591" y="678091"/>
                      <a:pt x="278591" y="699671"/>
                    </a:cubicBezTo>
                    <a:close/>
                    <a:moveTo>
                      <a:pt x="262563" y="630094"/>
                    </a:moveTo>
                    <a:cubicBezTo>
                      <a:pt x="259214" y="625212"/>
                      <a:pt x="255538" y="620598"/>
                      <a:pt x="251549" y="616253"/>
                    </a:cubicBezTo>
                    <a:cubicBezTo>
                      <a:pt x="263738" y="603007"/>
                      <a:pt x="273070" y="587097"/>
                      <a:pt x="278562" y="569506"/>
                    </a:cubicBezTo>
                    <a:cubicBezTo>
                      <a:pt x="278562" y="569952"/>
                      <a:pt x="278591" y="570399"/>
                      <a:pt x="278591" y="570860"/>
                    </a:cubicBezTo>
                    <a:cubicBezTo>
                      <a:pt x="278591" y="592440"/>
                      <a:pt x="272742" y="612666"/>
                      <a:pt x="262563" y="630094"/>
                    </a:cubicBezTo>
                    <a:close/>
                    <a:moveTo>
                      <a:pt x="278562" y="534174"/>
                    </a:moveTo>
                    <a:cubicBezTo>
                      <a:pt x="278428" y="533742"/>
                      <a:pt x="278264" y="533340"/>
                      <a:pt x="278130" y="532909"/>
                    </a:cubicBezTo>
                    <a:cubicBezTo>
                      <a:pt x="278264" y="532477"/>
                      <a:pt x="278428" y="532061"/>
                      <a:pt x="278562" y="531629"/>
                    </a:cubicBezTo>
                    <a:cubicBezTo>
                      <a:pt x="278562" y="532031"/>
                      <a:pt x="278591" y="532418"/>
                      <a:pt x="278591" y="532820"/>
                    </a:cubicBezTo>
                    <a:cubicBezTo>
                      <a:pt x="278591" y="533281"/>
                      <a:pt x="278562" y="533727"/>
                      <a:pt x="278562" y="534174"/>
                    </a:cubicBezTo>
                    <a:close/>
                    <a:moveTo>
                      <a:pt x="278591" y="494958"/>
                    </a:moveTo>
                    <a:cubicBezTo>
                      <a:pt x="278591" y="495360"/>
                      <a:pt x="278562" y="495746"/>
                      <a:pt x="278562" y="496148"/>
                    </a:cubicBezTo>
                    <a:cubicBezTo>
                      <a:pt x="273085" y="478587"/>
                      <a:pt x="263783" y="462721"/>
                      <a:pt x="251639" y="449476"/>
                    </a:cubicBezTo>
                    <a:cubicBezTo>
                      <a:pt x="255597" y="445160"/>
                      <a:pt x="259244" y="440561"/>
                      <a:pt x="262563" y="435724"/>
                    </a:cubicBezTo>
                    <a:cubicBezTo>
                      <a:pt x="272742" y="453152"/>
                      <a:pt x="278591" y="473378"/>
                      <a:pt x="278591" y="494958"/>
                    </a:cubicBezTo>
                    <a:close/>
                    <a:moveTo>
                      <a:pt x="262563" y="425381"/>
                    </a:moveTo>
                    <a:cubicBezTo>
                      <a:pt x="259214" y="420499"/>
                      <a:pt x="255538" y="415885"/>
                      <a:pt x="251549" y="411540"/>
                    </a:cubicBezTo>
                    <a:cubicBezTo>
                      <a:pt x="263738" y="398294"/>
                      <a:pt x="273070" y="382384"/>
                      <a:pt x="278562" y="364793"/>
                    </a:cubicBezTo>
                    <a:cubicBezTo>
                      <a:pt x="278562" y="365239"/>
                      <a:pt x="278591" y="365686"/>
                      <a:pt x="278591" y="366147"/>
                    </a:cubicBezTo>
                    <a:cubicBezTo>
                      <a:pt x="278591" y="387727"/>
                      <a:pt x="272742" y="407953"/>
                      <a:pt x="262563" y="425381"/>
                    </a:cubicBezTo>
                    <a:close/>
                    <a:moveTo>
                      <a:pt x="278562" y="329461"/>
                    </a:moveTo>
                    <a:cubicBezTo>
                      <a:pt x="278428" y="329029"/>
                      <a:pt x="278264" y="328627"/>
                      <a:pt x="278130" y="328196"/>
                    </a:cubicBezTo>
                    <a:cubicBezTo>
                      <a:pt x="278264" y="327764"/>
                      <a:pt x="278428" y="327347"/>
                      <a:pt x="278562" y="326916"/>
                    </a:cubicBezTo>
                    <a:cubicBezTo>
                      <a:pt x="278562" y="327318"/>
                      <a:pt x="278591" y="327705"/>
                      <a:pt x="278591" y="328107"/>
                    </a:cubicBezTo>
                    <a:cubicBezTo>
                      <a:pt x="278591" y="328568"/>
                      <a:pt x="278562" y="329014"/>
                      <a:pt x="278562" y="329461"/>
                    </a:cubicBezTo>
                    <a:close/>
                    <a:moveTo>
                      <a:pt x="278591" y="290245"/>
                    </a:moveTo>
                    <a:cubicBezTo>
                      <a:pt x="278591" y="290646"/>
                      <a:pt x="278562" y="291033"/>
                      <a:pt x="278562" y="291435"/>
                    </a:cubicBezTo>
                    <a:cubicBezTo>
                      <a:pt x="273085" y="273874"/>
                      <a:pt x="263783" y="258008"/>
                      <a:pt x="251639" y="244763"/>
                    </a:cubicBezTo>
                    <a:cubicBezTo>
                      <a:pt x="255597" y="240447"/>
                      <a:pt x="259244" y="235848"/>
                      <a:pt x="262563" y="231011"/>
                    </a:cubicBezTo>
                    <a:cubicBezTo>
                      <a:pt x="272742" y="248439"/>
                      <a:pt x="278591" y="268665"/>
                      <a:pt x="278591" y="290245"/>
                    </a:cubicBezTo>
                    <a:close/>
                    <a:moveTo>
                      <a:pt x="262563" y="220667"/>
                    </a:moveTo>
                    <a:cubicBezTo>
                      <a:pt x="259214" y="215786"/>
                      <a:pt x="255538" y="211172"/>
                      <a:pt x="251549" y="206826"/>
                    </a:cubicBezTo>
                    <a:cubicBezTo>
                      <a:pt x="263738" y="193581"/>
                      <a:pt x="273070" y="177671"/>
                      <a:pt x="278562" y="160080"/>
                    </a:cubicBezTo>
                    <a:cubicBezTo>
                      <a:pt x="278562" y="160526"/>
                      <a:pt x="278591" y="160973"/>
                      <a:pt x="278591" y="161434"/>
                    </a:cubicBezTo>
                    <a:cubicBezTo>
                      <a:pt x="278591" y="183014"/>
                      <a:pt x="272742" y="203240"/>
                      <a:pt x="262563" y="220667"/>
                    </a:cubicBezTo>
                    <a:close/>
                    <a:moveTo>
                      <a:pt x="278562" y="124748"/>
                    </a:moveTo>
                    <a:cubicBezTo>
                      <a:pt x="262905" y="74563"/>
                      <a:pt x="216009" y="38040"/>
                      <a:pt x="160749" y="38040"/>
                    </a:cubicBezTo>
                    <a:cubicBezTo>
                      <a:pt x="105475" y="38040"/>
                      <a:pt x="58594" y="74563"/>
                      <a:pt x="42937" y="124748"/>
                    </a:cubicBezTo>
                    <a:cubicBezTo>
                      <a:pt x="42937" y="124301"/>
                      <a:pt x="42907" y="123855"/>
                      <a:pt x="42907" y="123393"/>
                    </a:cubicBezTo>
                    <a:cubicBezTo>
                      <a:pt x="42907" y="58415"/>
                      <a:pt x="95771" y="5536"/>
                      <a:pt x="160764" y="5536"/>
                    </a:cubicBezTo>
                    <a:cubicBezTo>
                      <a:pt x="225757" y="5536"/>
                      <a:pt x="278621" y="58400"/>
                      <a:pt x="278621" y="123393"/>
                    </a:cubicBezTo>
                    <a:cubicBezTo>
                      <a:pt x="278591" y="123855"/>
                      <a:pt x="278562" y="124301"/>
                      <a:pt x="278562" y="12474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436442" y="68103"/>
                <a:ext cx="8649404" cy="488724"/>
              </a:xfrm>
              <a:custGeom>
                <a:avLst/>
                <a:gdLst/>
                <a:ahLst/>
                <a:cxnLst/>
                <a:rect l="l" t="t" r="r" b="b"/>
                <a:pathLst>
                  <a:path w="5028723" h="284142" extrusionOk="0">
                    <a:moveTo>
                      <a:pt x="5002158" y="59501"/>
                    </a:moveTo>
                    <a:cubicBezTo>
                      <a:pt x="4993868" y="46137"/>
                      <a:pt x="4982573" y="34826"/>
                      <a:pt x="4969208" y="26551"/>
                    </a:cubicBezTo>
                    <a:cubicBezTo>
                      <a:pt x="4945916" y="9852"/>
                      <a:pt x="4917430" y="0"/>
                      <a:pt x="4886653" y="0"/>
                    </a:cubicBezTo>
                    <a:cubicBezTo>
                      <a:pt x="4847942" y="0"/>
                      <a:pt x="4812819" y="15582"/>
                      <a:pt x="4787161" y="40779"/>
                    </a:cubicBezTo>
                    <a:cubicBezTo>
                      <a:pt x="4764643" y="15806"/>
                      <a:pt x="4732125" y="74"/>
                      <a:pt x="4696004" y="74"/>
                    </a:cubicBezTo>
                    <a:cubicBezTo>
                      <a:pt x="4689589" y="74"/>
                      <a:pt x="4683294" y="580"/>
                      <a:pt x="4677147" y="1533"/>
                    </a:cubicBezTo>
                    <a:cubicBezTo>
                      <a:pt x="4671001" y="580"/>
                      <a:pt x="4664705" y="74"/>
                      <a:pt x="4658291" y="74"/>
                    </a:cubicBezTo>
                    <a:cubicBezTo>
                      <a:pt x="4651846" y="74"/>
                      <a:pt x="4645521" y="580"/>
                      <a:pt x="4639345" y="1548"/>
                    </a:cubicBezTo>
                    <a:cubicBezTo>
                      <a:pt x="4633169" y="580"/>
                      <a:pt x="4626844" y="74"/>
                      <a:pt x="4620399" y="74"/>
                    </a:cubicBezTo>
                    <a:cubicBezTo>
                      <a:pt x="4596795" y="74"/>
                      <a:pt x="4574724" y="6801"/>
                      <a:pt x="4555986" y="18425"/>
                    </a:cubicBezTo>
                    <a:cubicBezTo>
                      <a:pt x="4537234" y="6801"/>
                      <a:pt x="4515178" y="74"/>
                      <a:pt x="4491573" y="74"/>
                    </a:cubicBezTo>
                    <a:cubicBezTo>
                      <a:pt x="4485159" y="74"/>
                      <a:pt x="4478863" y="580"/>
                      <a:pt x="4472717" y="1533"/>
                    </a:cubicBezTo>
                    <a:cubicBezTo>
                      <a:pt x="4466570" y="580"/>
                      <a:pt x="4460275" y="74"/>
                      <a:pt x="4453861" y="74"/>
                    </a:cubicBezTo>
                    <a:cubicBezTo>
                      <a:pt x="4447416" y="74"/>
                      <a:pt x="4441091" y="580"/>
                      <a:pt x="4434915" y="1548"/>
                    </a:cubicBezTo>
                    <a:cubicBezTo>
                      <a:pt x="4428738" y="580"/>
                      <a:pt x="4422413" y="74"/>
                      <a:pt x="4415969" y="74"/>
                    </a:cubicBezTo>
                    <a:cubicBezTo>
                      <a:pt x="4392365" y="74"/>
                      <a:pt x="4370293" y="6801"/>
                      <a:pt x="4351556" y="18425"/>
                    </a:cubicBezTo>
                    <a:cubicBezTo>
                      <a:pt x="4332804" y="6801"/>
                      <a:pt x="4310747" y="74"/>
                      <a:pt x="4287143" y="74"/>
                    </a:cubicBezTo>
                    <a:cubicBezTo>
                      <a:pt x="4280729" y="74"/>
                      <a:pt x="4274433" y="580"/>
                      <a:pt x="4268287" y="1533"/>
                    </a:cubicBezTo>
                    <a:cubicBezTo>
                      <a:pt x="4262140" y="580"/>
                      <a:pt x="4255845" y="74"/>
                      <a:pt x="4249430" y="74"/>
                    </a:cubicBezTo>
                    <a:cubicBezTo>
                      <a:pt x="4242986" y="74"/>
                      <a:pt x="4236661" y="580"/>
                      <a:pt x="4230484" y="1548"/>
                    </a:cubicBezTo>
                    <a:cubicBezTo>
                      <a:pt x="4224308" y="580"/>
                      <a:pt x="4217983" y="74"/>
                      <a:pt x="4211539" y="74"/>
                    </a:cubicBezTo>
                    <a:cubicBezTo>
                      <a:pt x="4187934" y="74"/>
                      <a:pt x="4165863" y="6801"/>
                      <a:pt x="4147126" y="18425"/>
                    </a:cubicBezTo>
                    <a:cubicBezTo>
                      <a:pt x="4128373" y="6801"/>
                      <a:pt x="4106317" y="74"/>
                      <a:pt x="4082713" y="74"/>
                    </a:cubicBezTo>
                    <a:cubicBezTo>
                      <a:pt x="4076298" y="74"/>
                      <a:pt x="4070003" y="580"/>
                      <a:pt x="4063856" y="1533"/>
                    </a:cubicBezTo>
                    <a:cubicBezTo>
                      <a:pt x="4057710" y="580"/>
                      <a:pt x="4051414" y="74"/>
                      <a:pt x="4045000" y="74"/>
                    </a:cubicBezTo>
                    <a:cubicBezTo>
                      <a:pt x="4038556" y="74"/>
                      <a:pt x="4032230" y="580"/>
                      <a:pt x="4026054" y="1548"/>
                    </a:cubicBezTo>
                    <a:cubicBezTo>
                      <a:pt x="4019878" y="580"/>
                      <a:pt x="4013552" y="74"/>
                      <a:pt x="4007108" y="74"/>
                    </a:cubicBezTo>
                    <a:cubicBezTo>
                      <a:pt x="3983504" y="74"/>
                      <a:pt x="3961433" y="6801"/>
                      <a:pt x="3942695" y="18425"/>
                    </a:cubicBezTo>
                    <a:cubicBezTo>
                      <a:pt x="3923943" y="6801"/>
                      <a:pt x="3901887" y="74"/>
                      <a:pt x="3878283" y="74"/>
                    </a:cubicBezTo>
                    <a:cubicBezTo>
                      <a:pt x="3871868" y="74"/>
                      <a:pt x="3865573" y="580"/>
                      <a:pt x="3859426" y="1533"/>
                    </a:cubicBezTo>
                    <a:cubicBezTo>
                      <a:pt x="3853279" y="580"/>
                      <a:pt x="3846984" y="74"/>
                      <a:pt x="3840569" y="74"/>
                    </a:cubicBezTo>
                    <a:cubicBezTo>
                      <a:pt x="3834125" y="74"/>
                      <a:pt x="3827800" y="580"/>
                      <a:pt x="3821624" y="1548"/>
                    </a:cubicBezTo>
                    <a:cubicBezTo>
                      <a:pt x="3815447" y="580"/>
                      <a:pt x="3809122" y="74"/>
                      <a:pt x="3802678" y="74"/>
                    </a:cubicBezTo>
                    <a:cubicBezTo>
                      <a:pt x="3779074" y="74"/>
                      <a:pt x="3757003" y="6801"/>
                      <a:pt x="3738265" y="18425"/>
                    </a:cubicBezTo>
                    <a:cubicBezTo>
                      <a:pt x="3719513" y="6801"/>
                      <a:pt x="3697456" y="74"/>
                      <a:pt x="3673852" y="74"/>
                    </a:cubicBezTo>
                    <a:cubicBezTo>
                      <a:pt x="3667438" y="74"/>
                      <a:pt x="3661142" y="580"/>
                      <a:pt x="3654996" y="1533"/>
                    </a:cubicBezTo>
                    <a:cubicBezTo>
                      <a:pt x="3648849" y="580"/>
                      <a:pt x="3642554" y="74"/>
                      <a:pt x="3636139" y="74"/>
                    </a:cubicBezTo>
                    <a:cubicBezTo>
                      <a:pt x="3629695" y="74"/>
                      <a:pt x="3623370" y="580"/>
                      <a:pt x="3617193" y="1548"/>
                    </a:cubicBezTo>
                    <a:cubicBezTo>
                      <a:pt x="3611017" y="580"/>
                      <a:pt x="3604692" y="74"/>
                      <a:pt x="3598247" y="74"/>
                    </a:cubicBezTo>
                    <a:cubicBezTo>
                      <a:pt x="3574643" y="74"/>
                      <a:pt x="3552572" y="6801"/>
                      <a:pt x="3533835" y="18425"/>
                    </a:cubicBezTo>
                    <a:cubicBezTo>
                      <a:pt x="3515082" y="6801"/>
                      <a:pt x="3493026" y="74"/>
                      <a:pt x="3469422" y="74"/>
                    </a:cubicBezTo>
                    <a:cubicBezTo>
                      <a:pt x="3463007" y="74"/>
                      <a:pt x="3456712" y="580"/>
                      <a:pt x="3450565" y="1533"/>
                    </a:cubicBezTo>
                    <a:cubicBezTo>
                      <a:pt x="3444419" y="580"/>
                      <a:pt x="3438123" y="74"/>
                      <a:pt x="3431709" y="74"/>
                    </a:cubicBezTo>
                    <a:cubicBezTo>
                      <a:pt x="3425265" y="74"/>
                      <a:pt x="3418939" y="580"/>
                      <a:pt x="3412763" y="1548"/>
                    </a:cubicBezTo>
                    <a:cubicBezTo>
                      <a:pt x="3406587" y="580"/>
                      <a:pt x="3400261" y="74"/>
                      <a:pt x="3393817" y="74"/>
                    </a:cubicBezTo>
                    <a:cubicBezTo>
                      <a:pt x="3370213" y="74"/>
                      <a:pt x="3348142" y="6801"/>
                      <a:pt x="3329404" y="18425"/>
                    </a:cubicBezTo>
                    <a:cubicBezTo>
                      <a:pt x="3310652" y="6801"/>
                      <a:pt x="3288596" y="74"/>
                      <a:pt x="3264992" y="74"/>
                    </a:cubicBezTo>
                    <a:cubicBezTo>
                      <a:pt x="3258577" y="74"/>
                      <a:pt x="3252282" y="580"/>
                      <a:pt x="3246135" y="1533"/>
                    </a:cubicBezTo>
                    <a:cubicBezTo>
                      <a:pt x="3239988" y="580"/>
                      <a:pt x="3233693" y="74"/>
                      <a:pt x="3227278" y="74"/>
                    </a:cubicBezTo>
                    <a:cubicBezTo>
                      <a:pt x="3220834" y="74"/>
                      <a:pt x="3214509" y="580"/>
                      <a:pt x="3208333" y="1548"/>
                    </a:cubicBezTo>
                    <a:cubicBezTo>
                      <a:pt x="3202156" y="580"/>
                      <a:pt x="3195831" y="74"/>
                      <a:pt x="3189387" y="74"/>
                    </a:cubicBezTo>
                    <a:cubicBezTo>
                      <a:pt x="3165783" y="74"/>
                      <a:pt x="3143712" y="6801"/>
                      <a:pt x="3124974" y="18425"/>
                    </a:cubicBezTo>
                    <a:cubicBezTo>
                      <a:pt x="3106237" y="6801"/>
                      <a:pt x="3084165" y="74"/>
                      <a:pt x="3060561" y="74"/>
                    </a:cubicBezTo>
                    <a:cubicBezTo>
                      <a:pt x="3054147" y="74"/>
                      <a:pt x="3047851" y="580"/>
                      <a:pt x="3041705" y="1533"/>
                    </a:cubicBezTo>
                    <a:cubicBezTo>
                      <a:pt x="3035558" y="580"/>
                      <a:pt x="3029263" y="74"/>
                      <a:pt x="3022848" y="74"/>
                    </a:cubicBezTo>
                    <a:cubicBezTo>
                      <a:pt x="3016404" y="74"/>
                      <a:pt x="3010079" y="580"/>
                      <a:pt x="3003903" y="1548"/>
                    </a:cubicBezTo>
                    <a:cubicBezTo>
                      <a:pt x="2997726" y="580"/>
                      <a:pt x="2991401" y="74"/>
                      <a:pt x="2984957" y="74"/>
                    </a:cubicBezTo>
                    <a:cubicBezTo>
                      <a:pt x="2961352" y="74"/>
                      <a:pt x="2939281" y="6801"/>
                      <a:pt x="2920544" y="18425"/>
                    </a:cubicBezTo>
                    <a:cubicBezTo>
                      <a:pt x="2901791" y="6801"/>
                      <a:pt x="2879735" y="74"/>
                      <a:pt x="2856131" y="74"/>
                    </a:cubicBezTo>
                    <a:cubicBezTo>
                      <a:pt x="2849716" y="74"/>
                      <a:pt x="2843421" y="580"/>
                      <a:pt x="2837274" y="1533"/>
                    </a:cubicBezTo>
                    <a:cubicBezTo>
                      <a:pt x="2831128" y="580"/>
                      <a:pt x="2824832" y="74"/>
                      <a:pt x="2818418" y="74"/>
                    </a:cubicBezTo>
                    <a:cubicBezTo>
                      <a:pt x="2811973" y="74"/>
                      <a:pt x="2805648" y="580"/>
                      <a:pt x="2799472" y="1548"/>
                    </a:cubicBezTo>
                    <a:cubicBezTo>
                      <a:pt x="2793296" y="580"/>
                      <a:pt x="2786971" y="74"/>
                      <a:pt x="2780526" y="74"/>
                    </a:cubicBezTo>
                    <a:cubicBezTo>
                      <a:pt x="2756922" y="74"/>
                      <a:pt x="2734851" y="6801"/>
                      <a:pt x="2716113" y="18425"/>
                    </a:cubicBezTo>
                    <a:cubicBezTo>
                      <a:pt x="2697376" y="6801"/>
                      <a:pt x="2675305" y="74"/>
                      <a:pt x="2651701" y="74"/>
                    </a:cubicBezTo>
                    <a:cubicBezTo>
                      <a:pt x="2645286" y="74"/>
                      <a:pt x="2638991" y="580"/>
                      <a:pt x="2632844" y="1533"/>
                    </a:cubicBezTo>
                    <a:cubicBezTo>
                      <a:pt x="2626697" y="580"/>
                      <a:pt x="2620402" y="74"/>
                      <a:pt x="2613988" y="74"/>
                    </a:cubicBezTo>
                    <a:cubicBezTo>
                      <a:pt x="2607543" y="74"/>
                      <a:pt x="2601218" y="580"/>
                      <a:pt x="2595042" y="1548"/>
                    </a:cubicBezTo>
                    <a:cubicBezTo>
                      <a:pt x="2588865" y="580"/>
                      <a:pt x="2582540" y="74"/>
                      <a:pt x="2576096" y="74"/>
                    </a:cubicBezTo>
                    <a:cubicBezTo>
                      <a:pt x="2552492" y="74"/>
                      <a:pt x="2530421" y="6801"/>
                      <a:pt x="2511683" y="18425"/>
                    </a:cubicBezTo>
                    <a:cubicBezTo>
                      <a:pt x="2492931" y="6801"/>
                      <a:pt x="2470874" y="74"/>
                      <a:pt x="2447270" y="74"/>
                    </a:cubicBezTo>
                    <a:cubicBezTo>
                      <a:pt x="2440856" y="74"/>
                      <a:pt x="2434560" y="580"/>
                      <a:pt x="2428414" y="1533"/>
                    </a:cubicBezTo>
                    <a:cubicBezTo>
                      <a:pt x="2422267" y="580"/>
                      <a:pt x="2415972" y="74"/>
                      <a:pt x="2409557" y="74"/>
                    </a:cubicBezTo>
                    <a:cubicBezTo>
                      <a:pt x="2403113" y="74"/>
                      <a:pt x="2396788" y="580"/>
                      <a:pt x="2390611" y="1548"/>
                    </a:cubicBezTo>
                    <a:cubicBezTo>
                      <a:pt x="2384435" y="580"/>
                      <a:pt x="2378110" y="74"/>
                      <a:pt x="2371666" y="74"/>
                    </a:cubicBezTo>
                    <a:cubicBezTo>
                      <a:pt x="2348061" y="74"/>
                      <a:pt x="2325990" y="6801"/>
                      <a:pt x="2307253" y="18425"/>
                    </a:cubicBezTo>
                    <a:cubicBezTo>
                      <a:pt x="2288500" y="6801"/>
                      <a:pt x="2266444" y="74"/>
                      <a:pt x="2242840" y="74"/>
                    </a:cubicBezTo>
                    <a:cubicBezTo>
                      <a:pt x="2236425" y="74"/>
                      <a:pt x="2230130" y="580"/>
                      <a:pt x="2223984" y="1533"/>
                    </a:cubicBezTo>
                    <a:cubicBezTo>
                      <a:pt x="2217837" y="580"/>
                      <a:pt x="2211541" y="74"/>
                      <a:pt x="2205127" y="74"/>
                    </a:cubicBezTo>
                    <a:cubicBezTo>
                      <a:pt x="2198683" y="74"/>
                      <a:pt x="2192358" y="580"/>
                      <a:pt x="2186181" y="1548"/>
                    </a:cubicBezTo>
                    <a:cubicBezTo>
                      <a:pt x="2180005" y="580"/>
                      <a:pt x="2173680" y="74"/>
                      <a:pt x="2167235" y="74"/>
                    </a:cubicBezTo>
                    <a:cubicBezTo>
                      <a:pt x="2143631" y="74"/>
                      <a:pt x="2121560" y="6801"/>
                      <a:pt x="2102822" y="18425"/>
                    </a:cubicBezTo>
                    <a:cubicBezTo>
                      <a:pt x="2084070" y="6801"/>
                      <a:pt x="2062014" y="74"/>
                      <a:pt x="2038410" y="74"/>
                    </a:cubicBezTo>
                    <a:cubicBezTo>
                      <a:pt x="2031995" y="74"/>
                      <a:pt x="2025700" y="580"/>
                      <a:pt x="2019553" y="1533"/>
                    </a:cubicBezTo>
                    <a:cubicBezTo>
                      <a:pt x="2013406" y="580"/>
                      <a:pt x="2007111" y="74"/>
                      <a:pt x="2000697" y="74"/>
                    </a:cubicBezTo>
                    <a:cubicBezTo>
                      <a:pt x="1994252" y="74"/>
                      <a:pt x="1987927" y="580"/>
                      <a:pt x="1981751" y="1548"/>
                    </a:cubicBezTo>
                    <a:cubicBezTo>
                      <a:pt x="1975574" y="580"/>
                      <a:pt x="1969249" y="74"/>
                      <a:pt x="1962805" y="74"/>
                    </a:cubicBezTo>
                    <a:cubicBezTo>
                      <a:pt x="1939201" y="74"/>
                      <a:pt x="1917130" y="6801"/>
                      <a:pt x="1898392" y="18425"/>
                    </a:cubicBezTo>
                    <a:cubicBezTo>
                      <a:pt x="1879640" y="6801"/>
                      <a:pt x="1857583" y="74"/>
                      <a:pt x="1833979" y="74"/>
                    </a:cubicBezTo>
                    <a:cubicBezTo>
                      <a:pt x="1827565" y="74"/>
                      <a:pt x="1821269" y="580"/>
                      <a:pt x="1815123" y="1533"/>
                    </a:cubicBezTo>
                    <a:cubicBezTo>
                      <a:pt x="1808976" y="580"/>
                      <a:pt x="1802681" y="74"/>
                      <a:pt x="1796266" y="74"/>
                    </a:cubicBezTo>
                    <a:cubicBezTo>
                      <a:pt x="1789822" y="74"/>
                      <a:pt x="1783497" y="580"/>
                      <a:pt x="1777320" y="1548"/>
                    </a:cubicBezTo>
                    <a:cubicBezTo>
                      <a:pt x="1771144" y="580"/>
                      <a:pt x="1764819" y="74"/>
                      <a:pt x="1758375" y="74"/>
                    </a:cubicBezTo>
                    <a:cubicBezTo>
                      <a:pt x="1734770" y="74"/>
                      <a:pt x="1712699" y="6801"/>
                      <a:pt x="1693962" y="18425"/>
                    </a:cubicBezTo>
                    <a:cubicBezTo>
                      <a:pt x="1675209" y="6801"/>
                      <a:pt x="1653153" y="74"/>
                      <a:pt x="1629549" y="74"/>
                    </a:cubicBezTo>
                    <a:cubicBezTo>
                      <a:pt x="1623134" y="74"/>
                      <a:pt x="1616839" y="580"/>
                      <a:pt x="1610692" y="1533"/>
                    </a:cubicBezTo>
                    <a:cubicBezTo>
                      <a:pt x="1604546" y="580"/>
                      <a:pt x="1598250" y="74"/>
                      <a:pt x="1591836" y="74"/>
                    </a:cubicBezTo>
                    <a:cubicBezTo>
                      <a:pt x="1585392" y="74"/>
                      <a:pt x="1579066" y="580"/>
                      <a:pt x="1572890" y="1548"/>
                    </a:cubicBezTo>
                    <a:cubicBezTo>
                      <a:pt x="1566714" y="580"/>
                      <a:pt x="1560389" y="74"/>
                      <a:pt x="1553944" y="74"/>
                    </a:cubicBezTo>
                    <a:cubicBezTo>
                      <a:pt x="1530340" y="74"/>
                      <a:pt x="1508269" y="6801"/>
                      <a:pt x="1489531" y="18425"/>
                    </a:cubicBezTo>
                    <a:cubicBezTo>
                      <a:pt x="1470779" y="6801"/>
                      <a:pt x="1448723" y="74"/>
                      <a:pt x="1425119" y="74"/>
                    </a:cubicBezTo>
                    <a:cubicBezTo>
                      <a:pt x="1418704" y="74"/>
                      <a:pt x="1412409" y="580"/>
                      <a:pt x="1406262" y="1533"/>
                    </a:cubicBezTo>
                    <a:cubicBezTo>
                      <a:pt x="1400116" y="580"/>
                      <a:pt x="1393820" y="74"/>
                      <a:pt x="1387406" y="74"/>
                    </a:cubicBezTo>
                    <a:cubicBezTo>
                      <a:pt x="1380961" y="74"/>
                      <a:pt x="1374636" y="580"/>
                      <a:pt x="1368460" y="1548"/>
                    </a:cubicBezTo>
                    <a:cubicBezTo>
                      <a:pt x="1362283" y="580"/>
                      <a:pt x="1355958" y="74"/>
                      <a:pt x="1349514" y="74"/>
                    </a:cubicBezTo>
                    <a:cubicBezTo>
                      <a:pt x="1325910" y="74"/>
                      <a:pt x="1303839" y="6801"/>
                      <a:pt x="1285101" y="18425"/>
                    </a:cubicBezTo>
                    <a:cubicBezTo>
                      <a:pt x="1266349" y="6801"/>
                      <a:pt x="1244293" y="74"/>
                      <a:pt x="1220688" y="74"/>
                    </a:cubicBezTo>
                    <a:cubicBezTo>
                      <a:pt x="1214274" y="74"/>
                      <a:pt x="1207978" y="580"/>
                      <a:pt x="1201832" y="1533"/>
                    </a:cubicBezTo>
                    <a:cubicBezTo>
                      <a:pt x="1195685" y="580"/>
                      <a:pt x="1189390" y="74"/>
                      <a:pt x="1182975" y="74"/>
                    </a:cubicBezTo>
                    <a:cubicBezTo>
                      <a:pt x="1176531" y="74"/>
                      <a:pt x="1170206" y="580"/>
                      <a:pt x="1164029" y="1548"/>
                    </a:cubicBezTo>
                    <a:cubicBezTo>
                      <a:pt x="1157853" y="580"/>
                      <a:pt x="1151528" y="74"/>
                      <a:pt x="1145084" y="74"/>
                    </a:cubicBezTo>
                    <a:cubicBezTo>
                      <a:pt x="1121480" y="74"/>
                      <a:pt x="1099408" y="6801"/>
                      <a:pt x="1080671" y="18425"/>
                    </a:cubicBezTo>
                    <a:cubicBezTo>
                      <a:pt x="1061919" y="6801"/>
                      <a:pt x="1039862" y="74"/>
                      <a:pt x="1016258" y="74"/>
                    </a:cubicBezTo>
                    <a:cubicBezTo>
                      <a:pt x="1009844" y="74"/>
                      <a:pt x="1003548" y="580"/>
                      <a:pt x="997402" y="1533"/>
                    </a:cubicBezTo>
                    <a:cubicBezTo>
                      <a:pt x="991255" y="580"/>
                      <a:pt x="984960" y="74"/>
                      <a:pt x="978545" y="74"/>
                    </a:cubicBezTo>
                    <a:cubicBezTo>
                      <a:pt x="972101" y="74"/>
                      <a:pt x="965776" y="580"/>
                      <a:pt x="959599" y="1548"/>
                    </a:cubicBezTo>
                    <a:cubicBezTo>
                      <a:pt x="953423" y="580"/>
                      <a:pt x="947098" y="74"/>
                      <a:pt x="940653" y="74"/>
                    </a:cubicBezTo>
                    <a:cubicBezTo>
                      <a:pt x="917049" y="74"/>
                      <a:pt x="894978" y="6801"/>
                      <a:pt x="876241" y="18425"/>
                    </a:cubicBezTo>
                    <a:cubicBezTo>
                      <a:pt x="857488" y="6801"/>
                      <a:pt x="835432" y="74"/>
                      <a:pt x="811828" y="74"/>
                    </a:cubicBezTo>
                    <a:cubicBezTo>
                      <a:pt x="805413" y="74"/>
                      <a:pt x="799118" y="580"/>
                      <a:pt x="792971" y="1533"/>
                    </a:cubicBezTo>
                    <a:cubicBezTo>
                      <a:pt x="786825" y="580"/>
                      <a:pt x="780529" y="74"/>
                      <a:pt x="774115" y="74"/>
                    </a:cubicBezTo>
                    <a:cubicBezTo>
                      <a:pt x="767670" y="74"/>
                      <a:pt x="761345" y="580"/>
                      <a:pt x="755169" y="1548"/>
                    </a:cubicBezTo>
                    <a:cubicBezTo>
                      <a:pt x="748992" y="580"/>
                      <a:pt x="742667" y="74"/>
                      <a:pt x="736223" y="74"/>
                    </a:cubicBezTo>
                    <a:cubicBezTo>
                      <a:pt x="712619" y="74"/>
                      <a:pt x="690548" y="6801"/>
                      <a:pt x="671810" y="18425"/>
                    </a:cubicBezTo>
                    <a:cubicBezTo>
                      <a:pt x="653058" y="6801"/>
                      <a:pt x="631001" y="74"/>
                      <a:pt x="607397" y="74"/>
                    </a:cubicBezTo>
                    <a:cubicBezTo>
                      <a:pt x="600983" y="74"/>
                      <a:pt x="594688" y="580"/>
                      <a:pt x="588541" y="1533"/>
                    </a:cubicBezTo>
                    <a:cubicBezTo>
                      <a:pt x="582394" y="580"/>
                      <a:pt x="576099" y="74"/>
                      <a:pt x="569684" y="74"/>
                    </a:cubicBezTo>
                    <a:cubicBezTo>
                      <a:pt x="563240" y="74"/>
                      <a:pt x="556915" y="580"/>
                      <a:pt x="550739" y="1548"/>
                    </a:cubicBezTo>
                    <a:cubicBezTo>
                      <a:pt x="544562" y="580"/>
                      <a:pt x="538237" y="74"/>
                      <a:pt x="531793" y="74"/>
                    </a:cubicBezTo>
                    <a:cubicBezTo>
                      <a:pt x="508189" y="74"/>
                      <a:pt x="486117" y="6801"/>
                      <a:pt x="467380" y="18425"/>
                    </a:cubicBezTo>
                    <a:cubicBezTo>
                      <a:pt x="448628" y="6801"/>
                      <a:pt x="426571" y="74"/>
                      <a:pt x="402967" y="74"/>
                    </a:cubicBezTo>
                    <a:cubicBezTo>
                      <a:pt x="396553" y="74"/>
                      <a:pt x="390257" y="580"/>
                      <a:pt x="384111" y="1533"/>
                    </a:cubicBezTo>
                    <a:cubicBezTo>
                      <a:pt x="377964" y="580"/>
                      <a:pt x="371669" y="74"/>
                      <a:pt x="365254" y="74"/>
                    </a:cubicBezTo>
                    <a:cubicBezTo>
                      <a:pt x="358810" y="74"/>
                      <a:pt x="352485" y="580"/>
                      <a:pt x="346308" y="1548"/>
                    </a:cubicBezTo>
                    <a:cubicBezTo>
                      <a:pt x="340132" y="580"/>
                      <a:pt x="333807" y="74"/>
                      <a:pt x="327362" y="74"/>
                    </a:cubicBezTo>
                    <a:cubicBezTo>
                      <a:pt x="303788" y="74"/>
                      <a:pt x="281747" y="6787"/>
                      <a:pt x="263009" y="18395"/>
                    </a:cubicBezTo>
                    <a:cubicBezTo>
                      <a:pt x="243810" y="6474"/>
                      <a:pt x="221665" y="89"/>
                      <a:pt x="198537" y="89"/>
                    </a:cubicBezTo>
                    <a:cubicBezTo>
                      <a:pt x="192137" y="89"/>
                      <a:pt x="185842" y="580"/>
                      <a:pt x="179695" y="1533"/>
                    </a:cubicBezTo>
                    <a:cubicBezTo>
                      <a:pt x="173504" y="580"/>
                      <a:pt x="167208" y="89"/>
                      <a:pt x="160824" y="89"/>
                    </a:cubicBezTo>
                    <a:cubicBezTo>
                      <a:pt x="154379" y="89"/>
                      <a:pt x="148054" y="595"/>
                      <a:pt x="141878" y="1563"/>
                    </a:cubicBezTo>
                    <a:cubicBezTo>
                      <a:pt x="135701" y="595"/>
                      <a:pt x="129376" y="89"/>
                      <a:pt x="122932" y="89"/>
                    </a:cubicBezTo>
                    <a:cubicBezTo>
                      <a:pt x="55156" y="89"/>
                      <a:pt x="0" y="55439"/>
                      <a:pt x="0" y="123468"/>
                    </a:cubicBezTo>
                    <a:cubicBezTo>
                      <a:pt x="0" y="191497"/>
                      <a:pt x="55141" y="246861"/>
                      <a:pt x="122932" y="246861"/>
                    </a:cubicBezTo>
                    <a:cubicBezTo>
                      <a:pt x="129376" y="246861"/>
                      <a:pt x="135701" y="246355"/>
                      <a:pt x="141878" y="245388"/>
                    </a:cubicBezTo>
                    <a:cubicBezTo>
                      <a:pt x="148054" y="246355"/>
                      <a:pt x="154379" y="246861"/>
                      <a:pt x="160824" y="246861"/>
                    </a:cubicBezTo>
                    <a:cubicBezTo>
                      <a:pt x="167238" y="246861"/>
                      <a:pt x="173534" y="246355"/>
                      <a:pt x="179680" y="245403"/>
                    </a:cubicBezTo>
                    <a:cubicBezTo>
                      <a:pt x="185827" y="246355"/>
                      <a:pt x="192122" y="246861"/>
                      <a:pt x="198537" y="246861"/>
                    </a:cubicBezTo>
                    <a:cubicBezTo>
                      <a:pt x="222141" y="246861"/>
                      <a:pt x="244212" y="240134"/>
                      <a:pt x="262950" y="228511"/>
                    </a:cubicBezTo>
                    <a:cubicBezTo>
                      <a:pt x="281702" y="240134"/>
                      <a:pt x="303758" y="246861"/>
                      <a:pt x="327362" y="246861"/>
                    </a:cubicBezTo>
                    <a:cubicBezTo>
                      <a:pt x="333807" y="246861"/>
                      <a:pt x="340132" y="246355"/>
                      <a:pt x="346308" y="245388"/>
                    </a:cubicBezTo>
                    <a:cubicBezTo>
                      <a:pt x="352485" y="246355"/>
                      <a:pt x="358810" y="246861"/>
                      <a:pt x="365254" y="246861"/>
                    </a:cubicBezTo>
                    <a:cubicBezTo>
                      <a:pt x="371669" y="246861"/>
                      <a:pt x="377964" y="246355"/>
                      <a:pt x="384111" y="245403"/>
                    </a:cubicBezTo>
                    <a:cubicBezTo>
                      <a:pt x="390257" y="246355"/>
                      <a:pt x="396553" y="246861"/>
                      <a:pt x="402967" y="246861"/>
                    </a:cubicBezTo>
                    <a:cubicBezTo>
                      <a:pt x="426571" y="246861"/>
                      <a:pt x="448642" y="240134"/>
                      <a:pt x="467380" y="228511"/>
                    </a:cubicBezTo>
                    <a:cubicBezTo>
                      <a:pt x="486132" y="240134"/>
                      <a:pt x="508189" y="246861"/>
                      <a:pt x="531793" y="246861"/>
                    </a:cubicBezTo>
                    <a:cubicBezTo>
                      <a:pt x="538237" y="246861"/>
                      <a:pt x="544547" y="246355"/>
                      <a:pt x="550724" y="245388"/>
                    </a:cubicBezTo>
                    <a:cubicBezTo>
                      <a:pt x="556945" y="246355"/>
                      <a:pt x="563270" y="246846"/>
                      <a:pt x="569684" y="246846"/>
                    </a:cubicBezTo>
                    <a:cubicBezTo>
                      <a:pt x="576084" y="246846"/>
                      <a:pt x="582379" y="246355"/>
                      <a:pt x="588526" y="245403"/>
                    </a:cubicBezTo>
                    <a:cubicBezTo>
                      <a:pt x="594717" y="246355"/>
                      <a:pt x="601013" y="246846"/>
                      <a:pt x="607397" y="246846"/>
                    </a:cubicBezTo>
                    <a:cubicBezTo>
                      <a:pt x="631001" y="246846"/>
                      <a:pt x="653073" y="240119"/>
                      <a:pt x="671810" y="228496"/>
                    </a:cubicBezTo>
                    <a:cubicBezTo>
                      <a:pt x="690548" y="240119"/>
                      <a:pt x="712619" y="246846"/>
                      <a:pt x="736223" y="246846"/>
                    </a:cubicBezTo>
                    <a:cubicBezTo>
                      <a:pt x="742667" y="246846"/>
                      <a:pt x="748992" y="246340"/>
                      <a:pt x="755169" y="245373"/>
                    </a:cubicBezTo>
                    <a:cubicBezTo>
                      <a:pt x="761345" y="246340"/>
                      <a:pt x="767670" y="246846"/>
                      <a:pt x="774115" y="246846"/>
                    </a:cubicBezTo>
                    <a:cubicBezTo>
                      <a:pt x="780529" y="246846"/>
                      <a:pt x="786825" y="246340"/>
                      <a:pt x="792971" y="245388"/>
                    </a:cubicBezTo>
                    <a:cubicBezTo>
                      <a:pt x="799118" y="246340"/>
                      <a:pt x="805413" y="246846"/>
                      <a:pt x="811828" y="246846"/>
                    </a:cubicBezTo>
                    <a:cubicBezTo>
                      <a:pt x="835432" y="246846"/>
                      <a:pt x="857503" y="240119"/>
                      <a:pt x="876241" y="228496"/>
                    </a:cubicBezTo>
                    <a:cubicBezTo>
                      <a:pt x="894993" y="240119"/>
                      <a:pt x="917049" y="246846"/>
                      <a:pt x="940653" y="246846"/>
                    </a:cubicBezTo>
                    <a:cubicBezTo>
                      <a:pt x="947098" y="246846"/>
                      <a:pt x="953423" y="246340"/>
                      <a:pt x="959599" y="245373"/>
                    </a:cubicBezTo>
                    <a:cubicBezTo>
                      <a:pt x="965776" y="246340"/>
                      <a:pt x="972101" y="246846"/>
                      <a:pt x="978545" y="246846"/>
                    </a:cubicBezTo>
                    <a:cubicBezTo>
                      <a:pt x="984960" y="246846"/>
                      <a:pt x="991255" y="246340"/>
                      <a:pt x="997402" y="245388"/>
                    </a:cubicBezTo>
                    <a:cubicBezTo>
                      <a:pt x="1003548" y="246340"/>
                      <a:pt x="1009844" y="246846"/>
                      <a:pt x="1016258" y="246846"/>
                    </a:cubicBezTo>
                    <a:cubicBezTo>
                      <a:pt x="1039862" y="246846"/>
                      <a:pt x="1061933" y="240119"/>
                      <a:pt x="1080671" y="228496"/>
                    </a:cubicBezTo>
                    <a:cubicBezTo>
                      <a:pt x="1099423" y="240119"/>
                      <a:pt x="1121480" y="246846"/>
                      <a:pt x="1145084" y="246846"/>
                    </a:cubicBezTo>
                    <a:cubicBezTo>
                      <a:pt x="1151528" y="246846"/>
                      <a:pt x="1157853" y="246340"/>
                      <a:pt x="1164029" y="245373"/>
                    </a:cubicBezTo>
                    <a:cubicBezTo>
                      <a:pt x="1170206" y="246340"/>
                      <a:pt x="1176531" y="246846"/>
                      <a:pt x="1182975" y="246846"/>
                    </a:cubicBezTo>
                    <a:cubicBezTo>
                      <a:pt x="1189390" y="246846"/>
                      <a:pt x="1195685" y="246340"/>
                      <a:pt x="1201832" y="245388"/>
                    </a:cubicBezTo>
                    <a:cubicBezTo>
                      <a:pt x="1207978" y="246340"/>
                      <a:pt x="1214274" y="246846"/>
                      <a:pt x="1220688" y="246846"/>
                    </a:cubicBezTo>
                    <a:cubicBezTo>
                      <a:pt x="1244293" y="246846"/>
                      <a:pt x="1266364" y="240119"/>
                      <a:pt x="1285101" y="228496"/>
                    </a:cubicBezTo>
                    <a:cubicBezTo>
                      <a:pt x="1303854" y="240119"/>
                      <a:pt x="1325910" y="246846"/>
                      <a:pt x="1349514" y="246846"/>
                    </a:cubicBezTo>
                    <a:cubicBezTo>
                      <a:pt x="1355958" y="246846"/>
                      <a:pt x="1362283" y="246340"/>
                      <a:pt x="1368460" y="245373"/>
                    </a:cubicBezTo>
                    <a:cubicBezTo>
                      <a:pt x="1374636" y="246340"/>
                      <a:pt x="1380961" y="246846"/>
                      <a:pt x="1387406" y="246846"/>
                    </a:cubicBezTo>
                    <a:cubicBezTo>
                      <a:pt x="1393790" y="246846"/>
                      <a:pt x="1400086" y="246340"/>
                      <a:pt x="1406277" y="245403"/>
                    </a:cubicBezTo>
                    <a:cubicBezTo>
                      <a:pt x="1412424" y="246355"/>
                      <a:pt x="1418719" y="246846"/>
                      <a:pt x="1425119" y="246846"/>
                    </a:cubicBezTo>
                    <a:cubicBezTo>
                      <a:pt x="1448723" y="246846"/>
                      <a:pt x="1470794" y="240119"/>
                      <a:pt x="1489531" y="228496"/>
                    </a:cubicBezTo>
                    <a:cubicBezTo>
                      <a:pt x="1508284" y="240119"/>
                      <a:pt x="1530340" y="246846"/>
                      <a:pt x="1553944" y="246846"/>
                    </a:cubicBezTo>
                    <a:cubicBezTo>
                      <a:pt x="1560389" y="246846"/>
                      <a:pt x="1566714" y="246340"/>
                      <a:pt x="1572890" y="245373"/>
                    </a:cubicBezTo>
                    <a:cubicBezTo>
                      <a:pt x="1579066" y="246340"/>
                      <a:pt x="1585392" y="246846"/>
                      <a:pt x="1591836" y="246846"/>
                    </a:cubicBezTo>
                    <a:cubicBezTo>
                      <a:pt x="1598250" y="246846"/>
                      <a:pt x="1604546" y="246340"/>
                      <a:pt x="1610692" y="245388"/>
                    </a:cubicBezTo>
                    <a:cubicBezTo>
                      <a:pt x="1616839" y="246340"/>
                      <a:pt x="1623134" y="246846"/>
                      <a:pt x="1629549" y="246846"/>
                    </a:cubicBezTo>
                    <a:cubicBezTo>
                      <a:pt x="1653153" y="246846"/>
                      <a:pt x="1675224" y="240119"/>
                      <a:pt x="1693962" y="228496"/>
                    </a:cubicBezTo>
                    <a:cubicBezTo>
                      <a:pt x="1712714" y="240119"/>
                      <a:pt x="1734770" y="246846"/>
                      <a:pt x="1758375" y="246846"/>
                    </a:cubicBezTo>
                    <a:cubicBezTo>
                      <a:pt x="1764819" y="246846"/>
                      <a:pt x="1771144" y="246340"/>
                      <a:pt x="1777320" y="245373"/>
                    </a:cubicBezTo>
                    <a:cubicBezTo>
                      <a:pt x="1783497" y="246340"/>
                      <a:pt x="1789822" y="246846"/>
                      <a:pt x="1796266" y="246846"/>
                    </a:cubicBezTo>
                    <a:cubicBezTo>
                      <a:pt x="1802681" y="246846"/>
                      <a:pt x="1808976" y="246340"/>
                      <a:pt x="1815123" y="245388"/>
                    </a:cubicBezTo>
                    <a:cubicBezTo>
                      <a:pt x="1821269" y="246340"/>
                      <a:pt x="1827565" y="246846"/>
                      <a:pt x="1833979" y="246846"/>
                    </a:cubicBezTo>
                    <a:cubicBezTo>
                      <a:pt x="1857122" y="246846"/>
                      <a:pt x="1879268" y="240447"/>
                      <a:pt x="1898452" y="228540"/>
                    </a:cubicBezTo>
                    <a:cubicBezTo>
                      <a:pt x="1917189" y="240134"/>
                      <a:pt x="1939231" y="246846"/>
                      <a:pt x="1962805" y="246846"/>
                    </a:cubicBezTo>
                    <a:cubicBezTo>
                      <a:pt x="1969249" y="246846"/>
                      <a:pt x="1975574" y="246340"/>
                      <a:pt x="1981751" y="245373"/>
                    </a:cubicBezTo>
                    <a:cubicBezTo>
                      <a:pt x="1987927" y="246340"/>
                      <a:pt x="1994252" y="246846"/>
                      <a:pt x="2000697" y="246846"/>
                    </a:cubicBezTo>
                    <a:cubicBezTo>
                      <a:pt x="2007111" y="246846"/>
                      <a:pt x="2013406" y="246340"/>
                      <a:pt x="2019553" y="245388"/>
                    </a:cubicBezTo>
                    <a:cubicBezTo>
                      <a:pt x="2025700" y="246340"/>
                      <a:pt x="2031995" y="246846"/>
                      <a:pt x="2038410" y="246846"/>
                    </a:cubicBezTo>
                    <a:cubicBezTo>
                      <a:pt x="2062014" y="246846"/>
                      <a:pt x="2084085" y="240119"/>
                      <a:pt x="2102822" y="228496"/>
                    </a:cubicBezTo>
                    <a:cubicBezTo>
                      <a:pt x="2121575" y="240119"/>
                      <a:pt x="2143631" y="246846"/>
                      <a:pt x="2167235" y="246846"/>
                    </a:cubicBezTo>
                    <a:cubicBezTo>
                      <a:pt x="2173680" y="246846"/>
                      <a:pt x="2180005" y="246340"/>
                      <a:pt x="2186181" y="245373"/>
                    </a:cubicBezTo>
                    <a:cubicBezTo>
                      <a:pt x="2192358" y="246340"/>
                      <a:pt x="2198683" y="246846"/>
                      <a:pt x="2205127" y="246846"/>
                    </a:cubicBezTo>
                    <a:cubicBezTo>
                      <a:pt x="2211541" y="246846"/>
                      <a:pt x="2217837" y="246340"/>
                      <a:pt x="2223984" y="245388"/>
                    </a:cubicBezTo>
                    <a:cubicBezTo>
                      <a:pt x="2230130" y="246340"/>
                      <a:pt x="2236425" y="246846"/>
                      <a:pt x="2242840" y="246846"/>
                    </a:cubicBezTo>
                    <a:cubicBezTo>
                      <a:pt x="2266444" y="246846"/>
                      <a:pt x="2288515" y="240119"/>
                      <a:pt x="2307253" y="228496"/>
                    </a:cubicBezTo>
                    <a:cubicBezTo>
                      <a:pt x="2326005" y="240119"/>
                      <a:pt x="2348061" y="246846"/>
                      <a:pt x="2371666" y="246846"/>
                    </a:cubicBezTo>
                    <a:cubicBezTo>
                      <a:pt x="2378110" y="246846"/>
                      <a:pt x="2384435" y="246340"/>
                      <a:pt x="2390611" y="245373"/>
                    </a:cubicBezTo>
                    <a:cubicBezTo>
                      <a:pt x="2396788" y="246340"/>
                      <a:pt x="2403113" y="246846"/>
                      <a:pt x="2409557" y="246846"/>
                    </a:cubicBezTo>
                    <a:cubicBezTo>
                      <a:pt x="2415972" y="246846"/>
                      <a:pt x="2422267" y="246340"/>
                      <a:pt x="2428414" y="245388"/>
                    </a:cubicBezTo>
                    <a:cubicBezTo>
                      <a:pt x="2434560" y="246340"/>
                      <a:pt x="2440856" y="246846"/>
                      <a:pt x="2447270" y="246846"/>
                    </a:cubicBezTo>
                    <a:cubicBezTo>
                      <a:pt x="2470874" y="246846"/>
                      <a:pt x="2492946" y="240119"/>
                      <a:pt x="2511683" y="228496"/>
                    </a:cubicBezTo>
                    <a:cubicBezTo>
                      <a:pt x="2530421" y="240119"/>
                      <a:pt x="2552492" y="246846"/>
                      <a:pt x="2576096" y="246846"/>
                    </a:cubicBezTo>
                    <a:cubicBezTo>
                      <a:pt x="2582540" y="246846"/>
                      <a:pt x="2588865" y="246340"/>
                      <a:pt x="2595042" y="245373"/>
                    </a:cubicBezTo>
                    <a:cubicBezTo>
                      <a:pt x="2601218" y="246340"/>
                      <a:pt x="2607543" y="246846"/>
                      <a:pt x="2613988" y="246846"/>
                    </a:cubicBezTo>
                    <a:cubicBezTo>
                      <a:pt x="2620402" y="246846"/>
                      <a:pt x="2626697" y="246340"/>
                      <a:pt x="2632844" y="245388"/>
                    </a:cubicBezTo>
                    <a:cubicBezTo>
                      <a:pt x="2638991" y="246340"/>
                      <a:pt x="2645286" y="246846"/>
                      <a:pt x="2651701" y="246846"/>
                    </a:cubicBezTo>
                    <a:cubicBezTo>
                      <a:pt x="2675305" y="246846"/>
                      <a:pt x="2697376" y="240119"/>
                      <a:pt x="2716113" y="228496"/>
                    </a:cubicBezTo>
                    <a:cubicBezTo>
                      <a:pt x="2734866" y="240119"/>
                      <a:pt x="2756922" y="246846"/>
                      <a:pt x="2780526" y="246846"/>
                    </a:cubicBezTo>
                    <a:cubicBezTo>
                      <a:pt x="2786941" y="246846"/>
                      <a:pt x="2793266" y="246340"/>
                      <a:pt x="2799487" y="245373"/>
                    </a:cubicBezTo>
                    <a:cubicBezTo>
                      <a:pt x="2805663" y="246340"/>
                      <a:pt x="2811973" y="246846"/>
                      <a:pt x="2818418" y="246846"/>
                    </a:cubicBezTo>
                    <a:cubicBezTo>
                      <a:pt x="2824832" y="246846"/>
                      <a:pt x="2831128" y="246340"/>
                      <a:pt x="2837274" y="245388"/>
                    </a:cubicBezTo>
                    <a:cubicBezTo>
                      <a:pt x="2843421" y="246340"/>
                      <a:pt x="2849716" y="246846"/>
                      <a:pt x="2856131" y="246846"/>
                    </a:cubicBezTo>
                    <a:cubicBezTo>
                      <a:pt x="2879735" y="246846"/>
                      <a:pt x="2901806" y="240119"/>
                      <a:pt x="2920544" y="228496"/>
                    </a:cubicBezTo>
                    <a:cubicBezTo>
                      <a:pt x="2939281" y="240119"/>
                      <a:pt x="2961352" y="246846"/>
                      <a:pt x="2984957" y="246846"/>
                    </a:cubicBezTo>
                    <a:cubicBezTo>
                      <a:pt x="2991401" y="246846"/>
                      <a:pt x="2997726" y="246340"/>
                      <a:pt x="3003903" y="245373"/>
                    </a:cubicBezTo>
                    <a:cubicBezTo>
                      <a:pt x="3010079" y="246340"/>
                      <a:pt x="3016404" y="246846"/>
                      <a:pt x="3022848" y="246846"/>
                    </a:cubicBezTo>
                    <a:cubicBezTo>
                      <a:pt x="3029263" y="246846"/>
                      <a:pt x="3035558" y="246340"/>
                      <a:pt x="3041705" y="245388"/>
                    </a:cubicBezTo>
                    <a:cubicBezTo>
                      <a:pt x="3047851" y="246340"/>
                      <a:pt x="3054147" y="246846"/>
                      <a:pt x="3060561" y="246846"/>
                    </a:cubicBezTo>
                    <a:cubicBezTo>
                      <a:pt x="3084165" y="246846"/>
                      <a:pt x="3106237" y="240119"/>
                      <a:pt x="3124974" y="228496"/>
                    </a:cubicBezTo>
                    <a:cubicBezTo>
                      <a:pt x="3143726" y="240119"/>
                      <a:pt x="3165783" y="246846"/>
                      <a:pt x="3189387" y="246846"/>
                    </a:cubicBezTo>
                    <a:cubicBezTo>
                      <a:pt x="3195831" y="246846"/>
                      <a:pt x="3202156" y="246340"/>
                      <a:pt x="3208333" y="245373"/>
                    </a:cubicBezTo>
                    <a:cubicBezTo>
                      <a:pt x="3214509" y="246340"/>
                      <a:pt x="3220834" y="246846"/>
                      <a:pt x="3227278" y="246846"/>
                    </a:cubicBezTo>
                    <a:cubicBezTo>
                      <a:pt x="3233693" y="246846"/>
                      <a:pt x="3239988" y="246340"/>
                      <a:pt x="3246135" y="245388"/>
                    </a:cubicBezTo>
                    <a:cubicBezTo>
                      <a:pt x="3252282" y="246340"/>
                      <a:pt x="3258577" y="246846"/>
                      <a:pt x="3264992" y="246846"/>
                    </a:cubicBezTo>
                    <a:cubicBezTo>
                      <a:pt x="3288596" y="246846"/>
                      <a:pt x="3310667" y="240119"/>
                      <a:pt x="3329404" y="228496"/>
                    </a:cubicBezTo>
                    <a:cubicBezTo>
                      <a:pt x="3348142" y="240119"/>
                      <a:pt x="3370213" y="246846"/>
                      <a:pt x="3393817" y="246846"/>
                    </a:cubicBezTo>
                    <a:cubicBezTo>
                      <a:pt x="3400261" y="246846"/>
                      <a:pt x="3406587" y="246340"/>
                      <a:pt x="3412763" y="245373"/>
                    </a:cubicBezTo>
                    <a:cubicBezTo>
                      <a:pt x="3418939" y="246340"/>
                      <a:pt x="3425265" y="246846"/>
                      <a:pt x="3431709" y="246846"/>
                    </a:cubicBezTo>
                    <a:cubicBezTo>
                      <a:pt x="3438123" y="246846"/>
                      <a:pt x="3444419" y="246340"/>
                      <a:pt x="3450565" y="245388"/>
                    </a:cubicBezTo>
                    <a:cubicBezTo>
                      <a:pt x="3456712" y="246340"/>
                      <a:pt x="3463007" y="246846"/>
                      <a:pt x="3469422" y="246846"/>
                    </a:cubicBezTo>
                    <a:cubicBezTo>
                      <a:pt x="3493026" y="246846"/>
                      <a:pt x="3515097" y="240119"/>
                      <a:pt x="3533835" y="228496"/>
                    </a:cubicBezTo>
                    <a:cubicBezTo>
                      <a:pt x="3552587" y="240119"/>
                      <a:pt x="3574643" y="246846"/>
                      <a:pt x="3598247" y="246846"/>
                    </a:cubicBezTo>
                    <a:cubicBezTo>
                      <a:pt x="3604692" y="246846"/>
                      <a:pt x="3611017" y="246340"/>
                      <a:pt x="3617193" y="245373"/>
                    </a:cubicBezTo>
                    <a:cubicBezTo>
                      <a:pt x="3623370" y="246340"/>
                      <a:pt x="3629695" y="246846"/>
                      <a:pt x="3636139" y="246846"/>
                    </a:cubicBezTo>
                    <a:cubicBezTo>
                      <a:pt x="3642554" y="246846"/>
                      <a:pt x="3648849" y="246340"/>
                      <a:pt x="3654996" y="245388"/>
                    </a:cubicBezTo>
                    <a:cubicBezTo>
                      <a:pt x="3661142" y="246340"/>
                      <a:pt x="3667438" y="246846"/>
                      <a:pt x="3673852" y="246846"/>
                    </a:cubicBezTo>
                    <a:cubicBezTo>
                      <a:pt x="3697456" y="246846"/>
                      <a:pt x="3719527" y="240119"/>
                      <a:pt x="3738265" y="228496"/>
                    </a:cubicBezTo>
                    <a:cubicBezTo>
                      <a:pt x="3757003" y="240119"/>
                      <a:pt x="3779074" y="246846"/>
                      <a:pt x="3802678" y="246846"/>
                    </a:cubicBezTo>
                    <a:cubicBezTo>
                      <a:pt x="3809122" y="246846"/>
                      <a:pt x="3815447" y="246340"/>
                      <a:pt x="3821624" y="245373"/>
                    </a:cubicBezTo>
                    <a:cubicBezTo>
                      <a:pt x="3827800" y="246340"/>
                      <a:pt x="3834125" y="246846"/>
                      <a:pt x="3840569" y="246846"/>
                    </a:cubicBezTo>
                    <a:cubicBezTo>
                      <a:pt x="3846984" y="246846"/>
                      <a:pt x="3853279" y="246340"/>
                      <a:pt x="3859426" y="245388"/>
                    </a:cubicBezTo>
                    <a:cubicBezTo>
                      <a:pt x="3865573" y="246340"/>
                      <a:pt x="3871868" y="246846"/>
                      <a:pt x="3878283" y="246846"/>
                    </a:cubicBezTo>
                    <a:cubicBezTo>
                      <a:pt x="3901887" y="246846"/>
                      <a:pt x="3923958" y="240119"/>
                      <a:pt x="3942695" y="228496"/>
                    </a:cubicBezTo>
                    <a:cubicBezTo>
                      <a:pt x="3961448" y="240119"/>
                      <a:pt x="3983504" y="246846"/>
                      <a:pt x="4007108" y="246846"/>
                    </a:cubicBezTo>
                    <a:cubicBezTo>
                      <a:pt x="4013552" y="246846"/>
                      <a:pt x="4019878" y="246340"/>
                      <a:pt x="4026054" y="245373"/>
                    </a:cubicBezTo>
                    <a:cubicBezTo>
                      <a:pt x="4032230" y="246340"/>
                      <a:pt x="4038556" y="246846"/>
                      <a:pt x="4045000" y="246846"/>
                    </a:cubicBezTo>
                    <a:cubicBezTo>
                      <a:pt x="4051414" y="246846"/>
                      <a:pt x="4057710" y="246340"/>
                      <a:pt x="4063856" y="245388"/>
                    </a:cubicBezTo>
                    <a:cubicBezTo>
                      <a:pt x="4070003" y="246340"/>
                      <a:pt x="4076298" y="246846"/>
                      <a:pt x="4082713" y="246846"/>
                    </a:cubicBezTo>
                    <a:cubicBezTo>
                      <a:pt x="4106317" y="246846"/>
                      <a:pt x="4128388" y="240119"/>
                      <a:pt x="4147126" y="228496"/>
                    </a:cubicBezTo>
                    <a:cubicBezTo>
                      <a:pt x="4165863" y="240119"/>
                      <a:pt x="4187934" y="246846"/>
                      <a:pt x="4211539" y="246846"/>
                    </a:cubicBezTo>
                    <a:cubicBezTo>
                      <a:pt x="4217983" y="246846"/>
                      <a:pt x="4224308" y="246340"/>
                      <a:pt x="4230484" y="245373"/>
                    </a:cubicBezTo>
                    <a:cubicBezTo>
                      <a:pt x="4236661" y="246340"/>
                      <a:pt x="4242986" y="246846"/>
                      <a:pt x="4249430" y="246846"/>
                    </a:cubicBezTo>
                    <a:cubicBezTo>
                      <a:pt x="4255845" y="246846"/>
                      <a:pt x="4262140" y="246340"/>
                      <a:pt x="4268287" y="245388"/>
                    </a:cubicBezTo>
                    <a:cubicBezTo>
                      <a:pt x="4274433" y="246340"/>
                      <a:pt x="4280729" y="246846"/>
                      <a:pt x="4287143" y="246846"/>
                    </a:cubicBezTo>
                    <a:cubicBezTo>
                      <a:pt x="4310747" y="246846"/>
                      <a:pt x="4332819" y="240119"/>
                      <a:pt x="4351556" y="228496"/>
                    </a:cubicBezTo>
                    <a:cubicBezTo>
                      <a:pt x="4370308" y="240119"/>
                      <a:pt x="4392365" y="246846"/>
                      <a:pt x="4415969" y="246846"/>
                    </a:cubicBezTo>
                    <a:cubicBezTo>
                      <a:pt x="4422413" y="246846"/>
                      <a:pt x="4428738" y="246340"/>
                      <a:pt x="4434915" y="245373"/>
                    </a:cubicBezTo>
                    <a:cubicBezTo>
                      <a:pt x="4441091" y="246340"/>
                      <a:pt x="4447416" y="246846"/>
                      <a:pt x="4453861" y="246846"/>
                    </a:cubicBezTo>
                    <a:cubicBezTo>
                      <a:pt x="4460275" y="246846"/>
                      <a:pt x="4466570" y="246340"/>
                      <a:pt x="4472717" y="245388"/>
                    </a:cubicBezTo>
                    <a:cubicBezTo>
                      <a:pt x="4478863" y="246340"/>
                      <a:pt x="4485159" y="246846"/>
                      <a:pt x="4491573" y="246846"/>
                    </a:cubicBezTo>
                    <a:cubicBezTo>
                      <a:pt x="4515178" y="246846"/>
                      <a:pt x="4537249" y="240119"/>
                      <a:pt x="4555986" y="228496"/>
                    </a:cubicBezTo>
                    <a:cubicBezTo>
                      <a:pt x="4574724" y="240119"/>
                      <a:pt x="4596795" y="246846"/>
                      <a:pt x="4620399" y="246846"/>
                    </a:cubicBezTo>
                    <a:cubicBezTo>
                      <a:pt x="4626844" y="246846"/>
                      <a:pt x="4633169" y="246340"/>
                      <a:pt x="4639345" y="245373"/>
                    </a:cubicBezTo>
                    <a:cubicBezTo>
                      <a:pt x="4645521" y="246340"/>
                      <a:pt x="4651846" y="246846"/>
                      <a:pt x="4658291" y="246846"/>
                    </a:cubicBezTo>
                    <a:cubicBezTo>
                      <a:pt x="4664705" y="246846"/>
                      <a:pt x="4671001" y="246340"/>
                      <a:pt x="4677147" y="245388"/>
                    </a:cubicBezTo>
                    <a:cubicBezTo>
                      <a:pt x="4683294" y="246340"/>
                      <a:pt x="4689589" y="246846"/>
                      <a:pt x="4696004" y="246846"/>
                    </a:cubicBezTo>
                    <a:cubicBezTo>
                      <a:pt x="4723537" y="246846"/>
                      <a:pt x="4748972" y="237723"/>
                      <a:pt x="4769495" y="222319"/>
                    </a:cubicBezTo>
                    <a:cubicBezTo>
                      <a:pt x="4795123" y="259616"/>
                      <a:pt x="4838075" y="284143"/>
                      <a:pt x="4886653" y="284143"/>
                    </a:cubicBezTo>
                    <a:cubicBezTo>
                      <a:pt x="4964996" y="284143"/>
                      <a:pt x="5028724" y="220414"/>
                      <a:pt x="5028724" y="142071"/>
                    </a:cubicBezTo>
                    <a:cubicBezTo>
                      <a:pt x="5028709" y="111279"/>
                      <a:pt x="5018842" y="82778"/>
                      <a:pt x="5002158" y="59501"/>
                    </a:cubicBezTo>
                    <a:close/>
                    <a:moveTo>
                      <a:pt x="5001652" y="93390"/>
                    </a:moveTo>
                    <a:cubicBezTo>
                      <a:pt x="5001652" y="129987"/>
                      <a:pt x="4971886" y="159752"/>
                      <a:pt x="4935290" y="159752"/>
                    </a:cubicBezTo>
                    <a:cubicBezTo>
                      <a:pt x="4898693" y="159752"/>
                      <a:pt x="4868927" y="129987"/>
                      <a:pt x="4868927" y="93390"/>
                    </a:cubicBezTo>
                    <a:cubicBezTo>
                      <a:pt x="4868927" y="56793"/>
                      <a:pt x="4898693" y="27027"/>
                      <a:pt x="4935290" y="27027"/>
                    </a:cubicBezTo>
                    <a:cubicBezTo>
                      <a:pt x="4971886" y="27027"/>
                      <a:pt x="5001652" y="56808"/>
                      <a:pt x="5001652" y="93390"/>
                    </a:cubicBezTo>
                    <a:close/>
                    <a:moveTo>
                      <a:pt x="4935290" y="21506"/>
                    </a:moveTo>
                    <a:cubicBezTo>
                      <a:pt x="4895642" y="21506"/>
                      <a:pt x="4863391" y="53757"/>
                      <a:pt x="4863391" y="93405"/>
                    </a:cubicBezTo>
                    <a:cubicBezTo>
                      <a:pt x="4863391" y="133052"/>
                      <a:pt x="4895642" y="165303"/>
                      <a:pt x="4935290" y="165303"/>
                    </a:cubicBezTo>
                    <a:cubicBezTo>
                      <a:pt x="4974938" y="165303"/>
                      <a:pt x="5007188" y="133052"/>
                      <a:pt x="5007188" y="93405"/>
                    </a:cubicBezTo>
                    <a:cubicBezTo>
                      <a:pt x="5007188" y="88657"/>
                      <a:pt x="5006712" y="84028"/>
                      <a:pt x="5005834" y="79549"/>
                    </a:cubicBezTo>
                    <a:cubicBezTo>
                      <a:pt x="5009659" y="89877"/>
                      <a:pt x="5011758" y="101039"/>
                      <a:pt x="5011758" y="112693"/>
                    </a:cubicBezTo>
                    <a:cubicBezTo>
                      <a:pt x="5011758" y="165482"/>
                      <a:pt x="4968806" y="208434"/>
                      <a:pt x="4916016" y="208434"/>
                    </a:cubicBezTo>
                    <a:cubicBezTo>
                      <a:pt x="4863227" y="208434"/>
                      <a:pt x="4820275" y="165482"/>
                      <a:pt x="4820275" y="112693"/>
                    </a:cubicBezTo>
                    <a:cubicBezTo>
                      <a:pt x="4820275" y="59903"/>
                      <a:pt x="4863227" y="16952"/>
                      <a:pt x="4916016" y="16952"/>
                    </a:cubicBezTo>
                    <a:cubicBezTo>
                      <a:pt x="4927655" y="16952"/>
                      <a:pt x="4938817" y="19050"/>
                      <a:pt x="4949145" y="22875"/>
                    </a:cubicBezTo>
                    <a:cubicBezTo>
                      <a:pt x="4944666" y="21967"/>
                      <a:pt x="4940037" y="21506"/>
                      <a:pt x="4935290" y="21506"/>
                    </a:cubicBezTo>
                    <a:close/>
                    <a:moveTo>
                      <a:pt x="4886638" y="5507"/>
                    </a:moveTo>
                    <a:cubicBezTo>
                      <a:pt x="4901402" y="5507"/>
                      <a:pt x="4915615" y="7888"/>
                      <a:pt x="4928950" y="12249"/>
                    </a:cubicBezTo>
                    <a:cubicBezTo>
                      <a:pt x="4924708" y="11698"/>
                      <a:pt x="4920392" y="11400"/>
                      <a:pt x="4916016" y="11400"/>
                    </a:cubicBezTo>
                    <a:cubicBezTo>
                      <a:pt x="4865579" y="11400"/>
                      <a:pt x="4823654" y="48458"/>
                      <a:pt x="4816004" y="96768"/>
                    </a:cubicBezTo>
                    <a:cubicBezTo>
                      <a:pt x="4811733" y="77406"/>
                      <a:pt x="4802952" y="59725"/>
                      <a:pt x="4790778" y="44931"/>
                    </a:cubicBezTo>
                    <a:cubicBezTo>
                      <a:pt x="4815439" y="20583"/>
                      <a:pt x="4849312" y="5507"/>
                      <a:pt x="4886638" y="5507"/>
                    </a:cubicBezTo>
                    <a:close/>
                    <a:moveTo>
                      <a:pt x="4781208" y="123438"/>
                    </a:moveTo>
                    <a:cubicBezTo>
                      <a:pt x="4781208" y="104894"/>
                      <a:pt x="4777100" y="87303"/>
                      <a:pt x="4769763" y="71512"/>
                    </a:cubicBezTo>
                    <a:cubicBezTo>
                      <a:pt x="4774674" y="63386"/>
                      <a:pt x="4780434" y="55840"/>
                      <a:pt x="4786878" y="48950"/>
                    </a:cubicBezTo>
                    <a:cubicBezTo>
                      <a:pt x="4803428" y="69265"/>
                      <a:pt x="4813384" y="95205"/>
                      <a:pt x="4813384" y="123438"/>
                    </a:cubicBezTo>
                    <a:cubicBezTo>
                      <a:pt x="4813384" y="159916"/>
                      <a:pt x="4796790" y="192569"/>
                      <a:pt x="4770790" y="214193"/>
                    </a:cubicBezTo>
                    <a:cubicBezTo>
                      <a:pt x="4766563" y="207422"/>
                      <a:pt x="4762917" y="200263"/>
                      <a:pt x="4759896" y="192762"/>
                    </a:cubicBezTo>
                    <a:cubicBezTo>
                      <a:pt x="4773350" y="172998"/>
                      <a:pt x="4781208" y="149126"/>
                      <a:pt x="4781208" y="123438"/>
                    </a:cubicBezTo>
                    <a:close/>
                    <a:moveTo>
                      <a:pt x="4757500" y="186318"/>
                    </a:moveTo>
                    <a:cubicBezTo>
                      <a:pt x="4752722" y="172432"/>
                      <a:pt x="4750088" y="157549"/>
                      <a:pt x="4750088" y="142056"/>
                    </a:cubicBezTo>
                    <a:cubicBezTo>
                      <a:pt x="4750088" y="118705"/>
                      <a:pt x="4755982" y="96723"/>
                      <a:pt x="4766355" y="77480"/>
                    </a:cubicBezTo>
                    <a:cubicBezTo>
                      <a:pt x="4772338" y="91604"/>
                      <a:pt x="4775672" y="107141"/>
                      <a:pt x="4775672" y="123438"/>
                    </a:cubicBezTo>
                    <a:cubicBezTo>
                      <a:pt x="4775687" y="146551"/>
                      <a:pt x="4769004" y="168101"/>
                      <a:pt x="4757500" y="186318"/>
                    </a:cubicBezTo>
                    <a:close/>
                    <a:moveTo>
                      <a:pt x="4696004" y="5596"/>
                    </a:moveTo>
                    <a:cubicBezTo>
                      <a:pt x="4730621" y="5596"/>
                      <a:pt x="4761786" y="20732"/>
                      <a:pt x="4783291" y="44738"/>
                    </a:cubicBezTo>
                    <a:cubicBezTo>
                      <a:pt x="4777205" y="51197"/>
                      <a:pt x="4771728" y="58222"/>
                      <a:pt x="4766920" y="65737"/>
                    </a:cubicBezTo>
                    <a:cubicBezTo>
                      <a:pt x="4751844" y="37267"/>
                      <a:pt x="4725978" y="15389"/>
                      <a:pt x="4694828" y="5641"/>
                    </a:cubicBezTo>
                    <a:cubicBezTo>
                      <a:pt x="4695215" y="5611"/>
                      <a:pt x="4695602" y="5596"/>
                      <a:pt x="4696004" y="5596"/>
                    </a:cubicBezTo>
                    <a:close/>
                    <a:moveTo>
                      <a:pt x="4658291" y="5596"/>
                    </a:moveTo>
                    <a:cubicBezTo>
                      <a:pt x="4658693" y="5596"/>
                      <a:pt x="4659080" y="5626"/>
                      <a:pt x="4659467" y="5626"/>
                    </a:cubicBezTo>
                    <a:cubicBezTo>
                      <a:pt x="4659035" y="5760"/>
                      <a:pt x="4658618" y="5923"/>
                      <a:pt x="4658201" y="6057"/>
                    </a:cubicBezTo>
                    <a:cubicBezTo>
                      <a:pt x="4657785" y="5923"/>
                      <a:pt x="4657368" y="5760"/>
                      <a:pt x="4656951" y="5626"/>
                    </a:cubicBezTo>
                    <a:cubicBezTo>
                      <a:pt x="4657383" y="5626"/>
                      <a:pt x="4657829" y="5596"/>
                      <a:pt x="4658291" y="5596"/>
                    </a:cubicBezTo>
                    <a:close/>
                    <a:moveTo>
                      <a:pt x="209863" y="123438"/>
                    </a:moveTo>
                    <a:cubicBezTo>
                      <a:pt x="209863" y="102424"/>
                      <a:pt x="215399" y="82689"/>
                      <a:pt x="225043" y="65589"/>
                    </a:cubicBezTo>
                    <a:cubicBezTo>
                      <a:pt x="234687" y="82689"/>
                      <a:pt x="240224" y="102424"/>
                      <a:pt x="240224" y="123438"/>
                    </a:cubicBezTo>
                    <a:cubicBezTo>
                      <a:pt x="240224" y="144453"/>
                      <a:pt x="234687" y="164187"/>
                      <a:pt x="225043" y="181288"/>
                    </a:cubicBezTo>
                    <a:cubicBezTo>
                      <a:pt x="215399" y="164187"/>
                      <a:pt x="209863" y="144467"/>
                      <a:pt x="209863" y="123438"/>
                    </a:cubicBezTo>
                    <a:close/>
                    <a:moveTo>
                      <a:pt x="221784" y="186720"/>
                    </a:moveTo>
                    <a:cubicBezTo>
                      <a:pt x="207556" y="209059"/>
                      <a:pt x="186050" y="226278"/>
                      <a:pt x="160630" y="234985"/>
                    </a:cubicBezTo>
                    <a:cubicBezTo>
                      <a:pt x="114389" y="219149"/>
                      <a:pt x="81037" y="175141"/>
                      <a:pt x="81037" y="123438"/>
                    </a:cubicBezTo>
                    <a:cubicBezTo>
                      <a:pt x="81037" y="71735"/>
                      <a:pt x="114389" y="27727"/>
                      <a:pt x="160630" y="11891"/>
                    </a:cubicBezTo>
                    <a:cubicBezTo>
                      <a:pt x="186050" y="20598"/>
                      <a:pt x="207556" y="37817"/>
                      <a:pt x="221784" y="60156"/>
                    </a:cubicBezTo>
                    <a:cubicBezTo>
                      <a:pt x="210711" y="78671"/>
                      <a:pt x="204341" y="100325"/>
                      <a:pt x="204341" y="123438"/>
                    </a:cubicBezTo>
                    <a:cubicBezTo>
                      <a:pt x="204341" y="146551"/>
                      <a:pt x="210711" y="168206"/>
                      <a:pt x="221784" y="186720"/>
                    </a:cubicBezTo>
                    <a:close/>
                    <a:moveTo>
                      <a:pt x="228302" y="60156"/>
                    </a:moveTo>
                    <a:cubicBezTo>
                      <a:pt x="232842" y="53027"/>
                      <a:pt x="238110" y="46405"/>
                      <a:pt x="244034" y="40422"/>
                    </a:cubicBezTo>
                    <a:cubicBezTo>
                      <a:pt x="250016" y="46479"/>
                      <a:pt x="255240" y="53072"/>
                      <a:pt x="259720" y="60082"/>
                    </a:cubicBezTo>
                    <a:cubicBezTo>
                      <a:pt x="252011" y="72970"/>
                      <a:pt x="246593" y="87377"/>
                      <a:pt x="243989" y="102736"/>
                    </a:cubicBezTo>
                    <a:cubicBezTo>
                      <a:pt x="241384" y="87407"/>
                      <a:pt x="235982" y="73030"/>
                      <a:pt x="228302" y="60156"/>
                    </a:cubicBezTo>
                    <a:close/>
                    <a:moveTo>
                      <a:pt x="243989" y="144140"/>
                    </a:moveTo>
                    <a:cubicBezTo>
                      <a:pt x="246578" y="159469"/>
                      <a:pt x="251981" y="173861"/>
                      <a:pt x="259675" y="186735"/>
                    </a:cubicBezTo>
                    <a:cubicBezTo>
                      <a:pt x="255136" y="193849"/>
                      <a:pt x="249897" y="200457"/>
                      <a:pt x="243989" y="206425"/>
                    </a:cubicBezTo>
                    <a:cubicBezTo>
                      <a:pt x="238080" y="200457"/>
                      <a:pt x="232842" y="193849"/>
                      <a:pt x="228302" y="186720"/>
                    </a:cubicBezTo>
                    <a:cubicBezTo>
                      <a:pt x="235982" y="173861"/>
                      <a:pt x="241384" y="159484"/>
                      <a:pt x="243989" y="144140"/>
                    </a:cubicBezTo>
                    <a:close/>
                    <a:moveTo>
                      <a:pt x="247754" y="123438"/>
                    </a:moveTo>
                    <a:cubicBezTo>
                      <a:pt x="247754" y="102394"/>
                      <a:pt x="253305" y="82629"/>
                      <a:pt x="262964" y="65514"/>
                    </a:cubicBezTo>
                    <a:cubicBezTo>
                      <a:pt x="272817" y="82987"/>
                      <a:pt x="278100" y="102796"/>
                      <a:pt x="278100" y="123438"/>
                    </a:cubicBezTo>
                    <a:cubicBezTo>
                      <a:pt x="278100" y="144453"/>
                      <a:pt x="272564" y="164187"/>
                      <a:pt x="262920" y="181288"/>
                    </a:cubicBezTo>
                    <a:cubicBezTo>
                      <a:pt x="253291" y="164187"/>
                      <a:pt x="247754" y="144467"/>
                      <a:pt x="247754" y="123438"/>
                    </a:cubicBezTo>
                    <a:close/>
                    <a:moveTo>
                      <a:pt x="266239" y="60082"/>
                    </a:moveTo>
                    <a:cubicBezTo>
                      <a:pt x="270748" y="53013"/>
                      <a:pt x="275957" y="46449"/>
                      <a:pt x="281821" y="40526"/>
                    </a:cubicBezTo>
                    <a:cubicBezTo>
                      <a:pt x="287774" y="46553"/>
                      <a:pt x="292968" y="53117"/>
                      <a:pt x="297418" y="60097"/>
                    </a:cubicBezTo>
                    <a:cubicBezTo>
                      <a:pt x="289798" y="72822"/>
                      <a:pt x="284426" y="87035"/>
                      <a:pt x="281791" y="102200"/>
                    </a:cubicBezTo>
                    <a:cubicBezTo>
                      <a:pt x="279231" y="87243"/>
                      <a:pt x="273978" y="73000"/>
                      <a:pt x="266239" y="60082"/>
                    </a:cubicBezTo>
                    <a:close/>
                    <a:moveTo>
                      <a:pt x="281791" y="144646"/>
                    </a:moveTo>
                    <a:cubicBezTo>
                      <a:pt x="284411" y="159797"/>
                      <a:pt x="289783" y="174010"/>
                      <a:pt x="297388" y="186735"/>
                    </a:cubicBezTo>
                    <a:cubicBezTo>
                      <a:pt x="292879" y="193819"/>
                      <a:pt x="287655" y="200397"/>
                      <a:pt x="281791" y="206335"/>
                    </a:cubicBezTo>
                    <a:cubicBezTo>
                      <a:pt x="275927" y="200397"/>
                      <a:pt x="270704" y="193819"/>
                      <a:pt x="266194" y="186735"/>
                    </a:cubicBezTo>
                    <a:cubicBezTo>
                      <a:pt x="273799" y="174010"/>
                      <a:pt x="279157" y="159797"/>
                      <a:pt x="281791" y="144646"/>
                    </a:cubicBezTo>
                    <a:close/>
                    <a:moveTo>
                      <a:pt x="285467" y="123438"/>
                    </a:moveTo>
                    <a:cubicBezTo>
                      <a:pt x="285467" y="102394"/>
                      <a:pt x="291019" y="82629"/>
                      <a:pt x="300678" y="65514"/>
                    </a:cubicBezTo>
                    <a:cubicBezTo>
                      <a:pt x="310530" y="82987"/>
                      <a:pt x="315813" y="102796"/>
                      <a:pt x="315813" y="123438"/>
                    </a:cubicBezTo>
                    <a:cubicBezTo>
                      <a:pt x="315813" y="144453"/>
                      <a:pt x="310277" y="164187"/>
                      <a:pt x="300633" y="181288"/>
                    </a:cubicBezTo>
                    <a:cubicBezTo>
                      <a:pt x="291004" y="164187"/>
                      <a:pt x="285467" y="144467"/>
                      <a:pt x="285467" y="123438"/>
                    </a:cubicBezTo>
                    <a:close/>
                    <a:moveTo>
                      <a:pt x="321350" y="123438"/>
                    </a:moveTo>
                    <a:cubicBezTo>
                      <a:pt x="321350" y="100757"/>
                      <a:pt x="315292" y="79013"/>
                      <a:pt x="303952" y="60067"/>
                    </a:cubicBezTo>
                    <a:cubicBezTo>
                      <a:pt x="318180" y="37773"/>
                      <a:pt x="339671" y="20583"/>
                      <a:pt x="365046" y="11891"/>
                    </a:cubicBezTo>
                    <a:cubicBezTo>
                      <a:pt x="390466" y="20598"/>
                      <a:pt x="411971" y="37817"/>
                      <a:pt x="426199" y="60156"/>
                    </a:cubicBezTo>
                    <a:cubicBezTo>
                      <a:pt x="415126" y="78671"/>
                      <a:pt x="408756" y="100325"/>
                      <a:pt x="408756" y="123438"/>
                    </a:cubicBezTo>
                    <a:cubicBezTo>
                      <a:pt x="408756" y="146551"/>
                      <a:pt x="415141" y="168206"/>
                      <a:pt x="426199" y="186720"/>
                    </a:cubicBezTo>
                    <a:cubicBezTo>
                      <a:pt x="411971" y="209059"/>
                      <a:pt x="390466" y="226278"/>
                      <a:pt x="365046" y="234985"/>
                    </a:cubicBezTo>
                    <a:cubicBezTo>
                      <a:pt x="339626" y="226278"/>
                      <a:pt x="318120" y="209059"/>
                      <a:pt x="303892" y="186720"/>
                    </a:cubicBezTo>
                    <a:cubicBezTo>
                      <a:pt x="314965" y="168206"/>
                      <a:pt x="321350" y="146566"/>
                      <a:pt x="321350" y="123438"/>
                    </a:cubicBezTo>
                    <a:close/>
                    <a:moveTo>
                      <a:pt x="414293" y="123438"/>
                    </a:moveTo>
                    <a:cubicBezTo>
                      <a:pt x="414293" y="102424"/>
                      <a:pt x="419829" y="82689"/>
                      <a:pt x="429473" y="65589"/>
                    </a:cubicBezTo>
                    <a:cubicBezTo>
                      <a:pt x="439117" y="82689"/>
                      <a:pt x="444654" y="102424"/>
                      <a:pt x="444654" y="123438"/>
                    </a:cubicBezTo>
                    <a:cubicBezTo>
                      <a:pt x="444654" y="144453"/>
                      <a:pt x="439117" y="164187"/>
                      <a:pt x="429473" y="181288"/>
                    </a:cubicBezTo>
                    <a:cubicBezTo>
                      <a:pt x="419829" y="164187"/>
                      <a:pt x="414293" y="144467"/>
                      <a:pt x="414293" y="123438"/>
                    </a:cubicBezTo>
                    <a:close/>
                    <a:moveTo>
                      <a:pt x="432733" y="60156"/>
                    </a:moveTo>
                    <a:cubicBezTo>
                      <a:pt x="437272" y="53042"/>
                      <a:pt x="442511" y="46434"/>
                      <a:pt x="448419" y="40451"/>
                    </a:cubicBezTo>
                    <a:cubicBezTo>
                      <a:pt x="454328" y="46419"/>
                      <a:pt x="459566" y="53027"/>
                      <a:pt x="464106" y="60141"/>
                    </a:cubicBezTo>
                    <a:cubicBezTo>
                      <a:pt x="456411" y="73015"/>
                      <a:pt x="451009" y="87392"/>
                      <a:pt x="448419" y="102721"/>
                    </a:cubicBezTo>
                    <a:cubicBezTo>
                      <a:pt x="445830" y="87407"/>
                      <a:pt x="440427" y="73030"/>
                      <a:pt x="432733" y="60156"/>
                    </a:cubicBezTo>
                    <a:close/>
                    <a:moveTo>
                      <a:pt x="448404" y="144185"/>
                    </a:moveTo>
                    <a:cubicBezTo>
                      <a:pt x="450949" y="159321"/>
                      <a:pt x="456218" y="173727"/>
                      <a:pt x="464046" y="186809"/>
                    </a:cubicBezTo>
                    <a:cubicBezTo>
                      <a:pt x="459522" y="193893"/>
                      <a:pt x="454298" y="200471"/>
                      <a:pt x="448419" y="206425"/>
                    </a:cubicBezTo>
                    <a:cubicBezTo>
                      <a:pt x="442511" y="200457"/>
                      <a:pt x="437272" y="193849"/>
                      <a:pt x="432733" y="186720"/>
                    </a:cubicBezTo>
                    <a:cubicBezTo>
                      <a:pt x="440412" y="173876"/>
                      <a:pt x="445815" y="159499"/>
                      <a:pt x="448404" y="144185"/>
                    </a:cubicBezTo>
                    <a:close/>
                    <a:moveTo>
                      <a:pt x="452185" y="123438"/>
                    </a:moveTo>
                    <a:cubicBezTo>
                      <a:pt x="452185" y="102424"/>
                      <a:pt x="457721" y="82689"/>
                      <a:pt x="467365" y="65589"/>
                    </a:cubicBezTo>
                    <a:cubicBezTo>
                      <a:pt x="477009" y="82689"/>
                      <a:pt x="482546" y="102424"/>
                      <a:pt x="482546" y="123438"/>
                    </a:cubicBezTo>
                    <a:cubicBezTo>
                      <a:pt x="482546" y="144482"/>
                      <a:pt x="476994" y="164247"/>
                      <a:pt x="467335" y="181362"/>
                    </a:cubicBezTo>
                    <a:cubicBezTo>
                      <a:pt x="457468" y="163890"/>
                      <a:pt x="452185" y="144081"/>
                      <a:pt x="452185" y="123438"/>
                    </a:cubicBezTo>
                    <a:close/>
                    <a:moveTo>
                      <a:pt x="470624" y="60156"/>
                    </a:moveTo>
                    <a:cubicBezTo>
                      <a:pt x="475134" y="53072"/>
                      <a:pt x="480358" y="46494"/>
                      <a:pt x="486222" y="40556"/>
                    </a:cubicBezTo>
                    <a:cubicBezTo>
                      <a:pt x="492085" y="46494"/>
                      <a:pt x="497309" y="53072"/>
                      <a:pt x="501819" y="60156"/>
                    </a:cubicBezTo>
                    <a:cubicBezTo>
                      <a:pt x="494214" y="72881"/>
                      <a:pt x="488841" y="87094"/>
                      <a:pt x="486222" y="102245"/>
                    </a:cubicBezTo>
                    <a:cubicBezTo>
                      <a:pt x="483602" y="87094"/>
                      <a:pt x="478229" y="72881"/>
                      <a:pt x="470624" y="60156"/>
                    </a:cubicBezTo>
                    <a:close/>
                    <a:moveTo>
                      <a:pt x="486207" y="144706"/>
                    </a:moveTo>
                    <a:cubicBezTo>
                      <a:pt x="488781" y="159648"/>
                      <a:pt x="494020" y="173891"/>
                      <a:pt x="501759" y="186824"/>
                    </a:cubicBezTo>
                    <a:cubicBezTo>
                      <a:pt x="497250" y="193893"/>
                      <a:pt x="492041" y="200457"/>
                      <a:pt x="486177" y="206380"/>
                    </a:cubicBezTo>
                    <a:cubicBezTo>
                      <a:pt x="480224" y="200352"/>
                      <a:pt x="475030" y="193789"/>
                      <a:pt x="470580" y="186809"/>
                    </a:cubicBezTo>
                    <a:cubicBezTo>
                      <a:pt x="478200" y="174069"/>
                      <a:pt x="483572" y="159856"/>
                      <a:pt x="486207" y="144706"/>
                    </a:cubicBezTo>
                    <a:close/>
                    <a:moveTo>
                      <a:pt x="489898" y="123438"/>
                    </a:moveTo>
                    <a:cubicBezTo>
                      <a:pt x="489898" y="102424"/>
                      <a:pt x="495434" y="82689"/>
                      <a:pt x="505078" y="65589"/>
                    </a:cubicBezTo>
                    <a:cubicBezTo>
                      <a:pt x="514722" y="82689"/>
                      <a:pt x="520259" y="102424"/>
                      <a:pt x="520259" y="123438"/>
                    </a:cubicBezTo>
                    <a:cubicBezTo>
                      <a:pt x="520259" y="144482"/>
                      <a:pt x="514707" y="164247"/>
                      <a:pt x="505048" y="181362"/>
                    </a:cubicBezTo>
                    <a:cubicBezTo>
                      <a:pt x="495181" y="163890"/>
                      <a:pt x="489898" y="144081"/>
                      <a:pt x="489898" y="123438"/>
                    </a:cubicBezTo>
                    <a:close/>
                    <a:moveTo>
                      <a:pt x="525795" y="123438"/>
                    </a:moveTo>
                    <a:cubicBezTo>
                      <a:pt x="525795" y="100325"/>
                      <a:pt x="519410" y="78671"/>
                      <a:pt x="508352" y="60156"/>
                    </a:cubicBezTo>
                    <a:cubicBezTo>
                      <a:pt x="522580" y="37817"/>
                      <a:pt x="544086" y="20598"/>
                      <a:pt x="569506" y="11891"/>
                    </a:cubicBezTo>
                    <a:cubicBezTo>
                      <a:pt x="594926" y="20598"/>
                      <a:pt x="616431" y="37817"/>
                      <a:pt x="630659" y="60156"/>
                    </a:cubicBezTo>
                    <a:cubicBezTo>
                      <a:pt x="619586" y="78671"/>
                      <a:pt x="613217" y="100325"/>
                      <a:pt x="613217" y="123438"/>
                    </a:cubicBezTo>
                    <a:cubicBezTo>
                      <a:pt x="613217" y="146551"/>
                      <a:pt x="619601" y="168206"/>
                      <a:pt x="630659" y="186720"/>
                    </a:cubicBezTo>
                    <a:cubicBezTo>
                      <a:pt x="616416" y="209089"/>
                      <a:pt x="594881" y="226323"/>
                      <a:pt x="569416" y="235014"/>
                    </a:cubicBezTo>
                    <a:cubicBezTo>
                      <a:pt x="552614" y="229285"/>
                      <a:pt x="537210" y="219745"/>
                      <a:pt x="524292" y="206782"/>
                    </a:cubicBezTo>
                    <a:cubicBezTo>
                      <a:pt x="518175" y="200650"/>
                      <a:pt x="512847" y="193938"/>
                      <a:pt x="508308" y="186794"/>
                    </a:cubicBezTo>
                    <a:cubicBezTo>
                      <a:pt x="519395" y="168265"/>
                      <a:pt x="525795" y="146596"/>
                      <a:pt x="525795" y="123438"/>
                    </a:cubicBezTo>
                    <a:close/>
                    <a:moveTo>
                      <a:pt x="618723" y="123438"/>
                    </a:moveTo>
                    <a:cubicBezTo>
                      <a:pt x="618723" y="102424"/>
                      <a:pt x="624260" y="82689"/>
                      <a:pt x="633904" y="65589"/>
                    </a:cubicBezTo>
                    <a:cubicBezTo>
                      <a:pt x="643548" y="82689"/>
                      <a:pt x="649084" y="102424"/>
                      <a:pt x="649084" y="123438"/>
                    </a:cubicBezTo>
                    <a:cubicBezTo>
                      <a:pt x="649084" y="144453"/>
                      <a:pt x="643548" y="164187"/>
                      <a:pt x="633904" y="181288"/>
                    </a:cubicBezTo>
                    <a:cubicBezTo>
                      <a:pt x="624260" y="164187"/>
                      <a:pt x="618723" y="144467"/>
                      <a:pt x="618723" y="123438"/>
                    </a:cubicBezTo>
                    <a:close/>
                    <a:moveTo>
                      <a:pt x="637163" y="60156"/>
                    </a:moveTo>
                    <a:cubicBezTo>
                      <a:pt x="641702" y="53042"/>
                      <a:pt x="646941" y="46434"/>
                      <a:pt x="652850" y="40451"/>
                    </a:cubicBezTo>
                    <a:cubicBezTo>
                      <a:pt x="658758" y="46419"/>
                      <a:pt x="663997" y="53027"/>
                      <a:pt x="668536" y="60141"/>
                    </a:cubicBezTo>
                    <a:cubicBezTo>
                      <a:pt x="660842" y="73015"/>
                      <a:pt x="655439" y="87392"/>
                      <a:pt x="652850" y="102721"/>
                    </a:cubicBezTo>
                    <a:cubicBezTo>
                      <a:pt x="650260" y="87407"/>
                      <a:pt x="644857" y="73030"/>
                      <a:pt x="637163" y="60156"/>
                    </a:cubicBezTo>
                    <a:close/>
                    <a:moveTo>
                      <a:pt x="652850" y="144140"/>
                    </a:moveTo>
                    <a:cubicBezTo>
                      <a:pt x="655439" y="159469"/>
                      <a:pt x="660842" y="173861"/>
                      <a:pt x="668536" y="186720"/>
                    </a:cubicBezTo>
                    <a:cubicBezTo>
                      <a:pt x="663997" y="193834"/>
                      <a:pt x="658758" y="200442"/>
                      <a:pt x="652850" y="206410"/>
                    </a:cubicBezTo>
                    <a:cubicBezTo>
                      <a:pt x="646941" y="200442"/>
                      <a:pt x="641702" y="193834"/>
                      <a:pt x="637163" y="186705"/>
                    </a:cubicBezTo>
                    <a:cubicBezTo>
                      <a:pt x="644857" y="173861"/>
                      <a:pt x="650260" y="159469"/>
                      <a:pt x="652850" y="144140"/>
                    </a:cubicBezTo>
                    <a:close/>
                    <a:moveTo>
                      <a:pt x="656630" y="123438"/>
                    </a:moveTo>
                    <a:cubicBezTo>
                      <a:pt x="656630" y="102424"/>
                      <a:pt x="662166" y="82689"/>
                      <a:pt x="671810" y="65589"/>
                    </a:cubicBezTo>
                    <a:cubicBezTo>
                      <a:pt x="681454" y="82689"/>
                      <a:pt x="686991" y="102424"/>
                      <a:pt x="686991" y="123438"/>
                    </a:cubicBezTo>
                    <a:cubicBezTo>
                      <a:pt x="686991" y="144453"/>
                      <a:pt x="681454" y="164187"/>
                      <a:pt x="671810" y="181288"/>
                    </a:cubicBezTo>
                    <a:cubicBezTo>
                      <a:pt x="662151" y="164187"/>
                      <a:pt x="656630" y="144467"/>
                      <a:pt x="656630" y="123438"/>
                    </a:cubicBezTo>
                    <a:close/>
                    <a:moveTo>
                      <a:pt x="675055" y="60156"/>
                    </a:moveTo>
                    <a:cubicBezTo>
                      <a:pt x="679564" y="53072"/>
                      <a:pt x="684788" y="46494"/>
                      <a:pt x="690652" y="40556"/>
                    </a:cubicBezTo>
                    <a:cubicBezTo>
                      <a:pt x="696516" y="46494"/>
                      <a:pt x="701740" y="53072"/>
                      <a:pt x="706249" y="60156"/>
                    </a:cubicBezTo>
                    <a:cubicBezTo>
                      <a:pt x="698644" y="72881"/>
                      <a:pt x="693271" y="87094"/>
                      <a:pt x="690652" y="102245"/>
                    </a:cubicBezTo>
                    <a:cubicBezTo>
                      <a:pt x="688033" y="87094"/>
                      <a:pt x="682660" y="72881"/>
                      <a:pt x="675055" y="60156"/>
                    </a:cubicBezTo>
                    <a:close/>
                    <a:moveTo>
                      <a:pt x="690652" y="144646"/>
                    </a:moveTo>
                    <a:cubicBezTo>
                      <a:pt x="693271" y="159797"/>
                      <a:pt x="698644" y="174010"/>
                      <a:pt x="706249" y="186735"/>
                    </a:cubicBezTo>
                    <a:cubicBezTo>
                      <a:pt x="701740" y="193819"/>
                      <a:pt x="696516" y="200397"/>
                      <a:pt x="690652" y="206335"/>
                    </a:cubicBezTo>
                    <a:cubicBezTo>
                      <a:pt x="684788" y="200397"/>
                      <a:pt x="679564" y="193819"/>
                      <a:pt x="675055" y="186735"/>
                    </a:cubicBezTo>
                    <a:cubicBezTo>
                      <a:pt x="682660" y="173995"/>
                      <a:pt x="688033" y="159797"/>
                      <a:pt x="690652" y="144646"/>
                    </a:cubicBezTo>
                    <a:close/>
                    <a:moveTo>
                      <a:pt x="694343" y="123438"/>
                    </a:moveTo>
                    <a:cubicBezTo>
                      <a:pt x="694343" y="102424"/>
                      <a:pt x="699879" y="82689"/>
                      <a:pt x="709523" y="65589"/>
                    </a:cubicBezTo>
                    <a:cubicBezTo>
                      <a:pt x="719167" y="82689"/>
                      <a:pt x="724704" y="102424"/>
                      <a:pt x="724704" y="123438"/>
                    </a:cubicBezTo>
                    <a:cubicBezTo>
                      <a:pt x="724704" y="144453"/>
                      <a:pt x="719167" y="164187"/>
                      <a:pt x="709523" y="181288"/>
                    </a:cubicBezTo>
                    <a:cubicBezTo>
                      <a:pt x="699864" y="164187"/>
                      <a:pt x="694343" y="144467"/>
                      <a:pt x="694343" y="123438"/>
                    </a:cubicBezTo>
                    <a:close/>
                    <a:moveTo>
                      <a:pt x="730225" y="123438"/>
                    </a:moveTo>
                    <a:cubicBezTo>
                      <a:pt x="730225" y="100325"/>
                      <a:pt x="723840" y="78671"/>
                      <a:pt x="712783" y="60156"/>
                    </a:cubicBezTo>
                    <a:cubicBezTo>
                      <a:pt x="727011" y="37817"/>
                      <a:pt x="748516" y="20598"/>
                      <a:pt x="773936" y="11891"/>
                    </a:cubicBezTo>
                    <a:cubicBezTo>
                      <a:pt x="799356" y="20598"/>
                      <a:pt x="820862" y="37817"/>
                      <a:pt x="835090" y="60156"/>
                    </a:cubicBezTo>
                    <a:cubicBezTo>
                      <a:pt x="824017" y="78671"/>
                      <a:pt x="817647" y="100325"/>
                      <a:pt x="817647" y="123438"/>
                    </a:cubicBezTo>
                    <a:cubicBezTo>
                      <a:pt x="817647" y="146551"/>
                      <a:pt x="824032" y="168206"/>
                      <a:pt x="835090" y="186720"/>
                    </a:cubicBezTo>
                    <a:cubicBezTo>
                      <a:pt x="820862" y="209059"/>
                      <a:pt x="799356" y="226278"/>
                      <a:pt x="773936" y="234985"/>
                    </a:cubicBezTo>
                    <a:cubicBezTo>
                      <a:pt x="748516" y="226278"/>
                      <a:pt x="727011" y="209059"/>
                      <a:pt x="712783" y="186720"/>
                    </a:cubicBezTo>
                    <a:cubicBezTo>
                      <a:pt x="723840" y="168206"/>
                      <a:pt x="730225" y="146566"/>
                      <a:pt x="730225" y="123438"/>
                    </a:cubicBezTo>
                    <a:close/>
                    <a:moveTo>
                      <a:pt x="823168" y="123438"/>
                    </a:moveTo>
                    <a:cubicBezTo>
                      <a:pt x="823168" y="102424"/>
                      <a:pt x="828705" y="82689"/>
                      <a:pt x="838349" y="65589"/>
                    </a:cubicBezTo>
                    <a:cubicBezTo>
                      <a:pt x="847993" y="82689"/>
                      <a:pt x="853529" y="102424"/>
                      <a:pt x="853529" y="123438"/>
                    </a:cubicBezTo>
                    <a:cubicBezTo>
                      <a:pt x="853529" y="144453"/>
                      <a:pt x="847993" y="164187"/>
                      <a:pt x="838349" y="181288"/>
                    </a:cubicBezTo>
                    <a:cubicBezTo>
                      <a:pt x="828705" y="164187"/>
                      <a:pt x="823168" y="144467"/>
                      <a:pt x="823168" y="123438"/>
                    </a:cubicBezTo>
                    <a:close/>
                    <a:moveTo>
                      <a:pt x="841608" y="60156"/>
                    </a:moveTo>
                    <a:cubicBezTo>
                      <a:pt x="846148" y="53042"/>
                      <a:pt x="851386" y="46434"/>
                      <a:pt x="857295" y="40451"/>
                    </a:cubicBezTo>
                    <a:cubicBezTo>
                      <a:pt x="863203" y="46419"/>
                      <a:pt x="868442" y="53027"/>
                      <a:pt x="872981" y="60141"/>
                    </a:cubicBezTo>
                    <a:cubicBezTo>
                      <a:pt x="865287" y="73015"/>
                      <a:pt x="859884" y="87392"/>
                      <a:pt x="857295" y="102721"/>
                    </a:cubicBezTo>
                    <a:cubicBezTo>
                      <a:pt x="854690" y="87407"/>
                      <a:pt x="849288" y="73030"/>
                      <a:pt x="841608" y="60156"/>
                    </a:cubicBezTo>
                    <a:close/>
                    <a:moveTo>
                      <a:pt x="857295" y="144140"/>
                    </a:moveTo>
                    <a:cubicBezTo>
                      <a:pt x="859884" y="159469"/>
                      <a:pt x="865287" y="173861"/>
                      <a:pt x="872981" y="186720"/>
                    </a:cubicBezTo>
                    <a:cubicBezTo>
                      <a:pt x="868442" y="193834"/>
                      <a:pt x="863203" y="200442"/>
                      <a:pt x="857295" y="206410"/>
                    </a:cubicBezTo>
                    <a:cubicBezTo>
                      <a:pt x="851386" y="200442"/>
                      <a:pt x="846148" y="193834"/>
                      <a:pt x="841608" y="186705"/>
                    </a:cubicBezTo>
                    <a:cubicBezTo>
                      <a:pt x="849288" y="173861"/>
                      <a:pt x="854690" y="159469"/>
                      <a:pt x="857295" y="144140"/>
                    </a:cubicBezTo>
                    <a:close/>
                    <a:moveTo>
                      <a:pt x="861060" y="123438"/>
                    </a:moveTo>
                    <a:cubicBezTo>
                      <a:pt x="861060" y="102424"/>
                      <a:pt x="866596" y="82689"/>
                      <a:pt x="876241" y="65589"/>
                    </a:cubicBezTo>
                    <a:cubicBezTo>
                      <a:pt x="885885" y="82689"/>
                      <a:pt x="891421" y="102424"/>
                      <a:pt x="891421" y="123438"/>
                    </a:cubicBezTo>
                    <a:cubicBezTo>
                      <a:pt x="891421" y="144453"/>
                      <a:pt x="885885" y="164187"/>
                      <a:pt x="876241" y="181288"/>
                    </a:cubicBezTo>
                    <a:cubicBezTo>
                      <a:pt x="866596" y="164187"/>
                      <a:pt x="861060" y="144467"/>
                      <a:pt x="861060" y="123438"/>
                    </a:cubicBezTo>
                    <a:close/>
                    <a:moveTo>
                      <a:pt x="879500" y="60156"/>
                    </a:moveTo>
                    <a:cubicBezTo>
                      <a:pt x="884009" y="53072"/>
                      <a:pt x="889233" y="46494"/>
                      <a:pt x="895097" y="40556"/>
                    </a:cubicBezTo>
                    <a:cubicBezTo>
                      <a:pt x="900961" y="46494"/>
                      <a:pt x="906185" y="53072"/>
                      <a:pt x="910694" y="60156"/>
                    </a:cubicBezTo>
                    <a:cubicBezTo>
                      <a:pt x="903089" y="72881"/>
                      <a:pt x="897716" y="87094"/>
                      <a:pt x="895097" y="102245"/>
                    </a:cubicBezTo>
                    <a:cubicBezTo>
                      <a:pt x="892463" y="87094"/>
                      <a:pt x="887105" y="72881"/>
                      <a:pt x="879500" y="60156"/>
                    </a:cubicBezTo>
                    <a:close/>
                    <a:moveTo>
                      <a:pt x="895097" y="144646"/>
                    </a:moveTo>
                    <a:cubicBezTo>
                      <a:pt x="897716" y="159797"/>
                      <a:pt x="903089" y="174010"/>
                      <a:pt x="910694" y="186735"/>
                    </a:cubicBezTo>
                    <a:cubicBezTo>
                      <a:pt x="906185" y="193819"/>
                      <a:pt x="900961" y="200397"/>
                      <a:pt x="895097" y="206335"/>
                    </a:cubicBezTo>
                    <a:cubicBezTo>
                      <a:pt x="889233" y="200397"/>
                      <a:pt x="884009" y="193819"/>
                      <a:pt x="879500" y="186735"/>
                    </a:cubicBezTo>
                    <a:cubicBezTo>
                      <a:pt x="887105" y="173995"/>
                      <a:pt x="892463" y="159797"/>
                      <a:pt x="895097" y="144646"/>
                    </a:cubicBezTo>
                    <a:close/>
                    <a:moveTo>
                      <a:pt x="898773" y="123438"/>
                    </a:moveTo>
                    <a:cubicBezTo>
                      <a:pt x="898773" y="102424"/>
                      <a:pt x="904309" y="82689"/>
                      <a:pt x="913954" y="65589"/>
                    </a:cubicBezTo>
                    <a:cubicBezTo>
                      <a:pt x="923598" y="82689"/>
                      <a:pt x="929134" y="102424"/>
                      <a:pt x="929134" y="123438"/>
                    </a:cubicBezTo>
                    <a:cubicBezTo>
                      <a:pt x="929134" y="144453"/>
                      <a:pt x="923598" y="164187"/>
                      <a:pt x="913954" y="181288"/>
                    </a:cubicBezTo>
                    <a:cubicBezTo>
                      <a:pt x="904309" y="164187"/>
                      <a:pt x="898773" y="144467"/>
                      <a:pt x="898773" y="123438"/>
                    </a:cubicBezTo>
                    <a:close/>
                    <a:moveTo>
                      <a:pt x="934656" y="123438"/>
                    </a:moveTo>
                    <a:cubicBezTo>
                      <a:pt x="934656" y="100325"/>
                      <a:pt x="928271" y="78671"/>
                      <a:pt x="917213" y="60156"/>
                    </a:cubicBezTo>
                    <a:cubicBezTo>
                      <a:pt x="931441" y="37817"/>
                      <a:pt x="952947" y="20598"/>
                      <a:pt x="978366" y="11891"/>
                    </a:cubicBezTo>
                    <a:cubicBezTo>
                      <a:pt x="1003786" y="20598"/>
                      <a:pt x="1025292" y="37817"/>
                      <a:pt x="1039520" y="60156"/>
                    </a:cubicBezTo>
                    <a:cubicBezTo>
                      <a:pt x="1028447" y="78671"/>
                      <a:pt x="1022077" y="100325"/>
                      <a:pt x="1022077" y="123438"/>
                    </a:cubicBezTo>
                    <a:cubicBezTo>
                      <a:pt x="1022077" y="146551"/>
                      <a:pt x="1028462" y="168206"/>
                      <a:pt x="1039520" y="186720"/>
                    </a:cubicBezTo>
                    <a:cubicBezTo>
                      <a:pt x="1025292" y="209059"/>
                      <a:pt x="1003786" y="226278"/>
                      <a:pt x="978366" y="234985"/>
                    </a:cubicBezTo>
                    <a:cubicBezTo>
                      <a:pt x="952947" y="226278"/>
                      <a:pt x="931441" y="209059"/>
                      <a:pt x="917213" y="186720"/>
                    </a:cubicBezTo>
                    <a:cubicBezTo>
                      <a:pt x="928271" y="168206"/>
                      <a:pt x="934656" y="146566"/>
                      <a:pt x="934656" y="123438"/>
                    </a:cubicBezTo>
                    <a:close/>
                    <a:moveTo>
                      <a:pt x="1027599" y="123438"/>
                    </a:moveTo>
                    <a:cubicBezTo>
                      <a:pt x="1027599" y="102424"/>
                      <a:pt x="1033135" y="82689"/>
                      <a:pt x="1042779" y="65589"/>
                    </a:cubicBezTo>
                    <a:cubicBezTo>
                      <a:pt x="1052423" y="82689"/>
                      <a:pt x="1057960" y="102424"/>
                      <a:pt x="1057960" y="123438"/>
                    </a:cubicBezTo>
                    <a:cubicBezTo>
                      <a:pt x="1057960" y="144453"/>
                      <a:pt x="1052423" y="164187"/>
                      <a:pt x="1042779" y="181288"/>
                    </a:cubicBezTo>
                    <a:cubicBezTo>
                      <a:pt x="1033135" y="164187"/>
                      <a:pt x="1027599" y="144467"/>
                      <a:pt x="1027599" y="123438"/>
                    </a:cubicBezTo>
                    <a:close/>
                    <a:moveTo>
                      <a:pt x="1046038" y="60156"/>
                    </a:moveTo>
                    <a:cubicBezTo>
                      <a:pt x="1050578" y="53042"/>
                      <a:pt x="1055817" y="46434"/>
                      <a:pt x="1061725" y="40451"/>
                    </a:cubicBezTo>
                    <a:cubicBezTo>
                      <a:pt x="1067633" y="46419"/>
                      <a:pt x="1072872" y="53027"/>
                      <a:pt x="1077412" y="60141"/>
                    </a:cubicBezTo>
                    <a:cubicBezTo>
                      <a:pt x="1069717" y="73015"/>
                      <a:pt x="1064315" y="87392"/>
                      <a:pt x="1061725" y="102721"/>
                    </a:cubicBezTo>
                    <a:cubicBezTo>
                      <a:pt x="1059135" y="87407"/>
                      <a:pt x="1053733" y="73030"/>
                      <a:pt x="1046038" y="60156"/>
                    </a:cubicBezTo>
                    <a:close/>
                    <a:moveTo>
                      <a:pt x="1061725" y="144140"/>
                    </a:moveTo>
                    <a:cubicBezTo>
                      <a:pt x="1064315" y="159469"/>
                      <a:pt x="1069717" y="173861"/>
                      <a:pt x="1077412" y="186720"/>
                    </a:cubicBezTo>
                    <a:cubicBezTo>
                      <a:pt x="1072872" y="193834"/>
                      <a:pt x="1067633" y="200442"/>
                      <a:pt x="1061725" y="206410"/>
                    </a:cubicBezTo>
                    <a:cubicBezTo>
                      <a:pt x="1055817" y="200442"/>
                      <a:pt x="1050578" y="193834"/>
                      <a:pt x="1046038" y="186705"/>
                    </a:cubicBezTo>
                    <a:cubicBezTo>
                      <a:pt x="1053733" y="173861"/>
                      <a:pt x="1059135" y="159469"/>
                      <a:pt x="1061725" y="144140"/>
                    </a:cubicBezTo>
                    <a:close/>
                    <a:moveTo>
                      <a:pt x="1065490" y="123438"/>
                    </a:moveTo>
                    <a:cubicBezTo>
                      <a:pt x="1065490" y="102424"/>
                      <a:pt x="1071027" y="82689"/>
                      <a:pt x="1080671" y="65589"/>
                    </a:cubicBezTo>
                    <a:cubicBezTo>
                      <a:pt x="1090315" y="82689"/>
                      <a:pt x="1095851" y="102424"/>
                      <a:pt x="1095851" y="123438"/>
                    </a:cubicBezTo>
                    <a:cubicBezTo>
                      <a:pt x="1095851" y="144453"/>
                      <a:pt x="1090315" y="164187"/>
                      <a:pt x="1080671" y="181288"/>
                    </a:cubicBezTo>
                    <a:cubicBezTo>
                      <a:pt x="1071027" y="164187"/>
                      <a:pt x="1065490" y="144467"/>
                      <a:pt x="1065490" y="123438"/>
                    </a:cubicBezTo>
                    <a:close/>
                    <a:moveTo>
                      <a:pt x="1083930" y="60156"/>
                    </a:moveTo>
                    <a:cubicBezTo>
                      <a:pt x="1088440" y="53072"/>
                      <a:pt x="1093664" y="46494"/>
                      <a:pt x="1099527" y="40556"/>
                    </a:cubicBezTo>
                    <a:cubicBezTo>
                      <a:pt x="1105391" y="46494"/>
                      <a:pt x="1110615" y="53072"/>
                      <a:pt x="1115125" y="60156"/>
                    </a:cubicBezTo>
                    <a:cubicBezTo>
                      <a:pt x="1107519" y="72881"/>
                      <a:pt x="1102147" y="87094"/>
                      <a:pt x="1099527" y="102245"/>
                    </a:cubicBezTo>
                    <a:cubicBezTo>
                      <a:pt x="1096908" y="87094"/>
                      <a:pt x="1091535" y="72881"/>
                      <a:pt x="1083930" y="60156"/>
                    </a:cubicBezTo>
                    <a:close/>
                    <a:moveTo>
                      <a:pt x="1099527" y="144646"/>
                    </a:moveTo>
                    <a:cubicBezTo>
                      <a:pt x="1102147" y="159797"/>
                      <a:pt x="1107519" y="174010"/>
                      <a:pt x="1115125" y="186735"/>
                    </a:cubicBezTo>
                    <a:cubicBezTo>
                      <a:pt x="1110615" y="193819"/>
                      <a:pt x="1105391" y="200397"/>
                      <a:pt x="1099527" y="206335"/>
                    </a:cubicBezTo>
                    <a:cubicBezTo>
                      <a:pt x="1093664" y="200397"/>
                      <a:pt x="1088440" y="193819"/>
                      <a:pt x="1083930" y="186735"/>
                    </a:cubicBezTo>
                    <a:cubicBezTo>
                      <a:pt x="1091535" y="173995"/>
                      <a:pt x="1096908" y="159797"/>
                      <a:pt x="1099527" y="144646"/>
                    </a:cubicBezTo>
                    <a:close/>
                    <a:moveTo>
                      <a:pt x="1103203" y="123438"/>
                    </a:moveTo>
                    <a:cubicBezTo>
                      <a:pt x="1103203" y="102424"/>
                      <a:pt x="1108740" y="82689"/>
                      <a:pt x="1118384" y="65589"/>
                    </a:cubicBezTo>
                    <a:cubicBezTo>
                      <a:pt x="1128028" y="82689"/>
                      <a:pt x="1133564" y="102424"/>
                      <a:pt x="1133564" y="123438"/>
                    </a:cubicBezTo>
                    <a:cubicBezTo>
                      <a:pt x="1133564" y="144453"/>
                      <a:pt x="1128028" y="164187"/>
                      <a:pt x="1118384" y="181288"/>
                    </a:cubicBezTo>
                    <a:cubicBezTo>
                      <a:pt x="1108740" y="164187"/>
                      <a:pt x="1103203" y="144467"/>
                      <a:pt x="1103203" y="123438"/>
                    </a:cubicBezTo>
                    <a:close/>
                    <a:moveTo>
                      <a:pt x="1139101" y="123438"/>
                    </a:moveTo>
                    <a:cubicBezTo>
                      <a:pt x="1139101" y="100325"/>
                      <a:pt x="1132716" y="78671"/>
                      <a:pt x="1121658" y="60156"/>
                    </a:cubicBezTo>
                    <a:cubicBezTo>
                      <a:pt x="1135886" y="37817"/>
                      <a:pt x="1157392" y="20598"/>
                      <a:pt x="1182812" y="11891"/>
                    </a:cubicBezTo>
                    <a:cubicBezTo>
                      <a:pt x="1208232" y="20598"/>
                      <a:pt x="1229737" y="37817"/>
                      <a:pt x="1243965" y="60156"/>
                    </a:cubicBezTo>
                    <a:cubicBezTo>
                      <a:pt x="1232892" y="78671"/>
                      <a:pt x="1226522" y="100325"/>
                      <a:pt x="1226522" y="123438"/>
                    </a:cubicBezTo>
                    <a:cubicBezTo>
                      <a:pt x="1226522" y="146551"/>
                      <a:pt x="1232907" y="168206"/>
                      <a:pt x="1243965" y="186720"/>
                    </a:cubicBezTo>
                    <a:cubicBezTo>
                      <a:pt x="1229737" y="209059"/>
                      <a:pt x="1208232" y="226278"/>
                      <a:pt x="1182812" y="234985"/>
                    </a:cubicBezTo>
                    <a:cubicBezTo>
                      <a:pt x="1157392" y="226278"/>
                      <a:pt x="1135886" y="209059"/>
                      <a:pt x="1121658" y="186720"/>
                    </a:cubicBezTo>
                    <a:cubicBezTo>
                      <a:pt x="1132716" y="168206"/>
                      <a:pt x="1139101" y="146566"/>
                      <a:pt x="1139101" y="123438"/>
                    </a:cubicBezTo>
                    <a:close/>
                    <a:moveTo>
                      <a:pt x="1232029" y="123438"/>
                    </a:moveTo>
                    <a:cubicBezTo>
                      <a:pt x="1232029" y="102424"/>
                      <a:pt x="1237566" y="82689"/>
                      <a:pt x="1247210" y="65589"/>
                    </a:cubicBezTo>
                    <a:cubicBezTo>
                      <a:pt x="1256854" y="82689"/>
                      <a:pt x="1262390" y="102424"/>
                      <a:pt x="1262390" y="123438"/>
                    </a:cubicBezTo>
                    <a:cubicBezTo>
                      <a:pt x="1262390" y="144453"/>
                      <a:pt x="1256854" y="164187"/>
                      <a:pt x="1247210" y="181288"/>
                    </a:cubicBezTo>
                    <a:cubicBezTo>
                      <a:pt x="1237566" y="164187"/>
                      <a:pt x="1232029" y="144467"/>
                      <a:pt x="1232029" y="123438"/>
                    </a:cubicBezTo>
                    <a:close/>
                    <a:moveTo>
                      <a:pt x="1250469" y="60156"/>
                    </a:moveTo>
                    <a:cubicBezTo>
                      <a:pt x="1255008" y="53042"/>
                      <a:pt x="1260247" y="46434"/>
                      <a:pt x="1266155" y="40451"/>
                    </a:cubicBezTo>
                    <a:cubicBezTo>
                      <a:pt x="1272064" y="46419"/>
                      <a:pt x="1277303" y="53027"/>
                      <a:pt x="1281842" y="60156"/>
                    </a:cubicBezTo>
                    <a:cubicBezTo>
                      <a:pt x="1274147" y="73015"/>
                      <a:pt x="1268745" y="87407"/>
                      <a:pt x="1266155" y="102736"/>
                    </a:cubicBezTo>
                    <a:cubicBezTo>
                      <a:pt x="1263566" y="87407"/>
                      <a:pt x="1258163" y="73030"/>
                      <a:pt x="1250469" y="60156"/>
                    </a:cubicBezTo>
                    <a:close/>
                    <a:moveTo>
                      <a:pt x="1266155" y="144140"/>
                    </a:moveTo>
                    <a:cubicBezTo>
                      <a:pt x="1268745" y="159469"/>
                      <a:pt x="1274147" y="173861"/>
                      <a:pt x="1281842" y="186720"/>
                    </a:cubicBezTo>
                    <a:cubicBezTo>
                      <a:pt x="1277303" y="193834"/>
                      <a:pt x="1272064" y="200442"/>
                      <a:pt x="1266155" y="206410"/>
                    </a:cubicBezTo>
                    <a:cubicBezTo>
                      <a:pt x="1260247" y="200442"/>
                      <a:pt x="1255008" y="193834"/>
                      <a:pt x="1250469" y="186705"/>
                    </a:cubicBezTo>
                    <a:cubicBezTo>
                      <a:pt x="1258163" y="173861"/>
                      <a:pt x="1263566" y="159469"/>
                      <a:pt x="1266155" y="144140"/>
                    </a:cubicBezTo>
                    <a:close/>
                    <a:moveTo>
                      <a:pt x="1269936" y="123438"/>
                    </a:moveTo>
                    <a:cubicBezTo>
                      <a:pt x="1269936" y="102424"/>
                      <a:pt x="1275472" y="82689"/>
                      <a:pt x="1285116" y="65589"/>
                    </a:cubicBezTo>
                    <a:cubicBezTo>
                      <a:pt x="1294760" y="82689"/>
                      <a:pt x="1300297" y="102424"/>
                      <a:pt x="1300297" y="123438"/>
                    </a:cubicBezTo>
                    <a:cubicBezTo>
                      <a:pt x="1300297" y="144453"/>
                      <a:pt x="1294760" y="164187"/>
                      <a:pt x="1285116" y="181288"/>
                    </a:cubicBezTo>
                    <a:cubicBezTo>
                      <a:pt x="1275457" y="164187"/>
                      <a:pt x="1269936" y="144467"/>
                      <a:pt x="1269936" y="123438"/>
                    </a:cubicBezTo>
                    <a:close/>
                    <a:moveTo>
                      <a:pt x="1288361" y="60156"/>
                    </a:moveTo>
                    <a:cubicBezTo>
                      <a:pt x="1292870" y="53072"/>
                      <a:pt x="1298094" y="46494"/>
                      <a:pt x="1303958" y="40556"/>
                    </a:cubicBezTo>
                    <a:cubicBezTo>
                      <a:pt x="1309821" y="46494"/>
                      <a:pt x="1315045" y="53072"/>
                      <a:pt x="1319555" y="60156"/>
                    </a:cubicBezTo>
                    <a:cubicBezTo>
                      <a:pt x="1311950" y="72881"/>
                      <a:pt x="1306577" y="87094"/>
                      <a:pt x="1303958" y="102245"/>
                    </a:cubicBezTo>
                    <a:cubicBezTo>
                      <a:pt x="1301338" y="87094"/>
                      <a:pt x="1295966" y="72881"/>
                      <a:pt x="1288361" y="60156"/>
                    </a:cubicBezTo>
                    <a:close/>
                    <a:moveTo>
                      <a:pt x="1303958" y="144646"/>
                    </a:moveTo>
                    <a:cubicBezTo>
                      <a:pt x="1306577" y="159797"/>
                      <a:pt x="1311950" y="174010"/>
                      <a:pt x="1319555" y="186735"/>
                    </a:cubicBezTo>
                    <a:cubicBezTo>
                      <a:pt x="1315045" y="193819"/>
                      <a:pt x="1309821" y="200397"/>
                      <a:pt x="1303958" y="206335"/>
                    </a:cubicBezTo>
                    <a:cubicBezTo>
                      <a:pt x="1298094" y="200397"/>
                      <a:pt x="1292870" y="193819"/>
                      <a:pt x="1288361" y="186735"/>
                    </a:cubicBezTo>
                    <a:cubicBezTo>
                      <a:pt x="1295966" y="173995"/>
                      <a:pt x="1301338" y="159797"/>
                      <a:pt x="1303958" y="144646"/>
                    </a:cubicBezTo>
                    <a:close/>
                    <a:moveTo>
                      <a:pt x="1307649" y="123438"/>
                    </a:moveTo>
                    <a:cubicBezTo>
                      <a:pt x="1307649" y="102424"/>
                      <a:pt x="1313185" y="82689"/>
                      <a:pt x="1322829" y="65589"/>
                    </a:cubicBezTo>
                    <a:cubicBezTo>
                      <a:pt x="1332473" y="82689"/>
                      <a:pt x="1338010" y="102424"/>
                      <a:pt x="1338010" y="123438"/>
                    </a:cubicBezTo>
                    <a:cubicBezTo>
                      <a:pt x="1338010" y="144453"/>
                      <a:pt x="1332473" y="164187"/>
                      <a:pt x="1322829" y="181288"/>
                    </a:cubicBezTo>
                    <a:cubicBezTo>
                      <a:pt x="1313170" y="164187"/>
                      <a:pt x="1307649" y="144467"/>
                      <a:pt x="1307649" y="123438"/>
                    </a:cubicBezTo>
                    <a:close/>
                    <a:moveTo>
                      <a:pt x="1343531" y="123438"/>
                    </a:moveTo>
                    <a:cubicBezTo>
                      <a:pt x="1343531" y="100325"/>
                      <a:pt x="1337146" y="78671"/>
                      <a:pt x="1326088" y="60156"/>
                    </a:cubicBezTo>
                    <a:cubicBezTo>
                      <a:pt x="1340317" y="37817"/>
                      <a:pt x="1361822" y="20598"/>
                      <a:pt x="1387242" y="11891"/>
                    </a:cubicBezTo>
                    <a:cubicBezTo>
                      <a:pt x="1412662" y="20598"/>
                      <a:pt x="1434167" y="37817"/>
                      <a:pt x="1448395" y="60156"/>
                    </a:cubicBezTo>
                    <a:cubicBezTo>
                      <a:pt x="1437323" y="78671"/>
                      <a:pt x="1430953" y="100325"/>
                      <a:pt x="1430953" y="123438"/>
                    </a:cubicBezTo>
                    <a:cubicBezTo>
                      <a:pt x="1430953" y="146551"/>
                      <a:pt x="1437337" y="168206"/>
                      <a:pt x="1448395" y="186720"/>
                    </a:cubicBezTo>
                    <a:cubicBezTo>
                      <a:pt x="1434167" y="209059"/>
                      <a:pt x="1412662" y="226278"/>
                      <a:pt x="1387242" y="234985"/>
                    </a:cubicBezTo>
                    <a:cubicBezTo>
                      <a:pt x="1361822" y="226278"/>
                      <a:pt x="1340317" y="209059"/>
                      <a:pt x="1326088" y="186720"/>
                    </a:cubicBezTo>
                    <a:cubicBezTo>
                      <a:pt x="1337146" y="168206"/>
                      <a:pt x="1343531" y="146566"/>
                      <a:pt x="1343531" y="123438"/>
                    </a:cubicBezTo>
                    <a:close/>
                    <a:moveTo>
                      <a:pt x="1436474" y="123438"/>
                    </a:moveTo>
                    <a:cubicBezTo>
                      <a:pt x="1436474" y="102424"/>
                      <a:pt x="1442011" y="82689"/>
                      <a:pt x="1451655" y="65589"/>
                    </a:cubicBezTo>
                    <a:cubicBezTo>
                      <a:pt x="1461299" y="82689"/>
                      <a:pt x="1466835" y="102424"/>
                      <a:pt x="1466835" y="123438"/>
                    </a:cubicBezTo>
                    <a:cubicBezTo>
                      <a:pt x="1466835" y="144453"/>
                      <a:pt x="1461299" y="164187"/>
                      <a:pt x="1451655" y="181288"/>
                    </a:cubicBezTo>
                    <a:cubicBezTo>
                      <a:pt x="1442011" y="164187"/>
                      <a:pt x="1436474" y="144453"/>
                      <a:pt x="1436474" y="123438"/>
                    </a:cubicBezTo>
                    <a:close/>
                    <a:moveTo>
                      <a:pt x="1454914" y="60156"/>
                    </a:moveTo>
                    <a:cubicBezTo>
                      <a:pt x="1459453" y="53042"/>
                      <a:pt x="1464692" y="46434"/>
                      <a:pt x="1470601" y="40451"/>
                    </a:cubicBezTo>
                    <a:cubicBezTo>
                      <a:pt x="1476509" y="46419"/>
                      <a:pt x="1481748" y="53027"/>
                      <a:pt x="1486287" y="60156"/>
                    </a:cubicBezTo>
                    <a:cubicBezTo>
                      <a:pt x="1478593" y="73015"/>
                      <a:pt x="1473190" y="87407"/>
                      <a:pt x="1470601" y="102736"/>
                    </a:cubicBezTo>
                    <a:cubicBezTo>
                      <a:pt x="1467996" y="87407"/>
                      <a:pt x="1462594" y="73030"/>
                      <a:pt x="1454914" y="60156"/>
                    </a:cubicBezTo>
                    <a:close/>
                    <a:moveTo>
                      <a:pt x="1470601" y="144140"/>
                    </a:moveTo>
                    <a:cubicBezTo>
                      <a:pt x="1473205" y="159499"/>
                      <a:pt x="1478607" y="173921"/>
                      <a:pt x="1486332" y="186794"/>
                    </a:cubicBezTo>
                    <a:cubicBezTo>
                      <a:pt x="1481852" y="193804"/>
                      <a:pt x="1476628" y="200412"/>
                      <a:pt x="1470645" y="206454"/>
                    </a:cubicBezTo>
                    <a:cubicBezTo>
                      <a:pt x="1464722" y="200471"/>
                      <a:pt x="1459468" y="193849"/>
                      <a:pt x="1454914" y="186720"/>
                    </a:cubicBezTo>
                    <a:cubicBezTo>
                      <a:pt x="1462594" y="173861"/>
                      <a:pt x="1467996" y="159469"/>
                      <a:pt x="1470601" y="144140"/>
                    </a:cubicBezTo>
                    <a:close/>
                    <a:moveTo>
                      <a:pt x="1474366" y="123438"/>
                    </a:moveTo>
                    <a:cubicBezTo>
                      <a:pt x="1474366" y="102424"/>
                      <a:pt x="1479902" y="82689"/>
                      <a:pt x="1489546" y="65589"/>
                    </a:cubicBezTo>
                    <a:cubicBezTo>
                      <a:pt x="1499191" y="82689"/>
                      <a:pt x="1504727" y="102424"/>
                      <a:pt x="1504727" y="123438"/>
                    </a:cubicBezTo>
                    <a:cubicBezTo>
                      <a:pt x="1504727" y="144066"/>
                      <a:pt x="1499443" y="163875"/>
                      <a:pt x="1489591" y="181362"/>
                    </a:cubicBezTo>
                    <a:cubicBezTo>
                      <a:pt x="1479917" y="164247"/>
                      <a:pt x="1474366" y="144482"/>
                      <a:pt x="1474366" y="123438"/>
                    </a:cubicBezTo>
                    <a:close/>
                    <a:moveTo>
                      <a:pt x="1492806" y="60156"/>
                    </a:moveTo>
                    <a:cubicBezTo>
                      <a:pt x="1497315" y="53072"/>
                      <a:pt x="1502539" y="46494"/>
                      <a:pt x="1508403" y="40556"/>
                    </a:cubicBezTo>
                    <a:cubicBezTo>
                      <a:pt x="1514267" y="46494"/>
                      <a:pt x="1519491" y="53072"/>
                      <a:pt x="1524000" y="60156"/>
                    </a:cubicBezTo>
                    <a:cubicBezTo>
                      <a:pt x="1516395" y="72881"/>
                      <a:pt x="1511022" y="87094"/>
                      <a:pt x="1508403" y="102245"/>
                    </a:cubicBezTo>
                    <a:cubicBezTo>
                      <a:pt x="1505769" y="87094"/>
                      <a:pt x="1500411" y="72881"/>
                      <a:pt x="1492806" y="60156"/>
                    </a:cubicBezTo>
                    <a:close/>
                    <a:moveTo>
                      <a:pt x="1508403" y="144691"/>
                    </a:moveTo>
                    <a:cubicBezTo>
                      <a:pt x="1511037" y="159812"/>
                      <a:pt x="1516395" y="174010"/>
                      <a:pt x="1523985" y="186720"/>
                    </a:cubicBezTo>
                    <a:cubicBezTo>
                      <a:pt x="1519476" y="193804"/>
                      <a:pt x="1514252" y="200382"/>
                      <a:pt x="1508388" y="206320"/>
                    </a:cubicBezTo>
                    <a:cubicBezTo>
                      <a:pt x="1502539" y="200397"/>
                      <a:pt x="1497345" y="193849"/>
                      <a:pt x="1492850" y="186809"/>
                    </a:cubicBezTo>
                    <a:cubicBezTo>
                      <a:pt x="1500589" y="173876"/>
                      <a:pt x="1505843" y="159633"/>
                      <a:pt x="1508403" y="144691"/>
                    </a:cubicBezTo>
                    <a:close/>
                    <a:moveTo>
                      <a:pt x="1512079" y="123438"/>
                    </a:moveTo>
                    <a:cubicBezTo>
                      <a:pt x="1512079" y="102424"/>
                      <a:pt x="1517615" y="82689"/>
                      <a:pt x="1527259" y="65589"/>
                    </a:cubicBezTo>
                    <a:cubicBezTo>
                      <a:pt x="1536904" y="82689"/>
                      <a:pt x="1542440" y="102424"/>
                      <a:pt x="1542440" y="123438"/>
                    </a:cubicBezTo>
                    <a:cubicBezTo>
                      <a:pt x="1542440" y="144453"/>
                      <a:pt x="1536904" y="164187"/>
                      <a:pt x="1527259" y="181288"/>
                    </a:cubicBezTo>
                    <a:cubicBezTo>
                      <a:pt x="1517615" y="164187"/>
                      <a:pt x="1512079" y="144453"/>
                      <a:pt x="1512079" y="123438"/>
                    </a:cubicBezTo>
                    <a:close/>
                    <a:moveTo>
                      <a:pt x="1547961" y="123438"/>
                    </a:moveTo>
                    <a:cubicBezTo>
                      <a:pt x="1547961" y="100325"/>
                      <a:pt x="1541577" y="78671"/>
                      <a:pt x="1530519" y="60156"/>
                    </a:cubicBezTo>
                    <a:cubicBezTo>
                      <a:pt x="1544747" y="37817"/>
                      <a:pt x="1566252" y="20598"/>
                      <a:pt x="1591672" y="11891"/>
                    </a:cubicBezTo>
                    <a:cubicBezTo>
                      <a:pt x="1617092" y="20598"/>
                      <a:pt x="1638598" y="37817"/>
                      <a:pt x="1652826" y="60156"/>
                    </a:cubicBezTo>
                    <a:cubicBezTo>
                      <a:pt x="1641753" y="78671"/>
                      <a:pt x="1635383" y="100325"/>
                      <a:pt x="1635383" y="123438"/>
                    </a:cubicBezTo>
                    <a:cubicBezTo>
                      <a:pt x="1635383" y="146551"/>
                      <a:pt x="1641768" y="168206"/>
                      <a:pt x="1652826" y="186720"/>
                    </a:cubicBezTo>
                    <a:cubicBezTo>
                      <a:pt x="1638598" y="209059"/>
                      <a:pt x="1617092" y="226278"/>
                      <a:pt x="1591672" y="234985"/>
                    </a:cubicBezTo>
                    <a:cubicBezTo>
                      <a:pt x="1566252" y="226278"/>
                      <a:pt x="1544747" y="209059"/>
                      <a:pt x="1530519" y="186720"/>
                    </a:cubicBezTo>
                    <a:cubicBezTo>
                      <a:pt x="1541577" y="168206"/>
                      <a:pt x="1547961" y="146566"/>
                      <a:pt x="1547961" y="123438"/>
                    </a:cubicBezTo>
                    <a:close/>
                    <a:moveTo>
                      <a:pt x="1640905" y="123438"/>
                    </a:moveTo>
                    <a:cubicBezTo>
                      <a:pt x="1640905" y="102424"/>
                      <a:pt x="1646441" y="82689"/>
                      <a:pt x="1656085" y="65589"/>
                    </a:cubicBezTo>
                    <a:cubicBezTo>
                      <a:pt x="1665729" y="82689"/>
                      <a:pt x="1671266" y="102424"/>
                      <a:pt x="1671266" y="123438"/>
                    </a:cubicBezTo>
                    <a:cubicBezTo>
                      <a:pt x="1671266" y="144453"/>
                      <a:pt x="1665729" y="164187"/>
                      <a:pt x="1656085" y="181288"/>
                    </a:cubicBezTo>
                    <a:cubicBezTo>
                      <a:pt x="1646441" y="164187"/>
                      <a:pt x="1640905" y="144453"/>
                      <a:pt x="1640905" y="123438"/>
                    </a:cubicBezTo>
                    <a:close/>
                    <a:moveTo>
                      <a:pt x="1659344" y="60156"/>
                    </a:moveTo>
                    <a:cubicBezTo>
                      <a:pt x="1663884" y="53042"/>
                      <a:pt x="1669122" y="46434"/>
                      <a:pt x="1675031" y="40451"/>
                    </a:cubicBezTo>
                    <a:cubicBezTo>
                      <a:pt x="1680939" y="46419"/>
                      <a:pt x="1686178" y="53027"/>
                      <a:pt x="1690717" y="60156"/>
                    </a:cubicBezTo>
                    <a:cubicBezTo>
                      <a:pt x="1683023" y="73015"/>
                      <a:pt x="1677620" y="87407"/>
                      <a:pt x="1675031" y="102736"/>
                    </a:cubicBezTo>
                    <a:cubicBezTo>
                      <a:pt x="1672441" y="87407"/>
                      <a:pt x="1667039" y="73030"/>
                      <a:pt x="1659344" y="60156"/>
                    </a:cubicBezTo>
                    <a:close/>
                    <a:moveTo>
                      <a:pt x="1675031" y="144140"/>
                    </a:moveTo>
                    <a:cubicBezTo>
                      <a:pt x="1677620" y="159469"/>
                      <a:pt x="1683023" y="173861"/>
                      <a:pt x="1690717" y="186720"/>
                    </a:cubicBezTo>
                    <a:cubicBezTo>
                      <a:pt x="1686178" y="193834"/>
                      <a:pt x="1680939" y="200442"/>
                      <a:pt x="1675031" y="206425"/>
                    </a:cubicBezTo>
                    <a:cubicBezTo>
                      <a:pt x="1669122" y="200457"/>
                      <a:pt x="1663884" y="193849"/>
                      <a:pt x="1659344" y="186720"/>
                    </a:cubicBezTo>
                    <a:cubicBezTo>
                      <a:pt x="1667039" y="173861"/>
                      <a:pt x="1672441" y="159469"/>
                      <a:pt x="1675031" y="144140"/>
                    </a:cubicBezTo>
                    <a:close/>
                    <a:moveTo>
                      <a:pt x="1678796" y="123438"/>
                    </a:moveTo>
                    <a:cubicBezTo>
                      <a:pt x="1678796" y="102424"/>
                      <a:pt x="1684333" y="82689"/>
                      <a:pt x="1693977" y="65589"/>
                    </a:cubicBezTo>
                    <a:cubicBezTo>
                      <a:pt x="1703621" y="82689"/>
                      <a:pt x="1709157" y="102424"/>
                      <a:pt x="1709157" y="123438"/>
                    </a:cubicBezTo>
                    <a:cubicBezTo>
                      <a:pt x="1709157" y="144453"/>
                      <a:pt x="1703621" y="164187"/>
                      <a:pt x="1693977" y="181288"/>
                    </a:cubicBezTo>
                    <a:cubicBezTo>
                      <a:pt x="1684333" y="164187"/>
                      <a:pt x="1678796" y="144453"/>
                      <a:pt x="1678796" y="123438"/>
                    </a:cubicBezTo>
                    <a:close/>
                    <a:moveTo>
                      <a:pt x="1697236" y="60156"/>
                    </a:moveTo>
                    <a:cubicBezTo>
                      <a:pt x="1701746" y="53072"/>
                      <a:pt x="1706969" y="46494"/>
                      <a:pt x="1712833" y="40556"/>
                    </a:cubicBezTo>
                    <a:cubicBezTo>
                      <a:pt x="1718697" y="46494"/>
                      <a:pt x="1723921" y="53072"/>
                      <a:pt x="1728430" y="60156"/>
                    </a:cubicBezTo>
                    <a:cubicBezTo>
                      <a:pt x="1720825" y="72881"/>
                      <a:pt x="1715453" y="87094"/>
                      <a:pt x="1712833" y="102245"/>
                    </a:cubicBezTo>
                    <a:cubicBezTo>
                      <a:pt x="1710214" y="87094"/>
                      <a:pt x="1704841" y="72881"/>
                      <a:pt x="1697236" y="60156"/>
                    </a:cubicBezTo>
                    <a:close/>
                    <a:moveTo>
                      <a:pt x="1712833" y="144646"/>
                    </a:moveTo>
                    <a:cubicBezTo>
                      <a:pt x="1715453" y="159797"/>
                      <a:pt x="1720825" y="174010"/>
                      <a:pt x="1728430" y="186735"/>
                    </a:cubicBezTo>
                    <a:cubicBezTo>
                      <a:pt x="1723921" y="193819"/>
                      <a:pt x="1718697" y="200397"/>
                      <a:pt x="1712833" y="206335"/>
                    </a:cubicBezTo>
                    <a:cubicBezTo>
                      <a:pt x="1706969" y="200397"/>
                      <a:pt x="1701746" y="193819"/>
                      <a:pt x="1697236" y="186735"/>
                    </a:cubicBezTo>
                    <a:cubicBezTo>
                      <a:pt x="1704841" y="173995"/>
                      <a:pt x="1710214" y="159782"/>
                      <a:pt x="1712833" y="144646"/>
                    </a:cubicBezTo>
                    <a:close/>
                    <a:moveTo>
                      <a:pt x="1716509" y="123438"/>
                    </a:moveTo>
                    <a:cubicBezTo>
                      <a:pt x="1716509" y="102424"/>
                      <a:pt x="1722046" y="82689"/>
                      <a:pt x="1731690" y="65589"/>
                    </a:cubicBezTo>
                    <a:cubicBezTo>
                      <a:pt x="1741334" y="82689"/>
                      <a:pt x="1746870" y="102424"/>
                      <a:pt x="1746870" y="123438"/>
                    </a:cubicBezTo>
                    <a:cubicBezTo>
                      <a:pt x="1746870" y="144453"/>
                      <a:pt x="1741334" y="164187"/>
                      <a:pt x="1731690" y="181288"/>
                    </a:cubicBezTo>
                    <a:cubicBezTo>
                      <a:pt x="1722046" y="164187"/>
                      <a:pt x="1716509" y="144453"/>
                      <a:pt x="1716509" y="123438"/>
                    </a:cubicBezTo>
                    <a:close/>
                    <a:moveTo>
                      <a:pt x="1752407" y="123438"/>
                    </a:moveTo>
                    <a:cubicBezTo>
                      <a:pt x="1752407" y="100325"/>
                      <a:pt x="1746022" y="78671"/>
                      <a:pt x="1734949" y="60156"/>
                    </a:cubicBezTo>
                    <a:cubicBezTo>
                      <a:pt x="1749177" y="37817"/>
                      <a:pt x="1770683" y="20598"/>
                      <a:pt x="1796103" y="11891"/>
                    </a:cubicBezTo>
                    <a:cubicBezTo>
                      <a:pt x="1821522" y="20598"/>
                      <a:pt x="1843028" y="37817"/>
                      <a:pt x="1857256" y="60156"/>
                    </a:cubicBezTo>
                    <a:cubicBezTo>
                      <a:pt x="1846183" y="78671"/>
                      <a:pt x="1839813" y="100325"/>
                      <a:pt x="1839813" y="123438"/>
                    </a:cubicBezTo>
                    <a:cubicBezTo>
                      <a:pt x="1839813" y="146551"/>
                      <a:pt x="1846198" y="168206"/>
                      <a:pt x="1857256" y="186720"/>
                    </a:cubicBezTo>
                    <a:cubicBezTo>
                      <a:pt x="1843028" y="209059"/>
                      <a:pt x="1821522" y="226278"/>
                      <a:pt x="1796103" y="234985"/>
                    </a:cubicBezTo>
                    <a:cubicBezTo>
                      <a:pt x="1770683" y="226278"/>
                      <a:pt x="1749177" y="209059"/>
                      <a:pt x="1734949" y="186720"/>
                    </a:cubicBezTo>
                    <a:cubicBezTo>
                      <a:pt x="1746022" y="168206"/>
                      <a:pt x="1752407" y="146566"/>
                      <a:pt x="1752407" y="123438"/>
                    </a:cubicBezTo>
                    <a:close/>
                    <a:moveTo>
                      <a:pt x="1845335" y="123438"/>
                    </a:moveTo>
                    <a:cubicBezTo>
                      <a:pt x="1845335" y="102424"/>
                      <a:pt x="1850871" y="82689"/>
                      <a:pt x="1860515" y="65589"/>
                    </a:cubicBezTo>
                    <a:cubicBezTo>
                      <a:pt x="1870159" y="82689"/>
                      <a:pt x="1875696" y="102424"/>
                      <a:pt x="1875696" y="123438"/>
                    </a:cubicBezTo>
                    <a:cubicBezTo>
                      <a:pt x="1875696" y="144453"/>
                      <a:pt x="1870159" y="164187"/>
                      <a:pt x="1860515" y="181288"/>
                    </a:cubicBezTo>
                    <a:cubicBezTo>
                      <a:pt x="1850871" y="164187"/>
                      <a:pt x="1845335" y="144453"/>
                      <a:pt x="1845335" y="123438"/>
                    </a:cubicBezTo>
                    <a:close/>
                    <a:moveTo>
                      <a:pt x="1863775" y="60156"/>
                    </a:moveTo>
                    <a:cubicBezTo>
                      <a:pt x="1868299" y="53042"/>
                      <a:pt x="1873553" y="46434"/>
                      <a:pt x="1879461" y="40451"/>
                    </a:cubicBezTo>
                    <a:cubicBezTo>
                      <a:pt x="1885370" y="46419"/>
                      <a:pt x="1890608" y="53027"/>
                      <a:pt x="1895148" y="60156"/>
                    </a:cubicBezTo>
                    <a:cubicBezTo>
                      <a:pt x="1887453" y="73015"/>
                      <a:pt x="1882051" y="87407"/>
                      <a:pt x="1879461" y="102736"/>
                    </a:cubicBezTo>
                    <a:cubicBezTo>
                      <a:pt x="1876872" y="87407"/>
                      <a:pt x="1871469" y="73030"/>
                      <a:pt x="1863775" y="60156"/>
                    </a:cubicBezTo>
                    <a:close/>
                    <a:moveTo>
                      <a:pt x="1879461" y="144140"/>
                    </a:moveTo>
                    <a:cubicBezTo>
                      <a:pt x="1882051" y="159469"/>
                      <a:pt x="1887453" y="173861"/>
                      <a:pt x="1895148" y="186720"/>
                    </a:cubicBezTo>
                    <a:cubicBezTo>
                      <a:pt x="1890608" y="193834"/>
                      <a:pt x="1885370" y="200442"/>
                      <a:pt x="1879461" y="206425"/>
                    </a:cubicBezTo>
                    <a:cubicBezTo>
                      <a:pt x="1873553" y="200457"/>
                      <a:pt x="1868314" y="193849"/>
                      <a:pt x="1863775" y="186720"/>
                    </a:cubicBezTo>
                    <a:cubicBezTo>
                      <a:pt x="1871469" y="173861"/>
                      <a:pt x="1876872" y="159469"/>
                      <a:pt x="1879461" y="144140"/>
                    </a:cubicBezTo>
                    <a:close/>
                    <a:moveTo>
                      <a:pt x="1883227" y="123438"/>
                    </a:moveTo>
                    <a:cubicBezTo>
                      <a:pt x="1883227" y="102424"/>
                      <a:pt x="1888763" y="82689"/>
                      <a:pt x="1898407" y="65589"/>
                    </a:cubicBezTo>
                    <a:cubicBezTo>
                      <a:pt x="1908051" y="82689"/>
                      <a:pt x="1913587" y="102424"/>
                      <a:pt x="1913587" y="123438"/>
                    </a:cubicBezTo>
                    <a:cubicBezTo>
                      <a:pt x="1913587" y="144453"/>
                      <a:pt x="1908051" y="164187"/>
                      <a:pt x="1898407" y="181288"/>
                    </a:cubicBezTo>
                    <a:cubicBezTo>
                      <a:pt x="1888763" y="164187"/>
                      <a:pt x="1883227" y="144453"/>
                      <a:pt x="1883227" y="123438"/>
                    </a:cubicBezTo>
                    <a:close/>
                    <a:moveTo>
                      <a:pt x="1901666" y="60156"/>
                    </a:moveTo>
                    <a:cubicBezTo>
                      <a:pt x="1906176" y="53072"/>
                      <a:pt x="1911400" y="46494"/>
                      <a:pt x="1917263" y="40556"/>
                    </a:cubicBezTo>
                    <a:cubicBezTo>
                      <a:pt x="1923127" y="46494"/>
                      <a:pt x="1928351" y="53072"/>
                      <a:pt x="1932861" y="60156"/>
                    </a:cubicBezTo>
                    <a:cubicBezTo>
                      <a:pt x="1925256" y="72881"/>
                      <a:pt x="1919883" y="87094"/>
                      <a:pt x="1917263" y="102245"/>
                    </a:cubicBezTo>
                    <a:cubicBezTo>
                      <a:pt x="1914644" y="87094"/>
                      <a:pt x="1909271" y="72881"/>
                      <a:pt x="1901666" y="60156"/>
                    </a:cubicBezTo>
                    <a:close/>
                    <a:moveTo>
                      <a:pt x="1917263" y="144646"/>
                    </a:moveTo>
                    <a:cubicBezTo>
                      <a:pt x="1919898" y="159827"/>
                      <a:pt x="1925270" y="174054"/>
                      <a:pt x="1932905" y="186809"/>
                    </a:cubicBezTo>
                    <a:cubicBezTo>
                      <a:pt x="1928455" y="193789"/>
                      <a:pt x="1923246" y="200352"/>
                      <a:pt x="1917308" y="206380"/>
                    </a:cubicBezTo>
                    <a:cubicBezTo>
                      <a:pt x="1911430" y="200427"/>
                      <a:pt x="1906191" y="193834"/>
                      <a:pt x="1901666" y="186735"/>
                    </a:cubicBezTo>
                    <a:cubicBezTo>
                      <a:pt x="1909271" y="173995"/>
                      <a:pt x="1914644" y="159782"/>
                      <a:pt x="1917263" y="144646"/>
                    </a:cubicBezTo>
                    <a:close/>
                    <a:moveTo>
                      <a:pt x="1920954" y="123438"/>
                    </a:moveTo>
                    <a:cubicBezTo>
                      <a:pt x="1920954" y="102424"/>
                      <a:pt x="1926491" y="82689"/>
                      <a:pt x="1936135" y="65589"/>
                    </a:cubicBezTo>
                    <a:cubicBezTo>
                      <a:pt x="1945779" y="82689"/>
                      <a:pt x="1951315" y="102424"/>
                      <a:pt x="1951315" y="123438"/>
                    </a:cubicBezTo>
                    <a:cubicBezTo>
                      <a:pt x="1951315" y="144066"/>
                      <a:pt x="1946032" y="163875"/>
                      <a:pt x="1936180" y="181362"/>
                    </a:cubicBezTo>
                    <a:cubicBezTo>
                      <a:pt x="1926491" y="164247"/>
                      <a:pt x="1920954" y="144482"/>
                      <a:pt x="1920954" y="123438"/>
                    </a:cubicBezTo>
                    <a:close/>
                    <a:moveTo>
                      <a:pt x="1956837" y="123438"/>
                    </a:moveTo>
                    <a:cubicBezTo>
                      <a:pt x="1956837" y="100325"/>
                      <a:pt x="1950452" y="78671"/>
                      <a:pt x="1939394" y="60156"/>
                    </a:cubicBezTo>
                    <a:cubicBezTo>
                      <a:pt x="1953622" y="37817"/>
                      <a:pt x="1975128" y="20598"/>
                      <a:pt x="2000548" y="11891"/>
                    </a:cubicBezTo>
                    <a:cubicBezTo>
                      <a:pt x="2025968" y="20598"/>
                      <a:pt x="2047473" y="37817"/>
                      <a:pt x="2061701" y="60156"/>
                    </a:cubicBezTo>
                    <a:cubicBezTo>
                      <a:pt x="2050628" y="78671"/>
                      <a:pt x="2044259" y="100325"/>
                      <a:pt x="2044259" y="123438"/>
                    </a:cubicBezTo>
                    <a:cubicBezTo>
                      <a:pt x="2044259" y="146551"/>
                      <a:pt x="2050643" y="168206"/>
                      <a:pt x="2061701" y="186720"/>
                    </a:cubicBezTo>
                    <a:cubicBezTo>
                      <a:pt x="2047473" y="209059"/>
                      <a:pt x="2025968" y="226278"/>
                      <a:pt x="2000548" y="234985"/>
                    </a:cubicBezTo>
                    <a:cubicBezTo>
                      <a:pt x="1975158" y="226293"/>
                      <a:pt x="1953682" y="209104"/>
                      <a:pt x="1939454" y="186809"/>
                    </a:cubicBezTo>
                    <a:cubicBezTo>
                      <a:pt x="1950780" y="167863"/>
                      <a:pt x="1956837" y="146119"/>
                      <a:pt x="1956837" y="123438"/>
                    </a:cubicBezTo>
                    <a:close/>
                    <a:moveTo>
                      <a:pt x="2049780" y="123438"/>
                    </a:moveTo>
                    <a:cubicBezTo>
                      <a:pt x="2049780" y="102424"/>
                      <a:pt x="2055316" y="82689"/>
                      <a:pt x="2064961" y="65589"/>
                    </a:cubicBezTo>
                    <a:cubicBezTo>
                      <a:pt x="2074605" y="82689"/>
                      <a:pt x="2080141" y="102424"/>
                      <a:pt x="2080141" y="123438"/>
                    </a:cubicBezTo>
                    <a:cubicBezTo>
                      <a:pt x="2080141" y="144453"/>
                      <a:pt x="2074605" y="164187"/>
                      <a:pt x="2064961" y="181288"/>
                    </a:cubicBezTo>
                    <a:cubicBezTo>
                      <a:pt x="2055316" y="164187"/>
                      <a:pt x="2049780" y="144453"/>
                      <a:pt x="2049780" y="123438"/>
                    </a:cubicBezTo>
                    <a:close/>
                    <a:moveTo>
                      <a:pt x="2068220" y="60156"/>
                    </a:moveTo>
                    <a:cubicBezTo>
                      <a:pt x="2072744" y="53042"/>
                      <a:pt x="2077998" y="46434"/>
                      <a:pt x="2083906" y="40451"/>
                    </a:cubicBezTo>
                    <a:cubicBezTo>
                      <a:pt x="2089815" y="46419"/>
                      <a:pt x="2095054" y="53027"/>
                      <a:pt x="2099593" y="60156"/>
                    </a:cubicBezTo>
                    <a:cubicBezTo>
                      <a:pt x="2091899" y="73015"/>
                      <a:pt x="2086496" y="87407"/>
                      <a:pt x="2083906" y="102736"/>
                    </a:cubicBezTo>
                    <a:cubicBezTo>
                      <a:pt x="2081302" y="87407"/>
                      <a:pt x="2075900" y="73030"/>
                      <a:pt x="2068220" y="60156"/>
                    </a:cubicBezTo>
                    <a:close/>
                    <a:moveTo>
                      <a:pt x="2083906" y="144140"/>
                    </a:moveTo>
                    <a:cubicBezTo>
                      <a:pt x="2086496" y="159469"/>
                      <a:pt x="2091899" y="173861"/>
                      <a:pt x="2099593" y="186720"/>
                    </a:cubicBezTo>
                    <a:cubicBezTo>
                      <a:pt x="2095054" y="193834"/>
                      <a:pt x="2089815" y="200442"/>
                      <a:pt x="2083906" y="206425"/>
                    </a:cubicBezTo>
                    <a:cubicBezTo>
                      <a:pt x="2077998" y="200457"/>
                      <a:pt x="2072759" y="193849"/>
                      <a:pt x="2068220" y="186720"/>
                    </a:cubicBezTo>
                    <a:cubicBezTo>
                      <a:pt x="2075900" y="173861"/>
                      <a:pt x="2081302" y="159469"/>
                      <a:pt x="2083906" y="144140"/>
                    </a:cubicBezTo>
                    <a:close/>
                    <a:moveTo>
                      <a:pt x="2087672" y="123438"/>
                    </a:moveTo>
                    <a:cubicBezTo>
                      <a:pt x="2087672" y="102424"/>
                      <a:pt x="2093208" y="82689"/>
                      <a:pt x="2102852" y="65589"/>
                    </a:cubicBezTo>
                    <a:cubicBezTo>
                      <a:pt x="2112496" y="82689"/>
                      <a:pt x="2118033" y="102424"/>
                      <a:pt x="2118033" y="123438"/>
                    </a:cubicBezTo>
                    <a:cubicBezTo>
                      <a:pt x="2118033" y="144453"/>
                      <a:pt x="2112496" y="164187"/>
                      <a:pt x="2102852" y="181288"/>
                    </a:cubicBezTo>
                    <a:cubicBezTo>
                      <a:pt x="2093208" y="164187"/>
                      <a:pt x="2087672" y="144453"/>
                      <a:pt x="2087672" y="123438"/>
                    </a:cubicBezTo>
                    <a:close/>
                    <a:moveTo>
                      <a:pt x="2106112" y="60156"/>
                    </a:moveTo>
                    <a:cubicBezTo>
                      <a:pt x="2110621" y="53072"/>
                      <a:pt x="2115845" y="46494"/>
                      <a:pt x="2121709" y="40556"/>
                    </a:cubicBezTo>
                    <a:cubicBezTo>
                      <a:pt x="2127573" y="46494"/>
                      <a:pt x="2132797" y="53072"/>
                      <a:pt x="2137306" y="60156"/>
                    </a:cubicBezTo>
                    <a:cubicBezTo>
                      <a:pt x="2129701" y="72881"/>
                      <a:pt x="2124328" y="87094"/>
                      <a:pt x="2121709" y="102245"/>
                    </a:cubicBezTo>
                    <a:cubicBezTo>
                      <a:pt x="2119075" y="87094"/>
                      <a:pt x="2113717" y="72881"/>
                      <a:pt x="2106112" y="60156"/>
                    </a:cubicBezTo>
                    <a:close/>
                    <a:moveTo>
                      <a:pt x="2121709" y="144646"/>
                    </a:moveTo>
                    <a:cubicBezTo>
                      <a:pt x="2124328" y="159797"/>
                      <a:pt x="2129701" y="174010"/>
                      <a:pt x="2137306" y="186735"/>
                    </a:cubicBezTo>
                    <a:cubicBezTo>
                      <a:pt x="2132797" y="193819"/>
                      <a:pt x="2127573" y="200397"/>
                      <a:pt x="2121709" y="206335"/>
                    </a:cubicBezTo>
                    <a:cubicBezTo>
                      <a:pt x="2115845" y="200397"/>
                      <a:pt x="2110621" y="193819"/>
                      <a:pt x="2106112" y="186735"/>
                    </a:cubicBezTo>
                    <a:cubicBezTo>
                      <a:pt x="2113717" y="173995"/>
                      <a:pt x="2119075" y="159782"/>
                      <a:pt x="2121709" y="144646"/>
                    </a:cubicBezTo>
                    <a:close/>
                    <a:moveTo>
                      <a:pt x="2125385" y="123438"/>
                    </a:moveTo>
                    <a:cubicBezTo>
                      <a:pt x="2125385" y="102424"/>
                      <a:pt x="2130921" y="82689"/>
                      <a:pt x="2140565" y="65589"/>
                    </a:cubicBezTo>
                    <a:cubicBezTo>
                      <a:pt x="2150209" y="82689"/>
                      <a:pt x="2155746" y="102424"/>
                      <a:pt x="2155746" y="123438"/>
                    </a:cubicBezTo>
                    <a:cubicBezTo>
                      <a:pt x="2155746" y="144453"/>
                      <a:pt x="2150209" y="164187"/>
                      <a:pt x="2140565" y="181288"/>
                    </a:cubicBezTo>
                    <a:cubicBezTo>
                      <a:pt x="2130921" y="164187"/>
                      <a:pt x="2125385" y="144453"/>
                      <a:pt x="2125385" y="123438"/>
                    </a:cubicBezTo>
                    <a:close/>
                    <a:moveTo>
                      <a:pt x="2161267" y="123438"/>
                    </a:moveTo>
                    <a:cubicBezTo>
                      <a:pt x="2161267" y="100325"/>
                      <a:pt x="2154882" y="78671"/>
                      <a:pt x="2143825" y="60156"/>
                    </a:cubicBezTo>
                    <a:cubicBezTo>
                      <a:pt x="2158053" y="37817"/>
                      <a:pt x="2179558" y="20598"/>
                      <a:pt x="2204978" y="11891"/>
                    </a:cubicBezTo>
                    <a:cubicBezTo>
                      <a:pt x="2230398" y="20598"/>
                      <a:pt x="2251904" y="37817"/>
                      <a:pt x="2266131" y="60156"/>
                    </a:cubicBezTo>
                    <a:cubicBezTo>
                      <a:pt x="2255059" y="78671"/>
                      <a:pt x="2248689" y="100325"/>
                      <a:pt x="2248689" y="123438"/>
                    </a:cubicBezTo>
                    <a:cubicBezTo>
                      <a:pt x="2248689" y="146551"/>
                      <a:pt x="2255074" y="168206"/>
                      <a:pt x="2266131" y="186720"/>
                    </a:cubicBezTo>
                    <a:cubicBezTo>
                      <a:pt x="2251904" y="209059"/>
                      <a:pt x="2230398" y="226278"/>
                      <a:pt x="2204978" y="234985"/>
                    </a:cubicBezTo>
                    <a:cubicBezTo>
                      <a:pt x="2179558" y="226278"/>
                      <a:pt x="2158053" y="209059"/>
                      <a:pt x="2143825" y="186720"/>
                    </a:cubicBezTo>
                    <a:cubicBezTo>
                      <a:pt x="2154882" y="168206"/>
                      <a:pt x="2161267" y="146566"/>
                      <a:pt x="2161267" y="123438"/>
                    </a:cubicBezTo>
                    <a:close/>
                    <a:moveTo>
                      <a:pt x="2254211" y="123438"/>
                    </a:moveTo>
                    <a:cubicBezTo>
                      <a:pt x="2254211" y="102424"/>
                      <a:pt x="2259747" y="82689"/>
                      <a:pt x="2269391" y="65589"/>
                    </a:cubicBezTo>
                    <a:cubicBezTo>
                      <a:pt x="2279035" y="82689"/>
                      <a:pt x="2284571" y="102424"/>
                      <a:pt x="2284571" y="123438"/>
                    </a:cubicBezTo>
                    <a:cubicBezTo>
                      <a:pt x="2284571" y="144453"/>
                      <a:pt x="2279035" y="164187"/>
                      <a:pt x="2269391" y="181288"/>
                    </a:cubicBezTo>
                    <a:cubicBezTo>
                      <a:pt x="2259747" y="164187"/>
                      <a:pt x="2254211" y="144453"/>
                      <a:pt x="2254211" y="123438"/>
                    </a:cubicBezTo>
                    <a:close/>
                    <a:moveTo>
                      <a:pt x="2272650" y="60156"/>
                    </a:moveTo>
                    <a:cubicBezTo>
                      <a:pt x="2277175" y="53042"/>
                      <a:pt x="2282428" y="46434"/>
                      <a:pt x="2288337" y="40451"/>
                    </a:cubicBezTo>
                    <a:cubicBezTo>
                      <a:pt x="2294245" y="46419"/>
                      <a:pt x="2299484" y="53027"/>
                      <a:pt x="2304023" y="60156"/>
                    </a:cubicBezTo>
                    <a:cubicBezTo>
                      <a:pt x="2296329" y="73015"/>
                      <a:pt x="2290926" y="87407"/>
                      <a:pt x="2288337" y="102736"/>
                    </a:cubicBezTo>
                    <a:cubicBezTo>
                      <a:pt x="2285747" y="87407"/>
                      <a:pt x="2280345" y="73030"/>
                      <a:pt x="2272650" y="60156"/>
                    </a:cubicBezTo>
                    <a:close/>
                    <a:moveTo>
                      <a:pt x="2288337" y="144140"/>
                    </a:moveTo>
                    <a:cubicBezTo>
                      <a:pt x="2290926" y="159469"/>
                      <a:pt x="2296329" y="173861"/>
                      <a:pt x="2304023" y="186720"/>
                    </a:cubicBezTo>
                    <a:cubicBezTo>
                      <a:pt x="2299484" y="193834"/>
                      <a:pt x="2294245" y="200442"/>
                      <a:pt x="2288337" y="206425"/>
                    </a:cubicBezTo>
                    <a:cubicBezTo>
                      <a:pt x="2282428" y="200457"/>
                      <a:pt x="2277190" y="193849"/>
                      <a:pt x="2272650" y="186720"/>
                    </a:cubicBezTo>
                    <a:cubicBezTo>
                      <a:pt x="2280345" y="173861"/>
                      <a:pt x="2285747" y="159469"/>
                      <a:pt x="2288337" y="144140"/>
                    </a:cubicBezTo>
                    <a:close/>
                    <a:moveTo>
                      <a:pt x="2292102" y="123438"/>
                    </a:moveTo>
                    <a:cubicBezTo>
                      <a:pt x="2292102" y="102424"/>
                      <a:pt x="2297639" y="82689"/>
                      <a:pt x="2307283" y="65589"/>
                    </a:cubicBezTo>
                    <a:cubicBezTo>
                      <a:pt x="2316927" y="82689"/>
                      <a:pt x="2322463" y="102424"/>
                      <a:pt x="2322463" y="123438"/>
                    </a:cubicBezTo>
                    <a:cubicBezTo>
                      <a:pt x="2322463" y="144453"/>
                      <a:pt x="2316927" y="164187"/>
                      <a:pt x="2307283" y="181288"/>
                    </a:cubicBezTo>
                    <a:cubicBezTo>
                      <a:pt x="2297639" y="164187"/>
                      <a:pt x="2292102" y="144453"/>
                      <a:pt x="2292102" y="123438"/>
                    </a:cubicBezTo>
                    <a:close/>
                    <a:moveTo>
                      <a:pt x="2310542" y="60156"/>
                    </a:moveTo>
                    <a:cubicBezTo>
                      <a:pt x="2315051" y="53072"/>
                      <a:pt x="2320275" y="46494"/>
                      <a:pt x="2326139" y="40556"/>
                    </a:cubicBezTo>
                    <a:cubicBezTo>
                      <a:pt x="2332003" y="46494"/>
                      <a:pt x="2337227" y="53072"/>
                      <a:pt x="2341736" y="60156"/>
                    </a:cubicBezTo>
                    <a:cubicBezTo>
                      <a:pt x="2334131" y="72881"/>
                      <a:pt x="2328758" y="87094"/>
                      <a:pt x="2326139" y="102245"/>
                    </a:cubicBezTo>
                    <a:cubicBezTo>
                      <a:pt x="2323520" y="87094"/>
                      <a:pt x="2318147" y="72881"/>
                      <a:pt x="2310542" y="60156"/>
                    </a:cubicBezTo>
                    <a:close/>
                    <a:moveTo>
                      <a:pt x="2326139" y="144646"/>
                    </a:moveTo>
                    <a:cubicBezTo>
                      <a:pt x="2328758" y="159797"/>
                      <a:pt x="2334131" y="174010"/>
                      <a:pt x="2341736" y="186735"/>
                    </a:cubicBezTo>
                    <a:cubicBezTo>
                      <a:pt x="2337227" y="193819"/>
                      <a:pt x="2332003" y="200397"/>
                      <a:pt x="2326139" y="206335"/>
                    </a:cubicBezTo>
                    <a:cubicBezTo>
                      <a:pt x="2320275" y="200397"/>
                      <a:pt x="2315051" y="193819"/>
                      <a:pt x="2310542" y="186735"/>
                    </a:cubicBezTo>
                    <a:cubicBezTo>
                      <a:pt x="2318147" y="173995"/>
                      <a:pt x="2323520" y="159782"/>
                      <a:pt x="2326139" y="144646"/>
                    </a:cubicBezTo>
                    <a:close/>
                    <a:moveTo>
                      <a:pt x="2329815" y="123438"/>
                    </a:moveTo>
                    <a:cubicBezTo>
                      <a:pt x="2329815" y="102424"/>
                      <a:pt x="2335351" y="82689"/>
                      <a:pt x="2344996" y="65589"/>
                    </a:cubicBezTo>
                    <a:cubicBezTo>
                      <a:pt x="2354640" y="82689"/>
                      <a:pt x="2360176" y="102424"/>
                      <a:pt x="2360176" y="123438"/>
                    </a:cubicBezTo>
                    <a:cubicBezTo>
                      <a:pt x="2360176" y="144453"/>
                      <a:pt x="2354640" y="164187"/>
                      <a:pt x="2344996" y="181288"/>
                    </a:cubicBezTo>
                    <a:cubicBezTo>
                      <a:pt x="2335351" y="164187"/>
                      <a:pt x="2329815" y="144453"/>
                      <a:pt x="2329815" y="123438"/>
                    </a:cubicBezTo>
                    <a:close/>
                    <a:moveTo>
                      <a:pt x="2365698" y="123438"/>
                    </a:moveTo>
                    <a:cubicBezTo>
                      <a:pt x="2365698" y="100325"/>
                      <a:pt x="2359313" y="78671"/>
                      <a:pt x="2348255" y="60156"/>
                    </a:cubicBezTo>
                    <a:cubicBezTo>
                      <a:pt x="2362483" y="37817"/>
                      <a:pt x="2383989" y="20598"/>
                      <a:pt x="2409408" y="11891"/>
                    </a:cubicBezTo>
                    <a:cubicBezTo>
                      <a:pt x="2434828" y="20598"/>
                      <a:pt x="2456334" y="37817"/>
                      <a:pt x="2470562" y="60156"/>
                    </a:cubicBezTo>
                    <a:cubicBezTo>
                      <a:pt x="2459489" y="78671"/>
                      <a:pt x="2453119" y="100325"/>
                      <a:pt x="2453119" y="123438"/>
                    </a:cubicBezTo>
                    <a:cubicBezTo>
                      <a:pt x="2453119" y="146551"/>
                      <a:pt x="2459504" y="168206"/>
                      <a:pt x="2470562" y="186720"/>
                    </a:cubicBezTo>
                    <a:cubicBezTo>
                      <a:pt x="2456334" y="209059"/>
                      <a:pt x="2434828" y="226278"/>
                      <a:pt x="2409408" y="234985"/>
                    </a:cubicBezTo>
                    <a:cubicBezTo>
                      <a:pt x="2383989" y="226278"/>
                      <a:pt x="2362483" y="209059"/>
                      <a:pt x="2348255" y="186720"/>
                    </a:cubicBezTo>
                    <a:cubicBezTo>
                      <a:pt x="2359328" y="168206"/>
                      <a:pt x="2365698" y="146566"/>
                      <a:pt x="2365698" y="123438"/>
                    </a:cubicBezTo>
                    <a:close/>
                    <a:moveTo>
                      <a:pt x="2458641" y="123438"/>
                    </a:moveTo>
                    <a:cubicBezTo>
                      <a:pt x="2458641" y="102424"/>
                      <a:pt x="2464177" y="82689"/>
                      <a:pt x="2473821" y="65589"/>
                    </a:cubicBezTo>
                    <a:cubicBezTo>
                      <a:pt x="2483465" y="82689"/>
                      <a:pt x="2489002" y="102424"/>
                      <a:pt x="2489002" y="123438"/>
                    </a:cubicBezTo>
                    <a:cubicBezTo>
                      <a:pt x="2489002" y="144453"/>
                      <a:pt x="2483465" y="164187"/>
                      <a:pt x="2473821" y="181288"/>
                    </a:cubicBezTo>
                    <a:cubicBezTo>
                      <a:pt x="2464177" y="164187"/>
                      <a:pt x="2458641" y="144467"/>
                      <a:pt x="2458641" y="123438"/>
                    </a:cubicBezTo>
                    <a:close/>
                    <a:moveTo>
                      <a:pt x="2477081" y="60156"/>
                    </a:moveTo>
                    <a:cubicBezTo>
                      <a:pt x="2481605" y="53042"/>
                      <a:pt x="2486859" y="46434"/>
                      <a:pt x="2492767" y="40466"/>
                    </a:cubicBezTo>
                    <a:cubicBezTo>
                      <a:pt x="2498675" y="46434"/>
                      <a:pt x="2503914" y="53042"/>
                      <a:pt x="2508453" y="60171"/>
                    </a:cubicBezTo>
                    <a:cubicBezTo>
                      <a:pt x="2500759" y="73030"/>
                      <a:pt x="2495357" y="87422"/>
                      <a:pt x="2492767" y="102751"/>
                    </a:cubicBezTo>
                    <a:cubicBezTo>
                      <a:pt x="2490177" y="87407"/>
                      <a:pt x="2484775" y="73030"/>
                      <a:pt x="2477081" y="60156"/>
                    </a:cubicBezTo>
                    <a:close/>
                    <a:moveTo>
                      <a:pt x="2492767" y="144140"/>
                    </a:moveTo>
                    <a:cubicBezTo>
                      <a:pt x="2495357" y="159469"/>
                      <a:pt x="2500759" y="173861"/>
                      <a:pt x="2508453" y="186720"/>
                    </a:cubicBezTo>
                    <a:cubicBezTo>
                      <a:pt x="2503914" y="193834"/>
                      <a:pt x="2498675" y="200442"/>
                      <a:pt x="2492767" y="206425"/>
                    </a:cubicBezTo>
                    <a:cubicBezTo>
                      <a:pt x="2486859" y="200457"/>
                      <a:pt x="2481620" y="193849"/>
                      <a:pt x="2477081" y="186735"/>
                    </a:cubicBezTo>
                    <a:cubicBezTo>
                      <a:pt x="2484775" y="173861"/>
                      <a:pt x="2490177" y="159484"/>
                      <a:pt x="2492767" y="144140"/>
                    </a:cubicBezTo>
                    <a:close/>
                    <a:moveTo>
                      <a:pt x="2496532" y="123438"/>
                    </a:moveTo>
                    <a:cubicBezTo>
                      <a:pt x="2496532" y="102424"/>
                      <a:pt x="2502069" y="82689"/>
                      <a:pt x="2511713" y="65589"/>
                    </a:cubicBezTo>
                    <a:cubicBezTo>
                      <a:pt x="2521357" y="82689"/>
                      <a:pt x="2526893" y="102424"/>
                      <a:pt x="2526893" y="123438"/>
                    </a:cubicBezTo>
                    <a:cubicBezTo>
                      <a:pt x="2526893" y="144453"/>
                      <a:pt x="2521357" y="164187"/>
                      <a:pt x="2511713" y="181288"/>
                    </a:cubicBezTo>
                    <a:cubicBezTo>
                      <a:pt x="2502069" y="164187"/>
                      <a:pt x="2496532" y="144453"/>
                      <a:pt x="2496532" y="123438"/>
                    </a:cubicBezTo>
                    <a:close/>
                    <a:moveTo>
                      <a:pt x="2514972" y="60156"/>
                    </a:moveTo>
                    <a:cubicBezTo>
                      <a:pt x="2519482" y="53072"/>
                      <a:pt x="2524706" y="46494"/>
                      <a:pt x="2530569" y="40556"/>
                    </a:cubicBezTo>
                    <a:cubicBezTo>
                      <a:pt x="2536433" y="46494"/>
                      <a:pt x="2541657" y="53072"/>
                      <a:pt x="2546167" y="60156"/>
                    </a:cubicBezTo>
                    <a:cubicBezTo>
                      <a:pt x="2538561" y="72881"/>
                      <a:pt x="2533189" y="87094"/>
                      <a:pt x="2530569" y="102245"/>
                    </a:cubicBezTo>
                    <a:cubicBezTo>
                      <a:pt x="2527950" y="87094"/>
                      <a:pt x="2522577" y="72881"/>
                      <a:pt x="2514972" y="60156"/>
                    </a:cubicBezTo>
                    <a:close/>
                    <a:moveTo>
                      <a:pt x="2530569" y="144646"/>
                    </a:moveTo>
                    <a:cubicBezTo>
                      <a:pt x="2533189" y="159797"/>
                      <a:pt x="2538561" y="174010"/>
                      <a:pt x="2546167" y="186735"/>
                    </a:cubicBezTo>
                    <a:cubicBezTo>
                      <a:pt x="2541657" y="193819"/>
                      <a:pt x="2536433" y="200397"/>
                      <a:pt x="2530569" y="206335"/>
                    </a:cubicBezTo>
                    <a:cubicBezTo>
                      <a:pt x="2524706" y="200397"/>
                      <a:pt x="2519482" y="193819"/>
                      <a:pt x="2514972" y="186735"/>
                    </a:cubicBezTo>
                    <a:cubicBezTo>
                      <a:pt x="2522577" y="173995"/>
                      <a:pt x="2527950" y="159797"/>
                      <a:pt x="2530569" y="144646"/>
                    </a:cubicBezTo>
                    <a:close/>
                    <a:moveTo>
                      <a:pt x="2534260" y="123438"/>
                    </a:moveTo>
                    <a:cubicBezTo>
                      <a:pt x="2534260" y="102424"/>
                      <a:pt x="2539797" y="82689"/>
                      <a:pt x="2549441" y="65589"/>
                    </a:cubicBezTo>
                    <a:cubicBezTo>
                      <a:pt x="2559085" y="82689"/>
                      <a:pt x="2564621" y="102424"/>
                      <a:pt x="2564621" y="123438"/>
                    </a:cubicBezTo>
                    <a:cubicBezTo>
                      <a:pt x="2564621" y="144453"/>
                      <a:pt x="2559085" y="164187"/>
                      <a:pt x="2549441" y="181288"/>
                    </a:cubicBezTo>
                    <a:cubicBezTo>
                      <a:pt x="2539782" y="164187"/>
                      <a:pt x="2534260" y="144453"/>
                      <a:pt x="2534260" y="123438"/>
                    </a:cubicBezTo>
                    <a:close/>
                    <a:moveTo>
                      <a:pt x="2570143" y="123438"/>
                    </a:moveTo>
                    <a:cubicBezTo>
                      <a:pt x="2570143" y="100325"/>
                      <a:pt x="2563758" y="78671"/>
                      <a:pt x="2552700" y="60156"/>
                    </a:cubicBezTo>
                    <a:cubicBezTo>
                      <a:pt x="2566928" y="37817"/>
                      <a:pt x="2588434" y="20598"/>
                      <a:pt x="2613854" y="11891"/>
                    </a:cubicBezTo>
                    <a:cubicBezTo>
                      <a:pt x="2639274" y="20598"/>
                      <a:pt x="2660779" y="37817"/>
                      <a:pt x="2675007" y="60156"/>
                    </a:cubicBezTo>
                    <a:cubicBezTo>
                      <a:pt x="2663934" y="78671"/>
                      <a:pt x="2657549" y="100325"/>
                      <a:pt x="2657549" y="123438"/>
                    </a:cubicBezTo>
                    <a:cubicBezTo>
                      <a:pt x="2657549" y="146551"/>
                      <a:pt x="2663934" y="168206"/>
                      <a:pt x="2675007" y="186720"/>
                    </a:cubicBezTo>
                    <a:cubicBezTo>
                      <a:pt x="2660779" y="209059"/>
                      <a:pt x="2639274" y="226278"/>
                      <a:pt x="2613854" y="234985"/>
                    </a:cubicBezTo>
                    <a:cubicBezTo>
                      <a:pt x="2588434" y="226278"/>
                      <a:pt x="2566928" y="209059"/>
                      <a:pt x="2552700" y="186720"/>
                    </a:cubicBezTo>
                    <a:cubicBezTo>
                      <a:pt x="2563758" y="168206"/>
                      <a:pt x="2570143" y="146566"/>
                      <a:pt x="2570143" y="123438"/>
                    </a:cubicBezTo>
                    <a:close/>
                    <a:moveTo>
                      <a:pt x="2663086" y="123438"/>
                    </a:moveTo>
                    <a:cubicBezTo>
                      <a:pt x="2663086" y="102424"/>
                      <a:pt x="2668622" y="82689"/>
                      <a:pt x="2678267" y="65589"/>
                    </a:cubicBezTo>
                    <a:cubicBezTo>
                      <a:pt x="2687911" y="82689"/>
                      <a:pt x="2693447" y="102424"/>
                      <a:pt x="2693447" y="123438"/>
                    </a:cubicBezTo>
                    <a:cubicBezTo>
                      <a:pt x="2693447" y="144453"/>
                      <a:pt x="2687911" y="164187"/>
                      <a:pt x="2678267" y="181288"/>
                    </a:cubicBezTo>
                    <a:cubicBezTo>
                      <a:pt x="2668622" y="164187"/>
                      <a:pt x="2663086" y="144453"/>
                      <a:pt x="2663086" y="123438"/>
                    </a:cubicBezTo>
                    <a:close/>
                    <a:moveTo>
                      <a:pt x="2681526" y="60156"/>
                    </a:moveTo>
                    <a:cubicBezTo>
                      <a:pt x="2686065" y="53042"/>
                      <a:pt x="2691304" y="46434"/>
                      <a:pt x="2697212" y="40451"/>
                    </a:cubicBezTo>
                    <a:cubicBezTo>
                      <a:pt x="2703121" y="46419"/>
                      <a:pt x="2708360" y="53027"/>
                      <a:pt x="2712899" y="60141"/>
                    </a:cubicBezTo>
                    <a:cubicBezTo>
                      <a:pt x="2705204" y="73000"/>
                      <a:pt x="2699802" y="87392"/>
                      <a:pt x="2697212" y="102721"/>
                    </a:cubicBezTo>
                    <a:cubicBezTo>
                      <a:pt x="2694608" y="87407"/>
                      <a:pt x="2689205" y="73030"/>
                      <a:pt x="2681526" y="60156"/>
                    </a:cubicBezTo>
                    <a:close/>
                    <a:moveTo>
                      <a:pt x="2697197" y="144140"/>
                    </a:moveTo>
                    <a:cubicBezTo>
                      <a:pt x="2699787" y="159469"/>
                      <a:pt x="2705189" y="173861"/>
                      <a:pt x="2712884" y="186720"/>
                    </a:cubicBezTo>
                    <a:cubicBezTo>
                      <a:pt x="2708360" y="193834"/>
                      <a:pt x="2703106" y="200442"/>
                      <a:pt x="2697197" y="206410"/>
                    </a:cubicBezTo>
                    <a:cubicBezTo>
                      <a:pt x="2691289" y="200442"/>
                      <a:pt x="2686050" y="193834"/>
                      <a:pt x="2681511" y="186705"/>
                    </a:cubicBezTo>
                    <a:cubicBezTo>
                      <a:pt x="2689205" y="173861"/>
                      <a:pt x="2694608" y="159484"/>
                      <a:pt x="2697197" y="144140"/>
                    </a:cubicBezTo>
                    <a:close/>
                    <a:moveTo>
                      <a:pt x="2700978" y="123438"/>
                    </a:moveTo>
                    <a:cubicBezTo>
                      <a:pt x="2700978" y="102424"/>
                      <a:pt x="2706514" y="82689"/>
                      <a:pt x="2716158" y="65589"/>
                    </a:cubicBezTo>
                    <a:cubicBezTo>
                      <a:pt x="2725802" y="82689"/>
                      <a:pt x="2731338" y="102424"/>
                      <a:pt x="2731338" y="123438"/>
                    </a:cubicBezTo>
                    <a:cubicBezTo>
                      <a:pt x="2731338" y="144453"/>
                      <a:pt x="2725802" y="164187"/>
                      <a:pt x="2716158" y="181288"/>
                    </a:cubicBezTo>
                    <a:cubicBezTo>
                      <a:pt x="2706514" y="164187"/>
                      <a:pt x="2700978" y="144467"/>
                      <a:pt x="2700978" y="123438"/>
                    </a:cubicBezTo>
                    <a:close/>
                    <a:moveTo>
                      <a:pt x="2719417" y="60156"/>
                    </a:moveTo>
                    <a:cubicBezTo>
                      <a:pt x="2723927" y="53072"/>
                      <a:pt x="2729151" y="46494"/>
                      <a:pt x="2735015" y="40556"/>
                    </a:cubicBezTo>
                    <a:cubicBezTo>
                      <a:pt x="2740879" y="46494"/>
                      <a:pt x="2746102" y="53072"/>
                      <a:pt x="2750612" y="60156"/>
                    </a:cubicBezTo>
                    <a:cubicBezTo>
                      <a:pt x="2743007" y="72881"/>
                      <a:pt x="2737634" y="87094"/>
                      <a:pt x="2735015" y="102245"/>
                    </a:cubicBezTo>
                    <a:cubicBezTo>
                      <a:pt x="2732380" y="87094"/>
                      <a:pt x="2727023" y="72881"/>
                      <a:pt x="2719417" y="60156"/>
                    </a:cubicBezTo>
                    <a:close/>
                    <a:moveTo>
                      <a:pt x="2735015" y="144646"/>
                    </a:moveTo>
                    <a:cubicBezTo>
                      <a:pt x="2737634" y="159797"/>
                      <a:pt x="2743007" y="174010"/>
                      <a:pt x="2750612" y="186735"/>
                    </a:cubicBezTo>
                    <a:cubicBezTo>
                      <a:pt x="2746102" y="193819"/>
                      <a:pt x="2740879" y="200397"/>
                      <a:pt x="2735015" y="206335"/>
                    </a:cubicBezTo>
                    <a:cubicBezTo>
                      <a:pt x="2729151" y="200397"/>
                      <a:pt x="2723927" y="193819"/>
                      <a:pt x="2719417" y="186735"/>
                    </a:cubicBezTo>
                    <a:cubicBezTo>
                      <a:pt x="2727023" y="173995"/>
                      <a:pt x="2732380" y="159797"/>
                      <a:pt x="2735015" y="144646"/>
                    </a:cubicBezTo>
                    <a:close/>
                    <a:moveTo>
                      <a:pt x="2738691" y="123438"/>
                    </a:moveTo>
                    <a:cubicBezTo>
                      <a:pt x="2738691" y="102424"/>
                      <a:pt x="2744227" y="82689"/>
                      <a:pt x="2753871" y="65589"/>
                    </a:cubicBezTo>
                    <a:cubicBezTo>
                      <a:pt x="2763515" y="82689"/>
                      <a:pt x="2769052" y="102424"/>
                      <a:pt x="2769052" y="123438"/>
                    </a:cubicBezTo>
                    <a:cubicBezTo>
                      <a:pt x="2769052" y="144453"/>
                      <a:pt x="2763515" y="164187"/>
                      <a:pt x="2753871" y="181288"/>
                    </a:cubicBezTo>
                    <a:cubicBezTo>
                      <a:pt x="2744227" y="164187"/>
                      <a:pt x="2738691" y="144467"/>
                      <a:pt x="2738691" y="123438"/>
                    </a:cubicBezTo>
                    <a:close/>
                    <a:moveTo>
                      <a:pt x="2774573" y="123438"/>
                    </a:moveTo>
                    <a:cubicBezTo>
                      <a:pt x="2774573" y="100325"/>
                      <a:pt x="2768188" y="78671"/>
                      <a:pt x="2757131" y="60156"/>
                    </a:cubicBezTo>
                    <a:cubicBezTo>
                      <a:pt x="2771359" y="37817"/>
                      <a:pt x="2792864" y="20598"/>
                      <a:pt x="2818284" y="11891"/>
                    </a:cubicBezTo>
                    <a:cubicBezTo>
                      <a:pt x="2843704" y="20598"/>
                      <a:pt x="2865209" y="37817"/>
                      <a:pt x="2879437" y="60156"/>
                    </a:cubicBezTo>
                    <a:cubicBezTo>
                      <a:pt x="2868365" y="78671"/>
                      <a:pt x="2861995" y="100325"/>
                      <a:pt x="2861995" y="123438"/>
                    </a:cubicBezTo>
                    <a:cubicBezTo>
                      <a:pt x="2861995" y="146581"/>
                      <a:pt x="2868394" y="168265"/>
                      <a:pt x="2879482" y="186794"/>
                    </a:cubicBezTo>
                    <a:cubicBezTo>
                      <a:pt x="2874928" y="193938"/>
                      <a:pt x="2869600" y="200635"/>
                      <a:pt x="2863498" y="206782"/>
                    </a:cubicBezTo>
                    <a:cubicBezTo>
                      <a:pt x="2850580" y="219745"/>
                      <a:pt x="2835176" y="229285"/>
                      <a:pt x="2818388" y="235014"/>
                    </a:cubicBezTo>
                    <a:cubicBezTo>
                      <a:pt x="2792939" y="226323"/>
                      <a:pt x="2771388" y="209089"/>
                      <a:pt x="2757145" y="186720"/>
                    </a:cubicBezTo>
                    <a:cubicBezTo>
                      <a:pt x="2768188" y="168206"/>
                      <a:pt x="2774573" y="146566"/>
                      <a:pt x="2774573" y="123438"/>
                    </a:cubicBezTo>
                    <a:close/>
                    <a:moveTo>
                      <a:pt x="2867516" y="123438"/>
                    </a:moveTo>
                    <a:cubicBezTo>
                      <a:pt x="2867516" y="102424"/>
                      <a:pt x="2873053" y="82689"/>
                      <a:pt x="2882697" y="65589"/>
                    </a:cubicBezTo>
                    <a:cubicBezTo>
                      <a:pt x="2892341" y="82689"/>
                      <a:pt x="2897877" y="102424"/>
                      <a:pt x="2897877" y="123438"/>
                    </a:cubicBezTo>
                    <a:cubicBezTo>
                      <a:pt x="2897877" y="144066"/>
                      <a:pt x="2892594" y="163875"/>
                      <a:pt x="2882741" y="181362"/>
                    </a:cubicBezTo>
                    <a:cubicBezTo>
                      <a:pt x="2873067" y="164247"/>
                      <a:pt x="2867516" y="144482"/>
                      <a:pt x="2867516" y="123438"/>
                    </a:cubicBezTo>
                    <a:close/>
                    <a:moveTo>
                      <a:pt x="2885956" y="60156"/>
                    </a:moveTo>
                    <a:cubicBezTo>
                      <a:pt x="2890495" y="53042"/>
                      <a:pt x="2895734" y="46434"/>
                      <a:pt x="2901642" y="40451"/>
                    </a:cubicBezTo>
                    <a:cubicBezTo>
                      <a:pt x="2907551" y="46419"/>
                      <a:pt x="2912790" y="53027"/>
                      <a:pt x="2917329" y="60141"/>
                    </a:cubicBezTo>
                    <a:cubicBezTo>
                      <a:pt x="2909635" y="73015"/>
                      <a:pt x="2904232" y="87392"/>
                      <a:pt x="2901642" y="102736"/>
                    </a:cubicBezTo>
                    <a:cubicBezTo>
                      <a:pt x="2899053" y="87422"/>
                      <a:pt x="2893651" y="73030"/>
                      <a:pt x="2885956" y="60156"/>
                    </a:cubicBezTo>
                    <a:close/>
                    <a:moveTo>
                      <a:pt x="2901642" y="144185"/>
                    </a:moveTo>
                    <a:cubicBezTo>
                      <a:pt x="2904232" y="159499"/>
                      <a:pt x="2909635" y="173876"/>
                      <a:pt x="2917314" y="186735"/>
                    </a:cubicBezTo>
                    <a:cubicBezTo>
                      <a:pt x="2912775" y="193849"/>
                      <a:pt x="2907536" y="200457"/>
                      <a:pt x="2901628" y="206440"/>
                    </a:cubicBezTo>
                    <a:cubicBezTo>
                      <a:pt x="2895749" y="200501"/>
                      <a:pt x="2890510" y="193908"/>
                      <a:pt x="2886001" y="186824"/>
                    </a:cubicBezTo>
                    <a:cubicBezTo>
                      <a:pt x="2893844" y="173727"/>
                      <a:pt x="2899112" y="159321"/>
                      <a:pt x="2901642" y="144185"/>
                    </a:cubicBezTo>
                    <a:close/>
                    <a:moveTo>
                      <a:pt x="2905408" y="123438"/>
                    </a:moveTo>
                    <a:cubicBezTo>
                      <a:pt x="2905408" y="102424"/>
                      <a:pt x="2910944" y="82689"/>
                      <a:pt x="2920589" y="65589"/>
                    </a:cubicBezTo>
                    <a:cubicBezTo>
                      <a:pt x="2930233" y="82689"/>
                      <a:pt x="2935769" y="102424"/>
                      <a:pt x="2935769" y="123438"/>
                    </a:cubicBezTo>
                    <a:cubicBezTo>
                      <a:pt x="2935769" y="144453"/>
                      <a:pt x="2930233" y="164187"/>
                      <a:pt x="2920589" y="181288"/>
                    </a:cubicBezTo>
                    <a:cubicBezTo>
                      <a:pt x="2910944" y="164187"/>
                      <a:pt x="2905408" y="144453"/>
                      <a:pt x="2905408" y="123438"/>
                    </a:cubicBezTo>
                    <a:close/>
                    <a:moveTo>
                      <a:pt x="2923848" y="60156"/>
                    </a:moveTo>
                    <a:cubicBezTo>
                      <a:pt x="2928357" y="53072"/>
                      <a:pt x="2933581" y="46494"/>
                      <a:pt x="2939445" y="40556"/>
                    </a:cubicBezTo>
                    <a:cubicBezTo>
                      <a:pt x="2945309" y="46494"/>
                      <a:pt x="2950533" y="53072"/>
                      <a:pt x="2955042" y="60156"/>
                    </a:cubicBezTo>
                    <a:cubicBezTo>
                      <a:pt x="2947437" y="72881"/>
                      <a:pt x="2942064" y="87094"/>
                      <a:pt x="2939445" y="102245"/>
                    </a:cubicBezTo>
                    <a:cubicBezTo>
                      <a:pt x="2936826" y="87094"/>
                      <a:pt x="2931453" y="72881"/>
                      <a:pt x="2923848" y="60156"/>
                    </a:cubicBezTo>
                    <a:close/>
                    <a:moveTo>
                      <a:pt x="2939445" y="144646"/>
                    </a:moveTo>
                    <a:cubicBezTo>
                      <a:pt x="2942064" y="159797"/>
                      <a:pt x="2947437" y="174010"/>
                      <a:pt x="2955042" y="186735"/>
                    </a:cubicBezTo>
                    <a:cubicBezTo>
                      <a:pt x="2950533" y="193819"/>
                      <a:pt x="2945309" y="200397"/>
                      <a:pt x="2939445" y="206335"/>
                    </a:cubicBezTo>
                    <a:cubicBezTo>
                      <a:pt x="2933581" y="200397"/>
                      <a:pt x="2928357" y="193819"/>
                      <a:pt x="2923848" y="186735"/>
                    </a:cubicBezTo>
                    <a:cubicBezTo>
                      <a:pt x="2931453" y="173995"/>
                      <a:pt x="2936826" y="159797"/>
                      <a:pt x="2939445" y="144646"/>
                    </a:cubicBezTo>
                    <a:close/>
                    <a:moveTo>
                      <a:pt x="2943121" y="123438"/>
                    </a:moveTo>
                    <a:cubicBezTo>
                      <a:pt x="2943121" y="102424"/>
                      <a:pt x="2948657" y="82689"/>
                      <a:pt x="2958301" y="65589"/>
                    </a:cubicBezTo>
                    <a:cubicBezTo>
                      <a:pt x="2967945" y="82689"/>
                      <a:pt x="2973482" y="102424"/>
                      <a:pt x="2973482" y="123438"/>
                    </a:cubicBezTo>
                    <a:cubicBezTo>
                      <a:pt x="2973482" y="144453"/>
                      <a:pt x="2967945" y="164187"/>
                      <a:pt x="2958301" y="181288"/>
                    </a:cubicBezTo>
                    <a:cubicBezTo>
                      <a:pt x="2948657" y="164187"/>
                      <a:pt x="2943121" y="144453"/>
                      <a:pt x="2943121" y="123438"/>
                    </a:cubicBezTo>
                    <a:close/>
                    <a:moveTo>
                      <a:pt x="2979004" y="123438"/>
                    </a:moveTo>
                    <a:cubicBezTo>
                      <a:pt x="2979004" y="100325"/>
                      <a:pt x="2972619" y="78671"/>
                      <a:pt x="2961561" y="60156"/>
                    </a:cubicBezTo>
                    <a:cubicBezTo>
                      <a:pt x="2975789" y="37817"/>
                      <a:pt x="2997294" y="20598"/>
                      <a:pt x="3022714" y="11891"/>
                    </a:cubicBezTo>
                    <a:cubicBezTo>
                      <a:pt x="3048134" y="20598"/>
                      <a:pt x="3069640" y="37817"/>
                      <a:pt x="3083868" y="60156"/>
                    </a:cubicBezTo>
                    <a:cubicBezTo>
                      <a:pt x="3072795" y="78671"/>
                      <a:pt x="3066425" y="100325"/>
                      <a:pt x="3066425" y="123438"/>
                    </a:cubicBezTo>
                    <a:cubicBezTo>
                      <a:pt x="3066425" y="146551"/>
                      <a:pt x="3072810" y="168206"/>
                      <a:pt x="3083868" y="186720"/>
                    </a:cubicBezTo>
                    <a:cubicBezTo>
                      <a:pt x="3069640" y="209059"/>
                      <a:pt x="3048134" y="226278"/>
                      <a:pt x="3022714" y="234985"/>
                    </a:cubicBezTo>
                    <a:cubicBezTo>
                      <a:pt x="2997294" y="226278"/>
                      <a:pt x="2975789" y="209059"/>
                      <a:pt x="2961561" y="186720"/>
                    </a:cubicBezTo>
                    <a:cubicBezTo>
                      <a:pt x="2972634" y="168206"/>
                      <a:pt x="2979004" y="146566"/>
                      <a:pt x="2979004" y="123438"/>
                    </a:cubicBezTo>
                    <a:close/>
                    <a:moveTo>
                      <a:pt x="3071947" y="123438"/>
                    </a:moveTo>
                    <a:cubicBezTo>
                      <a:pt x="3071947" y="102424"/>
                      <a:pt x="3077483" y="82689"/>
                      <a:pt x="3087127" y="65589"/>
                    </a:cubicBezTo>
                    <a:cubicBezTo>
                      <a:pt x="3096771" y="82689"/>
                      <a:pt x="3102307" y="102424"/>
                      <a:pt x="3102307" y="123438"/>
                    </a:cubicBezTo>
                    <a:cubicBezTo>
                      <a:pt x="3102307" y="144453"/>
                      <a:pt x="3096771" y="164187"/>
                      <a:pt x="3087127" y="181288"/>
                    </a:cubicBezTo>
                    <a:cubicBezTo>
                      <a:pt x="3077483" y="164187"/>
                      <a:pt x="3071947" y="144453"/>
                      <a:pt x="3071947" y="123438"/>
                    </a:cubicBezTo>
                    <a:close/>
                    <a:moveTo>
                      <a:pt x="3090386" y="60156"/>
                    </a:moveTo>
                    <a:cubicBezTo>
                      <a:pt x="3094926" y="53042"/>
                      <a:pt x="3100164" y="46434"/>
                      <a:pt x="3106073" y="40466"/>
                    </a:cubicBezTo>
                    <a:cubicBezTo>
                      <a:pt x="3111981" y="46434"/>
                      <a:pt x="3117220" y="53042"/>
                      <a:pt x="3121759" y="60156"/>
                    </a:cubicBezTo>
                    <a:cubicBezTo>
                      <a:pt x="3114065" y="73015"/>
                      <a:pt x="3108662" y="87407"/>
                      <a:pt x="3106073" y="102736"/>
                    </a:cubicBezTo>
                    <a:cubicBezTo>
                      <a:pt x="3103483" y="87407"/>
                      <a:pt x="3098081" y="73030"/>
                      <a:pt x="3090386" y="60156"/>
                    </a:cubicBezTo>
                    <a:close/>
                    <a:moveTo>
                      <a:pt x="3106073" y="144140"/>
                    </a:moveTo>
                    <a:cubicBezTo>
                      <a:pt x="3108662" y="159469"/>
                      <a:pt x="3114065" y="173861"/>
                      <a:pt x="3121759" y="186720"/>
                    </a:cubicBezTo>
                    <a:cubicBezTo>
                      <a:pt x="3117235" y="193834"/>
                      <a:pt x="3111981" y="200442"/>
                      <a:pt x="3106073" y="206410"/>
                    </a:cubicBezTo>
                    <a:cubicBezTo>
                      <a:pt x="3100164" y="200442"/>
                      <a:pt x="3094926" y="193834"/>
                      <a:pt x="3090386" y="186705"/>
                    </a:cubicBezTo>
                    <a:cubicBezTo>
                      <a:pt x="3098081" y="173861"/>
                      <a:pt x="3103483" y="159484"/>
                      <a:pt x="3106073" y="144140"/>
                    </a:cubicBezTo>
                    <a:close/>
                    <a:moveTo>
                      <a:pt x="3109838" y="123438"/>
                    </a:moveTo>
                    <a:cubicBezTo>
                      <a:pt x="3109838" y="102424"/>
                      <a:pt x="3115375" y="82689"/>
                      <a:pt x="3125019" y="65589"/>
                    </a:cubicBezTo>
                    <a:cubicBezTo>
                      <a:pt x="3134663" y="82689"/>
                      <a:pt x="3140199" y="102424"/>
                      <a:pt x="3140199" y="123438"/>
                    </a:cubicBezTo>
                    <a:cubicBezTo>
                      <a:pt x="3140199" y="144453"/>
                      <a:pt x="3134663" y="164187"/>
                      <a:pt x="3125019" y="181288"/>
                    </a:cubicBezTo>
                    <a:cubicBezTo>
                      <a:pt x="3115375" y="164187"/>
                      <a:pt x="3109838" y="144467"/>
                      <a:pt x="3109838" y="123438"/>
                    </a:cubicBezTo>
                    <a:close/>
                    <a:moveTo>
                      <a:pt x="3128278" y="60156"/>
                    </a:moveTo>
                    <a:cubicBezTo>
                      <a:pt x="3132787" y="53072"/>
                      <a:pt x="3138011" y="46494"/>
                      <a:pt x="3143875" y="40556"/>
                    </a:cubicBezTo>
                    <a:cubicBezTo>
                      <a:pt x="3149739" y="46494"/>
                      <a:pt x="3154963" y="53072"/>
                      <a:pt x="3159472" y="60156"/>
                    </a:cubicBezTo>
                    <a:cubicBezTo>
                      <a:pt x="3151867" y="72881"/>
                      <a:pt x="3146494" y="87094"/>
                      <a:pt x="3143875" y="102245"/>
                    </a:cubicBezTo>
                    <a:cubicBezTo>
                      <a:pt x="3141256" y="87094"/>
                      <a:pt x="3135883" y="72881"/>
                      <a:pt x="3128278" y="60156"/>
                    </a:cubicBezTo>
                    <a:close/>
                    <a:moveTo>
                      <a:pt x="3143875" y="144646"/>
                    </a:moveTo>
                    <a:cubicBezTo>
                      <a:pt x="3146494" y="159797"/>
                      <a:pt x="3151867" y="174010"/>
                      <a:pt x="3159472" y="186735"/>
                    </a:cubicBezTo>
                    <a:cubicBezTo>
                      <a:pt x="3154963" y="193819"/>
                      <a:pt x="3149739" y="200397"/>
                      <a:pt x="3143875" y="206335"/>
                    </a:cubicBezTo>
                    <a:cubicBezTo>
                      <a:pt x="3138011" y="200397"/>
                      <a:pt x="3132787" y="193819"/>
                      <a:pt x="3128278" y="186735"/>
                    </a:cubicBezTo>
                    <a:cubicBezTo>
                      <a:pt x="3135883" y="173995"/>
                      <a:pt x="3141256" y="159797"/>
                      <a:pt x="3143875" y="144646"/>
                    </a:cubicBezTo>
                    <a:close/>
                    <a:moveTo>
                      <a:pt x="3147551" y="123438"/>
                    </a:moveTo>
                    <a:cubicBezTo>
                      <a:pt x="3147551" y="102424"/>
                      <a:pt x="3153088" y="82689"/>
                      <a:pt x="3162732" y="65589"/>
                    </a:cubicBezTo>
                    <a:cubicBezTo>
                      <a:pt x="3172376" y="82689"/>
                      <a:pt x="3177912" y="102424"/>
                      <a:pt x="3177912" y="123438"/>
                    </a:cubicBezTo>
                    <a:cubicBezTo>
                      <a:pt x="3177912" y="144453"/>
                      <a:pt x="3172376" y="164187"/>
                      <a:pt x="3162732" y="181288"/>
                    </a:cubicBezTo>
                    <a:cubicBezTo>
                      <a:pt x="3153088" y="164187"/>
                      <a:pt x="3147551" y="144467"/>
                      <a:pt x="3147551" y="123438"/>
                    </a:cubicBezTo>
                    <a:close/>
                    <a:moveTo>
                      <a:pt x="3183449" y="123438"/>
                    </a:moveTo>
                    <a:cubicBezTo>
                      <a:pt x="3183449" y="100325"/>
                      <a:pt x="3177064" y="78671"/>
                      <a:pt x="3166006" y="60156"/>
                    </a:cubicBezTo>
                    <a:cubicBezTo>
                      <a:pt x="3180234" y="37817"/>
                      <a:pt x="3201740" y="20598"/>
                      <a:pt x="3227160" y="11891"/>
                    </a:cubicBezTo>
                    <a:cubicBezTo>
                      <a:pt x="3252579" y="20598"/>
                      <a:pt x="3274085" y="37817"/>
                      <a:pt x="3288313" y="60156"/>
                    </a:cubicBezTo>
                    <a:cubicBezTo>
                      <a:pt x="3277240" y="78671"/>
                      <a:pt x="3270870" y="100325"/>
                      <a:pt x="3270870" y="123438"/>
                    </a:cubicBezTo>
                    <a:cubicBezTo>
                      <a:pt x="3270870" y="146551"/>
                      <a:pt x="3277255" y="168206"/>
                      <a:pt x="3288313" y="186720"/>
                    </a:cubicBezTo>
                    <a:cubicBezTo>
                      <a:pt x="3274085" y="209059"/>
                      <a:pt x="3252579" y="226278"/>
                      <a:pt x="3227160" y="234985"/>
                    </a:cubicBezTo>
                    <a:cubicBezTo>
                      <a:pt x="3201740" y="226278"/>
                      <a:pt x="3180234" y="209059"/>
                      <a:pt x="3166006" y="186720"/>
                    </a:cubicBezTo>
                    <a:cubicBezTo>
                      <a:pt x="3177064" y="168206"/>
                      <a:pt x="3183449" y="146566"/>
                      <a:pt x="3183449" y="123438"/>
                    </a:cubicBezTo>
                    <a:close/>
                    <a:moveTo>
                      <a:pt x="3276392" y="123438"/>
                    </a:moveTo>
                    <a:cubicBezTo>
                      <a:pt x="3276392" y="102424"/>
                      <a:pt x="3281928" y="82689"/>
                      <a:pt x="3291572" y="65589"/>
                    </a:cubicBezTo>
                    <a:cubicBezTo>
                      <a:pt x="3301217" y="82689"/>
                      <a:pt x="3306753" y="102424"/>
                      <a:pt x="3306753" y="123438"/>
                    </a:cubicBezTo>
                    <a:cubicBezTo>
                      <a:pt x="3306753" y="144453"/>
                      <a:pt x="3301217" y="164187"/>
                      <a:pt x="3291572" y="181288"/>
                    </a:cubicBezTo>
                    <a:cubicBezTo>
                      <a:pt x="3281928" y="164187"/>
                      <a:pt x="3276392" y="144453"/>
                      <a:pt x="3276392" y="123438"/>
                    </a:cubicBezTo>
                    <a:close/>
                    <a:moveTo>
                      <a:pt x="3294832" y="60156"/>
                    </a:moveTo>
                    <a:cubicBezTo>
                      <a:pt x="3299371" y="53042"/>
                      <a:pt x="3304609" y="46434"/>
                      <a:pt x="3310518" y="40451"/>
                    </a:cubicBezTo>
                    <a:cubicBezTo>
                      <a:pt x="3316427" y="46419"/>
                      <a:pt x="3321665" y="53027"/>
                      <a:pt x="3326204" y="60141"/>
                    </a:cubicBezTo>
                    <a:cubicBezTo>
                      <a:pt x="3318510" y="73015"/>
                      <a:pt x="3313108" y="87392"/>
                      <a:pt x="3310518" y="102736"/>
                    </a:cubicBezTo>
                    <a:cubicBezTo>
                      <a:pt x="3307914" y="87422"/>
                      <a:pt x="3302511" y="73030"/>
                      <a:pt x="3294832" y="60156"/>
                    </a:cubicBezTo>
                    <a:close/>
                    <a:moveTo>
                      <a:pt x="3310503" y="144140"/>
                    </a:moveTo>
                    <a:cubicBezTo>
                      <a:pt x="3313093" y="159484"/>
                      <a:pt x="3318495" y="173861"/>
                      <a:pt x="3326190" y="186735"/>
                    </a:cubicBezTo>
                    <a:cubicBezTo>
                      <a:pt x="3321665" y="193849"/>
                      <a:pt x="3316412" y="200457"/>
                      <a:pt x="3310503" y="206425"/>
                    </a:cubicBezTo>
                    <a:cubicBezTo>
                      <a:pt x="3304595" y="200457"/>
                      <a:pt x="3299356" y="193849"/>
                      <a:pt x="3294817" y="186720"/>
                    </a:cubicBezTo>
                    <a:cubicBezTo>
                      <a:pt x="3302511" y="173861"/>
                      <a:pt x="3307914" y="159469"/>
                      <a:pt x="3310503" y="144140"/>
                    </a:cubicBezTo>
                    <a:close/>
                    <a:moveTo>
                      <a:pt x="3314283" y="123438"/>
                    </a:moveTo>
                    <a:cubicBezTo>
                      <a:pt x="3314283" y="102424"/>
                      <a:pt x="3319820" y="82689"/>
                      <a:pt x="3329464" y="65589"/>
                    </a:cubicBezTo>
                    <a:cubicBezTo>
                      <a:pt x="3339108" y="82689"/>
                      <a:pt x="3344644" y="102424"/>
                      <a:pt x="3344644" y="123438"/>
                    </a:cubicBezTo>
                    <a:cubicBezTo>
                      <a:pt x="3344644" y="144453"/>
                      <a:pt x="3339108" y="164187"/>
                      <a:pt x="3329464" y="181288"/>
                    </a:cubicBezTo>
                    <a:cubicBezTo>
                      <a:pt x="3319820" y="164187"/>
                      <a:pt x="3314283" y="144467"/>
                      <a:pt x="3314283" y="123438"/>
                    </a:cubicBezTo>
                    <a:close/>
                    <a:moveTo>
                      <a:pt x="3332723" y="60156"/>
                    </a:moveTo>
                    <a:cubicBezTo>
                      <a:pt x="3337233" y="53072"/>
                      <a:pt x="3342457" y="46494"/>
                      <a:pt x="3348320" y="40556"/>
                    </a:cubicBezTo>
                    <a:cubicBezTo>
                      <a:pt x="3354184" y="46494"/>
                      <a:pt x="3359408" y="53072"/>
                      <a:pt x="3363918" y="60156"/>
                    </a:cubicBezTo>
                    <a:cubicBezTo>
                      <a:pt x="3356312" y="72881"/>
                      <a:pt x="3350940" y="87094"/>
                      <a:pt x="3348320" y="102245"/>
                    </a:cubicBezTo>
                    <a:cubicBezTo>
                      <a:pt x="3345686" y="87094"/>
                      <a:pt x="3340328" y="72881"/>
                      <a:pt x="3332723" y="60156"/>
                    </a:cubicBezTo>
                    <a:close/>
                    <a:moveTo>
                      <a:pt x="3348320" y="144646"/>
                    </a:moveTo>
                    <a:cubicBezTo>
                      <a:pt x="3350940" y="159797"/>
                      <a:pt x="3356312" y="174010"/>
                      <a:pt x="3363918" y="186735"/>
                    </a:cubicBezTo>
                    <a:cubicBezTo>
                      <a:pt x="3359408" y="193819"/>
                      <a:pt x="3354184" y="200397"/>
                      <a:pt x="3348320" y="206335"/>
                    </a:cubicBezTo>
                    <a:cubicBezTo>
                      <a:pt x="3342457" y="200397"/>
                      <a:pt x="3337233" y="193819"/>
                      <a:pt x="3332723" y="186735"/>
                    </a:cubicBezTo>
                    <a:cubicBezTo>
                      <a:pt x="3340328" y="173995"/>
                      <a:pt x="3345686" y="159797"/>
                      <a:pt x="3348320" y="144646"/>
                    </a:cubicBezTo>
                    <a:close/>
                    <a:moveTo>
                      <a:pt x="3351996" y="123438"/>
                    </a:moveTo>
                    <a:cubicBezTo>
                      <a:pt x="3351996" y="102424"/>
                      <a:pt x="3357533" y="82689"/>
                      <a:pt x="3367177" y="65589"/>
                    </a:cubicBezTo>
                    <a:cubicBezTo>
                      <a:pt x="3376821" y="82689"/>
                      <a:pt x="3382357" y="102424"/>
                      <a:pt x="3382357" y="123438"/>
                    </a:cubicBezTo>
                    <a:cubicBezTo>
                      <a:pt x="3382357" y="144453"/>
                      <a:pt x="3376821" y="164187"/>
                      <a:pt x="3367177" y="181288"/>
                    </a:cubicBezTo>
                    <a:cubicBezTo>
                      <a:pt x="3357533" y="164187"/>
                      <a:pt x="3351996" y="144453"/>
                      <a:pt x="3351996" y="123438"/>
                    </a:cubicBezTo>
                    <a:close/>
                    <a:moveTo>
                      <a:pt x="3387879" y="123438"/>
                    </a:moveTo>
                    <a:cubicBezTo>
                      <a:pt x="3387879" y="100325"/>
                      <a:pt x="3381494" y="78671"/>
                      <a:pt x="3370422" y="60156"/>
                    </a:cubicBezTo>
                    <a:cubicBezTo>
                      <a:pt x="3384649" y="37817"/>
                      <a:pt x="3406155" y="20598"/>
                      <a:pt x="3431575" y="11891"/>
                    </a:cubicBezTo>
                    <a:cubicBezTo>
                      <a:pt x="3456995" y="20598"/>
                      <a:pt x="3478500" y="37817"/>
                      <a:pt x="3492728" y="60156"/>
                    </a:cubicBezTo>
                    <a:cubicBezTo>
                      <a:pt x="3481656" y="78671"/>
                      <a:pt x="3475286" y="100325"/>
                      <a:pt x="3475286" y="123438"/>
                    </a:cubicBezTo>
                    <a:cubicBezTo>
                      <a:pt x="3475286" y="146551"/>
                      <a:pt x="3481671" y="168206"/>
                      <a:pt x="3492728" y="186720"/>
                    </a:cubicBezTo>
                    <a:cubicBezTo>
                      <a:pt x="3478500" y="209059"/>
                      <a:pt x="3456995" y="226278"/>
                      <a:pt x="3431575" y="234985"/>
                    </a:cubicBezTo>
                    <a:cubicBezTo>
                      <a:pt x="3406155" y="226278"/>
                      <a:pt x="3384649" y="209059"/>
                      <a:pt x="3370422" y="186720"/>
                    </a:cubicBezTo>
                    <a:cubicBezTo>
                      <a:pt x="3381494" y="168206"/>
                      <a:pt x="3387879" y="146566"/>
                      <a:pt x="3387879" y="123438"/>
                    </a:cubicBezTo>
                    <a:close/>
                    <a:moveTo>
                      <a:pt x="3480822" y="123438"/>
                    </a:moveTo>
                    <a:cubicBezTo>
                      <a:pt x="3480822" y="102424"/>
                      <a:pt x="3486359" y="82689"/>
                      <a:pt x="3496003" y="65589"/>
                    </a:cubicBezTo>
                    <a:cubicBezTo>
                      <a:pt x="3505647" y="82689"/>
                      <a:pt x="3511183" y="102424"/>
                      <a:pt x="3511183" y="123438"/>
                    </a:cubicBezTo>
                    <a:cubicBezTo>
                      <a:pt x="3511183" y="144453"/>
                      <a:pt x="3505647" y="164187"/>
                      <a:pt x="3496003" y="181288"/>
                    </a:cubicBezTo>
                    <a:cubicBezTo>
                      <a:pt x="3486359" y="164187"/>
                      <a:pt x="3480822" y="144453"/>
                      <a:pt x="3480822" y="123438"/>
                    </a:cubicBezTo>
                    <a:close/>
                    <a:moveTo>
                      <a:pt x="3499262" y="60156"/>
                    </a:moveTo>
                    <a:cubicBezTo>
                      <a:pt x="3503786" y="53042"/>
                      <a:pt x="3509040" y="46434"/>
                      <a:pt x="3514948" y="40466"/>
                    </a:cubicBezTo>
                    <a:cubicBezTo>
                      <a:pt x="3520857" y="46434"/>
                      <a:pt x="3526096" y="53042"/>
                      <a:pt x="3530635" y="60156"/>
                    </a:cubicBezTo>
                    <a:cubicBezTo>
                      <a:pt x="3522941" y="73015"/>
                      <a:pt x="3517538" y="87407"/>
                      <a:pt x="3514948" y="102736"/>
                    </a:cubicBezTo>
                    <a:cubicBezTo>
                      <a:pt x="3512359" y="87407"/>
                      <a:pt x="3506956" y="73030"/>
                      <a:pt x="3499262" y="60156"/>
                    </a:cubicBezTo>
                    <a:close/>
                    <a:moveTo>
                      <a:pt x="3514948" y="144140"/>
                    </a:moveTo>
                    <a:cubicBezTo>
                      <a:pt x="3517538" y="159469"/>
                      <a:pt x="3522941" y="173861"/>
                      <a:pt x="3530635" y="186720"/>
                    </a:cubicBezTo>
                    <a:cubicBezTo>
                      <a:pt x="3526096" y="193834"/>
                      <a:pt x="3520857" y="200442"/>
                      <a:pt x="3514948" y="206410"/>
                    </a:cubicBezTo>
                    <a:cubicBezTo>
                      <a:pt x="3509040" y="200442"/>
                      <a:pt x="3503801" y="193834"/>
                      <a:pt x="3499262" y="186720"/>
                    </a:cubicBezTo>
                    <a:cubicBezTo>
                      <a:pt x="3506956" y="173861"/>
                      <a:pt x="3512359" y="159484"/>
                      <a:pt x="3514948" y="144140"/>
                    </a:cubicBezTo>
                    <a:close/>
                    <a:moveTo>
                      <a:pt x="3518714" y="123438"/>
                    </a:moveTo>
                    <a:cubicBezTo>
                      <a:pt x="3518714" y="102424"/>
                      <a:pt x="3524250" y="82689"/>
                      <a:pt x="3533894" y="65589"/>
                    </a:cubicBezTo>
                    <a:cubicBezTo>
                      <a:pt x="3543538" y="82689"/>
                      <a:pt x="3549075" y="102424"/>
                      <a:pt x="3549075" y="123438"/>
                    </a:cubicBezTo>
                    <a:cubicBezTo>
                      <a:pt x="3549075" y="144453"/>
                      <a:pt x="3543538" y="164187"/>
                      <a:pt x="3533894" y="181288"/>
                    </a:cubicBezTo>
                    <a:cubicBezTo>
                      <a:pt x="3524250" y="164187"/>
                      <a:pt x="3518714" y="144453"/>
                      <a:pt x="3518714" y="123438"/>
                    </a:cubicBezTo>
                    <a:close/>
                    <a:moveTo>
                      <a:pt x="3537153" y="60156"/>
                    </a:moveTo>
                    <a:cubicBezTo>
                      <a:pt x="3541663" y="53072"/>
                      <a:pt x="3546887" y="46494"/>
                      <a:pt x="3552751" y="40556"/>
                    </a:cubicBezTo>
                    <a:cubicBezTo>
                      <a:pt x="3558615" y="46494"/>
                      <a:pt x="3563839" y="53072"/>
                      <a:pt x="3568348" y="60156"/>
                    </a:cubicBezTo>
                    <a:cubicBezTo>
                      <a:pt x="3560743" y="72881"/>
                      <a:pt x="3555370" y="87094"/>
                      <a:pt x="3552751" y="102245"/>
                    </a:cubicBezTo>
                    <a:cubicBezTo>
                      <a:pt x="3550117" y="87094"/>
                      <a:pt x="3544759" y="72881"/>
                      <a:pt x="3537153" y="60156"/>
                    </a:cubicBezTo>
                    <a:close/>
                    <a:moveTo>
                      <a:pt x="3552751" y="144646"/>
                    </a:moveTo>
                    <a:cubicBezTo>
                      <a:pt x="3555370" y="159797"/>
                      <a:pt x="3560743" y="174010"/>
                      <a:pt x="3568348" y="186735"/>
                    </a:cubicBezTo>
                    <a:cubicBezTo>
                      <a:pt x="3563839" y="193819"/>
                      <a:pt x="3558615" y="200397"/>
                      <a:pt x="3552751" y="206335"/>
                    </a:cubicBezTo>
                    <a:cubicBezTo>
                      <a:pt x="3546887" y="200397"/>
                      <a:pt x="3541663" y="193819"/>
                      <a:pt x="3537153" y="186735"/>
                    </a:cubicBezTo>
                    <a:cubicBezTo>
                      <a:pt x="3544759" y="173995"/>
                      <a:pt x="3550117" y="159797"/>
                      <a:pt x="3552751" y="144646"/>
                    </a:cubicBezTo>
                    <a:close/>
                    <a:moveTo>
                      <a:pt x="3556427" y="123438"/>
                    </a:moveTo>
                    <a:cubicBezTo>
                      <a:pt x="3556427" y="102424"/>
                      <a:pt x="3561963" y="82689"/>
                      <a:pt x="3571607" y="65589"/>
                    </a:cubicBezTo>
                    <a:cubicBezTo>
                      <a:pt x="3581251" y="82689"/>
                      <a:pt x="3586788" y="102424"/>
                      <a:pt x="3586788" y="123438"/>
                    </a:cubicBezTo>
                    <a:cubicBezTo>
                      <a:pt x="3586788" y="144453"/>
                      <a:pt x="3581251" y="164187"/>
                      <a:pt x="3571607" y="181288"/>
                    </a:cubicBezTo>
                    <a:cubicBezTo>
                      <a:pt x="3561963" y="164187"/>
                      <a:pt x="3556427" y="144467"/>
                      <a:pt x="3556427" y="123438"/>
                    </a:cubicBezTo>
                    <a:close/>
                    <a:moveTo>
                      <a:pt x="3592309" y="123438"/>
                    </a:moveTo>
                    <a:cubicBezTo>
                      <a:pt x="3592309" y="100325"/>
                      <a:pt x="3585924" y="78671"/>
                      <a:pt x="3574867" y="60156"/>
                    </a:cubicBezTo>
                    <a:cubicBezTo>
                      <a:pt x="3589095" y="37817"/>
                      <a:pt x="3610600" y="20598"/>
                      <a:pt x="3636020" y="11891"/>
                    </a:cubicBezTo>
                    <a:cubicBezTo>
                      <a:pt x="3661440" y="20598"/>
                      <a:pt x="3682946" y="37817"/>
                      <a:pt x="3697173" y="60156"/>
                    </a:cubicBezTo>
                    <a:cubicBezTo>
                      <a:pt x="3686101" y="78671"/>
                      <a:pt x="3679731" y="100325"/>
                      <a:pt x="3679731" y="123438"/>
                    </a:cubicBezTo>
                    <a:cubicBezTo>
                      <a:pt x="3679731" y="146551"/>
                      <a:pt x="3686116" y="168206"/>
                      <a:pt x="3697173" y="186720"/>
                    </a:cubicBezTo>
                    <a:cubicBezTo>
                      <a:pt x="3682946" y="209059"/>
                      <a:pt x="3661440" y="226278"/>
                      <a:pt x="3636020" y="234985"/>
                    </a:cubicBezTo>
                    <a:cubicBezTo>
                      <a:pt x="3610600" y="226278"/>
                      <a:pt x="3589095" y="209059"/>
                      <a:pt x="3574867" y="186720"/>
                    </a:cubicBezTo>
                    <a:cubicBezTo>
                      <a:pt x="3585939" y="168206"/>
                      <a:pt x="3592309" y="146566"/>
                      <a:pt x="3592309" y="123438"/>
                    </a:cubicBezTo>
                    <a:close/>
                    <a:moveTo>
                      <a:pt x="3685252" y="123438"/>
                    </a:moveTo>
                    <a:cubicBezTo>
                      <a:pt x="3685252" y="102424"/>
                      <a:pt x="3690789" y="82689"/>
                      <a:pt x="3700433" y="65589"/>
                    </a:cubicBezTo>
                    <a:cubicBezTo>
                      <a:pt x="3710077" y="82689"/>
                      <a:pt x="3715613" y="102424"/>
                      <a:pt x="3715613" y="123438"/>
                    </a:cubicBezTo>
                    <a:cubicBezTo>
                      <a:pt x="3715613" y="144453"/>
                      <a:pt x="3710077" y="164187"/>
                      <a:pt x="3700433" y="181288"/>
                    </a:cubicBezTo>
                    <a:cubicBezTo>
                      <a:pt x="3690789" y="164187"/>
                      <a:pt x="3685252" y="144453"/>
                      <a:pt x="3685252" y="123438"/>
                    </a:cubicBezTo>
                    <a:close/>
                    <a:moveTo>
                      <a:pt x="3703692" y="60156"/>
                    </a:moveTo>
                    <a:cubicBezTo>
                      <a:pt x="3708217" y="53042"/>
                      <a:pt x="3713470" y="46434"/>
                      <a:pt x="3719379" y="40451"/>
                    </a:cubicBezTo>
                    <a:cubicBezTo>
                      <a:pt x="3725287" y="46419"/>
                      <a:pt x="3730526" y="53027"/>
                      <a:pt x="3735065" y="60141"/>
                    </a:cubicBezTo>
                    <a:cubicBezTo>
                      <a:pt x="3727371" y="73015"/>
                      <a:pt x="3721968" y="87392"/>
                      <a:pt x="3719379" y="102736"/>
                    </a:cubicBezTo>
                    <a:cubicBezTo>
                      <a:pt x="3716789" y="87422"/>
                      <a:pt x="3711387" y="73030"/>
                      <a:pt x="3703692" y="60156"/>
                    </a:cubicBezTo>
                    <a:close/>
                    <a:moveTo>
                      <a:pt x="3719379" y="144140"/>
                    </a:moveTo>
                    <a:cubicBezTo>
                      <a:pt x="3721968" y="159484"/>
                      <a:pt x="3727371" y="173861"/>
                      <a:pt x="3735065" y="186735"/>
                    </a:cubicBezTo>
                    <a:cubicBezTo>
                      <a:pt x="3730526" y="193849"/>
                      <a:pt x="3725287" y="200457"/>
                      <a:pt x="3719379" y="206425"/>
                    </a:cubicBezTo>
                    <a:cubicBezTo>
                      <a:pt x="3713470" y="200457"/>
                      <a:pt x="3708217" y="193849"/>
                      <a:pt x="3703692" y="186720"/>
                    </a:cubicBezTo>
                    <a:cubicBezTo>
                      <a:pt x="3711387" y="173861"/>
                      <a:pt x="3716789" y="159469"/>
                      <a:pt x="3719379" y="144140"/>
                    </a:cubicBezTo>
                    <a:close/>
                    <a:moveTo>
                      <a:pt x="3723144" y="123438"/>
                    </a:moveTo>
                    <a:cubicBezTo>
                      <a:pt x="3723144" y="102424"/>
                      <a:pt x="3728681" y="82689"/>
                      <a:pt x="3738325" y="65589"/>
                    </a:cubicBezTo>
                    <a:cubicBezTo>
                      <a:pt x="3747969" y="82689"/>
                      <a:pt x="3753505" y="102424"/>
                      <a:pt x="3753505" y="123438"/>
                    </a:cubicBezTo>
                    <a:cubicBezTo>
                      <a:pt x="3753505" y="144453"/>
                      <a:pt x="3747969" y="164187"/>
                      <a:pt x="3738325" y="181288"/>
                    </a:cubicBezTo>
                    <a:cubicBezTo>
                      <a:pt x="3728681" y="164187"/>
                      <a:pt x="3723144" y="144467"/>
                      <a:pt x="3723144" y="123438"/>
                    </a:cubicBezTo>
                    <a:close/>
                    <a:moveTo>
                      <a:pt x="3741584" y="60156"/>
                    </a:moveTo>
                    <a:cubicBezTo>
                      <a:pt x="3746093" y="53072"/>
                      <a:pt x="3751317" y="46494"/>
                      <a:pt x="3757181" y="40556"/>
                    </a:cubicBezTo>
                    <a:cubicBezTo>
                      <a:pt x="3763045" y="46494"/>
                      <a:pt x="3768269" y="53072"/>
                      <a:pt x="3772778" y="60156"/>
                    </a:cubicBezTo>
                    <a:cubicBezTo>
                      <a:pt x="3765173" y="72881"/>
                      <a:pt x="3759800" y="87094"/>
                      <a:pt x="3757181" y="102245"/>
                    </a:cubicBezTo>
                    <a:cubicBezTo>
                      <a:pt x="3754562" y="87094"/>
                      <a:pt x="3749189" y="72881"/>
                      <a:pt x="3741584" y="60156"/>
                    </a:cubicBezTo>
                    <a:close/>
                    <a:moveTo>
                      <a:pt x="3757181" y="144646"/>
                    </a:moveTo>
                    <a:cubicBezTo>
                      <a:pt x="3759800" y="159797"/>
                      <a:pt x="3765173" y="174010"/>
                      <a:pt x="3772778" y="186735"/>
                    </a:cubicBezTo>
                    <a:cubicBezTo>
                      <a:pt x="3768269" y="193819"/>
                      <a:pt x="3763045" y="200397"/>
                      <a:pt x="3757181" y="206335"/>
                    </a:cubicBezTo>
                    <a:cubicBezTo>
                      <a:pt x="3751317" y="200397"/>
                      <a:pt x="3746093" y="193819"/>
                      <a:pt x="3741584" y="186735"/>
                    </a:cubicBezTo>
                    <a:cubicBezTo>
                      <a:pt x="3749189" y="173995"/>
                      <a:pt x="3754562" y="159797"/>
                      <a:pt x="3757181" y="144646"/>
                    </a:cubicBezTo>
                    <a:close/>
                    <a:moveTo>
                      <a:pt x="3760857" y="123438"/>
                    </a:moveTo>
                    <a:cubicBezTo>
                      <a:pt x="3760857" y="102424"/>
                      <a:pt x="3766393" y="82689"/>
                      <a:pt x="3776037" y="65589"/>
                    </a:cubicBezTo>
                    <a:cubicBezTo>
                      <a:pt x="3785681" y="82689"/>
                      <a:pt x="3791218" y="102424"/>
                      <a:pt x="3791218" y="123438"/>
                    </a:cubicBezTo>
                    <a:cubicBezTo>
                      <a:pt x="3791218" y="144453"/>
                      <a:pt x="3785681" y="164187"/>
                      <a:pt x="3776037" y="181288"/>
                    </a:cubicBezTo>
                    <a:cubicBezTo>
                      <a:pt x="3766393" y="164187"/>
                      <a:pt x="3760857" y="144467"/>
                      <a:pt x="3760857" y="123438"/>
                    </a:cubicBezTo>
                    <a:close/>
                    <a:moveTo>
                      <a:pt x="3796755" y="123438"/>
                    </a:moveTo>
                    <a:cubicBezTo>
                      <a:pt x="3796755" y="100325"/>
                      <a:pt x="3790370" y="78671"/>
                      <a:pt x="3779297" y="60156"/>
                    </a:cubicBezTo>
                    <a:cubicBezTo>
                      <a:pt x="3793525" y="37817"/>
                      <a:pt x="3815031" y="20598"/>
                      <a:pt x="3840450" y="11891"/>
                    </a:cubicBezTo>
                    <a:cubicBezTo>
                      <a:pt x="3865870" y="20598"/>
                      <a:pt x="3887376" y="37817"/>
                      <a:pt x="3901604" y="60156"/>
                    </a:cubicBezTo>
                    <a:cubicBezTo>
                      <a:pt x="3890531" y="78671"/>
                      <a:pt x="3884161" y="100325"/>
                      <a:pt x="3884161" y="123438"/>
                    </a:cubicBezTo>
                    <a:cubicBezTo>
                      <a:pt x="3884161" y="146551"/>
                      <a:pt x="3890546" y="168206"/>
                      <a:pt x="3901604" y="186720"/>
                    </a:cubicBezTo>
                    <a:cubicBezTo>
                      <a:pt x="3887376" y="209059"/>
                      <a:pt x="3865870" y="226278"/>
                      <a:pt x="3840450" y="234985"/>
                    </a:cubicBezTo>
                    <a:cubicBezTo>
                      <a:pt x="3815031" y="226278"/>
                      <a:pt x="3793525" y="209059"/>
                      <a:pt x="3779297" y="186720"/>
                    </a:cubicBezTo>
                    <a:cubicBezTo>
                      <a:pt x="3790370" y="168206"/>
                      <a:pt x="3796755" y="146566"/>
                      <a:pt x="3796755" y="123438"/>
                    </a:cubicBezTo>
                    <a:close/>
                    <a:moveTo>
                      <a:pt x="3889698" y="123438"/>
                    </a:moveTo>
                    <a:cubicBezTo>
                      <a:pt x="3889698" y="102424"/>
                      <a:pt x="3895234" y="82689"/>
                      <a:pt x="3904878" y="65589"/>
                    </a:cubicBezTo>
                    <a:cubicBezTo>
                      <a:pt x="3914522" y="82689"/>
                      <a:pt x="3920058" y="102424"/>
                      <a:pt x="3920058" y="123438"/>
                    </a:cubicBezTo>
                    <a:cubicBezTo>
                      <a:pt x="3920058" y="144453"/>
                      <a:pt x="3914522" y="164187"/>
                      <a:pt x="3904878" y="181288"/>
                    </a:cubicBezTo>
                    <a:cubicBezTo>
                      <a:pt x="3895234" y="164187"/>
                      <a:pt x="3889698" y="144453"/>
                      <a:pt x="3889698" y="123438"/>
                    </a:cubicBezTo>
                    <a:close/>
                    <a:moveTo>
                      <a:pt x="3908137" y="60156"/>
                    </a:moveTo>
                    <a:cubicBezTo>
                      <a:pt x="3912662" y="53042"/>
                      <a:pt x="3917915" y="46434"/>
                      <a:pt x="3923824" y="40466"/>
                    </a:cubicBezTo>
                    <a:cubicBezTo>
                      <a:pt x="3929732" y="46434"/>
                      <a:pt x="3934971" y="53042"/>
                      <a:pt x="3939510" y="60156"/>
                    </a:cubicBezTo>
                    <a:cubicBezTo>
                      <a:pt x="3931816" y="73015"/>
                      <a:pt x="3926413" y="87407"/>
                      <a:pt x="3923824" y="102736"/>
                    </a:cubicBezTo>
                    <a:cubicBezTo>
                      <a:pt x="3921219" y="87407"/>
                      <a:pt x="3915817" y="73030"/>
                      <a:pt x="3908137" y="60156"/>
                    </a:cubicBezTo>
                    <a:close/>
                    <a:moveTo>
                      <a:pt x="3923809" y="144140"/>
                    </a:moveTo>
                    <a:cubicBezTo>
                      <a:pt x="3926399" y="159469"/>
                      <a:pt x="3931801" y="173861"/>
                      <a:pt x="3939495" y="186720"/>
                    </a:cubicBezTo>
                    <a:cubicBezTo>
                      <a:pt x="3934956" y="193834"/>
                      <a:pt x="3929717" y="200442"/>
                      <a:pt x="3923809" y="206410"/>
                    </a:cubicBezTo>
                    <a:cubicBezTo>
                      <a:pt x="3917901" y="200442"/>
                      <a:pt x="3912662" y="193834"/>
                      <a:pt x="3908122" y="186720"/>
                    </a:cubicBezTo>
                    <a:cubicBezTo>
                      <a:pt x="3915817" y="173861"/>
                      <a:pt x="3921219" y="159484"/>
                      <a:pt x="3923809" y="144140"/>
                    </a:cubicBezTo>
                    <a:close/>
                    <a:moveTo>
                      <a:pt x="3927589" y="123438"/>
                    </a:moveTo>
                    <a:cubicBezTo>
                      <a:pt x="3927589" y="102424"/>
                      <a:pt x="3933126" y="82689"/>
                      <a:pt x="3942770" y="65589"/>
                    </a:cubicBezTo>
                    <a:cubicBezTo>
                      <a:pt x="3952414" y="82689"/>
                      <a:pt x="3957950" y="102424"/>
                      <a:pt x="3957950" y="123438"/>
                    </a:cubicBezTo>
                    <a:cubicBezTo>
                      <a:pt x="3957950" y="144453"/>
                      <a:pt x="3952414" y="164187"/>
                      <a:pt x="3942770" y="181288"/>
                    </a:cubicBezTo>
                    <a:cubicBezTo>
                      <a:pt x="3933126" y="164187"/>
                      <a:pt x="3927589" y="144453"/>
                      <a:pt x="3927589" y="123438"/>
                    </a:cubicBezTo>
                    <a:close/>
                    <a:moveTo>
                      <a:pt x="3946029" y="60156"/>
                    </a:moveTo>
                    <a:cubicBezTo>
                      <a:pt x="3950538" y="53072"/>
                      <a:pt x="3955762" y="46494"/>
                      <a:pt x="3961626" y="40556"/>
                    </a:cubicBezTo>
                    <a:cubicBezTo>
                      <a:pt x="3967490" y="46494"/>
                      <a:pt x="3972714" y="53072"/>
                      <a:pt x="3977224" y="60156"/>
                    </a:cubicBezTo>
                    <a:cubicBezTo>
                      <a:pt x="3969618" y="72881"/>
                      <a:pt x="3964246" y="87094"/>
                      <a:pt x="3961626" y="102245"/>
                    </a:cubicBezTo>
                    <a:cubicBezTo>
                      <a:pt x="3958992" y="87094"/>
                      <a:pt x="3953634" y="72881"/>
                      <a:pt x="3946029" y="60156"/>
                    </a:cubicBezTo>
                    <a:close/>
                    <a:moveTo>
                      <a:pt x="3961612" y="144646"/>
                    </a:moveTo>
                    <a:cubicBezTo>
                      <a:pt x="3964231" y="159797"/>
                      <a:pt x="3969603" y="174010"/>
                      <a:pt x="3977209" y="186735"/>
                    </a:cubicBezTo>
                    <a:cubicBezTo>
                      <a:pt x="3972699" y="193819"/>
                      <a:pt x="3967475" y="200397"/>
                      <a:pt x="3961612" y="206335"/>
                    </a:cubicBezTo>
                    <a:cubicBezTo>
                      <a:pt x="3955747" y="200397"/>
                      <a:pt x="3950524" y="193819"/>
                      <a:pt x="3946014" y="186735"/>
                    </a:cubicBezTo>
                    <a:cubicBezTo>
                      <a:pt x="3953634" y="173995"/>
                      <a:pt x="3958992" y="159797"/>
                      <a:pt x="3961612" y="144646"/>
                    </a:cubicBezTo>
                    <a:close/>
                    <a:moveTo>
                      <a:pt x="3965302" y="123438"/>
                    </a:moveTo>
                    <a:cubicBezTo>
                      <a:pt x="3965302" y="102424"/>
                      <a:pt x="3970839" y="82689"/>
                      <a:pt x="3980483" y="65589"/>
                    </a:cubicBezTo>
                    <a:cubicBezTo>
                      <a:pt x="3990127" y="82689"/>
                      <a:pt x="3995663" y="102424"/>
                      <a:pt x="3995663" y="123438"/>
                    </a:cubicBezTo>
                    <a:cubicBezTo>
                      <a:pt x="3995663" y="144453"/>
                      <a:pt x="3990127" y="164187"/>
                      <a:pt x="3980483" y="181288"/>
                    </a:cubicBezTo>
                    <a:cubicBezTo>
                      <a:pt x="3970839" y="164187"/>
                      <a:pt x="3965302" y="144453"/>
                      <a:pt x="3965302" y="123438"/>
                    </a:cubicBezTo>
                    <a:close/>
                    <a:moveTo>
                      <a:pt x="4001185" y="123438"/>
                    </a:moveTo>
                    <a:cubicBezTo>
                      <a:pt x="4001185" y="100325"/>
                      <a:pt x="3994800" y="78671"/>
                      <a:pt x="3983727" y="60156"/>
                    </a:cubicBezTo>
                    <a:cubicBezTo>
                      <a:pt x="3997955" y="37817"/>
                      <a:pt x="4019461" y="20598"/>
                      <a:pt x="4044881" y="11891"/>
                    </a:cubicBezTo>
                    <a:cubicBezTo>
                      <a:pt x="4070300" y="20598"/>
                      <a:pt x="4091806" y="37817"/>
                      <a:pt x="4106034" y="60156"/>
                    </a:cubicBezTo>
                    <a:cubicBezTo>
                      <a:pt x="4094961" y="78671"/>
                      <a:pt x="4088591" y="100325"/>
                      <a:pt x="4088591" y="123438"/>
                    </a:cubicBezTo>
                    <a:cubicBezTo>
                      <a:pt x="4088591" y="146551"/>
                      <a:pt x="4094976" y="168206"/>
                      <a:pt x="4106034" y="186720"/>
                    </a:cubicBezTo>
                    <a:cubicBezTo>
                      <a:pt x="4091806" y="209059"/>
                      <a:pt x="4070300" y="226278"/>
                      <a:pt x="4044881" y="234985"/>
                    </a:cubicBezTo>
                    <a:cubicBezTo>
                      <a:pt x="4019461" y="226278"/>
                      <a:pt x="3997955" y="209059"/>
                      <a:pt x="3983727" y="186720"/>
                    </a:cubicBezTo>
                    <a:cubicBezTo>
                      <a:pt x="3994800" y="168206"/>
                      <a:pt x="4001185" y="146566"/>
                      <a:pt x="4001185" y="123438"/>
                    </a:cubicBezTo>
                    <a:close/>
                    <a:moveTo>
                      <a:pt x="4094128" y="123438"/>
                    </a:moveTo>
                    <a:cubicBezTo>
                      <a:pt x="4094128" y="102424"/>
                      <a:pt x="4099664" y="82689"/>
                      <a:pt x="4109309" y="65589"/>
                    </a:cubicBezTo>
                    <a:cubicBezTo>
                      <a:pt x="4118953" y="82689"/>
                      <a:pt x="4124489" y="102424"/>
                      <a:pt x="4124489" y="123438"/>
                    </a:cubicBezTo>
                    <a:cubicBezTo>
                      <a:pt x="4124489" y="144453"/>
                      <a:pt x="4118953" y="164187"/>
                      <a:pt x="4109309" y="181288"/>
                    </a:cubicBezTo>
                    <a:cubicBezTo>
                      <a:pt x="4099664" y="164187"/>
                      <a:pt x="4094128" y="144453"/>
                      <a:pt x="4094128" y="123438"/>
                    </a:cubicBezTo>
                    <a:close/>
                    <a:moveTo>
                      <a:pt x="4112568" y="60156"/>
                    </a:moveTo>
                    <a:cubicBezTo>
                      <a:pt x="4117092" y="53042"/>
                      <a:pt x="4122346" y="46434"/>
                      <a:pt x="4128254" y="40451"/>
                    </a:cubicBezTo>
                    <a:cubicBezTo>
                      <a:pt x="4134163" y="46419"/>
                      <a:pt x="4139402" y="53027"/>
                      <a:pt x="4143941" y="60141"/>
                    </a:cubicBezTo>
                    <a:cubicBezTo>
                      <a:pt x="4136246" y="73015"/>
                      <a:pt x="4130844" y="87392"/>
                      <a:pt x="4128254" y="102736"/>
                    </a:cubicBezTo>
                    <a:cubicBezTo>
                      <a:pt x="4125665" y="87422"/>
                      <a:pt x="4120262" y="73030"/>
                      <a:pt x="4112568" y="60156"/>
                    </a:cubicBezTo>
                    <a:close/>
                    <a:moveTo>
                      <a:pt x="4128254" y="144140"/>
                    </a:moveTo>
                    <a:cubicBezTo>
                      <a:pt x="4130844" y="159484"/>
                      <a:pt x="4136246" y="173861"/>
                      <a:pt x="4143941" y="186735"/>
                    </a:cubicBezTo>
                    <a:cubicBezTo>
                      <a:pt x="4139402" y="193849"/>
                      <a:pt x="4134163" y="200457"/>
                      <a:pt x="4128254" y="206425"/>
                    </a:cubicBezTo>
                    <a:cubicBezTo>
                      <a:pt x="4122346" y="200457"/>
                      <a:pt x="4117092" y="193849"/>
                      <a:pt x="4112568" y="186720"/>
                    </a:cubicBezTo>
                    <a:cubicBezTo>
                      <a:pt x="4120262" y="173861"/>
                      <a:pt x="4125665" y="159469"/>
                      <a:pt x="4128254" y="144140"/>
                    </a:cubicBezTo>
                    <a:close/>
                    <a:moveTo>
                      <a:pt x="4132020" y="123438"/>
                    </a:moveTo>
                    <a:cubicBezTo>
                      <a:pt x="4132020" y="102424"/>
                      <a:pt x="4137556" y="82689"/>
                      <a:pt x="4147200" y="65589"/>
                    </a:cubicBezTo>
                    <a:cubicBezTo>
                      <a:pt x="4156844" y="82689"/>
                      <a:pt x="4162381" y="102424"/>
                      <a:pt x="4162381" y="123438"/>
                    </a:cubicBezTo>
                    <a:cubicBezTo>
                      <a:pt x="4162381" y="144453"/>
                      <a:pt x="4156844" y="164187"/>
                      <a:pt x="4147200" y="181288"/>
                    </a:cubicBezTo>
                    <a:cubicBezTo>
                      <a:pt x="4137556" y="164187"/>
                      <a:pt x="4132020" y="144467"/>
                      <a:pt x="4132020" y="123438"/>
                    </a:cubicBezTo>
                    <a:close/>
                    <a:moveTo>
                      <a:pt x="4150459" y="60156"/>
                    </a:moveTo>
                    <a:cubicBezTo>
                      <a:pt x="4154969" y="53072"/>
                      <a:pt x="4160193" y="46494"/>
                      <a:pt x="4166057" y="40556"/>
                    </a:cubicBezTo>
                    <a:cubicBezTo>
                      <a:pt x="4171920" y="46494"/>
                      <a:pt x="4177144" y="53072"/>
                      <a:pt x="4181654" y="60156"/>
                    </a:cubicBezTo>
                    <a:cubicBezTo>
                      <a:pt x="4174049" y="72881"/>
                      <a:pt x="4168676" y="87094"/>
                      <a:pt x="4166057" y="102245"/>
                    </a:cubicBezTo>
                    <a:cubicBezTo>
                      <a:pt x="4163437" y="87094"/>
                      <a:pt x="4158065" y="72881"/>
                      <a:pt x="4150459" y="60156"/>
                    </a:cubicBezTo>
                    <a:close/>
                    <a:moveTo>
                      <a:pt x="4166057" y="144646"/>
                    </a:moveTo>
                    <a:cubicBezTo>
                      <a:pt x="4168676" y="159797"/>
                      <a:pt x="4174049" y="174010"/>
                      <a:pt x="4181654" y="186735"/>
                    </a:cubicBezTo>
                    <a:cubicBezTo>
                      <a:pt x="4177144" y="193819"/>
                      <a:pt x="4171920" y="200397"/>
                      <a:pt x="4166057" y="206335"/>
                    </a:cubicBezTo>
                    <a:cubicBezTo>
                      <a:pt x="4160193" y="200397"/>
                      <a:pt x="4154969" y="193819"/>
                      <a:pt x="4150459" y="186735"/>
                    </a:cubicBezTo>
                    <a:cubicBezTo>
                      <a:pt x="4158065" y="173995"/>
                      <a:pt x="4163437" y="159797"/>
                      <a:pt x="4166057" y="144646"/>
                    </a:cubicBezTo>
                    <a:close/>
                    <a:moveTo>
                      <a:pt x="4169733" y="123438"/>
                    </a:moveTo>
                    <a:cubicBezTo>
                      <a:pt x="4169733" y="102424"/>
                      <a:pt x="4175269" y="82689"/>
                      <a:pt x="4184913" y="65589"/>
                    </a:cubicBezTo>
                    <a:cubicBezTo>
                      <a:pt x="4194557" y="82689"/>
                      <a:pt x="4200094" y="102424"/>
                      <a:pt x="4200094" y="123438"/>
                    </a:cubicBezTo>
                    <a:cubicBezTo>
                      <a:pt x="4200094" y="144453"/>
                      <a:pt x="4194557" y="164187"/>
                      <a:pt x="4184913" y="181288"/>
                    </a:cubicBezTo>
                    <a:cubicBezTo>
                      <a:pt x="4175269" y="164187"/>
                      <a:pt x="4169733" y="144467"/>
                      <a:pt x="4169733" y="123438"/>
                    </a:cubicBezTo>
                    <a:close/>
                    <a:moveTo>
                      <a:pt x="4205615" y="123438"/>
                    </a:moveTo>
                    <a:cubicBezTo>
                      <a:pt x="4205615" y="100325"/>
                      <a:pt x="4199230" y="78671"/>
                      <a:pt x="4188158" y="60156"/>
                    </a:cubicBezTo>
                    <a:cubicBezTo>
                      <a:pt x="4202385" y="37817"/>
                      <a:pt x="4223891" y="20598"/>
                      <a:pt x="4249311" y="11891"/>
                    </a:cubicBezTo>
                    <a:cubicBezTo>
                      <a:pt x="4274731" y="20598"/>
                      <a:pt x="4296237" y="37817"/>
                      <a:pt x="4310465" y="60156"/>
                    </a:cubicBezTo>
                    <a:cubicBezTo>
                      <a:pt x="4299392" y="78671"/>
                      <a:pt x="4293022" y="100325"/>
                      <a:pt x="4293022" y="123438"/>
                    </a:cubicBezTo>
                    <a:cubicBezTo>
                      <a:pt x="4293022" y="146551"/>
                      <a:pt x="4299407" y="168206"/>
                      <a:pt x="4310465" y="186720"/>
                    </a:cubicBezTo>
                    <a:cubicBezTo>
                      <a:pt x="4296237" y="209059"/>
                      <a:pt x="4274731" y="226278"/>
                      <a:pt x="4249311" y="234985"/>
                    </a:cubicBezTo>
                    <a:cubicBezTo>
                      <a:pt x="4223891" y="226278"/>
                      <a:pt x="4202385" y="209059"/>
                      <a:pt x="4188158" y="186720"/>
                    </a:cubicBezTo>
                    <a:cubicBezTo>
                      <a:pt x="4199245" y="168206"/>
                      <a:pt x="4205615" y="146566"/>
                      <a:pt x="4205615" y="123438"/>
                    </a:cubicBezTo>
                    <a:close/>
                    <a:moveTo>
                      <a:pt x="4298558" y="123438"/>
                    </a:moveTo>
                    <a:cubicBezTo>
                      <a:pt x="4298558" y="102424"/>
                      <a:pt x="4304095" y="82689"/>
                      <a:pt x="4313739" y="65589"/>
                    </a:cubicBezTo>
                    <a:cubicBezTo>
                      <a:pt x="4323383" y="82689"/>
                      <a:pt x="4328919" y="102424"/>
                      <a:pt x="4328919" y="123438"/>
                    </a:cubicBezTo>
                    <a:cubicBezTo>
                      <a:pt x="4328919" y="144453"/>
                      <a:pt x="4323383" y="164187"/>
                      <a:pt x="4313739" y="181288"/>
                    </a:cubicBezTo>
                    <a:cubicBezTo>
                      <a:pt x="4304095" y="164187"/>
                      <a:pt x="4298558" y="144453"/>
                      <a:pt x="4298558" y="123438"/>
                    </a:cubicBezTo>
                    <a:close/>
                    <a:moveTo>
                      <a:pt x="4316998" y="60156"/>
                    </a:moveTo>
                    <a:cubicBezTo>
                      <a:pt x="4321522" y="53042"/>
                      <a:pt x="4326776" y="46434"/>
                      <a:pt x="4332685" y="40466"/>
                    </a:cubicBezTo>
                    <a:cubicBezTo>
                      <a:pt x="4338593" y="46434"/>
                      <a:pt x="4343832" y="53042"/>
                      <a:pt x="4348371" y="60156"/>
                    </a:cubicBezTo>
                    <a:cubicBezTo>
                      <a:pt x="4340677" y="73015"/>
                      <a:pt x="4335274" y="87407"/>
                      <a:pt x="4332685" y="102736"/>
                    </a:cubicBezTo>
                    <a:cubicBezTo>
                      <a:pt x="4330095" y="87407"/>
                      <a:pt x="4324693" y="73030"/>
                      <a:pt x="4316998" y="60156"/>
                    </a:cubicBezTo>
                    <a:close/>
                    <a:moveTo>
                      <a:pt x="4332685" y="144140"/>
                    </a:moveTo>
                    <a:cubicBezTo>
                      <a:pt x="4335274" y="159469"/>
                      <a:pt x="4340677" y="173861"/>
                      <a:pt x="4348371" y="186720"/>
                    </a:cubicBezTo>
                    <a:cubicBezTo>
                      <a:pt x="4343847" y="193834"/>
                      <a:pt x="4338593" y="200442"/>
                      <a:pt x="4332685" y="206410"/>
                    </a:cubicBezTo>
                    <a:cubicBezTo>
                      <a:pt x="4326776" y="200442"/>
                      <a:pt x="4321537" y="193834"/>
                      <a:pt x="4316998" y="186720"/>
                    </a:cubicBezTo>
                    <a:cubicBezTo>
                      <a:pt x="4324693" y="173861"/>
                      <a:pt x="4330095" y="159484"/>
                      <a:pt x="4332685" y="144140"/>
                    </a:cubicBezTo>
                    <a:close/>
                    <a:moveTo>
                      <a:pt x="4336450" y="123438"/>
                    </a:moveTo>
                    <a:cubicBezTo>
                      <a:pt x="4336450" y="102424"/>
                      <a:pt x="4341986" y="82689"/>
                      <a:pt x="4351630" y="65589"/>
                    </a:cubicBezTo>
                    <a:cubicBezTo>
                      <a:pt x="4361274" y="82689"/>
                      <a:pt x="4366811" y="102424"/>
                      <a:pt x="4366811" y="123438"/>
                    </a:cubicBezTo>
                    <a:cubicBezTo>
                      <a:pt x="4366811" y="144453"/>
                      <a:pt x="4361274" y="164187"/>
                      <a:pt x="4351630" y="181288"/>
                    </a:cubicBezTo>
                    <a:cubicBezTo>
                      <a:pt x="4341986" y="164187"/>
                      <a:pt x="4336450" y="144453"/>
                      <a:pt x="4336450" y="123438"/>
                    </a:cubicBezTo>
                    <a:close/>
                    <a:moveTo>
                      <a:pt x="4354890" y="60156"/>
                    </a:moveTo>
                    <a:cubicBezTo>
                      <a:pt x="4359399" y="53072"/>
                      <a:pt x="4364623" y="46494"/>
                      <a:pt x="4370487" y="40556"/>
                    </a:cubicBezTo>
                    <a:cubicBezTo>
                      <a:pt x="4376351" y="46494"/>
                      <a:pt x="4381575" y="53072"/>
                      <a:pt x="4386084" y="60156"/>
                    </a:cubicBezTo>
                    <a:cubicBezTo>
                      <a:pt x="4378479" y="72881"/>
                      <a:pt x="4373107" y="87094"/>
                      <a:pt x="4370487" y="102245"/>
                    </a:cubicBezTo>
                    <a:cubicBezTo>
                      <a:pt x="4367868" y="87094"/>
                      <a:pt x="4362495" y="72881"/>
                      <a:pt x="4354890" y="60156"/>
                    </a:cubicBezTo>
                    <a:close/>
                    <a:moveTo>
                      <a:pt x="4370487" y="144646"/>
                    </a:moveTo>
                    <a:cubicBezTo>
                      <a:pt x="4373107" y="159797"/>
                      <a:pt x="4378479" y="174010"/>
                      <a:pt x="4386084" y="186735"/>
                    </a:cubicBezTo>
                    <a:cubicBezTo>
                      <a:pt x="4381575" y="193819"/>
                      <a:pt x="4376351" y="200397"/>
                      <a:pt x="4370487" y="206335"/>
                    </a:cubicBezTo>
                    <a:cubicBezTo>
                      <a:pt x="4364623" y="200397"/>
                      <a:pt x="4359399" y="193819"/>
                      <a:pt x="4354890" y="186735"/>
                    </a:cubicBezTo>
                    <a:cubicBezTo>
                      <a:pt x="4362495" y="173995"/>
                      <a:pt x="4367868" y="159797"/>
                      <a:pt x="4370487" y="144646"/>
                    </a:cubicBezTo>
                    <a:close/>
                    <a:moveTo>
                      <a:pt x="4374163" y="123438"/>
                    </a:moveTo>
                    <a:cubicBezTo>
                      <a:pt x="4374163" y="102424"/>
                      <a:pt x="4379699" y="82689"/>
                      <a:pt x="4389344" y="65589"/>
                    </a:cubicBezTo>
                    <a:cubicBezTo>
                      <a:pt x="4398988" y="82689"/>
                      <a:pt x="4404524" y="102424"/>
                      <a:pt x="4404524" y="123438"/>
                    </a:cubicBezTo>
                    <a:cubicBezTo>
                      <a:pt x="4404524" y="144453"/>
                      <a:pt x="4398988" y="164187"/>
                      <a:pt x="4389344" y="181288"/>
                    </a:cubicBezTo>
                    <a:cubicBezTo>
                      <a:pt x="4379699" y="164187"/>
                      <a:pt x="4374163" y="144453"/>
                      <a:pt x="4374163" y="123438"/>
                    </a:cubicBezTo>
                    <a:close/>
                    <a:moveTo>
                      <a:pt x="4410060" y="123438"/>
                    </a:moveTo>
                    <a:cubicBezTo>
                      <a:pt x="4410060" y="100325"/>
                      <a:pt x="4403675" y="78671"/>
                      <a:pt x="4392618" y="60156"/>
                    </a:cubicBezTo>
                    <a:cubicBezTo>
                      <a:pt x="4406846" y="37817"/>
                      <a:pt x="4428351" y="20598"/>
                      <a:pt x="4453771" y="11891"/>
                    </a:cubicBezTo>
                    <a:cubicBezTo>
                      <a:pt x="4479191" y="20598"/>
                      <a:pt x="4500697" y="37817"/>
                      <a:pt x="4514925" y="60156"/>
                    </a:cubicBezTo>
                    <a:cubicBezTo>
                      <a:pt x="4503852" y="78671"/>
                      <a:pt x="4497482" y="100325"/>
                      <a:pt x="4497482" y="123438"/>
                    </a:cubicBezTo>
                    <a:cubicBezTo>
                      <a:pt x="4497482" y="146551"/>
                      <a:pt x="4503867" y="168206"/>
                      <a:pt x="4514925" y="186720"/>
                    </a:cubicBezTo>
                    <a:cubicBezTo>
                      <a:pt x="4500697" y="209059"/>
                      <a:pt x="4479191" y="226278"/>
                      <a:pt x="4453771" y="234985"/>
                    </a:cubicBezTo>
                    <a:cubicBezTo>
                      <a:pt x="4428351" y="226278"/>
                      <a:pt x="4406846" y="209059"/>
                      <a:pt x="4392618" y="186720"/>
                    </a:cubicBezTo>
                    <a:cubicBezTo>
                      <a:pt x="4403675" y="168206"/>
                      <a:pt x="4410060" y="146566"/>
                      <a:pt x="4410060" y="123438"/>
                    </a:cubicBezTo>
                    <a:close/>
                    <a:moveTo>
                      <a:pt x="4503004" y="123438"/>
                    </a:moveTo>
                    <a:cubicBezTo>
                      <a:pt x="4503004" y="102424"/>
                      <a:pt x="4508540" y="82689"/>
                      <a:pt x="4518184" y="65589"/>
                    </a:cubicBezTo>
                    <a:cubicBezTo>
                      <a:pt x="4527828" y="82689"/>
                      <a:pt x="4533365" y="102424"/>
                      <a:pt x="4533365" y="123438"/>
                    </a:cubicBezTo>
                    <a:cubicBezTo>
                      <a:pt x="4533365" y="144453"/>
                      <a:pt x="4527828" y="164187"/>
                      <a:pt x="4518184" y="181288"/>
                    </a:cubicBezTo>
                    <a:cubicBezTo>
                      <a:pt x="4508540" y="164187"/>
                      <a:pt x="4503004" y="144453"/>
                      <a:pt x="4503004" y="123438"/>
                    </a:cubicBezTo>
                    <a:close/>
                    <a:moveTo>
                      <a:pt x="4521443" y="60156"/>
                    </a:moveTo>
                    <a:cubicBezTo>
                      <a:pt x="4525968" y="53042"/>
                      <a:pt x="4531221" y="46434"/>
                      <a:pt x="4537130" y="40451"/>
                    </a:cubicBezTo>
                    <a:cubicBezTo>
                      <a:pt x="4543038" y="46419"/>
                      <a:pt x="4548277" y="53027"/>
                      <a:pt x="4552816" y="60156"/>
                    </a:cubicBezTo>
                    <a:cubicBezTo>
                      <a:pt x="4545122" y="73030"/>
                      <a:pt x="4539720" y="87407"/>
                      <a:pt x="4537130" y="102751"/>
                    </a:cubicBezTo>
                    <a:cubicBezTo>
                      <a:pt x="4534525" y="87422"/>
                      <a:pt x="4529123" y="73030"/>
                      <a:pt x="4521443" y="60156"/>
                    </a:cubicBezTo>
                    <a:close/>
                    <a:moveTo>
                      <a:pt x="4537115" y="144140"/>
                    </a:moveTo>
                    <a:cubicBezTo>
                      <a:pt x="4539705" y="159484"/>
                      <a:pt x="4545107" y="173861"/>
                      <a:pt x="4552802" y="186735"/>
                    </a:cubicBezTo>
                    <a:cubicBezTo>
                      <a:pt x="4548277" y="193849"/>
                      <a:pt x="4543023" y="200457"/>
                      <a:pt x="4537115" y="206440"/>
                    </a:cubicBezTo>
                    <a:cubicBezTo>
                      <a:pt x="4531207" y="200471"/>
                      <a:pt x="4525968" y="193864"/>
                      <a:pt x="4521428" y="186735"/>
                    </a:cubicBezTo>
                    <a:cubicBezTo>
                      <a:pt x="4529123" y="173861"/>
                      <a:pt x="4534525" y="159469"/>
                      <a:pt x="4537115" y="144140"/>
                    </a:cubicBezTo>
                    <a:close/>
                    <a:moveTo>
                      <a:pt x="4540895" y="123438"/>
                    </a:moveTo>
                    <a:cubicBezTo>
                      <a:pt x="4540895" y="102424"/>
                      <a:pt x="4546432" y="82689"/>
                      <a:pt x="4556076" y="65589"/>
                    </a:cubicBezTo>
                    <a:cubicBezTo>
                      <a:pt x="4565720" y="82689"/>
                      <a:pt x="4571256" y="102424"/>
                      <a:pt x="4571256" y="123438"/>
                    </a:cubicBezTo>
                    <a:cubicBezTo>
                      <a:pt x="4571256" y="144453"/>
                      <a:pt x="4565720" y="164187"/>
                      <a:pt x="4556076" y="181288"/>
                    </a:cubicBezTo>
                    <a:cubicBezTo>
                      <a:pt x="4546432" y="164187"/>
                      <a:pt x="4540895" y="144453"/>
                      <a:pt x="4540895" y="123438"/>
                    </a:cubicBezTo>
                    <a:close/>
                    <a:moveTo>
                      <a:pt x="4559335" y="60156"/>
                    </a:moveTo>
                    <a:cubicBezTo>
                      <a:pt x="4563844" y="53072"/>
                      <a:pt x="4569068" y="46494"/>
                      <a:pt x="4574932" y="40556"/>
                    </a:cubicBezTo>
                    <a:cubicBezTo>
                      <a:pt x="4580796" y="46494"/>
                      <a:pt x="4586020" y="53072"/>
                      <a:pt x="4590529" y="60156"/>
                    </a:cubicBezTo>
                    <a:cubicBezTo>
                      <a:pt x="4582924" y="72881"/>
                      <a:pt x="4577552" y="87094"/>
                      <a:pt x="4574932" y="102245"/>
                    </a:cubicBezTo>
                    <a:cubicBezTo>
                      <a:pt x="4572298" y="87109"/>
                      <a:pt x="4566940" y="72896"/>
                      <a:pt x="4559335" y="60156"/>
                    </a:cubicBezTo>
                    <a:close/>
                    <a:moveTo>
                      <a:pt x="4574917" y="144631"/>
                    </a:moveTo>
                    <a:cubicBezTo>
                      <a:pt x="4577537" y="159782"/>
                      <a:pt x="4582909" y="173995"/>
                      <a:pt x="4590514" y="186720"/>
                    </a:cubicBezTo>
                    <a:cubicBezTo>
                      <a:pt x="4586005" y="193804"/>
                      <a:pt x="4580781" y="200382"/>
                      <a:pt x="4574917" y="206320"/>
                    </a:cubicBezTo>
                    <a:cubicBezTo>
                      <a:pt x="4569053" y="200382"/>
                      <a:pt x="4563830" y="193789"/>
                      <a:pt x="4559320" y="186720"/>
                    </a:cubicBezTo>
                    <a:cubicBezTo>
                      <a:pt x="4566940" y="173995"/>
                      <a:pt x="4572298" y="159782"/>
                      <a:pt x="4574917" y="144631"/>
                    </a:cubicBezTo>
                    <a:close/>
                    <a:moveTo>
                      <a:pt x="4578608" y="123438"/>
                    </a:moveTo>
                    <a:cubicBezTo>
                      <a:pt x="4578608" y="102424"/>
                      <a:pt x="4584144" y="82689"/>
                      <a:pt x="4593789" y="65589"/>
                    </a:cubicBezTo>
                    <a:cubicBezTo>
                      <a:pt x="4603433" y="82689"/>
                      <a:pt x="4608969" y="102424"/>
                      <a:pt x="4608969" y="123438"/>
                    </a:cubicBezTo>
                    <a:cubicBezTo>
                      <a:pt x="4608969" y="144453"/>
                      <a:pt x="4603433" y="164187"/>
                      <a:pt x="4593789" y="181288"/>
                    </a:cubicBezTo>
                    <a:cubicBezTo>
                      <a:pt x="4584144" y="164187"/>
                      <a:pt x="4578608" y="144467"/>
                      <a:pt x="4578608" y="123438"/>
                    </a:cubicBezTo>
                    <a:close/>
                    <a:moveTo>
                      <a:pt x="4614491" y="123438"/>
                    </a:moveTo>
                    <a:cubicBezTo>
                      <a:pt x="4614491" y="100325"/>
                      <a:pt x="4608106" y="78671"/>
                      <a:pt x="4597033" y="60156"/>
                    </a:cubicBezTo>
                    <a:cubicBezTo>
                      <a:pt x="4611261" y="37817"/>
                      <a:pt x="4632767" y="20598"/>
                      <a:pt x="4658186" y="11891"/>
                    </a:cubicBezTo>
                    <a:cubicBezTo>
                      <a:pt x="4704427" y="27727"/>
                      <a:pt x="4737780" y="71735"/>
                      <a:pt x="4737780" y="123438"/>
                    </a:cubicBezTo>
                    <a:cubicBezTo>
                      <a:pt x="4737780" y="175141"/>
                      <a:pt x="4704427" y="219149"/>
                      <a:pt x="4658186" y="234985"/>
                    </a:cubicBezTo>
                    <a:cubicBezTo>
                      <a:pt x="4632767" y="226278"/>
                      <a:pt x="4611261" y="209059"/>
                      <a:pt x="4597033" y="186720"/>
                    </a:cubicBezTo>
                    <a:cubicBezTo>
                      <a:pt x="4608106" y="168206"/>
                      <a:pt x="4614491" y="146566"/>
                      <a:pt x="4614491" y="123438"/>
                    </a:cubicBezTo>
                    <a:close/>
                    <a:moveTo>
                      <a:pt x="4649480" y="9257"/>
                    </a:moveTo>
                    <a:cubicBezTo>
                      <a:pt x="4626695" y="18648"/>
                      <a:pt x="4607317" y="34692"/>
                      <a:pt x="4593774" y="54992"/>
                    </a:cubicBezTo>
                    <a:cubicBezTo>
                      <a:pt x="4589398" y="48429"/>
                      <a:pt x="4584413" y="42312"/>
                      <a:pt x="4578891" y="36716"/>
                    </a:cubicBezTo>
                    <a:cubicBezTo>
                      <a:pt x="4595396" y="21476"/>
                      <a:pt x="4616247" y="10924"/>
                      <a:pt x="4639330" y="7144"/>
                    </a:cubicBezTo>
                    <a:cubicBezTo>
                      <a:pt x="4642768" y="7709"/>
                      <a:pt x="4646161" y="8409"/>
                      <a:pt x="4649480" y="9257"/>
                    </a:cubicBezTo>
                    <a:close/>
                    <a:moveTo>
                      <a:pt x="4620399" y="5596"/>
                    </a:moveTo>
                    <a:cubicBezTo>
                      <a:pt x="4620846" y="5596"/>
                      <a:pt x="4621292" y="5626"/>
                      <a:pt x="4621738" y="5626"/>
                    </a:cubicBezTo>
                    <a:cubicBezTo>
                      <a:pt x="4604103" y="11147"/>
                      <a:pt x="4588178" y="20568"/>
                      <a:pt x="4574917" y="32861"/>
                    </a:cubicBezTo>
                    <a:cubicBezTo>
                      <a:pt x="4570586" y="28843"/>
                      <a:pt x="4565973" y="25137"/>
                      <a:pt x="4561106" y="21774"/>
                    </a:cubicBezTo>
                    <a:cubicBezTo>
                      <a:pt x="4578534" y="11504"/>
                      <a:pt x="4598774" y="5596"/>
                      <a:pt x="4620399" y="5596"/>
                    </a:cubicBezTo>
                    <a:close/>
                    <a:moveTo>
                      <a:pt x="4570944" y="36716"/>
                    </a:moveTo>
                    <a:cubicBezTo>
                      <a:pt x="4565422" y="42312"/>
                      <a:pt x="4560436" y="48429"/>
                      <a:pt x="4556061" y="54992"/>
                    </a:cubicBezTo>
                    <a:cubicBezTo>
                      <a:pt x="4551656" y="48399"/>
                      <a:pt x="4546640" y="42237"/>
                      <a:pt x="4541089" y="36627"/>
                    </a:cubicBezTo>
                    <a:cubicBezTo>
                      <a:pt x="4545717" y="32355"/>
                      <a:pt x="4550703" y="28471"/>
                      <a:pt x="4555971" y="24988"/>
                    </a:cubicBezTo>
                    <a:cubicBezTo>
                      <a:pt x="4561285" y="28501"/>
                      <a:pt x="4566285" y="32415"/>
                      <a:pt x="4570944" y="36716"/>
                    </a:cubicBezTo>
                    <a:close/>
                    <a:moveTo>
                      <a:pt x="4491559" y="5596"/>
                    </a:moveTo>
                    <a:cubicBezTo>
                      <a:pt x="4513168" y="5596"/>
                      <a:pt x="4533424" y="11519"/>
                      <a:pt x="4550837" y="21788"/>
                    </a:cubicBezTo>
                    <a:cubicBezTo>
                      <a:pt x="4546000" y="25137"/>
                      <a:pt x="4541416" y="28813"/>
                      <a:pt x="4537115" y="32787"/>
                    </a:cubicBezTo>
                    <a:cubicBezTo>
                      <a:pt x="4523884" y="20523"/>
                      <a:pt x="4507974" y="11132"/>
                      <a:pt x="4490383" y="5626"/>
                    </a:cubicBezTo>
                    <a:cubicBezTo>
                      <a:pt x="4490785" y="5611"/>
                      <a:pt x="4491172" y="5596"/>
                      <a:pt x="4491559" y="5596"/>
                    </a:cubicBezTo>
                    <a:close/>
                    <a:moveTo>
                      <a:pt x="4472702" y="7129"/>
                    </a:moveTo>
                    <a:cubicBezTo>
                      <a:pt x="4495785" y="10894"/>
                      <a:pt x="4516621" y="21416"/>
                      <a:pt x="4533141" y="36627"/>
                    </a:cubicBezTo>
                    <a:cubicBezTo>
                      <a:pt x="4527590" y="42252"/>
                      <a:pt x="4522574" y="48399"/>
                      <a:pt x="4518169" y="54992"/>
                    </a:cubicBezTo>
                    <a:cubicBezTo>
                      <a:pt x="4504626" y="34692"/>
                      <a:pt x="4485248" y="18633"/>
                      <a:pt x="4462463" y="9257"/>
                    </a:cubicBezTo>
                    <a:cubicBezTo>
                      <a:pt x="4465826" y="8394"/>
                      <a:pt x="4469249" y="7694"/>
                      <a:pt x="4472702" y="7129"/>
                    </a:cubicBezTo>
                    <a:close/>
                    <a:moveTo>
                      <a:pt x="4453846" y="5596"/>
                    </a:moveTo>
                    <a:cubicBezTo>
                      <a:pt x="4454248" y="5596"/>
                      <a:pt x="4454635" y="5626"/>
                      <a:pt x="4455021" y="5626"/>
                    </a:cubicBezTo>
                    <a:cubicBezTo>
                      <a:pt x="4454590" y="5760"/>
                      <a:pt x="4454173" y="5923"/>
                      <a:pt x="4453756" y="6057"/>
                    </a:cubicBezTo>
                    <a:cubicBezTo>
                      <a:pt x="4453340" y="5923"/>
                      <a:pt x="4452923" y="5760"/>
                      <a:pt x="4452506" y="5626"/>
                    </a:cubicBezTo>
                    <a:cubicBezTo>
                      <a:pt x="4452953" y="5626"/>
                      <a:pt x="4453399" y="5596"/>
                      <a:pt x="4453846" y="5596"/>
                    </a:cubicBezTo>
                    <a:close/>
                    <a:moveTo>
                      <a:pt x="4445050" y="9257"/>
                    </a:moveTo>
                    <a:cubicBezTo>
                      <a:pt x="4422264" y="18648"/>
                      <a:pt x="4402887" y="34692"/>
                      <a:pt x="4389344" y="54992"/>
                    </a:cubicBezTo>
                    <a:cubicBezTo>
                      <a:pt x="4384968" y="48429"/>
                      <a:pt x="4379982" y="42312"/>
                      <a:pt x="4374461" y="36716"/>
                    </a:cubicBezTo>
                    <a:cubicBezTo>
                      <a:pt x="4390966" y="21476"/>
                      <a:pt x="4411817" y="10924"/>
                      <a:pt x="4434900" y="7144"/>
                    </a:cubicBezTo>
                    <a:cubicBezTo>
                      <a:pt x="4438338" y="7709"/>
                      <a:pt x="4441731" y="8409"/>
                      <a:pt x="4445050" y="9257"/>
                    </a:cubicBezTo>
                    <a:close/>
                    <a:moveTo>
                      <a:pt x="4415954" y="5596"/>
                    </a:moveTo>
                    <a:cubicBezTo>
                      <a:pt x="4416400" y="5596"/>
                      <a:pt x="4416847" y="5626"/>
                      <a:pt x="4417308" y="5626"/>
                    </a:cubicBezTo>
                    <a:cubicBezTo>
                      <a:pt x="4399672" y="11147"/>
                      <a:pt x="4383748" y="20568"/>
                      <a:pt x="4370487" y="32876"/>
                    </a:cubicBezTo>
                    <a:cubicBezTo>
                      <a:pt x="4366156" y="28858"/>
                      <a:pt x="4361543" y="25152"/>
                      <a:pt x="4356676" y="21788"/>
                    </a:cubicBezTo>
                    <a:cubicBezTo>
                      <a:pt x="4374089" y="11504"/>
                      <a:pt x="4394344" y="5596"/>
                      <a:pt x="4415954" y="5596"/>
                    </a:cubicBezTo>
                    <a:close/>
                    <a:moveTo>
                      <a:pt x="4366513" y="36716"/>
                    </a:moveTo>
                    <a:cubicBezTo>
                      <a:pt x="4360992" y="42312"/>
                      <a:pt x="4356006" y="48429"/>
                      <a:pt x="4351630" y="54992"/>
                    </a:cubicBezTo>
                    <a:cubicBezTo>
                      <a:pt x="4347225" y="48399"/>
                      <a:pt x="4342210" y="42237"/>
                      <a:pt x="4336659" y="36627"/>
                    </a:cubicBezTo>
                    <a:cubicBezTo>
                      <a:pt x="4341287" y="32355"/>
                      <a:pt x="4346273" y="28471"/>
                      <a:pt x="4351541" y="24988"/>
                    </a:cubicBezTo>
                    <a:cubicBezTo>
                      <a:pt x="4356854" y="28501"/>
                      <a:pt x="4361855" y="32415"/>
                      <a:pt x="4366513" y="36716"/>
                    </a:cubicBezTo>
                    <a:close/>
                    <a:moveTo>
                      <a:pt x="4287128" y="5596"/>
                    </a:moveTo>
                    <a:cubicBezTo>
                      <a:pt x="4308738" y="5596"/>
                      <a:pt x="4328994" y="11519"/>
                      <a:pt x="4346406" y="21788"/>
                    </a:cubicBezTo>
                    <a:cubicBezTo>
                      <a:pt x="4341570" y="25137"/>
                      <a:pt x="4336986" y="28813"/>
                      <a:pt x="4332685" y="32787"/>
                    </a:cubicBezTo>
                    <a:cubicBezTo>
                      <a:pt x="4319454" y="20523"/>
                      <a:pt x="4303544" y="11132"/>
                      <a:pt x="4285938" y="5626"/>
                    </a:cubicBezTo>
                    <a:cubicBezTo>
                      <a:pt x="4286340" y="5611"/>
                      <a:pt x="4286727" y="5596"/>
                      <a:pt x="4287128" y="5596"/>
                    </a:cubicBezTo>
                    <a:close/>
                    <a:moveTo>
                      <a:pt x="4268272" y="7129"/>
                    </a:moveTo>
                    <a:cubicBezTo>
                      <a:pt x="4291355" y="10894"/>
                      <a:pt x="4312191" y="21416"/>
                      <a:pt x="4328711" y="36627"/>
                    </a:cubicBezTo>
                    <a:cubicBezTo>
                      <a:pt x="4323160" y="42252"/>
                      <a:pt x="4318144" y="48399"/>
                      <a:pt x="4313739" y="54992"/>
                    </a:cubicBezTo>
                    <a:cubicBezTo>
                      <a:pt x="4300196" y="34692"/>
                      <a:pt x="4280818" y="18648"/>
                      <a:pt x="4258032" y="9257"/>
                    </a:cubicBezTo>
                    <a:cubicBezTo>
                      <a:pt x="4261396" y="8394"/>
                      <a:pt x="4264804" y="7694"/>
                      <a:pt x="4268272" y="7129"/>
                    </a:cubicBezTo>
                    <a:close/>
                    <a:moveTo>
                      <a:pt x="4249415" y="5596"/>
                    </a:moveTo>
                    <a:cubicBezTo>
                      <a:pt x="4249817" y="5596"/>
                      <a:pt x="4250204" y="5626"/>
                      <a:pt x="4250591" y="5626"/>
                    </a:cubicBezTo>
                    <a:cubicBezTo>
                      <a:pt x="4250159" y="5760"/>
                      <a:pt x="4249743" y="5923"/>
                      <a:pt x="4249326" y="6057"/>
                    </a:cubicBezTo>
                    <a:cubicBezTo>
                      <a:pt x="4248909" y="5923"/>
                      <a:pt x="4248493" y="5760"/>
                      <a:pt x="4248076" y="5626"/>
                    </a:cubicBezTo>
                    <a:cubicBezTo>
                      <a:pt x="4248522" y="5626"/>
                      <a:pt x="4248969" y="5596"/>
                      <a:pt x="4249415" y="5596"/>
                    </a:cubicBezTo>
                    <a:close/>
                    <a:moveTo>
                      <a:pt x="4240620" y="9257"/>
                    </a:moveTo>
                    <a:cubicBezTo>
                      <a:pt x="4217834" y="18648"/>
                      <a:pt x="4198457" y="34692"/>
                      <a:pt x="4184913" y="54992"/>
                    </a:cubicBezTo>
                    <a:cubicBezTo>
                      <a:pt x="4180537" y="48429"/>
                      <a:pt x="4175552" y="42312"/>
                      <a:pt x="4170030" y="36716"/>
                    </a:cubicBezTo>
                    <a:cubicBezTo>
                      <a:pt x="4186535" y="21476"/>
                      <a:pt x="4207386" y="10924"/>
                      <a:pt x="4230469" y="7144"/>
                    </a:cubicBezTo>
                    <a:cubicBezTo>
                      <a:pt x="4233908" y="7709"/>
                      <a:pt x="4237286" y="8409"/>
                      <a:pt x="4240620" y="9257"/>
                    </a:cubicBezTo>
                    <a:close/>
                    <a:moveTo>
                      <a:pt x="4211524" y="5596"/>
                    </a:moveTo>
                    <a:cubicBezTo>
                      <a:pt x="4211970" y="5596"/>
                      <a:pt x="4212417" y="5626"/>
                      <a:pt x="4212863" y="5626"/>
                    </a:cubicBezTo>
                    <a:cubicBezTo>
                      <a:pt x="4195227" y="11147"/>
                      <a:pt x="4179302" y="20568"/>
                      <a:pt x="4166042" y="32861"/>
                    </a:cubicBezTo>
                    <a:cubicBezTo>
                      <a:pt x="4161711" y="28843"/>
                      <a:pt x="4157097" y="25137"/>
                      <a:pt x="4152230" y="21774"/>
                    </a:cubicBezTo>
                    <a:cubicBezTo>
                      <a:pt x="4169658" y="11504"/>
                      <a:pt x="4189914" y="5596"/>
                      <a:pt x="4211524" y="5596"/>
                    </a:cubicBezTo>
                    <a:close/>
                    <a:moveTo>
                      <a:pt x="4162083" y="36716"/>
                    </a:moveTo>
                    <a:cubicBezTo>
                      <a:pt x="4156561" y="42312"/>
                      <a:pt x="4151576" y="48429"/>
                      <a:pt x="4147200" y="54992"/>
                    </a:cubicBezTo>
                    <a:cubicBezTo>
                      <a:pt x="4142795" y="48399"/>
                      <a:pt x="4137779" y="42237"/>
                      <a:pt x="4132228" y="36627"/>
                    </a:cubicBezTo>
                    <a:cubicBezTo>
                      <a:pt x="4136857" y="32355"/>
                      <a:pt x="4141842" y="28471"/>
                      <a:pt x="4147111" y="24988"/>
                    </a:cubicBezTo>
                    <a:cubicBezTo>
                      <a:pt x="4152409" y="28501"/>
                      <a:pt x="4157424" y="32415"/>
                      <a:pt x="4162083" y="36716"/>
                    </a:cubicBezTo>
                    <a:close/>
                    <a:moveTo>
                      <a:pt x="4082698" y="5596"/>
                    </a:moveTo>
                    <a:cubicBezTo>
                      <a:pt x="4104308" y="5596"/>
                      <a:pt x="4124563" y="11519"/>
                      <a:pt x="4141976" y="21788"/>
                    </a:cubicBezTo>
                    <a:cubicBezTo>
                      <a:pt x="4137139" y="25137"/>
                      <a:pt x="4132555" y="28813"/>
                      <a:pt x="4128254" y="32787"/>
                    </a:cubicBezTo>
                    <a:cubicBezTo>
                      <a:pt x="4115023" y="20523"/>
                      <a:pt x="4099114" y="11132"/>
                      <a:pt x="4081522" y="5626"/>
                    </a:cubicBezTo>
                    <a:cubicBezTo>
                      <a:pt x="4081909" y="5611"/>
                      <a:pt x="4082296" y="5596"/>
                      <a:pt x="4082698" y="5596"/>
                    </a:cubicBezTo>
                    <a:close/>
                    <a:moveTo>
                      <a:pt x="4063841" y="7129"/>
                    </a:moveTo>
                    <a:cubicBezTo>
                      <a:pt x="4086925" y="10894"/>
                      <a:pt x="4107761" y="21416"/>
                      <a:pt x="4124280" y="36627"/>
                    </a:cubicBezTo>
                    <a:cubicBezTo>
                      <a:pt x="4118729" y="42252"/>
                      <a:pt x="4113714" y="48399"/>
                      <a:pt x="4109309" y="54992"/>
                    </a:cubicBezTo>
                    <a:cubicBezTo>
                      <a:pt x="4095765" y="34692"/>
                      <a:pt x="4076388" y="18633"/>
                      <a:pt x="4053602" y="9257"/>
                    </a:cubicBezTo>
                    <a:cubicBezTo>
                      <a:pt x="4056951" y="8394"/>
                      <a:pt x="4060374" y="7694"/>
                      <a:pt x="4063841" y="7129"/>
                    </a:cubicBezTo>
                    <a:close/>
                    <a:moveTo>
                      <a:pt x="4044985" y="5596"/>
                    </a:moveTo>
                    <a:cubicBezTo>
                      <a:pt x="4045387" y="5596"/>
                      <a:pt x="4045774" y="5626"/>
                      <a:pt x="4046160" y="5626"/>
                    </a:cubicBezTo>
                    <a:cubicBezTo>
                      <a:pt x="4045729" y="5760"/>
                      <a:pt x="4045312" y="5923"/>
                      <a:pt x="4044896" y="6057"/>
                    </a:cubicBezTo>
                    <a:cubicBezTo>
                      <a:pt x="4044479" y="5923"/>
                      <a:pt x="4044062" y="5760"/>
                      <a:pt x="4043645" y="5626"/>
                    </a:cubicBezTo>
                    <a:cubicBezTo>
                      <a:pt x="4044077" y="5626"/>
                      <a:pt x="4044524" y="5596"/>
                      <a:pt x="4044985" y="5596"/>
                    </a:cubicBezTo>
                    <a:close/>
                    <a:moveTo>
                      <a:pt x="4036174" y="9257"/>
                    </a:moveTo>
                    <a:cubicBezTo>
                      <a:pt x="4013389" y="18648"/>
                      <a:pt x="3994011" y="34692"/>
                      <a:pt x="3980468" y="54992"/>
                    </a:cubicBezTo>
                    <a:cubicBezTo>
                      <a:pt x="3976092" y="48429"/>
                      <a:pt x="3971107" y="42312"/>
                      <a:pt x="3965585" y="36716"/>
                    </a:cubicBezTo>
                    <a:cubicBezTo>
                      <a:pt x="3982090" y="21476"/>
                      <a:pt x="4002941" y="10924"/>
                      <a:pt x="4026024" y="7144"/>
                    </a:cubicBezTo>
                    <a:cubicBezTo>
                      <a:pt x="4029462" y="7709"/>
                      <a:pt x="4032855" y="8409"/>
                      <a:pt x="4036174" y="9257"/>
                    </a:cubicBezTo>
                    <a:close/>
                    <a:moveTo>
                      <a:pt x="4007093" y="5596"/>
                    </a:moveTo>
                    <a:cubicBezTo>
                      <a:pt x="4007540" y="5596"/>
                      <a:pt x="4007986" y="5626"/>
                      <a:pt x="4008448" y="5626"/>
                    </a:cubicBezTo>
                    <a:cubicBezTo>
                      <a:pt x="3990811" y="11147"/>
                      <a:pt x="3974887" y="20568"/>
                      <a:pt x="3961626" y="32876"/>
                    </a:cubicBezTo>
                    <a:cubicBezTo>
                      <a:pt x="3957295" y="28858"/>
                      <a:pt x="3952682" y="25152"/>
                      <a:pt x="3947815" y="21788"/>
                    </a:cubicBezTo>
                    <a:cubicBezTo>
                      <a:pt x="3965228" y="11504"/>
                      <a:pt x="3985468" y="5596"/>
                      <a:pt x="4007093" y="5596"/>
                    </a:cubicBezTo>
                    <a:close/>
                    <a:moveTo>
                      <a:pt x="3957638" y="36716"/>
                    </a:moveTo>
                    <a:cubicBezTo>
                      <a:pt x="3952116" y="42312"/>
                      <a:pt x="3947131" y="48429"/>
                      <a:pt x="3942755" y="54992"/>
                    </a:cubicBezTo>
                    <a:cubicBezTo>
                      <a:pt x="3938349" y="48399"/>
                      <a:pt x="3933334" y="42237"/>
                      <a:pt x="3927783" y="36627"/>
                    </a:cubicBezTo>
                    <a:cubicBezTo>
                      <a:pt x="3932411" y="32355"/>
                      <a:pt x="3937397" y="28471"/>
                      <a:pt x="3942666" y="24988"/>
                    </a:cubicBezTo>
                    <a:cubicBezTo>
                      <a:pt x="3947979" y="28501"/>
                      <a:pt x="3952979" y="32415"/>
                      <a:pt x="3957638" y="36716"/>
                    </a:cubicBezTo>
                    <a:close/>
                    <a:moveTo>
                      <a:pt x="3878253" y="5596"/>
                    </a:moveTo>
                    <a:cubicBezTo>
                      <a:pt x="3899863" y="5596"/>
                      <a:pt x="3920118" y="11519"/>
                      <a:pt x="3937531" y="21788"/>
                    </a:cubicBezTo>
                    <a:cubicBezTo>
                      <a:pt x="3932694" y="25137"/>
                      <a:pt x="3928110" y="28813"/>
                      <a:pt x="3923809" y="32787"/>
                    </a:cubicBezTo>
                    <a:cubicBezTo>
                      <a:pt x="3910578" y="20523"/>
                      <a:pt x="3894669" y="11132"/>
                      <a:pt x="3877062" y="5626"/>
                    </a:cubicBezTo>
                    <a:cubicBezTo>
                      <a:pt x="3877479" y="5611"/>
                      <a:pt x="3877866" y="5596"/>
                      <a:pt x="3878253" y="5596"/>
                    </a:cubicBezTo>
                    <a:close/>
                    <a:moveTo>
                      <a:pt x="3859396" y="7129"/>
                    </a:moveTo>
                    <a:cubicBezTo>
                      <a:pt x="3882479" y="10894"/>
                      <a:pt x="3903315" y="21416"/>
                      <a:pt x="3919835" y="36627"/>
                    </a:cubicBezTo>
                    <a:cubicBezTo>
                      <a:pt x="3914284" y="42252"/>
                      <a:pt x="3909268" y="48399"/>
                      <a:pt x="3904863" y="54992"/>
                    </a:cubicBezTo>
                    <a:cubicBezTo>
                      <a:pt x="3891320" y="34692"/>
                      <a:pt x="3871943" y="18648"/>
                      <a:pt x="3849157" y="9257"/>
                    </a:cubicBezTo>
                    <a:cubicBezTo>
                      <a:pt x="3852520" y="8394"/>
                      <a:pt x="3855944" y="7694"/>
                      <a:pt x="3859396" y="7129"/>
                    </a:cubicBezTo>
                    <a:close/>
                    <a:moveTo>
                      <a:pt x="3840540" y="5596"/>
                    </a:moveTo>
                    <a:cubicBezTo>
                      <a:pt x="3840942" y="5596"/>
                      <a:pt x="3841329" y="5626"/>
                      <a:pt x="3841715" y="5626"/>
                    </a:cubicBezTo>
                    <a:cubicBezTo>
                      <a:pt x="3841284" y="5760"/>
                      <a:pt x="3840867" y="5923"/>
                      <a:pt x="3840450" y="6057"/>
                    </a:cubicBezTo>
                    <a:cubicBezTo>
                      <a:pt x="3840034" y="5923"/>
                      <a:pt x="3839617" y="5760"/>
                      <a:pt x="3839200" y="5626"/>
                    </a:cubicBezTo>
                    <a:cubicBezTo>
                      <a:pt x="3839647" y="5626"/>
                      <a:pt x="3840093" y="5596"/>
                      <a:pt x="3840540" y="5596"/>
                    </a:cubicBezTo>
                    <a:close/>
                    <a:moveTo>
                      <a:pt x="3831744" y="9257"/>
                    </a:moveTo>
                    <a:cubicBezTo>
                      <a:pt x="3808958" y="18648"/>
                      <a:pt x="3789581" y="34692"/>
                      <a:pt x="3776037" y="54992"/>
                    </a:cubicBezTo>
                    <a:cubicBezTo>
                      <a:pt x="3771662" y="48429"/>
                      <a:pt x="3766676" y="42312"/>
                      <a:pt x="3761155" y="36716"/>
                    </a:cubicBezTo>
                    <a:cubicBezTo>
                      <a:pt x="3777660" y="21476"/>
                      <a:pt x="3798511" y="10924"/>
                      <a:pt x="3821594" y="7144"/>
                    </a:cubicBezTo>
                    <a:cubicBezTo>
                      <a:pt x="3825032" y="7709"/>
                      <a:pt x="3828425" y="8409"/>
                      <a:pt x="3831744" y="9257"/>
                    </a:cubicBezTo>
                    <a:close/>
                    <a:moveTo>
                      <a:pt x="3802648" y="5596"/>
                    </a:moveTo>
                    <a:cubicBezTo>
                      <a:pt x="3803095" y="5596"/>
                      <a:pt x="3803541" y="5626"/>
                      <a:pt x="3804002" y="5626"/>
                    </a:cubicBezTo>
                    <a:cubicBezTo>
                      <a:pt x="3786366" y="11147"/>
                      <a:pt x="3770441" y="20568"/>
                      <a:pt x="3757181" y="32861"/>
                    </a:cubicBezTo>
                    <a:cubicBezTo>
                      <a:pt x="3752850" y="28843"/>
                      <a:pt x="3748236" y="25137"/>
                      <a:pt x="3743370" y="21774"/>
                    </a:cubicBezTo>
                    <a:cubicBezTo>
                      <a:pt x="3760783" y="11504"/>
                      <a:pt x="3781038" y="5596"/>
                      <a:pt x="3802648" y="5596"/>
                    </a:cubicBezTo>
                    <a:close/>
                    <a:moveTo>
                      <a:pt x="3753207" y="36716"/>
                    </a:moveTo>
                    <a:cubicBezTo>
                      <a:pt x="3747686" y="42312"/>
                      <a:pt x="3742700" y="48429"/>
                      <a:pt x="3738325" y="54992"/>
                    </a:cubicBezTo>
                    <a:cubicBezTo>
                      <a:pt x="3733919" y="48399"/>
                      <a:pt x="3728904" y="42237"/>
                      <a:pt x="3723352" y="36627"/>
                    </a:cubicBezTo>
                    <a:cubicBezTo>
                      <a:pt x="3727981" y="32355"/>
                      <a:pt x="3732967" y="28471"/>
                      <a:pt x="3738235" y="24988"/>
                    </a:cubicBezTo>
                    <a:cubicBezTo>
                      <a:pt x="3743549" y="28501"/>
                      <a:pt x="3748549" y="32415"/>
                      <a:pt x="3753207" y="36716"/>
                    </a:cubicBezTo>
                    <a:close/>
                    <a:moveTo>
                      <a:pt x="3673822" y="5596"/>
                    </a:moveTo>
                    <a:cubicBezTo>
                      <a:pt x="3695432" y="5596"/>
                      <a:pt x="3715688" y="11519"/>
                      <a:pt x="3733101" y="21788"/>
                    </a:cubicBezTo>
                    <a:cubicBezTo>
                      <a:pt x="3728264" y="25137"/>
                      <a:pt x="3723680" y="28813"/>
                      <a:pt x="3719379" y="32787"/>
                    </a:cubicBezTo>
                    <a:cubicBezTo>
                      <a:pt x="3706148" y="20523"/>
                      <a:pt x="3690238" y="11132"/>
                      <a:pt x="3672647" y="5626"/>
                    </a:cubicBezTo>
                    <a:cubicBezTo>
                      <a:pt x="3673034" y="5611"/>
                      <a:pt x="3673421" y="5596"/>
                      <a:pt x="3673822" y="5596"/>
                    </a:cubicBezTo>
                    <a:close/>
                    <a:moveTo>
                      <a:pt x="3654966" y="7129"/>
                    </a:moveTo>
                    <a:cubicBezTo>
                      <a:pt x="3678049" y="10894"/>
                      <a:pt x="3698885" y="21416"/>
                      <a:pt x="3715405" y="36627"/>
                    </a:cubicBezTo>
                    <a:cubicBezTo>
                      <a:pt x="3709854" y="42252"/>
                      <a:pt x="3704838" y="48399"/>
                      <a:pt x="3700433" y="54992"/>
                    </a:cubicBezTo>
                    <a:cubicBezTo>
                      <a:pt x="3686890" y="34692"/>
                      <a:pt x="3667512" y="18633"/>
                      <a:pt x="3644726" y="9257"/>
                    </a:cubicBezTo>
                    <a:cubicBezTo>
                      <a:pt x="3648090" y="8394"/>
                      <a:pt x="3651498" y="7694"/>
                      <a:pt x="3654966" y="7129"/>
                    </a:cubicBezTo>
                    <a:close/>
                    <a:moveTo>
                      <a:pt x="3636109" y="5596"/>
                    </a:moveTo>
                    <a:cubicBezTo>
                      <a:pt x="3636511" y="5596"/>
                      <a:pt x="3636898" y="5626"/>
                      <a:pt x="3637285" y="5626"/>
                    </a:cubicBezTo>
                    <a:cubicBezTo>
                      <a:pt x="3636853" y="5760"/>
                      <a:pt x="3636437" y="5923"/>
                      <a:pt x="3636020" y="6057"/>
                    </a:cubicBezTo>
                    <a:cubicBezTo>
                      <a:pt x="3635603" y="5923"/>
                      <a:pt x="3635187" y="5760"/>
                      <a:pt x="3634770" y="5626"/>
                    </a:cubicBezTo>
                    <a:cubicBezTo>
                      <a:pt x="3635216" y="5626"/>
                      <a:pt x="3635663" y="5596"/>
                      <a:pt x="3636109" y="5596"/>
                    </a:cubicBezTo>
                    <a:close/>
                    <a:moveTo>
                      <a:pt x="3627314" y="9257"/>
                    </a:moveTo>
                    <a:cubicBezTo>
                      <a:pt x="3604528" y="18648"/>
                      <a:pt x="3585150" y="34692"/>
                      <a:pt x="3571607" y="54992"/>
                    </a:cubicBezTo>
                    <a:cubicBezTo>
                      <a:pt x="3567232" y="48429"/>
                      <a:pt x="3562246" y="42312"/>
                      <a:pt x="3556725" y="36716"/>
                    </a:cubicBezTo>
                    <a:cubicBezTo>
                      <a:pt x="3573229" y="21476"/>
                      <a:pt x="3594080" y="10924"/>
                      <a:pt x="3617163" y="7144"/>
                    </a:cubicBezTo>
                    <a:cubicBezTo>
                      <a:pt x="3620601" y="7709"/>
                      <a:pt x="3623980" y="8409"/>
                      <a:pt x="3627314" y="9257"/>
                    </a:cubicBezTo>
                    <a:close/>
                    <a:moveTo>
                      <a:pt x="3598218" y="5596"/>
                    </a:moveTo>
                    <a:cubicBezTo>
                      <a:pt x="3598664" y="5596"/>
                      <a:pt x="3599111" y="5626"/>
                      <a:pt x="3599572" y="5626"/>
                    </a:cubicBezTo>
                    <a:cubicBezTo>
                      <a:pt x="3581936" y="11147"/>
                      <a:pt x="3566011" y="20568"/>
                      <a:pt x="3552751" y="32876"/>
                    </a:cubicBezTo>
                    <a:cubicBezTo>
                      <a:pt x="3548420" y="28858"/>
                      <a:pt x="3543806" y="25152"/>
                      <a:pt x="3538940" y="21788"/>
                    </a:cubicBezTo>
                    <a:cubicBezTo>
                      <a:pt x="3556352" y="11504"/>
                      <a:pt x="3576608" y="5596"/>
                      <a:pt x="3598218" y="5596"/>
                    </a:cubicBezTo>
                    <a:close/>
                    <a:moveTo>
                      <a:pt x="3548777" y="36716"/>
                    </a:moveTo>
                    <a:cubicBezTo>
                      <a:pt x="3543256" y="42312"/>
                      <a:pt x="3538270" y="48429"/>
                      <a:pt x="3533894" y="54992"/>
                    </a:cubicBezTo>
                    <a:cubicBezTo>
                      <a:pt x="3529489" y="48399"/>
                      <a:pt x="3524473" y="42237"/>
                      <a:pt x="3518922" y="36627"/>
                    </a:cubicBezTo>
                    <a:cubicBezTo>
                      <a:pt x="3523551" y="32355"/>
                      <a:pt x="3528537" y="28471"/>
                      <a:pt x="3533805" y="24988"/>
                    </a:cubicBezTo>
                    <a:cubicBezTo>
                      <a:pt x="3539103" y="28501"/>
                      <a:pt x="3544119" y="32415"/>
                      <a:pt x="3548777" y="36716"/>
                    </a:cubicBezTo>
                    <a:close/>
                    <a:moveTo>
                      <a:pt x="3469392" y="5596"/>
                    </a:moveTo>
                    <a:cubicBezTo>
                      <a:pt x="3491002" y="5596"/>
                      <a:pt x="3511257" y="11519"/>
                      <a:pt x="3528670" y="21788"/>
                    </a:cubicBezTo>
                    <a:cubicBezTo>
                      <a:pt x="3523833" y="25137"/>
                      <a:pt x="3519250" y="28813"/>
                      <a:pt x="3514948" y="32787"/>
                    </a:cubicBezTo>
                    <a:cubicBezTo>
                      <a:pt x="3501718" y="20523"/>
                      <a:pt x="3485808" y="11132"/>
                      <a:pt x="3468202" y="5626"/>
                    </a:cubicBezTo>
                    <a:cubicBezTo>
                      <a:pt x="3468603" y="5611"/>
                      <a:pt x="3468990" y="5596"/>
                      <a:pt x="3469392" y="5596"/>
                    </a:cubicBezTo>
                    <a:close/>
                    <a:moveTo>
                      <a:pt x="3450536" y="7129"/>
                    </a:moveTo>
                    <a:cubicBezTo>
                      <a:pt x="3473619" y="10894"/>
                      <a:pt x="3494455" y="21416"/>
                      <a:pt x="3510975" y="36627"/>
                    </a:cubicBezTo>
                    <a:cubicBezTo>
                      <a:pt x="3505424" y="42252"/>
                      <a:pt x="3500408" y="48399"/>
                      <a:pt x="3496003" y="54992"/>
                    </a:cubicBezTo>
                    <a:cubicBezTo>
                      <a:pt x="3482459" y="34692"/>
                      <a:pt x="3463082" y="18648"/>
                      <a:pt x="3440296" y="9257"/>
                    </a:cubicBezTo>
                    <a:cubicBezTo>
                      <a:pt x="3443645" y="8394"/>
                      <a:pt x="3447068" y="7694"/>
                      <a:pt x="3450536" y="7129"/>
                    </a:cubicBezTo>
                    <a:close/>
                    <a:moveTo>
                      <a:pt x="3431679" y="5596"/>
                    </a:moveTo>
                    <a:cubicBezTo>
                      <a:pt x="3432081" y="5596"/>
                      <a:pt x="3432468" y="5626"/>
                      <a:pt x="3432855" y="5626"/>
                    </a:cubicBezTo>
                    <a:cubicBezTo>
                      <a:pt x="3432423" y="5760"/>
                      <a:pt x="3432006" y="5923"/>
                      <a:pt x="3431590" y="6057"/>
                    </a:cubicBezTo>
                    <a:cubicBezTo>
                      <a:pt x="3431173" y="5923"/>
                      <a:pt x="3430756" y="5760"/>
                      <a:pt x="3430339" y="5626"/>
                    </a:cubicBezTo>
                    <a:cubicBezTo>
                      <a:pt x="3430771" y="5626"/>
                      <a:pt x="3431218" y="5596"/>
                      <a:pt x="3431679" y="5596"/>
                    </a:cubicBezTo>
                    <a:close/>
                    <a:moveTo>
                      <a:pt x="3422869" y="9257"/>
                    </a:moveTo>
                    <a:cubicBezTo>
                      <a:pt x="3400083" y="18648"/>
                      <a:pt x="3380705" y="34692"/>
                      <a:pt x="3367162" y="54992"/>
                    </a:cubicBezTo>
                    <a:cubicBezTo>
                      <a:pt x="3362787" y="48429"/>
                      <a:pt x="3357801" y="42312"/>
                      <a:pt x="3352279" y="36716"/>
                    </a:cubicBezTo>
                    <a:cubicBezTo>
                      <a:pt x="3368784" y="21476"/>
                      <a:pt x="3389635" y="10924"/>
                      <a:pt x="3412718" y="7144"/>
                    </a:cubicBezTo>
                    <a:cubicBezTo>
                      <a:pt x="3416156" y="7709"/>
                      <a:pt x="3419549" y="8409"/>
                      <a:pt x="3422869" y="9257"/>
                    </a:cubicBezTo>
                    <a:close/>
                    <a:moveTo>
                      <a:pt x="3393788" y="5596"/>
                    </a:moveTo>
                    <a:cubicBezTo>
                      <a:pt x="3394234" y="5596"/>
                      <a:pt x="3394680" y="5626"/>
                      <a:pt x="3395142" y="5626"/>
                    </a:cubicBezTo>
                    <a:cubicBezTo>
                      <a:pt x="3377505" y="11147"/>
                      <a:pt x="3361581" y="20568"/>
                      <a:pt x="3348320" y="32861"/>
                    </a:cubicBezTo>
                    <a:cubicBezTo>
                      <a:pt x="3343990" y="28843"/>
                      <a:pt x="3339376" y="25137"/>
                      <a:pt x="3334509" y="21774"/>
                    </a:cubicBezTo>
                    <a:cubicBezTo>
                      <a:pt x="3351922" y="11504"/>
                      <a:pt x="3372163" y="5596"/>
                      <a:pt x="3393788" y="5596"/>
                    </a:cubicBezTo>
                    <a:close/>
                    <a:moveTo>
                      <a:pt x="3344332" y="36716"/>
                    </a:moveTo>
                    <a:cubicBezTo>
                      <a:pt x="3338810" y="42312"/>
                      <a:pt x="3333825" y="48429"/>
                      <a:pt x="3329449" y="54992"/>
                    </a:cubicBezTo>
                    <a:cubicBezTo>
                      <a:pt x="3325044" y="48399"/>
                      <a:pt x="3320028" y="42237"/>
                      <a:pt x="3314477" y="36627"/>
                    </a:cubicBezTo>
                    <a:cubicBezTo>
                      <a:pt x="3319105" y="32355"/>
                      <a:pt x="3324091" y="28471"/>
                      <a:pt x="3329360" y="24988"/>
                    </a:cubicBezTo>
                    <a:cubicBezTo>
                      <a:pt x="3334673" y="28501"/>
                      <a:pt x="3339673" y="32415"/>
                      <a:pt x="3344332" y="36716"/>
                    </a:cubicBezTo>
                    <a:close/>
                    <a:moveTo>
                      <a:pt x="3264947" y="5596"/>
                    </a:moveTo>
                    <a:cubicBezTo>
                      <a:pt x="3286557" y="5596"/>
                      <a:pt x="3306812" y="11519"/>
                      <a:pt x="3324225" y="21788"/>
                    </a:cubicBezTo>
                    <a:cubicBezTo>
                      <a:pt x="3319388" y="25137"/>
                      <a:pt x="3314804" y="28813"/>
                      <a:pt x="3310503" y="32787"/>
                    </a:cubicBezTo>
                    <a:cubicBezTo>
                      <a:pt x="3297272" y="20523"/>
                      <a:pt x="3281363" y="11132"/>
                      <a:pt x="3263771" y="5626"/>
                    </a:cubicBezTo>
                    <a:cubicBezTo>
                      <a:pt x="3264173" y="5611"/>
                      <a:pt x="3264560" y="5596"/>
                      <a:pt x="3264947" y="5596"/>
                    </a:cubicBezTo>
                    <a:close/>
                    <a:moveTo>
                      <a:pt x="3246091" y="7129"/>
                    </a:moveTo>
                    <a:cubicBezTo>
                      <a:pt x="3269174" y="10894"/>
                      <a:pt x="3290010" y="21416"/>
                      <a:pt x="3306529" y="36627"/>
                    </a:cubicBezTo>
                    <a:cubicBezTo>
                      <a:pt x="3300978" y="42252"/>
                      <a:pt x="3295963" y="48399"/>
                      <a:pt x="3291557" y="54992"/>
                    </a:cubicBezTo>
                    <a:cubicBezTo>
                      <a:pt x="3278014" y="34692"/>
                      <a:pt x="3258637" y="18633"/>
                      <a:pt x="3235851" y="9257"/>
                    </a:cubicBezTo>
                    <a:cubicBezTo>
                      <a:pt x="3239214" y="8394"/>
                      <a:pt x="3242638" y="7694"/>
                      <a:pt x="3246091" y="7129"/>
                    </a:cubicBezTo>
                    <a:close/>
                    <a:moveTo>
                      <a:pt x="3227234" y="5596"/>
                    </a:moveTo>
                    <a:cubicBezTo>
                      <a:pt x="3227636" y="5596"/>
                      <a:pt x="3228023" y="5626"/>
                      <a:pt x="3228410" y="5626"/>
                    </a:cubicBezTo>
                    <a:cubicBezTo>
                      <a:pt x="3227978" y="5760"/>
                      <a:pt x="3227561" y="5923"/>
                      <a:pt x="3227145" y="6057"/>
                    </a:cubicBezTo>
                    <a:cubicBezTo>
                      <a:pt x="3226728" y="5923"/>
                      <a:pt x="3226311" y="5760"/>
                      <a:pt x="3225894" y="5626"/>
                    </a:cubicBezTo>
                    <a:cubicBezTo>
                      <a:pt x="3226341" y="5626"/>
                      <a:pt x="3226788" y="5596"/>
                      <a:pt x="3227234" y="5596"/>
                    </a:cubicBezTo>
                    <a:close/>
                    <a:moveTo>
                      <a:pt x="3218438" y="9257"/>
                    </a:moveTo>
                    <a:cubicBezTo>
                      <a:pt x="3195652" y="18648"/>
                      <a:pt x="3176275" y="34692"/>
                      <a:pt x="3162732" y="54992"/>
                    </a:cubicBezTo>
                    <a:cubicBezTo>
                      <a:pt x="3158356" y="48429"/>
                      <a:pt x="3153371" y="42312"/>
                      <a:pt x="3147849" y="36716"/>
                    </a:cubicBezTo>
                    <a:cubicBezTo>
                      <a:pt x="3164354" y="21476"/>
                      <a:pt x="3185205" y="10924"/>
                      <a:pt x="3208288" y="7144"/>
                    </a:cubicBezTo>
                    <a:cubicBezTo>
                      <a:pt x="3211726" y="7709"/>
                      <a:pt x="3215119" y="8409"/>
                      <a:pt x="3218438" y="9257"/>
                    </a:cubicBezTo>
                    <a:close/>
                    <a:moveTo>
                      <a:pt x="3189342" y="5596"/>
                    </a:moveTo>
                    <a:cubicBezTo>
                      <a:pt x="3189789" y="5596"/>
                      <a:pt x="3190235" y="5626"/>
                      <a:pt x="3190682" y="5626"/>
                    </a:cubicBezTo>
                    <a:cubicBezTo>
                      <a:pt x="3173046" y="11147"/>
                      <a:pt x="3157121" y="20568"/>
                      <a:pt x="3143860" y="32861"/>
                    </a:cubicBezTo>
                    <a:cubicBezTo>
                      <a:pt x="3139529" y="28843"/>
                      <a:pt x="3134916" y="25137"/>
                      <a:pt x="3130049" y="21774"/>
                    </a:cubicBezTo>
                    <a:cubicBezTo>
                      <a:pt x="3147477" y="11504"/>
                      <a:pt x="3167732" y="5596"/>
                      <a:pt x="3189342" y="5596"/>
                    </a:cubicBezTo>
                    <a:close/>
                    <a:moveTo>
                      <a:pt x="3139901" y="36716"/>
                    </a:moveTo>
                    <a:cubicBezTo>
                      <a:pt x="3134380" y="42312"/>
                      <a:pt x="3129394" y="48429"/>
                      <a:pt x="3125019" y="54992"/>
                    </a:cubicBezTo>
                    <a:cubicBezTo>
                      <a:pt x="3120613" y="48399"/>
                      <a:pt x="3115598" y="42237"/>
                      <a:pt x="3110046" y="36627"/>
                    </a:cubicBezTo>
                    <a:cubicBezTo>
                      <a:pt x="3114675" y="32355"/>
                      <a:pt x="3119661" y="28471"/>
                      <a:pt x="3124929" y="24988"/>
                    </a:cubicBezTo>
                    <a:cubicBezTo>
                      <a:pt x="3130243" y="28501"/>
                      <a:pt x="3135243" y="32415"/>
                      <a:pt x="3139901" y="36716"/>
                    </a:cubicBezTo>
                    <a:close/>
                    <a:moveTo>
                      <a:pt x="3060516" y="5596"/>
                    </a:moveTo>
                    <a:cubicBezTo>
                      <a:pt x="3082126" y="5596"/>
                      <a:pt x="3102382" y="11519"/>
                      <a:pt x="3119795" y="21788"/>
                    </a:cubicBezTo>
                    <a:cubicBezTo>
                      <a:pt x="3114958" y="25137"/>
                      <a:pt x="3110374" y="28813"/>
                      <a:pt x="3106073" y="32787"/>
                    </a:cubicBezTo>
                    <a:cubicBezTo>
                      <a:pt x="3092842" y="20523"/>
                      <a:pt x="3076932" y="11132"/>
                      <a:pt x="3059341" y="5626"/>
                    </a:cubicBezTo>
                    <a:cubicBezTo>
                      <a:pt x="3059728" y="5611"/>
                      <a:pt x="3060115" y="5596"/>
                      <a:pt x="3060516" y="5596"/>
                    </a:cubicBezTo>
                    <a:close/>
                    <a:moveTo>
                      <a:pt x="3041660" y="7129"/>
                    </a:moveTo>
                    <a:cubicBezTo>
                      <a:pt x="3064743" y="10894"/>
                      <a:pt x="3085579" y="21416"/>
                      <a:pt x="3102099" y="36627"/>
                    </a:cubicBezTo>
                    <a:cubicBezTo>
                      <a:pt x="3096548" y="42252"/>
                      <a:pt x="3091532" y="48399"/>
                      <a:pt x="3087127" y="54992"/>
                    </a:cubicBezTo>
                    <a:cubicBezTo>
                      <a:pt x="3073584" y="34692"/>
                      <a:pt x="3054206" y="18648"/>
                      <a:pt x="3031421" y="9257"/>
                    </a:cubicBezTo>
                    <a:cubicBezTo>
                      <a:pt x="3034784" y="8394"/>
                      <a:pt x="3038192" y="7694"/>
                      <a:pt x="3041660" y="7129"/>
                    </a:cubicBezTo>
                    <a:close/>
                    <a:moveTo>
                      <a:pt x="3022804" y="5596"/>
                    </a:moveTo>
                    <a:cubicBezTo>
                      <a:pt x="3023205" y="5596"/>
                      <a:pt x="3023592" y="5626"/>
                      <a:pt x="3023979" y="5626"/>
                    </a:cubicBezTo>
                    <a:cubicBezTo>
                      <a:pt x="3023548" y="5760"/>
                      <a:pt x="3023131" y="5923"/>
                      <a:pt x="3022714" y="6057"/>
                    </a:cubicBezTo>
                    <a:cubicBezTo>
                      <a:pt x="3022297" y="5923"/>
                      <a:pt x="3021881" y="5760"/>
                      <a:pt x="3021449" y="5626"/>
                    </a:cubicBezTo>
                    <a:cubicBezTo>
                      <a:pt x="3021911" y="5626"/>
                      <a:pt x="3022357" y="5596"/>
                      <a:pt x="3022804" y="5596"/>
                    </a:cubicBezTo>
                    <a:close/>
                    <a:moveTo>
                      <a:pt x="3014008" y="9257"/>
                    </a:moveTo>
                    <a:cubicBezTo>
                      <a:pt x="2991222" y="18648"/>
                      <a:pt x="2971845" y="34692"/>
                      <a:pt x="2958301" y="54992"/>
                    </a:cubicBezTo>
                    <a:cubicBezTo>
                      <a:pt x="2953926" y="48429"/>
                      <a:pt x="2948940" y="42312"/>
                      <a:pt x="2943419" y="36716"/>
                    </a:cubicBezTo>
                    <a:cubicBezTo>
                      <a:pt x="2959924" y="21476"/>
                      <a:pt x="2980775" y="10924"/>
                      <a:pt x="3003858" y="7144"/>
                    </a:cubicBezTo>
                    <a:cubicBezTo>
                      <a:pt x="3007295" y="7709"/>
                      <a:pt x="3010674" y="8409"/>
                      <a:pt x="3014008" y="9257"/>
                    </a:cubicBezTo>
                    <a:close/>
                    <a:moveTo>
                      <a:pt x="2984912" y="5596"/>
                    </a:moveTo>
                    <a:cubicBezTo>
                      <a:pt x="2985358" y="5596"/>
                      <a:pt x="2985805" y="5626"/>
                      <a:pt x="2986266" y="5626"/>
                    </a:cubicBezTo>
                    <a:cubicBezTo>
                      <a:pt x="2968630" y="11147"/>
                      <a:pt x="2952705" y="20568"/>
                      <a:pt x="2939445" y="32861"/>
                    </a:cubicBezTo>
                    <a:cubicBezTo>
                      <a:pt x="2935114" y="28843"/>
                      <a:pt x="2930500" y="25137"/>
                      <a:pt x="2925634" y="21774"/>
                    </a:cubicBezTo>
                    <a:cubicBezTo>
                      <a:pt x="2943047" y="11504"/>
                      <a:pt x="2963302" y="5596"/>
                      <a:pt x="2984912" y="5596"/>
                    </a:cubicBezTo>
                    <a:close/>
                    <a:moveTo>
                      <a:pt x="2935471" y="36716"/>
                    </a:moveTo>
                    <a:cubicBezTo>
                      <a:pt x="2929950" y="42312"/>
                      <a:pt x="2924964" y="48429"/>
                      <a:pt x="2920589" y="54992"/>
                    </a:cubicBezTo>
                    <a:cubicBezTo>
                      <a:pt x="2916183" y="48399"/>
                      <a:pt x="2911168" y="42237"/>
                      <a:pt x="2905616" y="36627"/>
                    </a:cubicBezTo>
                    <a:cubicBezTo>
                      <a:pt x="2910245" y="32355"/>
                      <a:pt x="2915231" y="28471"/>
                      <a:pt x="2920499" y="24988"/>
                    </a:cubicBezTo>
                    <a:cubicBezTo>
                      <a:pt x="2925798" y="28501"/>
                      <a:pt x="2930813" y="32415"/>
                      <a:pt x="2935471" y="36716"/>
                    </a:cubicBezTo>
                    <a:close/>
                    <a:moveTo>
                      <a:pt x="2856086" y="5596"/>
                    </a:moveTo>
                    <a:cubicBezTo>
                      <a:pt x="2877696" y="5596"/>
                      <a:pt x="2897952" y="11519"/>
                      <a:pt x="2915365" y="21788"/>
                    </a:cubicBezTo>
                    <a:cubicBezTo>
                      <a:pt x="2910528" y="25137"/>
                      <a:pt x="2905944" y="28813"/>
                      <a:pt x="2901642" y="32787"/>
                    </a:cubicBezTo>
                    <a:cubicBezTo>
                      <a:pt x="2888412" y="20523"/>
                      <a:pt x="2872502" y="11132"/>
                      <a:pt x="2854911" y="5626"/>
                    </a:cubicBezTo>
                    <a:cubicBezTo>
                      <a:pt x="2855297" y="5611"/>
                      <a:pt x="2855684" y="5596"/>
                      <a:pt x="2856086" y="5596"/>
                    </a:cubicBezTo>
                    <a:close/>
                    <a:moveTo>
                      <a:pt x="2837230" y="7129"/>
                    </a:moveTo>
                    <a:cubicBezTo>
                      <a:pt x="2860313" y="10894"/>
                      <a:pt x="2881149" y="21416"/>
                      <a:pt x="2897669" y="36627"/>
                    </a:cubicBezTo>
                    <a:cubicBezTo>
                      <a:pt x="2892118" y="42252"/>
                      <a:pt x="2887102" y="48399"/>
                      <a:pt x="2882697" y="54992"/>
                    </a:cubicBezTo>
                    <a:cubicBezTo>
                      <a:pt x="2869153" y="34692"/>
                      <a:pt x="2849776" y="18633"/>
                      <a:pt x="2826990" y="9257"/>
                    </a:cubicBezTo>
                    <a:cubicBezTo>
                      <a:pt x="2830339" y="8394"/>
                      <a:pt x="2833762" y="7694"/>
                      <a:pt x="2837230" y="7129"/>
                    </a:cubicBezTo>
                    <a:close/>
                    <a:moveTo>
                      <a:pt x="2818373" y="5596"/>
                    </a:moveTo>
                    <a:cubicBezTo>
                      <a:pt x="2818775" y="5596"/>
                      <a:pt x="2819162" y="5626"/>
                      <a:pt x="2819549" y="5626"/>
                    </a:cubicBezTo>
                    <a:cubicBezTo>
                      <a:pt x="2819117" y="5760"/>
                      <a:pt x="2818701" y="5923"/>
                      <a:pt x="2818284" y="6057"/>
                    </a:cubicBezTo>
                    <a:cubicBezTo>
                      <a:pt x="2817867" y="5923"/>
                      <a:pt x="2817451" y="5760"/>
                      <a:pt x="2817034" y="5626"/>
                    </a:cubicBezTo>
                    <a:cubicBezTo>
                      <a:pt x="2817466" y="5626"/>
                      <a:pt x="2817912" y="5596"/>
                      <a:pt x="2818373" y="5596"/>
                    </a:cubicBezTo>
                    <a:close/>
                    <a:moveTo>
                      <a:pt x="2809563" y="9257"/>
                    </a:moveTo>
                    <a:cubicBezTo>
                      <a:pt x="2786777" y="18648"/>
                      <a:pt x="2767400" y="34692"/>
                      <a:pt x="2753856" y="54992"/>
                    </a:cubicBezTo>
                    <a:cubicBezTo>
                      <a:pt x="2749481" y="48429"/>
                      <a:pt x="2744495" y="42312"/>
                      <a:pt x="2738974" y="36716"/>
                    </a:cubicBezTo>
                    <a:cubicBezTo>
                      <a:pt x="2755478" y="21476"/>
                      <a:pt x="2776329" y="10924"/>
                      <a:pt x="2799412" y="7144"/>
                    </a:cubicBezTo>
                    <a:cubicBezTo>
                      <a:pt x="2802850" y="7709"/>
                      <a:pt x="2806244" y="8409"/>
                      <a:pt x="2809563" y="9257"/>
                    </a:cubicBezTo>
                    <a:close/>
                    <a:moveTo>
                      <a:pt x="2780482" y="5596"/>
                    </a:moveTo>
                    <a:cubicBezTo>
                      <a:pt x="2780928" y="5596"/>
                      <a:pt x="2781375" y="5626"/>
                      <a:pt x="2781821" y="5626"/>
                    </a:cubicBezTo>
                    <a:cubicBezTo>
                      <a:pt x="2764185" y="11147"/>
                      <a:pt x="2748260" y="20568"/>
                      <a:pt x="2735000" y="32861"/>
                    </a:cubicBezTo>
                    <a:cubicBezTo>
                      <a:pt x="2730669" y="28843"/>
                      <a:pt x="2726055" y="25137"/>
                      <a:pt x="2721188" y="21774"/>
                    </a:cubicBezTo>
                    <a:cubicBezTo>
                      <a:pt x="2738616" y="11504"/>
                      <a:pt x="2758857" y="5596"/>
                      <a:pt x="2780482" y="5596"/>
                    </a:cubicBezTo>
                    <a:close/>
                    <a:moveTo>
                      <a:pt x="2731041" y="36716"/>
                    </a:moveTo>
                    <a:cubicBezTo>
                      <a:pt x="2725519" y="42312"/>
                      <a:pt x="2720534" y="48429"/>
                      <a:pt x="2716158" y="54992"/>
                    </a:cubicBezTo>
                    <a:cubicBezTo>
                      <a:pt x="2711753" y="48399"/>
                      <a:pt x="2706737" y="42237"/>
                      <a:pt x="2701186" y="36627"/>
                    </a:cubicBezTo>
                    <a:cubicBezTo>
                      <a:pt x="2705815" y="32355"/>
                      <a:pt x="2710800" y="28471"/>
                      <a:pt x="2716069" y="24988"/>
                    </a:cubicBezTo>
                    <a:cubicBezTo>
                      <a:pt x="2721367" y="28501"/>
                      <a:pt x="2726382" y="32415"/>
                      <a:pt x="2731041" y="36716"/>
                    </a:cubicBezTo>
                    <a:close/>
                    <a:moveTo>
                      <a:pt x="2651656" y="5596"/>
                    </a:moveTo>
                    <a:cubicBezTo>
                      <a:pt x="2673266" y="5596"/>
                      <a:pt x="2693521" y="11519"/>
                      <a:pt x="2710934" y="21788"/>
                    </a:cubicBezTo>
                    <a:cubicBezTo>
                      <a:pt x="2706097" y="25137"/>
                      <a:pt x="2701513" y="28813"/>
                      <a:pt x="2697212" y="32787"/>
                    </a:cubicBezTo>
                    <a:cubicBezTo>
                      <a:pt x="2683981" y="20523"/>
                      <a:pt x="2668072" y="11132"/>
                      <a:pt x="2650480" y="5626"/>
                    </a:cubicBezTo>
                    <a:cubicBezTo>
                      <a:pt x="2650867" y="5611"/>
                      <a:pt x="2651254" y="5596"/>
                      <a:pt x="2651656" y="5596"/>
                    </a:cubicBezTo>
                    <a:close/>
                    <a:moveTo>
                      <a:pt x="2632785" y="7129"/>
                    </a:moveTo>
                    <a:cubicBezTo>
                      <a:pt x="2655868" y="10894"/>
                      <a:pt x="2676704" y="21416"/>
                      <a:pt x="2693224" y="36627"/>
                    </a:cubicBezTo>
                    <a:cubicBezTo>
                      <a:pt x="2687673" y="42252"/>
                      <a:pt x="2682657" y="48399"/>
                      <a:pt x="2678252" y="54992"/>
                    </a:cubicBezTo>
                    <a:cubicBezTo>
                      <a:pt x="2664708" y="34692"/>
                      <a:pt x="2645331" y="18648"/>
                      <a:pt x="2622545" y="9257"/>
                    </a:cubicBezTo>
                    <a:cubicBezTo>
                      <a:pt x="2625909" y="8394"/>
                      <a:pt x="2629332" y="7694"/>
                      <a:pt x="2632785" y="7129"/>
                    </a:cubicBezTo>
                    <a:close/>
                    <a:moveTo>
                      <a:pt x="2613928" y="5596"/>
                    </a:moveTo>
                    <a:cubicBezTo>
                      <a:pt x="2614330" y="5596"/>
                      <a:pt x="2614717" y="5626"/>
                      <a:pt x="2615104" y="5626"/>
                    </a:cubicBezTo>
                    <a:cubicBezTo>
                      <a:pt x="2614672" y="5760"/>
                      <a:pt x="2614256" y="5923"/>
                      <a:pt x="2613839" y="6057"/>
                    </a:cubicBezTo>
                    <a:cubicBezTo>
                      <a:pt x="2613422" y="5923"/>
                      <a:pt x="2613005" y="5760"/>
                      <a:pt x="2612574" y="5626"/>
                    </a:cubicBezTo>
                    <a:cubicBezTo>
                      <a:pt x="2613035" y="5626"/>
                      <a:pt x="2613482" y="5596"/>
                      <a:pt x="2613928" y="5596"/>
                    </a:cubicBezTo>
                    <a:close/>
                    <a:moveTo>
                      <a:pt x="2605132" y="9257"/>
                    </a:moveTo>
                    <a:cubicBezTo>
                      <a:pt x="2582347" y="18648"/>
                      <a:pt x="2562969" y="34692"/>
                      <a:pt x="2549426" y="54992"/>
                    </a:cubicBezTo>
                    <a:cubicBezTo>
                      <a:pt x="2545050" y="48429"/>
                      <a:pt x="2540065" y="42312"/>
                      <a:pt x="2534543" y="36716"/>
                    </a:cubicBezTo>
                    <a:cubicBezTo>
                      <a:pt x="2551048" y="21476"/>
                      <a:pt x="2571899" y="10924"/>
                      <a:pt x="2594982" y="7144"/>
                    </a:cubicBezTo>
                    <a:cubicBezTo>
                      <a:pt x="2598420" y="7709"/>
                      <a:pt x="2601813" y="8409"/>
                      <a:pt x="2605132" y="9257"/>
                    </a:cubicBezTo>
                    <a:close/>
                    <a:moveTo>
                      <a:pt x="2576037" y="5596"/>
                    </a:moveTo>
                    <a:cubicBezTo>
                      <a:pt x="2576483" y="5596"/>
                      <a:pt x="2576929" y="5626"/>
                      <a:pt x="2577391" y="5626"/>
                    </a:cubicBezTo>
                    <a:cubicBezTo>
                      <a:pt x="2559754" y="11147"/>
                      <a:pt x="2543830" y="20568"/>
                      <a:pt x="2530569" y="32861"/>
                    </a:cubicBezTo>
                    <a:cubicBezTo>
                      <a:pt x="2526238" y="28843"/>
                      <a:pt x="2521625" y="25137"/>
                      <a:pt x="2516758" y="21774"/>
                    </a:cubicBezTo>
                    <a:cubicBezTo>
                      <a:pt x="2534171" y="11504"/>
                      <a:pt x="2554427" y="5596"/>
                      <a:pt x="2576037" y="5596"/>
                    </a:cubicBezTo>
                    <a:close/>
                    <a:moveTo>
                      <a:pt x="2526596" y="36716"/>
                    </a:moveTo>
                    <a:cubicBezTo>
                      <a:pt x="2521074" y="42312"/>
                      <a:pt x="2516089" y="48429"/>
                      <a:pt x="2511713" y="54992"/>
                    </a:cubicBezTo>
                    <a:cubicBezTo>
                      <a:pt x="2507307" y="48399"/>
                      <a:pt x="2502292" y="42237"/>
                      <a:pt x="2496741" y="36627"/>
                    </a:cubicBezTo>
                    <a:cubicBezTo>
                      <a:pt x="2501369" y="32355"/>
                      <a:pt x="2506355" y="28471"/>
                      <a:pt x="2511624" y="24988"/>
                    </a:cubicBezTo>
                    <a:cubicBezTo>
                      <a:pt x="2516937" y="28501"/>
                      <a:pt x="2521937" y="32415"/>
                      <a:pt x="2526596" y="36716"/>
                    </a:cubicBezTo>
                    <a:close/>
                    <a:moveTo>
                      <a:pt x="2447211" y="5596"/>
                    </a:moveTo>
                    <a:cubicBezTo>
                      <a:pt x="2468821" y="5596"/>
                      <a:pt x="2489076" y="11519"/>
                      <a:pt x="2506489" y="21788"/>
                    </a:cubicBezTo>
                    <a:cubicBezTo>
                      <a:pt x="2501652" y="25137"/>
                      <a:pt x="2497068" y="28813"/>
                      <a:pt x="2492767" y="32787"/>
                    </a:cubicBezTo>
                    <a:cubicBezTo>
                      <a:pt x="2479536" y="20523"/>
                      <a:pt x="2463627" y="11132"/>
                      <a:pt x="2446035" y="5626"/>
                    </a:cubicBezTo>
                    <a:cubicBezTo>
                      <a:pt x="2446422" y="5611"/>
                      <a:pt x="2446809" y="5596"/>
                      <a:pt x="2447211" y="5596"/>
                    </a:cubicBezTo>
                    <a:close/>
                    <a:moveTo>
                      <a:pt x="2428354" y="7129"/>
                    </a:moveTo>
                    <a:cubicBezTo>
                      <a:pt x="2451437" y="10894"/>
                      <a:pt x="2472273" y="21416"/>
                      <a:pt x="2488793" y="36627"/>
                    </a:cubicBezTo>
                    <a:cubicBezTo>
                      <a:pt x="2483242" y="42252"/>
                      <a:pt x="2478226" y="48399"/>
                      <a:pt x="2473821" y="54992"/>
                    </a:cubicBezTo>
                    <a:cubicBezTo>
                      <a:pt x="2460278" y="34692"/>
                      <a:pt x="2440901" y="18648"/>
                      <a:pt x="2418115" y="9257"/>
                    </a:cubicBezTo>
                    <a:cubicBezTo>
                      <a:pt x="2421478" y="8394"/>
                      <a:pt x="2424887" y="7694"/>
                      <a:pt x="2428354" y="7129"/>
                    </a:cubicBezTo>
                    <a:close/>
                    <a:moveTo>
                      <a:pt x="2409498" y="5596"/>
                    </a:moveTo>
                    <a:cubicBezTo>
                      <a:pt x="2409900" y="5596"/>
                      <a:pt x="2410287" y="5626"/>
                      <a:pt x="2410673" y="5626"/>
                    </a:cubicBezTo>
                    <a:cubicBezTo>
                      <a:pt x="2410242" y="5760"/>
                      <a:pt x="2409825" y="5923"/>
                      <a:pt x="2409408" y="6057"/>
                    </a:cubicBezTo>
                    <a:cubicBezTo>
                      <a:pt x="2408992" y="5923"/>
                      <a:pt x="2408575" y="5760"/>
                      <a:pt x="2408143" y="5626"/>
                    </a:cubicBezTo>
                    <a:cubicBezTo>
                      <a:pt x="2408605" y="5626"/>
                      <a:pt x="2409051" y="5596"/>
                      <a:pt x="2409498" y="5596"/>
                    </a:cubicBezTo>
                    <a:close/>
                    <a:moveTo>
                      <a:pt x="2400702" y="9257"/>
                    </a:moveTo>
                    <a:cubicBezTo>
                      <a:pt x="2377916" y="18648"/>
                      <a:pt x="2358539" y="34692"/>
                      <a:pt x="2344996" y="54992"/>
                    </a:cubicBezTo>
                    <a:cubicBezTo>
                      <a:pt x="2340620" y="48429"/>
                      <a:pt x="2335634" y="42312"/>
                      <a:pt x="2330113" y="36716"/>
                    </a:cubicBezTo>
                    <a:cubicBezTo>
                      <a:pt x="2346618" y="21476"/>
                      <a:pt x="2367469" y="10924"/>
                      <a:pt x="2390552" y="7144"/>
                    </a:cubicBezTo>
                    <a:cubicBezTo>
                      <a:pt x="2393990" y="7709"/>
                      <a:pt x="2397368" y="8409"/>
                      <a:pt x="2400702" y="9257"/>
                    </a:cubicBezTo>
                    <a:close/>
                    <a:moveTo>
                      <a:pt x="2371606" y="5596"/>
                    </a:moveTo>
                    <a:cubicBezTo>
                      <a:pt x="2372053" y="5596"/>
                      <a:pt x="2372499" y="5626"/>
                      <a:pt x="2372945" y="5626"/>
                    </a:cubicBezTo>
                    <a:cubicBezTo>
                      <a:pt x="2355309" y="11147"/>
                      <a:pt x="2339385" y="20568"/>
                      <a:pt x="2326124" y="32861"/>
                    </a:cubicBezTo>
                    <a:cubicBezTo>
                      <a:pt x="2321793" y="28843"/>
                      <a:pt x="2317180" y="25137"/>
                      <a:pt x="2312313" y="21774"/>
                    </a:cubicBezTo>
                    <a:cubicBezTo>
                      <a:pt x="2329741" y="11504"/>
                      <a:pt x="2349996" y="5596"/>
                      <a:pt x="2371606" y="5596"/>
                    </a:cubicBezTo>
                    <a:close/>
                    <a:moveTo>
                      <a:pt x="2322165" y="36716"/>
                    </a:moveTo>
                    <a:cubicBezTo>
                      <a:pt x="2316644" y="42312"/>
                      <a:pt x="2311658" y="48429"/>
                      <a:pt x="2307283" y="54992"/>
                    </a:cubicBezTo>
                    <a:cubicBezTo>
                      <a:pt x="2302877" y="48399"/>
                      <a:pt x="2297862" y="42237"/>
                      <a:pt x="2292310" y="36627"/>
                    </a:cubicBezTo>
                    <a:cubicBezTo>
                      <a:pt x="2296939" y="32355"/>
                      <a:pt x="2301925" y="28471"/>
                      <a:pt x="2307193" y="24988"/>
                    </a:cubicBezTo>
                    <a:cubicBezTo>
                      <a:pt x="2312492" y="28501"/>
                      <a:pt x="2317507" y="32415"/>
                      <a:pt x="2322165" y="36716"/>
                    </a:cubicBezTo>
                    <a:close/>
                    <a:moveTo>
                      <a:pt x="2242780" y="5596"/>
                    </a:moveTo>
                    <a:cubicBezTo>
                      <a:pt x="2264390" y="5596"/>
                      <a:pt x="2284646" y="11519"/>
                      <a:pt x="2302059" y="21788"/>
                    </a:cubicBezTo>
                    <a:cubicBezTo>
                      <a:pt x="2297222" y="25137"/>
                      <a:pt x="2292638" y="28813"/>
                      <a:pt x="2288337" y="32787"/>
                    </a:cubicBezTo>
                    <a:cubicBezTo>
                      <a:pt x="2275106" y="20523"/>
                      <a:pt x="2259196" y="11132"/>
                      <a:pt x="2241605" y="5626"/>
                    </a:cubicBezTo>
                    <a:cubicBezTo>
                      <a:pt x="2241992" y="5611"/>
                      <a:pt x="2242379" y="5596"/>
                      <a:pt x="2242780" y="5596"/>
                    </a:cubicBezTo>
                    <a:close/>
                    <a:moveTo>
                      <a:pt x="2223924" y="7129"/>
                    </a:moveTo>
                    <a:cubicBezTo>
                      <a:pt x="2247007" y="10894"/>
                      <a:pt x="2267843" y="21416"/>
                      <a:pt x="2284363" y="36627"/>
                    </a:cubicBezTo>
                    <a:cubicBezTo>
                      <a:pt x="2278812" y="42252"/>
                      <a:pt x="2273796" y="48399"/>
                      <a:pt x="2269391" y="54992"/>
                    </a:cubicBezTo>
                    <a:cubicBezTo>
                      <a:pt x="2255848" y="34692"/>
                      <a:pt x="2236470" y="18633"/>
                      <a:pt x="2213684" y="9257"/>
                    </a:cubicBezTo>
                    <a:cubicBezTo>
                      <a:pt x="2217033" y="8394"/>
                      <a:pt x="2220456" y="7694"/>
                      <a:pt x="2223924" y="7129"/>
                    </a:cubicBezTo>
                    <a:close/>
                    <a:moveTo>
                      <a:pt x="2205068" y="5596"/>
                    </a:moveTo>
                    <a:cubicBezTo>
                      <a:pt x="2205469" y="5596"/>
                      <a:pt x="2205856" y="5626"/>
                      <a:pt x="2206243" y="5626"/>
                    </a:cubicBezTo>
                    <a:cubicBezTo>
                      <a:pt x="2205812" y="5760"/>
                      <a:pt x="2205395" y="5923"/>
                      <a:pt x="2204978" y="6057"/>
                    </a:cubicBezTo>
                    <a:cubicBezTo>
                      <a:pt x="2204561" y="5923"/>
                      <a:pt x="2204145" y="5760"/>
                      <a:pt x="2203728" y="5626"/>
                    </a:cubicBezTo>
                    <a:cubicBezTo>
                      <a:pt x="2204174" y="5626"/>
                      <a:pt x="2204606" y="5596"/>
                      <a:pt x="2205068" y="5596"/>
                    </a:cubicBezTo>
                    <a:close/>
                    <a:moveTo>
                      <a:pt x="2196257" y="9257"/>
                    </a:moveTo>
                    <a:cubicBezTo>
                      <a:pt x="2173471" y="18648"/>
                      <a:pt x="2154094" y="34692"/>
                      <a:pt x="2140550" y="54992"/>
                    </a:cubicBezTo>
                    <a:cubicBezTo>
                      <a:pt x="2136175" y="48429"/>
                      <a:pt x="2131189" y="42312"/>
                      <a:pt x="2125668" y="36716"/>
                    </a:cubicBezTo>
                    <a:cubicBezTo>
                      <a:pt x="2142173" y="21476"/>
                      <a:pt x="2163024" y="10924"/>
                      <a:pt x="2186107" y="7144"/>
                    </a:cubicBezTo>
                    <a:cubicBezTo>
                      <a:pt x="2189545" y="7709"/>
                      <a:pt x="2192938" y="8409"/>
                      <a:pt x="2196257" y="9257"/>
                    </a:cubicBezTo>
                    <a:close/>
                    <a:moveTo>
                      <a:pt x="2167176" y="5596"/>
                    </a:moveTo>
                    <a:cubicBezTo>
                      <a:pt x="2167622" y="5596"/>
                      <a:pt x="2168069" y="5626"/>
                      <a:pt x="2168515" y="5626"/>
                    </a:cubicBezTo>
                    <a:cubicBezTo>
                      <a:pt x="2150879" y="11147"/>
                      <a:pt x="2134954" y="20568"/>
                      <a:pt x="2121694" y="32861"/>
                    </a:cubicBezTo>
                    <a:cubicBezTo>
                      <a:pt x="2117363" y="28843"/>
                      <a:pt x="2112749" y="25137"/>
                      <a:pt x="2107883" y="21774"/>
                    </a:cubicBezTo>
                    <a:cubicBezTo>
                      <a:pt x="2125310" y="11504"/>
                      <a:pt x="2145551" y="5596"/>
                      <a:pt x="2167176" y="5596"/>
                    </a:cubicBezTo>
                    <a:close/>
                    <a:moveTo>
                      <a:pt x="2117720" y="36716"/>
                    </a:moveTo>
                    <a:cubicBezTo>
                      <a:pt x="2112199" y="42312"/>
                      <a:pt x="2107213" y="48429"/>
                      <a:pt x="2102837" y="54992"/>
                    </a:cubicBezTo>
                    <a:cubicBezTo>
                      <a:pt x="2098432" y="48399"/>
                      <a:pt x="2093417" y="42237"/>
                      <a:pt x="2087865" y="36627"/>
                    </a:cubicBezTo>
                    <a:cubicBezTo>
                      <a:pt x="2092494" y="32355"/>
                      <a:pt x="2097480" y="28471"/>
                      <a:pt x="2102748" y="24988"/>
                    </a:cubicBezTo>
                    <a:cubicBezTo>
                      <a:pt x="2108061" y="28501"/>
                      <a:pt x="2113062" y="32415"/>
                      <a:pt x="2117720" y="36716"/>
                    </a:cubicBezTo>
                    <a:close/>
                    <a:moveTo>
                      <a:pt x="2038335" y="5596"/>
                    </a:moveTo>
                    <a:cubicBezTo>
                      <a:pt x="2059945" y="5596"/>
                      <a:pt x="2080200" y="11519"/>
                      <a:pt x="2097613" y="21788"/>
                    </a:cubicBezTo>
                    <a:cubicBezTo>
                      <a:pt x="2092776" y="25137"/>
                      <a:pt x="2088193" y="28813"/>
                      <a:pt x="2083891" y="32787"/>
                    </a:cubicBezTo>
                    <a:cubicBezTo>
                      <a:pt x="2070661" y="20523"/>
                      <a:pt x="2054751" y="11132"/>
                      <a:pt x="2037160" y="5626"/>
                    </a:cubicBezTo>
                    <a:cubicBezTo>
                      <a:pt x="2037561" y="5611"/>
                      <a:pt x="2037948" y="5596"/>
                      <a:pt x="2038335" y="5596"/>
                    </a:cubicBezTo>
                    <a:close/>
                    <a:moveTo>
                      <a:pt x="2019479" y="7129"/>
                    </a:moveTo>
                    <a:cubicBezTo>
                      <a:pt x="2042562" y="10894"/>
                      <a:pt x="2063398" y="21416"/>
                      <a:pt x="2079918" y="36627"/>
                    </a:cubicBezTo>
                    <a:cubicBezTo>
                      <a:pt x="2074367" y="42252"/>
                      <a:pt x="2069351" y="48399"/>
                      <a:pt x="2064946" y="54992"/>
                    </a:cubicBezTo>
                    <a:cubicBezTo>
                      <a:pt x="2051402" y="34692"/>
                      <a:pt x="2032025" y="18633"/>
                      <a:pt x="2009239" y="9257"/>
                    </a:cubicBezTo>
                    <a:cubicBezTo>
                      <a:pt x="2012603" y="8394"/>
                      <a:pt x="2016026" y="7694"/>
                      <a:pt x="2019479" y="7129"/>
                    </a:cubicBezTo>
                    <a:close/>
                    <a:moveTo>
                      <a:pt x="2000622" y="5596"/>
                    </a:moveTo>
                    <a:cubicBezTo>
                      <a:pt x="2001024" y="5596"/>
                      <a:pt x="2001411" y="5626"/>
                      <a:pt x="2001798" y="5626"/>
                    </a:cubicBezTo>
                    <a:cubicBezTo>
                      <a:pt x="2001366" y="5760"/>
                      <a:pt x="2000950" y="5923"/>
                      <a:pt x="2000533" y="6057"/>
                    </a:cubicBezTo>
                    <a:cubicBezTo>
                      <a:pt x="2000116" y="5923"/>
                      <a:pt x="1999699" y="5760"/>
                      <a:pt x="1999283" y="5626"/>
                    </a:cubicBezTo>
                    <a:cubicBezTo>
                      <a:pt x="1999729" y="5626"/>
                      <a:pt x="2000176" y="5596"/>
                      <a:pt x="2000622" y="5596"/>
                    </a:cubicBezTo>
                    <a:close/>
                    <a:moveTo>
                      <a:pt x="1991826" y="9257"/>
                    </a:moveTo>
                    <a:cubicBezTo>
                      <a:pt x="1969041" y="18648"/>
                      <a:pt x="1949663" y="34692"/>
                      <a:pt x="1936120" y="54992"/>
                    </a:cubicBezTo>
                    <a:cubicBezTo>
                      <a:pt x="1931744" y="48429"/>
                      <a:pt x="1926759" y="42312"/>
                      <a:pt x="1921237" y="36716"/>
                    </a:cubicBezTo>
                    <a:cubicBezTo>
                      <a:pt x="1937742" y="21476"/>
                      <a:pt x="1958593" y="10924"/>
                      <a:pt x="1981676" y="7144"/>
                    </a:cubicBezTo>
                    <a:cubicBezTo>
                      <a:pt x="1985114" y="7709"/>
                      <a:pt x="1988508" y="8409"/>
                      <a:pt x="1991826" y="9257"/>
                    </a:cubicBezTo>
                    <a:close/>
                    <a:moveTo>
                      <a:pt x="1962731" y="5596"/>
                    </a:moveTo>
                    <a:cubicBezTo>
                      <a:pt x="1963177" y="5596"/>
                      <a:pt x="1963623" y="5626"/>
                      <a:pt x="1964070" y="5626"/>
                    </a:cubicBezTo>
                    <a:cubicBezTo>
                      <a:pt x="1946434" y="11147"/>
                      <a:pt x="1930509" y="20568"/>
                      <a:pt x="1917249" y="32861"/>
                    </a:cubicBezTo>
                    <a:cubicBezTo>
                      <a:pt x="1912918" y="28843"/>
                      <a:pt x="1908304" y="25137"/>
                      <a:pt x="1903437" y="21774"/>
                    </a:cubicBezTo>
                    <a:cubicBezTo>
                      <a:pt x="1920865" y="11504"/>
                      <a:pt x="1941121" y="5596"/>
                      <a:pt x="1962731" y="5596"/>
                    </a:cubicBezTo>
                    <a:close/>
                    <a:moveTo>
                      <a:pt x="1913290" y="36716"/>
                    </a:moveTo>
                    <a:cubicBezTo>
                      <a:pt x="1907768" y="42312"/>
                      <a:pt x="1902783" y="48429"/>
                      <a:pt x="1898407" y="54992"/>
                    </a:cubicBezTo>
                    <a:cubicBezTo>
                      <a:pt x="1894002" y="48399"/>
                      <a:pt x="1888986" y="42237"/>
                      <a:pt x="1883435" y="36627"/>
                    </a:cubicBezTo>
                    <a:cubicBezTo>
                      <a:pt x="1888063" y="32355"/>
                      <a:pt x="1893049" y="28471"/>
                      <a:pt x="1898318" y="24988"/>
                    </a:cubicBezTo>
                    <a:cubicBezTo>
                      <a:pt x="1903631" y="28501"/>
                      <a:pt x="1908632" y="32415"/>
                      <a:pt x="1913290" y="36716"/>
                    </a:cubicBezTo>
                    <a:close/>
                    <a:moveTo>
                      <a:pt x="1833905" y="5596"/>
                    </a:moveTo>
                    <a:cubicBezTo>
                      <a:pt x="1855515" y="5596"/>
                      <a:pt x="1875770" y="11519"/>
                      <a:pt x="1893183" y="21788"/>
                    </a:cubicBezTo>
                    <a:cubicBezTo>
                      <a:pt x="1888346" y="25137"/>
                      <a:pt x="1883762" y="28813"/>
                      <a:pt x="1879461" y="32787"/>
                    </a:cubicBezTo>
                    <a:cubicBezTo>
                      <a:pt x="1866230" y="20523"/>
                      <a:pt x="1850321" y="11132"/>
                      <a:pt x="1832729" y="5626"/>
                    </a:cubicBezTo>
                    <a:cubicBezTo>
                      <a:pt x="1833116" y="5611"/>
                      <a:pt x="1833503" y="5596"/>
                      <a:pt x="1833905" y="5596"/>
                    </a:cubicBezTo>
                    <a:close/>
                    <a:moveTo>
                      <a:pt x="1815048" y="7129"/>
                    </a:moveTo>
                    <a:cubicBezTo>
                      <a:pt x="1838132" y="10894"/>
                      <a:pt x="1858968" y="21416"/>
                      <a:pt x="1875488" y="36627"/>
                    </a:cubicBezTo>
                    <a:cubicBezTo>
                      <a:pt x="1869936" y="42252"/>
                      <a:pt x="1864921" y="48399"/>
                      <a:pt x="1860515" y="54992"/>
                    </a:cubicBezTo>
                    <a:cubicBezTo>
                      <a:pt x="1846972" y="34692"/>
                      <a:pt x="1827595" y="18633"/>
                      <a:pt x="1804809" y="9257"/>
                    </a:cubicBezTo>
                    <a:cubicBezTo>
                      <a:pt x="1808173" y="8394"/>
                      <a:pt x="1811581" y="7694"/>
                      <a:pt x="1815048" y="7129"/>
                    </a:cubicBezTo>
                    <a:close/>
                    <a:moveTo>
                      <a:pt x="1796192" y="5596"/>
                    </a:moveTo>
                    <a:cubicBezTo>
                      <a:pt x="1796594" y="5596"/>
                      <a:pt x="1796981" y="5626"/>
                      <a:pt x="1797368" y="5626"/>
                    </a:cubicBezTo>
                    <a:cubicBezTo>
                      <a:pt x="1796936" y="5760"/>
                      <a:pt x="1796519" y="5923"/>
                      <a:pt x="1796103" y="6057"/>
                    </a:cubicBezTo>
                    <a:cubicBezTo>
                      <a:pt x="1795686" y="5923"/>
                      <a:pt x="1795269" y="5760"/>
                      <a:pt x="1794852" y="5626"/>
                    </a:cubicBezTo>
                    <a:cubicBezTo>
                      <a:pt x="1795299" y="5626"/>
                      <a:pt x="1795745" y="5596"/>
                      <a:pt x="1796192" y="5596"/>
                    </a:cubicBezTo>
                    <a:close/>
                    <a:moveTo>
                      <a:pt x="1787396" y="9257"/>
                    </a:moveTo>
                    <a:cubicBezTo>
                      <a:pt x="1764611" y="18648"/>
                      <a:pt x="1745233" y="34692"/>
                      <a:pt x="1731690" y="54992"/>
                    </a:cubicBezTo>
                    <a:cubicBezTo>
                      <a:pt x="1727314" y="48429"/>
                      <a:pt x="1722328" y="42312"/>
                      <a:pt x="1716807" y="36716"/>
                    </a:cubicBezTo>
                    <a:cubicBezTo>
                      <a:pt x="1733312" y="21476"/>
                      <a:pt x="1754163" y="10924"/>
                      <a:pt x="1777246" y="7144"/>
                    </a:cubicBezTo>
                    <a:cubicBezTo>
                      <a:pt x="1780684" y="7709"/>
                      <a:pt x="1784062" y="8409"/>
                      <a:pt x="1787396" y="9257"/>
                    </a:cubicBezTo>
                    <a:close/>
                    <a:moveTo>
                      <a:pt x="1758300" y="5596"/>
                    </a:moveTo>
                    <a:cubicBezTo>
                      <a:pt x="1758747" y="5596"/>
                      <a:pt x="1759193" y="5626"/>
                      <a:pt x="1759640" y="5626"/>
                    </a:cubicBezTo>
                    <a:cubicBezTo>
                      <a:pt x="1742003" y="11147"/>
                      <a:pt x="1726079" y="20568"/>
                      <a:pt x="1712818" y="32861"/>
                    </a:cubicBezTo>
                    <a:cubicBezTo>
                      <a:pt x="1708487" y="28843"/>
                      <a:pt x="1703874" y="25137"/>
                      <a:pt x="1699007" y="21774"/>
                    </a:cubicBezTo>
                    <a:cubicBezTo>
                      <a:pt x="1716435" y="11504"/>
                      <a:pt x="1736690" y="5596"/>
                      <a:pt x="1758300" y="5596"/>
                    </a:cubicBezTo>
                    <a:close/>
                    <a:moveTo>
                      <a:pt x="1708859" y="36716"/>
                    </a:moveTo>
                    <a:cubicBezTo>
                      <a:pt x="1703338" y="42312"/>
                      <a:pt x="1698352" y="48429"/>
                      <a:pt x="1693977" y="54992"/>
                    </a:cubicBezTo>
                    <a:cubicBezTo>
                      <a:pt x="1689571" y="48399"/>
                      <a:pt x="1684556" y="42237"/>
                      <a:pt x="1679005" y="36627"/>
                    </a:cubicBezTo>
                    <a:cubicBezTo>
                      <a:pt x="1683633" y="32355"/>
                      <a:pt x="1688619" y="28471"/>
                      <a:pt x="1693887" y="24988"/>
                    </a:cubicBezTo>
                    <a:cubicBezTo>
                      <a:pt x="1699186" y="28501"/>
                      <a:pt x="1704201" y="32415"/>
                      <a:pt x="1708859" y="36716"/>
                    </a:cubicBezTo>
                    <a:close/>
                    <a:moveTo>
                      <a:pt x="1629475" y="5596"/>
                    </a:moveTo>
                    <a:cubicBezTo>
                      <a:pt x="1651084" y="5596"/>
                      <a:pt x="1671340" y="11519"/>
                      <a:pt x="1688753" y="21788"/>
                    </a:cubicBezTo>
                    <a:cubicBezTo>
                      <a:pt x="1683916" y="25137"/>
                      <a:pt x="1679332" y="28813"/>
                      <a:pt x="1675031" y="32787"/>
                    </a:cubicBezTo>
                    <a:cubicBezTo>
                      <a:pt x="1661800" y="20523"/>
                      <a:pt x="1645890" y="11132"/>
                      <a:pt x="1628299" y="5626"/>
                    </a:cubicBezTo>
                    <a:cubicBezTo>
                      <a:pt x="1628686" y="5611"/>
                      <a:pt x="1629073" y="5596"/>
                      <a:pt x="1629475" y="5596"/>
                    </a:cubicBezTo>
                    <a:close/>
                    <a:moveTo>
                      <a:pt x="1610618" y="7129"/>
                    </a:moveTo>
                    <a:cubicBezTo>
                      <a:pt x="1633701" y="10894"/>
                      <a:pt x="1654537" y="21416"/>
                      <a:pt x="1671057" y="36627"/>
                    </a:cubicBezTo>
                    <a:cubicBezTo>
                      <a:pt x="1665506" y="42252"/>
                      <a:pt x="1660490" y="48399"/>
                      <a:pt x="1656085" y="54992"/>
                    </a:cubicBezTo>
                    <a:cubicBezTo>
                      <a:pt x="1642542" y="34692"/>
                      <a:pt x="1623164" y="18633"/>
                      <a:pt x="1600379" y="9257"/>
                    </a:cubicBezTo>
                    <a:cubicBezTo>
                      <a:pt x="1603727" y="8394"/>
                      <a:pt x="1607150" y="7694"/>
                      <a:pt x="1610618" y="7129"/>
                    </a:cubicBezTo>
                    <a:close/>
                    <a:moveTo>
                      <a:pt x="1591762" y="5596"/>
                    </a:moveTo>
                    <a:cubicBezTo>
                      <a:pt x="1592163" y="5596"/>
                      <a:pt x="1592550" y="5626"/>
                      <a:pt x="1592937" y="5626"/>
                    </a:cubicBezTo>
                    <a:cubicBezTo>
                      <a:pt x="1592506" y="5760"/>
                      <a:pt x="1592089" y="5923"/>
                      <a:pt x="1591672" y="6057"/>
                    </a:cubicBezTo>
                    <a:cubicBezTo>
                      <a:pt x="1591256" y="5923"/>
                      <a:pt x="1590839" y="5760"/>
                      <a:pt x="1590407" y="5626"/>
                    </a:cubicBezTo>
                    <a:cubicBezTo>
                      <a:pt x="1590869" y="5626"/>
                      <a:pt x="1591300" y="5596"/>
                      <a:pt x="1591762" y="5596"/>
                    </a:cubicBezTo>
                    <a:close/>
                    <a:moveTo>
                      <a:pt x="1582951" y="9257"/>
                    </a:moveTo>
                    <a:cubicBezTo>
                      <a:pt x="1560165" y="18648"/>
                      <a:pt x="1540788" y="34692"/>
                      <a:pt x="1527245" y="54992"/>
                    </a:cubicBezTo>
                    <a:cubicBezTo>
                      <a:pt x="1522869" y="48429"/>
                      <a:pt x="1517883" y="42312"/>
                      <a:pt x="1512362" y="36716"/>
                    </a:cubicBezTo>
                    <a:cubicBezTo>
                      <a:pt x="1528867" y="21476"/>
                      <a:pt x="1549718" y="10924"/>
                      <a:pt x="1572801" y="7144"/>
                    </a:cubicBezTo>
                    <a:cubicBezTo>
                      <a:pt x="1576239" y="7709"/>
                      <a:pt x="1579632" y="8409"/>
                      <a:pt x="1582951" y="9257"/>
                    </a:cubicBezTo>
                    <a:close/>
                    <a:moveTo>
                      <a:pt x="1553870" y="5596"/>
                    </a:moveTo>
                    <a:cubicBezTo>
                      <a:pt x="1554316" y="5596"/>
                      <a:pt x="1554763" y="5626"/>
                      <a:pt x="1555209" y="5626"/>
                    </a:cubicBezTo>
                    <a:cubicBezTo>
                      <a:pt x="1537573" y="11147"/>
                      <a:pt x="1521649" y="20568"/>
                      <a:pt x="1508388" y="32861"/>
                    </a:cubicBezTo>
                    <a:cubicBezTo>
                      <a:pt x="1504057" y="28843"/>
                      <a:pt x="1499443" y="25137"/>
                      <a:pt x="1494577" y="21774"/>
                    </a:cubicBezTo>
                    <a:cubicBezTo>
                      <a:pt x="1512005" y="11504"/>
                      <a:pt x="1532245" y="5596"/>
                      <a:pt x="1553870" y="5596"/>
                    </a:cubicBezTo>
                    <a:close/>
                    <a:moveTo>
                      <a:pt x="1504429" y="36716"/>
                    </a:moveTo>
                    <a:cubicBezTo>
                      <a:pt x="1498908" y="42312"/>
                      <a:pt x="1493922" y="48429"/>
                      <a:pt x="1489546" y="54992"/>
                    </a:cubicBezTo>
                    <a:cubicBezTo>
                      <a:pt x="1485141" y="48399"/>
                      <a:pt x="1480126" y="42237"/>
                      <a:pt x="1474574" y="36627"/>
                    </a:cubicBezTo>
                    <a:cubicBezTo>
                      <a:pt x="1479203" y="32355"/>
                      <a:pt x="1484189" y="28471"/>
                      <a:pt x="1489457" y="24988"/>
                    </a:cubicBezTo>
                    <a:cubicBezTo>
                      <a:pt x="1494755" y="28501"/>
                      <a:pt x="1499771" y="32415"/>
                      <a:pt x="1504429" y="36716"/>
                    </a:cubicBezTo>
                    <a:close/>
                    <a:moveTo>
                      <a:pt x="1425029" y="5596"/>
                    </a:moveTo>
                    <a:cubicBezTo>
                      <a:pt x="1446639" y="5596"/>
                      <a:pt x="1466895" y="11519"/>
                      <a:pt x="1484308" y="21788"/>
                    </a:cubicBezTo>
                    <a:cubicBezTo>
                      <a:pt x="1479471" y="25137"/>
                      <a:pt x="1474887" y="28813"/>
                      <a:pt x="1470586" y="32787"/>
                    </a:cubicBezTo>
                    <a:cubicBezTo>
                      <a:pt x="1457355" y="20523"/>
                      <a:pt x="1441445" y="11132"/>
                      <a:pt x="1423854" y="5626"/>
                    </a:cubicBezTo>
                    <a:cubicBezTo>
                      <a:pt x="1424255" y="5611"/>
                      <a:pt x="1424642" y="5596"/>
                      <a:pt x="1425029" y="5596"/>
                    </a:cubicBezTo>
                    <a:close/>
                    <a:moveTo>
                      <a:pt x="1406173" y="7129"/>
                    </a:moveTo>
                    <a:cubicBezTo>
                      <a:pt x="1429256" y="10894"/>
                      <a:pt x="1450092" y="21416"/>
                      <a:pt x="1466612" y="36627"/>
                    </a:cubicBezTo>
                    <a:cubicBezTo>
                      <a:pt x="1461061" y="42252"/>
                      <a:pt x="1456045" y="48399"/>
                      <a:pt x="1451640" y="54992"/>
                    </a:cubicBezTo>
                    <a:cubicBezTo>
                      <a:pt x="1438097" y="34692"/>
                      <a:pt x="1418719" y="18633"/>
                      <a:pt x="1395934" y="9257"/>
                    </a:cubicBezTo>
                    <a:cubicBezTo>
                      <a:pt x="1399297" y="8394"/>
                      <a:pt x="1402720" y="7694"/>
                      <a:pt x="1406173" y="7129"/>
                    </a:cubicBezTo>
                    <a:close/>
                    <a:moveTo>
                      <a:pt x="1387316" y="5596"/>
                    </a:moveTo>
                    <a:cubicBezTo>
                      <a:pt x="1387718" y="5596"/>
                      <a:pt x="1388105" y="5626"/>
                      <a:pt x="1388492" y="5626"/>
                    </a:cubicBezTo>
                    <a:cubicBezTo>
                      <a:pt x="1388061" y="5760"/>
                      <a:pt x="1387644" y="5923"/>
                      <a:pt x="1387227" y="6057"/>
                    </a:cubicBezTo>
                    <a:cubicBezTo>
                      <a:pt x="1386810" y="5923"/>
                      <a:pt x="1386394" y="5760"/>
                      <a:pt x="1385977" y="5626"/>
                    </a:cubicBezTo>
                    <a:cubicBezTo>
                      <a:pt x="1386423" y="5626"/>
                      <a:pt x="1386870" y="5596"/>
                      <a:pt x="1387316" y="5596"/>
                    </a:cubicBezTo>
                    <a:close/>
                    <a:moveTo>
                      <a:pt x="1378521" y="9257"/>
                    </a:moveTo>
                    <a:cubicBezTo>
                      <a:pt x="1355735" y="18648"/>
                      <a:pt x="1336358" y="34692"/>
                      <a:pt x="1322814" y="54992"/>
                    </a:cubicBezTo>
                    <a:cubicBezTo>
                      <a:pt x="1318439" y="48429"/>
                      <a:pt x="1313453" y="42312"/>
                      <a:pt x="1307931" y="36716"/>
                    </a:cubicBezTo>
                    <a:cubicBezTo>
                      <a:pt x="1324436" y="21476"/>
                      <a:pt x="1345287" y="10924"/>
                      <a:pt x="1368371" y="7144"/>
                    </a:cubicBezTo>
                    <a:cubicBezTo>
                      <a:pt x="1371808" y="7709"/>
                      <a:pt x="1375202" y="8409"/>
                      <a:pt x="1378521" y="9257"/>
                    </a:cubicBezTo>
                    <a:close/>
                    <a:moveTo>
                      <a:pt x="1349425" y="5596"/>
                    </a:moveTo>
                    <a:cubicBezTo>
                      <a:pt x="1349871" y="5596"/>
                      <a:pt x="1350318" y="5626"/>
                      <a:pt x="1350764" y="5626"/>
                    </a:cubicBezTo>
                    <a:cubicBezTo>
                      <a:pt x="1333128" y="11147"/>
                      <a:pt x="1317203" y="20568"/>
                      <a:pt x="1303943" y="32861"/>
                    </a:cubicBezTo>
                    <a:cubicBezTo>
                      <a:pt x="1299612" y="28843"/>
                      <a:pt x="1294998" y="25137"/>
                      <a:pt x="1290132" y="21774"/>
                    </a:cubicBezTo>
                    <a:cubicBezTo>
                      <a:pt x="1307559" y="11504"/>
                      <a:pt x="1327815" y="5596"/>
                      <a:pt x="1349425" y="5596"/>
                    </a:cubicBezTo>
                    <a:close/>
                    <a:moveTo>
                      <a:pt x="1299984" y="36716"/>
                    </a:moveTo>
                    <a:cubicBezTo>
                      <a:pt x="1294462" y="42312"/>
                      <a:pt x="1289477" y="48429"/>
                      <a:pt x="1285101" y="54992"/>
                    </a:cubicBezTo>
                    <a:cubicBezTo>
                      <a:pt x="1280696" y="48399"/>
                      <a:pt x="1275680" y="42237"/>
                      <a:pt x="1270129" y="36627"/>
                    </a:cubicBezTo>
                    <a:cubicBezTo>
                      <a:pt x="1274758" y="32355"/>
                      <a:pt x="1279743" y="28471"/>
                      <a:pt x="1285012" y="24988"/>
                    </a:cubicBezTo>
                    <a:cubicBezTo>
                      <a:pt x="1290325" y="28501"/>
                      <a:pt x="1295326" y="32415"/>
                      <a:pt x="1299984" y="36716"/>
                    </a:cubicBezTo>
                    <a:close/>
                    <a:moveTo>
                      <a:pt x="1220599" y="5596"/>
                    </a:moveTo>
                    <a:cubicBezTo>
                      <a:pt x="1242209" y="5596"/>
                      <a:pt x="1262464" y="11519"/>
                      <a:pt x="1279877" y="21788"/>
                    </a:cubicBezTo>
                    <a:cubicBezTo>
                      <a:pt x="1275040" y="25137"/>
                      <a:pt x="1270456" y="28813"/>
                      <a:pt x="1266155" y="32787"/>
                    </a:cubicBezTo>
                    <a:cubicBezTo>
                      <a:pt x="1252924" y="20523"/>
                      <a:pt x="1237015" y="11132"/>
                      <a:pt x="1219423" y="5626"/>
                    </a:cubicBezTo>
                    <a:cubicBezTo>
                      <a:pt x="1219810" y="5611"/>
                      <a:pt x="1220212" y="5596"/>
                      <a:pt x="1220599" y="5596"/>
                    </a:cubicBezTo>
                    <a:close/>
                    <a:moveTo>
                      <a:pt x="1201742" y="7129"/>
                    </a:moveTo>
                    <a:cubicBezTo>
                      <a:pt x="1224826" y="10894"/>
                      <a:pt x="1245662" y="21416"/>
                      <a:pt x="1262182" y="36627"/>
                    </a:cubicBezTo>
                    <a:cubicBezTo>
                      <a:pt x="1256630" y="42252"/>
                      <a:pt x="1251615" y="48399"/>
                      <a:pt x="1247210" y="54992"/>
                    </a:cubicBezTo>
                    <a:cubicBezTo>
                      <a:pt x="1233666" y="34692"/>
                      <a:pt x="1214289" y="18633"/>
                      <a:pt x="1191503" y="9257"/>
                    </a:cubicBezTo>
                    <a:cubicBezTo>
                      <a:pt x="1194867" y="8394"/>
                      <a:pt x="1198275" y="7694"/>
                      <a:pt x="1201742" y="7129"/>
                    </a:cubicBezTo>
                    <a:close/>
                    <a:moveTo>
                      <a:pt x="1182886" y="5596"/>
                    </a:moveTo>
                    <a:cubicBezTo>
                      <a:pt x="1183288" y="5596"/>
                      <a:pt x="1183675" y="5626"/>
                      <a:pt x="1184062" y="5626"/>
                    </a:cubicBezTo>
                    <a:cubicBezTo>
                      <a:pt x="1183630" y="5760"/>
                      <a:pt x="1183213" y="5923"/>
                      <a:pt x="1182797" y="6057"/>
                    </a:cubicBezTo>
                    <a:cubicBezTo>
                      <a:pt x="1182380" y="5923"/>
                      <a:pt x="1181963" y="5760"/>
                      <a:pt x="1181547" y="5626"/>
                    </a:cubicBezTo>
                    <a:cubicBezTo>
                      <a:pt x="1181993" y="5626"/>
                      <a:pt x="1182440" y="5596"/>
                      <a:pt x="1182886" y="5596"/>
                    </a:cubicBezTo>
                    <a:close/>
                    <a:moveTo>
                      <a:pt x="1174090" y="9257"/>
                    </a:moveTo>
                    <a:cubicBezTo>
                      <a:pt x="1151305" y="18648"/>
                      <a:pt x="1131927" y="34692"/>
                      <a:pt x="1118384" y="54992"/>
                    </a:cubicBezTo>
                    <a:cubicBezTo>
                      <a:pt x="1114008" y="48429"/>
                      <a:pt x="1109023" y="42312"/>
                      <a:pt x="1103501" y="36716"/>
                    </a:cubicBezTo>
                    <a:cubicBezTo>
                      <a:pt x="1120006" y="21476"/>
                      <a:pt x="1140857" y="10924"/>
                      <a:pt x="1163940" y="7144"/>
                    </a:cubicBezTo>
                    <a:cubicBezTo>
                      <a:pt x="1167378" y="7709"/>
                      <a:pt x="1170757" y="8409"/>
                      <a:pt x="1174090" y="9257"/>
                    </a:cubicBezTo>
                    <a:close/>
                    <a:moveTo>
                      <a:pt x="1144994" y="5596"/>
                    </a:moveTo>
                    <a:cubicBezTo>
                      <a:pt x="1145441" y="5596"/>
                      <a:pt x="1145887" y="5626"/>
                      <a:pt x="1146334" y="5626"/>
                    </a:cubicBezTo>
                    <a:cubicBezTo>
                      <a:pt x="1128698" y="11147"/>
                      <a:pt x="1112773" y="20568"/>
                      <a:pt x="1099513" y="32861"/>
                    </a:cubicBezTo>
                    <a:cubicBezTo>
                      <a:pt x="1095182" y="28843"/>
                      <a:pt x="1090568" y="25137"/>
                      <a:pt x="1085701" y="21774"/>
                    </a:cubicBezTo>
                    <a:cubicBezTo>
                      <a:pt x="1103129" y="11504"/>
                      <a:pt x="1123385" y="5596"/>
                      <a:pt x="1144994" y="5596"/>
                    </a:cubicBezTo>
                    <a:close/>
                    <a:moveTo>
                      <a:pt x="1095554" y="36716"/>
                    </a:moveTo>
                    <a:cubicBezTo>
                      <a:pt x="1090032" y="42312"/>
                      <a:pt x="1085046" y="48429"/>
                      <a:pt x="1080671" y="54992"/>
                    </a:cubicBezTo>
                    <a:cubicBezTo>
                      <a:pt x="1076266" y="48399"/>
                      <a:pt x="1071250" y="42237"/>
                      <a:pt x="1065699" y="36627"/>
                    </a:cubicBezTo>
                    <a:cubicBezTo>
                      <a:pt x="1070327" y="32355"/>
                      <a:pt x="1075313" y="28471"/>
                      <a:pt x="1080582" y="24988"/>
                    </a:cubicBezTo>
                    <a:cubicBezTo>
                      <a:pt x="1085880" y="28501"/>
                      <a:pt x="1090895" y="32415"/>
                      <a:pt x="1095554" y="36716"/>
                    </a:cubicBezTo>
                    <a:close/>
                    <a:moveTo>
                      <a:pt x="1016169" y="5596"/>
                    </a:moveTo>
                    <a:cubicBezTo>
                      <a:pt x="1037779" y="5596"/>
                      <a:pt x="1058034" y="11519"/>
                      <a:pt x="1075447" y="21788"/>
                    </a:cubicBezTo>
                    <a:cubicBezTo>
                      <a:pt x="1070610" y="25137"/>
                      <a:pt x="1066026" y="28813"/>
                      <a:pt x="1061725" y="32787"/>
                    </a:cubicBezTo>
                    <a:cubicBezTo>
                      <a:pt x="1048494" y="20523"/>
                      <a:pt x="1032585" y="11132"/>
                      <a:pt x="1014993" y="5626"/>
                    </a:cubicBezTo>
                    <a:cubicBezTo>
                      <a:pt x="1015380" y="5611"/>
                      <a:pt x="1015767" y="5596"/>
                      <a:pt x="1016169" y="5596"/>
                    </a:cubicBezTo>
                    <a:close/>
                    <a:moveTo>
                      <a:pt x="997312" y="7129"/>
                    </a:moveTo>
                    <a:cubicBezTo>
                      <a:pt x="1020395" y="10894"/>
                      <a:pt x="1041231" y="21416"/>
                      <a:pt x="1057751" y="36627"/>
                    </a:cubicBezTo>
                    <a:cubicBezTo>
                      <a:pt x="1052200" y="42252"/>
                      <a:pt x="1047184" y="48399"/>
                      <a:pt x="1042779" y="54992"/>
                    </a:cubicBezTo>
                    <a:cubicBezTo>
                      <a:pt x="1029236" y="34692"/>
                      <a:pt x="1009858" y="18633"/>
                      <a:pt x="987073" y="9257"/>
                    </a:cubicBezTo>
                    <a:cubicBezTo>
                      <a:pt x="990421" y="8394"/>
                      <a:pt x="993845" y="7694"/>
                      <a:pt x="997312" y="7129"/>
                    </a:cubicBezTo>
                    <a:close/>
                    <a:moveTo>
                      <a:pt x="978456" y="5596"/>
                    </a:moveTo>
                    <a:cubicBezTo>
                      <a:pt x="978857" y="5596"/>
                      <a:pt x="979244" y="5626"/>
                      <a:pt x="979631" y="5626"/>
                    </a:cubicBezTo>
                    <a:cubicBezTo>
                      <a:pt x="979200" y="5760"/>
                      <a:pt x="978783" y="5923"/>
                      <a:pt x="978366" y="6057"/>
                    </a:cubicBezTo>
                    <a:cubicBezTo>
                      <a:pt x="977950" y="5923"/>
                      <a:pt x="977533" y="5760"/>
                      <a:pt x="977116" y="5626"/>
                    </a:cubicBezTo>
                    <a:cubicBezTo>
                      <a:pt x="977563" y="5626"/>
                      <a:pt x="977994" y="5596"/>
                      <a:pt x="978456" y="5596"/>
                    </a:cubicBezTo>
                    <a:close/>
                    <a:moveTo>
                      <a:pt x="969645" y="9257"/>
                    </a:moveTo>
                    <a:cubicBezTo>
                      <a:pt x="946859" y="18648"/>
                      <a:pt x="927482" y="34692"/>
                      <a:pt x="913939" y="54992"/>
                    </a:cubicBezTo>
                    <a:cubicBezTo>
                      <a:pt x="909563" y="48429"/>
                      <a:pt x="904577" y="42312"/>
                      <a:pt x="899056" y="36716"/>
                    </a:cubicBezTo>
                    <a:cubicBezTo>
                      <a:pt x="915561" y="21476"/>
                      <a:pt x="936412" y="10924"/>
                      <a:pt x="959495" y="7144"/>
                    </a:cubicBezTo>
                    <a:cubicBezTo>
                      <a:pt x="962933" y="7709"/>
                      <a:pt x="966326" y="8409"/>
                      <a:pt x="969645" y="9257"/>
                    </a:cubicBezTo>
                    <a:close/>
                    <a:moveTo>
                      <a:pt x="940564" y="5596"/>
                    </a:moveTo>
                    <a:cubicBezTo>
                      <a:pt x="941011" y="5596"/>
                      <a:pt x="941457" y="5626"/>
                      <a:pt x="941903" y="5626"/>
                    </a:cubicBezTo>
                    <a:cubicBezTo>
                      <a:pt x="924267" y="11147"/>
                      <a:pt x="908343" y="20568"/>
                      <a:pt x="895082" y="32861"/>
                    </a:cubicBezTo>
                    <a:cubicBezTo>
                      <a:pt x="890751" y="28843"/>
                      <a:pt x="886138" y="25137"/>
                      <a:pt x="881271" y="21774"/>
                    </a:cubicBezTo>
                    <a:cubicBezTo>
                      <a:pt x="898699" y="11504"/>
                      <a:pt x="918939" y="5596"/>
                      <a:pt x="940564" y="5596"/>
                    </a:cubicBezTo>
                    <a:close/>
                    <a:moveTo>
                      <a:pt x="891123" y="36716"/>
                    </a:moveTo>
                    <a:cubicBezTo>
                      <a:pt x="885602" y="42312"/>
                      <a:pt x="880616" y="48429"/>
                      <a:pt x="876241" y="54992"/>
                    </a:cubicBezTo>
                    <a:cubicBezTo>
                      <a:pt x="871835" y="48399"/>
                      <a:pt x="866820" y="42237"/>
                      <a:pt x="861268" y="36627"/>
                    </a:cubicBezTo>
                    <a:cubicBezTo>
                      <a:pt x="865897" y="32355"/>
                      <a:pt x="870883" y="28471"/>
                      <a:pt x="876151" y="24988"/>
                    </a:cubicBezTo>
                    <a:cubicBezTo>
                      <a:pt x="881449" y="28501"/>
                      <a:pt x="886465" y="32415"/>
                      <a:pt x="891123" y="36716"/>
                    </a:cubicBezTo>
                    <a:close/>
                    <a:moveTo>
                      <a:pt x="811724" y="5596"/>
                    </a:moveTo>
                    <a:cubicBezTo>
                      <a:pt x="833333" y="5596"/>
                      <a:pt x="853589" y="11519"/>
                      <a:pt x="871002" y="21788"/>
                    </a:cubicBezTo>
                    <a:cubicBezTo>
                      <a:pt x="866165" y="25137"/>
                      <a:pt x="861581" y="28813"/>
                      <a:pt x="857280" y="32787"/>
                    </a:cubicBezTo>
                    <a:cubicBezTo>
                      <a:pt x="844049" y="20523"/>
                      <a:pt x="828139" y="11132"/>
                      <a:pt x="810548" y="5626"/>
                    </a:cubicBezTo>
                    <a:cubicBezTo>
                      <a:pt x="810950" y="5611"/>
                      <a:pt x="811337" y="5596"/>
                      <a:pt x="811724" y="5596"/>
                    </a:cubicBezTo>
                    <a:close/>
                    <a:moveTo>
                      <a:pt x="792867" y="7129"/>
                    </a:moveTo>
                    <a:cubicBezTo>
                      <a:pt x="815950" y="10894"/>
                      <a:pt x="836786" y="21416"/>
                      <a:pt x="853306" y="36627"/>
                    </a:cubicBezTo>
                    <a:cubicBezTo>
                      <a:pt x="847755" y="42252"/>
                      <a:pt x="842739" y="48399"/>
                      <a:pt x="838334" y="54992"/>
                    </a:cubicBezTo>
                    <a:cubicBezTo>
                      <a:pt x="824791" y="34692"/>
                      <a:pt x="805413" y="18633"/>
                      <a:pt x="782628" y="9257"/>
                    </a:cubicBezTo>
                    <a:cubicBezTo>
                      <a:pt x="785991" y="8394"/>
                      <a:pt x="789414" y="7694"/>
                      <a:pt x="792867" y="7129"/>
                    </a:cubicBezTo>
                    <a:close/>
                    <a:moveTo>
                      <a:pt x="774011" y="5596"/>
                    </a:moveTo>
                    <a:cubicBezTo>
                      <a:pt x="774412" y="5596"/>
                      <a:pt x="774799" y="5626"/>
                      <a:pt x="775186" y="5626"/>
                    </a:cubicBezTo>
                    <a:cubicBezTo>
                      <a:pt x="774755" y="5760"/>
                      <a:pt x="774338" y="5923"/>
                      <a:pt x="773921" y="6057"/>
                    </a:cubicBezTo>
                    <a:cubicBezTo>
                      <a:pt x="773504" y="5923"/>
                      <a:pt x="773088" y="5760"/>
                      <a:pt x="772671" y="5626"/>
                    </a:cubicBezTo>
                    <a:cubicBezTo>
                      <a:pt x="773117" y="5626"/>
                      <a:pt x="773564" y="5596"/>
                      <a:pt x="774011" y="5596"/>
                    </a:cubicBezTo>
                    <a:close/>
                    <a:moveTo>
                      <a:pt x="765215" y="9257"/>
                    </a:moveTo>
                    <a:cubicBezTo>
                      <a:pt x="742429" y="18648"/>
                      <a:pt x="723052" y="34692"/>
                      <a:pt x="709508" y="54992"/>
                    </a:cubicBezTo>
                    <a:cubicBezTo>
                      <a:pt x="705133" y="48429"/>
                      <a:pt x="700147" y="42312"/>
                      <a:pt x="694626" y="36716"/>
                    </a:cubicBezTo>
                    <a:cubicBezTo>
                      <a:pt x="711131" y="21476"/>
                      <a:pt x="731982" y="10924"/>
                      <a:pt x="755065" y="7144"/>
                    </a:cubicBezTo>
                    <a:cubicBezTo>
                      <a:pt x="758503" y="7709"/>
                      <a:pt x="761896" y="8409"/>
                      <a:pt x="765215" y="9257"/>
                    </a:cubicBezTo>
                    <a:close/>
                    <a:moveTo>
                      <a:pt x="736119" y="5596"/>
                    </a:moveTo>
                    <a:cubicBezTo>
                      <a:pt x="736565" y="5596"/>
                      <a:pt x="737012" y="5626"/>
                      <a:pt x="737458" y="5626"/>
                    </a:cubicBezTo>
                    <a:cubicBezTo>
                      <a:pt x="719822" y="11147"/>
                      <a:pt x="703897" y="20568"/>
                      <a:pt x="690637" y="32861"/>
                    </a:cubicBezTo>
                    <a:cubicBezTo>
                      <a:pt x="686306" y="28843"/>
                      <a:pt x="681692" y="25137"/>
                      <a:pt x="676826" y="21774"/>
                    </a:cubicBezTo>
                    <a:cubicBezTo>
                      <a:pt x="694253" y="11504"/>
                      <a:pt x="714509" y="5596"/>
                      <a:pt x="736119" y="5596"/>
                    </a:cubicBezTo>
                    <a:close/>
                    <a:moveTo>
                      <a:pt x="686678" y="36716"/>
                    </a:moveTo>
                    <a:cubicBezTo>
                      <a:pt x="681157" y="42312"/>
                      <a:pt x="676171" y="48429"/>
                      <a:pt x="671795" y="54992"/>
                    </a:cubicBezTo>
                    <a:cubicBezTo>
                      <a:pt x="667390" y="48399"/>
                      <a:pt x="662375" y="42237"/>
                      <a:pt x="656823" y="36627"/>
                    </a:cubicBezTo>
                    <a:cubicBezTo>
                      <a:pt x="661452" y="32355"/>
                      <a:pt x="666438" y="28471"/>
                      <a:pt x="671706" y="24988"/>
                    </a:cubicBezTo>
                    <a:cubicBezTo>
                      <a:pt x="677019" y="28501"/>
                      <a:pt x="682020" y="32415"/>
                      <a:pt x="686678" y="36716"/>
                    </a:cubicBezTo>
                    <a:close/>
                    <a:moveTo>
                      <a:pt x="607293" y="5596"/>
                    </a:moveTo>
                    <a:cubicBezTo>
                      <a:pt x="628903" y="5596"/>
                      <a:pt x="649159" y="11519"/>
                      <a:pt x="666571" y="21788"/>
                    </a:cubicBezTo>
                    <a:cubicBezTo>
                      <a:pt x="661735" y="25137"/>
                      <a:pt x="657151" y="28813"/>
                      <a:pt x="652850" y="32787"/>
                    </a:cubicBezTo>
                    <a:cubicBezTo>
                      <a:pt x="639619" y="20523"/>
                      <a:pt x="623709" y="11132"/>
                      <a:pt x="606117" y="5626"/>
                    </a:cubicBezTo>
                    <a:cubicBezTo>
                      <a:pt x="606504" y="5611"/>
                      <a:pt x="606906" y="5596"/>
                      <a:pt x="607293" y="5596"/>
                    </a:cubicBezTo>
                    <a:close/>
                    <a:moveTo>
                      <a:pt x="588437" y="7129"/>
                    </a:moveTo>
                    <a:cubicBezTo>
                      <a:pt x="611520" y="10894"/>
                      <a:pt x="632356" y="21416"/>
                      <a:pt x="648876" y="36627"/>
                    </a:cubicBezTo>
                    <a:cubicBezTo>
                      <a:pt x="643324" y="42252"/>
                      <a:pt x="638309" y="48399"/>
                      <a:pt x="633904" y="54992"/>
                    </a:cubicBezTo>
                    <a:cubicBezTo>
                      <a:pt x="620360" y="34692"/>
                      <a:pt x="600983" y="18633"/>
                      <a:pt x="578197" y="9257"/>
                    </a:cubicBezTo>
                    <a:cubicBezTo>
                      <a:pt x="581561" y="8394"/>
                      <a:pt x="584969" y="7694"/>
                      <a:pt x="588437" y="7129"/>
                    </a:cubicBezTo>
                    <a:close/>
                    <a:moveTo>
                      <a:pt x="569580" y="5596"/>
                    </a:moveTo>
                    <a:cubicBezTo>
                      <a:pt x="569982" y="5596"/>
                      <a:pt x="570369" y="5626"/>
                      <a:pt x="570756" y="5626"/>
                    </a:cubicBezTo>
                    <a:cubicBezTo>
                      <a:pt x="570324" y="5760"/>
                      <a:pt x="569908" y="5923"/>
                      <a:pt x="569491" y="6057"/>
                    </a:cubicBezTo>
                    <a:cubicBezTo>
                      <a:pt x="569074" y="5923"/>
                      <a:pt x="568657" y="5760"/>
                      <a:pt x="568241" y="5626"/>
                    </a:cubicBezTo>
                    <a:cubicBezTo>
                      <a:pt x="568687" y="5626"/>
                      <a:pt x="569134" y="5596"/>
                      <a:pt x="569580" y="5596"/>
                    </a:cubicBezTo>
                    <a:close/>
                    <a:moveTo>
                      <a:pt x="560784" y="9257"/>
                    </a:moveTo>
                    <a:cubicBezTo>
                      <a:pt x="537999" y="18648"/>
                      <a:pt x="518621" y="34692"/>
                      <a:pt x="505078" y="54992"/>
                    </a:cubicBezTo>
                    <a:cubicBezTo>
                      <a:pt x="500702" y="48429"/>
                      <a:pt x="495717" y="42312"/>
                      <a:pt x="490195" y="36716"/>
                    </a:cubicBezTo>
                    <a:cubicBezTo>
                      <a:pt x="506700" y="21476"/>
                      <a:pt x="527551" y="10924"/>
                      <a:pt x="550634" y="7144"/>
                    </a:cubicBezTo>
                    <a:cubicBezTo>
                      <a:pt x="554072" y="7709"/>
                      <a:pt x="557451" y="8409"/>
                      <a:pt x="560784" y="9257"/>
                    </a:cubicBezTo>
                    <a:close/>
                    <a:moveTo>
                      <a:pt x="531689" y="5596"/>
                    </a:moveTo>
                    <a:cubicBezTo>
                      <a:pt x="532135" y="5596"/>
                      <a:pt x="532582" y="5626"/>
                      <a:pt x="533028" y="5626"/>
                    </a:cubicBezTo>
                    <a:cubicBezTo>
                      <a:pt x="515392" y="11147"/>
                      <a:pt x="499467" y="20568"/>
                      <a:pt x="486207" y="32861"/>
                    </a:cubicBezTo>
                    <a:cubicBezTo>
                      <a:pt x="481876" y="28843"/>
                      <a:pt x="477262" y="25137"/>
                      <a:pt x="472395" y="21774"/>
                    </a:cubicBezTo>
                    <a:cubicBezTo>
                      <a:pt x="489823" y="11504"/>
                      <a:pt x="510079" y="5596"/>
                      <a:pt x="531689" y="5596"/>
                    </a:cubicBezTo>
                    <a:close/>
                    <a:moveTo>
                      <a:pt x="482248" y="36716"/>
                    </a:moveTo>
                    <a:cubicBezTo>
                      <a:pt x="476726" y="42312"/>
                      <a:pt x="471741" y="48429"/>
                      <a:pt x="467365" y="54992"/>
                    </a:cubicBezTo>
                    <a:cubicBezTo>
                      <a:pt x="462960" y="48399"/>
                      <a:pt x="457944" y="42237"/>
                      <a:pt x="452393" y="36627"/>
                    </a:cubicBezTo>
                    <a:cubicBezTo>
                      <a:pt x="457021" y="32355"/>
                      <a:pt x="462007" y="28471"/>
                      <a:pt x="467276" y="24988"/>
                    </a:cubicBezTo>
                    <a:cubicBezTo>
                      <a:pt x="472574" y="28501"/>
                      <a:pt x="477590" y="32415"/>
                      <a:pt x="482248" y="36716"/>
                    </a:cubicBezTo>
                    <a:close/>
                    <a:moveTo>
                      <a:pt x="402863" y="5596"/>
                    </a:moveTo>
                    <a:cubicBezTo>
                      <a:pt x="424473" y="5596"/>
                      <a:pt x="444728" y="11519"/>
                      <a:pt x="462141" y="21788"/>
                    </a:cubicBezTo>
                    <a:cubicBezTo>
                      <a:pt x="457304" y="25137"/>
                      <a:pt x="452720" y="28813"/>
                      <a:pt x="448419" y="32787"/>
                    </a:cubicBezTo>
                    <a:cubicBezTo>
                      <a:pt x="435188" y="20523"/>
                      <a:pt x="419279" y="11132"/>
                      <a:pt x="401687" y="5626"/>
                    </a:cubicBezTo>
                    <a:cubicBezTo>
                      <a:pt x="402074" y="5611"/>
                      <a:pt x="402461" y="5596"/>
                      <a:pt x="402863" y="5596"/>
                    </a:cubicBezTo>
                    <a:close/>
                    <a:moveTo>
                      <a:pt x="384006" y="7129"/>
                    </a:moveTo>
                    <a:cubicBezTo>
                      <a:pt x="407090" y="10894"/>
                      <a:pt x="427926" y="21416"/>
                      <a:pt x="444445" y="36627"/>
                    </a:cubicBezTo>
                    <a:cubicBezTo>
                      <a:pt x="438894" y="42252"/>
                      <a:pt x="433879" y="48399"/>
                      <a:pt x="429473" y="54992"/>
                    </a:cubicBezTo>
                    <a:cubicBezTo>
                      <a:pt x="415930" y="34692"/>
                      <a:pt x="396553" y="18633"/>
                      <a:pt x="373767" y="9257"/>
                    </a:cubicBezTo>
                    <a:cubicBezTo>
                      <a:pt x="377116" y="8394"/>
                      <a:pt x="380539" y="7694"/>
                      <a:pt x="384006" y="7129"/>
                    </a:cubicBezTo>
                    <a:close/>
                    <a:moveTo>
                      <a:pt x="365150" y="5596"/>
                    </a:moveTo>
                    <a:cubicBezTo>
                      <a:pt x="365552" y="5596"/>
                      <a:pt x="365939" y="5626"/>
                      <a:pt x="366326" y="5626"/>
                    </a:cubicBezTo>
                    <a:cubicBezTo>
                      <a:pt x="365894" y="5760"/>
                      <a:pt x="365477" y="5923"/>
                      <a:pt x="365061" y="6057"/>
                    </a:cubicBezTo>
                    <a:cubicBezTo>
                      <a:pt x="364644" y="5923"/>
                      <a:pt x="364227" y="5760"/>
                      <a:pt x="363810" y="5626"/>
                    </a:cubicBezTo>
                    <a:cubicBezTo>
                      <a:pt x="364257" y="5626"/>
                      <a:pt x="364689" y="5596"/>
                      <a:pt x="365150" y="5596"/>
                    </a:cubicBezTo>
                    <a:close/>
                    <a:moveTo>
                      <a:pt x="356339" y="9257"/>
                    </a:moveTo>
                    <a:cubicBezTo>
                      <a:pt x="333583" y="18633"/>
                      <a:pt x="314221" y="34647"/>
                      <a:pt x="300692" y="54918"/>
                    </a:cubicBezTo>
                    <a:cubicBezTo>
                      <a:pt x="296361" y="48444"/>
                      <a:pt x="291391" y="42342"/>
                      <a:pt x="285810" y="36671"/>
                    </a:cubicBezTo>
                    <a:cubicBezTo>
                      <a:pt x="302300" y="21461"/>
                      <a:pt x="323136" y="10924"/>
                      <a:pt x="346204" y="7144"/>
                    </a:cubicBezTo>
                    <a:cubicBezTo>
                      <a:pt x="349627" y="7709"/>
                      <a:pt x="353020" y="8409"/>
                      <a:pt x="356339" y="9257"/>
                    </a:cubicBezTo>
                    <a:close/>
                    <a:moveTo>
                      <a:pt x="327258" y="5596"/>
                    </a:moveTo>
                    <a:cubicBezTo>
                      <a:pt x="327705" y="5596"/>
                      <a:pt x="328151" y="5626"/>
                      <a:pt x="328598" y="5626"/>
                    </a:cubicBezTo>
                    <a:cubicBezTo>
                      <a:pt x="310976" y="11147"/>
                      <a:pt x="295067" y="20553"/>
                      <a:pt x="281821" y="32831"/>
                    </a:cubicBezTo>
                    <a:cubicBezTo>
                      <a:pt x="277460" y="28783"/>
                      <a:pt x="272847" y="25078"/>
                      <a:pt x="268040" y="21744"/>
                    </a:cubicBezTo>
                    <a:cubicBezTo>
                      <a:pt x="285438" y="11504"/>
                      <a:pt x="305663" y="5596"/>
                      <a:pt x="327258" y="5596"/>
                    </a:cubicBezTo>
                    <a:close/>
                    <a:moveTo>
                      <a:pt x="262920" y="24944"/>
                    </a:moveTo>
                    <a:cubicBezTo>
                      <a:pt x="268159" y="28411"/>
                      <a:pt x="273159" y="32340"/>
                      <a:pt x="277847" y="36686"/>
                    </a:cubicBezTo>
                    <a:cubicBezTo>
                      <a:pt x="272341" y="42267"/>
                      <a:pt x="267355" y="48369"/>
                      <a:pt x="262979" y="54932"/>
                    </a:cubicBezTo>
                    <a:cubicBezTo>
                      <a:pt x="258634" y="48429"/>
                      <a:pt x="253618" y="42282"/>
                      <a:pt x="248007" y="36597"/>
                    </a:cubicBezTo>
                    <a:cubicBezTo>
                      <a:pt x="252651" y="32311"/>
                      <a:pt x="257636" y="28426"/>
                      <a:pt x="262920" y="24944"/>
                    </a:cubicBezTo>
                    <a:close/>
                    <a:moveTo>
                      <a:pt x="198418" y="5596"/>
                    </a:moveTo>
                    <a:cubicBezTo>
                      <a:pt x="219626" y="5596"/>
                      <a:pt x="239956" y="11222"/>
                      <a:pt x="257770" y="21729"/>
                    </a:cubicBezTo>
                    <a:cubicBezTo>
                      <a:pt x="252919" y="25078"/>
                      <a:pt x="248335" y="28754"/>
                      <a:pt x="244019" y="32742"/>
                    </a:cubicBezTo>
                    <a:cubicBezTo>
                      <a:pt x="230460" y="20181"/>
                      <a:pt x="214566" y="10998"/>
                      <a:pt x="197331" y="5611"/>
                    </a:cubicBezTo>
                    <a:cubicBezTo>
                      <a:pt x="197703" y="5611"/>
                      <a:pt x="198061" y="5596"/>
                      <a:pt x="198418" y="5596"/>
                    </a:cubicBezTo>
                    <a:close/>
                    <a:moveTo>
                      <a:pt x="179591" y="7129"/>
                    </a:moveTo>
                    <a:cubicBezTo>
                      <a:pt x="202123" y="10760"/>
                      <a:pt x="223004" y="20881"/>
                      <a:pt x="240030" y="36597"/>
                    </a:cubicBezTo>
                    <a:cubicBezTo>
                      <a:pt x="234464" y="42223"/>
                      <a:pt x="229433" y="48384"/>
                      <a:pt x="225028" y="55007"/>
                    </a:cubicBezTo>
                    <a:cubicBezTo>
                      <a:pt x="211485" y="34707"/>
                      <a:pt x="192107" y="18663"/>
                      <a:pt x="169322" y="9272"/>
                    </a:cubicBezTo>
                    <a:cubicBezTo>
                      <a:pt x="172700" y="8394"/>
                      <a:pt x="176123" y="7694"/>
                      <a:pt x="179591" y="7129"/>
                    </a:cubicBezTo>
                    <a:close/>
                    <a:moveTo>
                      <a:pt x="160705" y="5596"/>
                    </a:moveTo>
                    <a:cubicBezTo>
                      <a:pt x="161106" y="5596"/>
                      <a:pt x="161493" y="5626"/>
                      <a:pt x="161895" y="5626"/>
                    </a:cubicBezTo>
                    <a:cubicBezTo>
                      <a:pt x="161464" y="5760"/>
                      <a:pt x="161047" y="5923"/>
                      <a:pt x="160615" y="6057"/>
                    </a:cubicBezTo>
                    <a:cubicBezTo>
                      <a:pt x="160199" y="5923"/>
                      <a:pt x="159782" y="5760"/>
                      <a:pt x="159365" y="5626"/>
                    </a:cubicBezTo>
                    <a:cubicBezTo>
                      <a:pt x="159812" y="5626"/>
                      <a:pt x="160258" y="5596"/>
                      <a:pt x="160705" y="5596"/>
                    </a:cubicBezTo>
                    <a:close/>
                    <a:moveTo>
                      <a:pt x="122813" y="241295"/>
                    </a:moveTo>
                    <a:cubicBezTo>
                      <a:pt x="58088" y="241295"/>
                      <a:pt x="5417" y="188431"/>
                      <a:pt x="5417" y="123438"/>
                    </a:cubicBezTo>
                    <a:cubicBezTo>
                      <a:pt x="5417" y="58445"/>
                      <a:pt x="58073" y="5581"/>
                      <a:pt x="122813" y="5581"/>
                    </a:cubicBezTo>
                    <a:cubicBezTo>
                      <a:pt x="123259" y="5581"/>
                      <a:pt x="123706" y="5611"/>
                      <a:pt x="124152" y="5611"/>
                    </a:cubicBezTo>
                    <a:cubicBezTo>
                      <a:pt x="74161" y="21268"/>
                      <a:pt x="37773" y="68163"/>
                      <a:pt x="37773" y="123423"/>
                    </a:cubicBezTo>
                    <a:cubicBezTo>
                      <a:pt x="37773" y="178698"/>
                      <a:pt x="74161" y="225594"/>
                      <a:pt x="124152" y="241236"/>
                    </a:cubicBezTo>
                    <a:cubicBezTo>
                      <a:pt x="123721" y="241265"/>
                      <a:pt x="123274" y="241295"/>
                      <a:pt x="122813" y="241295"/>
                    </a:cubicBezTo>
                    <a:close/>
                    <a:moveTo>
                      <a:pt x="141759" y="239747"/>
                    </a:moveTo>
                    <a:cubicBezTo>
                      <a:pt x="86008" y="230624"/>
                      <a:pt x="43309" y="181957"/>
                      <a:pt x="43309" y="123453"/>
                    </a:cubicBezTo>
                    <a:cubicBezTo>
                      <a:pt x="43309" y="64949"/>
                      <a:pt x="86008" y="16282"/>
                      <a:pt x="141759" y="7159"/>
                    </a:cubicBezTo>
                    <a:cubicBezTo>
                      <a:pt x="145197" y="7724"/>
                      <a:pt x="148575" y="8409"/>
                      <a:pt x="151909" y="9272"/>
                    </a:cubicBezTo>
                    <a:cubicBezTo>
                      <a:pt x="107127" y="27712"/>
                      <a:pt x="75501" y="71944"/>
                      <a:pt x="75501" y="123453"/>
                    </a:cubicBezTo>
                    <a:cubicBezTo>
                      <a:pt x="75501" y="174977"/>
                      <a:pt x="107127" y="219194"/>
                      <a:pt x="151909" y="237634"/>
                    </a:cubicBezTo>
                    <a:cubicBezTo>
                      <a:pt x="148590" y="238482"/>
                      <a:pt x="145197" y="239182"/>
                      <a:pt x="141759" y="239747"/>
                    </a:cubicBezTo>
                    <a:close/>
                    <a:moveTo>
                      <a:pt x="160719" y="241295"/>
                    </a:moveTo>
                    <a:cubicBezTo>
                      <a:pt x="160273" y="241295"/>
                      <a:pt x="159827" y="241265"/>
                      <a:pt x="159365" y="241265"/>
                    </a:cubicBezTo>
                    <a:cubicBezTo>
                      <a:pt x="159782" y="241131"/>
                      <a:pt x="160199" y="240968"/>
                      <a:pt x="160630" y="240834"/>
                    </a:cubicBezTo>
                    <a:cubicBezTo>
                      <a:pt x="161062" y="240968"/>
                      <a:pt x="161479" y="241131"/>
                      <a:pt x="161895" y="241265"/>
                    </a:cubicBezTo>
                    <a:cubicBezTo>
                      <a:pt x="161493" y="241265"/>
                      <a:pt x="161106" y="241295"/>
                      <a:pt x="160719" y="241295"/>
                    </a:cubicBezTo>
                    <a:close/>
                    <a:moveTo>
                      <a:pt x="169337" y="237634"/>
                    </a:moveTo>
                    <a:cubicBezTo>
                      <a:pt x="192122" y="228243"/>
                      <a:pt x="211500" y="212199"/>
                      <a:pt x="225043" y="191899"/>
                    </a:cubicBezTo>
                    <a:cubicBezTo>
                      <a:pt x="229448" y="198492"/>
                      <a:pt x="234464" y="204654"/>
                      <a:pt x="240015" y="210264"/>
                    </a:cubicBezTo>
                    <a:cubicBezTo>
                      <a:pt x="223510" y="225475"/>
                      <a:pt x="202659" y="235997"/>
                      <a:pt x="179576" y="239762"/>
                    </a:cubicBezTo>
                    <a:cubicBezTo>
                      <a:pt x="176108" y="239197"/>
                      <a:pt x="172685" y="238497"/>
                      <a:pt x="169337" y="237634"/>
                    </a:cubicBezTo>
                    <a:close/>
                    <a:moveTo>
                      <a:pt x="198433" y="241295"/>
                    </a:moveTo>
                    <a:cubicBezTo>
                      <a:pt x="198031" y="241295"/>
                      <a:pt x="197644" y="241265"/>
                      <a:pt x="197257" y="241265"/>
                    </a:cubicBezTo>
                    <a:cubicBezTo>
                      <a:pt x="214863" y="235759"/>
                      <a:pt x="230758" y="226368"/>
                      <a:pt x="243989" y="214104"/>
                    </a:cubicBezTo>
                    <a:cubicBezTo>
                      <a:pt x="248290" y="218093"/>
                      <a:pt x="252874" y="221769"/>
                      <a:pt x="257711" y="225103"/>
                    </a:cubicBezTo>
                    <a:cubicBezTo>
                      <a:pt x="240298" y="235387"/>
                      <a:pt x="220042" y="241295"/>
                      <a:pt x="198433" y="241295"/>
                    </a:cubicBezTo>
                    <a:close/>
                    <a:moveTo>
                      <a:pt x="247963" y="210264"/>
                    </a:moveTo>
                    <a:cubicBezTo>
                      <a:pt x="253514" y="204639"/>
                      <a:pt x="258529" y="198492"/>
                      <a:pt x="262935" y="191899"/>
                    </a:cubicBezTo>
                    <a:cubicBezTo>
                      <a:pt x="267310" y="198462"/>
                      <a:pt x="272296" y="204579"/>
                      <a:pt x="277818" y="210175"/>
                    </a:cubicBezTo>
                    <a:cubicBezTo>
                      <a:pt x="273159" y="214476"/>
                      <a:pt x="268144" y="218390"/>
                      <a:pt x="262845" y="221903"/>
                    </a:cubicBezTo>
                    <a:cubicBezTo>
                      <a:pt x="257577" y="218420"/>
                      <a:pt x="252591" y="214536"/>
                      <a:pt x="247963" y="210264"/>
                    </a:cubicBezTo>
                    <a:close/>
                    <a:moveTo>
                      <a:pt x="327258" y="241295"/>
                    </a:moveTo>
                    <a:cubicBezTo>
                      <a:pt x="305648" y="241295"/>
                      <a:pt x="285393" y="235372"/>
                      <a:pt x="267980" y="225103"/>
                    </a:cubicBezTo>
                    <a:cubicBezTo>
                      <a:pt x="272847" y="221739"/>
                      <a:pt x="277460" y="218033"/>
                      <a:pt x="281791" y="214015"/>
                    </a:cubicBezTo>
                    <a:cubicBezTo>
                      <a:pt x="295037" y="226308"/>
                      <a:pt x="310976" y="235729"/>
                      <a:pt x="328613" y="241250"/>
                    </a:cubicBezTo>
                    <a:cubicBezTo>
                      <a:pt x="328151" y="241265"/>
                      <a:pt x="327705" y="241295"/>
                      <a:pt x="327258" y="241295"/>
                    </a:cubicBezTo>
                    <a:close/>
                    <a:moveTo>
                      <a:pt x="346204" y="239747"/>
                    </a:moveTo>
                    <a:cubicBezTo>
                      <a:pt x="323121" y="235967"/>
                      <a:pt x="302270" y="225415"/>
                      <a:pt x="285765" y="210175"/>
                    </a:cubicBezTo>
                    <a:cubicBezTo>
                      <a:pt x="291286" y="204579"/>
                      <a:pt x="296272" y="198462"/>
                      <a:pt x="300648" y="191899"/>
                    </a:cubicBezTo>
                    <a:cubicBezTo>
                      <a:pt x="314191" y="212199"/>
                      <a:pt x="333568" y="228243"/>
                      <a:pt x="356354" y="237634"/>
                    </a:cubicBezTo>
                    <a:cubicBezTo>
                      <a:pt x="353020" y="238482"/>
                      <a:pt x="349627" y="239182"/>
                      <a:pt x="346204" y="239747"/>
                    </a:cubicBezTo>
                    <a:close/>
                    <a:moveTo>
                      <a:pt x="365150" y="241295"/>
                    </a:moveTo>
                    <a:cubicBezTo>
                      <a:pt x="364703" y="241295"/>
                      <a:pt x="364257" y="241265"/>
                      <a:pt x="363810" y="241265"/>
                    </a:cubicBezTo>
                    <a:cubicBezTo>
                      <a:pt x="364227" y="241131"/>
                      <a:pt x="364644" y="240968"/>
                      <a:pt x="365075" y="240834"/>
                    </a:cubicBezTo>
                    <a:cubicBezTo>
                      <a:pt x="365507" y="240968"/>
                      <a:pt x="365924" y="241131"/>
                      <a:pt x="366340" y="241265"/>
                    </a:cubicBezTo>
                    <a:cubicBezTo>
                      <a:pt x="365939" y="241265"/>
                      <a:pt x="365537" y="241295"/>
                      <a:pt x="365150" y="241295"/>
                    </a:cubicBezTo>
                    <a:close/>
                    <a:moveTo>
                      <a:pt x="373767" y="237634"/>
                    </a:moveTo>
                    <a:cubicBezTo>
                      <a:pt x="396553" y="228243"/>
                      <a:pt x="415930" y="212199"/>
                      <a:pt x="429473" y="191899"/>
                    </a:cubicBezTo>
                    <a:cubicBezTo>
                      <a:pt x="433879" y="198492"/>
                      <a:pt x="438894" y="204654"/>
                      <a:pt x="444445" y="210264"/>
                    </a:cubicBezTo>
                    <a:cubicBezTo>
                      <a:pt x="427940" y="225475"/>
                      <a:pt x="407090" y="235997"/>
                      <a:pt x="384006" y="239762"/>
                    </a:cubicBezTo>
                    <a:cubicBezTo>
                      <a:pt x="380539" y="239197"/>
                      <a:pt x="377131" y="238497"/>
                      <a:pt x="373767" y="237634"/>
                    </a:cubicBezTo>
                    <a:close/>
                    <a:moveTo>
                      <a:pt x="402863" y="241295"/>
                    </a:moveTo>
                    <a:cubicBezTo>
                      <a:pt x="402461" y="241295"/>
                      <a:pt x="402074" y="241265"/>
                      <a:pt x="401687" y="241265"/>
                    </a:cubicBezTo>
                    <a:cubicBezTo>
                      <a:pt x="419294" y="235759"/>
                      <a:pt x="435188" y="226368"/>
                      <a:pt x="448419" y="214104"/>
                    </a:cubicBezTo>
                    <a:cubicBezTo>
                      <a:pt x="452720" y="218093"/>
                      <a:pt x="457304" y="221769"/>
                      <a:pt x="462141" y="225103"/>
                    </a:cubicBezTo>
                    <a:cubicBezTo>
                      <a:pt x="444728" y="235387"/>
                      <a:pt x="424473" y="241295"/>
                      <a:pt x="402863" y="241295"/>
                    </a:cubicBezTo>
                    <a:close/>
                    <a:moveTo>
                      <a:pt x="452393" y="210264"/>
                    </a:moveTo>
                    <a:cubicBezTo>
                      <a:pt x="457929" y="204668"/>
                      <a:pt x="462915" y="198537"/>
                      <a:pt x="467305" y="191973"/>
                    </a:cubicBezTo>
                    <a:cubicBezTo>
                      <a:pt x="471636" y="198447"/>
                      <a:pt x="476607" y="204549"/>
                      <a:pt x="482188" y="210220"/>
                    </a:cubicBezTo>
                    <a:cubicBezTo>
                      <a:pt x="477545" y="214506"/>
                      <a:pt x="472544" y="218405"/>
                      <a:pt x="467261" y="221903"/>
                    </a:cubicBezTo>
                    <a:cubicBezTo>
                      <a:pt x="462007" y="218420"/>
                      <a:pt x="457036" y="214536"/>
                      <a:pt x="452393" y="210264"/>
                    </a:cubicBezTo>
                    <a:close/>
                    <a:moveTo>
                      <a:pt x="531689" y="241295"/>
                    </a:moveTo>
                    <a:cubicBezTo>
                      <a:pt x="510079" y="241295"/>
                      <a:pt x="489823" y="235372"/>
                      <a:pt x="472410" y="225103"/>
                    </a:cubicBezTo>
                    <a:cubicBezTo>
                      <a:pt x="477262" y="221754"/>
                      <a:pt x="481861" y="218048"/>
                      <a:pt x="486177" y="214060"/>
                    </a:cubicBezTo>
                    <a:cubicBezTo>
                      <a:pt x="499750" y="226665"/>
                      <a:pt x="515675" y="235878"/>
                      <a:pt x="532939" y="241265"/>
                    </a:cubicBezTo>
                    <a:cubicBezTo>
                      <a:pt x="532522" y="241265"/>
                      <a:pt x="532105" y="241295"/>
                      <a:pt x="531689" y="241295"/>
                    </a:cubicBezTo>
                    <a:close/>
                    <a:moveTo>
                      <a:pt x="550605" y="239747"/>
                    </a:moveTo>
                    <a:cubicBezTo>
                      <a:pt x="528072" y="236086"/>
                      <a:pt x="507177" y="225951"/>
                      <a:pt x="490165" y="210205"/>
                    </a:cubicBezTo>
                    <a:cubicBezTo>
                      <a:pt x="495672" y="204624"/>
                      <a:pt x="500658" y="198522"/>
                      <a:pt x="505033" y="191959"/>
                    </a:cubicBezTo>
                    <a:cubicBezTo>
                      <a:pt x="509483" y="198611"/>
                      <a:pt x="514603" y="204877"/>
                      <a:pt x="520378" y="210681"/>
                    </a:cubicBezTo>
                    <a:cubicBezTo>
                      <a:pt x="532090" y="222439"/>
                      <a:pt x="545768" y="231532"/>
                      <a:pt x="560650" y="237649"/>
                    </a:cubicBezTo>
                    <a:cubicBezTo>
                      <a:pt x="557361" y="238497"/>
                      <a:pt x="553998" y="239197"/>
                      <a:pt x="550605" y="239747"/>
                    </a:cubicBezTo>
                    <a:close/>
                    <a:moveTo>
                      <a:pt x="569580" y="241295"/>
                    </a:moveTo>
                    <a:cubicBezTo>
                      <a:pt x="569134" y="241295"/>
                      <a:pt x="568687" y="241265"/>
                      <a:pt x="568226" y="241265"/>
                    </a:cubicBezTo>
                    <a:cubicBezTo>
                      <a:pt x="568628" y="241146"/>
                      <a:pt x="569015" y="240983"/>
                      <a:pt x="569416" y="240863"/>
                    </a:cubicBezTo>
                    <a:cubicBezTo>
                      <a:pt x="569833" y="240997"/>
                      <a:pt x="570235" y="241146"/>
                      <a:pt x="570652" y="241280"/>
                    </a:cubicBezTo>
                    <a:cubicBezTo>
                      <a:pt x="570310" y="241280"/>
                      <a:pt x="569952" y="241295"/>
                      <a:pt x="569580" y="241295"/>
                    </a:cubicBezTo>
                    <a:close/>
                    <a:moveTo>
                      <a:pt x="588407" y="239762"/>
                    </a:moveTo>
                    <a:cubicBezTo>
                      <a:pt x="584954" y="239197"/>
                      <a:pt x="581531" y="238512"/>
                      <a:pt x="578153" y="237649"/>
                    </a:cubicBezTo>
                    <a:cubicBezTo>
                      <a:pt x="600953" y="228273"/>
                      <a:pt x="620360" y="212214"/>
                      <a:pt x="633904" y="191899"/>
                    </a:cubicBezTo>
                    <a:cubicBezTo>
                      <a:pt x="638309" y="198492"/>
                      <a:pt x="643324" y="204654"/>
                      <a:pt x="648876" y="210264"/>
                    </a:cubicBezTo>
                    <a:cubicBezTo>
                      <a:pt x="632356" y="225475"/>
                      <a:pt x="611505" y="236012"/>
                      <a:pt x="588407" y="239762"/>
                    </a:cubicBezTo>
                    <a:close/>
                    <a:moveTo>
                      <a:pt x="607293" y="241295"/>
                    </a:moveTo>
                    <a:cubicBezTo>
                      <a:pt x="606891" y="241295"/>
                      <a:pt x="606504" y="241265"/>
                      <a:pt x="606103" y="241265"/>
                    </a:cubicBezTo>
                    <a:cubicBezTo>
                      <a:pt x="623709" y="235759"/>
                      <a:pt x="639604" y="226353"/>
                      <a:pt x="652850" y="214104"/>
                    </a:cubicBezTo>
                    <a:cubicBezTo>
                      <a:pt x="657151" y="218093"/>
                      <a:pt x="661735" y="221769"/>
                      <a:pt x="666571" y="225103"/>
                    </a:cubicBezTo>
                    <a:cubicBezTo>
                      <a:pt x="649159" y="235372"/>
                      <a:pt x="628903" y="241295"/>
                      <a:pt x="607293" y="241295"/>
                    </a:cubicBezTo>
                    <a:close/>
                    <a:moveTo>
                      <a:pt x="656838" y="210264"/>
                    </a:moveTo>
                    <a:cubicBezTo>
                      <a:pt x="662389" y="204639"/>
                      <a:pt x="667405" y="198492"/>
                      <a:pt x="671810" y="191899"/>
                    </a:cubicBezTo>
                    <a:cubicBezTo>
                      <a:pt x="676186" y="198462"/>
                      <a:pt x="681172" y="204579"/>
                      <a:pt x="686693" y="210175"/>
                    </a:cubicBezTo>
                    <a:cubicBezTo>
                      <a:pt x="682035" y="214476"/>
                      <a:pt x="677019" y="218390"/>
                      <a:pt x="671721" y="221903"/>
                    </a:cubicBezTo>
                    <a:cubicBezTo>
                      <a:pt x="666438" y="218420"/>
                      <a:pt x="661467" y="214536"/>
                      <a:pt x="656838" y="210264"/>
                    </a:cubicBezTo>
                    <a:close/>
                    <a:moveTo>
                      <a:pt x="736119" y="241295"/>
                    </a:moveTo>
                    <a:cubicBezTo>
                      <a:pt x="714509" y="241295"/>
                      <a:pt x="694253" y="235372"/>
                      <a:pt x="676841" y="225103"/>
                    </a:cubicBezTo>
                    <a:cubicBezTo>
                      <a:pt x="681707" y="221739"/>
                      <a:pt x="686321" y="218033"/>
                      <a:pt x="690652" y="214015"/>
                    </a:cubicBezTo>
                    <a:cubicBezTo>
                      <a:pt x="703897" y="226308"/>
                      <a:pt x="719837" y="235729"/>
                      <a:pt x="737473" y="241250"/>
                    </a:cubicBezTo>
                    <a:cubicBezTo>
                      <a:pt x="737027" y="241265"/>
                      <a:pt x="736580" y="241295"/>
                      <a:pt x="736119" y="241295"/>
                    </a:cubicBezTo>
                    <a:close/>
                    <a:moveTo>
                      <a:pt x="755065" y="239747"/>
                    </a:moveTo>
                    <a:cubicBezTo>
                      <a:pt x="731982" y="235967"/>
                      <a:pt x="711131" y="225415"/>
                      <a:pt x="694626" y="210175"/>
                    </a:cubicBezTo>
                    <a:cubicBezTo>
                      <a:pt x="700147" y="204579"/>
                      <a:pt x="705133" y="198462"/>
                      <a:pt x="709508" y="191899"/>
                    </a:cubicBezTo>
                    <a:cubicBezTo>
                      <a:pt x="723052" y="212199"/>
                      <a:pt x="742429" y="228243"/>
                      <a:pt x="765215" y="237634"/>
                    </a:cubicBezTo>
                    <a:cubicBezTo>
                      <a:pt x="761896" y="238482"/>
                      <a:pt x="758503" y="239182"/>
                      <a:pt x="755065" y="239747"/>
                    </a:cubicBezTo>
                    <a:close/>
                    <a:moveTo>
                      <a:pt x="774011" y="241295"/>
                    </a:moveTo>
                    <a:cubicBezTo>
                      <a:pt x="773564" y="241295"/>
                      <a:pt x="773117" y="241265"/>
                      <a:pt x="772671" y="241265"/>
                    </a:cubicBezTo>
                    <a:cubicBezTo>
                      <a:pt x="773088" y="241131"/>
                      <a:pt x="773504" y="240968"/>
                      <a:pt x="773921" y="240834"/>
                    </a:cubicBezTo>
                    <a:cubicBezTo>
                      <a:pt x="774353" y="240968"/>
                      <a:pt x="774770" y="241131"/>
                      <a:pt x="775186" y="241265"/>
                    </a:cubicBezTo>
                    <a:cubicBezTo>
                      <a:pt x="774799" y="241265"/>
                      <a:pt x="774412" y="241295"/>
                      <a:pt x="774011" y="241295"/>
                    </a:cubicBezTo>
                    <a:close/>
                    <a:moveTo>
                      <a:pt x="792867" y="239762"/>
                    </a:moveTo>
                    <a:cubicBezTo>
                      <a:pt x="789399" y="239197"/>
                      <a:pt x="785991" y="238497"/>
                      <a:pt x="782628" y="237634"/>
                    </a:cubicBezTo>
                    <a:cubicBezTo>
                      <a:pt x="805413" y="228243"/>
                      <a:pt x="824791" y="212199"/>
                      <a:pt x="838334" y="191899"/>
                    </a:cubicBezTo>
                    <a:cubicBezTo>
                      <a:pt x="842739" y="198492"/>
                      <a:pt x="847755" y="204654"/>
                      <a:pt x="853306" y="210264"/>
                    </a:cubicBezTo>
                    <a:cubicBezTo>
                      <a:pt x="836801" y="225475"/>
                      <a:pt x="815950" y="235997"/>
                      <a:pt x="792867" y="239762"/>
                    </a:cubicBezTo>
                    <a:close/>
                    <a:moveTo>
                      <a:pt x="811724" y="241295"/>
                    </a:moveTo>
                    <a:cubicBezTo>
                      <a:pt x="811322" y="241295"/>
                      <a:pt x="810935" y="241265"/>
                      <a:pt x="810548" y="241265"/>
                    </a:cubicBezTo>
                    <a:cubicBezTo>
                      <a:pt x="828154" y="235759"/>
                      <a:pt x="844049" y="226368"/>
                      <a:pt x="857280" y="214104"/>
                    </a:cubicBezTo>
                    <a:cubicBezTo>
                      <a:pt x="861581" y="218093"/>
                      <a:pt x="866165" y="221769"/>
                      <a:pt x="871002" y="225103"/>
                    </a:cubicBezTo>
                    <a:cubicBezTo>
                      <a:pt x="853589" y="235372"/>
                      <a:pt x="833348" y="241295"/>
                      <a:pt x="811724" y="241295"/>
                    </a:cubicBezTo>
                    <a:close/>
                    <a:moveTo>
                      <a:pt x="876151" y="221903"/>
                    </a:moveTo>
                    <a:cubicBezTo>
                      <a:pt x="870883" y="218420"/>
                      <a:pt x="865912" y="214536"/>
                      <a:pt x="861268" y="210264"/>
                    </a:cubicBezTo>
                    <a:cubicBezTo>
                      <a:pt x="866820" y="204639"/>
                      <a:pt x="871835" y="198492"/>
                      <a:pt x="876241" y="191899"/>
                    </a:cubicBezTo>
                    <a:cubicBezTo>
                      <a:pt x="880616" y="198462"/>
                      <a:pt x="885602" y="204579"/>
                      <a:pt x="891123" y="210175"/>
                    </a:cubicBezTo>
                    <a:cubicBezTo>
                      <a:pt x="886465" y="214476"/>
                      <a:pt x="881449" y="218390"/>
                      <a:pt x="876151" y="221903"/>
                    </a:cubicBezTo>
                    <a:close/>
                    <a:moveTo>
                      <a:pt x="940564" y="241295"/>
                    </a:moveTo>
                    <a:cubicBezTo>
                      <a:pt x="918954" y="241295"/>
                      <a:pt x="898699" y="235372"/>
                      <a:pt x="881286" y="225103"/>
                    </a:cubicBezTo>
                    <a:cubicBezTo>
                      <a:pt x="886153" y="221739"/>
                      <a:pt x="890766" y="218033"/>
                      <a:pt x="895097" y="214015"/>
                    </a:cubicBezTo>
                    <a:cubicBezTo>
                      <a:pt x="908343" y="226308"/>
                      <a:pt x="924282" y="235729"/>
                      <a:pt x="941918" y="241250"/>
                    </a:cubicBezTo>
                    <a:cubicBezTo>
                      <a:pt x="941457" y="241265"/>
                      <a:pt x="941011" y="241295"/>
                      <a:pt x="940564" y="241295"/>
                    </a:cubicBezTo>
                    <a:close/>
                    <a:moveTo>
                      <a:pt x="959510" y="239747"/>
                    </a:moveTo>
                    <a:cubicBezTo>
                      <a:pt x="936427" y="235967"/>
                      <a:pt x="915576" y="225415"/>
                      <a:pt x="899071" y="210175"/>
                    </a:cubicBezTo>
                    <a:cubicBezTo>
                      <a:pt x="904592" y="204579"/>
                      <a:pt x="909578" y="198462"/>
                      <a:pt x="913954" y="191899"/>
                    </a:cubicBezTo>
                    <a:cubicBezTo>
                      <a:pt x="927497" y="212199"/>
                      <a:pt x="946874" y="228243"/>
                      <a:pt x="969660" y="237634"/>
                    </a:cubicBezTo>
                    <a:cubicBezTo>
                      <a:pt x="966326" y="238482"/>
                      <a:pt x="962933" y="239182"/>
                      <a:pt x="959510" y="239747"/>
                    </a:cubicBezTo>
                    <a:close/>
                    <a:moveTo>
                      <a:pt x="978456" y="241295"/>
                    </a:moveTo>
                    <a:cubicBezTo>
                      <a:pt x="978009" y="241295"/>
                      <a:pt x="977563" y="241265"/>
                      <a:pt x="977116" y="241265"/>
                    </a:cubicBezTo>
                    <a:cubicBezTo>
                      <a:pt x="977533" y="241131"/>
                      <a:pt x="977950" y="240968"/>
                      <a:pt x="978366" y="240834"/>
                    </a:cubicBezTo>
                    <a:cubicBezTo>
                      <a:pt x="978798" y="240968"/>
                      <a:pt x="979215" y="241131"/>
                      <a:pt x="979631" y="241265"/>
                    </a:cubicBezTo>
                    <a:cubicBezTo>
                      <a:pt x="979244" y="241265"/>
                      <a:pt x="978843" y="241295"/>
                      <a:pt x="978456" y="241295"/>
                    </a:cubicBezTo>
                    <a:close/>
                    <a:moveTo>
                      <a:pt x="997312" y="239762"/>
                    </a:moveTo>
                    <a:cubicBezTo>
                      <a:pt x="993845" y="239197"/>
                      <a:pt x="990436" y="238497"/>
                      <a:pt x="987073" y="237634"/>
                    </a:cubicBezTo>
                    <a:cubicBezTo>
                      <a:pt x="1009858" y="228243"/>
                      <a:pt x="1029236" y="212199"/>
                      <a:pt x="1042779" y="191899"/>
                    </a:cubicBezTo>
                    <a:cubicBezTo>
                      <a:pt x="1047184" y="198492"/>
                      <a:pt x="1052200" y="204654"/>
                      <a:pt x="1057751" y="210264"/>
                    </a:cubicBezTo>
                    <a:cubicBezTo>
                      <a:pt x="1041231" y="225475"/>
                      <a:pt x="1020395" y="235997"/>
                      <a:pt x="997312" y="239762"/>
                    </a:cubicBezTo>
                    <a:close/>
                    <a:moveTo>
                      <a:pt x="1016169" y="241295"/>
                    </a:moveTo>
                    <a:cubicBezTo>
                      <a:pt x="1015767" y="241295"/>
                      <a:pt x="1015380" y="241265"/>
                      <a:pt x="1014993" y="241265"/>
                    </a:cubicBezTo>
                    <a:cubicBezTo>
                      <a:pt x="1032599" y="235759"/>
                      <a:pt x="1048494" y="226368"/>
                      <a:pt x="1061725" y="214104"/>
                    </a:cubicBezTo>
                    <a:cubicBezTo>
                      <a:pt x="1066026" y="218093"/>
                      <a:pt x="1070610" y="221769"/>
                      <a:pt x="1075447" y="225103"/>
                    </a:cubicBezTo>
                    <a:cubicBezTo>
                      <a:pt x="1058034" y="235372"/>
                      <a:pt x="1037779" y="241295"/>
                      <a:pt x="1016169" y="241295"/>
                    </a:cubicBezTo>
                    <a:close/>
                    <a:moveTo>
                      <a:pt x="1080582" y="221903"/>
                    </a:moveTo>
                    <a:cubicBezTo>
                      <a:pt x="1075313" y="218420"/>
                      <a:pt x="1070342" y="214536"/>
                      <a:pt x="1065699" y="210264"/>
                    </a:cubicBezTo>
                    <a:cubicBezTo>
                      <a:pt x="1071250" y="204639"/>
                      <a:pt x="1076266" y="198492"/>
                      <a:pt x="1080671" y="191899"/>
                    </a:cubicBezTo>
                    <a:cubicBezTo>
                      <a:pt x="1085046" y="198462"/>
                      <a:pt x="1090032" y="204579"/>
                      <a:pt x="1095554" y="210175"/>
                    </a:cubicBezTo>
                    <a:cubicBezTo>
                      <a:pt x="1090895" y="214476"/>
                      <a:pt x="1085880" y="218390"/>
                      <a:pt x="1080582" y="221903"/>
                    </a:cubicBezTo>
                    <a:close/>
                    <a:moveTo>
                      <a:pt x="1144994" y="241295"/>
                    </a:moveTo>
                    <a:cubicBezTo>
                      <a:pt x="1123385" y="241295"/>
                      <a:pt x="1103129" y="235372"/>
                      <a:pt x="1085716" y="225103"/>
                    </a:cubicBezTo>
                    <a:cubicBezTo>
                      <a:pt x="1090583" y="221739"/>
                      <a:pt x="1095196" y="218033"/>
                      <a:pt x="1099527" y="214015"/>
                    </a:cubicBezTo>
                    <a:cubicBezTo>
                      <a:pt x="1112773" y="226308"/>
                      <a:pt x="1128713" y="235729"/>
                      <a:pt x="1146349" y="241250"/>
                    </a:cubicBezTo>
                    <a:cubicBezTo>
                      <a:pt x="1145887" y="241265"/>
                      <a:pt x="1145441" y="241295"/>
                      <a:pt x="1144994" y="241295"/>
                    </a:cubicBezTo>
                    <a:close/>
                    <a:moveTo>
                      <a:pt x="1163940" y="239747"/>
                    </a:moveTo>
                    <a:cubicBezTo>
                      <a:pt x="1140857" y="235967"/>
                      <a:pt x="1120006" y="225415"/>
                      <a:pt x="1103501" y="210175"/>
                    </a:cubicBezTo>
                    <a:cubicBezTo>
                      <a:pt x="1109023" y="204579"/>
                      <a:pt x="1114008" y="198462"/>
                      <a:pt x="1118384" y="191899"/>
                    </a:cubicBezTo>
                    <a:cubicBezTo>
                      <a:pt x="1131927" y="212199"/>
                      <a:pt x="1151305" y="228243"/>
                      <a:pt x="1174090" y="237634"/>
                    </a:cubicBezTo>
                    <a:cubicBezTo>
                      <a:pt x="1170757" y="238482"/>
                      <a:pt x="1167378" y="239182"/>
                      <a:pt x="1163940" y="239747"/>
                    </a:cubicBezTo>
                    <a:close/>
                    <a:moveTo>
                      <a:pt x="1182886" y="241295"/>
                    </a:moveTo>
                    <a:cubicBezTo>
                      <a:pt x="1182440" y="241295"/>
                      <a:pt x="1181993" y="241265"/>
                      <a:pt x="1181547" y="241265"/>
                    </a:cubicBezTo>
                    <a:cubicBezTo>
                      <a:pt x="1181963" y="241131"/>
                      <a:pt x="1182380" y="240968"/>
                      <a:pt x="1182797" y="240834"/>
                    </a:cubicBezTo>
                    <a:cubicBezTo>
                      <a:pt x="1183228" y="240968"/>
                      <a:pt x="1183645" y="241131"/>
                      <a:pt x="1184062" y="241265"/>
                    </a:cubicBezTo>
                    <a:cubicBezTo>
                      <a:pt x="1183675" y="241265"/>
                      <a:pt x="1183288" y="241295"/>
                      <a:pt x="1182886" y="241295"/>
                    </a:cubicBezTo>
                    <a:close/>
                    <a:moveTo>
                      <a:pt x="1201742" y="239762"/>
                    </a:moveTo>
                    <a:cubicBezTo>
                      <a:pt x="1198275" y="239197"/>
                      <a:pt x="1194867" y="238497"/>
                      <a:pt x="1191503" y="237634"/>
                    </a:cubicBezTo>
                    <a:cubicBezTo>
                      <a:pt x="1214289" y="228243"/>
                      <a:pt x="1233666" y="212199"/>
                      <a:pt x="1247210" y="191899"/>
                    </a:cubicBezTo>
                    <a:cubicBezTo>
                      <a:pt x="1251615" y="198492"/>
                      <a:pt x="1256630" y="204654"/>
                      <a:pt x="1262182" y="210264"/>
                    </a:cubicBezTo>
                    <a:cubicBezTo>
                      <a:pt x="1245677" y="225475"/>
                      <a:pt x="1224826" y="235997"/>
                      <a:pt x="1201742" y="239762"/>
                    </a:cubicBezTo>
                    <a:close/>
                    <a:moveTo>
                      <a:pt x="1220599" y="241295"/>
                    </a:moveTo>
                    <a:cubicBezTo>
                      <a:pt x="1220197" y="241295"/>
                      <a:pt x="1219810" y="241265"/>
                      <a:pt x="1219423" y="241265"/>
                    </a:cubicBezTo>
                    <a:cubicBezTo>
                      <a:pt x="1237030" y="235759"/>
                      <a:pt x="1252924" y="226368"/>
                      <a:pt x="1266155" y="214104"/>
                    </a:cubicBezTo>
                    <a:cubicBezTo>
                      <a:pt x="1270456" y="218093"/>
                      <a:pt x="1275040" y="221769"/>
                      <a:pt x="1279877" y="225103"/>
                    </a:cubicBezTo>
                    <a:cubicBezTo>
                      <a:pt x="1262464" y="235372"/>
                      <a:pt x="1242209" y="241295"/>
                      <a:pt x="1220599" y="241295"/>
                    </a:cubicBezTo>
                    <a:close/>
                    <a:moveTo>
                      <a:pt x="1285012" y="221903"/>
                    </a:moveTo>
                    <a:cubicBezTo>
                      <a:pt x="1279743" y="218420"/>
                      <a:pt x="1274773" y="214536"/>
                      <a:pt x="1270129" y="210264"/>
                    </a:cubicBezTo>
                    <a:cubicBezTo>
                      <a:pt x="1275680" y="204639"/>
                      <a:pt x="1280696" y="198492"/>
                      <a:pt x="1285101" y="191899"/>
                    </a:cubicBezTo>
                    <a:cubicBezTo>
                      <a:pt x="1289477" y="198462"/>
                      <a:pt x="1294462" y="204579"/>
                      <a:pt x="1299984" y="210175"/>
                    </a:cubicBezTo>
                    <a:cubicBezTo>
                      <a:pt x="1295326" y="214476"/>
                      <a:pt x="1290325" y="218390"/>
                      <a:pt x="1285012" y="221903"/>
                    </a:cubicBezTo>
                    <a:close/>
                    <a:moveTo>
                      <a:pt x="1349425" y="241295"/>
                    </a:moveTo>
                    <a:cubicBezTo>
                      <a:pt x="1327815" y="241295"/>
                      <a:pt x="1307559" y="235372"/>
                      <a:pt x="1290146" y="225103"/>
                    </a:cubicBezTo>
                    <a:cubicBezTo>
                      <a:pt x="1295013" y="221739"/>
                      <a:pt x="1299627" y="218033"/>
                      <a:pt x="1303958" y="214015"/>
                    </a:cubicBezTo>
                    <a:cubicBezTo>
                      <a:pt x="1317203" y="226308"/>
                      <a:pt x="1333143" y="235729"/>
                      <a:pt x="1350779" y="241250"/>
                    </a:cubicBezTo>
                    <a:cubicBezTo>
                      <a:pt x="1350333" y="241265"/>
                      <a:pt x="1349886" y="241295"/>
                      <a:pt x="1349425" y="241295"/>
                    </a:cubicBezTo>
                    <a:close/>
                    <a:moveTo>
                      <a:pt x="1368371" y="239747"/>
                    </a:moveTo>
                    <a:cubicBezTo>
                      <a:pt x="1345287" y="235967"/>
                      <a:pt x="1324436" y="225415"/>
                      <a:pt x="1307931" y="210175"/>
                    </a:cubicBezTo>
                    <a:cubicBezTo>
                      <a:pt x="1313453" y="204579"/>
                      <a:pt x="1318439" y="198462"/>
                      <a:pt x="1322814" y="191899"/>
                    </a:cubicBezTo>
                    <a:cubicBezTo>
                      <a:pt x="1336358" y="212199"/>
                      <a:pt x="1355735" y="228243"/>
                      <a:pt x="1378521" y="237634"/>
                    </a:cubicBezTo>
                    <a:cubicBezTo>
                      <a:pt x="1375202" y="238482"/>
                      <a:pt x="1371808" y="239182"/>
                      <a:pt x="1368371" y="239747"/>
                    </a:cubicBezTo>
                    <a:close/>
                    <a:moveTo>
                      <a:pt x="1387316" y="241295"/>
                    </a:moveTo>
                    <a:cubicBezTo>
                      <a:pt x="1386870" y="241295"/>
                      <a:pt x="1386423" y="241265"/>
                      <a:pt x="1385977" y="241265"/>
                    </a:cubicBezTo>
                    <a:cubicBezTo>
                      <a:pt x="1386394" y="241131"/>
                      <a:pt x="1386810" y="240968"/>
                      <a:pt x="1387227" y="240834"/>
                    </a:cubicBezTo>
                    <a:cubicBezTo>
                      <a:pt x="1387659" y="240968"/>
                      <a:pt x="1388075" y="241131"/>
                      <a:pt x="1388507" y="241265"/>
                    </a:cubicBezTo>
                    <a:cubicBezTo>
                      <a:pt x="1388105" y="241265"/>
                      <a:pt x="1387718" y="241295"/>
                      <a:pt x="1387316" y="241295"/>
                    </a:cubicBezTo>
                    <a:close/>
                    <a:moveTo>
                      <a:pt x="1395948" y="237634"/>
                    </a:moveTo>
                    <a:cubicBezTo>
                      <a:pt x="1418734" y="228243"/>
                      <a:pt x="1438111" y="212199"/>
                      <a:pt x="1451655" y="191899"/>
                    </a:cubicBezTo>
                    <a:cubicBezTo>
                      <a:pt x="1456060" y="198507"/>
                      <a:pt x="1461090" y="204683"/>
                      <a:pt x="1466657" y="210309"/>
                    </a:cubicBezTo>
                    <a:cubicBezTo>
                      <a:pt x="1449631" y="226010"/>
                      <a:pt x="1428750" y="236131"/>
                      <a:pt x="1406217" y="239777"/>
                    </a:cubicBezTo>
                    <a:cubicBezTo>
                      <a:pt x="1402735" y="239197"/>
                      <a:pt x="1399312" y="238497"/>
                      <a:pt x="1395948" y="237634"/>
                    </a:cubicBezTo>
                    <a:close/>
                    <a:moveTo>
                      <a:pt x="1425029" y="241295"/>
                    </a:moveTo>
                    <a:cubicBezTo>
                      <a:pt x="1424672" y="241295"/>
                      <a:pt x="1424315" y="241265"/>
                      <a:pt x="1423943" y="241265"/>
                    </a:cubicBezTo>
                    <a:cubicBezTo>
                      <a:pt x="1441177" y="235893"/>
                      <a:pt x="1457072" y="226710"/>
                      <a:pt x="1470630" y="214134"/>
                    </a:cubicBezTo>
                    <a:cubicBezTo>
                      <a:pt x="1474917" y="218108"/>
                      <a:pt x="1479486" y="221769"/>
                      <a:pt x="1484308" y="225103"/>
                    </a:cubicBezTo>
                    <a:cubicBezTo>
                      <a:pt x="1466895" y="235372"/>
                      <a:pt x="1446654" y="241295"/>
                      <a:pt x="1425029" y="241295"/>
                    </a:cubicBezTo>
                    <a:close/>
                    <a:moveTo>
                      <a:pt x="1489457" y="221903"/>
                    </a:moveTo>
                    <a:cubicBezTo>
                      <a:pt x="1484203" y="218435"/>
                      <a:pt x="1479248" y="214551"/>
                      <a:pt x="1474619" y="210309"/>
                    </a:cubicBezTo>
                    <a:cubicBezTo>
                      <a:pt x="1480230" y="204624"/>
                      <a:pt x="1485245" y="198492"/>
                      <a:pt x="1489591" y="191973"/>
                    </a:cubicBezTo>
                    <a:cubicBezTo>
                      <a:pt x="1493952" y="198507"/>
                      <a:pt x="1498923" y="204594"/>
                      <a:pt x="1504429" y="210175"/>
                    </a:cubicBezTo>
                    <a:cubicBezTo>
                      <a:pt x="1499771" y="214476"/>
                      <a:pt x="1494755" y="218390"/>
                      <a:pt x="1489457" y="221903"/>
                    </a:cubicBezTo>
                    <a:close/>
                    <a:moveTo>
                      <a:pt x="1553870" y="241295"/>
                    </a:moveTo>
                    <a:cubicBezTo>
                      <a:pt x="1532260" y="241295"/>
                      <a:pt x="1512005" y="235372"/>
                      <a:pt x="1494592" y="225103"/>
                    </a:cubicBezTo>
                    <a:cubicBezTo>
                      <a:pt x="1499458" y="221739"/>
                      <a:pt x="1504072" y="218033"/>
                      <a:pt x="1508403" y="214015"/>
                    </a:cubicBezTo>
                    <a:cubicBezTo>
                      <a:pt x="1521649" y="226308"/>
                      <a:pt x="1537588" y="235729"/>
                      <a:pt x="1555224" y="241250"/>
                    </a:cubicBezTo>
                    <a:cubicBezTo>
                      <a:pt x="1554763" y="241265"/>
                      <a:pt x="1554316" y="241295"/>
                      <a:pt x="1553870" y="241295"/>
                    </a:cubicBezTo>
                    <a:close/>
                    <a:moveTo>
                      <a:pt x="1572816" y="239747"/>
                    </a:moveTo>
                    <a:cubicBezTo>
                      <a:pt x="1549733" y="235967"/>
                      <a:pt x="1528882" y="225415"/>
                      <a:pt x="1512377" y="210175"/>
                    </a:cubicBezTo>
                    <a:cubicBezTo>
                      <a:pt x="1517898" y="204579"/>
                      <a:pt x="1522884" y="198462"/>
                      <a:pt x="1527259" y="191899"/>
                    </a:cubicBezTo>
                    <a:cubicBezTo>
                      <a:pt x="1540803" y="212199"/>
                      <a:pt x="1560180" y="228243"/>
                      <a:pt x="1582966" y="237634"/>
                    </a:cubicBezTo>
                    <a:cubicBezTo>
                      <a:pt x="1579632" y="238482"/>
                      <a:pt x="1576239" y="239182"/>
                      <a:pt x="1572816" y="239747"/>
                    </a:cubicBezTo>
                    <a:close/>
                    <a:moveTo>
                      <a:pt x="1591762" y="241295"/>
                    </a:moveTo>
                    <a:cubicBezTo>
                      <a:pt x="1591315" y="241295"/>
                      <a:pt x="1590869" y="241265"/>
                      <a:pt x="1590422" y="241265"/>
                    </a:cubicBezTo>
                    <a:cubicBezTo>
                      <a:pt x="1590839" y="241131"/>
                      <a:pt x="1591256" y="240968"/>
                      <a:pt x="1591687" y="240834"/>
                    </a:cubicBezTo>
                    <a:cubicBezTo>
                      <a:pt x="1592119" y="240968"/>
                      <a:pt x="1592535" y="241131"/>
                      <a:pt x="1592952" y="241265"/>
                    </a:cubicBezTo>
                    <a:cubicBezTo>
                      <a:pt x="1592550" y="241265"/>
                      <a:pt x="1592149" y="241295"/>
                      <a:pt x="1591762" y="241295"/>
                    </a:cubicBezTo>
                    <a:close/>
                    <a:moveTo>
                      <a:pt x="1600379" y="237634"/>
                    </a:moveTo>
                    <a:cubicBezTo>
                      <a:pt x="1623164" y="228243"/>
                      <a:pt x="1642542" y="212199"/>
                      <a:pt x="1656085" y="191899"/>
                    </a:cubicBezTo>
                    <a:cubicBezTo>
                      <a:pt x="1660490" y="198492"/>
                      <a:pt x="1665506" y="204654"/>
                      <a:pt x="1671057" y="210264"/>
                    </a:cubicBezTo>
                    <a:cubicBezTo>
                      <a:pt x="1654552" y="225475"/>
                      <a:pt x="1633701" y="235997"/>
                      <a:pt x="1610618" y="239762"/>
                    </a:cubicBezTo>
                    <a:cubicBezTo>
                      <a:pt x="1607150" y="239197"/>
                      <a:pt x="1603727" y="238497"/>
                      <a:pt x="1600379" y="237634"/>
                    </a:cubicBezTo>
                    <a:close/>
                    <a:moveTo>
                      <a:pt x="1629475" y="241295"/>
                    </a:moveTo>
                    <a:cubicBezTo>
                      <a:pt x="1629073" y="241295"/>
                      <a:pt x="1628686" y="241265"/>
                      <a:pt x="1628299" y="241265"/>
                    </a:cubicBezTo>
                    <a:cubicBezTo>
                      <a:pt x="1645905" y="235759"/>
                      <a:pt x="1661800" y="226353"/>
                      <a:pt x="1675031" y="214104"/>
                    </a:cubicBezTo>
                    <a:cubicBezTo>
                      <a:pt x="1679332" y="218093"/>
                      <a:pt x="1683916" y="221769"/>
                      <a:pt x="1688753" y="225103"/>
                    </a:cubicBezTo>
                    <a:cubicBezTo>
                      <a:pt x="1671340" y="235372"/>
                      <a:pt x="1651084" y="241295"/>
                      <a:pt x="1629475" y="241295"/>
                    </a:cubicBezTo>
                    <a:close/>
                    <a:moveTo>
                      <a:pt x="1693887" y="221903"/>
                    </a:moveTo>
                    <a:cubicBezTo>
                      <a:pt x="1688619" y="218420"/>
                      <a:pt x="1683648" y="214536"/>
                      <a:pt x="1679005" y="210264"/>
                    </a:cubicBezTo>
                    <a:cubicBezTo>
                      <a:pt x="1684556" y="204639"/>
                      <a:pt x="1689571" y="198492"/>
                      <a:pt x="1693977" y="191899"/>
                    </a:cubicBezTo>
                    <a:cubicBezTo>
                      <a:pt x="1698352" y="198462"/>
                      <a:pt x="1703338" y="204579"/>
                      <a:pt x="1708859" y="210175"/>
                    </a:cubicBezTo>
                    <a:cubicBezTo>
                      <a:pt x="1704201" y="214476"/>
                      <a:pt x="1699186" y="218390"/>
                      <a:pt x="1693887" y="221903"/>
                    </a:cubicBezTo>
                    <a:close/>
                    <a:moveTo>
                      <a:pt x="1758300" y="241295"/>
                    </a:moveTo>
                    <a:cubicBezTo>
                      <a:pt x="1736690" y="241295"/>
                      <a:pt x="1716435" y="235372"/>
                      <a:pt x="1699022" y="225103"/>
                    </a:cubicBezTo>
                    <a:cubicBezTo>
                      <a:pt x="1703889" y="221739"/>
                      <a:pt x="1708502" y="218033"/>
                      <a:pt x="1712833" y="214015"/>
                    </a:cubicBezTo>
                    <a:cubicBezTo>
                      <a:pt x="1726079" y="226308"/>
                      <a:pt x="1742018" y="235729"/>
                      <a:pt x="1759654" y="241250"/>
                    </a:cubicBezTo>
                    <a:cubicBezTo>
                      <a:pt x="1759193" y="241265"/>
                      <a:pt x="1758747" y="241295"/>
                      <a:pt x="1758300" y="241295"/>
                    </a:cubicBezTo>
                    <a:close/>
                    <a:moveTo>
                      <a:pt x="1777246" y="239747"/>
                    </a:moveTo>
                    <a:cubicBezTo>
                      <a:pt x="1754163" y="235967"/>
                      <a:pt x="1733312" y="225415"/>
                      <a:pt x="1716807" y="210175"/>
                    </a:cubicBezTo>
                    <a:cubicBezTo>
                      <a:pt x="1722328" y="204579"/>
                      <a:pt x="1727314" y="198462"/>
                      <a:pt x="1731690" y="191899"/>
                    </a:cubicBezTo>
                    <a:cubicBezTo>
                      <a:pt x="1745233" y="212199"/>
                      <a:pt x="1764611" y="228243"/>
                      <a:pt x="1787396" y="237634"/>
                    </a:cubicBezTo>
                    <a:cubicBezTo>
                      <a:pt x="1784062" y="238482"/>
                      <a:pt x="1780684" y="239182"/>
                      <a:pt x="1777246" y="239747"/>
                    </a:cubicBezTo>
                    <a:close/>
                    <a:moveTo>
                      <a:pt x="1796192" y="241295"/>
                    </a:moveTo>
                    <a:cubicBezTo>
                      <a:pt x="1795745" y="241295"/>
                      <a:pt x="1795299" y="241265"/>
                      <a:pt x="1794852" y="241265"/>
                    </a:cubicBezTo>
                    <a:cubicBezTo>
                      <a:pt x="1795269" y="241131"/>
                      <a:pt x="1795686" y="240968"/>
                      <a:pt x="1796103" y="240834"/>
                    </a:cubicBezTo>
                    <a:cubicBezTo>
                      <a:pt x="1796534" y="240968"/>
                      <a:pt x="1796951" y="241131"/>
                      <a:pt x="1797368" y="241265"/>
                    </a:cubicBezTo>
                    <a:cubicBezTo>
                      <a:pt x="1796981" y="241265"/>
                      <a:pt x="1796594" y="241295"/>
                      <a:pt x="1796192" y="241295"/>
                    </a:cubicBezTo>
                    <a:close/>
                    <a:moveTo>
                      <a:pt x="1804809" y="237634"/>
                    </a:moveTo>
                    <a:cubicBezTo>
                      <a:pt x="1827595" y="228243"/>
                      <a:pt x="1846972" y="212199"/>
                      <a:pt x="1860515" y="191899"/>
                    </a:cubicBezTo>
                    <a:cubicBezTo>
                      <a:pt x="1864921" y="198492"/>
                      <a:pt x="1869936" y="204654"/>
                      <a:pt x="1875488" y="210264"/>
                    </a:cubicBezTo>
                    <a:cubicBezTo>
                      <a:pt x="1858983" y="225475"/>
                      <a:pt x="1838132" y="235997"/>
                      <a:pt x="1815048" y="239762"/>
                    </a:cubicBezTo>
                    <a:cubicBezTo>
                      <a:pt x="1811581" y="239197"/>
                      <a:pt x="1808173" y="238497"/>
                      <a:pt x="1804809" y="237634"/>
                    </a:cubicBezTo>
                    <a:close/>
                    <a:moveTo>
                      <a:pt x="1833905" y="241295"/>
                    </a:moveTo>
                    <a:cubicBezTo>
                      <a:pt x="1833503" y="241295"/>
                      <a:pt x="1833116" y="241265"/>
                      <a:pt x="1832729" y="241265"/>
                    </a:cubicBezTo>
                    <a:cubicBezTo>
                      <a:pt x="1850336" y="235759"/>
                      <a:pt x="1866230" y="226353"/>
                      <a:pt x="1879461" y="214104"/>
                    </a:cubicBezTo>
                    <a:cubicBezTo>
                      <a:pt x="1883792" y="218108"/>
                      <a:pt x="1888391" y="221799"/>
                      <a:pt x="1893258" y="225162"/>
                    </a:cubicBezTo>
                    <a:cubicBezTo>
                      <a:pt x="1875443" y="235669"/>
                      <a:pt x="1855113" y="241295"/>
                      <a:pt x="1833905" y="241295"/>
                    </a:cubicBezTo>
                    <a:close/>
                    <a:moveTo>
                      <a:pt x="1883450" y="210264"/>
                    </a:moveTo>
                    <a:cubicBezTo>
                      <a:pt x="1889001" y="204639"/>
                      <a:pt x="1894017" y="198492"/>
                      <a:pt x="1898422" y="191899"/>
                    </a:cubicBezTo>
                    <a:cubicBezTo>
                      <a:pt x="1902812" y="198477"/>
                      <a:pt x="1907813" y="204609"/>
                      <a:pt x="1913334" y="210220"/>
                    </a:cubicBezTo>
                    <a:cubicBezTo>
                      <a:pt x="1908632" y="214566"/>
                      <a:pt x="1903646" y="218480"/>
                      <a:pt x="1898407" y="221962"/>
                    </a:cubicBezTo>
                    <a:cubicBezTo>
                      <a:pt x="1893109" y="218450"/>
                      <a:pt x="1888093" y="214551"/>
                      <a:pt x="1883450" y="210264"/>
                    </a:cubicBezTo>
                    <a:close/>
                    <a:moveTo>
                      <a:pt x="1962731" y="241295"/>
                    </a:moveTo>
                    <a:cubicBezTo>
                      <a:pt x="1941136" y="241295"/>
                      <a:pt x="1920910" y="235387"/>
                      <a:pt x="1903512" y="225147"/>
                    </a:cubicBezTo>
                    <a:cubicBezTo>
                      <a:pt x="1908334" y="221813"/>
                      <a:pt x="1912933" y="218123"/>
                      <a:pt x="1917293" y="214060"/>
                    </a:cubicBezTo>
                    <a:cubicBezTo>
                      <a:pt x="1930539" y="226338"/>
                      <a:pt x="1946449" y="235744"/>
                      <a:pt x="1964070" y="241265"/>
                    </a:cubicBezTo>
                    <a:cubicBezTo>
                      <a:pt x="1963638" y="241265"/>
                      <a:pt x="1963192" y="241295"/>
                      <a:pt x="1962731" y="241295"/>
                    </a:cubicBezTo>
                    <a:close/>
                    <a:moveTo>
                      <a:pt x="1981676" y="239747"/>
                    </a:moveTo>
                    <a:cubicBezTo>
                      <a:pt x="1958608" y="235967"/>
                      <a:pt x="1937772" y="225430"/>
                      <a:pt x="1921282" y="210220"/>
                    </a:cubicBezTo>
                    <a:cubicBezTo>
                      <a:pt x="1926863" y="204564"/>
                      <a:pt x="1931849" y="198447"/>
                      <a:pt x="1936165" y="191973"/>
                    </a:cubicBezTo>
                    <a:cubicBezTo>
                      <a:pt x="1949708" y="212244"/>
                      <a:pt x="1969056" y="228258"/>
                      <a:pt x="1991826" y="237634"/>
                    </a:cubicBezTo>
                    <a:cubicBezTo>
                      <a:pt x="1988508" y="238482"/>
                      <a:pt x="1985114" y="239182"/>
                      <a:pt x="1981676" y="239747"/>
                    </a:cubicBezTo>
                    <a:close/>
                    <a:moveTo>
                      <a:pt x="2000622" y="241295"/>
                    </a:moveTo>
                    <a:cubicBezTo>
                      <a:pt x="2000176" y="241295"/>
                      <a:pt x="1999729" y="241265"/>
                      <a:pt x="1999283" y="241265"/>
                    </a:cubicBezTo>
                    <a:cubicBezTo>
                      <a:pt x="1999699" y="241131"/>
                      <a:pt x="2000116" y="240968"/>
                      <a:pt x="2000533" y="240834"/>
                    </a:cubicBezTo>
                    <a:cubicBezTo>
                      <a:pt x="2000964" y="240968"/>
                      <a:pt x="2001381" y="241131"/>
                      <a:pt x="2001798" y="241265"/>
                    </a:cubicBezTo>
                    <a:cubicBezTo>
                      <a:pt x="2001411" y="241265"/>
                      <a:pt x="2001024" y="241295"/>
                      <a:pt x="2000622" y="241295"/>
                    </a:cubicBezTo>
                    <a:close/>
                    <a:moveTo>
                      <a:pt x="2009254" y="237634"/>
                    </a:moveTo>
                    <a:cubicBezTo>
                      <a:pt x="2032040" y="228243"/>
                      <a:pt x="2051417" y="212199"/>
                      <a:pt x="2064961" y="191899"/>
                    </a:cubicBezTo>
                    <a:cubicBezTo>
                      <a:pt x="2069366" y="198492"/>
                      <a:pt x="2074381" y="204654"/>
                      <a:pt x="2079933" y="210264"/>
                    </a:cubicBezTo>
                    <a:cubicBezTo>
                      <a:pt x="2063428" y="225475"/>
                      <a:pt x="2042577" y="235997"/>
                      <a:pt x="2019494" y="239762"/>
                    </a:cubicBezTo>
                    <a:cubicBezTo>
                      <a:pt x="2016026" y="239197"/>
                      <a:pt x="2012603" y="238497"/>
                      <a:pt x="2009254" y="237634"/>
                    </a:cubicBezTo>
                    <a:close/>
                    <a:moveTo>
                      <a:pt x="2038335" y="241295"/>
                    </a:moveTo>
                    <a:cubicBezTo>
                      <a:pt x="2037933" y="241295"/>
                      <a:pt x="2037546" y="241265"/>
                      <a:pt x="2037160" y="241265"/>
                    </a:cubicBezTo>
                    <a:cubicBezTo>
                      <a:pt x="2054766" y="235759"/>
                      <a:pt x="2070661" y="226353"/>
                      <a:pt x="2083891" y="214104"/>
                    </a:cubicBezTo>
                    <a:cubicBezTo>
                      <a:pt x="2088193" y="218093"/>
                      <a:pt x="2092776" y="221769"/>
                      <a:pt x="2097613" y="225103"/>
                    </a:cubicBezTo>
                    <a:cubicBezTo>
                      <a:pt x="2080200" y="235372"/>
                      <a:pt x="2059960" y="241295"/>
                      <a:pt x="2038335" y="241295"/>
                    </a:cubicBezTo>
                    <a:close/>
                    <a:moveTo>
                      <a:pt x="2087880" y="210264"/>
                    </a:moveTo>
                    <a:cubicBezTo>
                      <a:pt x="2093432" y="204639"/>
                      <a:pt x="2098447" y="198492"/>
                      <a:pt x="2102852" y="191899"/>
                    </a:cubicBezTo>
                    <a:cubicBezTo>
                      <a:pt x="2107228" y="198462"/>
                      <a:pt x="2112213" y="204579"/>
                      <a:pt x="2117735" y="210175"/>
                    </a:cubicBezTo>
                    <a:cubicBezTo>
                      <a:pt x="2113077" y="214476"/>
                      <a:pt x="2108061" y="218390"/>
                      <a:pt x="2102763" y="221903"/>
                    </a:cubicBezTo>
                    <a:cubicBezTo>
                      <a:pt x="2097495" y="218420"/>
                      <a:pt x="2092509" y="214521"/>
                      <a:pt x="2087880" y="210264"/>
                    </a:cubicBezTo>
                    <a:close/>
                    <a:moveTo>
                      <a:pt x="2167176" y="241295"/>
                    </a:moveTo>
                    <a:cubicBezTo>
                      <a:pt x="2145566" y="241295"/>
                      <a:pt x="2125310" y="235372"/>
                      <a:pt x="2107898" y="225103"/>
                    </a:cubicBezTo>
                    <a:cubicBezTo>
                      <a:pt x="2112764" y="221739"/>
                      <a:pt x="2117378" y="218033"/>
                      <a:pt x="2121709" y="214015"/>
                    </a:cubicBezTo>
                    <a:cubicBezTo>
                      <a:pt x="2134954" y="226308"/>
                      <a:pt x="2150894" y="235729"/>
                      <a:pt x="2168530" y="241265"/>
                    </a:cubicBezTo>
                    <a:cubicBezTo>
                      <a:pt x="2168069" y="241265"/>
                      <a:pt x="2167622" y="241295"/>
                      <a:pt x="2167176" y="241295"/>
                    </a:cubicBezTo>
                    <a:close/>
                    <a:moveTo>
                      <a:pt x="2186122" y="239747"/>
                    </a:moveTo>
                    <a:cubicBezTo>
                      <a:pt x="2163039" y="235967"/>
                      <a:pt x="2142188" y="225415"/>
                      <a:pt x="2125683" y="210175"/>
                    </a:cubicBezTo>
                    <a:cubicBezTo>
                      <a:pt x="2131204" y="204579"/>
                      <a:pt x="2136190" y="198462"/>
                      <a:pt x="2140565" y="191899"/>
                    </a:cubicBezTo>
                    <a:cubicBezTo>
                      <a:pt x="2154109" y="212199"/>
                      <a:pt x="2173486" y="228258"/>
                      <a:pt x="2196272" y="237634"/>
                    </a:cubicBezTo>
                    <a:cubicBezTo>
                      <a:pt x="2192938" y="238482"/>
                      <a:pt x="2189545" y="239182"/>
                      <a:pt x="2186122" y="239747"/>
                    </a:cubicBezTo>
                    <a:close/>
                    <a:moveTo>
                      <a:pt x="2205068" y="241295"/>
                    </a:moveTo>
                    <a:cubicBezTo>
                      <a:pt x="2204621" y="241295"/>
                      <a:pt x="2204174" y="241265"/>
                      <a:pt x="2203728" y="241265"/>
                    </a:cubicBezTo>
                    <a:cubicBezTo>
                      <a:pt x="2204145" y="241131"/>
                      <a:pt x="2204561" y="240968"/>
                      <a:pt x="2204978" y="240834"/>
                    </a:cubicBezTo>
                    <a:cubicBezTo>
                      <a:pt x="2205410" y="240968"/>
                      <a:pt x="2205827" y="241131"/>
                      <a:pt x="2206243" y="241265"/>
                    </a:cubicBezTo>
                    <a:cubicBezTo>
                      <a:pt x="2205856" y="241265"/>
                      <a:pt x="2205455" y="241295"/>
                      <a:pt x="2205068" y="241295"/>
                    </a:cubicBezTo>
                    <a:close/>
                    <a:moveTo>
                      <a:pt x="2213684" y="237634"/>
                    </a:moveTo>
                    <a:cubicBezTo>
                      <a:pt x="2236470" y="228243"/>
                      <a:pt x="2255848" y="212199"/>
                      <a:pt x="2269391" y="191899"/>
                    </a:cubicBezTo>
                    <a:cubicBezTo>
                      <a:pt x="2273796" y="198492"/>
                      <a:pt x="2278812" y="204654"/>
                      <a:pt x="2284363" y="210264"/>
                    </a:cubicBezTo>
                    <a:cubicBezTo>
                      <a:pt x="2267858" y="225475"/>
                      <a:pt x="2247007" y="235997"/>
                      <a:pt x="2223924" y="239762"/>
                    </a:cubicBezTo>
                    <a:cubicBezTo>
                      <a:pt x="2220456" y="239197"/>
                      <a:pt x="2217033" y="238497"/>
                      <a:pt x="2213684" y="237634"/>
                    </a:cubicBezTo>
                    <a:close/>
                    <a:moveTo>
                      <a:pt x="2242780" y="241295"/>
                    </a:moveTo>
                    <a:cubicBezTo>
                      <a:pt x="2242379" y="241295"/>
                      <a:pt x="2241992" y="241265"/>
                      <a:pt x="2241605" y="241265"/>
                    </a:cubicBezTo>
                    <a:cubicBezTo>
                      <a:pt x="2259211" y="235759"/>
                      <a:pt x="2275106" y="226353"/>
                      <a:pt x="2288337" y="214104"/>
                    </a:cubicBezTo>
                    <a:cubicBezTo>
                      <a:pt x="2292638" y="218093"/>
                      <a:pt x="2297222" y="221769"/>
                      <a:pt x="2302059" y="225103"/>
                    </a:cubicBezTo>
                    <a:cubicBezTo>
                      <a:pt x="2284646" y="235372"/>
                      <a:pt x="2264390" y="241295"/>
                      <a:pt x="2242780" y="241295"/>
                    </a:cubicBezTo>
                    <a:close/>
                    <a:moveTo>
                      <a:pt x="2292310" y="210264"/>
                    </a:moveTo>
                    <a:cubicBezTo>
                      <a:pt x="2297862" y="204639"/>
                      <a:pt x="2302877" y="198492"/>
                      <a:pt x="2307283" y="191899"/>
                    </a:cubicBezTo>
                    <a:cubicBezTo>
                      <a:pt x="2311658" y="198462"/>
                      <a:pt x="2316644" y="204579"/>
                      <a:pt x="2322165" y="210175"/>
                    </a:cubicBezTo>
                    <a:cubicBezTo>
                      <a:pt x="2317507" y="214476"/>
                      <a:pt x="2312492" y="218390"/>
                      <a:pt x="2307193" y="221903"/>
                    </a:cubicBezTo>
                    <a:cubicBezTo>
                      <a:pt x="2301925" y="218420"/>
                      <a:pt x="2296939" y="214521"/>
                      <a:pt x="2292310" y="210264"/>
                    </a:cubicBezTo>
                    <a:close/>
                    <a:moveTo>
                      <a:pt x="2371606" y="241295"/>
                    </a:moveTo>
                    <a:cubicBezTo>
                      <a:pt x="2349996" y="241295"/>
                      <a:pt x="2329741" y="235372"/>
                      <a:pt x="2312328" y="225103"/>
                    </a:cubicBezTo>
                    <a:cubicBezTo>
                      <a:pt x="2317194" y="221739"/>
                      <a:pt x="2321808" y="218033"/>
                      <a:pt x="2326139" y="214015"/>
                    </a:cubicBezTo>
                    <a:cubicBezTo>
                      <a:pt x="2339385" y="226308"/>
                      <a:pt x="2355324" y="235729"/>
                      <a:pt x="2372960" y="241265"/>
                    </a:cubicBezTo>
                    <a:cubicBezTo>
                      <a:pt x="2372499" y="241265"/>
                      <a:pt x="2372053" y="241295"/>
                      <a:pt x="2371606" y="241295"/>
                    </a:cubicBezTo>
                    <a:close/>
                    <a:moveTo>
                      <a:pt x="2390552" y="239747"/>
                    </a:moveTo>
                    <a:cubicBezTo>
                      <a:pt x="2367469" y="235967"/>
                      <a:pt x="2346618" y="225415"/>
                      <a:pt x="2330113" y="210175"/>
                    </a:cubicBezTo>
                    <a:cubicBezTo>
                      <a:pt x="2335634" y="204579"/>
                      <a:pt x="2340620" y="198462"/>
                      <a:pt x="2344996" y="191899"/>
                    </a:cubicBezTo>
                    <a:cubicBezTo>
                      <a:pt x="2358539" y="212199"/>
                      <a:pt x="2377916" y="228258"/>
                      <a:pt x="2400702" y="237634"/>
                    </a:cubicBezTo>
                    <a:cubicBezTo>
                      <a:pt x="2397368" y="238482"/>
                      <a:pt x="2393990" y="239182"/>
                      <a:pt x="2390552" y="239747"/>
                    </a:cubicBezTo>
                    <a:close/>
                    <a:moveTo>
                      <a:pt x="2409498" y="241295"/>
                    </a:moveTo>
                    <a:cubicBezTo>
                      <a:pt x="2409051" y="241295"/>
                      <a:pt x="2408605" y="241265"/>
                      <a:pt x="2408158" y="241265"/>
                    </a:cubicBezTo>
                    <a:cubicBezTo>
                      <a:pt x="2408575" y="241131"/>
                      <a:pt x="2408992" y="240968"/>
                      <a:pt x="2409423" y="240834"/>
                    </a:cubicBezTo>
                    <a:cubicBezTo>
                      <a:pt x="2409855" y="240968"/>
                      <a:pt x="2410272" y="241131"/>
                      <a:pt x="2410688" y="241265"/>
                    </a:cubicBezTo>
                    <a:cubicBezTo>
                      <a:pt x="2410287" y="241265"/>
                      <a:pt x="2409900" y="241295"/>
                      <a:pt x="2409498" y="241295"/>
                    </a:cubicBezTo>
                    <a:close/>
                    <a:moveTo>
                      <a:pt x="2418115" y="237634"/>
                    </a:moveTo>
                    <a:cubicBezTo>
                      <a:pt x="2440901" y="228243"/>
                      <a:pt x="2460278" y="212199"/>
                      <a:pt x="2473821" y="191899"/>
                    </a:cubicBezTo>
                    <a:cubicBezTo>
                      <a:pt x="2478226" y="198492"/>
                      <a:pt x="2483242" y="204654"/>
                      <a:pt x="2488793" y="210264"/>
                    </a:cubicBezTo>
                    <a:cubicBezTo>
                      <a:pt x="2472288" y="225475"/>
                      <a:pt x="2451437" y="235997"/>
                      <a:pt x="2428354" y="239762"/>
                    </a:cubicBezTo>
                    <a:cubicBezTo>
                      <a:pt x="2424887" y="239197"/>
                      <a:pt x="2421478" y="238497"/>
                      <a:pt x="2418115" y="237634"/>
                    </a:cubicBezTo>
                    <a:close/>
                    <a:moveTo>
                      <a:pt x="2447211" y="241295"/>
                    </a:moveTo>
                    <a:cubicBezTo>
                      <a:pt x="2446809" y="241295"/>
                      <a:pt x="2446422" y="241265"/>
                      <a:pt x="2446035" y="241265"/>
                    </a:cubicBezTo>
                    <a:cubicBezTo>
                      <a:pt x="2463642" y="235759"/>
                      <a:pt x="2479536" y="226368"/>
                      <a:pt x="2492767" y="214104"/>
                    </a:cubicBezTo>
                    <a:cubicBezTo>
                      <a:pt x="2497068" y="218093"/>
                      <a:pt x="2501652" y="221769"/>
                      <a:pt x="2506489" y="225103"/>
                    </a:cubicBezTo>
                    <a:cubicBezTo>
                      <a:pt x="2489076" y="235372"/>
                      <a:pt x="2468821" y="241295"/>
                      <a:pt x="2447211" y="241295"/>
                    </a:cubicBezTo>
                    <a:close/>
                    <a:moveTo>
                      <a:pt x="2511624" y="221903"/>
                    </a:moveTo>
                    <a:cubicBezTo>
                      <a:pt x="2506355" y="218420"/>
                      <a:pt x="2501384" y="214536"/>
                      <a:pt x="2496741" y="210264"/>
                    </a:cubicBezTo>
                    <a:cubicBezTo>
                      <a:pt x="2502292" y="204639"/>
                      <a:pt x="2507307" y="198492"/>
                      <a:pt x="2511713" y="191899"/>
                    </a:cubicBezTo>
                    <a:cubicBezTo>
                      <a:pt x="2516089" y="198462"/>
                      <a:pt x="2521074" y="204579"/>
                      <a:pt x="2526596" y="210175"/>
                    </a:cubicBezTo>
                    <a:cubicBezTo>
                      <a:pt x="2521937" y="214476"/>
                      <a:pt x="2516937" y="218390"/>
                      <a:pt x="2511624" y="221903"/>
                    </a:cubicBezTo>
                    <a:close/>
                    <a:moveTo>
                      <a:pt x="2576037" y="241295"/>
                    </a:moveTo>
                    <a:cubicBezTo>
                      <a:pt x="2554427" y="241295"/>
                      <a:pt x="2534171" y="235372"/>
                      <a:pt x="2516758" y="225103"/>
                    </a:cubicBezTo>
                    <a:cubicBezTo>
                      <a:pt x="2521625" y="221739"/>
                      <a:pt x="2526238" y="218033"/>
                      <a:pt x="2530569" y="214015"/>
                    </a:cubicBezTo>
                    <a:cubicBezTo>
                      <a:pt x="2543815" y="226308"/>
                      <a:pt x="2559754" y="235729"/>
                      <a:pt x="2577391" y="241265"/>
                    </a:cubicBezTo>
                    <a:cubicBezTo>
                      <a:pt x="2576944" y="241265"/>
                      <a:pt x="2576498" y="241295"/>
                      <a:pt x="2576037" y="241295"/>
                    </a:cubicBezTo>
                    <a:close/>
                    <a:moveTo>
                      <a:pt x="2594982" y="239747"/>
                    </a:moveTo>
                    <a:cubicBezTo>
                      <a:pt x="2571899" y="235967"/>
                      <a:pt x="2551048" y="225415"/>
                      <a:pt x="2534543" y="210175"/>
                    </a:cubicBezTo>
                    <a:cubicBezTo>
                      <a:pt x="2540065" y="204579"/>
                      <a:pt x="2545050" y="198462"/>
                      <a:pt x="2549426" y="191899"/>
                    </a:cubicBezTo>
                    <a:cubicBezTo>
                      <a:pt x="2562969" y="212199"/>
                      <a:pt x="2582347" y="228243"/>
                      <a:pt x="2605132" y="237634"/>
                    </a:cubicBezTo>
                    <a:cubicBezTo>
                      <a:pt x="2601813" y="238482"/>
                      <a:pt x="2598420" y="239182"/>
                      <a:pt x="2594982" y="239747"/>
                    </a:cubicBezTo>
                    <a:close/>
                    <a:moveTo>
                      <a:pt x="2613928" y="241295"/>
                    </a:moveTo>
                    <a:cubicBezTo>
                      <a:pt x="2613482" y="241295"/>
                      <a:pt x="2613035" y="241265"/>
                      <a:pt x="2612574" y="241265"/>
                    </a:cubicBezTo>
                    <a:cubicBezTo>
                      <a:pt x="2612990" y="241131"/>
                      <a:pt x="2613407" y="240968"/>
                      <a:pt x="2613839" y="240834"/>
                    </a:cubicBezTo>
                    <a:cubicBezTo>
                      <a:pt x="2614270" y="240968"/>
                      <a:pt x="2614687" y="241131"/>
                      <a:pt x="2615104" y="241265"/>
                    </a:cubicBezTo>
                    <a:cubicBezTo>
                      <a:pt x="2614717" y="241265"/>
                      <a:pt x="2614330" y="241295"/>
                      <a:pt x="2613928" y="241295"/>
                    </a:cubicBezTo>
                    <a:close/>
                    <a:moveTo>
                      <a:pt x="2622560" y="237634"/>
                    </a:moveTo>
                    <a:cubicBezTo>
                      <a:pt x="2645346" y="228243"/>
                      <a:pt x="2664723" y="212199"/>
                      <a:pt x="2678267" y="191899"/>
                    </a:cubicBezTo>
                    <a:cubicBezTo>
                      <a:pt x="2682672" y="198492"/>
                      <a:pt x="2687687" y="204654"/>
                      <a:pt x="2693239" y="210264"/>
                    </a:cubicBezTo>
                    <a:cubicBezTo>
                      <a:pt x="2676734" y="225475"/>
                      <a:pt x="2655883" y="235997"/>
                      <a:pt x="2632799" y="239762"/>
                    </a:cubicBezTo>
                    <a:cubicBezTo>
                      <a:pt x="2629332" y="239197"/>
                      <a:pt x="2625909" y="238497"/>
                      <a:pt x="2622560" y="237634"/>
                    </a:cubicBezTo>
                    <a:close/>
                    <a:moveTo>
                      <a:pt x="2651656" y="241295"/>
                    </a:moveTo>
                    <a:cubicBezTo>
                      <a:pt x="2651254" y="241295"/>
                      <a:pt x="2650867" y="241265"/>
                      <a:pt x="2650480" y="241265"/>
                    </a:cubicBezTo>
                    <a:cubicBezTo>
                      <a:pt x="2668087" y="235759"/>
                      <a:pt x="2683981" y="226368"/>
                      <a:pt x="2697212" y="214104"/>
                    </a:cubicBezTo>
                    <a:cubicBezTo>
                      <a:pt x="2701513" y="218093"/>
                      <a:pt x="2706097" y="221769"/>
                      <a:pt x="2710934" y="225103"/>
                    </a:cubicBezTo>
                    <a:cubicBezTo>
                      <a:pt x="2693507" y="235372"/>
                      <a:pt x="2673266" y="241295"/>
                      <a:pt x="2651656" y="241295"/>
                    </a:cubicBezTo>
                    <a:close/>
                    <a:moveTo>
                      <a:pt x="2701186" y="210264"/>
                    </a:moveTo>
                    <a:cubicBezTo>
                      <a:pt x="2706737" y="204639"/>
                      <a:pt x="2711753" y="198492"/>
                      <a:pt x="2716158" y="191899"/>
                    </a:cubicBezTo>
                    <a:cubicBezTo>
                      <a:pt x="2720534" y="198462"/>
                      <a:pt x="2725519" y="204579"/>
                      <a:pt x="2731041" y="210175"/>
                    </a:cubicBezTo>
                    <a:cubicBezTo>
                      <a:pt x="2726382" y="214476"/>
                      <a:pt x="2721367" y="218390"/>
                      <a:pt x="2716069" y="221903"/>
                    </a:cubicBezTo>
                    <a:cubicBezTo>
                      <a:pt x="2710800" y="218420"/>
                      <a:pt x="2705815" y="214536"/>
                      <a:pt x="2701186" y="210264"/>
                    </a:cubicBezTo>
                    <a:close/>
                    <a:moveTo>
                      <a:pt x="2780482" y="241295"/>
                    </a:moveTo>
                    <a:cubicBezTo>
                      <a:pt x="2758872" y="241295"/>
                      <a:pt x="2738616" y="235372"/>
                      <a:pt x="2721203" y="225103"/>
                    </a:cubicBezTo>
                    <a:cubicBezTo>
                      <a:pt x="2726070" y="221739"/>
                      <a:pt x="2730684" y="218033"/>
                      <a:pt x="2735015" y="214015"/>
                    </a:cubicBezTo>
                    <a:cubicBezTo>
                      <a:pt x="2748260" y="226308"/>
                      <a:pt x="2764200" y="235729"/>
                      <a:pt x="2781836" y="241265"/>
                    </a:cubicBezTo>
                    <a:cubicBezTo>
                      <a:pt x="2781375" y="241265"/>
                      <a:pt x="2780928" y="241295"/>
                      <a:pt x="2780482" y="241295"/>
                    </a:cubicBezTo>
                    <a:close/>
                    <a:moveTo>
                      <a:pt x="2799457" y="239747"/>
                    </a:moveTo>
                    <a:cubicBezTo>
                      <a:pt x="2776359" y="235967"/>
                      <a:pt x="2755493" y="225415"/>
                      <a:pt x="2738988" y="210175"/>
                    </a:cubicBezTo>
                    <a:cubicBezTo>
                      <a:pt x="2744510" y="204579"/>
                      <a:pt x="2749495" y="198462"/>
                      <a:pt x="2753871" y="191899"/>
                    </a:cubicBezTo>
                    <a:cubicBezTo>
                      <a:pt x="2767414" y="212214"/>
                      <a:pt x="2786822" y="228273"/>
                      <a:pt x="2809622" y="237649"/>
                    </a:cubicBezTo>
                    <a:cubicBezTo>
                      <a:pt x="2806274" y="238497"/>
                      <a:pt x="2802880" y="239197"/>
                      <a:pt x="2799457" y="239747"/>
                    </a:cubicBezTo>
                    <a:close/>
                    <a:moveTo>
                      <a:pt x="2818373" y="241295"/>
                    </a:moveTo>
                    <a:cubicBezTo>
                      <a:pt x="2817956" y="241295"/>
                      <a:pt x="2817540" y="241265"/>
                      <a:pt x="2817123" y="241265"/>
                    </a:cubicBezTo>
                    <a:cubicBezTo>
                      <a:pt x="2817540" y="241131"/>
                      <a:pt x="2817941" y="240997"/>
                      <a:pt x="2818358" y="240863"/>
                    </a:cubicBezTo>
                    <a:cubicBezTo>
                      <a:pt x="2818760" y="240997"/>
                      <a:pt x="2819162" y="241146"/>
                      <a:pt x="2819564" y="241265"/>
                    </a:cubicBezTo>
                    <a:cubicBezTo>
                      <a:pt x="2819147" y="241265"/>
                      <a:pt x="2818760" y="241295"/>
                      <a:pt x="2818373" y="241295"/>
                    </a:cubicBezTo>
                    <a:close/>
                    <a:moveTo>
                      <a:pt x="2827124" y="237664"/>
                    </a:moveTo>
                    <a:cubicBezTo>
                      <a:pt x="2842007" y="231532"/>
                      <a:pt x="2855684" y="222453"/>
                      <a:pt x="2867397" y="210696"/>
                    </a:cubicBezTo>
                    <a:cubicBezTo>
                      <a:pt x="2873172" y="204907"/>
                      <a:pt x="2878291" y="198641"/>
                      <a:pt x="2882741" y="191973"/>
                    </a:cubicBezTo>
                    <a:cubicBezTo>
                      <a:pt x="2887132" y="198537"/>
                      <a:pt x="2892132" y="204668"/>
                      <a:pt x="2897654" y="210264"/>
                    </a:cubicBezTo>
                    <a:cubicBezTo>
                      <a:pt x="2881149" y="225475"/>
                      <a:pt x="2860298" y="235997"/>
                      <a:pt x="2837215" y="239762"/>
                    </a:cubicBezTo>
                    <a:cubicBezTo>
                      <a:pt x="2833807" y="239197"/>
                      <a:pt x="2830443" y="238512"/>
                      <a:pt x="2827124" y="237664"/>
                    </a:cubicBezTo>
                    <a:close/>
                    <a:moveTo>
                      <a:pt x="2856086" y="241295"/>
                    </a:moveTo>
                    <a:cubicBezTo>
                      <a:pt x="2855684" y="241295"/>
                      <a:pt x="2855297" y="241265"/>
                      <a:pt x="2854911" y="241265"/>
                    </a:cubicBezTo>
                    <a:cubicBezTo>
                      <a:pt x="2872517" y="235759"/>
                      <a:pt x="2888412" y="226368"/>
                      <a:pt x="2901642" y="214104"/>
                    </a:cubicBezTo>
                    <a:cubicBezTo>
                      <a:pt x="2905944" y="218093"/>
                      <a:pt x="2910528" y="221769"/>
                      <a:pt x="2915365" y="225103"/>
                    </a:cubicBezTo>
                    <a:cubicBezTo>
                      <a:pt x="2897952" y="235372"/>
                      <a:pt x="2877696" y="241295"/>
                      <a:pt x="2856086" y="241295"/>
                    </a:cubicBezTo>
                    <a:close/>
                    <a:moveTo>
                      <a:pt x="2920499" y="221903"/>
                    </a:moveTo>
                    <a:cubicBezTo>
                      <a:pt x="2915231" y="218420"/>
                      <a:pt x="2910260" y="214536"/>
                      <a:pt x="2905616" y="210264"/>
                    </a:cubicBezTo>
                    <a:cubicBezTo>
                      <a:pt x="2911168" y="204639"/>
                      <a:pt x="2916183" y="198492"/>
                      <a:pt x="2920589" y="191899"/>
                    </a:cubicBezTo>
                    <a:cubicBezTo>
                      <a:pt x="2924964" y="198462"/>
                      <a:pt x="2929950" y="204579"/>
                      <a:pt x="2935471" y="210175"/>
                    </a:cubicBezTo>
                    <a:cubicBezTo>
                      <a:pt x="2930813" y="214476"/>
                      <a:pt x="2925798" y="218390"/>
                      <a:pt x="2920499" y="221903"/>
                    </a:cubicBezTo>
                    <a:close/>
                    <a:moveTo>
                      <a:pt x="2984912" y="241295"/>
                    </a:moveTo>
                    <a:cubicBezTo>
                      <a:pt x="2963302" y="241295"/>
                      <a:pt x="2943047" y="235372"/>
                      <a:pt x="2925634" y="225103"/>
                    </a:cubicBezTo>
                    <a:cubicBezTo>
                      <a:pt x="2930500" y="221739"/>
                      <a:pt x="2935114" y="218033"/>
                      <a:pt x="2939445" y="214015"/>
                    </a:cubicBezTo>
                    <a:cubicBezTo>
                      <a:pt x="2952691" y="226308"/>
                      <a:pt x="2968630" y="235729"/>
                      <a:pt x="2986266" y="241265"/>
                    </a:cubicBezTo>
                    <a:cubicBezTo>
                      <a:pt x="2985805" y="241265"/>
                      <a:pt x="2985358" y="241295"/>
                      <a:pt x="2984912" y="241295"/>
                    </a:cubicBezTo>
                    <a:close/>
                    <a:moveTo>
                      <a:pt x="3003858" y="239747"/>
                    </a:moveTo>
                    <a:cubicBezTo>
                      <a:pt x="2980775" y="235967"/>
                      <a:pt x="2959924" y="225415"/>
                      <a:pt x="2943419" y="210175"/>
                    </a:cubicBezTo>
                    <a:cubicBezTo>
                      <a:pt x="2948940" y="204579"/>
                      <a:pt x="2953926" y="198462"/>
                      <a:pt x="2958301" y="191899"/>
                    </a:cubicBezTo>
                    <a:cubicBezTo>
                      <a:pt x="2971845" y="212199"/>
                      <a:pt x="2991222" y="228243"/>
                      <a:pt x="3014008" y="237634"/>
                    </a:cubicBezTo>
                    <a:cubicBezTo>
                      <a:pt x="3010674" y="238482"/>
                      <a:pt x="3007295" y="239182"/>
                      <a:pt x="3003858" y="239747"/>
                    </a:cubicBezTo>
                    <a:close/>
                    <a:moveTo>
                      <a:pt x="3022804" y="241295"/>
                    </a:moveTo>
                    <a:cubicBezTo>
                      <a:pt x="3022357" y="241295"/>
                      <a:pt x="3021911" y="241265"/>
                      <a:pt x="3021449" y="241265"/>
                    </a:cubicBezTo>
                    <a:cubicBezTo>
                      <a:pt x="3021866" y="241131"/>
                      <a:pt x="3022283" y="240968"/>
                      <a:pt x="3022714" y="240834"/>
                    </a:cubicBezTo>
                    <a:cubicBezTo>
                      <a:pt x="3023146" y="240968"/>
                      <a:pt x="3023563" y="241131"/>
                      <a:pt x="3023979" y="241265"/>
                    </a:cubicBezTo>
                    <a:cubicBezTo>
                      <a:pt x="3023592" y="241265"/>
                      <a:pt x="3023205" y="241295"/>
                      <a:pt x="3022804" y="241295"/>
                    </a:cubicBezTo>
                    <a:close/>
                    <a:moveTo>
                      <a:pt x="3031421" y="237634"/>
                    </a:moveTo>
                    <a:cubicBezTo>
                      <a:pt x="3054206" y="228243"/>
                      <a:pt x="3073584" y="212199"/>
                      <a:pt x="3087127" y="191899"/>
                    </a:cubicBezTo>
                    <a:cubicBezTo>
                      <a:pt x="3091532" y="198492"/>
                      <a:pt x="3096548" y="204654"/>
                      <a:pt x="3102099" y="210264"/>
                    </a:cubicBezTo>
                    <a:cubicBezTo>
                      <a:pt x="3085594" y="225475"/>
                      <a:pt x="3064743" y="235997"/>
                      <a:pt x="3041660" y="239762"/>
                    </a:cubicBezTo>
                    <a:cubicBezTo>
                      <a:pt x="3038192" y="239197"/>
                      <a:pt x="3034784" y="238497"/>
                      <a:pt x="3031421" y="237634"/>
                    </a:cubicBezTo>
                    <a:close/>
                    <a:moveTo>
                      <a:pt x="3060516" y="241295"/>
                    </a:moveTo>
                    <a:cubicBezTo>
                      <a:pt x="3060115" y="241295"/>
                      <a:pt x="3059728" y="241265"/>
                      <a:pt x="3059341" y="241265"/>
                    </a:cubicBezTo>
                    <a:cubicBezTo>
                      <a:pt x="3076947" y="235759"/>
                      <a:pt x="3092842" y="226368"/>
                      <a:pt x="3106073" y="214104"/>
                    </a:cubicBezTo>
                    <a:cubicBezTo>
                      <a:pt x="3110374" y="218093"/>
                      <a:pt x="3114958" y="221769"/>
                      <a:pt x="3119795" y="225103"/>
                    </a:cubicBezTo>
                    <a:cubicBezTo>
                      <a:pt x="3102382" y="235372"/>
                      <a:pt x="3082126" y="241295"/>
                      <a:pt x="3060516" y="241295"/>
                    </a:cubicBezTo>
                    <a:close/>
                    <a:moveTo>
                      <a:pt x="3110061" y="210264"/>
                    </a:moveTo>
                    <a:cubicBezTo>
                      <a:pt x="3115613" y="204639"/>
                      <a:pt x="3120628" y="198492"/>
                      <a:pt x="3125034" y="191899"/>
                    </a:cubicBezTo>
                    <a:cubicBezTo>
                      <a:pt x="3129409" y="198462"/>
                      <a:pt x="3134395" y="204579"/>
                      <a:pt x="3139916" y="210175"/>
                    </a:cubicBezTo>
                    <a:cubicBezTo>
                      <a:pt x="3135258" y="214476"/>
                      <a:pt x="3130243" y="218390"/>
                      <a:pt x="3124944" y="221903"/>
                    </a:cubicBezTo>
                    <a:cubicBezTo>
                      <a:pt x="3119661" y="218420"/>
                      <a:pt x="3114690" y="214536"/>
                      <a:pt x="3110061" y="210264"/>
                    </a:cubicBezTo>
                    <a:close/>
                    <a:moveTo>
                      <a:pt x="3189342" y="241295"/>
                    </a:moveTo>
                    <a:cubicBezTo>
                      <a:pt x="3167732" y="241295"/>
                      <a:pt x="3147477" y="235372"/>
                      <a:pt x="3130064" y="225103"/>
                    </a:cubicBezTo>
                    <a:cubicBezTo>
                      <a:pt x="3134931" y="221739"/>
                      <a:pt x="3139544" y="218033"/>
                      <a:pt x="3143875" y="214015"/>
                    </a:cubicBezTo>
                    <a:cubicBezTo>
                      <a:pt x="3157121" y="226308"/>
                      <a:pt x="3173060" y="235729"/>
                      <a:pt x="3190697" y="241250"/>
                    </a:cubicBezTo>
                    <a:cubicBezTo>
                      <a:pt x="3190250" y="241265"/>
                      <a:pt x="3189804" y="241295"/>
                      <a:pt x="3189342" y="241295"/>
                    </a:cubicBezTo>
                    <a:close/>
                    <a:moveTo>
                      <a:pt x="3208288" y="239747"/>
                    </a:moveTo>
                    <a:cubicBezTo>
                      <a:pt x="3185205" y="235967"/>
                      <a:pt x="3164354" y="225415"/>
                      <a:pt x="3147849" y="210175"/>
                    </a:cubicBezTo>
                    <a:cubicBezTo>
                      <a:pt x="3153371" y="204579"/>
                      <a:pt x="3158356" y="198462"/>
                      <a:pt x="3162732" y="191899"/>
                    </a:cubicBezTo>
                    <a:cubicBezTo>
                      <a:pt x="3176275" y="212199"/>
                      <a:pt x="3195652" y="228243"/>
                      <a:pt x="3218438" y="237634"/>
                    </a:cubicBezTo>
                    <a:cubicBezTo>
                      <a:pt x="3215119" y="238482"/>
                      <a:pt x="3211726" y="239182"/>
                      <a:pt x="3208288" y="239747"/>
                    </a:cubicBezTo>
                    <a:close/>
                    <a:moveTo>
                      <a:pt x="3227234" y="241295"/>
                    </a:moveTo>
                    <a:cubicBezTo>
                      <a:pt x="3226788" y="241295"/>
                      <a:pt x="3226341" y="241265"/>
                      <a:pt x="3225880" y="241265"/>
                    </a:cubicBezTo>
                    <a:cubicBezTo>
                      <a:pt x="3226296" y="241131"/>
                      <a:pt x="3226713" y="240968"/>
                      <a:pt x="3227130" y="240834"/>
                    </a:cubicBezTo>
                    <a:cubicBezTo>
                      <a:pt x="3227561" y="240968"/>
                      <a:pt x="3227978" y="241131"/>
                      <a:pt x="3228395" y="241265"/>
                    </a:cubicBezTo>
                    <a:cubicBezTo>
                      <a:pt x="3228023" y="241265"/>
                      <a:pt x="3227636" y="241295"/>
                      <a:pt x="3227234" y="241295"/>
                    </a:cubicBezTo>
                    <a:close/>
                    <a:moveTo>
                      <a:pt x="3235866" y="237634"/>
                    </a:moveTo>
                    <a:cubicBezTo>
                      <a:pt x="3258652" y="228243"/>
                      <a:pt x="3278029" y="212199"/>
                      <a:pt x="3291572" y="191899"/>
                    </a:cubicBezTo>
                    <a:cubicBezTo>
                      <a:pt x="3295978" y="198492"/>
                      <a:pt x="3300993" y="204654"/>
                      <a:pt x="3306544" y="210264"/>
                    </a:cubicBezTo>
                    <a:cubicBezTo>
                      <a:pt x="3290039" y="225475"/>
                      <a:pt x="3269189" y="235997"/>
                      <a:pt x="3246105" y="239762"/>
                    </a:cubicBezTo>
                    <a:cubicBezTo>
                      <a:pt x="3242638" y="239197"/>
                      <a:pt x="3239214" y="238497"/>
                      <a:pt x="3235866" y="237634"/>
                    </a:cubicBezTo>
                    <a:close/>
                    <a:moveTo>
                      <a:pt x="3264947" y="241295"/>
                    </a:moveTo>
                    <a:cubicBezTo>
                      <a:pt x="3264545" y="241295"/>
                      <a:pt x="3264158" y="241265"/>
                      <a:pt x="3263771" y="241265"/>
                    </a:cubicBezTo>
                    <a:cubicBezTo>
                      <a:pt x="3281378" y="235759"/>
                      <a:pt x="3297272" y="226368"/>
                      <a:pt x="3310503" y="214104"/>
                    </a:cubicBezTo>
                    <a:cubicBezTo>
                      <a:pt x="3314804" y="218093"/>
                      <a:pt x="3319388" y="221769"/>
                      <a:pt x="3324225" y="225103"/>
                    </a:cubicBezTo>
                    <a:cubicBezTo>
                      <a:pt x="3306812" y="235372"/>
                      <a:pt x="3286572" y="241295"/>
                      <a:pt x="3264947" y="241295"/>
                    </a:cubicBezTo>
                    <a:close/>
                    <a:moveTo>
                      <a:pt x="3329375" y="221903"/>
                    </a:moveTo>
                    <a:cubicBezTo>
                      <a:pt x="3324106" y="218420"/>
                      <a:pt x="3319135" y="214536"/>
                      <a:pt x="3314492" y="210264"/>
                    </a:cubicBezTo>
                    <a:cubicBezTo>
                      <a:pt x="3320043" y="204639"/>
                      <a:pt x="3325058" y="198492"/>
                      <a:pt x="3329464" y="191899"/>
                    </a:cubicBezTo>
                    <a:cubicBezTo>
                      <a:pt x="3333840" y="198462"/>
                      <a:pt x="3338825" y="204579"/>
                      <a:pt x="3344347" y="210175"/>
                    </a:cubicBezTo>
                    <a:cubicBezTo>
                      <a:pt x="3339673" y="214476"/>
                      <a:pt x="3334673" y="218390"/>
                      <a:pt x="3329375" y="221903"/>
                    </a:cubicBezTo>
                    <a:close/>
                    <a:moveTo>
                      <a:pt x="3393788" y="241295"/>
                    </a:moveTo>
                    <a:cubicBezTo>
                      <a:pt x="3372178" y="241295"/>
                      <a:pt x="3351922" y="235372"/>
                      <a:pt x="3334509" y="225103"/>
                    </a:cubicBezTo>
                    <a:cubicBezTo>
                      <a:pt x="3339376" y="221739"/>
                      <a:pt x="3343990" y="218033"/>
                      <a:pt x="3348320" y="214015"/>
                    </a:cubicBezTo>
                    <a:cubicBezTo>
                      <a:pt x="3361566" y="226308"/>
                      <a:pt x="3377505" y="235729"/>
                      <a:pt x="3395142" y="241250"/>
                    </a:cubicBezTo>
                    <a:cubicBezTo>
                      <a:pt x="3394680" y="241265"/>
                      <a:pt x="3394234" y="241295"/>
                      <a:pt x="3393788" y="241295"/>
                    </a:cubicBezTo>
                    <a:close/>
                    <a:moveTo>
                      <a:pt x="3412733" y="239747"/>
                    </a:moveTo>
                    <a:cubicBezTo>
                      <a:pt x="3389650" y="235967"/>
                      <a:pt x="3368799" y="225415"/>
                      <a:pt x="3352294" y="210175"/>
                    </a:cubicBezTo>
                    <a:cubicBezTo>
                      <a:pt x="3357816" y="204579"/>
                      <a:pt x="3362801" y="198462"/>
                      <a:pt x="3367177" y="191899"/>
                    </a:cubicBezTo>
                    <a:cubicBezTo>
                      <a:pt x="3380720" y="212199"/>
                      <a:pt x="3400098" y="228243"/>
                      <a:pt x="3422883" y="237634"/>
                    </a:cubicBezTo>
                    <a:cubicBezTo>
                      <a:pt x="3419549" y="238482"/>
                      <a:pt x="3416156" y="239182"/>
                      <a:pt x="3412733" y="239747"/>
                    </a:cubicBezTo>
                    <a:close/>
                    <a:moveTo>
                      <a:pt x="3431679" y="241295"/>
                    </a:moveTo>
                    <a:cubicBezTo>
                      <a:pt x="3431233" y="241295"/>
                      <a:pt x="3430786" y="241265"/>
                      <a:pt x="3430339" y="241265"/>
                    </a:cubicBezTo>
                    <a:cubicBezTo>
                      <a:pt x="3430756" y="241131"/>
                      <a:pt x="3431173" y="240968"/>
                      <a:pt x="3431605" y="240834"/>
                    </a:cubicBezTo>
                    <a:cubicBezTo>
                      <a:pt x="3432036" y="240968"/>
                      <a:pt x="3432453" y="241131"/>
                      <a:pt x="3432870" y="241265"/>
                    </a:cubicBezTo>
                    <a:cubicBezTo>
                      <a:pt x="3432468" y="241265"/>
                      <a:pt x="3432066" y="241295"/>
                      <a:pt x="3431679" y="241295"/>
                    </a:cubicBezTo>
                    <a:close/>
                    <a:moveTo>
                      <a:pt x="3440296" y="237634"/>
                    </a:moveTo>
                    <a:cubicBezTo>
                      <a:pt x="3463082" y="228243"/>
                      <a:pt x="3482459" y="212199"/>
                      <a:pt x="3496003" y="191899"/>
                    </a:cubicBezTo>
                    <a:cubicBezTo>
                      <a:pt x="3500408" y="198492"/>
                      <a:pt x="3505424" y="204654"/>
                      <a:pt x="3510975" y="210264"/>
                    </a:cubicBezTo>
                    <a:cubicBezTo>
                      <a:pt x="3494470" y="225475"/>
                      <a:pt x="3473619" y="235997"/>
                      <a:pt x="3450536" y="239762"/>
                    </a:cubicBezTo>
                    <a:cubicBezTo>
                      <a:pt x="3447068" y="239197"/>
                      <a:pt x="3443645" y="238497"/>
                      <a:pt x="3440296" y="237634"/>
                    </a:cubicBezTo>
                    <a:close/>
                    <a:moveTo>
                      <a:pt x="3469392" y="241295"/>
                    </a:moveTo>
                    <a:cubicBezTo>
                      <a:pt x="3468990" y="241295"/>
                      <a:pt x="3468603" y="241265"/>
                      <a:pt x="3468216" y="241265"/>
                    </a:cubicBezTo>
                    <a:cubicBezTo>
                      <a:pt x="3485823" y="235759"/>
                      <a:pt x="3501718" y="226368"/>
                      <a:pt x="3514963" y="214104"/>
                    </a:cubicBezTo>
                    <a:cubicBezTo>
                      <a:pt x="3519264" y="218093"/>
                      <a:pt x="3523848" y="221769"/>
                      <a:pt x="3528685" y="225103"/>
                    </a:cubicBezTo>
                    <a:cubicBezTo>
                      <a:pt x="3511257" y="235372"/>
                      <a:pt x="3491002" y="241295"/>
                      <a:pt x="3469392" y="241295"/>
                    </a:cubicBezTo>
                    <a:close/>
                    <a:moveTo>
                      <a:pt x="3518922" y="210264"/>
                    </a:moveTo>
                    <a:cubicBezTo>
                      <a:pt x="3524473" y="204639"/>
                      <a:pt x="3529489" y="198492"/>
                      <a:pt x="3533894" y="191899"/>
                    </a:cubicBezTo>
                    <a:cubicBezTo>
                      <a:pt x="3538270" y="198462"/>
                      <a:pt x="3543256" y="204579"/>
                      <a:pt x="3548777" y="210175"/>
                    </a:cubicBezTo>
                    <a:cubicBezTo>
                      <a:pt x="3544119" y="214476"/>
                      <a:pt x="3539103" y="218390"/>
                      <a:pt x="3533805" y="221903"/>
                    </a:cubicBezTo>
                    <a:cubicBezTo>
                      <a:pt x="3528537" y="218420"/>
                      <a:pt x="3523551" y="214521"/>
                      <a:pt x="3518922" y="210264"/>
                    </a:cubicBezTo>
                    <a:close/>
                    <a:moveTo>
                      <a:pt x="3598218" y="241295"/>
                    </a:moveTo>
                    <a:cubicBezTo>
                      <a:pt x="3576608" y="241295"/>
                      <a:pt x="3556352" y="235372"/>
                      <a:pt x="3538940" y="225103"/>
                    </a:cubicBezTo>
                    <a:cubicBezTo>
                      <a:pt x="3543806" y="221739"/>
                      <a:pt x="3548420" y="218033"/>
                      <a:pt x="3552751" y="214015"/>
                    </a:cubicBezTo>
                    <a:cubicBezTo>
                      <a:pt x="3565996" y="226308"/>
                      <a:pt x="3581936" y="235729"/>
                      <a:pt x="3599572" y="241250"/>
                    </a:cubicBezTo>
                    <a:cubicBezTo>
                      <a:pt x="3599111" y="241265"/>
                      <a:pt x="3598664" y="241295"/>
                      <a:pt x="3598218" y="241295"/>
                    </a:cubicBezTo>
                    <a:close/>
                    <a:moveTo>
                      <a:pt x="3617163" y="239747"/>
                    </a:moveTo>
                    <a:cubicBezTo>
                      <a:pt x="3594080" y="235967"/>
                      <a:pt x="3573229" y="225415"/>
                      <a:pt x="3556725" y="210175"/>
                    </a:cubicBezTo>
                    <a:cubicBezTo>
                      <a:pt x="3562246" y="204579"/>
                      <a:pt x="3567232" y="198462"/>
                      <a:pt x="3571607" y="191899"/>
                    </a:cubicBezTo>
                    <a:cubicBezTo>
                      <a:pt x="3585150" y="212199"/>
                      <a:pt x="3604528" y="228243"/>
                      <a:pt x="3627314" y="237634"/>
                    </a:cubicBezTo>
                    <a:cubicBezTo>
                      <a:pt x="3623980" y="238482"/>
                      <a:pt x="3620601" y="239182"/>
                      <a:pt x="3617163" y="239747"/>
                    </a:cubicBezTo>
                    <a:close/>
                    <a:moveTo>
                      <a:pt x="3636109" y="241295"/>
                    </a:moveTo>
                    <a:cubicBezTo>
                      <a:pt x="3635663" y="241295"/>
                      <a:pt x="3635216" y="241265"/>
                      <a:pt x="3634755" y="241265"/>
                    </a:cubicBezTo>
                    <a:cubicBezTo>
                      <a:pt x="3635172" y="241131"/>
                      <a:pt x="3635589" y="240968"/>
                      <a:pt x="3636005" y="240834"/>
                    </a:cubicBezTo>
                    <a:cubicBezTo>
                      <a:pt x="3636437" y="240968"/>
                      <a:pt x="3636853" y="241131"/>
                      <a:pt x="3637270" y="241265"/>
                    </a:cubicBezTo>
                    <a:cubicBezTo>
                      <a:pt x="3636898" y="241265"/>
                      <a:pt x="3636511" y="241295"/>
                      <a:pt x="3636109" y="241295"/>
                    </a:cubicBezTo>
                    <a:close/>
                    <a:moveTo>
                      <a:pt x="3644726" y="237634"/>
                    </a:moveTo>
                    <a:cubicBezTo>
                      <a:pt x="3667512" y="228243"/>
                      <a:pt x="3686890" y="212199"/>
                      <a:pt x="3700433" y="191899"/>
                    </a:cubicBezTo>
                    <a:cubicBezTo>
                      <a:pt x="3704838" y="198492"/>
                      <a:pt x="3709854" y="204654"/>
                      <a:pt x="3715405" y="210264"/>
                    </a:cubicBezTo>
                    <a:cubicBezTo>
                      <a:pt x="3698900" y="225475"/>
                      <a:pt x="3678049" y="235997"/>
                      <a:pt x="3654966" y="239762"/>
                    </a:cubicBezTo>
                    <a:cubicBezTo>
                      <a:pt x="3651498" y="239197"/>
                      <a:pt x="3648090" y="238497"/>
                      <a:pt x="3644726" y="237634"/>
                    </a:cubicBezTo>
                    <a:close/>
                    <a:moveTo>
                      <a:pt x="3673822" y="241295"/>
                    </a:moveTo>
                    <a:cubicBezTo>
                      <a:pt x="3673421" y="241295"/>
                      <a:pt x="3673034" y="241265"/>
                      <a:pt x="3672647" y="241265"/>
                    </a:cubicBezTo>
                    <a:cubicBezTo>
                      <a:pt x="3690253" y="235759"/>
                      <a:pt x="3706148" y="226368"/>
                      <a:pt x="3719379" y="214104"/>
                    </a:cubicBezTo>
                    <a:cubicBezTo>
                      <a:pt x="3723680" y="218093"/>
                      <a:pt x="3728264" y="221769"/>
                      <a:pt x="3733101" y="225103"/>
                    </a:cubicBezTo>
                    <a:cubicBezTo>
                      <a:pt x="3715688" y="235372"/>
                      <a:pt x="3695432" y="241295"/>
                      <a:pt x="3673822" y="241295"/>
                    </a:cubicBezTo>
                    <a:close/>
                    <a:moveTo>
                      <a:pt x="3738235" y="221903"/>
                    </a:moveTo>
                    <a:cubicBezTo>
                      <a:pt x="3732967" y="218420"/>
                      <a:pt x="3727996" y="214536"/>
                      <a:pt x="3723352" y="210264"/>
                    </a:cubicBezTo>
                    <a:cubicBezTo>
                      <a:pt x="3728904" y="204639"/>
                      <a:pt x="3733919" y="198492"/>
                      <a:pt x="3738325" y="191899"/>
                    </a:cubicBezTo>
                    <a:cubicBezTo>
                      <a:pt x="3742700" y="198462"/>
                      <a:pt x="3747686" y="204579"/>
                      <a:pt x="3753207" y="210175"/>
                    </a:cubicBezTo>
                    <a:cubicBezTo>
                      <a:pt x="3748549" y="214476"/>
                      <a:pt x="3743549" y="218390"/>
                      <a:pt x="3738235" y="221903"/>
                    </a:cubicBezTo>
                    <a:close/>
                    <a:moveTo>
                      <a:pt x="3802648" y="241295"/>
                    </a:moveTo>
                    <a:cubicBezTo>
                      <a:pt x="3781038" y="241295"/>
                      <a:pt x="3760783" y="235372"/>
                      <a:pt x="3743370" y="225103"/>
                    </a:cubicBezTo>
                    <a:cubicBezTo>
                      <a:pt x="3748236" y="221739"/>
                      <a:pt x="3752850" y="218033"/>
                      <a:pt x="3757181" y="214015"/>
                    </a:cubicBezTo>
                    <a:cubicBezTo>
                      <a:pt x="3770427" y="226308"/>
                      <a:pt x="3786366" y="235729"/>
                      <a:pt x="3804002" y="241250"/>
                    </a:cubicBezTo>
                    <a:cubicBezTo>
                      <a:pt x="3803541" y="241265"/>
                      <a:pt x="3803110" y="241295"/>
                      <a:pt x="3802648" y="241295"/>
                    </a:cubicBezTo>
                    <a:close/>
                    <a:moveTo>
                      <a:pt x="3821594" y="239747"/>
                    </a:moveTo>
                    <a:cubicBezTo>
                      <a:pt x="3798511" y="235967"/>
                      <a:pt x="3777660" y="225415"/>
                      <a:pt x="3761155" y="210175"/>
                    </a:cubicBezTo>
                    <a:cubicBezTo>
                      <a:pt x="3766676" y="204579"/>
                      <a:pt x="3771662" y="198462"/>
                      <a:pt x="3776037" y="191899"/>
                    </a:cubicBezTo>
                    <a:cubicBezTo>
                      <a:pt x="3789581" y="212199"/>
                      <a:pt x="3808958" y="228243"/>
                      <a:pt x="3831744" y="237634"/>
                    </a:cubicBezTo>
                    <a:cubicBezTo>
                      <a:pt x="3828425" y="238482"/>
                      <a:pt x="3825032" y="239182"/>
                      <a:pt x="3821594" y="239747"/>
                    </a:cubicBezTo>
                    <a:close/>
                    <a:moveTo>
                      <a:pt x="3840540" y="241295"/>
                    </a:moveTo>
                    <a:cubicBezTo>
                      <a:pt x="3840093" y="241295"/>
                      <a:pt x="3839647" y="241265"/>
                      <a:pt x="3839200" y="241265"/>
                    </a:cubicBezTo>
                    <a:cubicBezTo>
                      <a:pt x="3839617" y="241131"/>
                      <a:pt x="3840034" y="240968"/>
                      <a:pt x="3840450" y="240834"/>
                    </a:cubicBezTo>
                    <a:cubicBezTo>
                      <a:pt x="3840882" y="240968"/>
                      <a:pt x="3841299" y="241131"/>
                      <a:pt x="3841715" y="241265"/>
                    </a:cubicBezTo>
                    <a:cubicBezTo>
                      <a:pt x="3841329" y="241265"/>
                      <a:pt x="3840942" y="241295"/>
                      <a:pt x="3840540" y="241295"/>
                    </a:cubicBezTo>
                    <a:close/>
                    <a:moveTo>
                      <a:pt x="3849172" y="237634"/>
                    </a:moveTo>
                    <a:cubicBezTo>
                      <a:pt x="3871957" y="228243"/>
                      <a:pt x="3891335" y="212199"/>
                      <a:pt x="3904878" y="191899"/>
                    </a:cubicBezTo>
                    <a:cubicBezTo>
                      <a:pt x="3909283" y="198492"/>
                      <a:pt x="3914299" y="204654"/>
                      <a:pt x="3919850" y="210264"/>
                    </a:cubicBezTo>
                    <a:cubicBezTo>
                      <a:pt x="3903345" y="225475"/>
                      <a:pt x="3882494" y="235997"/>
                      <a:pt x="3859411" y="239762"/>
                    </a:cubicBezTo>
                    <a:cubicBezTo>
                      <a:pt x="3855944" y="239197"/>
                      <a:pt x="3852520" y="238497"/>
                      <a:pt x="3849172" y="237634"/>
                    </a:cubicBezTo>
                    <a:close/>
                    <a:moveTo>
                      <a:pt x="3878253" y="241295"/>
                    </a:moveTo>
                    <a:cubicBezTo>
                      <a:pt x="3877851" y="241295"/>
                      <a:pt x="3877464" y="241265"/>
                      <a:pt x="3877077" y="241265"/>
                    </a:cubicBezTo>
                    <a:cubicBezTo>
                      <a:pt x="3894683" y="235759"/>
                      <a:pt x="3910578" y="226353"/>
                      <a:pt x="3923824" y="214104"/>
                    </a:cubicBezTo>
                    <a:cubicBezTo>
                      <a:pt x="3928125" y="218093"/>
                      <a:pt x="3932709" y="221769"/>
                      <a:pt x="3937546" y="225103"/>
                    </a:cubicBezTo>
                    <a:cubicBezTo>
                      <a:pt x="3920118" y="235372"/>
                      <a:pt x="3899878" y="241295"/>
                      <a:pt x="3878253" y="241295"/>
                    </a:cubicBezTo>
                    <a:close/>
                    <a:moveTo>
                      <a:pt x="3927797" y="210264"/>
                    </a:moveTo>
                    <a:cubicBezTo>
                      <a:pt x="3933349" y="204639"/>
                      <a:pt x="3938364" y="198492"/>
                      <a:pt x="3942770" y="191899"/>
                    </a:cubicBezTo>
                    <a:cubicBezTo>
                      <a:pt x="3947145" y="198462"/>
                      <a:pt x="3952131" y="204579"/>
                      <a:pt x="3957652" y="210175"/>
                    </a:cubicBezTo>
                    <a:cubicBezTo>
                      <a:pt x="3952994" y="214476"/>
                      <a:pt x="3947979" y="218390"/>
                      <a:pt x="3942680" y="221903"/>
                    </a:cubicBezTo>
                    <a:cubicBezTo>
                      <a:pt x="3937412" y="218420"/>
                      <a:pt x="3932426" y="214521"/>
                      <a:pt x="3927797" y="210264"/>
                    </a:cubicBezTo>
                    <a:close/>
                    <a:moveTo>
                      <a:pt x="4007093" y="241295"/>
                    </a:moveTo>
                    <a:cubicBezTo>
                      <a:pt x="3985483" y="241295"/>
                      <a:pt x="3965228" y="235372"/>
                      <a:pt x="3947815" y="225103"/>
                    </a:cubicBezTo>
                    <a:cubicBezTo>
                      <a:pt x="3952682" y="221739"/>
                      <a:pt x="3957295" y="218033"/>
                      <a:pt x="3961626" y="214015"/>
                    </a:cubicBezTo>
                    <a:cubicBezTo>
                      <a:pt x="3974872" y="226308"/>
                      <a:pt x="3990811" y="235729"/>
                      <a:pt x="4008448" y="241265"/>
                    </a:cubicBezTo>
                    <a:cubicBezTo>
                      <a:pt x="4007986" y="241265"/>
                      <a:pt x="4007540" y="241295"/>
                      <a:pt x="4007093" y="241295"/>
                    </a:cubicBezTo>
                    <a:close/>
                    <a:moveTo>
                      <a:pt x="4026039" y="239747"/>
                    </a:moveTo>
                    <a:cubicBezTo>
                      <a:pt x="4002956" y="235967"/>
                      <a:pt x="3982105" y="225415"/>
                      <a:pt x="3965600" y="210175"/>
                    </a:cubicBezTo>
                    <a:cubicBezTo>
                      <a:pt x="3971121" y="204579"/>
                      <a:pt x="3976107" y="198462"/>
                      <a:pt x="3980483" y="191899"/>
                    </a:cubicBezTo>
                    <a:cubicBezTo>
                      <a:pt x="3994026" y="212199"/>
                      <a:pt x="4013403" y="228243"/>
                      <a:pt x="4036189" y="237634"/>
                    </a:cubicBezTo>
                    <a:cubicBezTo>
                      <a:pt x="4032855" y="238482"/>
                      <a:pt x="4029462" y="239182"/>
                      <a:pt x="4026039" y="239747"/>
                    </a:cubicBezTo>
                    <a:close/>
                    <a:moveTo>
                      <a:pt x="4044985" y="241295"/>
                    </a:moveTo>
                    <a:cubicBezTo>
                      <a:pt x="4044538" y="241295"/>
                      <a:pt x="4044092" y="241265"/>
                      <a:pt x="4043645" y="241265"/>
                    </a:cubicBezTo>
                    <a:cubicBezTo>
                      <a:pt x="4044062" y="241131"/>
                      <a:pt x="4044479" y="240968"/>
                      <a:pt x="4044896" y="240834"/>
                    </a:cubicBezTo>
                    <a:cubicBezTo>
                      <a:pt x="4045327" y="240968"/>
                      <a:pt x="4045744" y="241131"/>
                      <a:pt x="4046160" y="241265"/>
                    </a:cubicBezTo>
                    <a:cubicBezTo>
                      <a:pt x="4045759" y="241265"/>
                      <a:pt x="4045372" y="241295"/>
                      <a:pt x="4044985" y="241295"/>
                    </a:cubicBezTo>
                    <a:close/>
                    <a:moveTo>
                      <a:pt x="4053602" y="237634"/>
                    </a:moveTo>
                    <a:cubicBezTo>
                      <a:pt x="4076388" y="228243"/>
                      <a:pt x="4095765" y="212199"/>
                      <a:pt x="4109309" y="191899"/>
                    </a:cubicBezTo>
                    <a:cubicBezTo>
                      <a:pt x="4113714" y="198492"/>
                      <a:pt x="4118729" y="204654"/>
                      <a:pt x="4124280" y="210264"/>
                    </a:cubicBezTo>
                    <a:cubicBezTo>
                      <a:pt x="4107776" y="225475"/>
                      <a:pt x="4086925" y="235997"/>
                      <a:pt x="4063841" y="239762"/>
                    </a:cubicBezTo>
                    <a:cubicBezTo>
                      <a:pt x="4060374" y="239197"/>
                      <a:pt x="4056951" y="238497"/>
                      <a:pt x="4053602" y="237634"/>
                    </a:cubicBezTo>
                    <a:close/>
                    <a:moveTo>
                      <a:pt x="4082698" y="241295"/>
                    </a:moveTo>
                    <a:cubicBezTo>
                      <a:pt x="4082296" y="241295"/>
                      <a:pt x="4081909" y="241265"/>
                      <a:pt x="4081522" y="241265"/>
                    </a:cubicBezTo>
                    <a:cubicBezTo>
                      <a:pt x="4099129" y="235759"/>
                      <a:pt x="4115023" y="226368"/>
                      <a:pt x="4128254" y="214104"/>
                    </a:cubicBezTo>
                    <a:cubicBezTo>
                      <a:pt x="4132555" y="218093"/>
                      <a:pt x="4137139" y="221769"/>
                      <a:pt x="4141976" y="225103"/>
                    </a:cubicBezTo>
                    <a:cubicBezTo>
                      <a:pt x="4124563" y="235372"/>
                      <a:pt x="4104308" y="241295"/>
                      <a:pt x="4082698" y="241295"/>
                    </a:cubicBezTo>
                    <a:close/>
                    <a:moveTo>
                      <a:pt x="4147111" y="221903"/>
                    </a:moveTo>
                    <a:cubicBezTo>
                      <a:pt x="4141842" y="218420"/>
                      <a:pt x="4136872" y="214536"/>
                      <a:pt x="4132228" y="210264"/>
                    </a:cubicBezTo>
                    <a:cubicBezTo>
                      <a:pt x="4137779" y="204639"/>
                      <a:pt x="4142795" y="198492"/>
                      <a:pt x="4147200" y="191899"/>
                    </a:cubicBezTo>
                    <a:cubicBezTo>
                      <a:pt x="4151576" y="198462"/>
                      <a:pt x="4156561" y="204579"/>
                      <a:pt x="4162083" y="210175"/>
                    </a:cubicBezTo>
                    <a:cubicBezTo>
                      <a:pt x="4157424" y="214476"/>
                      <a:pt x="4152409" y="218390"/>
                      <a:pt x="4147111" y="221903"/>
                    </a:cubicBezTo>
                    <a:close/>
                    <a:moveTo>
                      <a:pt x="4211524" y="241295"/>
                    </a:moveTo>
                    <a:cubicBezTo>
                      <a:pt x="4189914" y="241295"/>
                      <a:pt x="4169658" y="235372"/>
                      <a:pt x="4152245" y="225103"/>
                    </a:cubicBezTo>
                    <a:cubicBezTo>
                      <a:pt x="4157112" y="221739"/>
                      <a:pt x="4161726" y="218033"/>
                      <a:pt x="4166057" y="214015"/>
                    </a:cubicBezTo>
                    <a:cubicBezTo>
                      <a:pt x="4179302" y="226308"/>
                      <a:pt x="4195242" y="235729"/>
                      <a:pt x="4212878" y="241250"/>
                    </a:cubicBezTo>
                    <a:cubicBezTo>
                      <a:pt x="4212417" y="241265"/>
                      <a:pt x="4211970" y="241295"/>
                      <a:pt x="4211524" y="241295"/>
                    </a:cubicBezTo>
                    <a:close/>
                    <a:moveTo>
                      <a:pt x="4230469" y="239747"/>
                    </a:moveTo>
                    <a:cubicBezTo>
                      <a:pt x="4207386" y="235967"/>
                      <a:pt x="4186535" y="225415"/>
                      <a:pt x="4170030" y="210175"/>
                    </a:cubicBezTo>
                    <a:cubicBezTo>
                      <a:pt x="4175552" y="204579"/>
                      <a:pt x="4180537" y="198462"/>
                      <a:pt x="4184913" y="191899"/>
                    </a:cubicBezTo>
                    <a:cubicBezTo>
                      <a:pt x="4198457" y="212199"/>
                      <a:pt x="4217834" y="228243"/>
                      <a:pt x="4240620" y="237634"/>
                    </a:cubicBezTo>
                    <a:cubicBezTo>
                      <a:pt x="4237286" y="238482"/>
                      <a:pt x="4233908" y="239182"/>
                      <a:pt x="4230469" y="239747"/>
                    </a:cubicBezTo>
                    <a:close/>
                    <a:moveTo>
                      <a:pt x="4249415" y="241295"/>
                    </a:moveTo>
                    <a:cubicBezTo>
                      <a:pt x="4248969" y="241295"/>
                      <a:pt x="4248522" y="241265"/>
                      <a:pt x="4248076" y="241265"/>
                    </a:cubicBezTo>
                    <a:cubicBezTo>
                      <a:pt x="4248493" y="241131"/>
                      <a:pt x="4248909" y="240968"/>
                      <a:pt x="4249326" y="240834"/>
                    </a:cubicBezTo>
                    <a:cubicBezTo>
                      <a:pt x="4249758" y="240968"/>
                      <a:pt x="4250174" y="241131"/>
                      <a:pt x="4250591" y="241265"/>
                    </a:cubicBezTo>
                    <a:cubicBezTo>
                      <a:pt x="4250204" y="241265"/>
                      <a:pt x="4249817" y="241295"/>
                      <a:pt x="4249415" y="241295"/>
                    </a:cubicBezTo>
                    <a:close/>
                    <a:moveTo>
                      <a:pt x="4258032" y="237634"/>
                    </a:moveTo>
                    <a:cubicBezTo>
                      <a:pt x="4280818" y="228243"/>
                      <a:pt x="4300196" y="212199"/>
                      <a:pt x="4313739" y="191899"/>
                    </a:cubicBezTo>
                    <a:cubicBezTo>
                      <a:pt x="4318144" y="198492"/>
                      <a:pt x="4323160" y="204654"/>
                      <a:pt x="4328711" y="210264"/>
                    </a:cubicBezTo>
                    <a:cubicBezTo>
                      <a:pt x="4312206" y="225475"/>
                      <a:pt x="4291355" y="235997"/>
                      <a:pt x="4268272" y="239762"/>
                    </a:cubicBezTo>
                    <a:cubicBezTo>
                      <a:pt x="4264804" y="239197"/>
                      <a:pt x="4261396" y="238497"/>
                      <a:pt x="4258032" y="237634"/>
                    </a:cubicBezTo>
                    <a:close/>
                    <a:moveTo>
                      <a:pt x="4287128" y="241295"/>
                    </a:moveTo>
                    <a:cubicBezTo>
                      <a:pt x="4286727" y="241295"/>
                      <a:pt x="4286340" y="241265"/>
                      <a:pt x="4285953" y="241265"/>
                    </a:cubicBezTo>
                    <a:cubicBezTo>
                      <a:pt x="4303559" y="235759"/>
                      <a:pt x="4319454" y="226353"/>
                      <a:pt x="4332699" y="214104"/>
                    </a:cubicBezTo>
                    <a:cubicBezTo>
                      <a:pt x="4337001" y="218093"/>
                      <a:pt x="4341584" y="221769"/>
                      <a:pt x="4346421" y="225103"/>
                    </a:cubicBezTo>
                    <a:cubicBezTo>
                      <a:pt x="4328994" y="235372"/>
                      <a:pt x="4308738" y="241295"/>
                      <a:pt x="4287128" y="241295"/>
                    </a:cubicBezTo>
                    <a:close/>
                    <a:moveTo>
                      <a:pt x="4336673" y="210264"/>
                    </a:moveTo>
                    <a:cubicBezTo>
                      <a:pt x="4342225" y="204639"/>
                      <a:pt x="4347240" y="198492"/>
                      <a:pt x="4351645" y="191899"/>
                    </a:cubicBezTo>
                    <a:cubicBezTo>
                      <a:pt x="4356021" y="198462"/>
                      <a:pt x="4361007" y="204579"/>
                      <a:pt x="4366528" y="210175"/>
                    </a:cubicBezTo>
                    <a:cubicBezTo>
                      <a:pt x="4361870" y="214476"/>
                      <a:pt x="4356854" y="218390"/>
                      <a:pt x="4351556" y="221903"/>
                    </a:cubicBezTo>
                    <a:cubicBezTo>
                      <a:pt x="4346273" y="218420"/>
                      <a:pt x="4341302" y="214521"/>
                      <a:pt x="4336673" y="210264"/>
                    </a:cubicBezTo>
                    <a:close/>
                    <a:moveTo>
                      <a:pt x="4415954" y="241295"/>
                    </a:moveTo>
                    <a:cubicBezTo>
                      <a:pt x="4394344" y="241295"/>
                      <a:pt x="4374089" y="235372"/>
                      <a:pt x="4356676" y="225103"/>
                    </a:cubicBezTo>
                    <a:cubicBezTo>
                      <a:pt x="4361543" y="221739"/>
                      <a:pt x="4366156" y="218033"/>
                      <a:pt x="4370487" y="214015"/>
                    </a:cubicBezTo>
                    <a:cubicBezTo>
                      <a:pt x="4383733" y="226308"/>
                      <a:pt x="4399672" y="235729"/>
                      <a:pt x="4417308" y="241265"/>
                    </a:cubicBezTo>
                    <a:cubicBezTo>
                      <a:pt x="4416862" y="241265"/>
                      <a:pt x="4416415" y="241295"/>
                      <a:pt x="4415954" y="241295"/>
                    </a:cubicBezTo>
                    <a:close/>
                    <a:moveTo>
                      <a:pt x="4434900" y="239747"/>
                    </a:moveTo>
                    <a:cubicBezTo>
                      <a:pt x="4411817" y="235967"/>
                      <a:pt x="4390966" y="225415"/>
                      <a:pt x="4374461" y="210175"/>
                    </a:cubicBezTo>
                    <a:cubicBezTo>
                      <a:pt x="4379982" y="204579"/>
                      <a:pt x="4384968" y="198462"/>
                      <a:pt x="4389344" y="191899"/>
                    </a:cubicBezTo>
                    <a:cubicBezTo>
                      <a:pt x="4402887" y="212199"/>
                      <a:pt x="4422264" y="228243"/>
                      <a:pt x="4445050" y="237634"/>
                    </a:cubicBezTo>
                    <a:cubicBezTo>
                      <a:pt x="4441731" y="238482"/>
                      <a:pt x="4438338" y="239182"/>
                      <a:pt x="4434900" y="239747"/>
                    </a:cubicBezTo>
                    <a:close/>
                    <a:moveTo>
                      <a:pt x="4453846" y="241295"/>
                    </a:moveTo>
                    <a:cubicBezTo>
                      <a:pt x="4453399" y="241295"/>
                      <a:pt x="4452953" y="241265"/>
                      <a:pt x="4452506" y="241265"/>
                    </a:cubicBezTo>
                    <a:cubicBezTo>
                      <a:pt x="4452923" y="241131"/>
                      <a:pt x="4453340" y="240968"/>
                      <a:pt x="4453756" y="240834"/>
                    </a:cubicBezTo>
                    <a:cubicBezTo>
                      <a:pt x="4454188" y="240968"/>
                      <a:pt x="4454605" y="241131"/>
                      <a:pt x="4455021" y="241265"/>
                    </a:cubicBezTo>
                    <a:cubicBezTo>
                      <a:pt x="4454635" y="241265"/>
                      <a:pt x="4454248" y="241295"/>
                      <a:pt x="4453846" y="241295"/>
                    </a:cubicBezTo>
                    <a:close/>
                    <a:moveTo>
                      <a:pt x="4462478" y="237634"/>
                    </a:moveTo>
                    <a:cubicBezTo>
                      <a:pt x="4485263" y="228243"/>
                      <a:pt x="4504641" y="212199"/>
                      <a:pt x="4518184" y="191899"/>
                    </a:cubicBezTo>
                    <a:cubicBezTo>
                      <a:pt x="4522589" y="198492"/>
                      <a:pt x="4527605" y="204654"/>
                      <a:pt x="4533156" y="210264"/>
                    </a:cubicBezTo>
                    <a:cubicBezTo>
                      <a:pt x="4516651" y="225475"/>
                      <a:pt x="4495800" y="235997"/>
                      <a:pt x="4472717" y="239762"/>
                    </a:cubicBezTo>
                    <a:cubicBezTo>
                      <a:pt x="4469249" y="239197"/>
                      <a:pt x="4465826" y="238497"/>
                      <a:pt x="4462478" y="237634"/>
                    </a:cubicBezTo>
                    <a:close/>
                    <a:moveTo>
                      <a:pt x="4491559" y="241295"/>
                    </a:moveTo>
                    <a:cubicBezTo>
                      <a:pt x="4491157" y="241295"/>
                      <a:pt x="4490770" y="241265"/>
                      <a:pt x="4490383" y="241265"/>
                    </a:cubicBezTo>
                    <a:cubicBezTo>
                      <a:pt x="4507989" y="235759"/>
                      <a:pt x="4523884" y="226353"/>
                      <a:pt x="4537115" y="214104"/>
                    </a:cubicBezTo>
                    <a:cubicBezTo>
                      <a:pt x="4541416" y="218093"/>
                      <a:pt x="4546000" y="221769"/>
                      <a:pt x="4550837" y="225103"/>
                    </a:cubicBezTo>
                    <a:cubicBezTo>
                      <a:pt x="4533424" y="235372"/>
                      <a:pt x="4513183" y="241295"/>
                      <a:pt x="4491559" y="241295"/>
                    </a:cubicBezTo>
                    <a:close/>
                    <a:moveTo>
                      <a:pt x="4555986" y="221903"/>
                    </a:moveTo>
                    <a:cubicBezTo>
                      <a:pt x="4550718" y="218420"/>
                      <a:pt x="4545732" y="214536"/>
                      <a:pt x="4541104" y="210264"/>
                    </a:cubicBezTo>
                    <a:cubicBezTo>
                      <a:pt x="4546655" y="204639"/>
                      <a:pt x="4551670" y="198492"/>
                      <a:pt x="4556076" y="191899"/>
                    </a:cubicBezTo>
                    <a:cubicBezTo>
                      <a:pt x="4560451" y="198462"/>
                      <a:pt x="4565437" y="204579"/>
                      <a:pt x="4570959" y="210175"/>
                    </a:cubicBezTo>
                    <a:cubicBezTo>
                      <a:pt x="4566285" y="214476"/>
                      <a:pt x="4561285" y="218390"/>
                      <a:pt x="4555986" y="221903"/>
                    </a:cubicBezTo>
                    <a:close/>
                    <a:moveTo>
                      <a:pt x="4620399" y="241295"/>
                    </a:moveTo>
                    <a:cubicBezTo>
                      <a:pt x="4598789" y="241295"/>
                      <a:pt x="4578534" y="235372"/>
                      <a:pt x="4561121" y="225103"/>
                    </a:cubicBezTo>
                    <a:cubicBezTo>
                      <a:pt x="4565988" y="221739"/>
                      <a:pt x="4570601" y="218033"/>
                      <a:pt x="4574932" y="214015"/>
                    </a:cubicBezTo>
                    <a:cubicBezTo>
                      <a:pt x="4588178" y="226308"/>
                      <a:pt x="4604117" y="235729"/>
                      <a:pt x="4621753" y="241250"/>
                    </a:cubicBezTo>
                    <a:cubicBezTo>
                      <a:pt x="4621292" y="241265"/>
                      <a:pt x="4620846" y="241295"/>
                      <a:pt x="4620399" y="241295"/>
                    </a:cubicBezTo>
                    <a:close/>
                    <a:moveTo>
                      <a:pt x="4639345" y="239747"/>
                    </a:moveTo>
                    <a:cubicBezTo>
                      <a:pt x="4616262" y="235967"/>
                      <a:pt x="4595411" y="225415"/>
                      <a:pt x="4578906" y="210175"/>
                    </a:cubicBezTo>
                    <a:cubicBezTo>
                      <a:pt x="4584428" y="204579"/>
                      <a:pt x="4589413" y="198462"/>
                      <a:pt x="4593789" y="191899"/>
                    </a:cubicBezTo>
                    <a:cubicBezTo>
                      <a:pt x="4607332" y="212199"/>
                      <a:pt x="4626709" y="228243"/>
                      <a:pt x="4649495" y="237634"/>
                    </a:cubicBezTo>
                    <a:cubicBezTo>
                      <a:pt x="4646161" y="238482"/>
                      <a:pt x="4642768" y="239182"/>
                      <a:pt x="4639345" y="239747"/>
                    </a:cubicBezTo>
                    <a:close/>
                    <a:moveTo>
                      <a:pt x="4658291" y="241295"/>
                    </a:moveTo>
                    <a:cubicBezTo>
                      <a:pt x="4657844" y="241295"/>
                      <a:pt x="4657398" y="241265"/>
                      <a:pt x="4656951" y="241265"/>
                    </a:cubicBezTo>
                    <a:cubicBezTo>
                      <a:pt x="4657368" y="241131"/>
                      <a:pt x="4657785" y="240968"/>
                      <a:pt x="4658201" y="240834"/>
                    </a:cubicBezTo>
                    <a:cubicBezTo>
                      <a:pt x="4658633" y="240968"/>
                      <a:pt x="4659050" y="241131"/>
                      <a:pt x="4659467" y="241265"/>
                    </a:cubicBezTo>
                    <a:cubicBezTo>
                      <a:pt x="4659065" y="241265"/>
                      <a:pt x="4658678" y="241295"/>
                      <a:pt x="4658291" y="241295"/>
                    </a:cubicBezTo>
                    <a:close/>
                    <a:moveTo>
                      <a:pt x="4666908" y="237634"/>
                    </a:moveTo>
                    <a:cubicBezTo>
                      <a:pt x="4711690" y="219194"/>
                      <a:pt x="4743316" y="174962"/>
                      <a:pt x="4743316" y="123453"/>
                    </a:cubicBezTo>
                    <a:cubicBezTo>
                      <a:pt x="4743316" y="71929"/>
                      <a:pt x="4711690" y="27712"/>
                      <a:pt x="4666908" y="9272"/>
                    </a:cubicBezTo>
                    <a:cubicBezTo>
                      <a:pt x="4670257" y="8409"/>
                      <a:pt x="4673680" y="7709"/>
                      <a:pt x="4677147" y="7144"/>
                    </a:cubicBezTo>
                    <a:cubicBezTo>
                      <a:pt x="4715098" y="13320"/>
                      <a:pt x="4746992" y="37832"/>
                      <a:pt x="4763527" y="71304"/>
                    </a:cubicBezTo>
                    <a:cubicBezTo>
                      <a:pt x="4751502" y="92154"/>
                      <a:pt x="4744566" y="116309"/>
                      <a:pt x="4744566" y="142056"/>
                    </a:cubicBezTo>
                    <a:cubicBezTo>
                      <a:pt x="4744566" y="159648"/>
                      <a:pt x="4747811" y="176495"/>
                      <a:pt x="4753675" y="192048"/>
                    </a:cubicBezTo>
                    <a:cubicBezTo>
                      <a:pt x="4735830" y="216962"/>
                      <a:pt x="4708550" y="234642"/>
                      <a:pt x="4677133" y="239762"/>
                    </a:cubicBezTo>
                    <a:cubicBezTo>
                      <a:pt x="4673680" y="239197"/>
                      <a:pt x="4670257" y="238497"/>
                      <a:pt x="4666908" y="237634"/>
                    </a:cubicBezTo>
                    <a:close/>
                    <a:moveTo>
                      <a:pt x="4696004" y="241295"/>
                    </a:moveTo>
                    <a:cubicBezTo>
                      <a:pt x="4695602" y="241295"/>
                      <a:pt x="4695215" y="241265"/>
                      <a:pt x="4694828" y="241265"/>
                    </a:cubicBezTo>
                    <a:cubicBezTo>
                      <a:pt x="4719474" y="233556"/>
                      <a:pt x="4740801" y="218227"/>
                      <a:pt x="4756115" y="198060"/>
                    </a:cubicBezTo>
                    <a:cubicBezTo>
                      <a:pt x="4759062" y="204892"/>
                      <a:pt x="4762530" y="211425"/>
                      <a:pt x="4766459" y="217646"/>
                    </a:cubicBezTo>
                    <a:cubicBezTo>
                      <a:pt x="4746814" y="232484"/>
                      <a:pt x="4722406" y="241295"/>
                      <a:pt x="4696004" y="241295"/>
                    </a:cubicBezTo>
                    <a:close/>
                    <a:moveTo>
                      <a:pt x="4886638" y="278591"/>
                    </a:moveTo>
                    <a:cubicBezTo>
                      <a:pt x="4839816" y="278591"/>
                      <a:pt x="4798442" y="254898"/>
                      <a:pt x="4773826" y="218867"/>
                    </a:cubicBezTo>
                    <a:cubicBezTo>
                      <a:pt x="4797758" y="199177"/>
                      <a:pt x="4814144" y="170602"/>
                      <a:pt x="4818013" y="138217"/>
                    </a:cubicBezTo>
                    <a:cubicBezTo>
                      <a:pt x="4829369" y="181734"/>
                      <a:pt x="4869002" y="213940"/>
                      <a:pt x="4916016" y="213940"/>
                    </a:cubicBezTo>
                    <a:cubicBezTo>
                      <a:pt x="4971857" y="213940"/>
                      <a:pt x="5017294" y="168503"/>
                      <a:pt x="5017294" y="112663"/>
                    </a:cubicBezTo>
                    <a:cubicBezTo>
                      <a:pt x="5017294" y="108272"/>
                      <a:pt x="5016981" y="103971"/>
                      <a:pt x="5016446" y="99730"/>
                    </a:cubicBezTo>
                    <a:cubicBezTo>
                      <a:pt x="5020806" y="113065"/>
                      <a:pt x="5023187" y="127278"/>
                      <a:pt x="5023187" y="142042"/>
                    </a:cubicBezTo>
                    <a:cubicBezTo>
                      <a:pt x="5023173" y="217334"/>
                      <a:pt x="4961930" y="278591"/>
                      <a:pt x="4886638" y="2785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p:nvPr/>
            </p:nvSpPr>
            <p:spPr>
              <a:xfrm>
                <a:off x="77450" y="4593339"/>
                <a:ext cx="8647816" cy="488724"/>
              </a:xfrm>
              <a:custGeom>
                <a:avLst/>
                <a:gdLst/>
                <a:ahLst/>
                <a:cxnLst/>
                <a:rect l="l" t="t" r="r" b="b"/>
                <a:pathLst>
                  <a:path w="5027800" h="284142" extrusionOk="0">
                    <a:moveTo>
                      <a:pt x="4904854" y="37371"/>
                    </a:moveTo>
                    <a:cubicBezTo>
                      <a:pt x="4898440" y="37371"/>
                      <a:pt x="4892144" y="37877"/>
                      <a:pt x="4885998" y="38829"/>
                    </a:cubicBezTo>
                    <a:cubicBezTo>
                      <a:pt x="4879851" y="37877"/>
                      <a:pt x="4873556" y="37371"/>
                      <a:pt x="4867141" y="37371"/>
                    </a:cubicBezTo>
                    <a:cubicBezTo>
                      <a:pt x="4860697" y="37371"/>
                      <a:pt x="4854372" y="37877"/>
                      <a:pt x="4848195" y="38844"/>
                    </a:cubicBezTo>
                    <a:cubicBezTo>
                      <a:pt x="4842019" y="37877"/>
                      <a:pt x="4835694" y="37371"/>
                      <a:pt x="4829250" y="37371"/>
                    </a:cubicBezTo>
                    <a:cubicBezTo>
                      <a:pt x="4805645" y="37371"/>
                      <a:pt x="4783574" y="44098"/>
                      <a:pt x="4764837" y="55721"/>
                    </a:cubicBezTo>
                    <a:cubicBezTo>
                      <a:pt x="4746085" y="44098"/>
                      <a:pt x="4724028" y="37371"/>
                      <a:pt x="4700424" y="37371"/>
                    </a:cubicBezTo>
                    <a:cubicBezTo>
                      <a:pt x="4694009" y="37371"/>
                      <a:pt x="4687714" y="37877"/>
                      <a:pt x="4681568" y="38829"/>
                    </a:cubicBezTo>
                    <a:cubicBezTo>
                      <a:pt x="4675421" y="37877"/>
                      <a:pt x="4669125" y="37371"/>
                      <a:pt x="4662711" y="37371"/>
                    </a:cubicBezTo>
                    <a:cubicBezTo>
                      <a:pt x="4656267" y="37371"/>
                      <a:pt x="4649942" y="37877"/>
                      <a:pt x="4643765" y="38844"/>
                    </a:cubicBezTo>
                    <a:cubicBezTo>
                      <a:pt x="4637589" y="37877"/>
                      <a:pt x="4631264" y="37371"/>
                      <a:pt x="4624819" y="37371"/>
                    </a:cubicBezTo>
                    <a:cubicBezTo>
                      <a:pt x="4601215" y="37371"/>
                      <a:pt x="4579144" y="44098"/>
                      <a:pt x="4560407" y="55721"/>
                    </a:cubicBezTo>
                    <a:cubicBezTo>
                      <a:pt x="4541654" y="44098"/>
                      <a:pt x="4519598" y="37371"/>
                      <a:pt x="4495994" y="37371"/>
                    </a:cubicBezTo>
                    <a:cubicBezTo>
                      <a:pt x="4489579" y="37371"/>
                      <a:pt x="4483284" y="37877"/>
                      <a:pt x="4477137" y="38829"/>
                    </a:cubicBezTo>
                    <a:cubicBezTo>
                      <a:pt x="4470991" y="37877"/>
                      <a:pt x="4464695" y="37371"/>
                      <a:pt x="4458281" y="37371"/>
                    </a:cubicBezTo>
                    <a:cubicBezTo>
                      <a:pt x="4451836" y="37371"/>
                      <a:pt x="4445511" y="37877"/>
                      <a:pt x="4439335" y="38844"/>
                    </a:cubicBezTo>
                    <a:cubicBezTo>
                      <a:pt x="4433159" y="37877"/>
                      <a:pt x="4426833" y="37371"/>
                      <a:pt x="4420389" y="37371"/>
                    </a:cubicBezTo>
                    <a:cubicBezTo>
                      <a:pt x="4396785" y="37371"/>
                      <a:pt x="4374714" y="44098"/>
                      <a:pt x="4355976" y="55721"/>
                    </a:cubicBezTo>
                    <a:cubicBezTo>
                      <a:pt x="4337224" y="44098"/>
                      <a:pt x="4315168" y="37371"/>
                      <a:pt x="4291563" y="37371"/>
                    </a:cubicBezTo>
                    <a:cubicBezTo>
                      <a:pt x="4285149" y="37371"/>
                      <a:pt x="4278853" y="37877"/>
                      <a:pt x="4272707" y="38829"/>
                    </a:cubicBezTo>
                    <a:cubicBezTo>
                      <a:pt x="4266560" y="37877"/>
                      <a:pt x="4260265" y="37371"/>
                      <a:pt x="4253850" y="37371"/>
                    </a:cubicBezTo>
                    <a:cubicBezTo>
                      <a:pt x="4247406" y="37371"/>
                      <a:pt x="4241081" y="37877"/>
                      <a:pt x="4234904" y="38844"/>
                    </a:cubicBezTo>
                    <a:cubicBezTo>
                      <a:pt x="4228728" y="37877"/>
                      <a:pt x="4222403" y="37371"/>
                      <a:pt x="4215959" y="37371"/>
                    </a:cubicBezTo>
                    <a:cubicBezTo>
                      <a:pt x="4192355" y="37371"/>
                      <a:pt x="4170283" y="44098"/>
                      <a:pt x="4151546" y="55721"/>
                    </a:cubicBezTo>
                    <a:cubicBezTo>
                      <a:pt x="4132793" y="44098"/>
                      <a:pt x="4110737" y="37371"/>
                      <a:pt x="4087133" y="37371"/>
                    </a:cubicBezTo>
                    <a:cubicBezTo>
                      <a:pt x="4080719" y="37371"/>
                      <a:pt x="4074423" y="37877"/>
                      <a:pt x="4068276" y="38829"/>
                    </a:cubicBezTo>
                    <a:cubicBezTo>
                      <a:pt x="4062130" y="37877"/>
                      <a:pt x="4055835" y="37371"/>
                      <a:pt x="4049420" y="37371"/>
                    </a:cubicBezTo>
                    <a:cubicBezTo>
                      <a:pt x="4042976" y="37371"/>
                      <a:pt x="4036650" y="37877"/>
                      <a:pt x="4030474" y="38844"/>
                    </a:cubicBezTo>
                    <a:cubicBezTo>
                      <a:pt x="4024298" y="37877"/>
                      <a:pt x="4017972" y="37371"/>
                      <a:pt x="4011528" y="37371"/>
                    </a:cubicBezTo>
                    <a:cubicBezTo>
                      <a:pt x="3987924" y="37371"/>
                      <a:pt x="3965853" y="44098"/>
                      <a:pt x="3947115" y="55721"/>
                    </a:cubicBezTo>
                    <a:cubicBezTo>
                      <a:pt x="3928363" y="44098"/>
                      <a:pt x="3906307" y="37371"/>
                      <a:pt x="3882703" y="37371"/>
                    </a:cubicBezTo>
                    <a:cubicBezTo>
                      <a:pt x="3876288" y="37371"/>
                      <a:pt x="3869993" y="37877"/>
                      <a:pt x="3863846" y="38829"/>
                    </a:cubicBezTo>
                    <a:cubicBezTo>
                      <a:pt x="3857699" y="37877"/>
                      <a:pt x="3851404" y="37371"/>
                      <a:pt x="3844989" y="37371"/>
                    </a:cubicBezTo>
                    <a:cubicBezTo>
                      <a:pt x="3838545" y="37371"/>
                      <a:pt x="3832220" y="37877"/>
                      <a:pt x="3826044" y="38844"/>
                    </a:cubicBezTo>
                    <a:cubicBezTo>
                      <a:pt x="3819867" y="37877"/>
                      <a:pt x="3813542" y="37371"/>
                      <a:pt x="3807098" y="37371"/>
                    </a:cubicBezTo>
                    <a:cubicBezTo>
                      <a:pt x="3783494" y="37371"/>
                      <a:pt x="3761423" y="44098"/>
                      <a:pt x="3742685" y="55721"/>
                    </a:cubicBezTo>
                    <a:cubicBezTo>
                      <a:pt x="3723933" y="44098"/>
                      <a:pt x="3701876" y="37371"/>
                      <a:pt x="3678272" y="37371"/>
                    </a:cubicBezTo>
                    <a:cubicBezTo>
                      <a:pt x="3671858" y="37371"/>
                      <a:pt x="3665563" y="37877"/>
                      <a:pt x="3659416" y="38829"/>
                    </a:cubicBezTo>
                    <a:cubicBezTo>
                      <a:pt x="3653269" y="37877"/>
                      <a:pt x="3646974" y="37371"/>
                      <a:pt x="3640559" y="37371"/>
                    </a:cubicBezTo>
                    <a:cubicBezTo>
                      <a:pt x="3634115" y="37371"/>
                      <a:pt x="3627790" y="37877"/>
                      <a:pt x="3621614" y="38844"/>
                    </a:cubicBezTo>
                    <a:cubicBezTo>
                      <a:pt x="3615437" y="37877"/>
                      <a:pt x="3609112" y="37371"/>
                      <a:pt x="3602668" y="37371"/>
                    </a:cubicBezTo>
                    <a:cubicBezTo>
                      <a:pt x="3579063" y="37371"/>
                      <a:pt x="3556992" y="44098"/>
                      <a:pt x="3538255" y="55721"/>
                    </a:cubicBezTo>
                    <a:cubicBezTo>
                      <a:pt x="3519502" y="44098"/>
                      <a:pt x="3497446" y="37371"/>
                      <a:pt x="3473842" y="37371"/>
                    </a:cubicBezTo>
                    <a:cubicBezTo>
                      <a:pt x="3467427" y="37371"/>
                      <a:pt x="3461132" y="37877"/>
                      <a:pt x="3454986" y="38829"/>
                    </a:cubicBezTo>
                    <a:cubicBezTo>
                      <a:pt x="3448839" y="37877"/>
                      <a:pt x="3442543" y="37371"/>
                      <a:pt x="3436129" y="37371"/>
                    </a:cubicBezTo>
                    <a:cubicBezTo>
                      <a:pt x="3429685" y="37371"/>
                      <a:pt x="3423360" y="37877"/>
                      <a:pt x="3417183" y="38844"/>
                    </a:cubicBezTo>
                    <a:cubicBezTo>
                      <a:pt x="3411007" y="37877"/>
                      <a:pt x="3404682" y="37371"/>
                      <a:pt x="3398237" y="37371"/>
                    </a:cubicBezTo>
                    <a:cubicBezTo>
                      <a:pt x="3374633" y="37371"/>
                      <a:pt x="3352562" y="44098"/>
                      <a:pt x="3333824" y="55721"/>
                    </a:cubicBezTo>
                    <a:cubicBezTo>
                      <a:pt x="3315087" y="44098"/>
                      <a:pt x="3293016" y="37371"/>
                      <a:pt x="3269412" y="37371"/>
                    </a:cubicBezTo>
                    <a:cubicBezTo>
                      <a:pt x="3262997" y="37371"/>
                      <a:pt x="3256702" y="37877"/>
                      <a:pt x="3250555" y="38829"/>
                    </a:cubicBezTo>
                    <a:cubicBezTo>
                      <a:pt x="3244409" y="37877"/>
                      <a:pt x="3238113" y="37371"/>
                      <a:pt x="3231699" y="37371"/>
                    </a:cubicBezTo>
                    <a:cubicBezTo>
                      <a:pt x="3225254" y="37371"/>
                      <a:pt x="3218929" y="37877"/>
                      <a:pt x="3212753" y="38844"/>
                    </a:cubicBezTo>
                    <a:cubicBezTo>
                      <a:pt x="3206576" y="37877"/>
                      <a:pt x="3200251" y="37371"/>
                      <a:pt x="3193807" y="37371"/>
                    </a:cubicBezTo>
                    <a:cubicBezTo>
                      <a:pt x="3170203" y="37371"/>
                      <a:pt x="3148132" y="44098"/>
                      <a:pt x="3129394" y="55721"/>
                    </a:cubicBezTo>
                    <a:cubicBezTo>
                      <a:pt x="3110642" y="44098"/>
                      <a:pt x="3088585" y="37371"/>
                      <a:pt x="3064981" y="37371"/>
                    </a:cubicBezTo>
                    <a:cubicBezTo>
                      <a:pt x="3058567" y="37371"/>
                      <a:pt x="3052271" y="37877"/>
                      <a:pt x="3046125" y="38829"/>
                    </a:cubicBezTo>
                    <a:cubicBezTo>
                      <a:pt x="3039978" y="37877"/>
                      <a:pt x="3033683" y="37371"/>
                      <a:pt x="3027268" y="37371"/>
                    </a:cubicBezTo>
                    <a:cubicBezTo>
                      <a:pt x="3020824" y="37371"/>
                      <a:pt x="3014499" y="37877"/>
                      <a:pt x="3008322" y="38844"/>
                    </a:cubicBezTo>
                    <a:cubicBezTo>
                      <a:pt x="3002146" y="37877"/>
                      <a:pt x="2995821" y="37371"/>
                      <a:pt x="2989377" y="37371"/>
                    </a:cubicBezTo>
                    <a:cubicBezTo>
                      <a:pt x="2965772" y="37371"/>
                      <a:pt x="2943701" y="44098"/>
                      <a:pt x="2924964" y="55721"/>
                    </a:cubicBezTo>
                    <a:cubicBezTo>
                      <a:pt x="2906226" y="44098"/>
                      <a:pt x="2884155" y="37371"/>
                      <a:pt x="2860551" y="37371"/>
                    </a:cubicBezTo>
                    <a:cubicBezTo>
                      <a:pt x="2854136" y="37371"/>
                      <a:pt x="2847841" y="37877"/>
                      <a:pt x="2841695" y="38829"/>
                    </a:cubicBezTo>
                    <a:cubicBezTo>
                      <a:pt x="2835548" y="37877"/>
                      <a:pt x="2829252" y="37371"/>
                      <a:pt x="2822838" y="37371"/>
                    </a:cubicBezTo>
                    <a:cubicBezTo>
                      <a:pt x="2816394" y="37371"/>
                      <a:pt x="2810069" y="37877"/>
                      <a:pt x="2803892" y="38844"/>
                    </a:cubicBezTo>
                    <a:cubicBezTo>
                      <a:pt x="2797716" y="37877"/>
                      <a:pt x="2791391" y="37371"/>
                      <a:pt x="2784946" y="37371"/>
                    </a:cubicBezTo>
                    <a:cubicBezTo>
                      <a:pt x="2761342" y="37371"/>
                      <a:pt x="2739271" y="44098"/>
                      <a:pt x="2720534" y="55721"/>
                    </a:cubicBezTo>
                    <a:cubicBezTo>
                      <a:pt x="2701781" y="44098"/>
                      <a:pt x="2679725" y="37371"/>
                      <a:pt x="2656121" y="37371"/>
                    </a:cubicBezTo>
                    <a:cubicBezTo>
                      <a:pt x="2649706" y="37371"/>
                      <a:pt x="2643411" y="37877"/>
                      <a:pt x="2637264" y="38829"/>
                    </a:cubicBezTo>
                    <a:cubicBezTo>
                      <a:pt x="2631118" y="37877"/>
                      <a:pt x="2624822" y="37371"/>
                      <a:pt x="2618408" y="37371"/>
                    </a:cubicBezTo>
                    <a:cubicBezTo>
                      <a:pt x="2611963" y="37371"/>
                      <a:pt x="2605638" y="37877"/>
                      <a:pt x="2599462" y="38844"/>
                    </a:cubicBezTo>
                    <a:cubicBezTo>
                      <a:pt x="2593286" y="37877"/>
                      <a:pt x="2586960" y="37371"/>
                      <a:pt x="2580516" y="37371"/>
                    </a:cubicBezTo>
                    <a:cubicBezTo>
                      <a:pt x="2556912" y="37371"/>
                      <a:pt x="2534841" y="44098"/>
                      <a:pt x="2516103" y="55721"/>
                    </a:cubicBezTo>
                    <a:cubicBezTo>
                      <a:pt x="2497351" y="44098"/>
                      <a:pt x="2475295" y="37371"/>
                      <a:pt x="2451690" y="37371"/>
                    </a:cubicBezTo>
                    <a:cubicBezTo>
                      <a:pt x="2445276" y="37371"/>
                      <a:pt x="2438980" y="37877"/>
                      <a:pt x="2432834" y="38829"/>
                    </a:cubicBezTo>
                    <a:cubicBezTo>
                      <a:pt x="2426687" y="37877"/>
                      <a:pt x="2420392" y="37371"/>
                      <a:pt x="2413977" y="37371"/>
                    </a:cubicBezTo>
                    <a:cubicBezTo>
                      <a:pt x="2407533" y="37371"/>
                      <a:pt x="2401208" y="37877"/>
                      <a:pt x="2395031" y="38844"/>
                    </a:cubicBezTo>
                    <a:cubicBezTo>
                      <a:pt x="2388855" y="37877"/>
                      <a:pt x="2382530" y="37371"/>
                      <a:pt x="2376086" y="37371"/>
                    </a:cubicBezTo>
                    <a:cubicBezTo>
                      <a:pt x="2352482" y="37371"/>
                      <a:pt x="2330410" y="44098"/>
                      <a:pt x="2311673" y="55721"/>
                    </a:cubicBezTo>
                    <a:cubicBezTo>
                      <a:pt x="2292921" y="44098"/>
                      <a:pt x="2270864" y="37371"/>
                      <a:pt x="2247260" y="37371"/>
                    </a:cubicBezTo>
                    <a:cubicBezTo>
                      <a:pt x="2240846" y="37371"/>
                      <a:pt x="2234550" y="37877"/>
                      <a:pt x="2228404" y="38829"/>
                    </a:cubicBezTo>
                    <a:cubicBezTo>
                      <a:pt x="2222257" y="37877"/>
                      <a:pt x="2215962" y="37371"/>
                      <a:pt x="2209547" y="37371"/>
                    </a:cubicBezTo>
                    <a:cubicBezTo>
                      <a:pt x="2203103" y="37371"/>
                      <a:pt x="2196778" y="37877"/>
                      <a:pt x="2190601" y="38844"/>
                    </a:cubicBezTo>
                    <a:cubicBezTo>
                      <a:pt x="2184425" y="37877"/>
                      <a:pt x="2178100" y="37371"/>
                      <a:pt x="2171655" y="37371"/>
                    </a:cubicBezTo>
                    <a:cubicBezTo>
                      <a:pt x="2148051" y="37371"/>
                      <a:pt x="2125980" y="44098"/>
                      <a:pt x="2107243" y="55721"/>
                    </a:cubicBezTo>
                    <a:cubicBezTo>
                      <a:pt x="2088490" y="44098"/>
                      <a:pt x="2066434" y="37371"/>
                      <a:pt x="2042830" y="37371"/>
                    </a:cubicBezTo>
                    <a:cubicBezTo>
                      <a:pt x="2036415" y="37371"/>
                      <a:pt x="2030120" y="37877"/>
                      <a:pt x="2023973" y="38829"/>
                    </a:cubicBezTo>
                    <a:cubicBezTo>
                      <a:pt x="2017827" y="37877"/>
                      <a:pt x="2011531" y="37371"/>
                      <a:pt x="2005117" y="37371"/>
                    </a:cubicBezTo>
                    <a:cubicBezTo>
                      <a:pt x="1998672" y="37371"/>
                      <a:pt x="1992347" y="37877"/>
                      <a:pt x="1986171" y="38844"/>
                    </a:cubicBezTo>
                    <a:cubicBezTo>
                      <a:pt x="1979995" y="37877"/>
                      <a:pt x="1973669" y="37371"/>
                      <a:pt x="1967225" y="37371"/>
                    </a:cubicBezTo>
                    <a:cubicBezTo>
                      <a:pt x="1943621" y="37371"/>
                      <a:pt x="1921550" y="44098"/>
                      <a:pt x="1902812" y="55721"/>
                    </a:cubicBezTo>
                    <a:cubicBezTo>
                      <a:pt x="1884060" y="44098"/>
                      <a:pt x="1862004" y="37371"/>
                      <a:pt x="1838399" y="37371"/>
                    </a:cubicBezTo>
                    <a:cubicBezTo>
                      <a:pt x="1831985" y="37371"/>
                      <a:pt x="1825689" y="37877"/>
                      <a:pt x="1819543" y="38829"/>
                    </a:cubicBezTo>
                    <a:cubicBezTo>
                      <a:pt x="1813396" y="37877"/>
                      <a:pt x="1807101" y="37371"/>
                      <a:pt x="1800686" y="37371"/>
                    </a:cubicBezTo>
                    <a:cubicBezTo>
                      <a:pt x="1794242" y="37371"/>
                      <a:pt x="1787917" y="37877"/>
                      <a:pt x="1781741" y="38844"/>
                    </a:cubicBezTo>
                    <a:cubicBezTo>
                      <a:pt x="1775564" y="37877"/>
                      <a:pt x="1769239" y="37371"/>
                      <a:pt x="1762795" y="37371"/>
                    </a:cubicBezTo>
                    <a:cubicBezTo>
                      <a:pt x="1739191" y="37371"/>
                      <a:pt x="1717119" y="44098"/>
                      <a:pt x="1698382" y="55721"/>
                    </a:cubicBezTo>
                    <a:cubicBezTo>
                      <a:pt x="1679630" y="44098"/>
                      <a:pt x="1657573" y="37371"/>
                      <a:pt x="1633969" y="37371"/>
                    </a:cubicBezTo>
                    <a:cubicBezTo>
                      <a:pt x="1627555" y="37371"/>
                      <a:pt x="1621259" y="37877"/>
                      <a:pt x="1615113" y="38829"/>
                    </a:cubicBezTo>
                    <a:cubicBezTo>
                      <a:pt x="1608966" y="37877"/>
                      <a:pt x="1602671" y="37371"/>
                      <a:pt x="1596256" y="37371"/>
                    </a:cubicBezTo>
                    <a:cubicBezTo>
                      <a:pt x="1589812" y="37371"/>
                      <a:pt x="1583487" y="37877"/>
                      <a:pt x="1577310" y="38844"/>
                    </a:cubicBezTo>
                    <a:cubicBezTo>
                      <a:pt x="1571134" y="37877"/>
                      <a:pt x="1564809" y="37371"/>
                      <a:pt x="1558364" y="37371"/>
                    </a:cubicBezTo>
                    <a:cubicBezTo>
                      <a:pt x="1534760" y="37371"/>
                      <a:pt x="1512689" y="44098"/>
                      <a:pt x="1493952" y="55721"/>
                    </a:cubicBezTo>
                    <a:cubicBezTo>
                      <a:pt x="1475199" y="44098"/>
                      <a:pt x="1453143" y="37371"/>
                      <a:pt x="1429539" y="37371"/>
                    </a:cubicBezTo>
                    <a:cubicBezTo>
                      <a:pt x="1423124" y="37371"/>
                      <a:pt x="1416829" y="37877"/>
                      <a:pt x="1410682" y="38829"/>
                    </a:cubicBezTo>
                    <a:cubicBezTo>
                      <a:pt x="1404536" y="37877"/>
                      <a:pt x="1398240" y="37371"/>
                      <a:pt x="1391826" y="37371"/>
                    </a:cubicBezTo>
                    <a:cubicBezTo>
                      <a:pt x="1385382" y="37371"/>
                      <a:pt x="1379056" y="37877"/>
                      <a:pt x="1372880" y="38844"/>
                    </a:cubicBezTo>
                    <a:cubicBezTo>
                      <a:pt x="1366704" y="37877"/>
                      <a:pt x="1360378" y="37371"/>
                      <a:pt x="1353934" y="37371"/>
                    </a:cubicBezTo>
                    <a:cubicBezTo>
                      <a:pt x="1330330" y="37371"/>
                      <a:pt x="1308259" y="44098"/>
                      <a:pt x="1289521" y="55721"/>
                    </a:cubicBezTo>
                    <a:cubicBezTo>
                      <a:pt x="1270769" y="44098"/>
                      <a:pt x="1248713" y="37371"/>
                      <a:pt x="1225108" y="37371"/>
                    </a:cubicBezTo>
                    <a:cubicBezTo>
                      <a:pt x="1218694" y="37371"/>
                      <a:pt x="1212399" y="37877"/>
                      <a:pt x="1206252" y="38829"/>
                    </a:cubicBezTo>
                    <a:cubicBezTo>
                      <a:pt x="1200105" y="37877"/>
                      <a:pt x="1193810" y="37371"/>
                      <a:pt x="1187395" y="37371"/>
                    </a:cubicBezTo>
                    <a:cubicBezTo>
                      <a:pt x="1180951" y="37371"/>
                      <a:pt x="1174626" y="37877"/>
                      <a:pt x="1168450" y="38844"/>
                    </a:cubicBezTo>
                    <a:cubicBezTo>
                      <a:pt x="1162273" y="37877"/>
                      <a:pt x="1155948" y="37371"/>
                      <a:pt x="1149504" y="37371"/>
                    </a:cubicBezTo>
                    <a:cubicBezTo>
                      <a:pt x="1125900" y="37371"/>
                      <a:pt x="1103828" y="44098"/>
                      <a:pt x="1085091" y="55721"/>
                    </a:cubicBezTo>
                    <a:cubicBezTo>
                      <a:pt x="1066339" y="44098"/>
                      <a:pt x="1044282" y="37371"/>
                      <a:pt x="1020678" y="37371"/>
                    </a:cubicBezTo>
                    <a:cubicBezTo>
                      <a:pt x="1014264" y="37371"/>
                      <a:pt x="1007968" y="37877"/>
                      <a:pt x="1001822" y="38829"/>
                    </a:cubicBezTo>
                    <a:cubicBezTo>
                      <a:pt x="995675" y="37877"/>
                      <a:pt x="989380" y="37371"/>
                      <a:pt x="982965" y="37371"/>
                    </a:cubicBezTo>
                    <a:cubicBezTo>
                      <a:pt x="976521" y="37371"/>
                      <a:pt x="970196" y="37877"/>
                      <a:pt x="964019" y="38844"/>
                    </a:cubicBezTo>
                    <a:cubicBezTo>
                      <a:pt x="957843" y="37877"/>
                      <a:pt x="951518" y="37371"/>
                      <a:pt x="945074" y="37371"/>
                    </a:cubicBezTo>
                    <a:cubicBezTo>
                      <a:pt x="921469" y="37371"/>
                      <a:pt x="899398" y="44098"/>
                      <a:pt x="880661" y="55721"/>
                    </a:cubicBezTo>
                    <a:cubicBezTo>
                      <a:pt x="861908" y="44098"/>
                      <a:pt x="839852" y="37371"/>
                      <a:pt x="816248" y="37371"/>
                    </a:cubicBezTo>
                    <a:cubicBezTo>
                      <a:pt x="809833" y="37371"/>
                      <a:pt x="803538" y="37877"/>
                      <a:pt x="797391" y="38829"/>
                    </a:cubicBezTo>
                    <a:cubicBezTo>
                      <a:pt x="791245" y="37877"/>
                      <a:pt x="784949" y="37371"/>
                      <a:pt x="778535" y="37371"/>
                    </a:cubicBezTo>
                    <a:cubicBezTo>
                      <a:pt x="772091" y="37371"/>
                      <a:pt x="765765" y="37877"/>
                      <a:pt x="759589" y="38844"/>
                    </a:cubicBezTo>
                    <a:cubicBezTo>
                      <a:pt x="753413" y="37877"/>
                      <a:pt x="747087" y="37371"/>
                      <a:pt x="740643" y="37371"/>
                    </a:cubicBezTo>
                    <a:cubicBezTo>
                      <a:pt x="717039" y="37371"/>
                      <a:pt x="694968" y="44098"/>
                      <a:pt x="676230" y="55721"/>
                    </a:cubicBezTo>
                    <a:cubicBezTo>
                      <a:pt x="657478" y="44098"/>
                      <a:pt x="635422" y="37371"/>
                      <a:pt x="611818" y="37371"/>
                    </a:cubicBezTo>
                    <a:cubicBezTo>
                      <a:pt x="605403" y="37371"/>
                      <a:pt x="599108" y="37877"/>
                      <a:pt x="592961" y="38829"/>
                    </a:cubicBezTo>
                    <a:cubicBezTo>
                      <a:pt x="586814" y="37877"/>
                      <a:pt x="580519" y="37371"/>
                      <a:pt x="574105" y="37371"/>
                    </a:cubicBezTo>
                    <a:cubicBezTo>
                      <a:pt x="567660" y="37371"/>
                      <a:pt x="561335" y="37877"/>
                      <a:pt x="555159" y="38844"/>
                    </a:cubicBezTo>
                    <a:cubicBezTo>
                      <a:pt x="548982" y="37877"/>
                      <a:pt x="542657" y="37371"/>
                      <a:pt x="536213" y="37371"/>
                    </a:cubicBezTo>
                    <a:cubicBezTo>
                      <a:pt x="512609" y="37371"/>
                      <a:pt x="490537" y="44098"/>
                      <a:pt x="471800" y="55721"/>
                    </a:cubicBezTo>
                    <a:cubicBezTo>
                      <a:pt x="453048" y="44098"/>
                      <a:pt x="430991" y="37371"/>
                      <a:pt x="407387" y="37371"/>
                    </a:cubicBezTo>
                    <a:cubicBezTo>
                      <a:pt x="400973" y="37371"/>
                      <a:pt x="394677" y="37877"/>
                      <a:pt x="388531" y="38829"/>
                    </a:cubicBezTo>
                    <a:cubicBezTo>
                      <a:pt x="382384" y="37877"/>
                      <a:pt x="376089" y="37371"/>
                      <a:pt x="369674" y="37371"/>
                    </a:cubicBezTo>
                    <a:cubicBezTo>
                      <a:pt x="363230" y="37371"/>
                      <a:pt x="356905" y="37877"/>
                      <a:pt x="350728" y="38844"/>
                    </a:cubicBezTo>
                    <a:cubicBezTo>
                      <a:pt x="344552" y="37877"/>
                      <a:pt x="338227" y="37371"/>
                      <a:pt x="331783" y="37371"/>
                    </a:cubicBezTo>
                    <a:cubicBezTo>
                      <a:pt x="304532" y="37371"/>
                      <a:pt x="279350" y="46330"/>
                      <a:pt x="258946" y="61436"/>
                    </a:cubicBezTo>
                    <a:cubicBezTo>
                      <a:pt x="233288" y="24348"/>
                      <a:pt x="190470" y="0"/>
                      <a:pt x="142071" y="0"/>
                    </a:cubicBezTo>
                    <a:cubicBezTo>
                      <a:pt x="63728" y="0"/>
                      <a:pt x="0" y="63728"/>
                      <a:pt x="0" y="142071"/>
                    </a:cubicBezTo>
                    <a:cubicBezTo>
                      <a:pt x="0" y="172849"/>
                      <a:pt x="9867" y="201335"/>
                      <a:pt x="26551" y="224626"/>
                    </a:cubicBezTo>
                    <a:cubicBezTo>
                      <a:pt x="34841" y="238006"/>
                      <a:pt x="46137" y="249302"/>
                      <a:pt x="59516" y="257592"/>
                    </a:cubicBezTo>
                    <a:cubicBezTo>
                      <a:pt x="82808" y="274275"/>
                      <a:pt x="111294" y="284143"/>
                      <a:pt x="142071" y="284143"/>
                    </a:cubicBezTo>
                    <a:cubicBezTo>
                      <a:pt x="180514" y="284143"/>
                      <a:pt x="215414" y="268769"/>
                      <a:pt x="241027" y="243870"/>
                    </a:cubicBezTo>
                    <a:cubicBezTo>
                      <a:pt x="263515" y="268590"/>
                      <a:pt x="295885" y="284143"/>
                      <a:pt x="331797" y="284143"/>
                    </a:cubicBezTo>
                    <a:cubicBezTo>
                      <a:pt x="338242" y="284143"/>
                      <a:pt x="344567" y="283637"/>
                      <a:pt x="350743" y="282669"/>
                    </a:cubicBezTo>
                    <a:cubicBezTo>
                      <a:pt x="356920" y="283637"/>
                      <a:pt x="363245" y="284143"/>
                      <a:pt x="369689" y="284143"/>
                    </a:cubicBezTo>
                    <a:cubicBezTo>
                      <a:pt x="376104" y="284143"/>
                      <a:pt x="382399" y="283637"/>
                      <a:pt x="388546" y="282684"/>
                    </a:cubicBezTo>
                    <a:cubicBezTo>
                      <a:pt x="394692" y="283637"/>
                      <a:pt x="400988" y="284143"/>
                      <a:pt x="407402" y="284143"/>
                    </a:cubicBezTo>
                    <a:cubicBezTo>
                      <a:pt x="431006" y="284143"/>
                      <a:pt x="453077" y="277416"/>
                      <a:pt x="471815" y="265792"/>
                    </a:cubicBezTo>
                    <a:cubicBezTo>
                      <a:pt x="490567" y="277416"/>
                      <a:pt x="512624" y="284143"/>
                      <a:pt x="536228" y="284143"/>
                    </a:cubicBezTo>
                    <a:cubicBezTo>
                      <a:pt x="542672" y="284143"/>
                      <a:pt x="548997" y="283637"/>
                      <a:pt x="555174" y="282669"/>
                    </a:cubicBezTo>
                    <a:cubicBezTo>
                      <a:pt x="561350" y="283637"/>
                      <a:pt x="567675" y="284143"/>
                      <a:pt x="574119" y="284143"/>
                    </a:cubicBezTo>
                    <a:cubicBezTo>
                      <a:pt x="580534" y="284143"/>
                      <a:pt x="586829" y="283637"/>
                      <a:pt x="592976" y="282684"/>
                    </a:cubicBezTo>
                    <a:cubicBezTo>
                      <a:pt x="599123" y="283637"/>
                      <a:pt x="605418" y="284143"/>
                      <a:pt x="611832" y="284143"/>
                    </a:cubicBezTo>
                    <a:cubicBezTo>
                      <a:pt x="635407" y="284143"/>
                      <a:pt x="657448" y="277431"/>
                      <a:pt x="676186" y="265822"/>
                    </a:cubicBezTo>
                    <a:cubicBezTo>
                      <a:pt x="695385" y="277743"/>
                      <a:pt x="717530" y="284128"/>
                      <a:pt x="740658" y="284128"/>
                    </a:cubicBezTo>
                    <a:cubicBezTo>
                      <a:pt x="747087" y="284128"/>
                      <a:pt x="753413" y="283622"/>
                      <a:pt x="759589" y="282654"/>
                    </a:cubicBezTo>
                    <a:cubicBezTo>
                      <a:pt x="765810" y="283622"/>
                      <a:pt x="772135" y="284128"/>
                      <a:pt x="778550" y="284128"/>
                    </a:cubicBezTo>
                    <a:cubicBezTo>
                      <a:pt x="784964" y="284128"/>
                      <a:pt x="791260" y="283622"/>
                      <a:pt x="797406" y="282669"/>
                    </a:cubicBezTo>
                    <a:cubicBezTo>
                      <a:pt x="803553" y="283622"/>
                      <a:pt x="809848" y="284128"/>
                      <a:pt x="816263" y="284128"/>
                    </a:cubicBezTo>
                    <a:cubicBezTo>
                      <a:pt x="839867" y="284128"/>
                      <a:pt x="861938" y="277401"/>
                      <a:pt x="880676" y="265777"/>
                    </a:cubicBezTo>
                    <a:cubicBezTo>
                      <a:pt x="899413" y="277401"/>
                      <a:pt x="921484" y="284128"/>
                      <a:pt x="945088" y="284128"/>
                    </a:cubicBezTo>
                    <a:cubicBezTo>
                      <a:pt x="951533" y="284128"/>
                      <a:pt x="957858" y="283622"/>
                      <a:pt x="964034" y="282654"/>
                    </a:cubicBezTo>
                    <a:cubicBezTo>
                      <a:pt x="970211" y="283622"/>
                      <a:pt x="976536" y="284128"/>
                      <a:pt x="982980" y="284128"/>
                    </a:cubicBezTo>
                    <a:cubicBezTo>
                      <a:pt x="989394" y="284128"/>
                      <a:pt x="995690" y="283622"/>
                      <a:pt x="1001837" y="282669"/>
                    </a:cubicBezTo>
                    <a:cubicBezTo>
                      <a:pt x="1007983" y="283622"/>
                      <a:pt x="1014279" y="284128"/>
                      <a:pt x="1020693" y="284128"/>
                    </a:cubicBezTo>
                    <a:cubicBezTo>
                      <a:pt x="1044297" y="284128"/>
                      <a:pt x="1066368" y="277401"/>
                      <a:pt x="1085106" y="265777"/>
                    </a:cubicBezTo>
                    <a:cubicBezTo>
                      <a:pt x="1103858" y="277401"/>
                      <a:pt x="1125915" y="284128"/>
                      <a:pt x="1149519" y="284128"/>
                    </a:cubicBezTo>
                    <a:cubicBezTo>
                      <a:pt x="1155963" y="284128"/>
                      <a:pt x="1162288" y="283622"/>
                      <a:pt x="1168465" y="282654"/>
                    </a:cubicBezTo>
                    <a:cubicBezTo>
                      <a:pt x="1174641" y="283622"/>
                      <a:pt x="1180966" y="284128"/>
                      <a:pt x="1187410" y="284128"/>
                    </a:cubicBezTo>
                    <a:cubicBezTo>
                      <a:pt x="1193825" y="284128"/>
                      <a:pt x="1200120" y="283622"/>
                      <a:pt x="1206267" y="282669"/>
                    </a:cubicBezTo>
                    <a:cubicBezTo>
                      <a:pt x="1212414" y="283622"/>
                      <a:pt x="1218709" y="284128"/>
                      <a:pt x="1225123" y="284128"/>
                    </a:cubicBezTo>
                    <a:cubicBezTo>
                      <a:pt x="1248727" y="284128"/>
                      <a:pt x="1270799" y="277401"/>
                      <a:pt x="1289536" y="265777"/>
                    </a:cubicBezTo>
                    <a:cubicBezTo>
                      <a:pt x="1308288" y="277401"/>
                      <a:pt x="1330345" y="284128"/>
                      <a:pt x="1353949" y="284128"/>
                    </a:cubicBezTo>
                    <a:cubicBezTo>
                      <a:pt x="1360393" y="284128"/>
                      <a:pt x="1366718" y="283622"/>
                      <a:pt x="1372895" y="282654"/>
                    </a:cubicBezTo>
                    <a:cubicBezTo>
                      <a:pt x="1379071" y="283622"/>
                      <a:pt x="1385396" y="284128"/>
                      <a:pt x="1391841" y="284128"/>
                    </a:cubicBezTo>
                    <a:cubicBezTo>
                      <a:pt x="1398255" y="284128"/>
                      <a:pt x="1404551" y="283622"/>
                      <a:pt x="1410697" y="282669"/>
                    </a:cubicBezTo>
                    <a:cubicBezTo>
                      <a:pt x="1416844" y="283622"/>
                      <a:pt x="1423139" y="284128"/>
                      <a:pt x="1429554" y="284128"/>
                    </a:cubicBezTo>
                    <a:cubicBezTo>
                      <a:pt x="1453158" y="284128"/>
                      <a:pt x="1475229" y="277401"/>
                      <a:pt x="1493966" y="265777"/>
                    </a:cubicBezTo>
                    <a:cubicBezTo>
                      <a:pt x="1512719" y="277401"/>
                      <a:pt x="1534775" y="284128"/>
                      <a:pt x="1558379" y="284128"/>
                    </a:cubicBezTo>
                    <a:cubicBezTo>
                      <a:pt x="1564824" y="284128"/>
                      <a:pt x="1571149" y="283622"/>
                      <a:pt x="1577325" y="282654"/>
                    </a:cubicBezTo>
                    <a:cubicBezTo>
                      <a:pt x="1583502" y="283622"/>
                      <a:pt x="1589827" y="284128"/>
                      <a:pt x="1596271" y="284128"/>
                    </a:cubicBezTo>
                    <a:cubicBezTo>
                      <a:pt x="1602656" y="284128"/>
                      <a:pt x="1608951" y="283637"/>
                      <a:pt x="1615142" y="282684"/>
                    </a:cubicBezTo>
                    <a:cubicBezTo>
                      <a:pt x="1621289" y="283637"/>
                      <a:pt x="1627584" y="284128"/>
                      <a:pt x="1633984" y="284128"/>
                    </a:cubicBezTo>
                    <a:cubicBezTo>
                      <a:pt x="1657588" y="284128"/>
                      <a:pt x="1679659" y="277401"/>
                      <a:pt x="1698397" y="265777"/>
                    </a:cubicBezTo>
                    <a:cubicBezTo>
                      <a:pt x="1717149" y="277401"/>
                      <a:pt x="1739205" y="284128"/>
                      <a:pt x="1762810" y="284128"/>
                    </a:cubicBezTo>
                    <a:cubicBezTo>
                      <a:pt x="1769254" y="284128"/>
                      <a:pt x="1775579" y="283622"/>
                      <a:pt x="1781755" y="282654"/>
                    </a:cubicBezTo>
                    <a:cubicBezTo>
                      <a:pt x="1787932" y="283622"/>
                      <a:pt x="1794257" y="284128"/>
                      <a:pt x="1800701" y="284128"/>
                    </a:cubicBezTo>
                    <a:cubicBezTo>
                      <a:pt x="1807116" y="284128"/>
                      <a:pt x="1813411" y="283622"/>
                      <a:pt x="1819558" y="282669"/>
                    </a:cubicBezTo>
                    <a:cubicBezTo>
                      <a:pt x="1825704" y="283622"/>
                      <a:pt x="1832000" y="284128"/>
                      <a:pt x="1838414" y="284128"/>
                    </a:cubicBezTo>
                    <a:cubicBezTo>
                      <a:pt x="1862018" y="284128"/>
                      <a:pt x="1884090" y="277401"/>
                      <a:pt x="1902827" y="265777"/>
                    </a:cubicBezTo>
                    <a:cubicBezTo>
                      <a:pt x="1921580" y="277401"/>
                      <a:pt x="1943636" y="284128"/>
                      <a:pt x="1967240" y="284128"/>
                    </a:cubicBezTo>
                    <a:cubicBezTo>
                      <a:pt x="1973684" y="284128"/>
                      <a:pt x="1980009" y="283622"/>
                      <a:pt x="1986186" y="282654"/>
                    </a:cubicBezTo>
                    <a:cubicBezTo>
                      <a:pt x="1992362" y="283622"/>
                      <a:pt x="1998687" y="284128"/>
                      <a:pt x="2005132" y="284128"/>
                    </a:cubicBezTo>
                    <a:cubicBezTo>
                      <a:pt x="2011546" y="284128"/>
                      <a:pt x="2017841" y="283622"/>
                      <a:pt x="2023988" y="282669"/>
                    </a:cubicBezTo>
                    <a:cubicBezTo>
                      <a:pt x="2030135" y="283622"/>
                      <a:pt x="2036430" y="284128"/>
                      <a:pt x="2042845" y="284128"/>
                    </a:cubicBezTo>
                    <a:cubicBezTo>
                      <a:pt x="2065987" y="284128"/>
                      <a:pt x="2088133" y="277728"/>
                      <a:pt x="2107317" y="265822"/>
                    </a:cubicBezTo>
                    <a:cubicBezTo>
                      <a:pt x="2126055" y="277416"/>
                      <a:pt x="2148096" y="284128"/>
                      <a:pt x="2171670" y="284128"/>
                    </a:cubicBezTo>
                    <a:cubicBezTo>
                      <a:pt x="2178115" y="284128"/>
                      <a:pt x="2184440" y="283622"/>
                      <a:pt x="2190616" y="282654"/>
                    </a:cubicBezTo>
                    <a:cubicBezTo>
                      <a:pt x="2196792" y="283622"/>
                      <a:pt x="2203118" y="284128"/>
                      <a:pt x="2209562" y="284128"/>
                    </a:cubicBezTo>
                    <a:cubicBezTo>
                      <a:pt x="2215976" y="284128"/>
                      <a:pt x="2222272" y="283622"/>
                      <a:pt x="2228418" y="282669"/>
                    </a:cubicBezTo>
                    <a:cubicBezTo>
                      <a:pt x="2234565" y="283622"/>
                      <a:pt x="2240860" y="284128"/>
                      <a:pt x="2247275" y="284128"/>
                    </a:cubicBezTo>
                    <a:cubicBezTo>
                      <a:pt x="2270879" y="284128"/>
                      <a:pt x="2292950" y="277401"/>
                      <a:pt x="2311688" y="265777"/>
                    </a:cubicBezTo>
                    <a:cubicBezTo>
                      <a:pt x="2330440" y="277401"/>
                      <a:pt x="2352497" y="284128"/>
                      <a:pt x="2376101" y="284128"/>
                    </a:cubicBezTo>
                    <a:cubicBezTo>
                      <a:pt x="2382545" y="284128"/>
                      <a:pt x="2388870" y="283622"/>
                      <a:pt x="2395046" y="282654"/>
                    </a:cubicBezTo>
                    <a:cubicBezTo>
                      <a:pt x="2401223" y="283622"/>
                      <a:pt x="2407548" y="284128"/>
                      <a:pt x="2413992" y="284128"/>
                    </a:cubicBezTo>
                    <a:cubicBezTo>
                      <a:pt x="2420407" y="284128"/>
                      <a:pt x="2426702" y="283622"/>
                      <a:pt x="2432849" y="282669"/>
                    </a:cubicBezTo>
                    <a:cubicBezTo>
                      <a:pt x="2438995" y="283622"/>
                      <a:pt x="2445291" y="284128"/>
                      <a:pt x="2451705" y="284128"/>
                    </a:cubicBezTo>
                    <a:cubicBezTo>
                      <a:pt x="2475310" y="284128"/>
                      <a:pt x="2497381" y="277401"/>
                      <a:pt x="2516118" y="265777"/>
                    </a:cubicBezTo>
                    <a:cubicBezTo>
                      <a:pt x="2534871" y="277401"/>
                      <a:pt x="2556927" y="284128"/>
                      <a:pt x="2580531" y="284128"/>
                    </a:cubicBezTo>
                    <a:cubicBezTo>
                      <a:pt x="2586975" y="284128"/>
                      <a:pt x="2593300" y="283622"/>
                      <a:pt x="2599477" y="282654"/>
                    </a:cubicBezTo>
                    <a:cubicBezTo>
                      <a:pt x="2605653" y="283622"/>
                      <a:pt x="2611978" y="284128"/>
                      <a:pt x="2618423" y="284128"/>
                    </a:cubicBezTo>
                    <a:cubicBezTo>
                      <a:pt x="2624837" y="284128"/>
                      <a:pt x="2631133" y="283622"/>
                      <a:pt x="2637279" y="282669"/>
                    </a:cubicBezTo>
                    <a:cubicBezTo>
                      <a:pt x="2643426" y="283622"/>
                      <a:pt x="2649721" y="284128"/>
                      <a:pt x="2656136" y="284128"/>
                    </a:cubicBezTo>
                    <a:cubicBezTo>
                      <a:pt x="2679740" y="284128"/>
                      <a:pt x="2701811" y="277401"/>
                      <a:pt x="2720548" y="265777"/>
                    </a:cubicBezTo>
                    <a:cubicBezTo>
                      <a:pt x="2739286" y="277401"/>
                      <a:pt x="2761357" y="284128"/>
                      <a:pt x="2784961" y="284128"/>
                    </a:cubicBezTo>
                    <a:cubicBezTo>
                      <a:pt x="2791406" y="284128"/>
                      <a:pt x="2797731" y="283622"/>
                      <a:pt x="2803907" y="282654"/>
                    </a:cubicBezTo>
                    <a:cubicBezTo>
                      <a:pt x="2810084" y="283622"/>
                      <a:pt x="2816409" y="284128"/>
                      <a:pt x="2822853" y="284128"/>
                    </a:cubicBezTo>
                    <a:cubicBezTo>
                      <a:pt x="2829267" y="284128"/>
                      <a:pt x="2835563" y="283622"/>
                      <a:pt x="2841709" y="282669"/>
                    </a:cubicBezTo>
                    <a:cubicBezTo>
                      <a:pt x="2847856" y="283622"/>
                      <a:pt x="2854151" y="284128"/>
                      <a:pt x="2860566" y="284128"/>
                    </a:cubicBezTo>
                    <a:cubicBezTo>
                      <a:pt x="2884170" y="284128"/>
                      <a:pt x="2906241" y="277401"/>
                      <a:pt x="2924979" y="265777"/>
                    </a:cubicBezTo>
                    <a:cubicBezTo>
                      <a:pt x="2943731" y="277401"/>
                      <a:pt x="2965787" y="284128"/>
                      <a:pt x="2989392" y="284128"/>
                    </a:cubicBezTo>
                    <a:cubicBezTo>
                      <a:pt x="2995806" y="284128"/>
                      <a:pt x="3002131" y="283622"/>
                      <a:pt x="3008352" y="282654"/>
                    </a:cubicBezTo>
                    <a:cubicBezTo>
                      <a:pt x="3014529" y="283622"/>
                      <a:pt x="3020839" y="284128"/>
                      <a:pt x="3027283" y="284128"/>
                    </a:cubicBezTo>
                    <a:cubicBezTo>
                      <a:pt x="3033698" y="284128"/>
                      <a:pt x="3039993" y="283622"/>
                      <a:pt x="3046140" y="282669"/>
                    </a:cubicBezTo>
                    <a:cubicBezTo>
                      <a:pt x="3052286" y="283622"/>
                      <a:pt x="3058582" y="284128"/>
                      <a:pt x="3064996" y="284128"/>
                    </a:cubicBezTo>
                    <a:cubicBezTo>
                      <a:pt x="3088600" y="284128"/>
                      <a:pt x="3110672" y="277401"/>
                      <a:pt x="3129409" y="265777"/>
                    </a:cubicBezTo>
                    <a:cubicBezTo>
                      <a:pt x="3148146" y="277401"/>
                      <a:pt x="3170218" y="284128"/>
                      <a:pt x="3193822" y="284128"/>
                    </a:cubicBezTo>
                    <a:cubicBezTo>
                      <a:pt x="3200266" y="284128"/>
                      <a:pt x="3206591" y="283622"/>
                      <a:pt x="3212768" y="282654"/>
                    </a:cubicBezTo>
                    <a:cubicBezTo>
                      <a:pt x="3218944" y="283622"/>
                      <a:pt x="3225269" y="284128"/>
                      <a:pt x="3231714" y="284128"/>
                    </a:cubicBezTo>
                    <a:cubicBezTo>
                      <a:pt x="3238128" y="284128"/>
                      <a:pt x="3244423" y="283622"/>
                      <a:pt x="3250570" y="282669"/>
                    </a:cubicBezTo>
                    <a:cubicBezTo>
                      <a:pt x="3256716" y="283622"/>
                      <a:pt x="3263012" y="284128"/>
                      <a:pt x="3269426" y="284128"/>
                    </a:cubicBezTo>
                    <a:cubicBezTo>
                      <a:pt x="3293031" y="284128"/>
                      <a:pt x="3315102" y="277401"/>
                      <a:pt x="3333839" y="265777"/>
                    </a:cubicBezTo>
                    <a:cubicBezTo>
                      <a:pt x="3352592" y="277401"/>
                      <a:pt x="3374648" y="284128"/>
                      <a:pt x="3398252" y="284128"/>
                    </a:cubicBezTo>
                    <a:cubicBezTo>
                      <a:pt x="3404697" y="284128"/>
                      <a:pt x="3411022" y="283622"/>
                      <a:pt x="3417198" y="282654"/>
                    </a:cubicBezTo>
                    <a:cubicBezTo>
                      <a:pt x="3423375" y="283622"/>
                      <a:pt x="3429700" y="284128"/>
                      <a:pt x="3436144" y="284128"/>
                    </a:cubicBezTo>
                    <a:cubicBezTo>
                      <a:pt x="3442558" y="284128"/>
                      <a:pt x="3448854" y="283622"/>
                      <a:pt x="3455001" y="282669"/>
                    </a:cubicBezTo>
                    <a:cubicBezTo>
                      <a:pt x="3461147" y="283622"/>
                      <a:pt x="3467442" y="284128"/>
                      <a:pt x="3473857" y="284128"/>
                    </a:cubicBezTo>
                    <a:cubicBezTo>
                      <a:pt x="3497461" y="284128"/>
                      <a:pt x="3519532" y="277401"/>
                      <a:pt x="3538270" y="265777"/>
                    </a:cubicBezTo>
                    <a:cubicBezTo>
                      <a:pt x="3557007" y="277401"/>
                      <a:pt x="3579078" y="284128"/>
                      <a:pt x="3602683" y="284128"/>
                    </a:cubicBezTo>
                    <a:cubicBezTo>
                      <a:pt x="3609127" y="284128"/>
                      <a:pt x="3615452" y="283622"/>
                      <a:pt x="3621628" y="282654"/>
                    </a:cubicBezTo>
                    <a:cubicBezTo>
                      <a:pt x="3627805" y="283622"/>
                      <a:pt x="3634130" y="284128"/>
                      <a:pt x="3640574" y="284128"/>
                    </a:cubicBezTo>
                    <a:cubicBezTo>
                      <a:pt x="3646989" y="284128"/>
                      <a:pt x="3653284" y="283622"/>
                      <a:pt x="3659431" y="282669"/>
                    </a:cubicBezTo>
                    <a:cubicBezTo>
                      <a:pt x="3665577" y="283622"/>
                      <a:pt x="3671873" y="284128"/>
                      <a:pt x="3678287" y="284128"/>
                    </a:cubicBezTo>
                    <a:cubicBezTo>
                      <a:pt x="3701891" y="284128"/>
                      <a:pt x="3723963" y="277401"/>
                      <a:pt x="3742700" y="265777"/>
                    </a:cubicBezTo>
                    <a:cubicBezTo>
                      <a:pt x="3761452" y="277401"/>
                      <a:pt x="3783509" y="284128"/>
                      <a:pt x="3807113" y="284128"/>
                    </a:cubicBezTo>
                    <a:cubicBezTo>
                      <a:pt x="3813557" y="284128"/>
                      <a:pt x="3819882" y="283622"/>
                      <a:pt x="3826059" y="282654"/>
                    </a:cubicBezTo>
                    <a:cubicBezTo>
                      <a:pt x="3832235" y="283622"/>
                      <a:pt x="3838560" y="284128"/>
                      <a:pt x="3845004" y="284128"/>
                    </a:cubicBezTo>
                    <a:cubicBezTo>
                      <a:pt x="3851419" y="284128"/>
                      <a:pt x="3857714" y="283622"/>
                      <a:pt x="3863861" y="282669"/>
                    </a:cubicBezTo>
                    <a:cubicBezTo>
                      <a:pt x="3870008" y="283622"/>
                      <a:pt x="3876303" y="284128"/>
                      <a:pt x="3882718" y="284128"/>
                    </a:cubicBezTo>
                    <a:cubicBezTo>
                      <a:pt x="3906322" y="284128"/>
                      <a:pt x="3928393" y="277401"/>
                      <a:pt x="3947130" y="265777"/>
                    </a:cubicBezTo>
                    <a:cubicBezTo>
                      <a:pt x="3965868" y="277401"/>
                      <a:pt x="3987939" y="284128"/>
                      <a:pt x="4011543" y="284128"/>
                    </a:cubicBezTo>
                    <a:cubicBezTo>
                      <a:pt x="4017987" y="284128"/>
                      <a:pt x="4024312" y="283622"/>
                      <a:pt x="4030489" y="282654"/>
                    </a:cubicBezTo>
                    <a:cubicBezTo>
                      <a:pt x="4036665" y="283622"/>
                      <a:pt x="4042990" y="284128"/>
                      <a:pt x="4049435" y="284128"/>
                    </a:cubicBezTo>
                    <a:cubicBezTo>
                      <a:pt x="4055849" y="284128"/>
                      <a:pt x="4062145" y="283622"/>
                      <a:pt x="4068291" y="282669"/>
                    </a:cubicBezTo>
                    <a:cubicBezTo>
                      <a:pt x="4074438" y="283622"/>
                      <a:pt x="4080733" y="284128"/>
                      <a:pt x="4087148" y="284128"/>
                    </a:cubicBezTo>
                    <a:cubicBezTo>
                      <a:pt x="4110752" y="284128"/>
                      <a:pt x="4132823" y="277401"/>
                      <a:pt x="4151560" y="265777"/>
                    </a:cubicBezTo>
                    <a:cubicBezTo>
                      <a:pt x="4170313" y="277401"/>
                      <a:pt x="4192369" y="284128"/>
                      <a:pt x="4215973" y="284128"/>
                    </a:cubicBezTo>
                    <a:cubicBezTo>
                      <a:pt x="4222418" y="284128"/>
                      <a:pt x="4228743" y="283622"/>
                      <a:pt x="4234919" y="282654"/>
                    </a:cubicBezTo>
                    <a:cubicBezTo>
                      <a:pt x="4241096" y="283622"/>
                      <a:pt x="4247421" y="284128"/>
                      <a:pt x="4253865" y="284128"/>
                    </a:cubicBezTo>
                    <a:cubicBezTo>
                      <a:pt x="4260280" y="284128"/>
                      <a:pt x="4266575" y="283622"/>
                      <a:pt x="4272722" y="282669"/>
                    </a:cubicBezTo>
                    <a:cubicBezTo>
                      <a:pt x="4278868" y="283622"/>
                      <a:pt x="4285164" y="284128"/>
                      <a:pt x="4291578" y="284128"/>
                    </a:cubicBezTo>
                    <a:cubicBezTo>
                      <a:pt x="4315183" y="284128"/>
                      <a:pt x="4337253" y="277401"/>
                      <a:pt x="4355991" y="265777"/>
                    </a:cubicBezTo>
                    <a:cubicBezTo>
                      <a:pt x="4374729" y="277401"/>
                      <a:pt x="4396800" y="284128"/>
                      <a:pt x="4420404" y="284128"/>
                    </a:cubicBezTo>
                    <a:cubicBezTo>
                      <a:pt x="4426848" y="284128"/>
                      <a:pt x="4433174" y="283622"/>
                      <a:pt x="4439350" y="282654"/>
                    </a:cubicBezTo>
                    <a:cubicBezTo>
                      <a:pt x="4445526" y="283622"/>
                      <a:pt x="4451851" y="284128"/>
                      <a:pt x="4458296" y="284128"/>
                    </a:cubicBezTo>
                    <a:cubicBezTo>
                      <a:pt x="4464710" y="284128"/>
                      <a:pt x="4471006" y="283622"/>
                      <a:pt x="4477152" y="282669"/>
                    </a:cubicBezTo>
                    <a:cubicBezTo>
                      <a:pt x="4483299" y="283622"/>
                      <a:pt x="4489594" y="284128"/>
                      <a:pt x="4496009" y="284128"/>
                    </a:cubicBezTo>
                    <a:cubicBezTo>
                      <a:pt x="4519613" y="284128"/>
                      <a:pt x="4541684" y="277401"/>
                      <a:pt x="4560422" y="265777"/>
                    </a:cubicBezTo>
                    <a:cubicBezTo>
                      <a:pt x="4579174" y="277401"/>
                      <a:pt x="4601230" y="284128"/>
                      <a:pt x="4624834" y="284128"/>
                    </a:cubicBezTo>
                    <a:cubicBezTo>
                      <a:pt x="4631278" y="284128"/>
                      <a:pt x="4637604" y="283622"/>
                      <a:pt x="4643780" y="282654"/>
                    </a:cubicBezTo>
                    <a:cubicBezTo>
                      <a:pt x="4649956" y="283622"/>
                      <a:pt x="4656282" y="284128"/>
                      <a:pt x="4662726" y="284128"/>
                    </a:cubicBezTo>
                    <a:cubicBezTo>
                      <a:pt x="4669140" y="284128"/>
                      <a:pt x="4675436" y="283622"/>
                      <a:pt x="4681582" y="282669"/>
                    </a:cubicBezTo>
                    <a:cubicBezTo>
                      <a:pt x="4687729" y="283622"/>
                      <a:pt x="4694024" y="284128"/>
                      <a:pt x="4700439" y="284128"/>
                    </a:cubicBezTo>
                    <a:cubicBezTo>
                      <a:pt x="4724043" y="284128"/>
                      <a:pt x="4746114" y="277401"/>
                      <a:pt x="4764852" y="265777"/>
                    </a:cubicBezTo>
                    <a:cubicBezTo>
                      <a:pt x="4783589" y="277401"/>
                      <a:pt x="4805660" y="284128"/>
                      <a:pt x="4829265" y="284128"/>
                    </a:cubicBezTo>
                    <a:cubicBezTo>
                      <a:pt x="4835709" y="284128"/>
                      <a:pt x="4842034" y="283622"/>
                      <a:pt x="4848210" y="282654"/>
                    </a:cubicBezTo>
                    <a:cubicBezTo>
                      <a:pt x="4854387" y="283622"/>
                      <a:pt x="4860712" y="284128"/>
                      <a:pt x="4867156" y="284128"/>
                    </a:cubicBezTo>
                    <a:cubicBezTo>
                      <a:pt x="4873571" y="284128"/>
                      <a:pt x="4879866" y="283622"/>
                      <a:pt x="4886013" y="282669"/>
                    </a:cubicBezTo>
                    <a:cubicBezTo>
                      <a:pt x="4892159" y="283622"/>
                      <a:pt x="4898455" y="284128"/>
                      <a:pt x="4904869" y="284128"/>
                    </a:cubicBezTo>
                    <a:cubicBezTo>
                      <a:pt x="4972646" y="284128"/>
                      <a:pt x="5027801" y="228779"/>
                      <a:pt x="5027801" y="160749"/>
                    </a:cubicBezTo>
                    <a:cubicBezTo>
                      <a:pt x="5027771" y="92720"/>
                      <a:pt x="4972631" y="37371"/>
                      <a:pt x="4904854" y="37371"/>
                    </a:cubicBezTo>
                    <a:close/>
                    <a:moveTo>
                      <a:pt x="4867141" y="42907"/>
                    </a:moveTo>
                    <a:cubicBezTo>
                      <a:pt x="4867543" y="42907"/>
                      <a:pt x="4867930" y="42937"/>
                      <a:pt x="4868317" y="42937"/>
                    </a:cubicBezTo>
                    <a:cubicBezTo>
                      <a:pt x="4867885" y="43071"/>
                      <a:pt x="4867469" y="43235"/>
                      <a:pt x="4867052" y="43369"/>
                    </a:cubicBezTo>
                    <a:cubicBezTo>
                      <a:pt x="4866635" y="43235"/>
                      <a:pt x="4866219" y="43071"/>
                      <a:pt x="4865802" y="42937"/>
                    </a:cubicBezTo>
                    <a:cubicBezTo>
                      <a:pt x="4866234" y="42937"/>
                      <a:pt x="4866680" y="42907"/>
                      <a:pt x="4867141" y="42907"/>
                    </a:cubicBezTo>
                    <a:close/>
                    <a:moveTo>
                      <a:pt x="418713" y="160764"/>
                    </a:moveTo>
                    <a:cubicBezTo>
                      <a:pt x="418713" y="139750"/>
                      <a:pt x="424249" y="120015"/>
                      <a:pt x="433893" y="102915"/>
                    </a:cubicBezTo>
                    <a:cubicBezTo>
                      <a:pt x="443538" y="120015"/>
                      <a:pt x="449074" y="139750"/>
                      <a:pt x="449074" y="160764"/>
                    </a:cubicBezTo>
                    <a:cubicBezTo>
                      <a:pt x="449074" y="181779"/>
                      <a:pt x="443538" y="201513"/>
                      <a:pt x="433893" y="218614"/>
                    </a:cubicBezTo>
                    <a:cubicBezTo>
                      <a:pt x="424249" y="201513"/>
                      <a:pt x="418713" y="181779"/>
                      <a:pt x="418713" y="160764"/>
                    </a:cubicBezTo>
                    <a:close/>
                    <a:moveTo>
                      <a:pt x="430634" y="224046"/>
                    </a:moveTo>
                    <a:cubicBezTo>
                      <a:pt x="416406" y="246385"/>
                      <a:pt x="394901" y="263604"/>
                      <a:pt x="369481" y="272311"/>
                    </a:cubicBezTo>
                    <a:cubicBezTo>
                      <a:pt x="323240" y="256475"/>
                      <a:pt x="289887" y="212467"/>
                      <a:pt x="289887" y="160764"/>
                    </a:cubicBezTo>
                    <a:cubicBezTo>
                      <a:pt x="289887" y="109061"/>
                      <a:pt x="323240" y="65053"/>
                      <a:pt x="369481" y="49218"/>
                    </a:cubicBezTo>
                    <a:cubicBezTo>
                      <a:pt x="394901" y="57924"/>
                      <a:pt x="416406" y="75143"/>
                      <a:pt x="430634" y="97483"/>
                    </a:cubicBezTo>
                    <a:cubicBezTo>
                      <a:pt x="419561" y="115997"/>
                      <a:pt x="413192" y="137651"/>
                      <a:pt x="413192" y="160764"/>
                    </a:cubicBezTo>
                    <a:cubicBezTo>
                      <a:pt x="413177" y="183877"/>
                      <a:pt x="419561" y="205532"/>
                      <a:pt x="430634" y="224046"/>
                    </a:cubicBezTo>
                    <a:close/>
                    <a:moveTo>
                      <a:pt x="437153" y="97483"/>
                    </a:moveTo>
                    <a:cubicBezTo>
                      <a:pt x="441677" y="90369"/>
                      <a:pt x="446931" y="83761"/>
                      <a:pt x="452839" y="77778"/>
                    </a:cubicBezTo>
                    <a:cubicBezTo>
                      <a:pt x="458748" y="83746"/>
                      <a:pt x="463987" y="90354"/>
                      <a:pt x="468526" y="97468"/>
                    </a:cubicBezTo>
                    <a:cubicBezTo>
                      <a:pt x="460831" y="110326"/>
                      <a:pt x="455429" y="124718"/>
                      <a:pt x="452839" y="140047"/>
                    </a:cubicBezTo>
                    <a:cubicBezTo>
                      <a:pt x="450235" y="124733"/>
                      <a:pt x="444832" y="110341"/>
                      <a:pt x="437153" y="97483"/>
                    </a:cubicBezTo>
                    <a:close/>
                    <a:moveTo>
                      <a:pt x="452839" y="181451"/>
                    </a:moveTo>
                    <a:cubicBezTo>
                      <a:pt x="455429" y="196781"/>
                      <a:pt x="460831" y="211172"/>
                      <a:pt x="468526" y="224046"/>
                    </a:cubicBezTo>
                    <a:cubicBezTo>
                      <a:pt x="463987" y="231160"/>
                      <a:pt x="458748" y="237768"/>
                      <a:pt x="452839" y="243751"/>
                    </a:cubicBezTo>
                    <a:cubicBezTo>
                      <a:pt x="446931" y="237783"/>
                      <a:pt x="441677" y="231175"/>
                      <a:pt x="437153" y="224046"/>
                    </a:cubicBezTo>
                    <a:cubicBezTo>
                      <a:pt x="444832" y="211172"/>
                      <a:pt x="450235" y="196796"/>
                      <a:pt x="452839" y="181451"/>
                    </a:cubicBezTo>
                    <a:close/>
                    <a:moveTo>
                      <a:pt x="456605" y="160764"/>
                    </a:moveTo>
                    <a:cubicBezTo>
                      <a:pt x="456605" y="139750"/>
                      <a:pt x="462141" y="120015"/>
                      <a:pt x="471785" y="102915"/>
                    </a:cubicBezTo>
                    <a:cubicBezTo>
                      <a:pt x="481429" y="120015"/>
                      <a:pt x="486966" y="139750"/>
                      <a:pt x="486966" y="160764"/>
                    </a:cubicBezTo>
                    <a:cubicBezTo>
                      <a:pt x="486966" y="181779"/>
                      <a:pt x="481429" y="201513"/>
                      <a:pt x="471785" y="218614"/>
                    </a:cubicBezTo>
                    <a:cubicBezTo>
                      <a:pt x="462141" y="201513"/>
                      <a:pt x="456605" y="181779"/>
                      <a:pt x="456605" y="160764"/>
                    </a:cubicBezTo>
                    <a:close/>
                    <a:moveTo>
                      <a:pt x="475045" y="97483"/>
                    </a:moveTo>
                    <a:cubicBezTo>
                      <a:pt x="479554" y="90398"/>
                      <a:pt x="484778" y="83820"/>
                      <a:pt x="490642" y="77882"/>
                    </a:cubicBezTo>
                    <a:cubicBezTo>
                      <a:pt x="496506" y="83820"/>
                      <a:pt x="501729" y="90398"/>
                      <a:pt x="506239" y="97483"/>
                    </a:cubicBezTo>
                    <a:cubicBezTo>
                      <a:pt x="498634" y="110207"/>
                      <a:pt x="493261" y="124420"/>
                      <a:pt x="490642" y="139571"/>
                    </a:cubicBezTo>
                    <a:cubicBezTo>
                      <a:pt x="488007" y="124420"/>
                      <a:pt x="482650" y="110207"/>
                      <a:pt x="475045" y="97483"/>
                    </a:cubicBezTo>
                    <a:close/>
                    <a:moveTo>
                      <a:pt x="490642" y="181957"/>
                    </a:moveTo>
                    <a:cubicBezTo>
                      <a:pt x="493261" y="197108"/>
                      <a:pt x="498634" y="211321"/>
                      <a:pt x="506239" y="224046"/>
                    </a:cubicBezTo>
                    <a:cubicBezTo>
                      <a:pt x="501729" y="231130"/>
                      <a:pt x="496506" y="237708"/>
                      <a:pt x="490642" y="243647"/>
                    </a:cubicBezTo>
                    <a:cubicBezTo>
                      <a:pt x="484778" y="237708"/>
                      <a:pt x="479554" y="231130"/>
                      <a:pt x="475045" y="224046"/>
                    </a:cubicBezTo>
                    <a:cubicBezTo>
                      <a:pt x="482650" y="211321"/>
                      <a:pt x="488007" y="197108"/>
                      <a:pt x="490642" y="181957"/>
                    </a:cubicBezTo>
                    <a:close/>
                    <a:moveTo>
                      <a:pt x="494318" y="160764"/>
                    </a:moveTo>
                    <a:cubicBezTo>
                      <a:pt x="494318" y="139750"/>
                      <a:pt x="499854" y="120015"/>
                      <a:pt x="509498" y="102915"/>
                    </a:cubicBezTo>
                    <a:cubicBezTo>
                      <a:pt x="519142" y="120015"/>
                      <a:pt x="524679" y="139750"/>
                      <a:pt x="524679" y="160764"/>
                    </a:cubicBezTo>
                    <a:cubicBezTo>
                      <a:pt x="524679" y="181779"/>
                      <a:pt x="519142" y="201513"/>
                      <a:pt x="509498" y="218614"/>
                    </a:cubicBezTo>
                    <a:cubicBezTo>
                      <a:pt x="499854" y="201513"/>
                      <a:pt x="494318" y="181779"/>
                      <a:pt x="494318" y="160764"/>
                    </a:cubicBezTo>
                    <a:close/>
                    <a:moveTo>
                      <a:pt x="530200" y="160764"/>
                    </a:moveTo>
                    <a:cubicBezTo>
                      <a:pt x="530200" y="137651"/>
                      <a:pt x="523815" y="115997"/>
                      <a:pt x="512758" y="97483"/>
                    </a:cubicBezTo>
                    <a:cubicBezTo>
                      <a:pt x="526985" y="75143"/>
                      <a:pt x="548491" y="57924"/>
                      <a:pt x="573911" y="49218"/>
                    </a:cubicBezTo>
                    <a:cubicBezTo>
                      <a:pt x="599331" y="57924"/>
                      <a:pt x="620837" y="75143"/>
                      <a:pt x="635064" y="97483"/>
                    </a:cubicBezTo>
                    <a:cubicBezTo>
                      <a:pt x="623992" y="115997"/>
                      <a:pt x="617622" y="137651"/>
                      <a:pt x="617622" y="160764"/>
                    </a:cubicBezTo>
                    <a:cubicBezTo>
                      <a:pt x="617622" y="183446"/>
                      <a:pt x="623679" y="205189"/>
                      <a:pt x="635020" y="224135"/>
                    </a:cubicBezTo>
                    <a:cubicBezTo>
                      <a:pt x="620792" y="246430"/>
                      <a:pt x="599301" y="263619"/>
                      <a:pt x="573926" y="272311"/>
                    </a:cubicBezTo>
                    <a:cubicBezTo>
                      <a:pt x="548506" y="263604"/>
                      <a:pt x="527000" y="246385"/>
                      <a:pt x="512772" y="224046"/>
                    </a:cubicBezTo>
                    <a:cubicBezTo>
                      <a:pt x="523815" y="205532"/>
                      <a:pt x="530200" y="183877"/>
                      <a:pt x="530200" y="160764"/>
                    </a:cubicBezTo>
                    <a:close/>
                    <a:moveTo>
                      <a:pt x="623143" y="160764"/>
                    </a:moveTo>
                    <a:cubicBezTo>
                      <a:pt x="623143" y="139750"/>
                      <a:pt x="628680" y="120015"/>
                      <a:pt x="638324" y="102915"/>
                    </a:cubicBezTo>
                    <a:cubicBezTo>
                      <a:pt x="647968" y="120015"/>
                      <a:pt x="653504" y="139750"/>
                      <a:pt x="653504" y="160764"/>
                    </a:cubicBezTo>
                    <a:cubicBezTo>
                      <a:pt x="653504" y="181808"/>
                      <a:pt x="647953" y="201573"/>
                      <a:pt x="638294" y="218688"/>
                    </a:cubicBezTo>
                    <a:cubicBezTo>
                      <a:pt x="628427" y="201201"/>
                      <a:pt x="623143" y="181392"/>
                      <a:pt x="623143" y="160764"/>
                    </a:cubicBezTo>
                    <a:close/>
                    <a:moveTo>
                      <a:pt x="641583" y="97483"/>
                    </a:moveTo>
                    <a:cubicBezTo>
                      <a:pt x="646108" y="90369"/>
                      <a:pt x="651361" y="83761"/>
                      <a:pt x="657270" y="77778"/>
                    </a:cubicBezTo>
                    <a:cubicBezTo>
                      <a:pt x="663178" y="83746"/>
                      <a:pt x="668417" y="90354"/>
                      <a:pt x="672956" y="97468"/>
                    </a:cubicBezTo>
                    <a:cubicBezTo>
                      <a:pt x="665262" y="110326"/>
                      <a:pt x="659859" y="124718"/>
                      <a:pt x="657270" y="140047"/>
                    </a:cubicBezTo>
                    <a:cubicBezTo>
                      <a:pt x="654680" y="124733"/>
                      <a:pt x="649278" y="110341"/>
                      <a:pt x="641583" y="97483"/>
                    </a:cubicBezTo>
                    <a:close/>
                    <a:moveTo>
                      <a:pt x="657255" y="181511"/>
                    </a:moveTo>
                    <a:cubicBezTo>
                      <a:pt x="659800" y="196647"/>
                      <a:pt x="665068" y="211053"/>
                      <a:pt x="672897" y="224135"/>
                    </a:cubicBezTo>
                    <a:cubicBezTo>
                      <a:pt x="668372" y="231234"/>
                      <a:pt x="663119" y="237827"/>
                      <a:pt x="657225" y="243780"/>
                    </a:cubicBezTo>
                    <a:cubicBezTo>
                      <a:pt x="651242" y="237723"/>
                      <a:pt x="646003" y="231130"/>
                      <a:pt x="641539" y="224120"/>
                    </a:cubicBezTo>
                    <a:cubicBezTo>
                      <a:pt x="649248" y="211247"/>
                      <a:pt x="654665" y="196855"/>
                      <a:pt x="657255" y="181511"/>
                    </a:cubicBezTo>
                    <a:close/>
                    <a:moveTo>
                      <a:pt x="661035" y="160764"/>
                    </a:moveTo>
                    <a:cubicBezTo>
                      <a:pt x="661035" y="139750"/>
                      <a:pt x="666571" y="120015"/>
                      <a:pt x="676215" y="102915"/>
                    </a:cubicBezTo>
                    <a:cubicBezTo>
                      <a:pt x="685860" y="120015"/>
                      <a:pt x="691396" y="139750"/>
                      <a:pt x="691396" y="160764"/>
                    </a:cubicBezTo>
                    <a:cubicBezTo>
                      <a:pt x="691396" y="181808"/>
                      <a:pt x="685845" y="201573"/>
                      <a:pt x="676186" y="218688"/>
                    </a:cubicBezTo>
                    <a:cubicBezTo>
                      <a:pt x="666318" y="201201"/>
                      <a:pt x="661035" y="181392"/>
                      <a:pt x="661035" y="160764"/>
                    </a:cubicBezTo>
                    <a:close/>
                    <a:moveTo>
                      <a:pt x="679475" y="97483"/>
                    </a:moveTo>
                    <a:cubicBezTo>
                      <a:pt x="683984" y="90398"/>
                      <a:pt x="689208" y="83820"/>
                      <a:pt x="695072" y="77882"/>
                    </a:cubicBezTo>
                    <a:cubicBezTo>
                      <a:pt x="700936" y="83820"/>
                      <a:pt x="706160" y="90398"/>
                      <a:pt x="710669" y="97483"/>
                    </a:cubicBezTo>
                    <a:cubicBezTo>
                      <a:pt x="703064" y="110207"/>
                      <a:pt x="697691" y="124420"/>
                      <a:pt x="695072" y="139571"/>
                    </a:cubicBezTo>
                    <a:cubicBezTo>
                      <a:pt x="692453" y="124420"/>
                      <a:pt x="687080" y="110207"/>
                      <a:pt x="679475" y="97483"/>
                    </a:cubicBezTo>
                    <a:close/>
                    <a:moveTo>
                      <a:pt x="695072" y="181957"/>
                    </a:moveTo>
                    <a:cubicBezTo>
                      <a:pt x="697691" y="197108"/>
                      <a:pt x="703064" y="211321"/>
                      <a:pt x="710669" y="224046"/>
                    </a:cubicBezTo>
                    <a:cubicBezTo>
                      <a:pt x="706145" y="231145"/>
                      <a:pt x="700921" y="237738"/>
                      <a:pt x="695027" y="243691"/>
                    </a:cubicBezTo>
                    <a:cubicBezTo>
                      <a:pt x="689074" y="237664"/>
                      <a:pt x="683880" y="231100"/>
                      <a:pt x="679430" y="224120"/>
                    </a:cubicBezTo>
                    <a:cubicBezTo>
                      <a:pt x="687065" y="211366"/>
                      <a:pt x="692438" y="197138"/>
                      <a:pt x="695072" y="181957"/>
                    </a:cubicBezTo>
                    <a:close/>
                    <a:moveTo>
                      <a:pt x="698748" y="160764"/>
                    </a:moveTo>
                    <a:cubicBezTo>
                      <a:pt x="698748" y="139750"/>
                      <a:pt x="704284" y="120015"/>
                      <a:pt x="713928" y="102915"/>
                    </a:cubicBezTo>
                    <a:cubicBezTo>
                      <a:pt x="723573" y="120015"/>
                      <a:pt x="729109" y="139750"/>
                      <a:pt x="729109" y="160764"/>
                    </a:cubicBezTo>
                    <a:cubicBezTo>
                      <a:pt x="729109" y="181779"/>
                      <a:pt x="723573" y="201513"/>
                      <a:pt x="713928" y="218614"/>
                    </a:cubicBezTo>
                    <a:cubicBezTo>
                      <a:pt x="704284" y="201513"/>
                      <a:pt x="698748" y="181779"/>
                      <a:pt x="698748" y="160764"/>
                    </a:cubicBezTo>
                    <a:close/>
                    <a:moveTo>
                      <a:pt x="734645" y="160764"/>
                    </a:moveTo>
                    <a:cubicBezTo>
                      <a:pt x="734645" y="137651"/>
                      <a:pt x="728261" y="115997"/>
                      <a:pt x="717203" y="97483"/>
                    </a:cubicBezTo>
                    <a:cubicBezTo>
                      <a:pt x="731431" y="75143"/>
                      <a:pt x="752936" y="57924"/>
                      <a:pt x="778356" y="49218"/>
                    </a:cubicBezTo>
                    <a:cubicBezTo>
                      <a:pt x="803776" y="57924"/>
                      <a:pt x="825282" y="75143"/>
                      <a:pt x="839510" y="97483"/>
                    </a:cubicBezTo>
                    <a:cubicBezTo>
                      <a:pt x="828437" y="115997"/>
                      <a:pt x="822067" y="137651"/>
                      <a:pt x="822067" y="160764"/>
                    </a:cubicBezTo>
                    <a:cubicBezTo>
                      <a:pt x="822067" y="183877"/>
                      <a:pt x="828452" y="205532"/>
                      <a:pt x="839510" y="224046"/>
                    </a:cubicBezTo>
                    <a:cubicBezTo>
                      <a:pt x="825282" y="246385"/>
                      <a:pt x="803776" y="263604"/>
                      <a:pt x="778356" y="272311"/>
                    </a:cubicBezTo>
                    <a:cubicBezTo>
                      <a:pt x="752936" y="263604"/>
                      <a:pt x="731431" y="246385"/>
                      <a:pt x="717203" y="224046"/>
                    </a:cubicBezTo>
                    <a:cubicBezTo>
                      <a:pt x="728261" y="205532"/>
                      <a:pt x="734645" y="183877"/>
                      <a:pt x="734645" y="160764"/>
                    </a:cubicBezTo>
                    <a:close/>
                    <a:moveTo>
                      <a:pt x="827574" y="160764"/>
                    </a:moveTo>
                    <a:cubicBezTo>
                      <a:pt x="827574" y="139750"/>
                      <a:pt x="833110" y="120015"/>
                      <a:pt x="842754" y="102915"/>
                    </a:cubicBezTo>
                    <a:cubicBezTo>
                      <a:pt x="852398" y="120015"/>
                      <a:pt x="857935" y="139750"/>
                      <a:pt x="857935" y="160764"/>
                    </a:cubicBezTo>
                    <a:cubicBezTo>
                      <a:pt x="857935" y="181779"/>
                      <a:pt x="852398" y="201513"/>
                      <a:pt x="842754" y="218614"/>
                    </a:cubicBezTo>
                    <a:cubicBezTo>
                      <a:pt x="833110" y="201513"/>
                      <a:pt x="827574" y="181779"/>
                      <a:pt x="827574" y="160764"/>
                    </a:cubicBezTo>
                    <a:close/>
                    <a:moveTo>
                      <a:pt x="846013" y="97483"/>
                    </a:moveTo>
                    <a:cubicBezTo>
                      <a:pt x="850538" y="90369"/>
                      <a:pt x="855792" y="83761"/>
                      <a:pt x="861700" y="77778"/>
                    </a:cubicBezTo>
                    <a:cubicBezTo>
                      <a:pt x="867608" y="83746"/>
                      <a:pt x="872847" y="90354"/>
                      <a:pt x="877387" y="97468"/>
                    </a:cubicBezTo>
                    <a:cubicBezTo>
                      <a:pt x="869692" y="110326"/>
                      <a:pt x="864290" y="124718"/>
                      <a:pt x="861700" y="140047"/>
                    </a:cubicBezTo>
                    <a:cubicBezTo>
                      <a:pt x="859110" y="124733"/>
                      <a:pt x="853708" y="110341"/>
                      <a:pt x="846013" y="97483"/>
                    </a:cubicBezTo>
                    <a:close/>
                    <a:moveTo>
                      <a:pt x="861700" y="181451"/>
                    </a:moveTo>
                    <a:cubicBezTo>
                      <a:pt x="864290" y="196781"/>
                      <a:pt x="869692" y="211172"/>
                      <a:pt x="877387" y="224031"/>
                    </a:cubicBezTo>
                    <a:cubicBezTo>
                      <a:pt x="872847" y="231145"/>
                      <a:pt x="867608" y="237753"/>
                      <a:pt x="861700" y="243721"/>
                    </a:cubicBezTo>
                    <a:cubicBezTo>
                      <a:pt x="855792" y="237753"/>
                      <a:pt x="850553" y="231145"/>
                      <a:pt x="846013" y="224031"/>
                    </a:cubicBezTo>
                    <a:cubicBezTo>
                      <a:pt x="853708" y="211172"/>
                      <a:pt x="859110" y="196796"/>
                      <a:pt x="861700" y="181451"/>
                    </a:cubicBezTo>
                    <a:close/>
                    <a:moveTo>
                      <a:pt x="865480" y="160764"/>
                    </a:moveTo>
                    <a:cubicBezTo>
                      <a:pt x="865480" y="139750"/>
                      <a:pt x="871017" y="120015"/>
                      <a:pt x="880661" y="102915"/>
                    </a:cubicBezTo>
                    <a:cubicBezTo>
                      <a:pt x="890305" y="120015"/>
                      <a:pt x="895841" y="139750"/>
                      <a:pt x="895841" y="160764"/>
                    </a:cubicBezTo>
                    <a:cubicBezTo>
                      <a:pt x="895841" y="181779"/>
                      <a:pt x="890305" y="201513"/>
                      <a:pt x="880661" y="218614"/>
                    </a:cubicBezTo>
                    <a:cubicBezTo>
                      <a:pt x="871002" y="201513"/>
                      <a:pt x="865480" y="181779"/>
                      <a:pt x="865480" y="160764"/>
                    </a:cubicBezTo>
                    <a:close/>
                    <a:moveTo>
                      <a:pt x="883905" y="97483"/>
                    </a:moveTo>
                    <a:cubicBezTo>
                      <a:pt x="888415" y="90398"/>
                      <a:pt x="893638" y="83820"/>
                      <a:pt x="899502" y="77882"/>
                    </a:cubicBezTo>
                    <a:cubicBezTo>
                      <a:pt x="905366" y="83820"/>
                      <a:pt x="910590" y="90398"/>
                      <a:pt x="915100" y="97483"/>
                    </a:cubicBezTo>
                    <a:cubicBezTo>
                      <a:pt x="907494" y="110207"/>
                      <a:pt x="902122" y="124420"/>
                      <a:pt x="899502" y="139571"/>
                    </a:cubicBezTo>
                    <a:cubicBezTo>
                      <a:pt x="896883" y="124420"/>
                      <a:pt x="891510" y="110207"/>
                      <a:pt x="883905" y="97483"/>
                    </a:cubicBezTo>
                    <a:close/>
                    <a:moveTo>
                      <a:pt x="899502" y="181957"/>
                    </a:moveTo>
                    <a:cubicBezTo>
                      <a:pt x="902122" y="197108"/>
                      <a:pt x="907494" y="211321"/>
                      <a:pt x="915100" y="224046"/>
                    </a:cubicBezTo>
                    <a:cubicBezTo>
                      <a:pt x="910590" y="231130"/>
                      <a:pt x="905366" y="237708"/>
                      <a:pt x="899502" y="243647"/>
                    </a:cubicBezTo>
                    <a:cubicBezTo>
                      <a:pt x="893638" y="237708"/>
                      <a:pt x="888415" y="231130"/>
                      <a:pt x="883905" y="224046"/>
                    </a:cubicBezTo>
                    <a:cubicBezTo>
                      <a:pt x="891510" y="211321"/>
                      <a:pt x="896883" y="197108"/>
                      <a:pt x="899502" y="181957"/>
                    </a:cubicBezTo>
                    <a:close/>
                    <a:moveTo>
                      <a:pt x="903193" y="160764"/>
                    </a:moveTo>
                    <a:cubicBezTo>
                      <a:pt x="903193" y="139750"/>
                      <a:pt x="908730" y="120015"/>
                      <a:pt x="918374" y="102915"/>
                    </a:cubicBezTo>
                    <a:cubicBezTo>
                      <a:pt x="928018" y="120015"/>
                      <a:pt x="933554" y="139750"/>
                      <a:pt x="933554" y="160764"/>
                    </a:cubicBezTo>
                    <a:cubicBezTo>
                      <a:pt x="933554" y="181779"/>
                      <a:pt x="928018" y="201513"/>
                      <a:pt x="918374" y="218614"/>
                    </a:cubicBezTo>
                    <a:cubicBezTo>
                      <a:pt x="908715" y="201513"/>
                      <a:pt x="903193" y="181779"/>
                      <a:pt x="903193" y="160764"/>
                    </a:cubicBezTo>
                    <a:close/>
                    <a:moveTo>
                      <a:pt x="939076" y="160764"/>
                    </a:moveTo>
                    <a:cubicBezTo>
                      <a:pt x="939076" y="137651"/>
                      <a:pt x="932691" y="115997"/>
                      <a:pt x="921633" y="97483"/>
                    </a:cubicBezTo>
                    <a:cubicBezTo>
                      <a:pt x="935861" y="75143"/>
                      <a:pt x="957367" y="57924"/>
                      <a:pt x="982787" y="49218"/>
                    </a:cubicBezTo>
                    <a:cubicBezTo>
                      <a:pt x="1008206" y="57924"/>
                      <a:pt x="1029712" y="75143"/>
                      <a:pt x="1043940" y="97483"/>
                    </a:cubicBezTo>
                    <a:cubicBezTo>
                      <a:pt x="1032867" y="115997"/>
                      <a:pt x="1026497" y="137651"/>
                      <a:pt x="1026497" y="160764"/>
                    </a:cubicBezTo>
                    <a:cubicBezTo>
                      <a:pt x="1026497" y="183877"/>
                      <a:pt x="1032882" y="205532"/>
                      <a:pt x="1043940" y="224046"/>
                    </a:cubicBezTo>
                    <a:cubicBezTo>
                      <a:pt x="1029712" y="246385"/>
                      <a:pt x="1008206" y="263604"/>
                      <a:pt x="982787" y="272311"/>
                    </a:cubicBezTo>
                    <a:cubicBezTo>
                      <a:pt x="957367" y="263604"/>
                      <a:pt x="935861" y="246385"/>
                      <a:pt x="921633" y="224046"/>
                    </a:cubicBezTo>
                    <a:cubicBezTo>
                      <a:pt x="932691" y="205532"/>
                      <a:pt x="939076" y="183877"/>
                      <a:pt x="939076" y="160764"/>
                    </a:cubicBezTo>
                    <a:close/>
                    <a:moveTo>
                      <a:pt x="1032019" y="160764"/>
                    </a:moveTo>
                    <a:cubicBezTo>
                      <a:pt x="1032019" y="139750"/>
                      <a:pt x="1037555" y="120015"/>
                      <a:pt x="1047199" y="102915"/>
                    </a:cubicBezTo>
                    <a:cubicBezTo>
                      <a:pt x="1056843" y="120015"/>
                      <a:pt x="1062380" y="139750"/>
                      <a:pt x="1062380" y="160764"/>
                    </a:cubicBezTo>
                    <a:cubicBezTo>
                      <a:pt x="1062380" y="181779"/>
                      <a:pt x="1056843" y="201513"/>
                      <a:pt x="1047199" y="218614"/>
                    </a:cubicBezTo>
                    <a:cubicBezTo>
                      <a:pt x="1037555" y="201513"/>
                      <a:pt x="1032019" y="181779"/>
                      <a:pt x="1032019" y="160764"/>
                    </a:cubicBezTo>
                    <a:close/>
                    <a:moveTo>
                      <a:pt x="1050459" y="97483"/>
                    </a:moveTo>
                    <a:cubicBezTo>
                      <a:pt x="1054998" y="90369"/>
                      <a:pt x="1060237" y="83761"/>
                      <a:pt x="1066145" y="77778"/>
                    </a:cubicBezTo>
                    <a:cubicBezTo>
                      <a:pt x="1072054" y="83746"/>
                      <a:pt x="1077292" y="90354"/>
                      <a:pt x="1081832" y="97468"/>
                    </a:cubicBezTo>
                    <a:cubicBezTo>
                      <a:pt x="1074137" y="110326"/>
                      <a:pt x="1068735" y="124718"/>
                      <a:pt x="1066145" y="140047"/>
                    </a:cubicBezTo>
                    <a:cubicBezTo>
                      <a:pt x="1063541" y="124733"/>
                      <a:pt x="1058138" y="110341"/>
                      <a:pt x="1050459" y="97483"/>
                    </a:cubicBezTo>
                    <a:close/>
                    <a:moveTo>
                      <a:pt x="1066145" y="181451"/>
                    </a:moveTo>
                    <a:cubicBezTo>
                      <a:pt x="1068735" y="196781"/>
                      <a:pt x="1074137" y="211172"/>
                      <a:pt x="1081832" y="224031"/>
                    </a:cubicBezTo>
                    <a:cubicBezTo>
                      <a:pt x="1077292" y="231145"/>
                      <a:pt x="1072054" y="237753"/>
                      <a:pt x="1066145" y="243721"/>
                    </a:cubicBezTo>
                    <a:cubicBezTo>
                      <a:pt x="1060237" y="237753"/>
                      <a:pt x="1054998" y="231145"/>
                      <a:pt x="1050459" y="224031"/>
                    </a:cubicBezTo>
                    <a:cubicBezTo>
                      <a:pt x="1058138" y="211172"/>
                      <a:pt x="1063541" y="196796"/>
                      <a:pt x="1066145" y="181451"/>
                    </a:cubicBezTo>
                    <a:close/>
                    <a:moveTo>
                      <a:pt x="1069911" y="160764"/>
                    </a:moveTo>
                    <a:cubicBezTo>
                      <a:pt x="1069911" y="139750"/>
                      <a:pt x="1075447" y="120015"/>
                      <a:pt x="1085091" y="102915"/>
                    </a:cubicBezTo>
                    <a:cubicBezTo>
                      <a:pt x="1094735" y="120015"/>
                      <a:pt x="1100271" y="139750"/>
                      <a:pt x="1100271" y="160764"/>
                    </a:cubicBezTo>
                    <a:cubicBezTo>
                      <a:pt x="1100271" y="181779"/>
                      <a:pt x="1094735" y="201513"/>
                      <a:pt x="1085091" y="218614"/>
                    </a:cubicBezTo>
                    <a:cubicBezTo>
                      <a:pt x="1075447" y="201513"/>
                      <a:pt x="1069911" y="181779"/>
                      <a:pt x="1069911" y="160764"/>
                    </a:cubicBezTo>
                    <a:close/>
                    <a:moveTo>
                      <a:pt x="1088350" y="97483"/>
                    </a:moveTo>
                    <a:cubicBezTo>
                      <a:pt x="1092860" y="90398"/>
                      <a:pt x="1098084" y="83820"/>
                      <a:pt x="1103948" y="77882"/>
                    </a:cubicBezTo>
                    <a:cubicBezTo>
                      <a:pt x="1109811" y="83820"/>
                      <a:pt x="1115035" y="90398"/>
                      <a:pt x="1119545" y="97483"/>
                    </a:cubicBezTo>
                    <a:cubicBezTo>
                      <a:pt x="1111940" y="110207"/>
                      <a:pt x="1106567" y="124420"/>
                      <a:pt x="1103948" y="139571"/>
                    </a:cubicBezTo>
                    <a:cubicBezTo>
                      <a:pt x="1101313" y="124420"/>
                      <a:pt x="1095956" y="110207"/>
                      <a:pt x="1088350" y="97483"/>
                    </a:cubicBezTo>
                    <a:close/>
                    <a:moveTo>
                      <a:pt x="1103948" y="181957"/>
                    </a:moveTo>
                    <a:cubicBezTo>
                      <a:pt x="1106567" y="197108"/>
                      <a:pt x="1111940" y="211321"/>
                      <a:pt x="1119545" y="224046"/>
                    </a:cubicBezTo>
                    <a:cubicBezTo>
                      <a:pt x="1115035" y="231130"/>
                      <a:pt x="1109811" y="237708"/>
                      <a:pt x="1103948" y="243647"/>
                    </a:cubicBezTo>
                    <a:cubicBezTo>
                      <a:pt x="1098084" y="237708"/>
                      <a:pt x="1092860" y="231130"/>
                      <a:pt x="1088350" y="224046"/>
                    </a:cubicBezTo>
                    <a:cubicBezTo>
                      <a:pt x="1095956" y="211321"/>
                      <a:pt x="1101313" y="197108"/>
                      <a:pt x="1103948" y="181957"/>
                    </a:cubicBezTo>
                    <a:close/>
                    <a:moveTo>
                      <a:pt x="1107624" y="160764"/>
                    </a:moveTo>
                    <a:cubicBezTo>
                      <a:pt x="1107624" y="139750"/>
                      <a:pt x="1113160" y="120015"/>
                      <a:pt x="1122804" y="102915"/>
                    </a:cubicBezTo>
                    <a:cubicBezTo>
                      <a:pt x="1132448" y="120015"/>
                      <a:pt x="1137985" y="139750"/>
                      <a:pt x="1137985" y="160764"/>
                    </a:cubicBezTo>
                    <a:cubicBezTo>
                      <a:pt x="1137985" y="181779"/>
                      <a:pt x="1132448" y="201513"/>
                      <a:pt x="1122804" y="218614"/>
                    </a:cubicBezTo>
                    <a:cubicBezTo>
                      <a:pt x="1113160" y="201513"/>
                      <a:pt x="1107624" y="181779"/>
                      <a:pt x="1107624" y="160764"/>
                    </a:cubicBezTo>
                    <a:close/>
                    <a:moveTo>
                      <a:pt x="1143506" y="160764"/>
                    </a:moveTo>
                    <a:cubicBezTo>
                      <a:pt x="1143506" y="137651"/>
                      <a:pt x="1137121" y="115997"/>
                      <a:pt x="1126063" y="97483"/>
                    </a:cubicBezTo>
                    <a:cubicBezTo>
                      <a:pt x="1140291" y="75143"/>
                      <a:pt x="1161797" y="57924"/>
                      <a:pt x="1187217" y="49218"/>
                    </a:cubicBezTo>
                    <a:cubicBezTo>
                      <a:pt x="1212637" y="57924"/>
                      <a:pt x="1234142" y="75143"/>
                      <a:pt x="1248370" y="97483"/>
                    </a:cubicBezTo>
                    <a:cubicBezTo>
                      <a:pt x="1237298" y="115997"/>
                      <a:pt x="1230928" y="137651"/>
                      <a:pt x="1230928" y="160764"/>
                    </a:cubicBezTo>
                    <a:cubicBezTo>
                      <a:pt x="1230928" y="183877"/>
                      <a:pt x="1237312" y="205532"/>
                      <a:pt x="1248370" y="224046"/>
                    </a:cubicBezTo>
                    <a:cubicBezTo>
                      <a:pt x="1234142" y="246385"/>
                      <a:pt x="1212637" y="263604"/>
                      <a:pt x="1187217" y="272311"/>
                    </a:cubicBezTo>
                    <a:cubicBezTo>
                      <a:pt x="1161797" y="263604"/>
                      <a:pt x="1140291" y="246385"/>
                      <a:pt x="1126063" y="224046"/>
                    </a:cubicBezTo>
                    <a:cubicBezTo>
                      <a:pt x="1137121" y="205532"/>
                      <a:pt x="1143506" y="183877"/>
                      <a:pt x="1143506" y="160764"/>
                    </a:cubicBezTo>
                    <a:close/>
                    <a:moveTo>
                      <a:pt x="1236449" y="160764"/>
                    </a:moveTo>
                    <a:cubicBezTo>
                      <a:pt x="1236449" y="139750"/>
                      <a:pt x="1241986" y="120015"/>
                      <a:pt x="1251630" y="102915"/>
                    </a:cubicBezTo>
                    <a:cubicBezTo>
                      <a:pt x="1261274" y="120015"/>
                      <a:pt x="1266810" y="139750"/>
                      <a:pt x="1266810" y="160764"/>
                    </a:cubicBezTo>
                    <a:cubicBezTo>
                      <a:pt x="1266810" y="181779"/>
                      <a:pt x="1261274" y="201513"/>
                      <a:pt x="1251630" y="218614"/>
                    </a:cubicBezTo>
                    <a:cubicBezTo>
                      <a:pt x="1241986" y="201513"/>
                      <a:pt x="1236449" y="181779"/>
                      <a:pt x="1236449" y="160764"/>
                    </a:cubicBezTo>
                    <a:close/>
                    <a:moveTo>
                      <a:pt x="1254889" y="97483"/>
                    </a:moveTo>
                    <a:cubicBezTo>
                      <a:pt x="1259428" y="90369"/>
                      <a:pt x="1264667" y="83761"/>
                      <a:pt x="1270575" y="77778"/>
                    </a:cubicBezTo>
                    <a:cubicBezTo>
                      <a:pt x="1276484" y="83746"/>
                      <a:pt x="1281723" y="90354"/>
                      <a:pt x="1286262" y="97468"/>
                    </a:cubicBezTo>
                    <a:cubicBezTo>
                      <a:pt x="1278568" y="110326"/>
                      <a:pt x="1273165" y="124718"/>
                      <a:pt x="1270575" y="140047"/>
                    </a:cubicBezTo>
                    <a:cubicBezTo>
                      <a:pt x="1267986" y="124733"/>
                      <a:pt x="1262583" y="110341"/>
                      <a:pt x="1254889" y="97483"/>
                    </a:cubicBezTo>
                    <a:close/>
                    <a:moveTo>
                      <a:pt x="1270575" y="181451"/>
                    </a:moveTo>
                    <a:cubicBezTo>
                      <a:pt x="1273165" y="196781"/>
                      <a:pt x="1278568" y="211172"/>
                      <a:pt x="1286262" y="224031"/>
                    </a:cubicBezTo>
                    <a:cubicBezTo>
                      <a:pt x="1281723" y="231145"/>
                      <a:pt x="1276484" y="237753"/>
                      <a:pt x="1270575" y="243721"/>
                    </a:cubicBezTo>
                    <a:cubicBezTo>
                      <a:pt x="1264667" y="237753"/>
                      <a:pt x="1259428" y="231145"/>
                      <a:pt x="1254889" y="224031"/>
                    </a:cubicBezTo>
                    <a:cubicBezTo>
                      <a:pt x="1262583" y="211172"/>
                      <a:pt x="1267986" y="196796"/>
                      <a:pt x="1270575" y="181451"/>
                    </a:cubicBezTo>
                    <a:close/>
                    <a:moveTo>
                      <a:pt x="1274341" y="160764"/>
                    </a:moveTo>
                    <a:cubicBezTo>
                      <a:pt x="1274341" y="139750"/>
                      <a:pt x="1279877" y="120015"/>
                      <a:pt x="1289521" y="102915"/>
                    </a:cubicBezTo>
                    <a:cubicBezTo>
                      <a:pt x="1299165" y="120015"/>
                      <a:pt x="1304702" y="139750"/>
                      <a:pt x="1304702" y="160764"/>
                    </a:cubicBezTo>
                    <a:cubicBezTo>
                      <a:pt x="1304702" y="181779"/>
                      <a:pt x="1299165" y="201513"/>
                      <a:pt x="1289521" y="218614"/>
                    </a:cubicBezTo>
                    <a:cubicBezTo>
                      <a:pt x="1279877" y="201513"/>
                      <a:pt x="1274341" y="181779"/>
                      <a:pt x="1274341" y="160764"/>
                    </a:cubicBezTo>
                    <a:close/>
                    <a:moveTo>
                      <a:pt x="1292781" y="97483"/>
                    </a:moveTo>
                    <a:cubicBezTo>
                      <a:pt x="1297290" y="90398"/>
                      <a:pt x="1302514" y="83820"/>
                      <a:pt x="1308378" y="77882"/>
                    </a:cubicBezTo>
                    <a:cubicBezTo>
                      <a:pt x="1314242" y="83820"/>
                      <a:pt x="1319465" y="90398"/>
                      <a:pt x="1323975" y="97483"/>
                    </a:cubicBezTo>
                    <a:cubicBezTo>
                      <a:pt x="1316370" y="110207"/>
                      <a:pt x="1310997" y="124420"/>
                      <a:pt x="1308378" y="139571"/>
                    </a:cubicBezTo>
                    <a:cubicBezTo>
                      <a:pt x="1305758" y="124420"/>
                      <a:pt x="1300386" y="110207"/>
                      <a:pt x="1292781" y="97483"/>
                    </a:cubicBezTo>
                    <a:close/>
                    <a:moveTo>
                      <a:pt x="1308378" y="181957"/>
                    </a:moveTo>
                    <a:cubicBezTo>
                      <a:pt x="1310997" y="197108"/>
                      <a:pt x="1316370" y="211321"/>
                      <a:pt x="1323975" y="224046"/>
                    </a:cubicBezTo>
                    <a:cubicBezTo>
                      <a:pt x="1319465" y="231130"/>
                      <a:pt x="1314242" y="237708"/>
                      <a:pt x="1308378" y="243647"/>
                    </a:cubicBezTo>
                    <a:cubicBezTo>
                      <a:pt x="1302514" y="237708"/>
                      <a:pt x="1297290" y="231130"/>
                      <a:pt x="1292781" y="224046"/>
                    </a:cubicBezTo>
                    <a:cubicBezTo>
                      <a:pt x="1300386" y="211321"/>
                      <a:pt x="1305758" y="197108"/>
                      <a:pt x="1308378" y="181957"/>
                    </a:cubicBezTo>
                    <a:close/>
                    <a:moveTo>
                      <a:pt x="1312054" y="160764"/>
                    </a:moveTo>
                    <a:cubicBezTo>
                      <a:pt x="1312054" y="139750"/>
                      <a:pt x="1317590" y="120015"/>
                      <a:pt x="1327234" y="102915"/>
                    </a:cubicBezTo>
                    <a:cubicBezTo>
                      <a:pt x="1336878" y="120015"/>
                      <a:pt x="1342415" y="139750"/>
                      <a:pt x="1342415" y="160764"/>
                    </a:cubicBezTo>
                    <a:cubicBezTo>
                      <a:pt x="1342415" y="181779"/>
                      <a:pt x="1336878" y="201513"/>
                      <a:pt x="1327234" y="218614"/>
                    </a:cubicBezTo>
                    <a:cubicBezTo>
                      <a:pt x="1317590" y="201513"/>
                      <a:pt x="1312054" y="181779"/>
                      <a:pt x="1312054" y="160764"/>
                    </a:cubicBezTo>
                    <a:close/>
                    <a:moveTo>
                      <a:pt x="1347951" y="160764"/>
                    </a:moveTo>
                    <a:cubicBezTo>
                      <a:pt x="1347951" y="137651"/>
                      <a:pt x="1341566" y="115997"/>
                      <a:pt x="1330509" y="97483"/>
                    </a:cubicBezTo>
                    <a:cubicBezTo>
                      <a:pt x="1344736" y="75143"/>
                      <a:pt x="1366242" y="57924"/>
                      <a:pt x="1391662" y="49218"/>
                    </a:cubicBezTo>
                    <a:cubicBezTo>
                      <a:pt x="1417082" y="57924"/>
                      <a:pt x="1438588" y="75143"/>
                      <a:pt x="1452815" y="97483"/>
                    </a:cubicBezTo>
                    <a:cubicBezTo>
                      <a:pt x="1441743" y="115997"/>
                      <a:pt x="1435373" y="137651"/>
                      <a:pt x="1435373" y="160764"/>
                    </a:cubicBezTo>
                    <a:cubicBezTo>
                      <a:pt x="1435373" y="183877"/>
                      <a:pt x="1441758" y="205532"/>
                      <a:pt x="1452815" y="224046"/>
                    </a:cubicBezTo>
                    <a:cubicBezTo>
                      <a:pt x="1438588" y="246385"/>
                      <a:pt x="1417082" y="263604"/>
                      <a:pt x="1391662" y="272311"/>
                    </a:cubicBezTo>
                    <a:cubicBezTo>
                      <a:pt x="1366242" y="263604"/>
                      <a:pt x="1344736" y="246385"/>
                      <a:pt x="1330509" y="224046"/>
                    </a:cubicBezTo>
                    <a:cubicBezTo>
                      <a:pt x="1341566" y="205532"/>
                      <a:pt x="1347951" y="183877"/>
                      <a:pt x="1347951" y="160764"/>
                    </a:cubicBezTo>
                    <a:close/>
                    <a:moveTo>
                      <a:pt x="1440880" y="160764"/>
                    </a:moveTo>
                    <a:cubicBezTo>
                      <a:pt x="1440880" y="139750"/>
                      <a:pt x="1446416" y="120015"/>
                      <a:pt x="1456060" y="102915"/>
                    </a:cubicBezTo>
                    <a:cubicBezTo>
                      <a:pt x="1465704" y="120015"/>
                      <a:pt x="1471240" y="139750"/>
                      <a:pt x="1471240" y="160764"/>
                    </a:cubicBezTo>
                    <a:cubicBezTo>
                      <a:pt x="1471240" y="181779"/>
                      <a:pt x="1465704" y="201513"/>
                      <a:pt x="1456060" y="218614"/>
                    </a:cubicBezTo>
                    <a:cubicBezTo>
                      <a:pt x="1446416" y="201513"/>
                      <a:pt x="1440880" y="181779"/>
                      <a:pt x="1440880" y="160764"/>
                    </a:cubicBezTo>
                    <a:close/>
                    <a:moveTo>
                      <a:pt x="1459319" y="97483"/>
                    </a:moveTo>
                    <a:cubicBezTo>
                      <a:pt x="1463859" y="90369"/>
                      <a:pt x="1469097" y="83761"/>
                      <a:pt x="1475006" y="77792"/>
                    </a:cubicBezTo>
                    <a:cubicBezTo>
                      <a:pt x="1480914" y="83761"/>
                      <a:pt x="1486153" y="90369"/>
                      <a:pt x="1490692" y="97483"/>
                    </a:cubicBezTo>
                    <a:cubicBezTo>
                      <a:pt x="1482998" y="110341"/>
                      <a:pt x="1477595" y="124733"/>
                      <a:pt x="1475006" y="140062"/>
                    </a:cubicBezTo>
                    <a:cubicBezTo>
                      <a:pt x="1472416" y="124733"/>
                      <a:pt x="1467014" y="110341"/>
                      <a:pt x="1459319" y="97483"/>
                    </a:cubicBezTo>
                    <a:close/>
                    <a:moveTo>
                      <a:pt x="1475006" y="181451"/>
                    </a:moveTo>
                    <a:cubicBezTo>
                      <a:pt x="1477595" y="196781"/>
                      <a:pt x="1482998" y="211172"/>
                      <a:pt x="1490692" y="224031"/>
                    </a:cubicBezTo>
                    <a:cubicBezTo>
                      <a:pt x="1486168" y="231145"/>
                      <a:pt x="1480914" y="237753"/>
                      <a:pt x="1475006" y="243721"/>
                    </a:cubicBezTo>
                    <a:cubicBezTo>
                      <a:pt x="1469097" y="237753"/>
                      <a:pt x="1463859" y="231145"/>
                      <a:pt x="1459319" y="224031"/>
                    </a:cubicBezTo>
                    <a:cubicBezTo>
                      <a:pt x="1467014" y="211172"/>
                      <a:pt x="1472416" y="196796"/>
                      <a:pt x="1475006" y="181451"/>
                    </a:cubicBezTo>
                    <a:close/>
                    <a:moveTo>
                      <a:pt x="1478786" y="160764"/>
                    </a:moveTo>
                    <a:cubicBezTo>
                      <a:pt x="1478786" y="139750"/>
                      <a:pt x="1484322" y="120015"/>
                      <a:pt x="1493966" y="102915"/>
                    </a:cubicBezTo>
                    <a:cubicBezTo>
                      <a:pt x="1503611" y="120015"/>
                      <a:pt x="1509147" y="139750"/>
                      <a:pt x="1509147" y="160764"/>
                    </a:cubicBezTo>
                    <a:cubicBezTo>
                      <a:pt x="1509147" y="181779"/>
                      <a:pt x="1503611" y="201513"/>
                      <a:pt x="1493966" y="218614"/>
                    </a:cubicBezTo>
                    <a:cubicBezTo>
                      <a:pt x="1484308" y="201513"/>
                      <a:pt x="1478786" y="181779"/>
                      <a:pt x="1478786" y="160764"/>
                    </a:cubicBezTo>
                    <a:close/>
                    <a:moveTo>
                      <a:pt x="1497211" y="97483"/>
                    </a:moveTo>
                    <a:cubicBezTo>
                      <a:pt x="1501721" y="90398"/>
                      <a:pt x="1506944" y="83820"/>
                      <a:pt x="1512808" y="77882"/>
                    </a:cubicBezTo>
                    <a:cubicBezTo>
                      <a:pt x="1518672" y="83820"/>
                      <a:pt x="1523896" y="90398"/>
                      <a:pt x="1528405" y="97483"/>
                    </a:cubicBezTo>
                    <a:cubicBezTo>
                      <a:pt x="1520800" y="110207"/>
                      <a:pt x="1515428" y="124420"/>
                      <a:pt x="1512808" y="139571"/>
                    </a:cubicBezTo>
                    <a:cubicBezTo>
                      <a:pt x="1510189" y="124420"/>
                      <a:pt x="1504816" y="110207"/>
                      <a:pt x="1497211" y="97483"/>
                    </a:cubicBezTo>
                    <a:close/>
                    <a:moveTo>
                      <a:pt x="1512808" y="181957"/>
                    </a:moveTo>
                    <a:cubicBezTo>
                      <a:pt x="1515428" y="197108"/>
                      <a:pt x="1520800" y="211321"/>
                      <a:pt x="1528405" y="224046"/>
                    </a:cubicBezTo>
                    <a:cubicBezTo>
                      <a:pt x="1523896" y="231130"/>
                      <a:pt x="1518672" y="237708"/>
                      <a:pt x="1512808" y="243647"/>
                    </a:cubicBezTo>
                    <a:cubicBezTo>
                      <a:pt x="1506944" y="237708"/>
                      <a:pt x="1501721" y="231130"/>
                      <a:pt x="1497211" y="224046"/>
                    </a:cubicBezTo>
                    <a:cubicBezTo>
                      <a:pt x="1504816" y="211321"/>
                      <a:pt x="1510189" y="197108"/>
                      <a:pt x="1512808" y="181957"/>
                    </a:cubicBezTo>
                    <a:close/>
                    <a:moveTo>
                      <a:pt x="1516499" y="160764"/>
                    </a:moveTo>
                    <a:cubicBezTo>
                      <a:pt x="1516499" y="139750"/>
                      <a:pt x="1522035" y="120015"/>
                      <a:pt x="1531680" y="102915"/>
                    </a:cubicBezTo>
                    <a:cubicBezTo>
                      <a:pt x="1541324" y="120015"/>
                      <a:pt x="1546860" y="139750"/>
                      <a:pt x="1546860" y="160764"/>
                    </a:cubicBezTo>
                    <a:cubicBezTo>
                      <a:pt x="1546860" y="181779"/>
                      <a:pt x="1541324" y="201513"/>
                      <a:pt x="1531680" y="218614"/>
                    </a:cubicBezTo>
                    <a:cubicBezTo>
                      <a:pt x="1522021" y="201513"/>
                      <a:pt x="1516499" y="181779"/>
                      <a:pt x="1516499" y="160764"/>
                    </a:cubicBezTo>
                    <a:close/>
                    <a:moveTo>
                      <a:pt x="1552382" y="160764"/>
                    </a:moveTo>
                    <a:cubicBezTo>
                      <a:pt x="1552382" y="137651"/>
                      <a:pt x="1545997" y="115997"/>
                      <a:pt x="1534939" y="97483"/>
                    </a:cubicBezTo>
                    <a:cubicBezTo>
                      <a:pt x="1549167" y="75143"/>
                      <a:pt x="1570673" y="57924"/>
                      <a:pt x="1596092" y="49218"/>
                    </a:cubicBezTo>
                    <a:cubicBezTo>
                      <a:pt x="1621512" y="57924"/>
                      <a:pt x="1643018" y="75143"/>
                      <a:pt x="1657246" y="97483"/>
                    </a:cubicBezTo>
                    <a:cubicBezTo>
                      <a:pt x="1646173" y="115997"/>
                      <a:pt x="1639803" y="137651"/>
                      <a:pt x="1639803" y="160764"/>
                    </a:cubicBezTo>
                    <a:cubicBezTo>
                      <a:pt x="1639803" y="183877"/>
                      <a:pt x="1646188" y="205532"/>
                      <a:pt x="1657246" y="224046"/>
                    </a:cubicBezTo>
                    <a:cubicBezTo>
                      <a:pt x="1643018" y="246385"/>
                      <a:pt x="1621512" y="263604"/>
                      <a:pt x="1596092" y="272311"/>
                    </a:cubicBezTo>
                    <a:cubicBezTo>
                      <a:pt x="1570673" y="263604"/>
                      <a:pt x="1549167" y="246385"/>
                      <a:pt x="1534939" y="224046"/>
                    </a:cubicBezTo>
                    <a:cubicBezTo>
                      <a:pt x="1545997" y="205532"/>
                      <a:pt x="1552382" y="183877"/>
                      <a:pt x="1552382" y="160764"/>
                    </a:cubicBezTo>
                    <a:close/>
                    <a:moveTo>
                      <a:pt x="1645325" y="160764"/>
                    </a:moveTo>
                    <a:cubicBezTo>
                      <a:pt x="1645325" y="139750"/>
                      <a:pt x="1650861" y="120015"/>
                      <a:pt x="1660505" y="102915"/>
                    </a:cubicBezTo>
                    <a:cubicBezTo>
                      <a:pt x="1670149" y="120015"/>
                      <a:pt x="1675686" y="139750"/>
                      <a:pt x="1675686" y="160764"/>
                    </a:cubicBezTo>
                    <a:cubicBezTo>
                      <a:pt x="1675686" y="181779"/>
                      <a:pt x="1670149" y="201513"/>
                      <a:pt x="1660505" y="218614"/>
                    </a:cubicBezTo>
                    <a:cubicBezTo>
                      <a:pt x="1650861" y="201513"/>
                      <a:pt x="1645325" y="181779"/>
                      <a:pt x="1645325" y="160764"/>
                    </a:cubicBezTo>
                    <a:close/>
                    <a:moveTo>
                      <a:pt x="1663765" y="97483"/>
                    </a:moveTo>
                    <a:cubicBezTo>
                      <a:pt x="1668304" y="90369"/>
                      <a:pt x="1673543" y="83761"/>
                      <a:pt x="1679451" y="77792"/>
                    </a:cubicBezTo>
                    <a:cubicBezTo>
                      <a:pt x="1685359" y="83761"/>
                      <a:pt x="1690598" y="90369"/>
                      <a:pt x="1695138" y="97483"/>
                    </a:cubicBezTo>
                    <a:cubicBezTo>
                      <a:pt x="1687443" y="110341"/>
                      <a:pt x="1682041" y="124733"/>
                      <a:pt x="1679451" y="140062"/>
                    </a:cubicBezTo>
                    <a:cubicBezTo>
                      <a:pt x="1676846" y="124733"/>
                      <a:pt x="1671444" y="110341"/>
                      <a:pt x="1663765" y="97483"/>
                    </a:cubicBezTo>
                    <a:close/>
                    <a:moveTo>
                      <a:pt x="1679451" y="181451"/>
                    </a:moveTo>
                    <a:cubicBezTo>
                      <a:pt x="1682055" y="196810"/>
                      <a:pt x="1687458" y="211232"/>
                      <a:pt x="1695182" y="224105"/>
                    </a:cubicBezTo>
                    <a:cubicBezTo>
                      <a:pt x="1690702" y="231115"/>
                      <a:pt x="1685479" y="237723"/>
                      <a:pt x="1679496" y="243765"/>
                    </a:cubicBezTo>
                    <a:cubicBezTo>
                      <a:pt x="1673572" y="237783"/>
                      <a:pt x="1668319" y="231160"/>
                      <a:pt x="1663779" y="224031"/>
                    </a:cubicBezTo>
                    <a:cubicBezTo>
                      <a:pt x="1671444" y="211172"/>
                      <a:pt x="1676846" y="196796"/>
                      <a:pt x="1679451" y="181451"/>
                    </a:cubicBezTo>
                    <a:close/>
                    <a:moveTo>
                      <a:pt x="1683216" y="160764"/>
                    </a:moveTo>
                    <a:cubicBezTo>
                      <a:pt x="1683216" y="139750"/>
                      <a:pt x="1688753" y="120015"/>
                      <a:pt x="1698397" y="102915"/>
                    </a:cubicBezTo>
                    <a:cubicBezTo>
                      <a:pt x="1708041" y="120015"/>
                      <a:pt x="1713577" y="139750"/>
                      <a:pt x="1713577" y="160764"/>
                    </a:cubicBezTo>
                    <a:cubicBezTo>
                      <a:pt x="1713577" y="181392"/>
                      <a:pt x="1708294" y="201201"/>
                      <a:pt x="1698441" y="218688"/>
                    </a:cubicBezTo>
                    <a:cubicBezTo>
                      <a:pt x="1688768" y="201558"/>
                      <a:pt x="1683216" y="181808"/>
                      <a:pt x="1683216" y="160764"/>
                    </a:cubicBezTo>
                    <a:close/>
                    <a:moveTo>
                      <a:pt x="1701656" y="97483"/>
                    </a:moveTo>
                    <a:cubicBezTo>
                      <a:pt x="1706166" y="90398"/>
                      <a:pt x="1711390" y="83820"/>
                      <a:pt x="1717253" y="77882"/>
                    </a:cubicBezTo>
                    <a:cubicBezTo>
                      <a:pt x="1723117" y="83820"/>
                      <a:pt x="1728341" y="90398"/>
                      <a:pt x="1732851" y="97483"/>
                    </a:cubicBezTo>
                    <a:cubicBezTo>
                      <a:pt x="1725245" y="110207"/>
                      <a:pt x="1719873" y="124420"/>
                      <a:pt x="1717253" y="139571"/>
                    </a:cubicBezTo>
                    <a:cubicBezTo>
                      <a:pt x="1714619" y="124420"/>
                      <a:pt x="1709261" y="110207"/>
                      <a:pt x="1701656" y="97483"/>
                    </a:cubicBezTo>
                    <a:close/>
                    <a:moveTo>
                      <a:pt x="1717253" y="182017"/>
                    </a:moveTo>
                    <a:cubicBezTo>
                      <a:pt x="1719888" y="197138"/>
                      <a:pt x="1725245" y="211336"/>
                      <a:pt x="1732836" y="224046"/>
                    </a:cubicBezTo>
                    <a:cubicBezTo>
                      <a:pt x="1728326" y="231130"/>
                      <a:pt x="1723102" y="237708"/>
                      <a:pt x="1717238" y="243647"/>
                    </a:cubicBezTo>
                    <a:cubicBezTo>
                      <a:pt x="1711390" y="237723"/>
                      <a:pt x="1706195" y="231175"/>
                      <a:pt x="1701701" y="224135"/>
                    </a:cubicBezTo>
                    <a:cubicBezTo>
                      <a:pt x="1709440" y="211202"/>
                      <a:pt x="1714694" y="196959"/>
                      <a:pt x="1717253" y="182017"/>
                    </a:cubicBezTo>
                    <a:close/>
                    <a:moveTo>
                      <a:pt x="1720929" y="160764"/>
                    </a:moveTo>
                    <a:cubicBezTo>
                      <a:pt x="1720929" y="139750"/>
                      <a:pt x="1726466" y="120015"/>
                      <a:pt x="1736110" y="102915"/>
                    </a:cubicBezTo>
                    <a:cubicBezTo>
                      <a:pt x="1745754" y="120015"/>
                      <a:pt x="1751290" y="139750"/>
                      <a:pt x="1751290" y="160764"/>
                    </a:cubicBezTo>
                    <a:cubicBezTo>
                      <a:pt x="1751290" y="181779"/>
                      <a:pt x="1745754" y="201513"/>
                      <a:pt x="1736110" y="218614"/>
                    </a:cubicBezTo>
                    <a:cubicBezTo>
                      <a:pt x="1726466" y="201513"/>
                      <a:pt x="1720929" y="181779"/>
                      <a:pt x="1720929" y="160764"/>
                    </a:cubicBezTo>
                    <a:close/>
                    <a:moveTo>
                      <a:pt x="1756812" y="160764"/>
                    </a:moveTo>
                    <a:cubicBezTo>
                      <a:pt x="1756812" y="137651"/>
                      <a:pt x="1750427" y="115997"/>
                      <a:pt x="1739369" y="97483"/>
                    </a:cubicBezTo>
                    <a:cubicBezTo>
                      <a:pt x="1753597" y="75143"/>
                      <a:pt x="1775103" y="57924"/>
                      <a:pt x="1800523" y="49218"/>
                    </a:cubicBezTo>
                    <a:cubicBezTo>
                      <a:pt x="1825943" y="57924"/>
                      <a:pt x="1847448" y="75143"/>
                      <a:pt x="1861676" y="97483"/>
                    </a:cubicBezTo>
                    <a:cubicBezTo>
                      <a:pt x="1850603" y="115997"/>
                      <a:pt x="1844233" y="137651"/>
                      <a:pt x="1844233" y="160764"/>
                    </a:cubicBezTo>
                    <a:cubicBezTo>
                      <a:pt x="1844233" y="183877"/>
                      <a:pt x="1850618" y="205532"/>
                      <a:pt x="1861676" y="224046"/>
                    </a:cubicBezTo>
                    <a:cubicBezTo>
                      <a:pt x="1847448" y="246385"/>
                      <a:pt x="1825943" y="263604"/>
                      <a:pt x="1800523" y="272311"/>
                    </a:cubicBezTo>
                    <a:cubicBezTo>
                      <a:pt x="1775103" y="263604"/>
                      <a:pt x="1753597" y="246385"/>
                      <a:pt x="1739369" y="224046"/>
                    </a:cubicBezTo>
                    <a:cubicBezTo>
                      <a:pt x="1750427" y="205532"/>
                      <a:pt x="1756812" y="183877"/>
                      <a:pt x="1756812" y="160764"/>
                    </a:cubicBezTo>
                    <a:close/>
                    <a:moveTo>
                      <a:pt x="1849755" y="160764"/>
                    </a:moveTo>
                    <a:cubicBezTo>
                      <a:pt x="1849755" y="139750"/>
                      <a:pt x="1855291" y="120015"/>
                      <a:pt x="1864935" y="102915"/>
                    </a:cubicBezTo>
                    <a:cubicBezTo>
                      <a:pt x="1874579" y="120015"/>
                      <a:pt x="1880116" y="139750"/>
                      <a:pt x="1880116" y="160764"/>
                    </a:cubicBezTo>
                    <a:cubicBezTo>
                      <a:pt x="1880116" y="181779"/>
                      <a:pt x="1874579" y="201513"/>
                      <a:pt x="1864935" y="218614"/>
                    </a:cubicBezTo>
                    <a:cubicBezTo>
                      <a:pt x="1855291" y="201513"/>
                      <a:pt x="1849755" y="181779"/>
                      <a:pt x="1849755" y="160764"/>
                    </a:cubicBezTo>
                    <a:close/>
                    <a:moveTo>
                      <a:pt x="1868195" y="97483"/>
                    </a:moveTo>
                    <a:cubicBezTo>
                      <a:pt x="1872734" y="90369"/>
                      <a:pt x="1877973" y="83761"/>
                      <a:pt x="1883881" y="77792"/>
                    </a:cubicBezTo>
                    <a:cubicBezTo>
                      <a:pt x="1889790" y="83761"/>
                      <a:pt x="1895028" y="90369"/>
                      <a:pt x="1899568" y="97483"/>
                    </a:cubicBezTo>
                    <a:cubicBezTo>
                      <a:pt x="1891873" y="110341"/>
                      <a:pt x="1886471" y="124733"/>
                      <a:pt x="1883881" y="140062"/>
                    </a:cubicBezTo>
                    <a:cubicBezTo>
                      <a:pt x="1881292" y="124733"/>
                      <a:pt x="1875889" y="110341"/>
                      <a:pt x="1868195" y="97483"/>
                    </a:cubicBezTo>
                    <a:close/>
                    <a:moveTo>
                      <a:pt x="1883881" y="181451"/>
                    </a:moveTo>
                    <a:cubicBezTo>
                      <a:pt x="1886471" y="196781"/>
                      <a:pt x="1891873" y="211172"/>
                      <a:pt x="1899568" y="224031"/>
                    </a:cubicBezTo>
                    <a:cubicBezTo>
                      <a:pt x="1895028" y="231145"/>
                      <a:pt x="1889790" y="237753"/>
                      <a:pt x="1883881" y="243721"/>
                    </a:cubicBezTo>
                    <a:cubicBezTo>
                      <a:pt x="1877973" y="237753"/>
                      <a:pt x="1872734" y="231145"/>
                      <a:pt x="1868195" y="224031"/>
                    </a:cubicBezTo>
                    <a:cubicBezTo>
                      <a:pt x="1875889" y="211172"/>
                      <a:pt x="1881292" y="196796"/>
                      <a:pt x="1883881" y="181451"/>
                    </a:cubicBezTo>
                    <a:close/>
                    <a:moveTo>
                      <a:pt x="1887647" y="160764"/>
                    </a:moveTo>
                    <a:cubicBezTo>
                      <a:pt x="1887647" y="139750"/>
                      <a:pt x="1893183" y="120015"/>
                      <a:pt x="1902827" y="102915"/>
                    </a:cubicBezTo>
                    <a:cubicBezTo>
                      <a:pt x="1912471" y="120015"/>
                      <a:pt x="1918008" y="139750"/>
                      <a:pt x="1918008" y="160764"/>
                    </a:cubicBezTo>
                    <a:cubicBezTo>
                      <a:pt x="1918008" y="181779"/>
                      <a:pt x="1912471" y="201513"/>
                      <a:pt x="1902827" y="218614"/>
                    </a:cubicBezTo>
                    <a:cubicBezTo>
                      <a:pt x="1893183" y="201513"/>
                      <a:pt x="1887647" y="181779"/>
                      <a:pt x="1887647" y="160764"/>
                    </a:cubicBezTo>
                    <a:close/>
                    <a:moveTo>
                      <a:pt x="1906086" y="97483"/>
                    </a:moveTo>
                    <a:cubicBezTo>
                      <a:pt x="1910596" y="90398"/>
                      <a:pt x="1915820" y="83820"/>
                      <a:pt x="1921684" y="77882"/>
                    </a:cubicBezTo>
                    <a:cubicBezTo>
                      <a:pt x="1927548" y="83820"/>
                      <a:pt x="1932771" y="90398"/>
                      <a:pt x="1937281" y="97483"/>
                    </a:cubicBezTo>
                    <a:cubicBezTo>
                      <a:pt x="1929676" y="110207"/>
                      <a:pt x="1924303" y="124420"/>
                      <a:pt x="1921684" y="139571"/>
                    </a:cubicBezTo>
                    <a:cubicBezTo>
                      <a:pt x="1919064" y="124420"/>
                      <a:pt x="1913692" y="110207"/>
                      <a:pt x="1906086" y="97483"/>
                    </a:cubicBezTo>
                    <a:close/>
                    <a:moveTo>
                      <a:pt x="1921684" y="181957"/>
                    </a:moveTo>
                    <a:cubicBezTo>
                      <a:pt x="1924303" y="197108"/>
                      <a:pt x="1929676" y="211321"/>
                      <a:pt x="1937281" y="224046"/>
                    </a:cubicBezTo>
                    <a:cubicBezTo>
                      <a:pt x="1932771" y="231130"/>
                      <a:pt x="1927548" y="237708"/>
                      <a:pt x="1921684" y="243647"/>
                    </a:cubicBezTo>
                    <a:cubicBezTo>
                      <a:pt x="1915820" y="237708"/>
                      <a:pt x="1910596" y="231130"/>
                      <a:pt x="1906086" y="224046"/>
                    </a:cubicBezTo>
                    <a:cubicBezTo>
                      <a:pt x="1913692" y="211321"/>
                      <a:pt x="1919064" y="197108"/>
                      <a:pt x="1921684" y="181957"/>
                    </a:cubicBezTo>
                    <a:close/>
                    <a:moveTo>
                      <a:pt x="1925360" y="160764"/>
                    </a:moveTo>
                    <a:cubicBezTo>
                      <a:pt x="1925360" y="139750"/>
                      <a:pt x="1930896" y="120015"/>
                      <a:pt x="1940540" y="102915"/>
                    </a:cubicBezTo>
                    <a:cubicBezTo>
                      <a:pt x="1950184" y="120015"/>
                      <a:pt x="1955721" y="139750"/>
                      <a:pt x="1955721" y="160764"/>
                    </a:cubicBezTo>
                    <a:cubicBezTo>
                      <a:pt x="1955721" y="181779"/>
                      <a:pt x="1950184" y="201513"/>
                      <a:pt x="1940540" y="218614"/>
                    </a:cubicBezTo>
                    <a:cubicBezTo>
                      <a:pt x="1930896" y="201513"/>
                      <a:pt x="1925360" y="181779"/>
                      <a:pt x="1925360" y="160764"/>
                    </a:cubicBezTo>
                    <a:close/>
                    <a:moveTo>
                      <a:pt x="1961257" y="160764"/>
                    </a:moveTo>
                    <a:cubicBezTo>
                      <a:pt x="1961257" y="137651"/>
                      <a:pt x="1954872" y="115997"/>
                      <a:pt x="1943814" y="97483"/>
                    </a:cubicBezTo>
                    <a:cubicBezTo>
                      <a:pt x="1958042" y="75143"/>
                      <a:pt x="1979548" y="57924"/>
                      <a:pt x="2004968" y="49218"/>
                    </a:cubicBezTo>
                    <a:cubicBezTo>
                      <a:pt x="2030388" y="57924"/>
                      <a:pt x="2051893" y="75143"/>
                      <a:pt x="2066121" y="97483"/>
                    </a:cubicBezTo>
                    <a:cubicBezTo>
                      <a:pt x="2055048" y="115997"/>
                      <a:pt x="2048679" y="137651"/>
                      <a:pt x="2048679" y="160764"/>
                    </a:cubicBezTo>
                    <a:cubicBezTo>
                      <a:pt x="2048679" y="183877"/>
                      <a:pt x="2055063" y="205532"/>
                      <a:pt x="2066121" y="224046"/>
                    </a:cubicBezTo>
                    <a:cubicBezTo>
                      <a:pt x="2051893" y="246385"/>
                      <a:pt x="2030388" y="263604"/>
                      <a:pt x="2004968" y="272311"/>
                    </a:cubicBezTo>
                    <a:cubicBezTo>
                      <a:pt x="1979548" y="263604"/>
                      <a:pt x="1958042" y="246385"/>
                      <a:pt x="1943814" y="224046"/>
                    </a:cubicBezTo>
                    <a:cubicBezTo>
                      <a:pt x="1954872" y="205532"/>
                      <a:pt x="1961257" y="183877"/>
                      <a:pt x="1961257" y="160764"/>
                    </a:cubicBezTo>
                    <a:close/>
                    <a:moveTo>
                      <a:pt x="2054185" y="160764"/>
                    </a:moveTo>
                    <a:cubicBezTo>
                      <a:pt x="2054185" y="139750"/>
                      <a:pt x="2059722" y="120015"/>
                      <a:pt x="2069366" y="102915"/>
                    </a:cubicBezTo>
                    <a:cubicBezTo>
                      <a:pt x="2079010" y="120015"/>
                      <a:pt x="2084546" y="139750"/>
                      <a:pt x="2084546" y="160764"/>
                    </a:cubicBezTo>
                    <a:cubicBezTo>
                      <a:pt x="2084546" y="181779"/>
                      <a:pt x="2079010" y="201513"/>
                      <a:pt x="2069366" y="218614"/>
                    </a:cubicBezTo>
                    <a:cubicBezTo>
                      <a:pt x="2059722" y="201513"/>
                      <a:pt x="2054185" y="181779"/>
                      <a:pt x="2054185" y="160764"/>
                    </a:cubicBezTo>
                    <a:close/>
                    <a:moveTo>
                      <a:pt x="2072625" y="97483"/>
                    </a:moveTo>
                    <a:cubicBezTo>
                      <a:pt x="2077164" y="90369"/>
                      <a:pt x="2082403" y="83761"/>
                      <a:pt x="2088312" y="77792"/>
                    </a:cubicBezTo>
                    <a:cubicBezTo>
                      <a:pt x="2094220" y="83761"/>
                      <a:pt x="2099459" y="90369"/>
                      <a:pt x="2103998" y="97483"/>
                    </a:cubicBezTo>
                    <a:cubicBezTo>
                      <a:pt x="2096304" y="110341"/>
                      <a:pt x="2090901" y="124733"/>
                      <a:pt x="2088312" y="140062"/>
                    </a:cubicBezTo>
                    <a:cubicBezTo>
                      <a:pt x="2085722" y="124733"/>
                      <a:pt x="2080319" y="110341"/>
                      <a:pt x="2072625" y="97483"/>
                    </a:cubicBezTo>
                    <a:close/>
                    <a:moveTo>
                      <a:pt x="2088312" y="181451"/>
                    </a:moveTo>
                    <a:cubicBezTo>
                      <a:pt x="2090901" y="196781"/>
                      <a:pt x="2096304" y="211172"/>
                      <a:pt x="2103998" y="224031"/>
                    </a:cubicBezTo>
                    <a:cubicBezTo>
                      <a:pt x="2099459" y="231145"/>
                      <a:pt x="2094220" y="237753"/>
                      <a:pt x="2088312" y="243721"/>
                    </a:cubicBezTo>
                    <a:cubicBezTo>
                      <a:pt x="2082403" y="237753"/>
                      <a:pt x="2077164" y="231145"/>
                      <a:pt x="2072625" y="224031"/>
                    </a:cubicBezTo>
                    <a:cubicBezTo>
                      <a:pt x="2080319" y="211172"/>
                      <a:pt x="2085722" y="196796"/>
                      <a:pt x="2088312" y="181451"/>
                    </a:cubicBezTo>
                    <a:close/>
                    <a:moveTo>
                      <a:pt x="2092077" y="160764"/>
                    </a:moveTo>
                    <a:cubicBezTo>
                      <a:pt x="2092077" y="139750"/>
                      <a:pt x="2097613" y="120015"/>
                      <a:pt x="2107258" y="102915"/>
                    </a:cubicBezTo>
                    <a:cubicBezTo>
                      <a:pt x="2116902" y="120015"/>
                      <a:pt x="2122438" y="139750"/>
                      <a:pt x="2122438" y="160764"/>
                    </a:cubicBezTo>
                    <a:cubicBezTo>
                      <a:pt x="2122438" y="181779"/>
                      <a:pt x="2116902" y="201513"/>
                      <a:pt x="2107258" y="218614"/>
                    </a:cubicBezTo>
                    <a:cubicBezTo>
                      <a:pt x="2097613" y="201513"/>
                      <a:pt x="2092077" y="181779"/>
                      <a:pt x="2092077" y="160764"/>
                    </a:cubicBezTo>
                    <a:close/>
                    <a:moveTo>
                      <a:pt x="2110517" y="97483"/>
                    </a:moveTo>
                    <a:cubicBezTo>
                      <a:pt x="2115026" y="90398"/>
                      <a:pt x="2120250" y="83820"/>
                      <a:pt x="2126114" y="77882"/>
                    </a:cubicBezTo>
                    <a:cubicBezTo>
                      <a:pt x="2131978" y="83820"/>
                      <a:pt x="2137202" y="90398"/>
                      <a:pt x="2141711" y="97483"/>
                    </a:cubicBezTo>
                    <a:cubicBezTo>
                      <a:pt x="2134106" y="110207"/>
                      <a:pt x="2128733" y="124420"/>
                      <a:pt x="2126114" y="139571"/>
                    </a:cubicBezTo>
                    <a:cubicBezTo>
                      <a:pt x="2123495" y="124420"/>
                      <a:pt x="2118122" y="110207"/>
                      <a:pt x="2110517" y="97483"/>
                    </a:cubicBezTo>
                    <a:close/>
                    <a:moveTo>
                      <a:pt x="2126114" y="181957"/>
                    </a:moveTo>
                    <a:cubicBezTo>
                      <a:pt x="2128748" y="197138"/>
                      <a:pt x="2134121" y="211366"/>
                      <a:pt x="2141756" y="224120"/>
                    </a:cubicBezTo>
                    <a:cubicBezTo>
                      <a:pt x="2137306" y="231100"/>
                      <a:pt x="2132097" y="237664"/>
                      <a:pt x="2126159" y="243691"/>
                    </a:cubicBezTo>
                    <a:cubicBezTo>
                      <a:pt x="2120280" y="237738"/>
                      <a:pt x="2115041" y="231145"/>
                      <a:pt x="2110517" y="224046"/>
                    </a:cubicBezTo>
                    <a:cubicBezTo>
                      <a:pt x="2118122" y="211321"/>
                      <a:pt x="2123495" y="197108"/>
                      <a:pt x="2126114" y="181957"/>
                    </a:cubicBezTo>
                    <a:close/>
                    <a:moveTo>
                      <a:pt x="2129805" y="160764"/>
                    </a:moveTo>
                    <a:cubicBezTo>
                      <a:pt x="2129805" y="139750"/>
                      <a:pt x="2135341" y="120015"/>
                      <a:pt x="2144985" y="102915"/>
                    </a:cubicBezTo>
                    <a:cubicBezTo>
                      <a:pt x="2154630" y="120015"/>
                      <a:pt x="2160166" y="139750"/>
                      <a:pt x="2160166" y="160764"/>
                    </a:cubicBezTo>
                    <a:cubicBezTo>
                      <a:pt x="2160166" y="181392"/>
                      <a:pt x="2154883" y="201201"/>
                      <a:pt x="2145030" y="218688"/>
                    </a:cubicBezTo>
                    <a:cubicBezTo>
                      <a:pt x="2135341" y="201558"/>
                      <a:pt x="2129805" y="181808"/>
                      <a:pt x="2129805" y="160764"/>
                    </a:cubicBezTo>
                    <a:close/>
                    <a:moveTo>
                      <a:pt x="2165688" y="160764"/>
                    </a:moveTo>
                    <a:cubicBezTo>
                      <a:pt x="2165688" y="137651"/>
                      <a:pt x="2159303" y="115997"/>
                      <a:pt x="2148245" y="97483"/>
                    </a:cubicBezTo>
                    <a:cubicBezTo>
                      <a:pt x="2162473" y="75143"/>
                      <a:pt x="2183978" y="57924"/>
                      <a:pt x="2209398" y="49218"/>
                    </a:cubicBezTo>
                    <a:cubicBezTo>
                      <a:pt x="2234818" y="57924"/>
                      <a:pt x="2256324" y="75143"/>
                      <a:pt x="2270552" y="97483"/>
                    </a:cubicBezTo>
                    <a:cubicBezTo>
                      <a:pt x="2259479" y="115997"/>
                      <a:pt x="2253109" y="137651"/>
                      <a:pt x="2253109" y="160764"/>
                    </a:cubicBezTo>
                    <a:cubicBezTo>
                      <a:pt x="2253109" y="183877"/>
                      <a:pt x="2259494" y="205532"/>
                      <a:pt x="2270552" y="224046"/>
                    </a:cubicBezTo>
                    <a:cubicBezTo>
                      <a:pt x="2256324" y="246385"/>
                      <a:pt x="2234818" y="263604"/>
                      <a:pt x="2209398" y="272311"/>
                    </a:cubicBezTo>
                    <a:cubicBezTo>
                      <a:pt x="2184008" y="263619"/>
                      <a:pt x="2162532" y="246430"/>
                      <a:pt x="2148304" y="224135"/>
                    </a:cubicBezTo>
                    <a:cubicBezTo>
                      <a:pt x="2159630" y="205174"/>
                      <a:pt x="2165688" y="183431"/>
                      <a:pt x="2165688" y="160764"/>
                    </a:cubicBezTo>
                    <a:close/>
                    <a:moveTo>
                      <a:pt x="2258631" y="160764"/>
                    </a:moveTo>
                    <a:cubicBezTo>
                      <a:pt x="2258631" y="139750"/>
                      <a:pt x="2264167" y="120015"/>
                      <a:pt x="2273811" y="102915"/>
                    </a:cubicBezTo>
                    <a:cubicBezTo>
                      <a:pt x="2283455" y="120015"/>
                      <a:pt x="2288991" y="139750"/>
                      <a:pt x="2288991" y="160764"/>
                    </a:cubicBezTo>
                    <a:cubicBezTo>
                      <a:pt x="2288991" y="181779"/>
                      <a:pt x="2283455" y="201513"/>
                      <a:pt x="2273811" y="218614"/>
                    </a:cubicBezTo>
                    <a:cubicBezTo>
                      <a:pt x="2264167" y="201513"/>
                      <a:pt x="2258631" y="181779"/>
                      <a:pt x="2258631" y="160764"/>
                    </a:cubicBezTo>
                    <a:close/>
                    <a:moveTo>
                      <a:pt x="2277070" y="97483"/>
                    </a:moveTo>
                    <a:cubicBezTo>
                      <a:pt x="2281595" y="90369"/>
                      <a:pt x="2286848" y="83761"/>
                      <a:pt x="2292757" y="77792"/>
                    </a:cubicBezTo>
                    <a:cubicBezTo>
                      <a:pt x="2298665" y="83761"/>
                      <a:pt x="2303904" y="90369"/>
                      <a:pt x="2308443" y="97483"/>
                    </a:cubicBezTo>
                    <a:cubicBezTo>
                      <a:pt x="2300749" y="110341"/>
                      <a:pt x="2295346" y="124733"/>
                      <a:pt x="2292757" y="140062"/>
                    </a:cubicBezTo>
                    <a:cubicBezTo>
                      <a:pt x="2290152" y="124733"/>
                      <a:pt x="2284750" y="110341"/>
                      <a:pt x="2277070" y="97483"/>
                    </a:cubicBezTo>
                    <a:close/>
                    <a:moveTo>
                      <a:pt x="2292757" y="181451"/>
                    </a:moveTo>
                    <a:cubicBezTo>
                      <a:pt x="2295346" y="196781"/>
                      <a:pt x="2300749" y="211172"/>
                      <a:pt x="2308443" y="224031"/>
                    </a:cubicBezTo>
                    <a:cubicBezTo>
                      <a:pt x="2303919" y="231145"/>
                      <a:pt x="2298665" y="237753"/>
                      <a:pt x="2292757" y="243721"/>
                    </a:cubicBezTo>
                    <a:cubicBezTo>
                      <a:pt x="2286848" y="237753"/>
                      <a:pt x="2281610" y="231145"/>
                      <a:pt x="2277070" y="224031"/>
                    </a:cubicBezTo>
                    <a:cubicBezTo>
                      <a:pt x="2284750" y="211172"/>
                      <a:pt x="2290152" y="196796"/>
                      <a:pt x="2292757" y="181451"/>
                    </a:cubicBezTo>
                    <a:close/>
                    <a:moveTo>
                      <a:pt x="2296522" y="160764"/>
                    </a:moveTo>
                    <a:cubicBezTo>
                      <a:pt x="2296522" y="139750"/>
                      <a:pt x="2302059" y="120015"/>
                      <a:pt x="2311703" y="102915"/>
                    </a:cubicBezTo>
                    <a:cubicBezTo>
                      <a:pt x="2321347" y="120015"/>
                      <a:pt x="2326883" y="139750"/>
                      <a:pt x="2326883" y="160764"/>
                    </a:cubicBezTo>
                    <a:cubicBezTo>
                      <a:pt x="2326883" y="181779"/>
                      <a:pt x="2321347" y="201513"/>
                      <a:pt x="2311703" y="218614"/>
                    </a:cubicBezTo>
                    <a:cubicBezTo>
                      <a:pt x="2302059" y="201513"/>
                      <a:pt x="2296522" y="181779"/>
                      <a:pt x="2296522" y="160764"/>
                    </a:cubicBezTo>
                    <a:close/>
                    <a:moveTo>
                      <a:pt x="2314962" y="97483"/>
                    </a:moveTo>
                    <a:cubicBezTo>
                      <a:pt x="2319471" y="90398"/>
                      <a:pt x="2324695" y="83820"/>
                      <a:pt x="2330559" y="77882"/>
                    </a:cubicBezTo>
                    <a:cubicBezTo>
                      <a:pt x="2336423" y="83820"/>
                      <a:pt x="2341647" y="90398"/>
                      <a:pt x="2346157" y="97483"/>
                    </a:cubicBezTo>
                    <a:cubicBezTo>
                      <a:pt x="2338551" y="110207"/>
                      <a:pt x="2333179" y="124420"/>
                      <a:pt x="2330559" y="139571"/>
                    </a:cubicBezTo>
                    <a:cubicBezTo>
                      <a:pt x="2327925" y="124420"/>
                      <a:pt x="2322567" y="110207"/>
                      <a:pt x="2314962" y="97483"/>
                    </a:cubicBezTo>
                    <a:close/>
                    <a:moveTo>
                      <a:pt x="2330559" y="181957"/>
                    </a:moveTo>
                    <a:cubicBezTo>
                      <a:pt x="2333179" y="197108"/>
                      <a:pt x="2338551" y="211321"/>
                      <a:pt x="2346157" y="224046"/>
                    </a:cubicBezTo>
                    <a:cubicBezTo>
                      <a:pt x="2341647" y="231130"/>
                      <a:pt x="2336423" y="237708"/>
                      <a:pt x="2330559" y="243647"/>
                    </a:cubicBezTo>
                    <a:cubicBezTo>
                      <a:pt x="2324695" y="237708"/>
                      <a:pt x="2319471" y="231130"/>
                      <a:pt x="2314962" y="224046"/>
                    </a:cubicBezTo>
                    <a:cubicBezTo>
                      <a:pt x="2322567" y="211321"/>
                      <a:pt x="2327925" y="197108"/>
                      <a:pt x="2330559" y="181957"/>
                    </a:cubicBezTo>
                    <a:close/>
                    <a:moveTo>
                      <a:pt x="2334235" y="160764"/>
                    </a:moveTo>
                    <a:cubicBezTo>
                      <a:pt x="2334235" y="139750"/>
                      <a:pt x="2339772" y="120015"/>
                      <a:pt x="2349416" y="102915"/>
                    </a:cubicBezTo>
                    <a:cubicBezTo>
                      <a:pt x="2359060" y="120015"/>
                      <a:pt x="2364596" y="139750"/>
                      <a:pt x="2364596" y="160764"/>
                    </a:cubicBezTo>
                    <a:cubicBezTo>
                      <a:pt x="2364596" y="181779"/>
                      <a:pt x="2359060" y="201513"/>
                      <a:pt x="2349416" y="218614"/>
                    </a:cubicBezTo>
                    <a:cubicBezTo>
                      <a:pt x="2339772" y="201513"/>
                      <a:pt x="2334235" y="181779"/>
                      <a:pt x="2334235" y="160764"/>
                    </a:cubicBezTo>
                    <a:close/>
                    <a:moveTo>
                      <a:pt x="2370118" y="160764"/>
                    </a:moveTo>
                    <a:cubicBezTo>
                      <a:pt x="2370118" y="137651"/>
                      <a:pt x="2363733" y="115997"/>
                      <a:pt x="2352675" y="97483"/>
                    </a:cubicBezTo>
                    <a:cubicBezTo>
                      <a:pt x="2366903" y="75143"/>
                      <a:pt x="2388409" y="57924"/>
                      <a:pt x="2413829" y="49218"/>
                    </a:cubicBezTo>
                    <a:cubicBezTo>
                      <a:pt x="2439249" y="57924"/>
                      <a:pt x="2460754" y="75143"/>
                      <a:pt x="2474982" y="97483"/>
                    </a:cubicBezTo>
                    <a:cubicBezTo>
                      <a:pt x="2463909" y="115997"/>
                      <a:pt x="2457539" y="137651"/>
                      <a:pt x="2457539" y="160764"/>
                    </a:cubicBezTo>
                    <a:cubicBezTo>
                      <a:pt x="2457539" y="183877"/>
                      <a:pt x="2463924" y="205532"/>
                      <a:pt x="2474982" y="224046"/>
                    </a:cubicBezTo>
                    <a:cubicBezTo>
                      <a:pt x="2460754" y="246385"/>
                      <a:pt x="2439249" y="263604"/>
                      <a:pt x="2413829" y="272311"/>
                    </a:cubicBezTo>
                    <a:cubicBezTo>
                      <a:pt x="2388409" y="263604"/>
                      <a:pt x="2366903" y="246385"/>
                      <a:pt x="2352675" y="224046"/>
                    </a:cubicBezTo>
                    <a:cubicBezTo>
                      <a:pt x="2363733" y="205532"/>
                      <a:pt x="2370118" y="183877"/>
                      <a:pt x="2370118" y="160764"/>
                    </a:cubicBezTo>
                    <a:close/>
                    <a:moveTo>
                      <a:pt x="2463061" y="160764"/>
                    </a:moveTo>
                    <a:cubicBezTo>
                      <a:pt x="2463061" y="139750"/>
                      <a:pt x="2468597" y="120015"/>
                      <a:pt x="2478241" y="102915"/>
                    </a:cubicBezTo>
                    <a:cubicBezTo>
                      <a:pt x="2487886" y="120015"/>
                      <a:pt x="2493422" y="139750"/>
                      <a:pt x="2493422" y="160764"/>
                    </a:cubicBezTo>
                    <a:cubicBezTo>
                      <a:pt x="2493422" y="181779"/>
                      <a:pt x="2487886" y="201513"/>
                      <a:pt x="2478241" y="218614"/>
                    </a:cubicBezTo>
                    <a:cubicBezTo>
                      <a:pt x="2468597" y="201513"/>
                      <a:pt x="2463061" y="181779"/>
                      <a:pt x="2463061" y="160764"/>
                    </a:cubicBezTo>
                    <a:close/>
                    <a:moveTo>
                      <a:pt x="2481501" y="97483"/>
                    </a:moveTo>
                    <a:cubicBezTo>
                      <a:pt x="2486025" y="90369"/>
                      <a:pt x="2491279" y="83761"/>
                      <a:pt x="2497187" y="77792"/>
                    </a:cubicBezTo>
                    <a:cubicBezTo>
                      <a:pt x="2503096" y="83761"/>
                      <a:pt x="2508334" y="90369"/>
                      <a:pt x="2512874" y="97483"/>
                    </a:cubicBezTo>
                    <a:cubicBezTo>
                      <a:pt x="2505179" y="110341"/>
                      <a:pt x="2499777" y="124733"/>
                      <a:pt x="2497187" y="140062"/>
                    </a:cubicBezTo>
                    <a:cubicBezTo>
                      <a:pt x="2494598" y="124733"/>
                      <a:pt x="2489195" y="110341"/>
                      <a:pt x="2481501" y="97483"/>
                    </a:cubicBezTo>
                    <a:close/>
                    <a:moveTo>
                      <a:pt x="2497187" y="181451"/>
                    </a:moveTo>
                    <a:cubicBezTo>
                      <a:pt x="2499777" y="196781"/>
                      <a:pt x="2505179" y="211172"/>
                      <a:pt x="2512874" y="224031"/>
                    </a:cubicBezTo>
                    <a:cubicBezTo>
                      <a:pt x="2508349" y="231145"/>
                      <a:pt x="2503096" y="237753"/>
                      <a:pt x="2497187" y="243721"/>
                    </a:cubicBezTo>
                    <a:cubicBezTo>
                      <a:pt x="2491279" y="237753"/>
                      <a:pt x="2486040" y="231145"/>
                      <a:pt x="2481501" y="224031"/>
                    </a:cubicBezTo>
                    <a:cubicBezTo>
                      <a:pt x="2489195" y="211172"/>
                      <a:pt x="2494598" y="196796"/>
                      <a:pt x="2497187" y="181451"/>
                    </a:cubicBezTo>
                    <a:close/>
                    <a:moveTo>
                      <a:pt x="2500953" y="160764"/>
                    </a:moveTo>
                    <a:cubicBezTo>
                      <a:pt x="2500953" y="139750"/>
                      <a:pt x="2506489" y="120015"/>
                      <a:pt x="2516133" y="102915"/>
                    </a:cubicBezTo>
                    <a:cubicBezTo>
                      <a:pt x="2525777" y="120015"/>
                      <a:pt x="2531313" y="139750"/>
                      <a:pt x="2531313" y="160764"/>
                    </a:cubicBezTo>
                    <a:cubicBezTo>
                      <a:pt x="2531313" y="181779"/>
                      <a:pt x="2525777" y="201513"/>
                      <a:pt x="2516133" y="218614"/>
                    </a:cubicBezTo>
                    <a:cubicBezTo>
                      <a:pt x="2506489" y="201513"/>
                      <a:pt x="2500953" y="181779"/>
                      <a:pt x="2500953" y="160764"/>
                    </a:cubicBezTo>
                    <a:close/>
                    <a:moveTo>
                      <a:pt x="2519392" y="97483"/>
                    </a:moveTo>
                    <a:cubicBezTo>
                      <a:pt x="2523902" y="90398"/>
                      <a:pt x="2529126" y="83820"/>
                      <a:pt x="2534989" y="77882"/>
                    </a:cubicBezTo>
                    <a:cubicBezTo>
                      <a:pt x="2540853" y="83820"/>
                      <a:pt x="2546077" y="90398"/>
                      <a:pt x="2550587" y="97483"/>
                    </a:cubicBezTo>
                    <a:cubicBezTo>
                      <a:pt x="2542982" y="110207"/>
                      <a:pt x="2537609" y="124420"/>
                      <a:pt x="2534989" y="139571"/>
                    </a:cubicBezTo>
                    <a:cubicBezTo>
                      <a:pt x="2532370" y="124420"/>
                      <a:pt x="2526998" y="110207"/>
                      <a:pt x="2519392" y="97483"/>
                    </a:cubicBezTo>
                    <a:close/>
                    <a:moveTo>
                      <a:pt x="2534989" y="181957"/>
                    </a:moveTo>
                    <a:cubicBezTo>
                      <a:pt x="2537609" y="197108"/>
                      <a:pt x="2542982" y="211321"/>
                      <a:pt x="2550587" y="224046"/>
                    </a:cubicBezTo>
                    <a:cubicBezTo>
                      <a:pt x="2546077" y="231130"/>
                      <a:pt x="2540853" y="237708"/>
                      <a:pt x="2534989" y="243647"/>
                    </a:cubicBezTo>
                    <a:cubicBezTo>
                      <a:pt x="2529126" y="237708"/>
                      <a:pt x="2523902" y="231130"/>
                      <a:pt x="2519392" y="224046"/>
                    </a:cubicBezTo>
                    <a:cubicBezTo>
                      <a:pt x="2526998" y="211321"/>
                      <a:pt x="2532370" y="197108"/>
                      <a:pt x="2534989" y="181957"/>
                    </a:cubicBezTo>
                    <a:close/>
                    <a:moveTo>
                      <a:pt x="2538665" y="160764"/>
                    </a:moveTo>
                    <a:cubicBezTo>
                      <a:pt x="2538665" y="139750"/>
                      <a:pt x="2544202" y="120015"/>
                      <a:pt x="2553846" y="102915"/>
                    </a:cubicBezTo>
                    <a:cubicBezTo>
                      <a:pt x="2563490" y="120015"/>
                      <a:pt x="2569027" y="139750"/>
                      <a:pt x="2569027" y="160764"/>
                    </a:cubicBezTo>
                    <a:cubicBezTo>
                      <a:pt x="2569027" y="181779"/>
                      <a:pt x="2563490" y="201513"/>
                      <a:pt x="2553846" y="218614"/>
                    </a:cubicBezTo>
                    <a:cubicBezTo>
                      <a:pt x="2544202" y="201513"/>
                      <a:pt x="2538665" y="181779"/>
                      <a:pt x="2538665" y="160764"/>
                    </a:cubicBezTo>
                    <a:close/>
                    <a:moveTo>
                      <a:pt x="2574548" y="160764"/>
                    </a:moveTo>
                    <a:cubicBezTo>
                      <a:pt x="2574548" y="137651"/>
                      <a:pt x="2568163" y="115997"/>
                      <a:pt x="2557105" y="97483"/>
                    </a:cubicBezTo>
                    <a:cubicBezTo>
                      <a:pt x="2571334" y="75143"/>
                      <a:pt x="2592839" y="57924"/>
                      <a:pt x="2618259" y="49218"/>
                    </a:cubicBezTo>
                    <a:cubicBezTo>
                      <a:pt x="2643679" y="57924"/>
                      <a:pt x="2665184" y="75143"/>
                      <a:pt x="2679412" y="97483"/>
                    </a:cubicBezTo>
                    <a:cubicBezTo>
                      <a:pt x="2668340" y="115997"/>
                      <a:pt x="2661970" y="137651"/>
                      <a:pt x="2661970" y="160764"/>
                    </a:cubicBezTo>
                    <a:cubicBezTo>
                      <a:pt x="2661970" y="183877"/>
                      <a:pt x="2668355" y="205532"/>
                      <a:pt x="2679412" y="224046"/>
                    </a:cubicBezTo>
                    <a:cubicBezTo>
                      <a:pt x="2665184" y="246385"/>
                      <a:pt x="2643679" y="263604"/>
                      <a:pt x="2618259" y="272311"/>
                    </a:cubicBezTo>
                    <a:cubicBezTo>
                      <a:pt x="2592839" y="263604"/>
                      <a:pt x="2571334" y="246385"/>
                      <a:pt x="2557105" y="224046"/>
                    </a:cubicBezTo>
                    <a:cubicBezTo>
                      <a:pt x="2568178" y="205532"/>
                      <a:pt x="2574548" y="183877"/>
                      <a:pt x="2574548" y="160764"/>
                    </a:cubicBezTo>
                    <a:close/>
                    <a:moveTo>
                      <a:pt x="2667491" y="160764"/>
                    </a:moveTo>
                    <a:cubicBezTo>
                      <a:pt x="2667491" y="139750"/>
                      <a:pt x="2673028" y="120015"/>
                      <a:pt x="2682672" y="102915"/>
                    </a:cubicBezTo>
                    <a:cubicBezTo>
                      <a:pt x="2692316" y="120015"/>
                      <a:pt x="2697852" y="139750"/>
                      <a:pt x="2697852" y="160764"/>
                    </a:cubicBezTo>
                    <a:cubicBezTo>
                      <a:pt x="2697852" y="181779"/>
                      <a:pt x="2692316" y="201513"/>
                      <a:pt x="2682672" y="218614"/>
                    </a:cubicBezTo>
                    <a:cubicBezTo>
                      <a:pt x="2673028" y="201513"/>
                      <a:pt x="2667491" y="181779"/>
                      <a:pt x="2667491" y="160764"/>
                    </a:cubicBezTo>
                    <a:close/>
                    <a:moveTo>
                      <a:pt x="2685931" y="97483"/>
                    </a:moveTo>
                    <a:cubicBezTo>
                      <a:pt x="2690455" y="90369"/>
                      <a:pt x="2695709" y="83761"/>
                      <a:pt x="2701617" y="77792"/>
                    </a:cubicBezTo>
                    <a:cubicBezTo>
                      <a:pt x="2707526" y="83761"/>
                      <a:pt x="2712765" y="90369"/>
                      <a:pt x="2717304" y="97483"/>
                    </a:cubicBezTo>
                    <a:cubicBezTo>
                      <a:pt x="2709610" y="110341"/>
                      <a:pt x="2704207" y="124733"/>
                      <a:pt x="2701617" y="140062"/>
                    </a:cubicBezTo>
                    <a:cubicBezTo>
                      <a:pt x="2699028" y="124733"/>
                      <a:pt x="2693625" y="110341"/>
                      <a:pt x="2685931" y="97483"/>
                    </a:cubicBezTo>
                    <a:close/>
                    <a:moveTo>
                      <a:pt x="2701617" y="181466"/>
                    </a:moveTo>
                    <a:cubicBezTo>
                      <a:pt x="2704207" y="196796"/>
                      <a:pt x="2709610" y="211187"/>
                      <a:pt x="2717304" y="224046"/>
                    </a:cubicBezTo>
                    <a:cubicBezTo>
                      <a:pt x="2712765" y="231160"/>
                      <a:pt x="2707526" y="237768"/>
                      <a:pt x="2701617" y="243736"/>
                    </a:cubicBezTo>
                    <a:cubicBezTo>
                      <a:pt x="2695709" y="237768"/>
                      <a:pt x="2690470" y="231160"/>
                      <a:pt x="2685931" y="224046"/>
                    </a:cubicBezTo>
                    <a:cubicBezTo>
                      <a:pt x="2693625" y="211172"/>
                      <a:pt x="2699028" y="196796"/>
                      <a:pt x="2701617" y="181466"/>
                    </a:cubicBezTo>
                    <a:close/>
                    <a:moveTo>
                      <a:pt x="2705383" y="160764"/>
                    </a:moveTo>
                    <a:cubicBezTo>
                      <a:pt x="2705383" y="139750"/>
                      <a:pt x="2710919" y="120015"/>
                      <a:pt x="2720563" y="102915"/>
                    </a:cubicBezTo>
                    <a:cubicBezTo>
                      <a:pt x="2730208" y="120015"/>
                      <a:pt x="2735744" y="139750"/>
                      <a:pt x="2735744" y="160764"/>
                    </a:cubicBezTo>
                    <a:cubicBezTo>
                      <a:pt x="2735744" y="181779"/>
                      <a:pt x="2730208" y="201513"/>
                      <a:pt x="2720563" y="218614"/>
                    </a:cubicBezTo>
                    <a:cubicBezTo>
                      <a:pt x="2710919" y="201513"/>
                      <a:pt x="2705383" y="181779"/>
                      <a:pt x="2705383" y="160764"/>
                    </a:cubicBezTo>
                    <a:close/>
                    <a:moveTo>
                      <a:pt x="2723823" y="97483"/>
                    </a:moveTo>
                    <a:cubicBezTo>
                      <a:pt x="2728332" y="90398"/>
                      <a:pt x="2733556" y="83820"/>
                      <a:pt x="2739420" y="77882"/>
                    </a:cubicBezTo>
                    <a:cubicBezTo>
                      <a:pt x="2745284" y="83820"/>
                      <a:pt x="2750508" y="90398"/>
                      <a:pt x="2755017" y="97483"/>
                    </a:cubicBezTo>
                    <a:cubicBezTo>
                      <a:pt x="2747412" y="110207"/>
                      <a:pt x="2742039" y="124420"/>
                      <a:pt x="2739420" y="139571"/>
                    </a:cubicBezTo>
                    <a:cubicBezTo>
                      <a:pt x="2736801" y="124420"/>
                      <a:pt x="2731428" y="110207"/>
                      <a:pt x="2723823" y="97483"/>
                    </a:cubicBezTo>
                    <a:close/>
                    <a:moveTo>
                      <a:pt x="2739420" y="181957"/>
                    </a:moveTo>
                    <a:cubicBezTo>
                      <a:pt x="2742039" y="197108"/>
                      <a:pt x="2747412" y="211321"/>
                      <a:pt x="2755017" y="224046"/>
                    </a:cubicBezTo>
                    <a:cubicBezTo>
                      <a:pt x="2750508" y="231130"/>
                      <a:pt x="2745284" y="237708"/>
                      <a:pt x="2739420" y="243647"/>
                    </a:cubicBezTo>
                    <a:cubicBezTo>
                      <a:pt x="2733556" y="237708"/>
                      <a:pt x="2728332" y="231130"/>
                      <a:pt x="2723823" y="224046"/>
                    </a:cubicBezTo>
                    <a:cubicBezTo>
                      <a:pt x="2731428" y="211321"/>
                      <a:pt x="2736801" y="197108"/>
                      <a:pt x="2739420" y="181957"/>
                    </a:cubicBezTo>
                    <a:close/>
                    <a:moveTo>
                      <a:pt x="2743111" y="160764"/>
                    </a:moveTo>
                    <a:cubicBezTo>
                      <a:pt x="2743111" y="139750"/>
                      <a:pt x="2748647" y="120015"/>
                      <a:pt x="2758291" y="102915"/>
                    </a:cubicBezTo>
                    <a:cubicBezTo>
                      <a:pt x="2767935" y="120015"/>
                      <a:pt x="2773472" y="139750"/>
                      <a:pt x="2773472" y="160764"/>
                    </a:cubicBezTo>
                    <a:cubicBezTo>
                      <a:pt x="2773472" y="181779"/>
                      <a:pt x="2767935" y="201513"/>
                      <a:pt x="2758291" y="218614"/>
                    </a:cubicBezTo>
                    <a:cubicBezTo>
                      <a:pt x="2748632" y="201513"/>
                      <a:pt x="2743111" y="181779"/>
                      <a:pt x="2743111" y="160764"/>
                    </a:cubicBezTo>
                    <a:close/>
                    <a:moveTo>
                      <a:pt x="2778993" y="160764"/>
                    </a:moveTo>
                    <a:cubicBezTo>
                      <a:pt x="2778993" y="137651"/>
                      <a:pt x="2772609" y="115997"/>
                      <a:pt x="2761550" y="97483"/>
                    </a:cubicBezTo>
                    <a:cubicBezTo>
                      <a:pt x="2775779" y="75143"/>
                      <a:pt x="2797284" y="57924"/>
                      <a:pt x="2822704" y="49218"/>
                    </a:cubicBezTo>
                    <a:cubicBezTo>
                      <a:pt x="2848124" y="57924"/>
                      <a:pt x="2869630" y="75143"/>
                      <a:pt x="2883858" y="97483"/>
                    </a:cubicBezTo>
                    <a:cubicBezTo>
                      <a:pt x="2872785" y="115997"/>
                      <a:pt x="2866415" y="137651"/>
                      <a:pt x="2866415" y="160764"/>
                    </a:cubicBezTo>
                    <a:cubicBezTo>
                      <a:pt x="2866415" y="183877"/>
                      <a:pt x="2872800" y="205532"/>
                      <a:pt x="2883858" y="224046"/>
                    </a:cubicBezTo>
                    <a:cubicBezTo>
                      <a:pt x="2869630" y="246385"/>
                      <a:pt x="2848124" y="263604"/>
                      <a:pt x="2822704" y="272311"/>
                    </a:cubicBezTo>
                    <a:cubicBezTo>
                      <a:pt x="2797284" y="263604"/>
                      <a:pt x="2775779" y="246385"/>
                      <a:pt x="2761550" y="224046"/>
                    </a:cubicBezTo>
                    <a:cubicBezTo>
                      <a:pt x="2772609" y="205532"/>
                      <a:pt x="2778993" y="183877"/>
                      <a:pt x="2778993" y="160764"/>
                    </a:cubicBezTo>
                    <a:close/>
                    <a:moveTo>
                      <a:pt x="2871937" y="160764"/>
                    </a:moveTo>
                    <a:cubicBezTo>
                      <a:pt x="2871937" y="139750"/>
                      <a:pt x="2877473" y="120015"/>
                      <a:pt x="2887117" y="102915"/>
                    </a:cubicBezTo>
                    <a:cubicBezTo>
                      <a:pt x="2896761" y="120015"/>
                      <a:pt x="2902297" y="139750"/>
                      <a:pt x="2902297" y="160764"/>
                    </a:cubicBezTo>
                    <a:cubicBezTo>
                      <a:pt x="2902297" y="181779"/>
                      <a:pt x="2896761" y="201513"/>
                      <a:pt x="2887117" y="218614"/>
                    </a:cubicBezTo>
                    <a:cubicBezTo>
                      <a:pt x="2877473" y="201513"/>
                      <a:pt x="2871937" y="181779"/>
                      <a:pt x="2871937" y="160764"/>
                    </a:cubicBezTo>
                    <a:close/>
                    <a:moveTo>
                      <a:pt x="2890376" y="97483"/>
                    </a:moveTo>
                    <a:cubicBezTo>
                      <a:pt x="2894916" y="90369"/>
                      <a:pt x="2900154" y="83761"/>
                      <a:pt x="2906063" y="77792"/>
                    </a:cubicBezTo>
                    <a:cubicBezTo>
                      <a:pt x="2911971" y="83761"/>
                      <a:pt x="2917210" y="90369"/>
                      <a:pt x="2921749" y="97483"/>
                    </a:cubicBezTo>
                    <a:cubicBezTo>
                      <a:pt x="2914055" y="110341"/>
                      <a:pt x="2908652" y="124733"/>
                      <a:pt x="2906063" y="140062"/>
                    </a:cubicBezTo>
                    <a:cubicBezTo>
                      <a:pt x="2903458" y="124733"/>
                      <a:pt x="2898056" y="110341"/>
                      <a:pt x="2890376" y="97483"/>
                    </a:cubicBezTo>
                    <a:close/>
                    <a:moveTo>
                      <a:pt x="2906048" y="181466"/>
                    </a:moveTo>
                    <a:cubicBezTo>
                      <a:pt x="2908637" y="196796"/>
                      <a:pt x="2914040" y="211187"/>
                      <a:pt x="2921734" y="224046"/>
                    </a:cubicBezTo>
                    <a:cubicBezTo>
                      <a:pt x="2917210" y="231160"/>
                      <a:pt x="2911956" y="237768"/>
                      <a:pt x="2906048" y="243736"/>
                    </a:cubicBezTo>
                    <a:cubicBezTo>
                      <a:pt x="2900139" y="237768"/>
                      <a:pt x="2894901" y="231160"/>
                      <a:pt x="2890361" y="224046"/>
                    </a:cubicBezTo>
                    <a:cubicBezTo>
                      <a:pt x="2898056" y="211172"/>
                      <a:pt x="2903458" y="196796"/>
                      <a:pt x="2906048" y="181466"/>
                    </a:cubicBezTo>
                    <a:close/>
                    <a:moveTo>
                      <a:pt x="2909828" y="160764"/>
                    </a:moveTo>
                    <a:cubicBezTo>
                      <a:pt x="2909828" y="139750"/>
                      <a:pt x="2915365" y="120015"/>
                      <a:pt x="2925009" y="102915"/>
                    </a:cubicBezTo>
                    <a:cubicBezTo>
                      <a:pt x="2934653" y="120015"/>
                      <a:pt x="2940189" y="139750"/>
                      <a:pt x="2940189" y="160764"/>
                    </a:cubicBezTo>
                    <a:cubicBezTo>
                      <a:pt x="2940189" y="181779"/>
                      <a:pt x="2934653" y="201513"/>
                      <a:pt x="2925009" y="218614"/>
                    </a:cubicBezTo>
                    <a:cubicBezTo>
                      <a:pt x="2915365" y="201513"/>
                      <a:pt x="2909828" y="181779"/>
                      <a:pt x="2909828" y="160764"/>
                    </a:cubicBezTo>
                    <a:close/>
                    <a:moveTo>
                      <a:pt x="2928268" y="97483"/>
                    </a:moveTo>
                    <a:cubicBezTo>
                      <a:pt x="2932777" y="90398"/>
                      <a:pt x="2938001" y="83820"/>
                      <a:pt x="2943865" y="77882"/>
                    </a:cubicBezTo>
                    <a:cubicBezTo>
                      <a:pt x="2949729" y="83820"/>
                      <a:pt x="2954953" y="90398"/>
                      <a:pt x="2959462" y="97483"/>
                    </a:cubicBezTo>
                    <a:cubicBezTo>
                      <a:pt x="2951857" y="110207"/>
                      <a:pt x="2946484" y="124420"/>
                      <a:pt x="2943865" y="139571"/>
                    </a:cubicBezTo>
                    <a:cubicBezTo>
                      <a:pt x="2941231" y="124420"/>
                      <a:pt x="2935873" y="110207"/>
                      <a:pt x="2928268" y="97483"/>
                    </a:cubicBezTo>
                    <a:close/>
                    <a:moveTo>
                      <a:pt x="2943865" y="181957"/>
                    </a:moveTo>
                    <a:cubicBezTo>
                      <a:pt x="2946484" y="197108"/>
                      <a:pt x="2951857" y="211321"/>
                      <a:pt x="2959462" y="224046"/>
                    </a:cubicBezTo>
                    <a:cubicBezTo>
                      <a:pt x="2954953" y="231130"/>
                      <a:pt x="2949729" y="237708"/>
                      <a:pt x="2943865" y="243647"/>
                    </a:cubicBezTo>
                    <a:cubicBezTo>
                      <a:pt x="2938001" y="237708"/>
                      <a:pt x="2932777" y="231130"/>
                      <a:pt x="2928268" y="224046"/>
                    </a:cubicBezTo>
                    <a:cubicBezTo>
                      <a:pt x="2935873" y="211321"/>
                      <a:pt x="2941231" y="197108"/>
                      <a:pt x="2943865" y="181957"/>
                    </a:cubicBezTo>
                    <a:close/>
                    <a:moveTo>
                      <a:pt x="2947541" y="160764"/>
                    </a:moveTo>
                    <a:cubicBezTo>
                      <a:pt x="2947541" y="139750"/>
                      <a:pt x="2953078" y="120015"/>
                      <a:pt x="2962722" y="102915"/>
                    </a:cubicBezTo>
                    <a:cubicBezTo>
                      <a:pt x="2972366" y="120015"/>
                      <a:pt x="2977902" y="139750"/>
                      <a:pt x="2977902" y="160764"/>
                    </a:cubicBezTo>
                    <a:cubicBezTo>
                      <a:pt x="2977902" y="181779"/>
                      <a:pt x="2972366" y="201513"/>
                      <a:pt x="2962722" y="218614"/>
                    </a:cubicBezTo>
                    <a:cubicBezTo>
                      <a:pt x="2953078" y="201513"/>
                      <a:pt x="2947541" y="181779"/>
                      <a:pt x="2947541" y="160764"/>
                    </a:cubicBezTo>
                    <a:close/>
                    <a:moveTo>
                      <a:pt x="2983424" y="160764"/>
                    </a:moveTo>
                    <a:cubicBezTo>
                      <a:pt x="2983424" y="137651"/>
                      <a:pt x="2977039" y="115997"/>
                      <a:pt x="2965981" y="97483"/>
                    </a:cubicBezTo>
                    <a:cubicBezTo>
                      <a:pt x="2980209" y="75143"/>
                      <a:pt x="3001715" y="57924"/>
                      <a:pt x="3027134" y="49218"/>
                    </a:cubicBezTo>
                    <a:cubicBezTo>
                      <a:pt x="3052554" y="57924"/>
                      <a:pt x="3074060" y="75143"/>
                      <a:pt x="3088288" y="97483"/>
                    </a:cubicBezTo>
                    <a:cubicBezTo>
                      <a:pt x="3077215" y="115997"/>
                      <a:pt x="3070845" y="137651"/>
                      <a:pt x="3070845" y="160764"/>
                    </a:cubicBezTo>
                    <a:cubicBezTo>
                      <a:pt x="3070845" y="183907"/>
                      <a:pt x="3077245" y="205591"/>
                      <a:pt x="3088333" y="224120"/>
                    </a:cubicBezTo>
                    <a:cubicBezTo>
                      <a:pt x="3083778" y="231264"/>
                      <a:pt x="3078450" y="237961"/>
                      <a:pt x="3072348" y="244108"/>
                    </a:cubicBezTo>
                    <a:cubicBezTo>
                      <a:pt x="3059430" y="257071"/>
                      <a:pt x="3044026" y="266611"/>
                      <a:pt x="3027238" y="272341"/>
                    </a:cubicBezTo>
                    <a:cubicBezTo>
                      <a:pt x="3001789" y="263649"/>
                      <a:pt x="2980239" y="246415"/>
                      <a:pt x="2965996" y="224046"/>
                    </a:cubicBezTo>
                    <a:cubicBezTo>
                      <a:pt x="2977039" y="205532"/>
                      <a:pt x="2983424" y="183877"/>
                      <a:pt x="2983424" y="160764"/>
                    </a:cubicBezTo>
                    <a:close/>
                    <a:moveTo>
                      <a:pt x="3076367" y="160764"/>
                    </a:moveTo>
                    <a:cubicBezTo>
                      <a:pt x="3076367" y="139750"/>
                      <a:pt x="3081903" y="120015"/>
                      <a:pt x="3091547" y="102915"/>
                    </a:cubicBezTo>
                    <a:cubicBezTo>
                      <a:pt x="3101191" y="120015"/>
                      <a:pt x="3106728" y="139750"/>
                      <a:pt x="3106728" y="160764"/>
                    </a:cubicBezTo>
                    <a:cubicBezTo>
                      <a:pt x="3106728" y="181392"/>
                      <a:pt x="3101444" y="201201"/>
                      <a:pt x="3091592" y="218688"/>
                    </a:cubicBezTo>
                    <a:cubicBezTo>
                      <a:pt x="3081918" y="201558"/>
                      <a:pt x="3076367" y="181808"/>
                      <a:pt x="3076367" y="160764"/>
                    </a:cubicBezTo>
                    <a:close/>
                    <a:moveTo>
                      <a:pt x="3094807" y="97483"/>
                    </a:moveTo>
                    <a:cubicBezTo>
                      <a:pt x="3099346" y="90369"/>
                      <a:pt x="3104584" y="83761"/>
                      <a:pt x="3110493" y="77778"/>
                    </a:cubicBezTo>
                    <a:cubicBezTo>
                      <a:pt x="3116402" y="83746"/>
                      <a:pt x="3121640" y="90354"/>
                      <a:pt x="3126179" y="97468"/>
                    </a:cubicBezTo>
                    <a:cubicBezTo>
                      <a:pt x="3118485" y="110341"/>
                      <a:pt x="3113082" y="124718"/>
                      <a:pt x="3110493" y="140062"/>
                    </a:cubicBezTo>
                    <a:cubicBezTo>
                      <a:pt x="3107903" y="124733"/>
                      <a:pt x="3102501" y="110341"/>
                      <a:pt x="3094807" y="97483"/>
                    </a:cubicBezTo>
                    <a:close/>
                    <a:moveTo>
                      <a:pt x="3110493" y="181496"/>
                    </a:moveTo>
                    <a:cubicBezTo>
                      <a:pt x="3113082" y="196810"/>
                      <a:pt x="3118485" y="211187"/>
                      <a:pt x="3126165" y="224031"/>
                    </a:cubicBezTo>
                    <a:cubicBezTo>
                      <a:pt x="3121626" y="231145"/>
                      <a:pt x="3116387" y="237753"/>
                      <a:pt x="3110478" y="243721"/>
                    </a:cubicBezTo>
                    <a:cubicBezTo>
                      <a:pt x="3104599" y="237783"/>
                      <a:pt x="3099361" y="231190"/>
                      <a:pt x="3094851" y="224105"/>
                    </a:cubicBezTo>
                    <a:cubicBezTo>
                      <a:pt x="3102694" y="211053"/>
                      <a:pt x="3107963" y="196632"/>
                      <a:pt x="3110493" y="181496"/>
                    </a:cubicBezTo>
                    <a:close/>
                    <a:moveTo>
                      <a:pt x="3114258" y="160764"/>
                    </a:moveTo>
                    <a:cubicBezTo>
                      <a:pt x="3114258" y="139750"/>
                      <a:pt x="3119795" y="120015"/>
                      <a:pt x="3129439" y="102915"/>
                    </a:cubicBezTo>
                    <a:cubicBezTo>
                      <a:pt x="3139083" y="120015"/>
                      <a:pt x="3144619" y="139750"/>
                      <a:pt x="3144619" y="160764"/>
                    </a:cubicBezTo>
                    <a:cubicBezTo>
                      <a:pt x="3144619" y="181779"/>
                      <a:pt x="3139083" y="201513"/>
                      <a:pt x="3129439" y="218614"/>
                    </a:cubicBezTo>
                    <a:cubicBezTo>
                      <a:pt x="3119795" y="201513"/>
                      <a:pt x="3114258" y="181779"/>
                      <a:pt x="3114258" y="160764"/>
                    </a:cubicBezTo>
                    <a:close/>
                    <a:moveTo>
                      <a:pt x="3132698" y="97483"/>
                    </a:moveTo>
                    <a:cubicBezTo>
                      <a:pt x="3137208" y="90398"/>
                      <a:pt x="3142432" y="83820"/>
                      <a:pt x="3148295" y="77882"/>
                    </a:cubicBezTo>
                    <a:cubicBezTo>
                      <a:pt x="3154159" y="83820"/>
                      <a:pt x="3159383" y="90398"/>
                      <a:pt x="3163893" y="97483"/>
                    </a:cubicBezTo>
                    <a:cubicBezTo>
                      <a:pt x="3156287" y="110207"/>
                      <a:pt x="3150915" y="124420"/>
                      <a:pt x="3148295" y="139571"/>
                    </a:cubicBezTo>
                    <a:cubicBezTo>
                      <a:pt x="3145676" y="124420"/>
                      <a:pt x="3140303" y="110207"/>
                      <a:pt x="3132698" y="97483"/>
                    </a:cubicBezTo>
                    <a:close/>
                    <a:moveTo>
                      <a:pt x="3148295" y="181957"/>
                    </a:moveTo>
                    <a:cubicBezTo>
                      <a:pt x="3150915" y="197108"/>
                      <a:pt x="3156287" y="211321"/>
                      <a:pt x="3163893" y="224046"/>
                    </a:cubicBezTo>
                    <a:cubicBezTo>
                      <a:pt x="3159383" y="231130"/>
                      <a:pt x="3154159" y="237708"/>
                      <a:pt x="3148295" y="243647"/>
                    </a:cubicBezTo>
                    <a:cubicBezTo>
                      <a:pt x="3142432" y="237708"/>
                      <a:pt x="3137208" y="231130"/>
                      <a:pt x="3132698" y="224046"/>
                    </a:cubicBezTo>
                    <a:cubicBezTo>
                      <a:pt x="3140303" y="211321"/>
                      <a:pt x="3145676" y="197108"/>
                      <a:pt x="3148295" y="181957"/>
                    </a:cubicBezTo>
                    <a:close/>
                    <a:moveTo>
                      <a:pt x="3151971" y="160764"/>
                    </a:moveTo>
                    <a:cubicBezTo>
                      <a:pt x="3151971" y="139750"/>
                      <a:pt x="3157508" y="120015"/>
                      <a:pt x="3167152" y="102915"/>
                    </a:cubicBezTo>
                    <a:cubicBezTo>
                      <a:pt x="3176796" y="120015"/>
                      <a:pt x="3182332" y="139750"/>
                      <a:pt x="3182332" y="160764"/>
                    </a:cubicBezTo>
                    <a:cubicBezTo>
                      <a:pt x="3182332" y="181779"/>
                      <a:pt x="3176796" y="201513"/>
                      <a:pt x="3167152" y="218614"/>
                    </a:cubicBezTo>
                    <a:cubicBezTo>
                      <a:pt x="3157508" y="201513"/>
                      <a:pt x="3151971" y="181779"/>
                      <a:pt x="3151971" y="160764"/>
                    </a:cubicBezTo>
                    <a:close/>
                    <a:moveTo>
                      <a:pt x="3187854" y="160764"/>
                    </a:moveTo>
                    <a:cubicBezTo>
                      <a:pt x="3187854" y="137651"/>
                      <a:pt x="3181469" y="115997"/>
                      <a:pt x="3170411" y="97483"/>
                    </a:cubicBezTo>
                    <a:cubicBezTo>
                      <a:pt x="3184639" y="75143"/>
                      <a:pt x="3206145" y="57924"/>
                      <a:pt x="3231565" y="49218"/>
                    </a:cubicBezTo>
                    <a:cubicBezTo>
                      <a:pt x="3256985" y="57924"/>
                      <a:pt x="3278490" y="75143"/>
                      <a:pt x="3292718" y="97483"/>
                    </a:cubicBezTo>
                    <a:cubicBezTo>
                      <a:pt x="3281645" y="115997"/>
                      <a:pt x="3275276" y="137651"/>
                      <a:pt x="3275276" y="160764"/>
                    </a:cubicBezTo>
                    <a:cubicBezTo>
                      <a:pt x="3275276" y="183877"/>
                      <a:pt x="3281660" y="205532"/>
                      <a:pt x="3292718" y="224046"/>
                    </a:cubicBezTo>
                    <a:cubicBezTo>
                      <a:pt x="3278490" y="246385"/>
                      <a:pt x="3256985" y="263604"/>
                      <a:pt x="3231565" y="272311"/>
                    </a:cubicBezTo>
                    <a:cubicBezTo>
                      <a:pt x="3206145" y="263604"/>
                      <a:pt x="3184639" y="246385"/>
                      <a:pt x="3170411" y="224046"/>
                    </a:cubicBezTo>
                    <a:cubicBezTo>
                      <a:pt x="3181484" y="205532"/>
                      <a:pt x="3187854" y="183877"/>
                      <a:pt x="3187854" y="160764"/>
                    </a:cubicBezTo>
                    <a:close/>
                    <a:moveTo>
                      <a:pt x="3280797" y="160764"/>
                    </a:moveTo>
                    <a:cubicBezTo>
                      <a:pt x="3280797" y="139750"/>
                      <a:pt x="3286334" y="120015"/>
                      <a:pt x="3295978" y="102915"/>
                    </a:cubicBezTo>
                    <a:cubicBezTo>
                      <a:pt x="3305622" y="120015"/>
                      <a:pt x="3311158" y="139750"/>
                      <a:pt x="3311158" y="160764"/>
                    </a:cubicBezTo>
                    <a:cubicBezTo>
                      <a:pt x="3311158" y="181779"/>
                      <a:pt x="3305622" y="201513"/>
                      <a:pt x="3295978" y="218614"/>
                    </a:cubicBezTo>
                    <a:cubicBezTo>
                      <a:pt x="3286334" y="201513"/>
                      <a:pt x="3280797" y="181779"/>
                      <a:pt x="3280797" y="160764"/>
                    </a:cubicBezTo>
                    <a:close/>
                    <a:moveTo>
                      <a:pt x="3299237" y="97483"/>
                    </a:moveTo>
                    <a:cubicBezTo>
                      <a:pt x="3303776" y="90369"/>
                      <a:pt x="3309015" y="83761"/>
                      <a:pt x="3314923" y="77792"/>
                    </a:cubicBezTo>
                    <a:cubicBezTo>
                      <a:pt x="3320832" y="83761"/>
                      <a:pt x="3326071" y="90369"/>
                      <a:pt x="3330610" y="97483"/>
                    </a:cubicBezTo>
                    <a:cubicBezTo>
                      <a:pt x="3322916" y="110341"/>
                      <a:pt x="3317513" y="124733"/>
                      <a:pt x="3314923" y="140062"/>
                    </a:cubicBezTo>
                    <a:cubicBezTo>
                      <a:pt x="3312334" y="124733"/>
                      <a:pt x="3306931" y="110341"/>
                      <a:pt x="3299237" y="97483"/>
                    </a:cubicBezTo>
                    <a:close/>
                    <a:moveTo>
                      <a:pt x="3314923" y="181466"/>
                    </a:moveTo>
                    <a:cubicBezTo>
                      <a:pt x="3317513" y="196796"/>
                      <a:pt x="3322916" y="211187"/>
                      <a:pt x="3330610" y="224046"/>
                    </a:cubicBezTo>
                    <a:cubicBezTo>
                      <a:pt x="3326085" y="231160"/>
                      <a:pt x="3320832" y="237768"/>
                      <a:pt x="3314923" y="243736"/>
                    </a:cubicBezTo>
                    <a:cubicBezTo>
                      <a:pt x="3309015" y="237768"/>
                      <a:pt x="3303776" y="231160"/>
                      <a:pt x="3299237" y="224046"/>
                    </a:cubicBezTo>
                    <a:cubicBezTo>
                      <a:pt x="3306931" y="211172"/>
                      <a:pt x="3312334" y="196796"/>
                      <a:pt x="3314923" y="181466"/>
                    </a:cubicBezTo>
                    <a:close/>
                    <a:moveTo>
                      <a:pt x="3318689" y="160764"/>
                    </a:moveTo>
                    <a:cubicBezTo>
                      <a:pt x="3318689" y="139750"/>
                      <a:pt x="3324225" y="120015"/>
                      <a:pt x="3333869" y="102915"/>
                    </a:cubicBezTo>
                    <a:cubicBezTo>
                      <a:pt x="3343513" y="120015"/>
                      <a:pt x="3349050" y="139750"/>
                      <a:pt x="3349050" y="160764"/>
                    </a:cubicBezTo>
                    <a:cubicBezTo>
                      <a:pt x="3349050" y="181779"/>
                      <a:pt x="3343513" y="201513"/>
                      <a:pt x="3333869" y="218614"/>
                    </a:cubicBezTo>
                    <a:cubicBezTo>
                      <a:pt x="3324225" y="201513"/>
                      <a:pt x="3318689" y="181779"/>
                      <a:pt x="3318689" y="160764"/>
                    </a:cubicBezTo>
                    <a:close/>
                    <a:moveTo>
                      <a:pt x="3337128" y="97483"/>
                    </a:moveTo>
                    <a:cubicBezTo>
                      <a:pt x="3341638" y="90398"/>
                      <a:pt x="3346862" y="83820"/>
                      <a:pt x="3352726" y="77882"/>
                    </a:cubicBezTo>
                    <a:cubicBezTo>
                      <a:pt x="3358590" y="83820"/>
                      <a:pt x="3363814" y="90398"/>
                      <a:pt x="3368323" y="97483"/>
                    </a:cubicBezTo>
                    <a:cubicBezTo>
                      <a:pt x="3360718" y="110207"/>
                      <a:pt x="3355345" y="124420"/>
                      <a:pt x="3352726" y="139571"/>
                    </a:cubicBezTo>
                    <a:cubicBezTo>
                      <a:pt x="3350106" y="124420"/>
                      <a:pt x="3344734" y="110207"/>
                      <a:pt x="3337128" y="97483"/>
                    </a:cubicBezTo>
                    <a:close/>
                    <a:moveTo>
                      <a:pt x="3352726" y="181957"/>
                    </a:moveTo>
                    <a:cubicBezTo>
                      <a:pt x="3355345" y="197108"/>
                      <a:pt x="3360718" y="211321"/>
                      <a:pt x="3368323" y="224046"/>
                    </a:cubicBezTo>
                    <a:cubicBezTo>
                      <a:pt x="3363814" y="231130"/>
                      <a:pt x="3358590" y="237708"/>
                      <a:pt x="3352726" y="243647"/>
                    </a:cubicBezTo>
                    <a:cubicBezTo>
                      <a:pt x="3346862" y="237708"/>
                      <a:pt x="3341638" y="231130"/>
                      <a:pt x="3337128" y="224046"/>
                    </a:cubicBezTo>
                    <a:cubicBezTo>
                      <a:pt x="3344734" y="211321"/>
                      <a:pt x="3350106" y="197108"/>
                      <a:pt x="3352726" y="181957"/>
                    </a:cubicBezTo>
                    <a:close/>
                    <a:moveTo>
                      <a:pt x="3356402" y="160764"/>
                    </a:moveTo>
                    <a:cubicBezTo>
                      <a:pt x="3356402" y="139750"/>
                      <a:pt x="3361938" y="120015"/>
                      <a:pt x="3371582" y="102915"/>
                    </a:cubicBezTo>
                    <a:cubicBezTo>
                      <a:pt x="3381226" y="120015"/>
                      <a:pt x="3386763" y="139750"/>
                      <a:pt x="3386763" y="160764"/>
                    </a:cubicBezTo>
                    <a:cubicBezTo>
                      <a:pt x="3386763" y="181779"/>
                      <a:pt x="3381226" y="201513"/>
                      <a:pt x="3371582" y="218614"/>
                    </a:cubicBezTo>
                    <a:cubicBezTo>
                      <a:pt x="3361938" y="201513"/>
                      <a:pt x="3356402" y="181779"/>
                      <a:pt x="3356402" y="160764"/>
                    </a:cubicBezTo>
                    <a:close/>
                    <a:moveTo>
                      <a:pt x="3392299" y="160764"/>
                    </a:moveTo>
                    <a:cubicBezTo>
                      <a:pt x="3392299" y="137651"/>
                      <a:pt x="3385914" y="115997"/>
                      <a:pt x="3374856" y="97483"/>
                    </a:cubicBezTo>
                    <a:cubicBezTo>
                      <a:pt x="3389085" y="75143"/>
                      <a:pt x="3410590" y="57924"/>
                      <a:pt x="3436010" y="49218"/>
                    </a:cubicBezTo>
                    <a:cubicBezTo>
                      <a:pt x="3461430" y="57924"/>
                      <a:pt x="3482935" y="75143"/>
                      <a:pt x="3497163" y="97483"/>
                    </a:cubicBezTo>
                    <a:cubicBezTo>
                      <a:pt x="3486091" y="115997"/>
                      <a:pt x="3479721" y="137651"/>
                      <a:pt x="3479721" y="160764"/>
                    </a:cubicBezTo>
                    <a:cubicBezTo>
                      <a:pt x="3479721" y="183877"/>
                      <a:pt x="3486105" y="205532"/>
                      <a:pt x="3497163" y="224046"/>
                    </a:cubicBezTo>
                    <a:cubicBezTo>
                      <a:pt x="3482935" y="246385"/>
                      <a:pt x="3461430" y="263604"/>
                      <a:pt x="3436010" y="272311"/>
                    </a:cubicBezTo>
                    <a:cubicBezTo>
                      <a:pt x="3410590" y="263604"/>
                      <a:pt x="3389085" y="246385"/>
                      <a:pt x="3374856" y="224046"/>
                    </a:cubicBezTo>
                    <a:cubicBezTo>
                      <a:pt x="3385914" y="205532"/>
                      <a:pt x="3392299" y="183877"/>
                      <a:pt x="3392299" y="160764"/>
                    </a:cubicBezTo>
                    <a:close/>
                    <a:moveTo>
                      <a:pt x="3485242" y="160764"/>
                    </a:moveTo>
                    <a:cubicBezTo>
                      <a:pt x="3485242" y="139750"/>
                      <a:pt x="3490779" y="120015"/>
                      <a:pt x="3500423" y="102915"/>
                    </a:cubicBezTo>
                    <a:cubicBezTo>
                      <a:pt x="3510067" y="120015"/>
                      <a:pt x="3515603" y="139750"/>
                      <a:pt x="3515603" y="160764"/>
                    </a:cubicBezTo>
                    <a:cubicBezTo>
                      <a:pt x="3515603" y="181779"/>
                      <a:pt x="3510067" y="201513"/>
                      <a:pt x="3500423" y="218614"/>
                    </a:cubicBezTo>
                    <a:cubicBezTo>
                      <a:pt x="3490779" y="201513"/>
                      <a:pt x="3485242" y="181779"/>
                      <a:pt x="3485242" y="160764"/>
                    </a:cubicBezTo>
                    <a:close/>
                    <a:moveTo>
                      <a:pt x="3503682" y="97483"/>
                    </a:moveTo>
                    <a:cubicBezTo>
                      <a:pt x="3508221" y="90369"/>
                      <a:pt x="3513460" y="83761"/>
                      <a:pt x="3519369" y="77778"/>
                    </a:cubicBezTo>
                    <a:cubicBezTo>
                      <a:pt x="3525277" y="83746"/>
                      <a:pt x="3530516" y="90354"/>
                      <a:pt x="3535055" y="97468"/>
                    </a:cubicBezTo>
                    <a:cubicBezTo>
                      <a:pt x="3527361" y="110341"/>
                      <a:pt x="3521958" y="124718"/>
                      <a:pt x="3519369" y="140062"/>
                    </a:cubicBezTo>
                    <a:cubicBezTo>
                      <a:pt x="3516764" y="124733"/>
                      <a:pt x="3511362" y="110341"/>
                      <a:pt x="3503682" y="97483"/>
                    </a:cubicBezTo>
                    <a:close/>
                    <a:moveTo>
                      <a:pt x="3519354" y="181451"/>
                    </a:moveTo>
                    <a:cubicBezTo>
                      <a:pt x="3521943" y="196796"/>
                      <a:pt x="3527346" y="211172"/>
                      <a:pt x="3535040" y="224046"/>
                    </a:cubicBezTo>
                    <a:cubicBezTo>
                      <a:pt x="3530516" y="231160"/>
                      <a:pt x="3525262" y="237768"/>
                      <a:pt x="3519354" y="243736"/>
                    </a:cubicBezTo>
                    <a:cubicBezTo>
                      <a:pt x="3513445" y="237768"/>
                      <a:pt x="3508207" y="231160"/>
                      <a:pt x="3503667" y="224031"/>
                    </a:cubicBezTo>
                    <a:cubicBezTo>
                      <a:pt x="3511362" y="211172"/>
                      <a:pt x="3516764" y="196796"/>
                      <a:pt x="3519354" y="181451"/>
                    </a:cubicBezTo>
                    <a:close/>
                    <a:moveTo>
                      <a:pt x="3523134" y="160764"/>
                    </a:moveTo>
                    <a:cubicBezTo>
                      <a:pt x="3523134" y="139750"/>
                      <a:pt x="3528670" y="120015"/>
                      <a:pt x="3538314" y="102915"/>
                    </a:cubicBezTo>
                    <a:cubicBezTo>
                      <a:pt x="3547959" y="120015"/>
                      <a:pt x="3553495" y="139750"/>
                      <a:pt x="3553495" y="160764"/>
                    </a:cubicBezTo>
                    <a:cubicBezTo>
                      <a:pt x="3553495" y="181779"/>
                      <a:pt x="3547959" y="201513"/>
                      <a:pt x="3538314" y="218614"/>
                    </a:cubicBezTo>
                    <a:cubicBezTo>
                      <a:pt x="3528670" y="201513"/>
                      <a:pt x="3523134" y="181779"/>
                      <a:pt x="3523134" y="160764"/>
                    </a:cubicBezTo>
                    <a:close/>
                    <a:moveTo>
                      <a:pt x="3541574" y="97483"/>
                    </a:moveTo>
                    <a:cubicBezTo>
                      <a:pt x="3546083" y="90398"/>
                      <a:pt x="3551307" y="83820"/>
                      <a:pt x="3557171" y="77882"/>
                    </a:cubicBezTo>
                    <a:cubicBezTo>
                      <a:pt x="3563035" y="83820"/>
                      <a:pt x="3568259" y="90398"/>
                      <a:pt x="3572768" y="97483"/>
                    </a:cubicBezTo>
                    <a:cubicBezTo>
                      <a:pt x="3565163" y="110207"/>
                      <a:pt x="3559790" y="124420"/>
                      <a:pt x="3557171" y="139571"/>
                    </a:cubicBezTo>
                    <a:cubicBezTo>
                      <a:pt x="3554537" y="124420"/>
                      <a:pt x="3549179" y="110207"/>
                      <a:pt x="3541574" y="97483"/>
                    </a:cubicBezTo>
                    <a:close/>
                    <a:moveTo>
                      <a:pt x="3557171" y="181957"/>
                    </a:moveTo>
                    <a:cubicBezTo>
                      <a:pt x="3559790" y="197108"/>
                      <a:pt x="3565163" y="211321"/>
                      <a:pt x="3572768" y="224046"/>
                    </a:cubicBezTo>
                    <a:cubicBezTo>
                      <a:pt x="3568259" y="231130"/>
                      <a:pt x="3563035" y="237708"/>
                      <a:pt x="3557171" y="243647"/>
                    </a:cubicBezTo>
                    <a:cubicBezTo>
                      <a:pt x="3551307" y="237708"/>
                      <a:pt x="3546083" y="231130"/>
                      <a:pt x="3541574" y="224046"/>
                    </a:cubicBezTo>
                    <a:cubicBezTo>
                      <a:pt x="3549179" y="211321"/>
                      <a:pt x="3554537" y="197108"/>
                      <a:pt x="3557171" y="181957"/>
                    </a:cubicBezTo>
                    <a:close/>
                    <a:moveTo>
                      <a:pt x="3560847" y="160764"/>
                    </a:moveTo>
                    <a:cubicBezTo>
                      <a:pt x="3560847" y="139750"/>
                      <a:pt x="3566383" y="120015"/>
                      <a:pt x="3576027" y="102915"/>
                    </a:cubicBezTo>
                    <a:cubicBezTo>
                      <a:pt x="3585671" y="120015"/>
                      <a:pt x="3591208" y="139750"/>
                      <a:pt x="3591208" y="160764"/>
                    </a:cubicBezTo>
                    <a:cubicBezTo>
                      <a:pt x="3591208" y="181779"/>
                      <a:pt x="3585671" y="201513"/>
                      <a:pt x="3576027" y="218614"/>
                    </a:cubicBezTo>
                    <a:cubicBezTo>
                      <a:pt x="3566383" y="201513"/>
                      <a:pt x="3560847" y="181779"/>
                      <a:pt x="3560847" y="160764"/>
                    </a:cubicBezTo>
                    <a:close/>
                    <a:moveTo>
                      <a:pt x="3596730" y="160764"/>
                    </a:moveTo>
                    <a:cubicBezTo>
                      <a:pt x="3596730" y="137651"/>
                      <a:pt x="3590345" y="115997"/>
                      <a:pt x="3579287" y="97483"/>
                    </a:cubicBezTo>
                    <a:cubicBezTo>
                      <a:pt x="3593515" y="75143"/>
                      <a:pt x="3615020" y="57924"/>
                      <a:pt x="3640440" y="49218"/>
                    </a:cubicBezTo>
                    <a:cubicBezTo>
                      <a:pt x="3665860" y="57924"/>
                      <a:pt x="3687366" y="75143"/>
                      <a:pt x="3701594" y="97483"/>
                    </a:cubicBezTo>
                    <a:cubicBezTo>
                      <a:pt x="3690521" y="115997"/>
                      <a:pt x="3684151" y="137651"/>
                      <a:pt x="3684151" y="160764"/>
                    </a:cubicBezTo>
                    <a:cubicBezTo>
                      <a:pt x="3684151" y="183877"/>
                      <a:pt x="3690536" y="205532"/>
                      <a:pt x="3701594" y="224046"/>
                    </a:cubicBezTo>
                    <a:cubicBezTo>
                      <a:pt x="3687366" y="246385"/>
                      <a:pt x="3665860" y="263604"/>
                      <a:pt x="3640440" y="272311"/>
                    </a:cubicBezTo>
                    <a:cubicBezTo>
                      <a:pt x="3615020" y="263604"/>
                      <a:pt x="3593515" y="246385"/>
                      <a:pt x="3579287" y="224046"/>
                    </a:cubicBezTo>
                    <a:cubicBezTo>
                      <a:pt x="3590345" y="205532"/>
                      <a:pt x="3596730" y="183877"/>
                      <a:pt x="3596730" y="160764"/>
                    </a:cubicBezTo>
                    <a:close/>
                    <a:moveTo>
                      <a:pt x="3689673" y="160764"/>
                    </a:moveTo>
                    <a:cubicBezTo>
                      <a:pt x="3689673" y="139750"/>
                      <a:pt x="3695209" y="120015"/>
                      <a:pt x="3704853" y="102915"/>
                    </a:cubicBezTo>
                    <a:cubicBezTo>
                      <a:pt x="3714497" y="120015"/>
                      <a:pt x="3720033" y="139750"/>
                      <a:pt x="3720033" y="160764"/>
                    </a:cubicBezTo>
                    <a:cubicBezTo>
                      <a:pt x="3720033" y="181779"/>
                      <a:pt x="3714497" y="201513"/>
                      <a:pt x="3704853" y="218614"/>
                    </a:cubicBezTo>
                    <a:cubicBezTo>
                      <a:pt x="3695209" y="201513"/>
                      <a:pt x="3689673" y="181779"/>
                      <a:pt x="3689673" y="160764"/>
                    </a:cubicBezTo>
                    <a:close/>
                    <a:moveTo>
                      <a:pt x="3708112" y="97483"/>
                    </a:moveTo>
                    <a:cubicBezTo>
                      <a:pt x="3712652" y="90369"/>
                      <a:pt x="3717890" y="83761"/>
                      <a:pt x="3723799" y="77792"/>
                    </a:cubicBezTo>
                    <a:cubicBezTo>
                      <a:pt x="3729707" y="83761"/>
                      <a:pt x="3734946" y="90369"/>
                      <a:pt x="3739485" y="97483"/>
                    </a:cubicBezTo>
                    <a:cubicBezTo>
                      <a:pt x="3731791" y="110341"/>
                      <a:pt x="3726388" y="124733"/>
                      <a:pt x="3723799" y="140062"/>
                    </a:cubicBezTo>
                    <a:cubicBezTo>
                      <a:pt x="3721209" y="124733"/>
                      <a:pt x="3715807" y="110341"/>
                      <a:pt x="3708112" y="97483"/>
                    </a:cubicBezTo>
                    <a:close/>
                    <a:moveTo>
                      <a:pt x="3723799" y="181466"/>
                    </a:moveTo>
                    <a:cubicBezTo>
                      <a:pt x="3726388" y="196796"/>
                      <a:pt x="3731791" y="211187"/>
                      <a:pt x="3739485" y="224046"/>
                    </a:cubicBezTo>
                    <a:cubicBezTo>
                      <a:pt x="3734946" y="231160"/>
                      <a:pt x="3729707" y="237768"/>
                      <a:pt x="3723799" y="243736"/>
                    </a:cubicBezTo>
                    <a:cubicBezTo>
                      <a:pt x="3717890" y="237768"/>
                      <a:pt x="3712652" y="231160"/>
                      <a:pt x="3708112" y="224046"/>
                    </a:cubicBezTo>
                    <a:cubicBezTo>
                      <a:pt x="3715807" y="211172"/>
                      <a:pt x="3721209" y="196796"/>
                      <a:pt x="3723799" y="181466"/>
                    </a:cubicBezTo>
                    <a:close/>
                    <a:moveTo>
                      <a:pt x="3727564" y="160764"/>
                    </a:moveTo>
                    <a:cubicBezTo>
                      <a:pt x="3727564" y="139750"/>
                      <a:pt x="3733101" y="120015"/>
                      <a:pt x="3742745" y="102915"/>
                    </a:cubicBezTo>
                    <a:cubicBezTo>
                      <a:pt x="3752389" y="120015"/>
                      <a:pt x="3757925" y="139750"/>
                      <a:pt x="3757925" y="160764"/>
                    </a:cubicBezTo>
                    <a:cubicBezTo>
                      <a:pt x="3757925" y="181779"/>
                      <a:pt x="3752389" y="201513"/>
                      <a:pt x="3742745" y="218614"/>
                    </a:cubicBezTo>
                    <a:cubicBezTo>
                      <a:pt x="3733101" y="201513"/>
                      <a:pt x="3727564" y="181779"/>
                      <a:pt x="3727564" y="160764"/>
                    </a:cubicBezTo>
                    <a:close/>
                    <a:moveTo>
                      <a:pt x="3746004" y="97483"/>
                    </a:moveTo>
                    <a:cubicBezTo>
                      <a:pt x="3750513" y="90398"/>
                      <a:pt x="3755737" y="83820"/>
                      <a:pt x="3761601" y="77882"/>
                    </a:cubicBezTo>
                    <a:cubicBezTo>
                      <a:pt x="3767465" y="83820"/>
                      <a:pt x="3772689" y="90398"/>
                      <a:pt x="3777199" y="97483"/>
                    </a:cubicBezTo>
                    <a:cubicBezTo>
                      <a:pt x="3769593" y="110207"/>
                      <a:pt x="3764220" y="124420"/>
                      <a:pt x="3761601" y="139571"/>
                    </a:cubicBezTo>
                    <a:cubicBezTo>
                      <a:pt x="3758967" y="124420"/>
                      <a:pt x="3753609" y="110207"/>
                      <a:pt x="3746004" y="97483"/>
                    </a:cubicBezTo>
                    <a:close/>
                    <a:moveTo>
                      <a:pt x="3761601" y="181957"/>
                    </a:moveTo>
                    <a:cubicBezTo>
                      <a:pt x="3764220" y="197108"/>
                      <a:pt x="3769593" y="211321"/>
                      <a:pt x="3777199" y="224046"/>
                    </a:cubicBezTo>
                    <a:cubicBezTo>
                      <a:pt x="3772689" y="231130"/>
                      <a:pt x="3767465" y="237708"/>
                      <a:pt x="3761601" y="243647"/>
                    </a:cubicBezTo>
                    <a:cubicBezTo>
                      <a:pt x="3755737" y="237708"/>
                      <a:pt x="3750513" y="231130"/>
                      <a:pt x="3746004" y="224046"/>
                    </a:cubicBezTo>
                    <a:cubicBezTo>
                      <a:pt x="3753609" y="211321"/>
                      <a:pt x="3758967" y="197108"/>
                      <a:pt x="3761601" y="181957"/>
                    </a:cubicBezTo>
                    <a:close/>
                    <a:moveTo>
                      <a:pt x="3765277" y="160764"/>
                    </a:moveTo>
                    <a:cubicBezTo>
                      <a:pt x="3765277" y="139750"/>
                      <a:pt x="3770814" y="120015"/>
                      <a:pt x="3780458" y="102915"/>
                    </a:cubicBezTo>
                    <a:cubicBezTo>
                      <a:pt x="3790102" y="120015"/>
                      <a:pt x="3795638" y="139750"/>
                      <a:pt x="3795638" y="160764"/>
                    </a:cubicBezTo>
                    <a:cubicBezTo>
                      <a:pt x="3795638" y="181779"/>
                      <a:pt x="3790102" y="201513"/>
                      <a:pt x="3780458" y="218614"/>
                    </a:cubicBezTo>
                    <a:cubicBezTo>
                      <a:pt x="3770814" y="201513"/>
                      <a:pt x="3765277" y="181779"/>
                      <a:pt x="3765277" y="160764"/>
                    </a:cubicBezTo>
                    <a:close/>
                    <a:moveTo>
                      <a:pt x="3801160" y="160764"/>
                    </a:moveTo>
                    <a:cubicBezTo>
                      <a:pt x="3801160" y="137651"/>
                      <a:pt x="3794775" y="115997"/>
                      <a:pt x="3783717" y="97483"/>
                    </a:cubicBezTo>
                    <a:cubicBezTo>
                      <a:pt x="3797945" y="75143"/>
                      <a:pt x="3819451" y="57924"/>
                      <a:pt x="3844871" y="49218"/>
                    </a:cubicBezTo>
                    <a:cubicBezTo>
                      <a:pt x="3870290" y="57924"/>
                      <a:pt x="3891796" y="75143"/>
                      <a:pt x="3906024" y="97483"/>
                    </a:cubicBezTo>
                    <a:cubicBezTo>
                      <a:pt x="3894951" y="115997"/>
                      <a:pt x="3888581" y="137651"/>
                      <a:pt x="3888581" y="160764"/>
                    </a:cubicBezTo>
                    <a:cubicBezTo>
                      <a:pt x="3888581" y="183877"/>
                      <a:pt x="3894966" y="205532"/>
                      <a:pt x="3906024" y="224046"/>
                    </a:cubicBezTo>
                    <a:cubicBezTo>
                      <a:pt x="3891796" y="246385"/>
                      <a:pt x="3870290" y="263604"/>
                      <a:pt x="3844871" y="272311"/>
                    </a:cubicBezTo>
                    <a:cubicBezTo>
                      <a:pt x="3819451" y="263604"/>
                      <a:pt x="3797945" y="246385"/>
                      <a:pt x="3783717" y="224046"/>
                    </a:cubicBezTo>
                    <a:cubicBezTo>
                      <a:pt x="3794790" y="205532"/>
                      <a:pt x="3801160" y="183877"/>
                      <a:pt x="3801160" y="160764"/>
                    </a:cubicBezTo>
                    <a:close/>
                    <a:moveTo>
                      <a:pt x="3894103" y="160764"/>
                    </a:moveTo>
                    <a:cubicBezTo>
                      <a:pt x="3894103" y="139750"/>
                      <a:pt x="3899639" y="120015"/>
                      <a:pt x="3909283" y="102915"/>
                    </a:cubicBezTo>
                    <a:cubicBezTo>
                      <a:pt x="3918928" y="120015"/>
                      <a:pt x="3924464" y="139750"/>
                      <a:pt x="3924464" y="160764"/>
                    </a:cubicBezTo>
                    <a:cubicBezTo>
                      <a:pt x="3924464" y="181779"/>
                      <a:pt x="3918928" y="201513"/>
                      <a:pt x="3909283" y="218614"/>
                    </a:cubicBezTo>
                    <a:cubicBezTo>
                      <a:pt x="3899639" y="201513"/>
                      <a:pt x="3894103" y="181779"/>
                      <a:pt x="3894103" y="160764"/>
                    </a:cubicBezTo>
                    <a:close/>
                    <a:moveTo>
                      <a:pt x="3912543" y="97483"/>
                    </a:moveTo>
                    <a:cubicBezTo>
                      <a:pt x="3917082" y="90369"/>
                      <a:pt x="3922321" y="83761"/>
                      <a:pt x="3928229" y="77778"/>
                    </a:cubicBezTo>
                    <a:cubicBezTo>
                      <a:pt x="3934138" y="83746"/>
                      <a:pt x="3939376" y="90354"/>
                      <a:pt x="3943915" y="97468"/>
                    </a:cubicBezTo>
                    <a:cubicBezTo>
                      <a:pt x="3936221" y="110341"/>
                      <a:pt x="3930819" y="124718"/>
                      <a:pt x="3928229" y="140062"/>
                    </a:cubicBezTo>
                    <a:cubicBezTo>
                      <a:pt x="3925640" y="124733"/>
                      <a:pt x="3920237" y="110341"/>
                      <a:pt x="3912543" y="97483"/>
                    </a:cubicBezTo>
                    <a:close/>
                    <a:moveTo>
                      <a:pt x="3928229" y="181451"/>
                    </a:moveTo>
                    <a:cubicBezTo>
                      <a:pt x="3930819" y="196796"/>
                      <a:pt x="3936221" y="211172"/>
                      <a:pt x="3943915" y="224046"/>
                    </a:cubicBezTo>
                    <a:cubicBezTo>
                      <a:pt x="3939376" y="231160"/>
                      <a:pt x="3934138" y="237768"/>
                      <a:pt x="3928229" y="243736"/>
                    </a:cubicBezTo>
                    <a:cubicBezTo>
                      <a:pt x="3922321" y="237768"/>
                      <a:pt x="3917082" y="231160"/>
                      <a:pt x="3912543" y="224031"/>
                    </a:cubicBezTo>
                    <a:cubicBezTo>
                      <a:pt x="3920237" y="211172"/>
                      <a:pt x="3925640" y="196796"/>
                      <a:pt x="3928229" y="181451"/>
                    </a:cubicBezTo>
                    <a:close/>
                    <a:moveTo>
                      <a:pt x="3931995" y="160764"/>
                    </a:moveTo>
                    <a:cubicBezTo>
                      <a:pt x="3931995" y="139750"/>
                      <a:pt x="3937531" y="120015"/>
                      <a:pt x="3947175" y="102915"/>
                    </a:cubicBezTo>
                    <a:cubicBezTo>
                      <a:pt x="3956819" y="120015"/>
                      <a:pt x="3962355" y="139750"/>
                      <a:pt x="3962355" y="160764"/>
                    </a:cubicBezTo>
                    <a:cubicBezTo>
                      <a:pt x="3962355" y="181779"/>
                      <a:pt x="3956819" y="201513"/>
                      <a:pt x="3947175" y="218614"/>
                    </a:cubicBezTo>
                    <a:cubicBezTo>
                      <a:pt x="3937531" y="201513"/>
                      <a:pt x="3931995" y="181779"/>
                      <a:pt x="3931995" y="160764"/>
                    </a:cubicBezTo>
                    <a:close/>
                    <a:moveTo>
                      <a:pt x="3950434" y="97483"/>
                    </a:moveTo>
                    <a:cubicBezTo>
                      <a:pt x="3954944" y="90398"/>
                      <a:pt x="3960168" y="83820"/>
                      <a:pt x="3966031" y="77882"/>
                    </a:cubicBezTo>
                    <a:cubicBezTo>
                      <a:pt x="3971895" y="83820"/>
                      <a:pt x="3977119" y="90398"/>
                      <a:pt x="3981629" y="97483"/>
                    </a:cubicBezTo>
                    <a:cubicBezTo>
                      <a:pt x="3974024" y="110207"/>
                      <a:pt x="3968651" y="124420"/>
                      <a:pt x="3966031" y="139571"/>
                    </a:cubicBezTo>
                    <a:cubicBezTo>
                      <a:pt x="3963412" y="124420"/>
                      <a:pt x="3958040" y="110207"/>
                      <a:pt x="3950434" y="97483"/>
                    </a:cubicBezTo>
                    <a:close/>
                    <a:moveTo>
                      <a:pt x="3966031" y="181957"/>
                    </a:moveTo>
                    <a:cubicBezTo>
                      <a:pt x="3968651" y="197108"/>
                      <a:pt x="3974024" y="211321"/>
                      <a:pt x="3981629" y="224046"/>
                    </a:cubicBezTo>
                    <a:cubicBezTo>
                      <a:pt x="3977119" y="231130"/>
                      <a:pt x="3971895" y="237708"/>
                      <a:pt x="3966031" y="243647"/>
                    </a:cubicBezTo>
                    <a:cubicBezTo>
                      <a:pt x="3960168" y="237708"/>
                      <a:pt x="3954944" y="231130"/>
                      <a:pt x="3950434" y="224046"/>
                    </a:cubicBezTo>
                    <a:cubicBezTo>
                      <a:pt x="3958040" y="211321"/>
                      <a:pt x="3963412" y="197108"/>
                      <a:pt x="3966031" y="181957"/>
                    </a:cubicBezTo>
                    <a:close/>
                    <a:moveTo>
                      <a:pt x="3969707" y="160764"/>
                    </a:moveTo>
                    <a:cubicBezTo>
                      <a:pt x="3969707" y="139750"/>
                      <a:pt x="3975244" y="120015"/>
                      <a:pt x="3984888" y="102915"/>
                    </a:cubicBezTo>
                    <a:cubicBezTo>
                      <a:pt x="3994532" y="120015"/>
                      <a:pt x="4000069" y="139750"/>
                      <a:pt x="4000069" y="160764"/>
                    </a:cubicBezTo>
                    <a:cubicBezTo>
                      <a:pt x="4000069" y="181779"/>
                      <a:pt x="3994532" y="201513"/>
                      <a:pt x="3984888" y="218614"/>
                    </a:cubicBezTo>
                    <a:cubicBezTo>
                      <a:pt x="3975244" y="201513"/>
                      <a:pt x="3969707" y="181779"/>
                      <a:pt x="3969707" y="160764"/>
                    </a:cubicBezTo>
                    <a:close/>
                    <a:moveTo>
                      <a:pt x="4005605" y="160764"/>
                    </a:moveTo>
                    <a:cubicBezTo>
                      <a:pt x="4005605" y="137651"/>
                      <a:pt x="3999220" y="115997"/>
                      <a:pt x="3988162" y="97483"/>
                    </a:cubicBezTo>
                    <a:cubicBezTo>
                      <a:pt x="4002390" y="75143"/>
                      <a:pt x="4023896" y="57924"/>
                      <a:pt x="4049316" y="49218"/>
                    </a:cubicBezTo>
                    <a:cubicBezTo>
                      <a:pt x="4074736" y="57924"/>
                      <a:pt x="4096241" y="75143"/>
                      <a:pt x="4110469" y="97483"/>
                    </a:cubicBezTo>
                    <a:cubicBezTo>
                      <a:pt x="4099397" y="115997"/>
                      <a:pt x="4093027" y="137651"/>
                      <a:pt x="4093027" y="160764"/>
                    </a:cubicBezTo>
                    <a:cubicBezTo>
                      <a:pt x="4093027" y="183877"/>
                      <a:pt x="4099411" y="205532"/>
                      <a:pt x="4110469" y="224046"/>
                    </a:cubicBezTo>
                    <a:cubicBezTo>
                      <a:pt x="4096241" y="246385"/>
                      <a:pt x="4074736" y="263604"/>
                      <a:pt x="4049316" y="272311"/>
                    </a:cubicBezTo>
                    <a:cubicBezTo>
                      <a:pt x="4023896" y="263604"/>
                      <a:pt x="4002390" y="246385"/>
                      <a:pt x="3988162" y="224046"/>
                    </a:cubicBezTo>
                    <a:cubicBezTo>
                      <a:pt x="3999220" y="205532"/>
                      <a:pt x="4005605" y="183877"/>
                      <a:pt x="4005605" y="160764"/>
                    </a:cubicBezTo>
                    <a:close/>
                    <a:moveTo>
                      <a:pt x="4098548" y="160764"/>
                    </a:moveTo>
                    <a:cubicBezTo>
                      <a:pt x="4098548" y="139750"/>
                      <a:pt x="4104084" y="120015"/>
                      <a:pt x="4113728" y="102915"/>
                    </a:cubicBezTo>
                    <a:cubicBezTo>
                      <a:pt x="4123373" y="120015"/>
                      <a:pt x="4128909" y="139750"/>
                      <a:pt x="4128909" y="160764"/>
                    </a:cubicBezTo>
                    <a:cubicBezTo>
                      <a:pt x="4128909" y="181779"/>
                      <a:pt x="4123373" y="201513"/>
                      <a:pt x="4113728" y="218614"/>
                    </a:cubicBezTo>
                    <a:cubicBezTo>
                      <a:pt x="4104084" y="201513"/>
                      <a:pt x="4098548" y="181779"/>
                      <a:pt x="4098548" y="160764"/>
                    </a:cubicBezTo>
                    <a:close/>
                    <a:moveTo>
                      <a:pt x="4116988" y="97483"/>
                    </a:moveTo>
                    <a:cubicBezTo>
                      <a:pt x="4121512" y="90369"/>
                      <a:pt x="4126766" y="83761"/>
                      <a:pt x="4132674" y="77792"/>
                    </a:cubicBezTo>
                    <a:cubicBezTo>
                      <a:pt x="4138583" y="83761"/>
                      <a:pt x="4143822" y="90369"/>
                      <a:pt x="4148361" y="97483"/>
                    </a:cubicBezTo>
                    <a:cubicBezTo>
                      <a:pt x="4140667" y="110341"/>
                      <a:pt x="4135264" y="124733"/>
                      <a:pt x="4132674" y="140062"/>
                    </a:cubicBezTo>
                    <a:cubicBezTo>
                      <a:pt x="4130070" y="124733"/>
                      <a:pt x="4124668" y="110341"/>
                      <a:pt x="4116988" y="97483"/>
                    </a:cubicBezTo>
                    <a:close/>
                    <a:moveTo>
                      <a:pt x="4132659" y="181466"/>
                    </a:moveTo>
                    <a:cubicBezTo>
                      <a:pt x="4135249" y="196796"/>
                      <a:pt x="4140652" y="211187"/>
                      <a:pt x="4148346" y="224046"/>
                    </a:cubicBezTo>
                    <a:cubicBezTo>
                      <a:pt x="4143807" y="231160"/>
                      <a:pt x="4138568" y="237768"/>
                      <a:pt x="4132659" y="243736"/>
                    </a:cubicBezTo>
                    <a:cubicBezTo>
                      <a:pt x="4126751" y="237768"/>
                      <a:pt x="4121512" y="231160"/>
                      <a:pt x="4116973" y="224046"/>
                    </a:cubicBezTo>
                    <a:cubicBezTo>
                      <a:pt x="4124668" y="211172"/>
                      <a:pt x="4130070" y="196796"/>
                      <a:pt x="4132659" y="181466"/>
                    </a:cubicBezTo>
                    <a:close/>
                    <a:moveTo>
                      <a:pt x="4136440" y="160764"/>
                    </a:moveTo>
                    <a:cubicBezTo>
                      <a:pt x="4136440" y="139750"/>
                      <a:pt x="4141976" y="120015"/>
                      <a:pt x="4151620" y="102915"/>
                    </a:cubicBezTo>
                    <a:cubicBezTo>
                      <a:pt x="4161264" y="120015"/>
                      <a:pt x="4166800" y="139750"/>
                      <a:pt x="4166800" y="160764"/>
                    </a:cubicBezTo>
                    <a:cubicBezTo>
                      <a:pt x="4166800" y="181779"/>
                      <a:pt x="4161264" y="201513"/>
                      <a:pt x="4151620" y="218614"/>
                    </a:cubicBezTo>
                    <a:cubicBezTo>
                      <a:pt x="4141976" y="201513"/>
                      <a:pt x="4136440" y="181779"/>
                      <a:pt x="4136440" y="160764"/>
                    </a:cubicBezTo>
                    <a:close/>
                    <a:moveTo>
                      <a:pt x="4154879" y="97483"/>
                    </a:moveTo>
                    <a:cubicBezTo>
                      <a:pt x="4159389" y="90398"/>
                      <a:pt x="4164613" y="83820"/>
                      <a:pt x="4170477" y="77882"/>
                    </a:cubicBezTo>
                    <a:cubicBezTo>
                      <a:pt x="4176341" y="83820"/>
                      <a:pt x="4181564" y="90398"/>
                      <a:pt x="4186074" y="97483"/>
                    </a:cubicBezTo>
                    <a:cubicBezTo>
                      <a:pt x="4178469" y="110207"/>
                      <a:pt x="4173096" y="124420"/>
                      <a:pt x="4170477" y="139571"/>
                    </a:cubicBezTo>
                    <a:cubicBezTo>
                      <a:pt x="4167843" y="124420"/>
                      <a:pt x="4162485" y="110207"/>
                      <a:pt x="4154879" y="97483"/>
                    </a:cubicBezTo>
                    <a:close/>
                    <a:moveTo>
                      <a:pt x="4170462" y="181957"/>
                    </a:moveTo>
                    <a:cubicBezTo>
                      <a:pt x="4173081" y="197108"/>
                      <a:pt x="4178454" y="211321"/>
                      <a:pt x="4186059" y="224046"/>
                    </a:cubicBezTo>
                    <a:cubicBezTo>
                      <a:pt x="4181550" y="231130"/>
                      <a:pt x="4176326" y="237708"/>
                      <a:pt x="4170462" y="243647"/>
                    </a:cubicBezTo>
                    <a:cubicBezTo>
                      <a:pt x="4164598" y="237708"/>
                      <a:pt x="4159374" y="231130"/>
                      <a:pt x="4154865" y="224046"/>
                    </a:cubicBezTo>
                    <a:cubicBezTo>
                      <a:pt x="4162485" y="211321"/>
                      <a:pt x="4167843" y="197108"/>
                      <a:pt x="4170462" y="181957"/>
                    </a:cubicBezTo>
                    <a:close/>
                    <a:moveTo>
                      <a:pt x="4174153" y="160764"/>
                    </a:moveTo>
                    <a:cubicBezTo>
                      <a:pt x="4174153" y="139750"/>
                      <a:pt x="4179689" y="120015"/>
                      <a:pt x="4189333" y="102915"/>
                    </a:cubicBezTo>
                    <a:cubicBezTo>
                      <a:pt x="4198977" y="120015"/>
                      <a:pt x="4204514" y="139750"/>
                      <a:pt x="4204514" y="160764"/>
                    </a:cubicBezTo>
                    <a:cubicBezTo>
                      <a:pt x="4204514" y="181779"/>
                      <a:pt x="4198977" y="201513"/>
                      <a:pt x="4189333" y="218614"/>
                    </a:cubicBezTo>
                    <a:cubicBezTo>
                      <a:pt x="4179689" y="201513"/>
                      <a:pt x="4174153" y="181779"/>
                      <a:pt x="4174153" y="160764"/>
                    </a:cubicBezTo>
                    <a:close/>
                    <a:moveTo>
                      <a:pt x="4210035" y="160764"/>
                    </a:moveTo>
                    <a:cubicBezTo>
                      <a:pt x="4210035" y="137651"/>
                      <a:pt x="4203650" y="115997"/>
                      <a:pt x="4192593" y="97483"/>
                    </a:cubicBezTo>
                    <a:cubicBezTo>
                      <a:pt x="4206821" y="75143"/>
                      <a:pt x="4228326" y="57924"/>
                      <a:pt x="4253746" y="49218"/>
                    </a:cubicBezTo>
                    <a:cubicBezTo>
                      <a:pt x="4279166" y="57924"/>
                      <a:pt x="4300672" y="75143"/>
                      <a:pt x="4314899" y="97483"/>
                    </a:cubicBezTo>
                    <a:cubicBezTo>
                      <a:pt x="4303827" y="115997"/>
                      <a:pt x="4297457" y="137651"/>
                      <a:pt x="4297457" y="160764"/>
                    </a:cubicBezTo>
                    <a:cubicBezTo>
                      <a:pt x="4297457" y="183877"/>
                      <a:pt x="4303842" y="205532"/>
                      <a:pt x="4314899" y="224046"/>
                    </a:cubicBezTo>
                    <a:cubicBezTo>
                      <a:pt x="4300672" y="246385"/>
                      <a:pt x="4279166" y="263604"/>
                      <a:pt x="4253746" y="272311"/>
                    </a:cubicBezTo>
                    <a:cubicBezTo>
                      <a:pt x="4228326" y="263604"/>
                      <a:pt x="4206821" y="246385"/>
                      <a:pt x="4192593" y="224046"/>
                    </a:cubicBezTo>
                    <a:cubicBezTo>
                      <a:pt x="4203650" y="205532"/>
                      <a:pt x="4210035" y="183877"/>
                      <a:pt x="4210035" y="160764"/>
                    </a:cubicBezTo>
                    <a:close/>
                    <a:moveTo>
                      <a:pt x="4302978" y="160764"/>
                    </a:moveTo>
                    <a:cubicBezTo>
                      <a:pt x="4302978" y="139750"/>
                      <a:pt x="4308515" y="120015"/>
                      <a:pt x="4318159" y="102915"/>
                    </a:cubicBezTo>
                    <a:cubicBezTo>
                      <a:pt x="4327803" y="120015"/>
                      <a:pt x="4333339" y="139750"/>
                      <a:pt x="4333339" y="160764"/>
                    </a:cubicBezTo>
                    <a:cubicBezTo>
                      <a:pt x="4333339" y="181779"/>
                      <a:pt x="4327803" y="201513"/>
                      <a:pt x="4318159" y="218614"/>
                    </a:cubicBezTo>
                    <a:cubicBezTo>
                      <a:pt x="4308515" y="201513"/>
                      <a:pt x="4302978" y="181779"/>
                      <a:pt x="4302978" y="160764"/>
                    </a:cubicBezTo>
                    <a:close/>
                    <a:moveTo>
                      <a:pt x="4321418" y="97483"/>
                    </a:moveTo>
                    <a:cubicBezTo>
                      <a:pt x="4325958" y="90369"/>
                      <a:pt x="4331196" y="83761"/>
                      <a:pt x="4337105" y="77778"/>
                    </a:cubicBezTo>
                    <a:cubicBezTo>
                      <a:pt x="4343013" y="83746"/>
                      <a:pt x="4348252" y="90354"/>
                      <a:pt x="4352791" y="97468"/>
                    </a:cubicBezTo>
                    <a:cubicBezTo>
                      <a:pt x="4345097" y="110341"/>
                      <a:pt x="4339694" y="124718"/>
                      <a:pt x="4337105" y="140062"/>
                    </a:cubicBezTo>
                    <a:cubicBezTo>
                      <a:pt x="4334515" y="124733"/>
                      <a:pt x="4329113" y="110341"/>
                      <a:pt x="4321418" y="97483"/>
                    </a:cubicBezTo>
                    <a:close/>
                    <a:moveTo>
                      <a:pt x="4337105" y="181451"/>
                    </a:moveTo>
                    <a:cubicBezTo>
                      <a:pt x="4339694" y="196796"/>
                      <a:pt x="4345097" y="211172"/>
                      <a:pt x="4352791" y="224046"/>
                    </a:cubicBezTo>
                    <a:cubicBezTo>
                      <a:pt x="4348252" y="231160"/>
                      <a:pt x="4343013" y="237768"/>
                      <a:pt x="4337105" y="243736"/>
                    </a:cubicBezTo>
                    <a:cubicBezTo>
                      <a:pt x="4331196" y="237768"/>
                      <a:pt x="4325958" y="231160"/>
                      <a:pt x="4321418" y="224031"/>
                    </a:cubicBezTo>
                    <a:cubicBezTo>
                      <a:pt x="4329113" y="211172"/>
                      <a:pt x="4334515" y="196796"/>
                      <a:pt x="4337105" y="181451"/>
                    </a:cubicBezTo>
                    <a:close/>
                    <a:moveTo>
                      <a:pt x="4340870" y="160764"/>
                    </a:moveTo>
                    <a:cubicBezTo>
                      <a:pt x="4340870" y="139750"/>
                      <a:pt x="4346407" y="120015"/>
                      <a:pt x="4356051" y="102915"/>
                    </a:cubicBezTo>
                    <a:cubicBezTo>
                      <a:pt x="4365695" y="120015"/>
                      <a:pt x="4371231" y="139750"/>
                      <a:pt x="4371231" y="160764"/>
                    </a:cubicBezTo>
                    <a:cubicBezTo>
                      <a:pt x="4371231" y="181779"/>
                      <a:pt x="4365695" y="201513"/>
                      <a:pt x="4356051" y="218614"/>
                    </a:cubicBezTo>
                    <a:cubicBezTo>
                      <a:pt x="4346407" y="201513"/>
                      <a:pt x="4340870" y="181779"/>
                      <a:pt x="4340870" y="160764"/>
                    </a:cubicBezTo>
                    <a:close/>
                    <a:moveTo>
                      <a:pt x="4359310" y="97483"/>
                    </a:moveTo>
                    <a:cubicBezTo>
                      <a:pt x="4363819" y="90398"/>
                      <a:pt x="4369043" y="83820"/>
                      <a:pt x="4374907" y="77882"/>
                    </a:cubicBezTo>
                    <a:cubicBezTo>
                      <a:pt x="4380771" y="83820"/>
                      <a:pt x="4385995" y="90398"/>
                      <a:pt x="4390504" y="97483"/>
                    </a:cubicBezTo>
                    <a:cubicBezTo>
                      <a:pt x="4382899" y="110207"/>
                      <a:pt x="4377526" y="124420"/>
                      <a:pt x="4374907" y="139571"/>
                    </a:cubicBezTo>
                    <a:cubicBezTo>
                      <a:pt x="4372288" y="124420"/>
                      <a:pt x="4366915" y="110207"/>
                      <a:pt x="4359310" y="97483"/>
                    </a:cubicBezTo>
                    <a:close/>
                    <a:moveTo>
                      <a:pt x="4374907" y="181957"/>
                    </a:moveTo>
                    <a:cubicBezTo>
                      <a:pt x="4377526" y="197108"/>
                      <a:pt x="4382899" y="211321"/>
                      <a:pt x="4390504" y="224046"/>
                    </a:cubicBezTo>
                    <a:cubicBezTo>
                      <a:pt x="4385995" y="231130"/>
                      <a:pt x="4380771" y="237708"/>
                      <a:pt x="4374907" y="243647"/>
                    </a:cubicBezTo>
                    <a:cubicBezTo>
                      <a:pt x="4369043" y="237708"/>
                      <a:pt x="4363819" y="231130"/>
                      <a:pt x="4359310" y="224046"/>
                    </a:cubicBezTo>
                    <a:cubicBezTo>
                      <a:pt x="4366915" y="211321"/>
                      <a:pt x="4372288" y="197108"/>
                      <a:pt x="4374907" y="181957"/>
                    </a:cubicBezTo>
                    <a:close/>
                    <a:moveTo>
                      <a:pt x="4378583" y="160764"/>
                    </a:moveTo>
                    <a:cubicBezTo>
                      <a:pt x="4378583" y="139750"/>
                      <a:pt x="4384119" y="120015"/>
                      <a:pt x="4393763" y="102915"/>
                    </a:cubicBezTo>
                    <a:cubicBezTo>
                      <a:pt x="4403408" y="120015"/>
                      <a:pt x="4408944" y="139750"/>
                      <a:pt x="4408944" y="160764"/>
                    </a:cubicBezTo>
                    <a:cubicBezTo>
                      <a:pt x="4408944" y="181779"/>
                      <a:pt x="4403408" y="201513"/>
                      <a:pt x="4393763" y="218614"/>
                    </a:cubicBezTo>
                    <a:cubicBezTo>
                      <a:pt x="4384119" y="201513"/>
                      <a:pt x="4378583" y="181779"/>
                      <a:pt x="4378583" y="160764"/>
                    </a:cubicBezTo>
                    <a:close/>
                    <a:moveTo>
                      <a:pt x="4414466" y="160764"/>
                    </a:moveTo>
                    <a:cubicBezTo>
                      <a:pt x="4414466" y="137651"/>
                      <a:pt x="4408081" y="115997"/>
                      <a:pt x="4397023" y="97483"/>
                    </a:cubicBezTo>
                    <a:cubicBezTo>
                      <a:pt x="4411251" y="75143"/>
                      <a:pt x="4432757" y="57924"/>
                      <a:pt x="4458176" y="49218"/>
                    </a:cubicBezTo>
                    <a:cubicBezTo>
                      <a:pt x="4483596" y="57924"/>
                      <a:pt x="4505102" y="75143"/>
                      <a:pt x="4519330" y="97483"/>
                    </a:cubicBezTo>
                    <a:cubicBezTo>
                      <a:pt x="4508257" y="115997"/>
                      <a:pt x="4501887" y="137651"/>
                      <a:pt x="4501887" y="160764"/>
                    </a:cubicBezTo>
                    <a:cubicBezTo>
                      <a:pt x="4501887" y="183877"/>
                      <a:pt x="4508272" y="205532"/>
                      <a:pt x="4519330" y="224046"/>
                    </a:cubicBezTo>
                    <a:cubicBezTo>
                      <a:pt x="4505102" y="246385"/>
                      <a:pt x="4483596" y="263604"/>
                      <a:pt x="4458176" y="272311"/>
                    </a:cubicBezTo>
                    <a:cubicBezTo>
                      <a:pt x="4432757" y="263604"/>
                      <a:pt x="4411251" y="246385"/>
                      <a:pt x="4397023" y="224046"/>
                    </a:cubicBezTo>
                    <a:cubicBezTo>
                      <a:pt x="4408096" y="205532"/>
                      <a:pt x="4414466" y="183877"/>
                      <a:pt x="4414466" y="160764"/>
                    </a:cubicBezTo>
                    <a:close/>
                    <a:moveTo>
                      <a:pt x="4507409" y="160764"/>
                    </a:moveTo>
                    <a:cubicBezTo>
                      <a:pt x="4507409" y="139750"/>
                      <a:pt x="4512945" y="120015"/>
                      <a:pt x="4522589" y="102915"/>
                    </a:cubicBezTo>
                    <a:cubicBezTo>
                      <a:pt x="4532233" y="120015"/>
                      <a:pt x="4537770" y="139750"/>
                      <a:pt x="4537770" y="160764"/>
                    </a:cubicBezTo>
                    <a:cubicBezTo>
                      <a:pt x="4537770" y="181779"/>
                      <a:pt x="4532233" y="201513"/>
                      <a:pt x="4522589" y="218614"/>
                    </a:cubicBezTo>
                    <a:cubicBezTo>
                      <a:pt x="4512945" y="201513"/>
                      <a:pt x="4507409" y="181779"/>
                      <a:pt x="4507409" y="160764"/>
                    </a:cubicBezTo>
                    <a:close/>
                    <a:moveTo>
                      <a:pt x="4525848" y="97483"/>
                    </a:moveTo>
                    <a:cubicBezTo>
                      <a:pt x="4530373" y="90369"/>
                      <a:pt x="4535627" y="83761"/>
                      <a:pt x="4541535" y="77792"/>
                    </a:cubicBezTo>
                    <a:cubicBezTo>
                      <a:pt x="4547443" y="83761"/>
                      <a:pt x="4552682" y="90369"/>
                      <a:pt x="4557222" y="97483"/>
                    </a:cubicBezTo>
                    <a:cubicBezTo>
                      <a:pt x="4549527" y="110341"/>
                      <a:pt x="4544125" y="124733"/>
                      <a:pt x="4541535" y="140062"/>
                    </a:cubicBezTo>
                    <a:cubicBezTo>
                      <a:pt x="4538945" y="124733"/>
                      <a:pt x="4533543" y="110341"/>
                      <a:pt x="4525848" y="97483"/>
                    </a:cubicBezTo>
                    <a:close/>
                    <a:moveTo>
                      <a:pt x="4541535" y="181466"/>
                    </a:moveTo>
                    <a:cubicBezTo>
                      <a:pt x="4544125" y="196796"/>
                      <a:pt x="4549527" y="211187"/>
                      <a:pt x="4557222" y="224046"/>
                    </a:cubicBezTo>
                    <a:cubicBezTo>
                      <a:pt x="4552697" y="231160"/>
                      <a:pt x="4547443" y="237768"/>
                      <a:pt x="4541535" y="243736"/>
                    </a:cubicBezTo>
                    <a:cubicBezTo>
                      <a:pt x="4535627" y="237768"/>
                      <a:pt x="4530388" y="231160"/>
                      <a:pt x="4525848" y="224046"/>
                    </a:cubicBezTo>
                    <a:cubicBezTo>
                      <a:pt x="4533543" y="211172"/>
                      <a:pt x="4538945" y="196796"/>
                      <a:pt x="4541535" y="181466"/>
                    </a:cubicBezTo>
                    <a:close/>
                    <a:moveTo>
                      <a:pt x="4545300" y="160764"/>
                    </a:moveTo>
                    <a:cubicBezTo>
                      <a:pt x="4545300" y="139750"/>
                      <a:pt x="4550837" y="120015"/>
                      <a:pt x="4560481" y="102915"/>
                    </a:cubicBezTo>
                    <a:cubicBezTo>
                      <a:pt x="4570125" y="120015"/>
                      <a:pt x="4575662" y="139750"/>
                      <a:pt x="4575662" y="160764"/>
                    </a:cubicBezTo>
                    <a:cubicBezTo>
                      <a:pt x="4575662" y="181779"/>
                      <a:pt x="4570125" y="201513"/>
                      <a:pt x="4560481" y="218614"/>
                    </a:cubicBezTo>
                    <a:cubicBezTo>
                      <a:pt x="4550837" y="201513"/>
                      <a:pt x="4545300" y="181779"/>
                      <a:pt x="4545300" y="160764"/>
                    </a:cubicBezTo>
                    <a:close/>
                    <a:moveTo>
                      <a:pt x="4563740" y="97483"/>
                    </a:moveTo>
                    <a:cubicBezTo>
                      <a:pt x="4568250" y="90398"/>
                      <a:pt x="4573473" y="83820"/>
                      <a:pt x="4579338" y="77882"/>
                    </a:cubicBezTo>
                    <a:cubicBezTo>
                      <a:pt x="4585201" y="83820"/>
                      <a:pt x="4590425" y="90398"/>
                      <a:pt x="4594935" y="97483"/>
                    </a:cubicBezTo>
                    <a:cubicBezTo>
                      <a:pt x="4587329" y="110207"/>
                      <a:pt x="4581957" y="124420"/>
                      <a:pt x="4579338" y="139571"/>
                    </a:cubicBezTo>
                    <a:cubicBezTo>
                      <a:pt x="4576718" y="124420"/>
                      <a:pt x="4571345" y="110207"/>
                      <a:pt x="4563740" y="97483"/>
                    </a:cubicBezTo>
                    <a:close/>
                    <a:moveTo>
                      <a:pt x="4579338" y="181957"/>
                    </a:moveTo>
                    <a:cubicBezTo>
                      <a:pt x="4581957" y="197108"/>
                      <a:pt x="4587329" y="211321"/>
                      <a:pt x="4594935" y="224046"/>
                    </a:cubicBezTo>
                    <a:cubicBezTo>
                      <a:pt x="4590425" y="231130"/>
                      <a:pt x="4585201" y="237708"/>
                      <a:pt x="4579338" y="243647"/>
                    </a:cubicBezTo>
                    <a:cubicBezTo>
                      <a:pt x="4573473" y="237708"/>
                      <a:pt x="4568250" y="231130"/>
                      <a:pt x="4563740" y="224046"/>
                    </a:cubicBezTo>
                    <a:cubicBezTo>
                      <a:pt x="4571345" y="211321"/>
                      <a:pt x="4576718" y="197108"/>
                      <a:pt x="4579338" y="181957"/>
                    </a:cubicBezTo>
                    <a:close/>
                    <a:moveTo>
                      <a:pt x="4583014" y="160764"/>
                    </a:moveTo>
                    <a:cubicBezTo>
                      <a:pt x="4583014" y="139750"/>
                      <a:pt x="4588550" y="120015"/>
                      <a:pt x="4598194" y="102915"/>
                    </a:cubicBezTo>
                    <a:cubicBezTo>
                      <a:pt x="4607838" y="120015"/>
                      <a:pt x="4613374" y="139750"/>
                      <a:pt x="4613374" y="160764"/>
                    </a:cubicBezTo>
                    <a:cubicBezTo>
                      <a:pt x="4613374" y="181779"/>
                      <a:pt x="4607838" y="201513"/>
                      <a:pt x="4598194" y="218614"/>
                    </a:cubicBezTo>
                    <a:cubicBezTo>
                      <a:pt x="4588550" y="201513"/>
                      <a:pt x="4583014" y="181779"/>
                      <a:pt x="4583014" y="160764"/>
                    </a:cubicBezTo>
                    <a:close/>
                    <a:moveTo>
                      <a:pt x="4618911" y="160764"/>
                    </a:moveTo>
                    <a:cubicBezTo>
                      <a:pt x="4618911" y="137651"/>
                      <a:pt x="4612526" y="115997"/>
                      <a:pt x="4601468" y="97483"/>
                    </a:cubicBezTo>
                    <a:cubicBezTo>
                      <a:pt x="4615696" y="75143"/>
                      <a:pt x="4637202" y="57924"/>
                      <a:pt x="4662622" y="49218"/>
                    </a:cubicBezTo>
                    <a:cubicBezTo>
                      <a:pt x="4688042" y="57924"/>
                      <a:pt x="4709547" y="75143"/>
                      <a:pt x="4723775" y="97483"/>
                    </a:cubicBezTo>
                    <a:cubicBezTo>
                      <a:pt x="4712702" y="115997"/>
                      <a:pt x="4706332" y="137651"/>
                      <a:pt x="4706332" y="160764"/>
                    </a:cubicBezTo>
                    <a:cubicBezTo>
                      <a:pt x="4706332" y="183877"/>
                      <a:pt x="4712717" y="205532"/>
                      <a:pt x="4723775" y="224046"/>
                    </a:cubicBezTo>
                    <a:cubicBezTo>
                      <a:pt x="4709547" y="246385"/>
                      <a:pt x="4688042" y="263604"/>
                      <a:pt x="4662622" y="272311"/>
                    </a:cubicBezTo>
                    <a:cubicBezTo>
                      <a:pt x="4637202" y="263604"/>
                      <a:pt x="4615696" y="246385"/>
                      <a:pt x="4601468" y="224046"/>
                    </a:cubicBezTo>
                    <a:cubicBezTo>
                      <a:pt x="4612526" y="205532"/>
                      <a:pt x="4618911" y="183877"/>
                      <a:pt x="4618911" y="160764"/>
                    </a:cubicBezTo>
                    <a:close/>
                    <a:moveTo>
                      <a:pt x="4711854" y="160764"/>
                    </a:moveTo>
                    <a:cubicBezTo>
                      <a:pt x="4711854" y="139750"/>
                      <a:pt x="4717391" y="120015"/>
                      <a:pt x="4727035" y="102915"/>
                    </a:cubicBezTo>
                    <a:cubicBezTo>
                      <a:pt x="4736679" y="120015"/>
                      <a:pt x="4742215" y="139750"/>
                      <a:pt x="4742215" y="160764"/>
                    </a:cubicBezTo>
                    <a:cubicBezTo>
                      <a:pt x="4742215" y="181779"/>
                      <a:pt x="4736679" y="201513"/>
                      <a:pt x="4727035" y="218614"/>
                    </a:cubicBezTo>
                    <a:cubicBezTo>
                      <a:pt x="4717391" y="201513"/>
                      <a:pt x="4711854" y="181779"/>
                      <a:pt x="4711854" y="160764"/>
                    </a:cubicBezTo>
                    <a:close/>
                    <a:moveTo>
                      <a:pt x="4730294" y="97483"/>
                    </a:moveTo>
                    <a:cubicBezTo>
                      <a:pt x="4734818" y="90369"/>
                      <a:pt x="4740072" y="83761"/>
                      <a:pt x="4745980" y="77778"/>
                    </a:cubicBezTo>
                    <a:cubicBezTo>
                      <a:pt x="4751889" y="83746"/>
                      <a:pt x="4757128" y="90354"/>
                      <a:pt x="4761667" y="97483"/>
                    </a:cubicBezTo>
                    <a:cubicBezTo>
                      <a:pt x="4753972" y="110356"/>
                      <a:pt x="4748570" y="124733"/>
                      <a:pt x="4745980" y="140077"/>
                    </a:cubicBezTo>
                    <a:cubicBezTo>
                      <a:pt x="4743376" y="124733"/>
                      <a:pt x="4737973" y="110341"/>
                      <a:pt x="4730294" y="97483"/>
                    </a:cubicBezTo>
                    <a:close/>
                    <a:moveTo>
                      <a:pt x="4745965" y="181451"/>
                    </a:moveTo>
                    <a:cubicBezTo>
                      <a:pt x="4748555" y="196781"/>
                      <a:pt x="4753957" y="211172"/>
                      <a:pt x="4761652" y="224046"/>
                    </a:cubicBezTo>
                    <a:cubicBezTo>
                      <a:pt x="4757128" y="231160"/>
                      <a:pt x="4751874" y="237768"/>
                      <a:pt x="4745965" y="243751"/>
                    </a:cubicBezTo>
                    <a:cubicBezTo>
                      <a:pt x="4740057" y="237783"/>
                      <a:pt x="4734818" y="231175"/>
                      <a:pt x="4730279" y="224046"/>
                    </a:cubicBezTo>
                    <a:cubicBezTo>
                      <a:pt x="4737973" y="211172"/>
                      <a:pt x="4743376" y="196796"/>
                      <a:pt x="4745965" y="181451"/>
                    </a:cubicBezTo>
                    <a:close/>
                    <a:moveTo>
                      <a:pt x="4749746" y="160764"/>
                    </a:moveTo>
                    <a:cubicBezTo>
                      <a:pt x="4749746" y="139750"/>
                      <a:pt x="4755282" y="120015"/>
                      <a:pt x="4764926" y="102915"/>
                    </a:cubicBezTo>
                    <a:cubicBezTo>
                      <a:pt x="4774570" y="120015"/>
                      <a:pt x="4780107" y="139750"/>
                      <a:pt x="4780107" y="160764"/>
                    </a:cubicBezTo>
                    <a:cubicBezTo>
                      <a:pt x="4780107" y="181779"/>
                      <a:pt x="4774570" y="201513"/>
                      <a:pt x="4764926" y="218614"/>
                    </a:cubicBezTo>
                    <a:cubicBezTo>
                      <a:pt x="4755282" y="201513"/>
                      <a:pt x="4749746" y="181779"/>
                      <a:pt x="4749746" y="160764"/>
                    </a:cubicBezTo>
                    <a:close/>
                    <a:moveTo>
                      <a:pt x="4768185" y="97483"/>
                    </a:moveTo>
                    <a:cubicBezTo>
                      <a:pt x="4772695" y="90398"/>
                      <a:pt x="4777919" y="83820"/>
                      <a:pt x="4783783" y="77882"/>
                    </a:cubicBezTo>
                    <a:cubicBezTo>
                      <a:pt x="4789646" y="83820"/>
                      <a:pt x="4794870" y="90398"/>
                      <a:pt x="4799380" y="97483"/>
                    </a:cubicBezTo>
                    <a:cubicBezTo>
                      <a:pt x="4791775" y="110207"/>
                      <a:pt x="4786402" y="124420"/>
                      <a:pt x="4783783" y="139571"/>
                    </a:cubicBezTo>
                    <a:cubicBezTo>
                      <a:pt x="4781148" y="124420"/>
                      <a:pt x="4775791" y="110207"/>
                      <a:pt x="4768185" y="97483"/>
                    </a:cubicBezTo>
                    <a:close/>
                    <a:moveTo>
                      <a:pt x="4783768" y="181957"/>
                    </a:moveTo>
                    <a:cubicBezTo>
                      <a:pt x="4786387" y="197108"/>
                      <a:pt x="4791760" y="211321"/>
                      <a:pt x="4799365" y="224046"/>
                    </a:cubicBezTo>
                    <a:cubicBezTo>
                      <a:pt x="4794855" y="231130"/>
                      <a:pt x="4789631" y="237708"/>
                      <a:pt x="4783768" y="243647"/>
                    </a:cubicBezTo>
                    <a:cubicBezTo>
                      <a:pt x="4777904" y="237708"/>
                      <a:pt x="4772680" y="231115"/>
                      <a:pt x="4768171" y="224046"/>
                    </a:cubicBezTo>
                    <a:cubicBezTo>
                      <a:pt x="4775791" y="211321"/>
                      <a:pt x="4781148" y="197108"/>
                      <a:pt x="4783768" y="181957"/>
                    </a:cubicBezTo>
                    <a:close/>
                    <a:moveTo>
                      <a:pt x="4787459" y="160764"/>
                    </a:moveTo>
                    <a:cubicBezTo>
                      <a:pt x="4787459" y="139750"/>
                      <a:pt x="4792995" y="120015"/>
                      <a:pt x="4802639" y="102915"/>
                    </a:cubicBezTo>
                    <a:cubicBezTo>
                      <a:pt x="4812283" y="120015"/>
                      <a:pt x="4817820" y="139750"/>
                      <a:pt x="4817820" y="160764"/>
                    </a:cubicBezTo>
                    <a:cubicBezTo>
                      <a:pt x="4817820" y="181779"/>
                      <a:pt x="4812283" y="201513"/>
                      <a:pt x="4802639" y="218614"/>
                    </a:cubicBezTo>
                    <a:cubicBezTo>
                      <a:pt x="4792995" y="201513"/>
                      <a:pt x="4787459" y="181779"/>
                      <a:pt x="4787459" y="160764"/>
                    </a:cubicBezTo>
                    <a:close/>
                    <a:moveTo>
                      <a:pt x="4823341" y="160764"/>
                    </a:moveTo>
                    <a:cubicBezTo>
                      <a:pt x="4823341" y="137651"/>
                      <a:pt x="4816956" y="115997"/>
                      <a:pt x="4805884" y="97483"/>
                    </a:cubicBezTo>
                    <a:cubicBezTo>
                      <a:pt x="4820112" y="75143"/>
                      <a:pt x="4841617" y="57924"/>
                      <a:pt x="4867037" y="49218"/>
                    </a:cubicBezTo>
                    <a:cubicBezTo>
                      <a:pt x="4913278" y="65053"/>
                      <a:pt x="4946631" y="109061"/>
                      <a:pt x="4946631" y="160764"/>
                    </a:cubicBezTo>
                    <a:cubicBezTo>
                      <a:pt x="4946631" y="212467"/>
                      <a:pt x="4913278" y="256475"/>
                      <a:pt x="4867037" y="272311"/>
                    </a:cubicBezTo>
                    <a:cubicBezTo>
                      <a:pt x="4841617" y="263604"/>
                      <a:pt x="4820112" y="246385"/>
                      <a:pt x="4805884" y="224046"/>
                    </a:cubicBezTo>
                    <a:cubicBezTo>
                      <a:pt x="4816956" y="205532"/>
                      <a:pt x="4823341" y="183877"/>
                      <a:pt x="4823341" y="160764"/>
                    </a:cubicBezTo>
                    <a:close/>
                    <a:moveTo>
                      <a:pt x="4858331" y="46583"/>
                    </a:moveTo>
                    <a:cubicBezTo>
                      <a:pt x="4835545" y="55974"/>
                      <a:pt x="4816168" y="72018"/>
                      <a:pt x="4802624" y="92318"/>
                    </a:cubicBezTo>
                    <a:cubicBezTo>
                      <a:pt x="4798249" y="85755"/>
                      <a:pt x="4793263" y="79638"/>
                      <a:pt x="4787742" y="74042"/>
                    </a:cubicBezTo>
                    <a:cubicBezTo>
                      <a:pt x="4804246" y="58802"/>
                      <a:pt x="4825097" y="48250"/>
                      <a:pt x="4848181" y="44470"/>
                    </a:cubicBezTo>
                    <a:cubicBezTo>
                      <a:pt x="4851619" y="45021"/>
                      <a:pt x="4855012" y="45720"/>
                      <a:pt x="4858331" y="46583"/>
                    </a:cubicBezTo>
                    <a:close/>
                    <a:moveTo>
                      <a:pt x="4829250" y="42907"/>
                    </a:moveTo>
                    <a:cubicBezTo>
                      <a:pt x="4829696" y="42907"/>
                      <a:pt x="4830143" y="42937"/>
                      <a:pt x="4830589" y="42937"/>
                    </a:cubicBezTo>
                    <a:cubicBezTo>
                      <a:pt x="4812953" y="48459"/>
                      <a:pt x="4797028" y="57879"/>
                      <a:pt x="4783768" y="70173"/>
                    </a:cubicBezTo>
                    <a:cubicBezTo>
                      <a:pt x="4779437" y="66154"/>
                      <a:pt x="4774823" y="62448"/>
                      <a:pt x="4769956" y="59085"/>
                    </a:cubicBezTo>
                    <a:cubicBezTo>
                      <a:pt x="4787384" y="48831"/>
                      <a:pt x="4807625" y="42907"/>
                      <a:pt x="4829250" y="42907"/>
                    </a:cubicBezTo>
                    <a:close/>
                    <a:moveTo>
                      <a:pt x="4779794" y="74027"/>
                    </a:moveTo>
                    <a:cubicBezTo>
                      <a:pt x="4774273" y="79623"/>
                      <a:pt x="4769287" y="85740"/>
                      <a:pt x="4764911" y="92303"/>
                    </a:cubicBezTo>
                    <a:cubicBezTo>
                      <a:pt x="4760506" y="85710"/>
                      <a:pt x="4755490" y="79549"/>
                      <a:pt x="4749939" y="73938"/>
                    </a:cubicBezTo>
                    <a:cubicBezTo>
                      <a:pt x="4754568" y="69667"/>
                      <a:pt x="4759553" y="65782"/>
                      <a:pt x="4764822" y="62299"/>
                    </a:cubicBezTo>
                    <a:cubicBezTo>
                      <a:pt x="4770135" y="65812"/>
                      <a:pt x="4775136" y="69726"/>
                      <a:pt x="4779794" y="74027"/>
                    </a:cubicBezTo>
                    <a:close/>
                    <a:moveTo>
                      <a:pt x="4700409" y="42907"/>
                    </a:moveTo>
                    <a:cubicBezTo>
                      <a:pt x="4722019" y="42907"/>
                      <a:pt x="4742275" y="48831"/>
                      <a:pt x="4759687" y="59100"/>
                    </a:cubicBezTo>
                    <a:cubicBezTo>
                      <a:pt x="4754850" y="62448"/>
                      <a:pt x="4750266" y="66124"/>
                      <a:pt x="4745965" y="70098"/>
                    </a:cubicBezTo>
                    <a:cubicBezTo>
                      <a:pt x="4732734" y="57835"/>
                      <a:pt x="4716825" y="48444"/>
                      <a:pt x="4699233" y="42937"/>
                    </a:cubicBezTo>
                    <a:cubicBezTo>
                      <a:pt x="4699635" y="42937"/>
                      <a:pt x="4700022" y="42907"/>
                      <a:pt x="4700409" y="42907"/>
                    </a:cubicBezTo>
                    <a:close/>
                    <a:moveTo>
                      <a:pt x="4681553" y="44455"/>
                    </a:moveTo>
                    <a:cubicBezTo>
                      <a:pt x="4704636" y="48220"/>
                      <a:pt x="4725472" y="58742"/>
                      <a:pt x="4741992" y="73953"/>
                    </a:cubicBezTo>
                    <a:cubicBezTo>
                      <a:pt x="4736440" y="79578"/>
                      <a:pt x="4731425" y="85725"/>
                      <a:pt x="4727020" y="92318"/>
                    </a:cubicBezTo>
                    <a:cubicBezTo>
                      <a:pt x="4713476" y="72018"/>
                      <a:pt x="4694099" y="55974"/>
                      <a:pt x="4671313" y="46583"/>
                    </a:cubicBezTo>
                    <a:cubicBezTo>
                      <a:pt x="4674677" y="45720"/>
                      <a:pt x="4678100" y="45021"/>
                      <a:pt x="4681553" y="44455"/>
                    </a:cubicBezTo>
                    <a:close/>
                    <a:moveTo>
                      <a:pt x="4662696" y="42907"/>
                    </a:moveTo>
                    <a:cubicBezTo>
                      <a:pt x="4663098" y="42907"/>
                      <a:pt x="4663485" y="42937"/>
                      <a:pt x="4663872" y="42937"/>
                    </a:cubicBezTo>
                    <a:cubicBezTo>
                      <a:pt x="4663440" y="43071"/>
                      <a:pt x="4663024" y="43235"/>
                      <a:pt x="4662607" y="43369"/>
                    </a:cubicBezTo>
                    <a:cubicBezTo>
                      <a:pt x="4662190" y="43235"/>
                      <a:pt x="4661773" y="43071"/>
                      <a:pt x="4661357" y="42937"/>
                    </a:cubicBezTo>
                    <a:cubicBezTo>
                      <a:pt x="4661803" y="42937"/>
                      <a:pt x="4662250" y="42907"/>
                      <a:pt x="4662696" y="42907"/>
                    </a:cubicBezTo>
                    <a:close/>
                    <a:moveTo>
                      <a:pt x="4653900" y="46583"/>
                    </a:moveTo>
                    <a:cubicBezTo>
                      <a:pt x="4631115" y="55974"/>
                      <a:pt x="4611737" y="72018"/>
                      <a:pt x="4598194" y="92318"/>
                    </a:cubicBezTo>
                    <a:cubicBezTo>
                      <a:pt x="4593819" y="85755"/>
                      <a:pt x="4588833" y="79638"/>
                      <a:pt x="4583311" y="74042"/>
                    </a:cubicBezTo>
                    <a:cubicBezTo>
                      <a:pt x="4599816" y="58802"/>
                      <a:pt x="4620667" y="48250"/>
                      <a:pt x="4643750" y="44470"/>
                    </a:cubicBezTo>
                    <a:cubicBezTo>
                      <a:pt x="4647188" y="45021"/>
                      <a:pt x="4650581" y="45720"/>
                      <a:pt x="4653900" y="46583"/>
                    </a:cubicBezTo>
                    <a:close/>
                    <a:moveTo>
                      <a:pt x="4624804" y="42907"/>
                    </a:moveTo>
                    <a:cubicBezTo>
                      <a:pt x="4625251" y="42907"/>
                      <a:pt x="4625697" y="42937"/>
                      <a:pt x="4626144" y="42937"/>
                    </a:cubicBezTo>
                    <a:cubicBezTo>
                      <a:pt x="4608508" y="48459"/>
                      <a:pt x="4592583" y="57879"/>
                      <a:pt x="4579323" y="70173"/>
                    </a:cubicBezTo>
                    <a:cubicBezTo>
                      <a:pt x="4574992" y="66154"/>
                      <a:pt x="4570378" y="62448"/>
                      <a:pt x="4565511" y="59085"/>
                    </a:cubicBezTo>
                    <a:cubicBezTo>
                      <a:pt x="4582939" y="48831"/>
                      <a:pt x="4603195" y="42907"/>
                      <a:pt x="4624804" y="42907"/>
                    </a:cubicBezTo>
                    <a:close/>
                    <a:moveTo>
                      <a:pt x="4575364" y="74027"/>
                    </a:moveTo>
                    <a:cubicBezTo>
                      <a:pt x="4569842" y="79623"/>
                      <a:pt x="4564857" y="85740"/>
                      <a:pt x="4560481" y="92303"/>
                    </a:cubicBezTo>
                    <a:cubicBezTo>
                      <a:pt x="4556076" y="85710"/>
                      <a:pt x="4551060" y="79549"/>
                      <a:pt x="4545509" y="73938"/>
                    </a:cubicBezTo>
                    <a:cubicBezTo>
                      <a:pt x="4550137" y="69667"/>
                      <a:pt x="4555123" y="65782"/>
                      <a:pt x="4560392" y="62299"/>
                    </a:cubicBezTo>
                    <a:cubicBezTo>
                      <a:pt x="4565690" y="65812"/>
                      <a:pt x="4570705" y="69726"/>
                      <a:pt x="4575364" y="74027"/>
                    </a:cubicBezTo>
                    <a:close/>
                    <a:moveTo>
                      <a:pt x="4495979" y="42907"/>
                    </a:moveTo>
                    <a:cubicBezTo>
                      <a:pt x="4517589" y="42907"/>
                      <a:pt x="4537844" y="48831"/>
                      <a:pt x="4555257" y="59100"/>
                    </a:cubicBezTo>
                    <a:cubicBezTo>
                      <a:pt x="4550420" y="62448"/>
                      <a:pt x="4545836" y="66124"/>
                      <a:pt x="4541535" y="70098"/>
                    </a:cubicBezTo>
                    <a:cubicBezTo>
                      <a:pt x="4528304" y="57835"/>
                      <a:pt x="4512395" y="48444"/>
                      <a:pt x="4494803" y="42937"/>
                    </a:cubicBezTo>
                    <a:cubicBezTo>
                      <a:pt x="4495190" y="42937"/>
                      <a:pt x="4495577" y="42907"/>
                      <a:pt x="4495979" y="42907"/>
                    </a:cubicBezTo>
                    <a:close/>
                    <a:moveTo>
                      <a:pt x="4477122" y="44455"/>
                    </a:moveTo>
                    <a:cubicBezTo>
                      <a:pt x="4500205" y="48220"/>
                      <a:pt x="4521041" y="58742"/>
                      <a:pt x="4537561" y="73953"/>
                    </a:cubicBezTo>
                    <a:cubicBezTo>
                      <a:pt x="4532010" y="79578"/>
                      <a:pt x="4526994" y="85725"/>
                      <a:pt x="4522589" y="92318"/>
                    </a:cubicBezTo>
                    <a:cubicBezTo>
                      <a:pt x="4509046" y="72018"/>
                      <a:pt x="4489669" y="55974"/>
                      <a:pt x="4466883" y="46583"/>
                    </a:cubicBezTo>
                    <a:cubicBezTo>
                      <a:pt x="4470246" y="45720"/>
                      <a:pt x="4473655" y="45021"/>
                      <a:pt x="4477122" y="44455"/>
                    </a:cubicBezTo>
                    <a:close/>
                    <a:moveTo>
                      <a:pt x="4458266" y="42907"/>
                    </a:moveTo>
                    <a:cubicBezTo>
                      <a:pt x="4458668" y="42907"/>
                      <a:pt x="4459055" y="42937"/>
                      <a:pt x="4459442" y="42937"/>
                    </a:cubicBezTo>
                    <a:cubicBezTo>
                      <a:pt x="4459010" y="43071"/>
                      <a:pt x="4458593" y="43235"/>
                      <a:pt x="4458176" y="43369"/>
                    </a:cubicBezTo>
                    <a:cubicBezTo>
                      <a:pt x="4457760" y="43235"/>
                      <a:pt x="4457343" y="43071"/>
                      <a:pt x="4456926" y="42937"/>
                    </a:cubicBezTo>
                    <a:cubicBezTo>
                      <a:pt x="4457373" y="42937"/>
                      <a:pt x="4457819" y="42907"/>
                      <a:pt x="4458266" y="42907"/>
                    </a:cubicBezTo>
                    <a:close/>
                    <a:moveTo>
                      <a:pt x="4449470" y="46583"/>
                    </a:moveTo>
                    <a:cubicBezTo>
                      <a:pt x="4426684" y="55974"/>
                      <a:pt x="4407307" y="72018"/>
                      <a:pt x="4393763" y="92318"/>
                    </a:cubicBezTo>
                    <a:cubicBezTo>
                      <a:pt x="4389388" y="85755"/>
                      <a:pt x="4384403" y="79638"/>
                      <a:pt x="4378881" y="74042"/>
                    </a:cubicBezTo>
                    <a:cubicBezTo>
                      <a:pt x="4395386" y="58802"/>
                      <a:pt x="4416237" y="48250"/>
                      <a:pt x="4439320" y="44470"/>
                    </a:cubicBezTo>
                    <a:cubicBezTo>
                      <a:pt x="4442758" y="45021"/>
                      <a:pt x="4446136" y="45720"/>
                      <a:pt x="4449470" y="46583"/>
                    </a:cubicBezTo>
                    <a:close/>
                    <a:moveTo>
                      <a:pt x="4420374" y="42907"/>
                    </a:moveTo>
                    <a:cubicBezTo>
                      <a:pt x="4420821" y="42907"/>
                      <a:pt x="4421267" y="42937"/>
                      <a:pt x="4421713" y="42937"/>
                    </a:cubicBezTo>
                    <a:cubicBezTo>
                      <a:pt x="4404078" y="48459"/>
                      <a:pt x="4388153" y="57879"/>
                      <a:pt x="4374892" y="70173"/>
                    </a:cubicBezTo>
                    <a:cubicBezTo>
                      <a:pt x="4370561" y="66154"/>
                      <a:pt x="4365948" y="62448"/>
                      <a:pt x="4361081" y="59085"/>
                    </a:cubicBezTo>
                    <a:cubicBezTo>
                      <a:pt x="4378509" y="48831"/>
                      <a:pt x="4398764" y="42907"/>
                      <a:pt x="4420374" y="42907"/>
                    </a:cubicBezTo>
                    <a:close/>
                    <a:moveTo>
                      <a:pt x="4370933" y="74027"/>
                    </a:moveTo>
                    <a:cubicBezTo>
                      <a:pt x="4365412" y="79623"/>
                      <a:pt x="4360426" y="85740"/>
                      <a:pt x="4356051" y="92303"/>
                    </a:cubicBezTo>
                    <a:cubicBezTo>
                      <a:pt x="4351645" y="85710"/>
                      <a:pt x="4346630" y="79549"/>
                      <a:pt x="4341078" y="73938"/>
                    </a:cubicBezTo>
                    <a:cubicBezTo>
                      <a:pt x="4345707" y="69667"/>
                      <a:pt x="4350693" y="65782"/>
                      <a:pt x="4355961" y="62299"/>
                    </a:cubicBezTo>
                    <a:cubicBezTo>
                      <a:pt x="4361260" y="65812"/>
                      <a:pt x="4366275" y="69726"/>
                      <a:pt x="4370933" y="74027"/>
                    </a:cubicBezTo>
                    <a:close/>
                    <a:moveTo>
                      <a:pt x="4291548" y="42907"/>
                    </a:moveTo>
                    <a:cubicBezTo>
                      <a:pt x="4313158" y="42907"/>
                      <a:pt x="4333414" y="48831"/>
                      <a:pt x="4350827" y="59100"/>
                    </a:cubicBezTo>
                    <a:cubicBezTo>
                      <a:pt x="4345990" y="62448"/>
                      <a:pt x="4341406" y="66124"/>
                      <a:pt x="4337105" y="70098"/>
                    </a:cubicBezTo>
                    <a:cubicBezTo>
                      <a:pt x="4323874" y="57835"/>
                      <a:pt x="4307964" y="48444"/>
                      <a:pt x="4290373" y="42937"/>
                    </a:cubicBezTo>
                    <a:cubicBezTo>
                      <a:pt x="4290760" y="42937"/>
                      <a:pt x="4291147" y="42907"/>
                      <a:pt x="4291548" y="42907"/>
                    </a:cubicBezTo>
                    <a:close/>
                    <a:moveTo>
                      <a:pt x="4272692" y="44455"/>
                    </a:moveTo>
                    <a:cubicBezTo>
                      <a:pt x="4295775" y="48220"/>
                      <a:pt x="4316611" y="58742"/>
                      <a:pt x="4333131" y="73953"/>
                    </a:cubicBezTo>
                    <a:cubicBezTo>
                      <a:pt x="4327580" y="79578"/>
                      <a:pt x="4322564" y="85725"/>
                      <a:pt x="4318159" y="92318"/>
                    </a:cubicBezTo>
                    <a:cubicBezTo>
                      <a:pt x="4304616" y="72018"/>
                      <a:pt x="4285238" y="55974"/>
                      <a:pt x="4262452" y="46583"/>
                    </a:cubicBezTo>
                    <a:cubicBezTo>
                      <a:pt x="4265801" y="45720"/>
                      <a:pt x="4269224" y="45006"/>
                      <a:pt x="4272692" y="44455"/>
                    </a:cubicBezTo>
                    <a:close/>
                    <a:moveTo>
                      <a:pt x="4253836" y="42907"/>
                    </a:moveTo>
                    <a:cubicBezTo>
                      <a:pt x="4254237" y="42907"/>
                      <a:pt x="4254624" y="42937"/>
                      <a:pt x="4255011" y="42937"/>
                    </a:cubicBezTo>
                    <a:cubicBezTo>
                      <a:pt x="4254580" y="43071"/>
                      <a:pt x="4254163" y="43235"/>
                      <a:pt x="4253746" y="43369"/>
                    </a:cubicBezTo>
                    <a:cubicBezTo>
                      <a:pt x="4253329" y="43235"/>
                      <a:pt x="4252913" y="43071"/>
                      <a:pt x="4252496" y="42937"/>
                    </a:cubicBezTo>
                    <a:cubicBezTo>
                      <a:pt x="4252928" y="42937"/>
                      <a:pt x="4253374" y="42907"/>
                      <a:pt x="4253836" y="42907"/>
                    </a:cubicBezTo>
                    <a:close/>
                    <a:moveTo>
                      <a:pt x="4245025" y="46583"/>
                    </a:moveTo>
                    <a:cubicBezTo>
                      <a:pt x="4222239" y="55974"/>
                      <a:pt x="4202862" y="72018"/>
                      <a:pt x="4189318" y="92318"/>
                    </a:cubicBezTo>
                    <a:cubicBezTo>
                      <a:pt x="4184943" y="85755"/>
                      <a:pt x="4179957" y="79638"/>
                      <a:pt x="4174436" y="74042"/>
                    </a:cubicBezTo>
                    <a:cubicBezTo>
                      <a:pt x="4190941" y="58802"/>
                      <a:pt x="4211792" y="48250"/>
                      <a:pt x="4234875" y="44470"/>
                    </a:cubicBezTo>
                    <a:cubicBezTo>
                      <a:pt x="4238313" y="45021"/>
                      <a:pt x="4241706" y="45720"/>
                      <a:pt x="4245025" y="46583"/>
                    </a:cubicBezTo>
                    <a:close/>
                    <a:moveTo>
                      <a:pt x="4215944" y="42907"/>
                    </a:moveTo>
                    <a:cubicBezTo>
                      <a:pt x="4216390" y="42907"/>
                      <a:pt x="4216837" y="42937"/>
                      <a:pt x="4217283" y="42937"/>
                    </a:cubicBezTo>
                    <a:cubicBezTo>
                      <a:pt x="4199647" y="48459"/>
                      <a:pt x="4183722" y="57879"/>
                      <a:pt x="4170462" y="70173"/>
                    </a:cubicBezTo>
                    <a:cubicBezTo>
                      <a:pt x="4166131" y="66154"/>
                      <a:pt x="4161517" y="62448"/>
                      <a:pt x="4156651" y="59085"/>
                    </a:cubicBezTo>
                    <a:cubicBezTo>
                      <a:pt x="4174078" y="48831"/>
                      <a:pt x="4194319" y="42907"/>
                      <a:pt x="4215944" y="42907"/>
                    </a:cubicBezTo>
                    <a:close/>
                    <a:moveTo>
                      <a:pt x="4166488" y="74027"/>
                    </a:moveTo>
                    <a:cubicBezTo>
                      <a:pt x="4160967" y="79623"/>
                      <a:pt x="4155981" y="85740"/>
                      <a:pt x="4151605" y="92303"/>
                    </a:cubicBezTo>
                    <a:cubicBezTo>
                      <a:pt x="4147200" y="85710"/>
                      <a:pt x="4142185" y="79549"/>
                      <a:pt x="4136633" y="73938"/>
                    </a:cubicBezTo>
                    <a:cubicBezTo>
                      <a:pt x="4141262" y="69667"/>
                      <a:pt x="4146248" y="65782"/>
                      <a:pt x="4151516" y="62299"/>
                    </a:cubicBezTo>
                    <a:cubicBezTo>
                      <a:pt x="4156829" y="65812"/>
                      <a:pt x="4161830" y="69726"/>
                      <a:pt x="4166488" y="74027"/>
                    </a:cubicBezTo>
                    <a:close/>
                    <a:moveTo>
                      <a:pt x="4087103" y="42907"/>
                    </a:moveTo>
                    <a:cubicBezTo>
                      <a:pt x="4108713" y="42907"/>
                      <a:pt x="4128968" y="48831"/>
                      <a:pt x="4146381" y="59100"/>
                    </a:cubicBezTo>
                    <a:cubicBezTo>
                      <a:pt x="4141544" y="62448"/>
                      <a:pt x="4136961" y="66124"/>
                      <a:pt x="4132659" y="70098"/>
                    </a:cubicBezTo>
                    <a:cubicBezTo>
                      <a:pt x="4119429" y="57835"/>
                      <a:pt x="4103519" y="48444"/>
                      <a:pt x="4085928" y="42937"/>
                    </a:cubicBezTo>
                    <a:cubicBezTo>
                      <a:pt x="4086329" y="42937"/>
                      <a:pt x="4086716" y="42907"/>
                      <a:pt x="4087103" y="42907"/>
                    </a:cubicBezTo>
                    <a:close/>
                    <a:moveTo>
                      <a:pt x="4068247" y="44455"/>
                    </a:moveTo>
                    <a:cubicBezTo>
                      <a:pt x="4091330" y="48220"/>
                      <a:pt x="4112166" y="58742"/>
                      <a:pt x="4128686" y="73953"/>
                    </a:cubicBezTo>
                    <a:cubicBezTo>
                      <a:pt x="4123135" y="79578"/>
                      <a:pt x="4118119" y="85725"/>
                      <a:pt x="4113714" y="92318"/>
                    </a:cubicBezTo>
                    <a:cubicBezTo>
                      <a:pt x="4100170" y="72018"/>
                      <a:pt x="4080793" y="55974"/>
                      <a:pt x="4058007" y="46583"/>
                    </a:cubicBezTo>
                    <a:cubicBezTo>
                      <a:pt x="4061371" y="45720"/>
                      <a:pt x="4064794" y="45021"/>
                      <a:pt x="4068247" y="44455"/>
                    </a:cubicBezTo>
                    <a:close/>
                    <a:moveTo>
                      <a:pt x="4049390" y="42907"/>
                    </a:moveTo>
                    <a:cubicBezTo>
                      <a:pt x="4049792" y="42907"/>
                      <a:pt x="4050179" y="42937"/>
                      <a:pt x="4050566" y="42937"/>
                    </a:cubicBezTo>
                    <a:cubicBezTo>
                      <a:pt x="4050134" y="43071"/>
                      <a:pt x="4049718" y="43235"/>
                      <a:pt x="4049301" y="43369"/>
                    </a:cubicBezTo>
                    <a:cubicBezTo>
                      <a:pt x="4048884" y="43235"/>
                      <a:pt x="4048467" y="43071"/>
                      <a:pt x="4048051" y="42937"/>
                    </a:cubicBezTo>
                    <a:cubicBezTo>
                      <a:pt x="4048497" y="42937"/>
                      <a:pt x="4048944" y="42907"/>
                      <a:pt x="4049390" y="42907"/>
                    </a:cubicBezTo>
                    <a:close/>
                    <a:moveTo>
                      <a:pt x="4040595" y="46583"/>
                    </a:moveTo>
                    <a:cubicBezTo>
                      <a:pt x="4017809" y="55974"/>
                      <a:pt x="3998431" y="72018"/>
                      <a:pt x="3984888" y="92318"/>
                    </a:cubicBezTo>
                    <a:cubicBezTo>
                      <a:pt x="3980512" y="85755"/>
                      <a:pt x="3975527" y="79638"/>
                      <a:pt x="3970005" y="74042"/>
                    </a:cubicBezTo>
                    <a:cubicBezTo>
                      <a:pt x="3986510" y="58802"/>
                      <a:pt x="4007361" y="48250"/>
                      <a:pt x="4030444" y="44470"/>
                    </a:cubicBezTo>
                    <a:cubicBezTo>
                      <a:pt x="4033882" y="45021"/>
                      <a:pt x="4037276" y="45720"/>
                      <a:pt x="4040595" y="46583"/>
                    </a:cubicBezTo>
                    <a:close/>
                    <a:moveTo>
                      <a:pt x="4011499" y="42907"/>
                    </a:moveTo>
                    <a:cubicBezTo>
                      <a:pt x="4011945" y="42907"/>
                      <a:pt x="4012391" y="42937"/>
                      <a:pt x="4012853" y="42937"/>
                    </a:cubicBezTo>
                    <a:cubicBezTo>
                      <a:pt x="3995217" y="48459"/>
                      <a:pt x="3979292" y="57879"/>
                      <a:pt x="3966031" y="70173"/>
                    </a:cubicBezTo>
                    <a:cubicBezTo>
                      <a:pt x="3961701" y="66154"/>
                      <a:pt x="3957087" y="62448"/>
                      <a:pt x="3952220" y="59085"/>
                    </a:cubicBezTo>
                    <a:cubicBezTo>
                      <a:pt x="3969633" y="48831"/>
                      <a:pt x="3989889" y="42907"/>
                      <a:pt x="4011499" y="42907"/>
                    </a:cubicBezTo>
                    <a:close/>
                    <a:moveTo>
                      <a:pt x="3962058" y="74027"/>
                    </a:moveTo>
                    <a:cubicBezTo>
                      <a:pt x="3956536" y="79623"/>
                      <a:pt x="3951551" y="85740"/>
                      <a:pt x="3947175" y="92303"/>
                    </a:cubicBezTo>
                    <a:cubicBezTo>
                      <a:pt x="3942770" y="85710"/>
                      <a:pt x="3937754" y="79549"/>
                      <a:pt x="3932203" y="73938"/>
                    </a:cubicBezTo>
                    <a:cubicBezTo>
                      <a:pt x="3936832" y="69667"/>
                      <a:pt x="3941817" y="65782"/>
                      <a:pt x="3947086" y="62299"/>
                    </a:cubicBezTo>
                    <a:cubicBezTo>
                      <a:pt x="3952399" y="65812"/>
                      <a:pt x="3957399" y="69726"/>
                      <a:pt x="3962058" y="74027"/>
                    </a:cubicBezTo>
                    <a:close/>
                    <a:moveTo>
                      <a:pt x="3882673" y="42907"/>
                    </a:moveTo>
                    <a:cubicBezTo>
                      <a:pt x="3904283" y="42907"/>
                      <a:pt x="3924538" y="48831"/>
                      <a:pt x="3941951" y="59100"/>
                    </a:cubicBezTo>
                    <a:cubicBezTo>
                      <a:pt x="3937114" y="62448"/>
                      <a:pt x="3932530" y="66124"/>
                      <a:pt x="3928229" y="70098"/>
                    </a:cubicBezTo>
                    <a:cubicBezTo>
                      <a:pt x="3914998" y="57835"/>
                      <a:pt x="3899089" y="48444"/>
                      <a:pt x="3881497" y="42937"/>
                    </a:cubicBezTo>
                    <a:cubicBezTo>
                      <a:pt x="3881884" y="42937"/>
                      <a:pt x="3882271" y="42907"/>
                      <a:pt x="3882673" y="42907"/>
                    </a:cubicBezTo>
                    <a:close/>
                    <a:moveTo>
                      <a:pt x="3863816" y="44455"/>
                    </a:moveTo>
                    <a:cubicBezTo>
                      <a:pt x="3886900" y="48220"/>
                      <a:pt x="3907736" y="58742"/>
                      <a:pt x="3924255" y="73953"/>
                    </a:cubicBezTo>
                    <a:cubicBezTo>
                      <a:pt x="3918704" y="79578"/>
                      <a:pt x="3913689" y="85725"/>
                      <a:pt x="3909283" y="92318"/>
                    </a:cubicBezTo>
                    <a:cubicBezTo>
                      <a:pt x="3895740" y="72018"/>
                      <a:pt x="3876363" y="55974"/>
                      <a:pt x="3853577" y="46583"/>
                    </a:cubicBezTo>
                    <a:cubicBezTo>
                      <a:pt x="3856940" y="45720"/>
                      <a:pt x="3860349" y="45006"/>
                      <a:pt x="3863816" y="44455"/>
                    </a:cubicBezTo>
                    <a:close/>
                    <a:moveTo>
                      <a:pt x="3844960" y="42907"/>
                    </a:moveTo>
                    <a:cubicBezTo>
                      <a:pt x="3845362" y="42907"/>
                      <a:pt x="3845748" y="42937"/>
                      <a:pt x="3846135" y="42937"/>
                    </a:cubicBezTo>
                    <a:cubicBezTo>
                      <a:pt x="3845704" y="43071"/>
                      <a:pt x="3845287" y="43235"/>
                      <a:pt x="3844871" y="43369"/>
                    </a:cubicBezTo>
                    <a:cubicBezTo>
                      <a:pt x="3844454" y="43235"/>
                      <a:pt x="3844037" y="43071"/>
                      <a:pt x="3843620" y="42937"/>
                    </a:cubicBezTo>
                    <a:cubicBezTo>
                      <a:pt x="3844067" y="42937"/>
                      <a:pt x="3844513" y="42907"/>
                      <a:pt x="3844960" y="42907"/>
                    </a:cubicBezTo>
                    <a:close/>
                    <a:moveTo>
                      <a:pt x="3836164" y="46583"/>
                    </a:moveTo>
                    <a:cubicBezTo>
                      <a:pt x="3813378" y="55974"/>
                      <a:pt x="3794001" y="72018"/>
                      <a:pt x="3780458" y="92318"/>
                    </a:cubicBezTo>
                    <a:cubicBezTo>
                      <a:pt x="3776082" y="85755"/>
                      <a:pt x="3771096" y="79638"/>
                      <a:pt x="3765575" y="74042"/>
                    </a:cubicBezTo>
                    <a:cubicBezTo>
                      <a:pt x="3782080" y="58802"/>
                      <a:pt x="3802931" y="48250"/>
                      <a:pt x="3826014" y="44470"/>
                    </a:cubicBezTo>
                    <a:cubicBezTo>
                      <a:pt x="3829452" y="45021"/>
                      <a:pt x="3832830" y="45720"/>
                      <a:pt x="3836164" y="46583"/>
                    </a:cubicBezTo>
                    <a:close/>
                    <a:moveTo>
                      <a:pt x="3807068" y="42907"/>
                    </a:moveTo>
                    <a:cubicBezTo>
                      <a:pt x="3807515" y="42907"/>
                      <a:pt x="3807961" y="42937"/>
                      <a:pt x="3808408" y="42937"/>
                    </a:cubicBezTo>
                    <a:cubicBezTo>
                      <a:pt x="3790771" y="48459"/>
                      <a:pt x="3774847" y="57879"/>
                      <a:pt x="3761586" y="70173"/>
                    </a:cubicBezTo>
                    <a:cubicBezTo>
                      <a:pt x="3757255" y="66154"/>
                      <a:pt x="3752642" y="62448"/>
                      <a:pt x="3747775" y="59085"/>
                    </a:cubicBezTo>
                    <a:cubicBezTo>
                      <a:pt x="3765203" y="48831"/>
                      <a:pt x="3785458" y="42907"/>
                      <a:pt x="3807068" y="42907"/>
                    </a:cubicBezTo>
                    <a:close/>
                    <a:moveTo>
                      <a:pt x="3757627" y="74027"/>
                    </a:moveTo>
                    <a:cubicBezTo>
                      <a:pt x="3752106" y="79623"/>
                      <a:pt x="3747120" y="85740"/>
                      <a:pt x="3742745" y="92303"/>
                    </a:cubicBezTo>
                    <a:cubicBezTo>
                      <a:pt x="3738339" y="85710"/>
                      <a:pt x="3733324" y="79549"/>
                      <a:pt x="3727772" y="73938"/>
                    </a:cubicBezTo>
                    <a:cubicBezTo>
                      <a:pt x="3732401" y="69667"/>
                      <a:pt x="3737387" y="65782"/>
                      <a:pt x="3742655" y="62299"/>
                    </a:cubicBezTo>
                    <a:cubicBezTo>
                      <a:pt x="3747954" y="65812"/>
                      <a:pt x="3752969" y="69726"/>
                      <a:pt x="3757627" y="74027"/>
                    </a:cubicBezTo>
                    <a:close/>
                    <a:moveTo>
                      <a:pt x="3678243" y="42907"/>
                    </a:moveTo>
                    <a:cubicBezTo>
                      <a:pt x="3699852" y="42907"/>
                      <a:pt x="3720108" y="48831"/>
                      <a:pt x="3737521" y="59100"/>
                    </a:cubicBezTo>
                    <a:cubicBezTo>
                      <a:pt x="3732684" y="62448"/>
                      <a:pt x="3728100" y="66124"/>
                      <a:pt x="3723799" y="70098"/>
                    </a:cubicBezTo>
                    <a:cubicBezTo>
                      <a:pt x="3710568" y="57835"/>
                      <a:pt x="3694658" y="48444"/>
                      <a:pt x="3677067" y="42937"/>
                    </a:cubicBezTo>
                    <a:cubicBezTo>
                      <a:pt x="3677454" y="42937"/>
                      <a:pt x="3677841" y="42907"/>
                      <a:pt x="3678243" y="42907"/>
                    </a:cubicBezTo>
                    <a:close/>
                    <a:moveTo>
                      <a:pt x="3659386" y="44455"/>
                    </a:moveTo>
                    <a:cubicBezTo>
                      <a:pt x="3682469" y="48220"/>
                      <a:pt x="3703305" y="58742"/>
                      <a:pt x="3719825" y="73953"/>
                    </a:cubicBezTo>
                    <a:cubicBezTo>
                      <a:pt x="3714274" y="79578"/>
                      <a:pt x="3709258" y="85725"/>
                      <a:pt x="3704853" y="92318"/>
                    </a:cubicBezTo>
                    <a:cubicBezTo>
                      <a:pt x="3691310" y="72018"/>
                      <a:pt x="3671932" y="55974"/>
                      <a:pt x="3649147" y="46583"/>
                    </a:cubicBezTo>
                    <a:cubicBezTo>
                      <a:pt x="3652495" y="45720"/>
                      <a:pt x="3655919" y="45021"/>
                      <a:pt x="3659386" y="44455"/>
                    </a:cubicBezTo>
                    <a:close/>
                    <a:moveTo>
                      <a:pt x="3640530" y="42907"/>
                    </a:moveTo>
                    <a:cubicBezTo>
                      <a:pt x="3640931" y="42907"/>
                      <a:pt x="3641318" y="42937"/>
                      <a:pt x="3641705" y="42937"/>
                    </a:cubicBezTo>
                    <a:cubicBezTo>
                      <a:pt x="3641274" y="43071"/>
                      <a:pt x="3640857" y="43235"/>
                      <a:pt x="3640440" y="43369"/>
                    </a:cubicBezTo>
                    <a:cubicBezTo>
                      <a:pt x="3640023" y="43235"/>
                      <a:pt x="3639607" y="43071"/>
                      <a:pt x="3639190" y="42937"/>
                    </a:cubicBezTo>
                    <a:cubicBezTo>
                      <a:pt x="3639622" y="42937"/>
                      <a:pt x="3640068" y="42907"/>
                      <a:pt x="3640530" y="42907"/>
                    </a:cubicBezTo>
                    <a:close/>
                    <a:moveTo>
                      <a:pt x="3631719" y="46583"/>
                    </a:moveTo>
                    <a:cubicBezTo>
                      <a:pt x="3608933" y="55974"/>
                      <a:pt x="3589556" y="72018"/>
                      <a:pt x="3576012" y="92318"/>
                    </a:cubicBezTo>
                    <a:cubicBezTo>
                      <a:pt x="3571637" y="85755"/>
                      <a:pt x="3566651" y="79638"/>
                      <a:pt x="3561130" y="74042"/>
                    </a:cubicBezTo>
                    <a:cubicBezTo>
                      <a:pt x="3577635" y="58802"/>
                      <a:pt x="3598486" y="48250"/>
                      <a:pt x="3621569" y="44470"/>
                    </a:cubicBezTo>
                    <a:cubicBezTo>
                      <a:pt x="3625007" y="45021"/>
                      <a:pt x="3628400" y="45720"/>
                      <a:pt x="3631719" y="46583"/>
                    </a:cubicBezTo>
                    <a:close/>
                    <a:moveTo>
                      <a:pt x="3602638" y="42907"/>
                    </a:moveTo>
                    <a:cubicBezTo>
                      <a:pt x="3603085" y="42907"/>
                      <a:pt x="3603531" y="42937"/>
                      <a:pt x="3603992" y="42937"/>
                    </a:cubicBezTo>
                    <a:cubicBezTo>
                      <a:pt x="3586356" y="48459"/>
                      <a:pt x="3570431" y="57879"/>
                      <a:pt x="3557171" y="70173"/>
                    </a:cubicBezTo>
                    <a:cubicBezTo>
                      <a:pt x="3552840" y="66154"/>
                      <a:pt x="3548226" y="62448"/>
                      <a:pt x="3543360" y="59085"/>
                    </a:cubicBezTo>
                    <a:cubicBezTo>
                      <a:pt x="3560772" y="48831"/>
                      <a:pt x="3581013" y="42907"/>
                      <a:pt x="3602638" y="42907"/>
                    </a:cubicBezTo>
                    <a:close/>
                    <a:moveTo>
                      <a:pt x="3553182" y="74027"/>
                    </a:moveTo>
                    <a:cubicBezTo>
                      <a:pt x="3547661" y="79623"/>
                      <a:pt x="3542675" y="85740"/>
                      <a:pt x="3538300" y="92303"/>
                    </a:cubicBezTo>
                    <a:cubicBezTo>
                      <a:pt x="3533894" y="85710"/>
                      <a:pt x="3528879" y="79549"/>
                      <a:pt x="3523327" y="73938"/>
                    </a:cubicBezTo>
                    <a:cubicBezTo>
                      <a:pt x="3527956" y="69667"/>
                      <a:pt x="3532942" y="65782"/>
                      <a:pt x="3538210" y="62299"/>
                    </a:cubicBezTo>
                    <a:cubicBezTo>
                      <a:pt x="3543523" y="65812"/>
                      <a:pt x="3548524" y="69726"/>
                      <a:pt x="3553182" y="74027"/>
                    </a:cubicBezTo>
                    <a:close/>
                    <a:moveTo>
                      <a:pt x="3473797" y="42907"/>
                    </a:moveTo>
                    <a:cubicBezTo>
                      <a:pt x="3495407" y="42907"/>
                      <a:pt x="3515663" y="48831"/>
                      <a:pt x="3533076" y="59100"/>
                    </a:cubicBezTo>
                    <a:cubicBezTo>
                      <a:pt x="3528239" y="62448"/>
                      <a:pt x="3523655" y="66124"/>
                      <a:pt x="3519354" y="70098"/>
                    </a:cubicBezTo>
                    <a:cubicBezTo>
                      <a:pt x="3506123" y="57835"/>
                      <a:pt x="3490213" y="48444"/>
                      <a:pt x="3472622" y="42937"/>
                    </a:cubicBezTo>
                    <a:cubicBezTo>
                      <a:pt x="3473023" y="42937"/>
                      <a:pt x="3473410" y="42907"/>
                      <a:pt x="3473797" y="42907"/>
                    </a:cubicBezTo>
                    <a:close/>
                    <a:moveTo>
                      <a:pt x="3454941" y="44455"/>
                    </a:moveTo>
                    <a:cubicBezTo>
                      <a:pt x="3478024" y="48220"/>
                      <a:pt x="3498860" y="58742"/>
                      <a:pt x="3515380" y="73953"/>
                    </a:cubicBezTo>
                    <a:cubicBezTo>
                      <a:pt x="3509829" y="79578"/>
                      <a:pt x="3504813" y="85725"/>
                      <a:pt x="3500408" y="92318"/>
                    </a:cubicBezTo>
                    <a:cubicBezTo>
                      <a:pt x="3486865" y="72018"/>
                      <a:pt x="3467487" y="55974"/>
                      <a:pt x="3444701" y="46583"/>
                    </a:cubicBezTo>
                    <a:cubicBezTo>
                      <a:pt x="3448065" y="45720"/>
                      <a:pt x="3451488" y="45006"/>
                      <a:pt x="3454941" y="44455"/>
                    </a:cubicBezTo>
                    <a:close/>
                    <a:moveTo>
                      <a:pt x="3436084" y="42907"/>
                    </a:moveTo>
                    <a:cubicBezTo>
                      <a:pt x="3436486" y="42907"/>
                      <a:pt x="3436873" y="42937"/>
                      <a:pt x="3437260" y="42937"/>
                    </a:cubicBezTo>
                    <a:cubicBezTo>
                      <a:pt x="3436828" y="43071"/>
                      <a:pt x="3436412" y="43235"/>
                      <a:pt x="3435995" y="43369"/>
                    </a:cubicBezTo>
                    <a:cubicBezTo>
                      <a:pt x="3435578" y="43235"/>
                      <a:pt x="3435162" y="43071"/>
                      <a:pt x="3434745" y="42937"/>
                    </a:cubicBezTo>
                    <a:cubicBezTo>
                      <a:pt x="3435191" y="42937"/>
                      <a:pt x="3435638" y="42907"/>
                      <a:pt x="3436084" y="42907"/>
                    </a:cubicBezTo>
                    <a:close/>
                    <a:moveTo>
                      <a:pt x="3427289" y="46583"/>
                    </a:moveTo>
                    <a:cubicBezTo>
                      <a:pt x="3404503" y="55974"/>
                      <a:pt x="3385125" y="72018"/>
                      <a:pt x="3371582" y="92318"/>
                    </a:cubicBezTo>
                    <a:cubicBezTo>
                      <a:pt x="3367206" y="85755"/>
                      <a:pt x="3362221" y="79638"/>
                      <a:pt x="3356699" y="74042"/>
                    </a:cubicBezTo>
                    <a:cubicBezTo>
                      <a:pt x="3373204" y="58802"/>
                      <a:pt x="3394055" y="48250"/>
                      <a:pt x="3417138" y="44470"/>
                    </a:cubicBezTo>
                    <a:cubicBezTo>
                      <a:pt x="3420576" y="45021"/>
                      <a:pt x="3423970" y="45720"/>
                      <a:pt x="3427289" y="46583"/>
                    </a:cubicBezTo>
                    <a:close/>
                    <a:moveTo>
                      <a:pt x="3398193" y="42907"/>
                    </a:moveTo>
                    <a:cubicBezTo>
                      <a:pt x="3398639" y="42907"/>
                      <a:pt x="3399086" y="42937"/>
                      <a:pt x="3399532" y="42937"/>
                    </a:cubicBezTo>
                    <a:cubicBezTo>
                      <a:pt x="3381896" y="48459"/>
                      <a:pt x="3365971" y="57879"/>
                      <a:pt x="3352711" y="70173"/>
                    </a:cubicBezTo>
                    <a:cubicBezTo>
                      <a:pt x="3348380" y="66154"/>
                      <a:pt x="3343766" y="62448"/>
                      <a:pt x="3338900" y="59085"/>
                    </a:cubicBezTo>
                    <a:cubicBezTo>
                      <a:pt x="3356327" y="48831"/>
                      <a:pt x="3376583" y="42907"/>
                      <a:pt x="3398193" y="42907"/>
                    </a:cubicBezTo>
                    <a:close/>
                    <a:moveTo>
                      <a:pt x="3348752" y="74027"/>
                    </a:moveTo>
                    <a:cubicBezTo>
                      <a:pt x="3343230" y="79623"/>
                      <a:pt x="3338245" y="85740"/>
                      <a:pt x="3333869" y="92303"/>
                    </a:cubicBezTo>
                    <a:cubicBezTo>
                      <a:pt x="3329464" y="85710"/>
                      <a:pt x="3324448" y="79549"/>
                      <a:pt x="3318897" y="73938"/>
                    </a:cubicBezTo>
                    <a:cubicBezTo>
                      <a:pt x="3323526" y="69667"/>
                      <a:pt x="3328511" y="65782"/>
                      <a:pt x="3333780" y="62299"/>
                    </a:cubicBezTo>
                    <a:cubicBezTo>
                      <a:pt x="3339093" y="65812"/>
                      <a:pt x="3344094" y="69726"/>
                      <a:pt x="3348752" y="74027"/>
                    </a:cubicBezTo>
                    <a:close/>
                    <a:moveTo>
                      <a:pt x="3269367" y="42907"/>
                    </a:moveTo>
                    <a:cubicBezTo>
                      <a:pt x="3290977" y="42907"/>
                      <a:pt x="3311232" y="48831"/>
                      <a:pt x="3328645" y="59100"/>
                    </a:cubicBezTo>
                    <a:cubicBezTo>
                      <a:pt x="3323808" y="62448"/>
                      <a:pt x="3319224" y="66124"/>
                      <a:pt x="3314923" y="70098"/>
                    </a:cubicBezTo>
                    <a:cubicBezTo>
                      <a:pt x="3301693" y="57835"/>
                      <a:pt x="3285783" y="48444"/>
                      <a:pt x="3268191" y="42937"/>
                    </a:cubicBezTo>
                    <a:cubicBezTo>
                      <a:pt x="3268578" y="42937"/>
                      <a:pt x="3268980" y="42907"/>
                      <a:pt x="3269367" y="42907"/>
                    </a:cubicBezTo>
                    <a:close/>
                    <a:moveTo>
                      <a:pt x="3250510" y="44455"/>
                    </a:moveTo>
                    <a:cubicBezTo>
                      <a:pt x="3273594" y="48220"/>
                      <a:pt x="3294430" y="58742"/>
                      <a:pt x="3310950" y="73953"/>
                    </a:cubicBezTo>
                    <a:cubicBezTo>
                      <a:pt x="3305398" y="79578"/>
                      <a:pt x="3300383" y="85725"/>
                      <a:pt x="3295978" y="92318"/>
                    </a:cubicBezTo>
                    <a:cubicBezTo>
                      <a:pt x="3282434" y="72018"/>
                      <a:pt x="3263057" y="55974"/>
                      <a:pt x="3240271" y="46583"/>
                    </a:cubicBezTo>
                    <a:cubicBezTo>
                      <a:pt x="3243635" y="45720"/>
                      <a:pt x="3247043" y="45021"/>
                      <a:pt x="3250510" y="44455"/>
                    </a:cubicBezTo>
                    <a:close/>
                    <a:moveTo>
                      <a:pt x="3231654" y="42907"/>
                    </a:moveTo>
                    <a:cubicBezTo>
                      <a:pt x="3232056" y="42907"/>
                      <a:pt x="3232443" y="42937"/>
                      <a:pt x="3232830" y="42937"/>
                    </a:cubicBezTo>
                    <a:cubicBezTo>
                      <a:pt x="3232398" y="43071"/>
                      <a:pt x="3231981" y="43235"/>
                      <a:pt x="3231565" y="43369"/>
                    </a:cubicBezTo>
                    <a:cubicBezTo>
                      <a:pt x="3231148" y="43235"/>
                      <a:pt x="3230731" y="43071"/>
                      <a:pt x="3230299" y="42937"/>
                    </a:cubicBezTo>
                    <a:cubicBezTo>
                      <a:pt x="3230761" y="42937"/>
                      <a:pt x="3231208" y="42907"/>
                      <a:pt x="3231654" y="42907"/>
                    </a:cubicBezTo>
                    <a:close/>
                    <a:moveTo>
                      <a:pt x="3222858" y="46583"/>
                    </a:moveTo>
                    <a:cubicBezTo>
                      <a:pt x="3200073" y="55974"/>
                      <a:pt x="3180695" y="72018"/>
                      <a:pt x="3167152" y="92318"/>
                    </a:cubicBezTo>
                    <a:cubicBezTo>
                      <a:pt x="3162776" y="85755"/>
                      <a:pt x="3157790" y="79638"/>
                      <a:pt x="3152269" y="74042"/>
                    </a:cubicBezTo>
                    <a:cubicBezTo>
                      <a:pt x="3168774" y="58802"/>
                      <a:pt x="3189625" y="48250"/>
                      <a:pt x="3212708" y="44470"/>
                    </a:cubicBezTo>
                    <a:cubicBezTo>
                      <a:pt x="3216146" y="45021"/>
                      <a:pt x="3219524" y="45720"/>
                      <a:pt x="3222858" y="46583"/>
                    </a:cubicBezTo>
                    <a:close/>
                    <a:moveTo>
                      <a:pt x="3193762" y="42907"/>
                    </a:moveTo>
                    <a:cubicBezTo>
                      <a:pt x="3194209" y="42907"/>
                      <a:pt x="3194655" y="42937"/>
                      <a:pt x="3195117" y="42937"/>
                    </a:cubicBezTo>
                    <a:cubicBezTo>
                      <a:pt x="3177480" y="48459"/>
                      <a:pt x="3161556" y="57879"/>
                      <a:pt x="3148295" y="70173"/>
                    </a:cubicBezTo>
                    <a:cubicBezTo>
                      <a:pt x="3143964" y="66154"/>
                      <a:pt x="3139351" y="62448"/>
                      <a:pt x="3134484" y="59085"/>
                    </a:cubicBezTo>
                    <a:cubicBezTo>
                      <a:pt x="3151897" y="48831"/>
                      <a:pt x="3172153" y="42907"/>
                      <a:pt x="3193762" y="42907"/>
                    </a:cubicBezTo>
                    <a:close/>
                    <a:moveTo>
                      <a:pt x="3144322" y="74027"/>
                    </a:moveTo>
                    <a:cubicBezTo>
                      <a:pt x="3138800" y="79623"/>
                      <a:pt x="3133814" y="85740"/>
                      <a:pt x="3129439" y="92303"/>
                    </a:cubicBezTo>
                    <a:cubicBezTo>
                      <a:pt x="3125033" y="85710"/>
                      <a:pt x="3120018" y="79549"/>
                      <a:pt x="3114467" y="73938"/>
                    </a:cubicBezTo>
                    <a:cubicBezTo>
                      <a:pt x="3119095" y="69667"/>
                      <a:pt x="3124081" y="65782"/>
                      <a:pt x="3129350" y="62299"/>
                    </a:cubicBezTo>
                    <a:cubicBezTo>
                      <a:pt x="3134648" y="65812"/>
                      <a:pt x="3139663" y="69726"/>
                      <a:pt x="3144322" y="74027"/>
                    </a:cubicBezTo>
                    <a:close/>
                    <a:moveTo>
                      <a:pt x="3064937" y="42907"/>
                    </a:moveTo>
                    <a:cubicBezTo>
                      <a:pt x="3086547" y="42907"/>
                      <a:pt x="3106802" y="48831"/>
                      <a:pt x="3124215" y="59100"/>
                    </a:cubicBezTo>
                    <a:cubicBezTo>
                      <a:pt x="3119378" y="62448"/>
                      <a:pt x="3114794" y="66124"/>
                      <a:pt x="3110493" y="70098"/>
                    </a:cubicBezTo>
                    <a:cubicBezTo>
                      <a:pt x="3097262" y="57835"/>
                      <a:pt x="3081353" y="48444"/>
                      <a:pt x="3063761" y="42937"/>
                    </a:cubicBezTo>
                    <a:cubicBezTo>
                      <a:pt x="3064148" y="42937"/>
                      <a:pt x="3064535" y="42907"/>
                      <a:pt x="3064937" y="42907"/>
                    </a:cubicBezTo>
                    <a:close/>
                    <a:moveTo>
                      <a:pt x="3046080" y="44455"/>
                    </a:moveTo>
                    <a:cubicBezTo>
                      <a:pt x="3069164" y="48220"/>
                      <a:pt x="3090000" y="58742"/>
                      <a:pt x="3106519" y="73953"/>
                    </a:cubicBezTo>
                    <a:cubicBezTo>
                      <a:pt x="3100968" y="79578"/>
                      <a:pt x="3095953" y="85725"/>
                      <a:pt x="3091547" y="92318"/>
                    </a:cubicBezTo>
                    <a:cubicBezTo>
                      <a:pt x="3078004" y="72018"/>
                      <a:pt x="3058626" y="55974"/>
                      <a:pt x="3035841" y="46583"/>
                    </a:cubicBezTo>
                    <a:cubicBezTo>
                      <a:pt x="3039189" y="45720"/>
                      <a:pt x="3042613" y="45006"/>
                      <a:pt x="3046080" y="44455"/>
                    </a:cubicBezTo>
                    <a:close/>
                    <a:moveTo>
                      <a:pt x="3027224" y="42907"/>
                    </a:moveTo>
                    <a:cubicBezTo>
                      <a:pt x="3027625" y="42907"/>
                      <a:pt x="3028012" y="42937"/>
                      <a:pt x="3028399" y="42937"/>
                    </a:cubicBezTo>
                    <a:cubicBezTo>
                      <a:pt x="3027968" y="43071"/>
                      <a:pt x="3027551" y="43235"/>
                      <a:pt x="3027134" y="43369"/>
                    </a:cubicBezTo>
                    <a:cubicBezTo>
                      <a:pt x="3026718" y="43235"/>
                      <a:pt x="3026301" y="43071"/>
                      <a:pt x="3025884" y="42937"/>
                    </a:cubicBezTo>
                    <a:cubicBezTo>
                      <a:pt x="3026316" y="42937"/>
                      <a:pt x="3026762" y="42907"/>
                      <a:pt x="3027224" y="42907"/>
                    </a:cubicBezTo>
                    <a:close/>
                    <a:moveTo>
                      <a:pt x="3018413" y="46583"/>
                    </a:moveTo>
                    <a:cubicBezTo>
                      <a:pt x="2995627" y="55974"/>
                      <a:pt x="2976250" y="72018"/>
                      <a:pt x="2962707" y="92318"/>
                    </a:cubicBezTo>
                    <a:cubicBezTo>
                      <a:pt x="2958331" y="85755"/>
                      <a:pt x="2953345" y="79638"/>
                      <a:pt x="2947824" y="74042"/>
                    </a:cubicBezTo>
                    <a:cubicBezTo>
                      <a:pt x="2964329" y="58802"/>
                      <a:pt x="2985180" y="48250"/>
                      <a:pt x="3008263" y="44470"/>
                    </a:cubicBezTo>
                    <a:cubicBezTo>
                      <a:pt x="3011701" y="45021"/>
                      <a:pt x="3015094" y="45720"/>
                      <a:pt x="3018413" y="46583"/>
                    </a:cubicBezTo>
                    <a:close/>
                    <a:moveTo>
                      <a:pt x="2989332" y="42907"/>
                    </a:moveTo>
                    <a:cubicBezTo>
                      <a:pt x="2989779" y="42907"/>
                      <a:pt x="2990225" y="42937"/>
                      <a:pt x="2990671" y="42937"/>
                    </a:cubicBezTo>
                    <a:cubicBezTo>
                      <a:pt x="2973035" y="48459"/>
                      <a:pt x="2957111" y="57879"/>
                      <a:pt x="2943850" y="70173"/>
                    </a:cubicBezTo>
                    <a:cubicBezTo>
                      <a:pt x="2939519" y="66154"/>
                      <a:pt x="2934905" y="62448"/>
                      <a:pt x="2930039" y="59085"/>
                    </a:cubicBezTo>
                    <a:cubicBezTo>
                      <a:pt x="2947467" y="48831"/>
                      <a:pt x="2967707" y="42907"/>
                      <a:pt x="2989332" y="42907"/>
                    </a:cubicBezTo>
                    <a:close/>
                    <a:moveTo>
                      <a:pt x="2939876" y="74027"/>
                    </a:moveTo>
                    <a:cubicBezTo>
                      <a:pt x="2934355" y="79623"/>
                      <a:pt x="2929369" y="85740"/>
                      <a:pt x="2924994" y="92303"/>
                    </a:cubicBezTo>
                    <a:cubicBezTo>
                      <a:pt x="2920588" y="85710"/>
                      <a:pt x="2915573" y="79549"/>
                      <a:pt x="2910021" y="73938"/>
                    </a:cubicBezTo>
                    <a:cubicBezTo>
                      <a:pt x="2914650" y="69667"/>
                      <a:pt x="2919636" y="65782"/>
                      <a:pt x="2924904" y="62299"/>
                    </a:cubicBezTo>
                    <a:cubicBezTo>
                      <a:pt x="2930218" y="65812"/>
                      <a:pt x="2935218" y="69726"/>
                      <a:pt x="2939876" y="74027"/>
                    </a:cubicBezTo>
                    <a:close/>
                    <a:moveTo>
                      <a:pt x="2860506" y="42907"/>
                    </a:moveTo>
                    <a:cubicBezTo>
                      <a:pt x="2882116" y="42907"/>
                      <a:pt x="2902372" y="48831"/>
                      <a:pt x="2919785" y="59100"/>
                    </a:cubicBezTo>
                    <a:cubicBezTo>
                      <a:pt x="2914948" y="62448"/>
                      <a:pt x="2910364" y="66124"/>
                      <a:pt x="2906063" y="70098"/>
                    </a:cubicBezTo>
                    <a:cubicBezTo>
                      <a:pt x="2892832" y="57849"/>
                      <a:pt x="2876922" y="48444"/>
                      <a:pt x="2859331" y="42937"/>
                    </a:cubicBezTo>
                    <a:cubicBezTo>
                      <a:pt x="2859717" y="42937"/>
                      <a:pt x="2860104" y="42907"/>
                      <a:pt x="2860506" y="42907"/>
                    </a:cubicBezTo>
                    <a:close/>
                    <a:moveTo>
                      <a:pt x="2841635" y="44455"/>
                    </a:moveTo>
                    <a:cubicBezTo>
                      <a:pt x="2864718" y="48220"/>
                      <a:pt x="2885554" y="58742"/>
                      <a:pt x="2902074" y="73953"/>
                    </a:cubicBezTo>
                    <a:cubicBezTo>
                      <a:pt x="2896523" y="79578"/>
                      <a:pt x="2891507" y="85725"/>
                      <a:pt x="2887102" y="92318"/>
                    </a:cubicBezTo>
                    <a:cubicBezTo>
                      <a:pt x="2873559" y="72018"/>
                      <a:pt x="2854181" y="55974"/>
                      <a:pt x="2831396" y="46583"/>
                    </a:cubicBezTo>
                    <a:cubicBezTo>
                      <a:pt x="2834759" y="45720"/>
                      <a:pt x="2838182" y="45021"/>
                      <a:pt x="2841635" y="44455"/>
                    </a:cubicBezTo>
                    <a:close/>
                    <a:moveTo>
                      <a:pt x="2822779" y="42907"/>
                    </a:moveTo>
                    <a:cubicBezTo>
                      <a:pt x="2823180" y="42907"/>
                      <a:pt x="2823567" y="42937"/>
                      <a:pt x="2823954" y="42937"/>
                    </a:cubicBezTo>
                    <a:cubicBezTo>
                      <a:pt x="2823523" y="43071"/>
                      <a:pt x="2823106" y="43235"/>
                      <a:pt x="2822689" y="43369"/>
                    </a:cubicBezTo>
                    <a:cubicBezTo>
                      <a:pt x="2822272" y="43235"/>
                      <a:pt x="2821856" y="43071"/>
                      <a:pt x="2821424" y="42937"/>
                    </a:cubicBezTo>
                    <a:cubicBezTo>
                      <a:pt x="2821885" y="42937"/>
                      <a:pt x="2822332" y="42907"/>
                      <a:pt x="2822779" y="42907"/>
                    </a:cubicBezTo>
                    <a:close/>
                    <a:moveTo>
                      <a:pt x="2813983" y="46583"/>
                    </a:moveTo>
                    <a:cubicBezTo>
                      <a:pt x="2791197" y="55974"/>
                      <a:pt x="2771820" y="72018"/>
                      <a:pt x="2758276" y="92318"/>
                    </a:cubicBezTo>
                    <a:cubicBezTo>
                      <a:pt x="2753901" y="85755"/>
                      <a:pt x="2748915" y="79638"/>
                      <a:pt x="2743394" y="74042"/>
                    </a:cubicBezTo>
                    <a:cubicBezTo>
                      <a:pt x="2759899" y="58802"/>
                      <a:pt x="2780750" y="48250"/>
                      <a:pt x="2803833" y="44470"/>
                    </a:cubicBezTo>
                    <a:cubicBezTo>
                      <a:pt x="2807270" y="45021"/>
                      <a:pt x="2810664" y="45720"/>
                      <a:pt x="2813983" y="46583"/>
                    </a:cubicBezTo>
                    <a:close/>
                    <a:moveTo>
                      <a:pt x="2784887" y="42907"/>
                    </a:moveTo>
                    <a:cubicBezTo>
                      <a:pt x="2785333" y="42907"/>
                      <a:pt x="2785780" y="42937"/>
                      <a:pt x="2786241" y="42937"/>
                    </a:cubicBezTo>
                    <a:cubicBezTo>
                      <a:pt x="2768605" y="48459"/>
                      <a:pt x="2752680" y="57879"/>
                      <a:pt x="2739420" y="70173"/>
                    </a:cubicBezTo>
                    <a:cubicBezTo>
                      <a:pt x="2735089" y="66154"/>
                      <a:pt x="2730475" y="62448"/>
                      <a:pt x="2725609" y="59085"/>
                    </a:cubicBezTo>
                    <a:cubicBezTo>
                      <a:pt x="2743021" y="48831"/>
                      <a:pt x="2763277" y="42907"/>
                      <a:pt x="2784887" y="42907"/>
                    </a:cubicBezTo>
                    <a:close/>
                    <a:moveTo>
                      <a:pt x="2735446" y="74027"/>
                    </a:moveTo>
                    <a:cubicBezTo>
                      <a:pt x="2729925" y="79623"/>
                      <a:pt x="2724939" y="85740"/>
                      <a:pt x="2720563" y="92303"/>
                    </a:cubicBezTo>
                    <a:cubicBezTo>
                      <a:pt x="2716158" y="85710"/>
                      <a:pt x="2711143" y="79549"/>
                      <a:pt x="2705591" y="73938"/>
                    </a:cubicBezTo>
                    <a:cubicBezTo>
                      <a:pt x="2710220" y="69667"/>
                      <a:pt x="2715206" y="65782"/>
                      <a:pt x="2720474" y="62299"/>
                    </a:cubicBezTo>
                    <a:cubicBezTo>
                      <a:pt x="2725787" y="65812"/>
                      <a:pt x="2730788" y="69726"/>
                      <a:pt x="2735446" y="74027"/>
                    </a:cubicBezTo>
                    <a:close/>
                    <a:moveTo>
                      <a:pt x="2656061" y="42907"/>
                    </a:moveTo>
                    <a:cubicBezTo>
                      <a:pt x="2677671" y="42907"/>
                      <a:pt x="2697926" y="48831"/>
                      <a:pt x="2715339" y="59100"/>
                    </a:cubicBezTo>
                    <a:cubicBezTo>
                      <a:pt x="2710502" y="62448"/>
                      <a:pt x="2705919" y="66124"/>
                      <a:pt x="2701617" y="70098"/>
                    </a:cubicBezTo>
                    <a:cubicBezTo>
                      <a:pt x="2688387" y="57835"/>
                      <a:pt x="2672477" y="48444"/>
                      <a:pt x="2654885" y="42937"/>
                    </a:cubicBezTo>
                    <a:cubicBezTo>
                      <a:pt x="2655272" y="42937"/>
                      <a:pt x="2655659" y="42907"/>
                      <a:pt x="2656061" y="42907"/>
                    </a:cubicBezTo>
                    <a:close/>
                    <a:moveTo>
                      <a:pt x="2637205" y="44455"/>
                    </a:moveTo>
                    <a:cubicBezTo>
                      <a:pt x="2660288" y="48220"/>
                      <a:pt x="2681124" y="58742"/>
                      <a:pt x="2697644" y="73953"/>
                    </a:cubicBezTo>
                    <a:cubicBezTo>
                      <a:pt x="2692093" y="79578"/>
                      <a:pt x="2687077" y="85725"/>
                      <a:pt x="2682672" y="92318"/>
                    </a:cubicBezTo>
                    <a:cubicBezTo>
                      <a:pt x="2669128" y="72018"/>
                      <a:pt x="2649751" y="55974"/>
                      <a:pt x="2626965" y="46583"/>
                    </a:cubicBezTo>
                    <a:cubicBezTo>
                      <a:pt x="2630329" y="45720"/>
                      <a:pt x="2633737" y="45006"/>
                      <a:pt x="2637205" y="44455"/>
                    </a:cubicBezTo>
                    <a:close/>
                    <a:moveTo>
                      <a:pt x="2618348" y="42907"/>
                    </a:moveTo>
                    <a:cubicBezTo>
                      <a:pt x="2618750" y="42907"/>
                      <a:pt x="2619137" y="42937"/>
                      <a:pt x="2619524" y="42937"/>
                    </a:cubicBezTo>
                    <a:cubicBezTo>
                      <a:pt x="2619092" y="43071"/>
                      <a:pt x="2618675" y="43235"/>
                      <a:pt x="2618259" y="43369"/>
                    </a:cubicBezTo>
                    <a:cubicBezTo>
                      <a:pt x="2617842" y="43235"/>
                      <a:pt x="2617426" y="43071"/>
                      <a:pt x="2617009" y="42937"/>
                    </a:cubicBezTo>
                    <a:cubicBezTo>
                      <a:pt x="2617455" y="42937"/>
                      <a:pt x="2617902" y="42907"/>
                      <a:pt x="2618348" y="42907"/>
                    </a:cubicBezTo>
                    <a:close/>
                    <a:moveTo>
                      <a:pt x="2609553" y="46583"/>
                    </a:moveTo>
                    <a:cubicBezTo>
                      <a:pt x="2586767" y="55974"/>
                      <a:pt x="2567389" y="72018"/>
                      <a:pt x="2553846" y="92318"/>
                    </a:cubicBezTo>
                    <a:cubicBezTo>
                      <a:pt x="2549470" y="85755"/>
                      <a:pt x="2544485" y="79638"/>
                      <a:pt x="2538963" y="74042"/>
                    </a:cubicBezTo>
                    <a:cubicBezTo>
                      <a:pt x="2555468" y="58802"/>
                      <a:pt x="2576319" y="48250"/>
                      <a:pt x="2599402" y="44470"/>
                    </a:cubicBezTo>
                    <a:cubicBezTo>
                      <a:pt x="2602840" y="45021"/>
                      <a:pt x="2606219" y="45720"/>
                      <a:pt x="2609553" y="46583"/>
                    </a:cubicBezTo>
                    <a:close/>
                    <a:moveTo>
                      <a:pt x="2580457" y="42907"/>
                    </a:moveTo>
                    <a:cubicBezTo>
                      <a:pt x="2580903" y="42907"/>
                      <a:pt x="2581350" y="42937"/>
                      <a:pt x="2581796" y="42937"/>
                    </a:cubicBezTo>
                    <a:cubicBezTo>
                      <a:pt x="2564160" y="48459"/>
                      <a:pt x="2548235" y="57879"/>
                      <a:pt x="2534975" y="70173"/>
                    </a:cubicBezTo>
                    <a:cubicBezTo>
                      <a:pt x="2530644" y="66154"/>
                      <a:pt x="2526030" y="62448"/>
                      <a:pt x="2521163" y="59085"/>
                    </a:cubicBezTo>
                    <a:cubicBezTo>
                      <a:pt x="2538591" y="48831"/>
                      <a:pt x="2558847" y="42907"/>
                      <a:pt x="2580457" y="42907"/>
                    </a:cubicBezTo>
                    <a:close/>
                    <a:moveTo>
                      <a:pt x="2531016" y="74027"/>
                    </a:moveTo>
                    <a:cubicBezTo>
                      <a:pt x="2525494" y="79623"/>
                      <a:pt x="2520509" y="85740"/>
                      <a:pt x="2516133" y="92303"/>
                    </a:cubicBezTo>
                    <a:cubicBezTo>
                      <a:pt x="2511728" y="85710"/>
                      <a:pt x="2506712" y="79549"/>
                      <a:pt x="2501161" y="73938"/>
                    </a:cubicBezTo>
                    <a:cubicBezTo>
                      <a:pt x="2505790" y="69667"/>
                      <a:pt x="2510775" y="65782"/>
                      <a:pt x="2516044" y="62299"/>
                    </a:cubicBezTo>
                    <a:cubicBezTo>
                      <a:pt x="2521342" y="65812"/>
                      <a:pt x="2526357" y="69726"/>
                      <a:pt x="2531016" y="74027"/>
                    </a:cubicBezTo>
                    <a:close/>
                    <a:moveTo>
                      <a:pt x="2451631" y="42907"/>
                    </a:moveTo>
                    <a:cubicBezTo>
                      <a:pt x="2473241" y="42907"/>
                      <a:pt x="2493496" y="48831"/>
                      <a:pt x="2510909" y="59100"/>
                    </a:cubicBezTo>
                    <a:cubicBezTo>
                      <a:pt x="2506072" y="62448"/>
                      <a:pt x="2501488" y="66124"/>
                      <a:pt x="2497187" y="70098"/>
                    </a:cubicBezTo>
                    <a:cubicBezTo>
                      <a:pt x="2483956" y="57835"/>
                      <a:pt x="2468047" y="48444"/>
                      <a:pt x="2450455" y="42937"/>
                    </a:cubicBezTo>
                    <a:cubicBezTo>
                      <a:pt x="2450842" y="42937"/>
                      <a:pt x="2451229" y="42907"/>
                      <a:pt x="2451631" y="42907"/>
                    </a:cubicBezTo>
                    <a:close/>
                    <a:moveTo>
                      <a:pt x="2432774" y="44455"/>
                    </a:moveTo>
                    <a:cubicBezTo>
                      <a:pt x="2455858" y="48220"/>
                      <a:pt x="2476694" y="58742"/>
                      <a:pt x="2493213" y="73953"/>
                    </a:cubicBezTo>
                    <a:cubicBezTo>
                      <a:pt x="2487662" y="79578"/>
                      <a:pt x="2482647" y="85725"/>
                      <a:pt x="2478241" y="92318"/>
                    </a:cubicBezTo>
                    <a:cubicBezTo>
                      <a:pt x="2464698" y="72018"/>
                      <a:pt x="2445321" y="55974"/>
                      <a:pt x="2422535" y="46583"/>
                    </a:cubicBezTo>
                    <a:cubicBezTo>
                      <a:pt x="2425883" y="45720"/>
                      <a:pt x="2429307" y="45006"/>
                      <a:pt x="2432774" y="44455"/>
                    </a:cubicBezTo>
                    <a:close/>
                    <a:moveTo>
                      <a:pt x="2413918" y="42907"/>
                    </a:moveTo>
                    <a:cubicBezTo>
                      <a:pt x="2414320" y="42907"/>
                      <a:pt x="2414706" y="42937"/>
                      <a:pt x="2415093" y="42937"/>
                    </a:cubicBezTo>
                    <a:cubicBezTo>
                      <a:pt x="2414662" y="43071"/>
                      <a:pt x="2414245" y="43235"/>
                      <a:pt x="2413829" y="43369"/>
                    </a:cubicBezTo>
                    <a:cubicBezTo>
                      <a:pt x="2413412" y="43235"/>
                      <a:pt x="2412995" y="43071"/>
                      <a:pt x="2412578" y="42937"/>
                    </a:cubicBezTo>
                    <a:cubicBezTo>
                      <a:pt x="2413025" y="42937"/>
                      <a:pt x="2413457" y="42907"/>
                      <a:pt x="2413918" y="42907"/>
                    </a:cubicBezTo>
                    <a:close/>
                    <a:moveTo>
                      <a:pt x="2405107" y="46583"/>
                    </a:moveTo>
                    <a:cubicBezTo>
                      <a:pt x="2382322" y="55974"/>
                      <a:pt x="2362944" y="72018"/>
                      <a:pt x="2349401" y="92318"/>
                    </a:cubicBezTo>
                    <a:cubicBezTo>
                      <a:pt x="2345025" y="85755"/>
                      <a:pt x="2340040" y="79638"/>
                      <a:pt x="2334518" y="74042"/>
                    </a:cubicBezTo>
                    <a:cubicBezTo>
                      <a:pt x="2351023" y="58802"/>
                      <a:pt x="2371874" y="48250"/>
                      <a:pt x="2394957" y="44470"/>
                    </a:cubicBezTo>
                    <a:cubicBezTo>
                      <a:pt x="2398395" y="45021"/>
                      <a:pt x="2401788" y="45720"/>
                      <a:pt x="2405107" y="46583"/>
                    </a:cubicBezTo>
                    <a:close/>
                    <a:moveTo>
                      <a:pt x="2376026" y="42907"/>
                    </a:moveTo>
                    <a:cubicBezTo>
                      <a:pt x="2376473" y="42907"/>
                      <a:pt x="2376919" y="42937"/>
                      <a:pt x="2377366" y="42937"/>
                    </a:cubicBezTo>
                    <a:cubicBezTo>
                      <a:pt x="2359729" y="48459"/>
                      <a:pt x="2343805" y="57879"/>
                      <a:pt x="2330544" y="70173"/>
                    </a:cubicBezTo>
                    <a:cubicBezTo>
                      <a:pt x="2326213" y="66154"/>
                      <a:pt x="2321600" y="62448"/>
                      <a:pt x="2316733" y="59085"/>
                    </a:cubicBezTo>
                    <a:cubicBezTo>
                      <a:pt x="2334161" y="48831"/>
                      <a:pt x="2354402" y="42907"/>
                      <a:pt x="2376026" y="42907"/>
                    </a:cubicBezTo>
                    <a:close/>
                    <a:moveTo>
                      <a:pt x="2326571" y="74027"/>
                    </a:moveTo>
                    <a:cubicBezTo>
                      <a:pt x="2321049" y="79623"/>
                      <a:pt x="2316064" y="85740"/>
                      <a:pt x="2311688" y="92303"/>
                    </a:cubicBezTo>
                    <a:cubicBezTo>
                      <a:pt x="2307282" y="85710"/>
                      <a:pt x="2302267" y="79549"/>
                      <a:pt x="2296716" y="73938"/>
                    </a:cubicBezTo>
                    <a:cubicBezTo>
                      <a:pt x="2301344" y="69667"/>
                      <a:pt x="2306330" y="65782"/>
                      <a:pt x="2311599" y="62299"/>
                    </a:cubicBezTo>
                    <a:cubicBezTo>
                      <a:pt x="2316912" y="65812"/>
                      <a:pt x="2321912" y="69726"/>
                      <a:pt x="2326571" y="74027"/>
                    </a:cubicBezTo>
                    <a:close/>
                    <a:moveTo>
                      <a:pt x="2247186" y="42907"/>
                    </a:moveTo>
                    <a:cubicBezTo>
                      <a:pt x="2268796" y="42907"/>
                      <a:pt x="2289051" y="48831"/>
                      <a:pt x="2306464" y="59100"/>
                    </a:cubicBezTo>
                    <a:cubicBezTo>
                      <a:pt x="2301627" y="62448"/>
                      <a:pt x="2297043" y="66124"/>
                      <a:pt x="2292742" y="70098"/>
                    </a:cubicBezTo>
                    <a:cubicBezTo>
                      <a:pt x="2279511" y="57835"/>
                      <a:pt x="2263601" y="48444"/>
                      <a:pt x="2246010" y="42937"/>
                    </a:cubicBezTo>
                    <a:cubicBezTo>
                      <a:pt x="2246412" y="42937"/>
                      <a:pt x="2246799" y="42907"/>
                      <a:pt x="2247186" y="42907"/>
                    </a:cubicBezTo>
                    <a:close/>
                    <a:moveTo>
                      <a:pt x="2228329" y="44455"/>
                    </a:moveTo>
                    <a:cubicBezTo>
                      <a:pt x="2251412" y="48220"/>
                      <a:pt x="2272248" y="58742"/>
                      <a:pt x="2288768" y="73953"/>
                    </a:cubicBezTo>
                    <a:cubicBezTo>
                      <a:pt x="2283217" y="79578"/>
                      <a:pt x="2278201" y="85725"/>
                      <a:pt x="2273796" y="92318"/>
                    </a:cubicBezTo>
                    <a:cubicBezTo>
                      <a:pt x="2260253" y="72018"/>
                      <a:pt x="2240875" y="55974"/>
                      <a:pt x="2218090" y="46583"/>
                    </a:cubicBezTo>
                    <a:cubicBezTo>
                      <a:pt x="2221453" y="45720"/>
                      <a:pt x="2224876" y="45006"/>
                      <a:pt x="2228329" y="44455"/>
                    </a:cubicBezTo>
                    <a:close/>
                    <a:moveTo>
                      <a:pt x="2209473" y="42907"/>
                    </a:moveTo>
                    <a:cubicBezTo>
                      <a:pt x="2209875" y="42907"/>
                      <a:pt x="2210261" y="42937"/>
                      <a:pt x="2210648" y="42937"/>
                    </a:cubicBezTo>
                    <a:cubicBezTo>
                      <a:pt x="2210217" y="43071"/>
                      <a:pt x="2209800" y="43235"/>
                      <a:pt x="2209383" y="43369"/>
                    </a:cubicBezTo>
                    <a:cubicBezTo>
                      <a:pt x="2208967" y="43235"/>
                      <a:pt x="2208550" y="43071"/>
                      <a:pt x="2208133" y="42937"/>
                    </a:cubicBezTo>
                    <a:cubicBezTo>
                      <a:pt x="2208580" y="42937"/>
                      <a:pt x="2209026" y="42907"/>
                      <a:pt x="2209473" y="42907"/>
                    </a:cubicBezTo>
                    <a:close/>
                    <a:moveTo>
                      <a:pt x="2200677" y="46583"/>
                    </a:moveTo>
                    <a:cubicBezTo>
                      <a:pt x="2177891" y="55974"/>
                      <a:pt x="2158514" y="72018"/>
                      <a:pt x="2144971" y="92318"/>
                    </a:cubicBezTo>
                    <a:cubicBezTo>
                      <a:pt x="2140595" y="85755"/>
                      <a:pt x="2135609" y="79638"/>
                      <a:pt x="2130088" y="74042"/>
                    </a:cubicBezTo>
                    <a:cubicBezTo>
                      <a:pt x="2146593" y="58802"/>
                      <a:pt x="2167444" y="48250"/>
                      <a:pt x="2190527" y="44470"/>
                    </a:cubicBezTo>
                    <a:cubicBezTo>
                      <a:pt x="2193965" y="45021"/>
                      <a:pt x="2197358" y="45720"/>
                      <a:pt x="2200677" y="46583"/>
                    </a:cubicBezTo>
                    <a:close/>
                    <a:moveTo>
                      <a:pt x="2171581" y="42907"/>
                    </a:moveTo>
                    <a:cubicBezTo>
                      <a:pt x="2172027" y="42907"/>
                      <a:pt x="2172474" y="42937"/>
                      <a:pt x="2172921" y="42937"/>
                    </a:cubicBezTo>
                    <a:cubicBezTo>
                      <a:pt x="2155284" y="48459"/>
                      <a:pt x="2139360" y="57879"/>
                      <a:pt x="2126099" y="70173"/>
                    </a:cubicBezTo>
                    <a:cubicBezTo>
                      <a:pt x="2121768" y="66154"/>
                      <a:pt x="2117155" y="62448"/>
                      <a:pt x="2112288" y="59085"/>
                    </a:cubicBezTo>
                    <a:cubicBezTo>
                      <a:pt x="2129716" y="48831"/>
                      <a:pt x="2149971" y="42907"/>
                      <a:pt x="2171581" y="42907"/>
                    </a:cubicBezTo>
                    <a:close/>
                    <a:moveTo>
                      <a:pt x="2122140" y="74027"/>
                    </a:moveTo>
                    <a:cubicBezTo>
                      <a:pt x="2116619" y="79623"/>
                      <a:pt x="2111633" y="85740"/>
                      <a:pt x="2107258" y="92303"/>
                    </a:cubicBezTo>
                    <a:cubicBezTo>
                      <a:pt x="2102852" y="85710"/>
                      <a:pt x="2097837" y="79549"/>
                      <a:pt x="2092285" y="73938"/>
                    </a:cubicBezTo>
                    <a:cubicBezTo>
                      <a:pt x="2096914" y="69667"/>
                      <a:pt x="2101900" y="65782"/>
                      <a:pt x="2107168" y="62299"/>
                    </a:cubicBezTo>
                    <a:cubicBezTo>
                      <a:pt x="2112481" y="65812"/>
                      <a:pt x="2117482" y="69726"/>
                      <a:pt x="2122140" y="74027"/>
                    </a:cubicBezTo>
                    <a:close/>
                    <a:moveTo>
                      <a:pt x="2042755" y="42907"/>
                    </a:moveTo>
                    <a:cubicBezTo>
                      <a:pt x="2064365" y="42907"/>
                      <a:pt x="2084621" y="48831"/>
                      <a:pt x="2102034" y="59100"/>
                    </a:cubicBezTo>
                    <a:cubicBezTo>
                      <a:pt x="2097197" y="62448"/>
                      <a:pt x="2092613" y="66124"/>
                      <a:pt x="2088312" y="70098"/>
                    </a:cubicBezTo>
                    <a:cubicBezTo>
                      <a:pt x="2075081" y="57835"/>
                      <a:pt x="2059171" y="48444"/>
                      <a:pt x="2041580" y="42937"/>
                    </a:cubicBezTo>
                    <a:cubicBezTo>
                      <a:pt x="2041967" y="42937"/>
                      <a:pt x="2042368" y="42907"/>
                      <a:pt x="2042755" y="42907"/>
                    </a:cubicBezTo>
                    <a:close/>
                    <a:moveTo>
                      <a:pt x="2023899" y="44455"/>
                    </a:moveTo>
                    <a:cubicBezTo>
                      <a:pt x="2046982" y="48220"/>
                      <a:pt x="2067818" y="58742"/>
                      <a:pt x="2084338" y="73953"/>
                    </a:cubicBezTo>
                    <a:cubicBezTo>
                      <a:pt x="2078787" y="79578"/>
                      <a:pt x="2073771" y="85725"/>
                      <a:pt x="2069366" y="92318"/>
                    </a:cubicBezTo>
                    <a:cubicBezTo>
                      <a:pt x="2055822" y="72018"/>
                      <a:pt x="2036445" y="55974"/>
                      <a:pt x="2013659" y="46583"/>
                    </a:cubicBezTo>
                    <a:cubicBezTo>
                      <a:pt x="2017023" y="45720"/>
                      <a:pt x="2020431" y="45006"/>
                      <a:pt x="2023899" y="44455"/>
                    </a:cubicBezTo>
                    <a:close/>
                    <a:moveTo>
                      <a:pt x="2005042" y="42907"/>
                    </a:moveTo>
                    <a:cubicBezTo>
                      <a:pt x="2005444" y="42907"/>
                      <a:pt x="2005831" y="42937"/>
                      <a:pt x="2006218" y="42937"/>
                    </a:cubicBezTo>
                    <a:cubicBezTo>
                      <a:pt x="2005786" y="43071"/>
                      <a:pt x="2005370" y="43235"/>
                      <a:pt x="2004953" y="43369"/>
                    </a:cubicBezTo>
                    <a:cubicBezTo>
                      <a:pt x="2004536" y="43235"/>
                      <a:pt x="2004120" y="43071"/>
                      <a:pt x="2003703" y="42937"/>
                    </a:cubicBezTo>
                    <a:cubicBezTo>
                      <a:pt x="2004149" y="42937"/>
                      <a:pt x="2004596" y="42907"/>
                      <a:pt x="2005042" y="42907"/>
                    </a:cubicBezTo>
                    <a:close/>
                    <a:moveTo>
                      <a:pt x="1996246" y="46583"/>
                    </a:moveTo>
                    <a:cubicBezTo>
                      <a:pt x="1973461" y="55974"/>
                      <a:pt x="1954084" y="72018"/>
                      <a:pt x="1940540" y="92318"/>
                    </a:cubicBezTo>
                    <a:cubicBezTo>
                      <a:pt x="1936165" y="85755"/>
                      <a:pt x="1931179" y="79638"/>
                      <a:pt x="1925657" y="74042"/>
                    </a:cubicBezTo>
                    <a:cubicBezTo>
                      <a:pt x="1942162" y="58802"/>
                      <a:pt x="1963013" y="48250"/>
                      <a:pt x="1986096" y="44470"/>
                    </a:cubicBezTo>
                    <a:cubicBezTo>
                      <a:pt x="1989534" y="45021"/>
                      <a:pt x="1992913" y="45720"/>
                      <a:pt x="1996246" y="46583"/>
                    </a:cubicBezTo>
                    <a:close/>
                    <a:moveTo>
                      <a:pt x="1967151" y="42907"/>
                    </a:moveTo>
                    <a:cubicBezTo>
                      <a:pt x="1967597" y="42907"/>
                      <a:pt x="1968044" y="42937"/>
                      <a:pt x="1968490" y="42937"/>
                    </a:cubicBezTo>
                    <a:cubicBezTo>
                      <a:pt x="1950854" y="48459"/>
                      <a:pt x="1934929" y="57879"/>
                      <a:pt x="1921669" y="70173"/>
                    </a:cubicBezTo>
                    <a:cubicBezTo>
                      <a:pt x="1917338" y="66154"/>
                      <a:pt x="1912724" y="62448"/>
                      <a:pt x="1907857" y="59085"/>
                    </a:cubicBezTo>
                    <a:cubicBezTo>
                      <a:pt x="1925285" y="48831"/>
                      <a:pt x="1945541" y="42907"/>
                      <a:pt x="1967151" y="42907"/>
                    </a:cubicBezTo>
                    <a:close/>
                    <a:moveTo>
                      <a:pt x="1917710" y="74027"/>
                    </a:moveTo>
                    <a:cubicBezTo>
                      <a:pt x="1912188" y="79623"/>
                      <a:pt x="1907203" y="85740"/>
                      <a:pt x="1902827" y="92303"/>
                    </a:cubicBezTo>
                    <a:cubicBezTo>
                      <a:pt x="1898422" y="85710"/>
                      <a:pt x="1893406" y="79549"/>
                      <a:pt x="1887855" y="73938"/>
                    </a:cubicBezTo>
                    <a:cubicBezTo>
                      <a:pt x="1892484" y="69667"/>
                      <a:pt x="1897469" y="65782"/>
                      <a:pt x="1902738" y="62299"/>
                    </a:cubicBezTo>
                    <a:cubicBezTo>
                      <a:pt x="1908036" y="65812"/>
                      <a:pt x="1913052" y="69726"/>
                      <a:pt x="1917710" y="74027"/>
                    </a:cubicBezTo>
                    <a:close/>
                    <a:moveTo>
                      <a:pt x="1838325" y="42907"/>
                    </a:moveTo>
                    <a:cubicBezTo>
                      <a:pt x="1859935" y="42907"/>
                      <a:pt x="1880190" y="48831"/>
                      <a:pt x="1897603" y="59100"/>
                    </a:cubicBezTo>
                    <a:cubicBezTo>
                      <a:pt x="1892766" y="62448"/>
                      <a:pt x="1888182" y="66124"/>
                      <a:pt x="1883881" y="70098"/>
                    </a:cubicBezTo>
                    <a:cubicBezTo>
                      <a:pt x="1870650" y="57835"/>
                      <a:pt x="1854741" y="48444"/>
                      <a:pt x="1837149" y="42937"/>
                    </a:cubicBezTo>
                    <a:cubicBezTo>
                      <a:pt x="1837536" y="42937"/>
                      <a:pt x="1837923" y="42907"/>
                      <a:pt x="1838325" y="42907"/>
                    </a:cubicBezTo>
                    <a:close/>
                    <a:moveTo>
                      <a:pt x="1819469" y="44455"/>
                    </a:moveTo>
                    <a:cubicBezTo>
                      <a:pt x="1842552" y="48220"/>
                      <a:pt x="1863388" y="58742"/>
                      <a:pt x="1879908" y="73953"/>
                    </a:cubicBezTo>
                    <a:cubicBezTo>
                      <a:pt x="1874356" y="79578"/>
                      <a:pt x="1869341" y="85725"/>
                      <a:pt x="1864935" y="92318"/>
                    </a:cubicBezTo>
                    <a:cubicBezTo>
                      <a:pt x="1851392" y="72018"/>
                      <a:pt x="1832015" y="55974"/>
                      <a:pt x="1809229" y="46583"/>
                    </a:cubicBezTo>
                    <a:cubicBezTo>
                      <a:pt x="1812578" y="45720"/>
                      <a:pt x="1816001" y="45006"/>
                      <a:pt x="1819469" y="44455"/>
                    </a:cubicBezTo>
                    <a:close/>
                    <a:moveTo>
                      <a:pt x="1800612" y="42907"/>
                    </a:moveTo>
                    <a:cubicBezTo>
                      <a:pt x="1801014" y="42907"/>
                      <a:pt x="1801401" y="42937"/>
                      <a:pt x="1801788" y="42937"/>
                    </a:cubicBezTo>
                    <a:cubicBezTo>
                      <a:pt x="1801356" y="43071"/>
                      <a:pt x="1800939" y="43235"/>
                      <a:pt x="1800523" y="43369"/>
                    </a:cubicBezTo>
                    <a:cubicBezTo>
                      <a:pt x="1800106" y="43235"/>
                      <a:pt x="1799689" y="43071"/>
                      <a:pt x="1799273" y="42937"/>
                    </a:cubicBezTo>
                    <a:cubicBezTo>
                      <a:pt x="1799719" y="42937"/>
                      <a:pt x="1800151" y="42907"/>
                      <a:pt x="1800612" y="42907"/>
                    </a:cubicBezTo>
                    <a:close/>
                    <a:moveTo>
                      <a:pt x="1791801" y="46583"/>
                    </a:moveTo>
                    <a:cubicBezTo>
                      <a:pt x="1769016" y="55974"/>
                      <a:pt x="1749638" y="72018"/>
                      <a:pt x="1736095" y="92318"/>
                    </a:cubicBezTo>
                    <a:cubicBezTo>
                      <a:pt x="1731719" y="85755"/>
                      <a:pt x="1726734" y="79638"/>
                      <a:pt x="1721212" y="74042"/>
                    </a:cubicBezTo>
                    <a:cubicBezTo>
                      <a:pt x="1737717" y="58802"/>
                      <a:pt x="1758568" y="48250"/>
                      <a:pt x="1781651" y="44470"/>
                    </a:cubicBezTo>
                    <a:cubicBezTo>
                      <a:pt x="1785089" y="45021"/>
                      <a:pt x="1788482" y="45720"/>
                      <a:pt x="1791801" y="46583"/>
                    </a:cubicBezTo>
                    <a:close/>
                    <a:moveTo>
                      <a:pt x="1762720" y="42907"/>
                    </a:moveTo>
                    <a:cubicBezTo>
                      <a:pt x="1763167" y="42907"/>
                      <a:pt x="1763613" y="42937"/>
                      <a:pt x="1764060" y="42937"/>
                    </a:cubicBezTo>
                    <a:cubicBezTo>
                      <a:pt x="1746424" y="48459"/>
                      <a:pt x="1730499" y="57879"/>
                      <a:pt x="1717238" y="70173"/>
                    </a:cubicBezTo>
                    <a:cubicBezTo>
                      <a:pt x="1712907" y="66154"/>
                      <a:pt x="1708294" y="62448"/>
                      <a:pt x="1703427" y="59085"/>
                    </a:cubicBezTo>
                    <a:cubicBezTo>
                      <a:pt x="1720855" y="48831"/>
                      <a:pt x="1741111" y="42907"/>
                      <a:pt x="1762720" y="42907"/>
                    </a:cubicBezTo>
                    <a:close/>
                    <a:moveTo>
                      <a:pt x="1713280" y="74027"/>
                    </a:moveTo>
                    <a:cubicBezTo>
                      <a:pt x="1707758" y="79623"/>
                      <a:pt x="1702772" y="85740"/>
                      <a:pt x="1698397" y="92303"/>
                    </a:cubicBezTo>
                    <a:cubicBezTo>
                      <a:pt x="1693992" y="85710"/>
                      <a:pt x="1688976" y="79549"/>
                      <a:pt x="1683425" y="73938"/>
                    </a:cubicBezTo>
                    <a:cubicBezTo>
                      <a:pt x="1688053" y="69667"/>
                      <a:pt x="1693039" y="65782"/>
                      <a:pt x="1698308" y="62299"/>
                    </a:cubicBezTo>
                    <a:cubicBezTo>
                      <a:pt x="1703606" y="65812"/>
                      <a:pt x="1708621" y="69726"/>
                      <a:pt x="1713280" y="74027"/>
                    </a:cubicBezTo>
                    <a:close/>
                    <a:moveTo>
                      <a:pt x="1633880" y="42907"/>
                    </a:moveTo>
                    <a:cubicBezTo>
                      <a:pt x="1655490" y="42907"/>
                      <a:pt x="1675745" y="48831"/>
                      <a:pt x="1693158" y="59100"/>
                    </a:cubicBezTo>
                    <a:cubicBezTo>
                      <a:pt x="1688321" y="62448"/>
                      <a:pt x="1683737" y="66124"/>
                      <a:pt x="1679436" y="70098"/>
                    </a:cubicBezTo>
                    <a:cubicBezTo>
                      <a:pt x="1666205" y="57835"/>
                      <a:pt x="1650296" y="48444"/>
                      <a:pt x="1632704" y="42937"/>
                    </a:cubicBezTo>
                    <a:cubicBezTo>
                      <a:pt x="1633106" y="42937"/>
                      <a:pt x="1633493" y="42907"/>
                      <a:pt x="1633880" y="42907"/>
                    </a:cubicBezTo>
                    <a:close/>
                    <a:moveTo>
                      <a:pt x="1615023" y="44455"/>
                    </a:moveTo>
                    <a:cubicBezTo>
                      <a:pt x="1638106" y="48220"/>
                      <a:pt x="1658942" y="58742"/>
                      <a:pt x="1675462" y="73953"/>
                    </a:cubicBezTo>
                    <a:cubicBezTo>
                      <a:pt x="1669911" y="79578"/>
                      <a:pt x="1664896" y="85725"/>
                      <a:pt x="1660490" y="92318"/>
                    </a:cubicBezTo>
                    <a:cubicBezTo>
                      <a:pt x="1646947" y="72018"/>
                      <a:pt x="1627570" y="55974"/>
                      <a:pt x="1604784" y="46583"/>
                    </a:cubicBezTo>
                    <a:cubicBezTo>
                      <a:pt x="1608147" y="45720"/>
                      <a:pt x="1611570" y="45006"/>
                      <a:pt x="1615023" y="44455"/>
                    </a:cubicBezTo>
                    <a:close/>
                    <a:moveTo>
                      <a:pt x="1596167" y="42907"/>
                    </a:moveTo>
                    <a:cubicBezTo>
                      <a:pt x="1596569" y="42907"/>
                      <a:pt x="1596956" y="42937"/>
                      <a:pt x="1597343" y="42937"/>
                    </a:cubicBezTo>
                    <a:cubicBezTo>
                      <a:pt x="1596911" y="43071"/>
                      <a:pt x="1596494" y="43235"/>
                      <a:pt x="1596077" y="43369"/>
                    </a:cubicBezTo>
                    <a:cubicBezTo>
                      <a:pt x="1595661" y="43235"/>
                      <a:pt x="1595244" y="43071"/>
                      <a:pt x="1594827" y="42937"/>
                    </a:cubicBezTo>
                    <a:cubicBezTo>
                      <a:pt x="1595274" y="42937"/>
                      <a:pt x="1595720" y="42907"/>
                      <a:pt x="1596167" y="42907"/>
                    </a:cubicBezTo>
                    <a:close/>
                    <a:moveTo>
                      <a:pt x="1587371" y="46583"/>
                    </a:moveTo>
                    <a:cubicBezTo>
                      <a:pt x="1564586" y="55974"/>
                      <a:pt x="1545208" y="72018"/>
                      <a:pt x="1531665" y="92318"/>
                    </a:cubicBezTo>
                    <a:cubicBezTo>
                      <a:pt x="1527289" y="85755"/>
                      <a:pt x="1522303" y="79638"/>
                      <a:pt x="1516782" y="74042"/>
                    </a:cubicBezTo>
                    <a:cubicBezTo>
                      <a:pt x="1533287" y="58802"/>
                      <a:pt x="1554138" y="48250"/>
                      <a:pt x="1577221" y="44470"/>
                    </a:cubicBezTo>
                    <a:cubicBezTo>
                      <a:pt x="1580659" y="45021"/>
                      <a:pt x="1584052" y="45720"/>
                      <a:pt x="1587371" y="46583"/>
                    </a:cubicBezTo>
                    <a:close/>
                    <a:moveTo>
                      <a:pt x="1558275" y="42907"/>
                    </a:moveTo>
                    <a:cubicBezTo>
                      <a:pt x="1558722" y="42907"/>
                      <a:pt x="1559168" y="42937"/>
                      <a:pt x="1559615" y="42937"/>
                    </a:cubicBezTo>
                    <a:cubicBezTo>
                      <a:pt x="1541978" y="48459"/>
                      <a:pt x="1526054" y="57879"/>
                      <a:pt x="1512793" y="70173"/>
                    </a:cubicBezTo>
                    <a:cubicBezTo>
                      <a:pt x="1508462" y="66154"/>
                      <a:pt x="1503849" y="62448"/>
                      <a:pt x="1498982" y="59085"/>
                    </a:cubicBezTo>
                    <a:cubicBezTo>
                      <a:pt x="1516410" y="48831"/>
                      <a:pt x="1536665" y="42907"/>
                      <a:pt x="1558275" y="42907"/>
                    </a:cubicBezTo>
                    <a:close/>
                    <a:moveTo>
                      <a:pt x="1508834" y="74027"/>
                    </a:moveTo>
                    <a:cubicBezTo>
                      <a:pt x="1503313" y="79623"/>
                      <a:pt x="1498327" y="85740"/>
                      <a:pt x="1493952" y="92303"/>
                    </a:cubicBezTo>
                    <a:cubicBezTo>
                      <a:pt x="1489546" y="85710"/>
                      <a:pt x="1484531" y="79549"/>
                      <a:pt x="1478980" y="73938"/>
                    </a:cubicBezTo>
                    <a:cubicBezTo>
                      <a:pt x="1483608" y="69667"/>
                      <a:pt x="1488594" y="65782"/>
                      <a:pt x="1493862" y="62299"/>
                    </a:cubicBezTo>
                    <a:cubicBezTo>
                      <a:pt x="1499175" y="65812"/>
                      <a:pt x="1504176" y="69726"/>
                      <a:pt x="1508834" y="74027"/>
                    </a:cubicBezTo>
                    <a:close/>
                    <a:moveTo>
                      <a:pt x="1429450" y="42907"/>
                    </a:moveTo>
                    <a:cubicBezTo>
                      <a:pt x="1451059" y="42907"/>
                      <a:pt x="1471315" y="48831"/>
                      <a:pt x="1488728" y="59100"/>
                    </a:cubicBezTo>
                    <a:cubicBezTo>
                      <a:pt x="1483891" y="62448"/>
                      <a:pt x="1479307" y="66124"/>
                      <a:pt x="1475006" y="70098"/>
                    </a:cubicBezTo>
                    <a:cubicBezTo>
                      <a:pt x="1461775" y="57835"/>
                      <a:pt x="1445865" y="48444"/>
                      <a:pt x="1428274" y="42937"/>
                    </a:cubicBezTo>
                    <a:cubicBezTo>
                      <a:pt x="1428661" y="42937"/>
                      <a:pt x="1429063" y="42907"/>
                      <a:pt x="1429450" y="42907"/>
                    </a:cubicBezTo>
                    <a:close/>
                    <a:moveTo>
                      <a:pt x="1410593" y="44455"/>
                    </a:moveTo>
                    <a:cubicBezTo>
                      <a:pt x="1433676" y="48220"/>
                      <a:pt x="1454512" y="58742"/>
                      <a:pt x="1471032" y="73953"/>
                    </a:cubicBezTo>
                    <a:cubicBezTo>
                      <a:pt x="1465481" y="79578"/>
                      <a:pt x="1460465" y="85725"/>
                      <a:pt x="1456060" y="92318"/>
                    </a:cubicBezTo>
                    <a:cubicBezTo>
                      <a:pt x="1442517" y="72018"/>
                      <a:pt x="1423139" y="55974"/>
                      <a:pt x="1400354" y="46583"/>
                    </a:cubicBezTo>
                    <a:cubicBezTo>
                      <a:pt x="1403717" y="45720"/>
                      <a:pt x="1407125" y="45021"/>
                      <a:pt x="1410593" y="44455"/>
                    </a:cubicBezTo>
                    <a:close/>
                    <a:moveTo>
                      <a:pt x="1391737" y="42907"/>
                    </a:moveTo>
                    <a:cubicBezTo>
                      <a:pt x="1392138" y="42907"/>
                      <a:pt x="1392525" y="42937"/>
                      <a:pt x="1392912" y="42937"/>
                    </a:cubicBezTo>
                    <a:cubicBezTo>
                      <a:pt x="1392481" y="43071"/>
                      <a:pt x="1392064" y="43235"/>
                      <a:pt x="1391647" y="43369"/>
                    </a:cubicBezTo>
                    <a:cubicBezTo>
                      <a:pt x="1391230" y="43235"/>
                      <a:pt x="1390814" y="43071"/>
                      <a:pt x="1390397" y="42937"/>
                    </a:cubicBezTo>
                    <a:cubicBezTo>
                      <a:pt x="1390844" y="42937"/>
                      <a:pt x="1391290" y="42907"/>
                      <a:pt x="1391737" y="42907"/>
                    </a:cubicBezTo>
                    <a:close/>
                    <a:moveTo>
                      <a:pt x="1382941" y="46583"/>
                    </a:moveTo>
                    <a:cubicBezTo>
                      <a:pt x="1360155" y="55974"/>
                      <a:pt x="1340778" y="72018"/>
                      <a:pt x="1327234" y="92318"/>
                    </a:cubicBezTo>
                    <a:cubicBezTo>
                      <a:pt x="1322859" y="85755"/>
                      <a:pt x="1317873" y="79638"/>
                      <a:pt x="1312351" y="74042"/>
                    </a:cubicBezTo>
                    <a:cubicBezTo>
                      <a:pt x="1328857" y="58802"/>
                      <a:pt x="1349707" y="48250"/>
                      <a:pt x="1372791" y="44470"/>
                    </a:cubicBezTo>
                    <a:cubicBezTo>
                      <a:pt x="1376229" y="45021"/>
                      <a:pt x="1379607" y="45720"/>
                      <a:pt x="1382941" y="46583"/>
                    </a:cubicBezTo>
                    <a:close/>
                    <a:moveTo>
                      <a:pt x="1353845" y="42907"/>
                    </a:moveTo>
                    <a:cubicBezTo>
                      <a:pt x="1354291" y="42907"/>
                      <a:pt x="1354738" y="42937"/>
                      <a:pt x="1355184" y="42937"/>
                    </a:cubicBezTo>
                    <a:cubicBezTo>
                      <a:pt x="1337548" y="48459"/>
                      <a:pt x="1321624" y="57879"/>
                      <a:pt x="1308363" y="70173"/>
                    </a:cubicBezTo>
                    <a:cubicBezTo>
                      <a:pt x="1304032" y="66154"/>
                      <a:pt x="1299418" y="62448"/>
                      <a:pt x="1294552" y="59085"/>
                    </a:cubicBezTo>
                    <a:cubicBezTo>
                      <a:pt x="1311979" y="48831"/>
                      <a:pt x="1332235" y="42907"/>
                      <a:pt x="1353845" y="42907"/>
                    </a:cubicBezTo>
                    <a:close/>
                    <a:moveTo>
                      <a:pt x="1304404" y="74027"/>
                    </a:moveTo>
                    <a:cubicBezTo>
                      <a:pt x="1298883" y="79623"/>
                      <a:pt x="1293897" y="85740"/>
                      <a:pt x="1289521" y="92303"/>
                    </a:cubicBezTo>
                    <a:cubicBezTo>
                      <a:pt x="1285116" y="85710"/>
                      <a:pt x="1280101" y="79549"/>
                      <a:pt x="1274549" y="73938"/>
                    </a:cubicBezTo>
                    <a:cubicBezTo>
                      <a:pt x="1279178" y="69667"/>
                      <a:pt x="1284164" y="65782"/>
                      <a:pt x="1289432" y="62299"/>
                    </a:cubicBezTo>
                    <a:cubicBezTo>
                      <a:pt x="1294730" y="65812"/>
                      <a:pt x="1299746" y="69726"/>
                      <a:pt x="1304404" y="74027"/>
                    </a:cubicBezTo>
                    <a:close/>
                    <a:moveTo>
                      <a:pt x="1225019" y="42907"/>
                    </a:moveTo>
                    <a:cubicBezTo>
                      <a:pt x="1246629" y="42907"/>
                      <a:pt x="1266885" y="48831"/>
                      <a:pt x="1284297" y="59100"/>
                    </a:cubicBezTo>
                    <a:cubicBezTo>
                      <a:pt x="1279460" y="62448"/>
                      <a:pt x="1274877" y="66124"/>
                      <a:pt x="1270575" y="70098"/>
                    </a:cubicBezTo>
                    <a:cubicBezTo>
                      <a:pt x="1257345" y="57835"/>
                      <a:pt x="1241435" y="48444"/>
                      <a:pt x="1223843" y="42937"/>
                    </a:cubicBezTo>
                    <a:cubicBezTo>
                      <a:pt x="1224230" y="42937"/>
                      <a:pt x="1224617" y="42907"/>
                      <a:pt x="1225019" y="42907"/>
                    </a:cubicBezTo>
                    <a:close/>
                    <a:moveTo>
                      <a:pt x="1206163" y="44455"/>
                    </a:moveTo>
                    <a:cubicBezTo>
                      <a:pt x="1229246" y="48220"/>
                      <a:pt x="1250082" y="58742"/>
                      <a:pt x="1266602" y="73953"/>
                    </a:cubicBezTo>
                    <a:cubicBezTo>
                      <a:pt x="1261050" y="79578"/>
                      <a:pt x="1256035" y="85725"/>
                      <a:pt x="1251630" y="92318"/>
                    </a:cubicBezTo>
                    <a:cubicBezTo>
                      <a:pt x="1238086" y="72018"/>
                      <a:pt x="1218709" y="55974"/>
                      <a:pt x="1195923" y="46583"/>
                    </a:cubicBezTo>
                    <a:cubicBezTo>
                      <a:pt x="1199272" y="45720"/>
                      <a:pt x="1202695" y="45006"/>
                      <a:pt x="1206163" y="44455"/>
                    </a:cubicBezTo>
                    <a:close/>
                    <a:moveTo>
                      <a:pt x="1187306" y="42907"/>
                    </a:moveTo>
                    <a:cubicBezTo>
                      <a:pt x="1187708" y="42907"/>
                      <a:pt x="1188095" y="42937"/>
                      <a:pt x="1188482" y="42937"/>
                    </a:cubicBezTo>
                    <a:cubicBezTo>
                      <a:pt x="1188050" y="43071"/>
                      <a:pt x="1187634" y="43235"/>
                      <a:pt x="1187217" y="43369"/>
                    </a:cubicBezTo>
                    <a:cubicBezTo>
                      <a:pt x="1186800" y="43235"/>
                      <a:pt x="1186383" y="43071"/>
                      <a:pt x="1185967" y="42937"/>
                    </a:cubicBezTo>
                    <a:cubicBezTo>
                      <a:pt x="1186413" y="42937"/>
                      <a:pt x="1186845" y="42907"/>
                      <a:pt x="1187306" y="42907"/>
                    </a:cubicBezTo>
                    <a:close/>
                    <a:moveTo>
                      <a:pt x="1178496" y="46583"/>
                    </a:moveTo>
                    <a:cubicBezTo>
                      <a:pt x="1155710" y="55974"/>
                      <a:pt x="1136333" y="72018"/>
                      <a:pt x="1122789" y="92318"/>
                    </a:cubicBezTo>
                    <a:cubicBezTo>
                      <a:pt x="1118414" y="85755"/>
                      <a:pt x="1113428" y="79638"/>
                      <a:pt x="1107906" y="74042"/>
                    </a:cubicBezTo>
                    <a:cubicBezTo>
                      <a:pt x="1124411" y="58802"/>
                      <a:pt x="1145262" y="48250"/>
                      <a:pt x="1168346" y="44470"/>
                    </a:cubicBezTo>
                    <a:cubicBezTo>
                      <a:pt x="1171783" y="45021"/>
                      <a:pt x="1175177" y="45720"/>
                      <a:pt x="1178496" y="46583"/>
                    </a:cubicBezTo>
                    <a:close/>
                    <a:moveTo>
                      <a:pt x="1149414" y="42907"/>
                    </a:moveTo>
                    <a:cubicBezTo>
                      <a:pt x="1149861" y="42907"/>
                      <a:pt x="1150308" y="42937"/>
                      <a:pt x="1150754" y="42937"/>
                    </a:cubicBezTo>
                    <a:cubicBezTo>
                      <a:pt x="1133118" y="48459"/>
                      <a:pt x="1117193" y="57879"/>
                      <a:pt x="1103933" y="70173"/>
                    </a:cubicBezTo>
                    <a:cubicBezTo>
                      <a:pt x="1099602" y="66154"/>
                      <a:pt x="1094988" y="62448"/>
                      <a:pt x="1090121" y="59085"/>
                    </a:cubicBezTo>
                    <a:cubicBezTo>
                      <a:pt x="1107549" y="48831"/>
                      <a:pt x="1127805" y="42907"/>
                      <a:pt x="1149414" y="42907"/>
                    </a:cubicBezTo>
                    <a:close/>
                    <a:moveTo>
                      <a:pt x="1099974" y="74027"/>
                    </a:moveTo>
                    <a:cubicBezTo>
                      <a:pt x="1094452" y="79623"/>
                      <a:pt x="1089467" y="85740"/>
                      <a:pt x="1085091" y="92303"/>
                    </a:cubicBezTo>
                    <a:cubicBezTo>
                      <a:pt x="1080686" y="85710"/>
                      <a:pt x="1075670" y="79549"/>
                      <a:pt x="1070119" y="73938"/>
                    </a:cubicBezTo>
                    <a:cubicBezTo>
                      <a:pt x="1074748" y="69667"/>
                      <a:pt x="1079733" y="65782"/>
                      <a:pt x="1085002" y="62299"/>
                    </a:cubicBezTo>
                    <a:cubicBezTo>
                      <a:pt x="1090300" y="65812"/>
                      <a:pt x="1095315" y="69726"/>
                      <a:pt x="1099974" y="74027"/>
                    </a:cubicBezTo>
                    <a:close/>
                    <a:moveTo>
                      <a:pt x="1020574" y="42907"/>
                    </a:moveTo>
                    <a:cubicBezTo>
                      <a:pt x="1042184" y="42907"/>
                      <a:pt x="1062439" y="48831"/>
                      <a:pt x="1079852" y="59100"/>
                    </a:cubicBezTo>
                    <a:cubicBezTo>
                      <a:pt x="1075015" y="62448"/>
                      <a:pt x="1070431" y="66124"/>
                      <a:pt x="1066130" y="70098"/>
                    </a:cubicBezTo>
                    <a:cubicBezTo>
                      <a:pt x="1052899" y="57835"/>
                      <a:pt x="1036990" y="48444"/>
                      <a:pt x="1019398" y="42937"/>
                    </a:cubicBezTo>
                    <a:cubicBezTo>
                      <a:pt x="1019800" y="42937"/>
                      <a:pt x="1020187" y="42907"/>
                      <a:pt x="1020574" y="42907"/>
                    </a:cubicBezTo>
                    <a:close/>
                    <a:moveTo>
                      <a:pt x="1001717" y="44455"/>
                    </a:moveTo>
                    <a:cubicBezTo>
                      <a:pt x="1024801" y="48220"/>
                      <a:pt x="1045637" y="58742"/>
                      <a:pt x="1062157" y="73953"/>
                    </a:cubicBezTo>
                    <a:cubicBezTo>
                      <a:pt x="1056605" y="79578"/>
                      <a:pt x="1051590" y="85725"/>
                      <a:pt x="1047184" y="92318"/>
                    </a:cubicBezTo>
                    <a:cubicBezTo>
                      <a:pt x="1033641" y="72018"/>
                      <a:pt x="1014264" y="55974"/>
                      <a:pt x="991478" y="46583"/>
                    </a:cubicBezTo>
                    <a:cubicBezTo>
                      <a:pt x="994842" y="45720"/>
                      <a:pt x="998265" y="45006"/>
                      <a:pt x="1001717" y="44455"/>
                    </a:cubicBezTo>
                    <a:close/>
                    <a:moveTo>
                      <a:pt x="982861" y="42907"/>
                    </a:moveTo>
                    <a:cubicBezTo>
                      <a:pt x="983263" y="42907"/>
                      <a:pt x="983650" y="42937"/>
                      <a:pt x="984037" y="42937"/>
                    </a:cubicBezTo>
                    <a:cubicBezTo>
                      <a:pt x="983605" y="43071"/>
                      <a:pt x="983188" y="43235"/>
                      <a:pt x="982772" y="43369"/>
                    </a:cubicBezTo>
                    <a:cubicBezTo>
                      <a:pt x="982355" y="43235"/>
                      <a:pt x="981938" y="43071"/>
                      <a:pt x="981522" y="42937"/>
                    </a:cubicBezTo>
                    <a:cubicBezTo>
                      <a:pt x="981968" y="42937"/>
                      <a:pt x="982414" y="42907"/>
                      <a:pt x="982861" y="42907"/>
                    </a:cubicBezTo>
                    <a:close/>
                    <a:moveTo>
                      <a:pt x="974065" y="46583"/>
                    </a:moveTo>
                    <a:cubicBezTo>
                      <a:pt x="951280" y="55974"/>
                      <a:pt x="931902" y="72018"/>
                      <a:pt x="918359" y="92318"/>
                    </a:cubicBezTo>
                    <a:cubicBezTo>
                      <a:pt x="913983" y="85755"/>
                      <a:pt x="908998" y="79638"/>
                      <a:pt x="903476" y="74042"/>
                    </a:cubicBezTo>
                    <a:cubicBezTo>
                      <a:pt x="919981" y="58802"/>
                      <a:pt x="940832" y="48250"/>
                      <a:pt x="963915" y="44470"/>
                    </a:cubicBezTo>
                    <a:cubicBezTo>
                      <a:pt x="967353" y="45021"/>
                      <a:pt x="970746" y="45720"/>
                      <a:pt x="974065" y="46583"/>
                    </a:cubicBezTo>
                    <a:close/>
                    <a:moveTo>
                      <a:pt x="944969" y="42907"/>
                    </a:moveTo>
                    <a:cubicBezTo>
                      <a:pt x="945416" y="42907"/>
                      <a:pt x="945862" y="42937"/>
                      <a:pt x="946309" y="42937"/>
                    </a:cubicBezTo>
                    <a:cubicBezTo>
                      <a:pt x="928673" y="48459"/>
                      <a:pt x="912748" y="57879"/>
                      <a:pt x="899487" y="70173"/>
                    </a:cubicBezTo>
                    <a:cubicBezTo>
                      <a:pt x="895157" y="66154"/>
                      <a:pt x="890543" y="62448"/>
                      <a:pt x="885676" y="59085"/>
                    </a:cubicBezTo>
                    <a:cubicBezTo>
                      <a:pt x="903104" y="48831"/>
                      <a:pt x="923359" y="42907"/>
                      <a:pt x="944969" y="42907"/>
                    </a:cubicBezTo>
                    <a:close/>
                    <a:moveTo>
                      <a:pt x="895529" y="74027"/>
                    </a:moveTo>
                    <a:cubicBezTo>
                      <a:pt x="890007" y="79623"/>
                      <a:pt x="885021" y="85740"/>
                      <a:pt x="880646" y="92303"/>
                    </a:cubicBezTo>
                    <a:cubicBezTo>
                      <a:pt x="876241" y="85710"/>
                      <a:pt x="871225" y="79549"/>
                      <a:pt x="865674" y="73938"/>
                    </a:cubicBezTo>
                    <a:cubicBezTo>
                      <a:pt x="870302" y="69667"/>
                      <a:pt x="875288" y="65782"/>
                      <a:pt x="880557" y="62299"/>
                    </a:cubicBezTo>
                    <a:cubicBezTo>
                      <a:pt x="885870" y="65812"/>
                      <a:pt x="890870" y="69726"/>
                      <a:pt x="895529" y="74027"/>
                    </a:cubicBezTo>
                    <a:close/>
                    <a:moveTo>
                      <a:pt x="816144" y="42907"/>
                    </a:moveTo>
                    <a:cubicBezTo>
                      <a:pt x="837754" y="42907"/>
                      <a:pt x="858009" y="48831"/>
                      <a:pt x="875422" y="59100"/>
                    </a:cubicBezTo>
                    <a:cubicBezTo>
                      <a:pt x="870585" y="62448"/>
                      <a:pt x="866001" y="66124"/>
                      <a:pt x="861700" y="70098"/>
                    </a:cubicBezTo>
                    <a:cubicBezTo>
                      <a:pt x="848469" y="57835"/>
                      <a:pt x="832559" y="48444"/>
                      <a:pt x="814968" y="42937"/>
                    </a:cubicBezTo>
                    <a:cubicBezTo>
                      <a:pt x="815355" y="42937"/>
                      <a:pt x="815757" y="42907"/>
                      <a:pt x="816144" y="42907"/>
                    </a:cubicBezTo>
                    <a:close/>
                    <a:moveTo>
                      <a:pt x="797287" y="44455"/>
                    </a:moveTo>
                    <a:cubicBezTo>
                      <a:pt x="820370" y="48220"/>
                      <a:pt x="841206" y="58742"/>
                      <a:pt x="857726" y="73953"/>
                    </a:cubicBezTo>
                    <a:cubicBezTo>
                      <a:pt x="852175" y="79578"/>
                      <a:pt x="847159" y="85725"/>
                      <a:pt x="842754" y="92318"/>
                    </a:cubicBezTo>
                    <a:cubicBezTo>
                      <a:pt x="829211" y="72018"/>
                      <a:pt x="809833" y="55974"/>
                      <a:pt x="787048" y="46583"/>
                    </a:cubicBezTo>
                    <a:cubicBezTo>
                      <a:pt x="790411" y="45720"/>
                      <a:pt x="793819" y="45006"/>
                      <a:pt x="797287" y="44455"/>
                    </a:cubicBezTo>
                    <a:close/>
                    <a:moveTo>
                      <a:pt x="778431" y="42907"/>
                    </a:moveTo>
                    <a:cubicBezTo>
                      <a:pt x="778832" y="42907"/>
                      <a:pt x="779219" y="42937"/>
                      <a:pt x="779606" y="42937"/>
                    </a:cubicBezTo>
                    <a:cubicBezTo>
                      <a:pt x="779175" y="43071"/>
                      <a:pt x="778758" y="43235"/>
                      <a:pt x="778341" y="43369"/>
                    </a:cubicBezTo>
                    <a:cubicBezTo>
                      <a:pt x="777925" y="43235"/>
                      <a:pt x="777508" y="43071"/>
                      <a:pt x="777091" y="42937"/>
                    </a:cubicBezTo>
                    <a:cubicBezTo>
                      <a:pt x="777538" y="42937"/>
                      <a:pt x="777984" y="42907"/>
                      <a:pt x="778431" y="42907"/>
                    </a:cubicBezTo>
                    <a:close/>
                    <a:moveTo>
                      <a:pt x="769635" y="46583"/>
                    </a:moveTo>
                    <a:cubicBezTo>
                      <a:pt x="746849" y="55974"/>
                      <a:pt x="727472" y="72018"/>
                      <a:pt x="713928" y="92318"/>
                    </a:cubicBezTo>
                    <a:cubicBezTo>
                      <a:pt x="709553" y="85755"/>
                      <a:pt x="704567" y="79638"/>
                      <a:pt x="699046" y="74042"/>
                    </a:cubicBezTo>
                    <a:cubicBezTo>
                      <a:pt x="715551" y="58802"/>
                      <a:pt x="736402" y="48250"/>
                      <a:pt x="759485" y="44470"/>
                    </a:cubicBezTo>
                    <a:cubicBezTo>
                      <a:pt x="762923" y="45021"/>
                      <a:pt x="766301" y="45720"/>
                      <a:pt x="769635" y="46583"/>
                    </a:cubicBezTo>
                    <a:close/>
                    <a:moveTo>
                      <a:pt x="740539" y="42907"/>
                    </a:moveTo>
                    <a:cubicBezTo>
                      <a:pt x="740986" y="42907"/>
                      <a:pt x="741432" y="42937"/>
                      <a:pt x="741878" y="42937"/>
                    </a:cubicBezTo>
                    <a:cubicBezTo>
                      <a:pt x="724242" y="48459"/>
                      <a:pt x="708318" y="57879"/>
                      <a:pt x="695057" y="70173"/>
                    </a:cubicBezTo>
                    <a:cubicBezTo>
                      <a:pt x="690726" y="66154"/>
                      <a:pt x="686112" y="62448"/>
                      <a:pt x="681246" y="59085"/>
                    </a:cubicBezTo>
                    <a:cubicBezTo>
                      <a:pt x="698674" y="48831"/>
                      <a:pt x="718929" y="42907"/>
                      <a:pt x="740539" y="42907"/>
                    </a:cubicBezTo>
                    <a:close/>
                    <a:moveTo>
                      <a:pt x="691098" y="74027"/>
                    </a:moveTo>
                    <a:cubicBezTo>
                      <a:pt x="685577" y="79623"/>
                      <a:pt x="680591" y="85740"/>
                      <a:pt x="676215" y="92303"/>
                    </a:cubicBezTo>
                    <a:cubicBezTo>
                      <a:pt x="671810" y="85710"/>
                      <a:pt x="666795" y="79549"/>
                      <a:pt x="661243" y="73938"/>
                    </a:cubicBezTo>
                    <a:cubicBezTo>
                      <a:pt x="665872" y="69667"/>
                      <a:pt x="670858" y="65782"/>
                      <a:pt x="676126" y="62299"/>
                    </a:cubicBezTo>
                    <a:cubicBezTo>
                      <a:pt x="681424" y="65812"/>
                      <a:pt x="686440" y="69726"/>
                      <a:pt x="691098" y="74027"/>
                    </a:cubicBezTo>
                    <a:close/>
                    <a:moveTo>
                      <a:pt x="611713" y="42907"/>
                    </a:moveTo>
                    <a:cubicBezTo>
                      <a:pt x="633323" y="42907"/>
                      <a:pt x="653579" y="48831"/>
                      <a:pt x="670992" y="59100"/>
                    </a:cubicBezTo>
                    <a:cubicBezTo>
                      <a:pt x="666155" y="62448"/>
                      <a:pt x="661571" y="66124"/>
                      <a:pt x="657270" y="70098"/>
                    </a:cubicBezTo>
                    <a:cubicBezTo>
                      <a:pt x="644039" y="57835"/>
                      <a:pt x="628129" y="48444"/>
                      <a:pt x="610538" y="42937"/>
                    </a:cubicBezTo>
                    <a:cubicBezTo>
                      <a:pt x="610925" y="42937"/>
                      <a:pt x="611312" y="42907"/>
                      <a:pt x="611713" y="42907"/>
                    </a:cubicBezTo>
                    <a:close/>
                    <a:moveTo>
                      <a:pt x="592857" y="44455"/>
                    </a:moveTo>
                    <a:cubicBezTo>
                      <a:pt x="615940" y="48220"/>
                      <a:pt x="636776" y="58742"/>
                      <a:pt x="653296" y="73953"/>
                    </a:cubicBezTo>
                    <a:cubicBezTo>
                      <a:pt x="647745" y="79578"/>
                      <a:pt x="642729" y="85725"/>
                      <a:pt x="638324" y="92318"/>
                    </a:cubicBezTo>
                    <a:cubicBezTo>
                      <a:pt x="624780" y="72018"/>
                      <a:pt x="605403" y="55974"/>
                      <a:pt x="582617" y="46583"/>
                    </a:cubicBezTo>
                    <a:cubicBezTo>
                      <a:pt x="585966" y="45720"/>
                      <a:pt x="589389" y="45006"/>
                      <a:pt x="592857" y="44455"/>
                    </a:cubicBezTo>
                    <a:close/>
                    <a:moveTo>
                      <a:pt x="574000" y="42907"/>
                    </a:moveTo>
                    <a:cubicBezTo>
                      <a:pt x="574402" y="42907"/>
                      <a:pt x="574789" y="42937"/>
                      <a:pt x="575176" y="42937"/>
                    </a:cubicBezTo>
                    <a:cubicBezTo>
                      <a:pt x="574744" y="43071"/>
                      <a:pt x="574328" y="43235"/>
                      <a:pt x="573911" y="43369"/>
                    </a:cubicBezTo>
                    <a:cubicBezTo>
                      <a:pt x="573494" y="43235"/>
                      <a:pt x="573078" y="43071"/>
                      <a:pt x="572661" y="42937"/>
                    </a:cubicBezTo>
                    <a:cubicBezTo>
                      <a:pt x="573107" y="42937"/>
                      <a:pt x="573539" y="42907"/>
                      <a:pt x="574000" y="42907"/>
                    </a:cubicBezTo>
                    <a:close/>
                    <a:moveTo>
                      <a:pt x="565190" y="46583"/>
                    </a:moveTo>
                    <a:cubicBezTo>
                      <a:pt x="542404" y="55974"/>
                      <a:pt x="523027" y="72018"/>
                      <a:pt x="509483" y="92318"/>
                    </a:cubicBezTo>
                    <a:cubicBezTo>
                      <a:pt x="505108" y="85755"/>
                      <a:pt x="500122" y="79638"/>
                      <a:pt x="494600" y="74042"/>
                    </a:cubicBezTo>
                    <a:cubicBezTo>
                      <a:pt x="511106" y="58802"/>
                      <a:pt x="531956" y="48250"/>
                      <a:pt x="555040" y="44470"/>
                    </a:cubicBezTo>
                    <a:cubicBezTo>
                      <a:pt x="558478" y="45021"/>
                      <a:pt x="561871" y="45720"/>
                      <a:pt x="565190" y="46583"/>
                    </a:cubicBezTo>
                    <a:close/>
                    <a:moveTo>
                      <a:pt x="536109" y="42907"/>
                    </a:moveTo>
                    <a:cubicBezTo>
                      <a:pt x="536555" y="42907"/>
                      <a:pt x="537002" y="42937"/>
                      <a:pt x="537448" y="42937"/>
                    </a:cubicBezTo>
                    <a:cubicBezTo>
                      <a:pt x="519812" y="48459"/>
                      <a:pt x="503887" y="57879"/>
                      <a:pt x="490627" y="70173"/>
                    </a:cubicBezTo>
                    <a:cubicBezTo>
                      <a:pt x="486296" y="66154"/>
                      <a:pt x="481682" y="62448"/>
                      <a:pt x="476816" y="59085"/>
                    </a:cubicBezTo>
                    <a:cubicBezTo>
                      <a:pt x="494243" y="48831"/>
                      <a:pt x="514499" y="42907"/>
                      <a:pt x="536109" y="42907"/>
                    </a:cubicBezTo>
                    <a:close/>
                    <a:moveTo>
                      <a:pt x="486668" y="74027"/>
                    </a:moveTo>
                    <a:cubicBezTo>
                      <a:pt x="481146" y="79623"/>
                      <a:pt x="476161" y="85740"/>
                      <a:pt x="471785" y="92303"/>
                    </a:cubicBezTo>
                    <a:cubicBezTo>
                      <a:pt x="467380" y="85710"/>
                      <a:pt x="462364" y="79549"/>
                      <a:pt x="456813" y="73938"/>
                    </a:cubicBezTo>
                    <a:cubicBezTo>
                      <a:pt x="461442" y="69667"/>
                      <a:pt x="466427" y="65782"/>
                      <a:pt x="471696" y="62299"/>
                    </a:cubicBezTo>
                    <a:cubicBezTo>
                      <a:pt x="476994" y="65812"/>
                      <a:pt x="482010" y="69726"/>
                      <a:pt x="486668" y="74027"/>
                    </a:cubicBezTo>
                    <a:close/>
                    <a:moveTo>
                      <a:pt x="407268" y="42907"/>
                    </a:moveTo>
                    <a:cubicBezTo>
                      <a:pt x="428878" y="42907"/>
                      <a:pt x="449133" y="48831"/>
                      <a:pt x="466546" y="59100"/>
                    </a:cubicBezTo>
                    <a:cubicBezTo>
                      <a:pt x="461709" y="62448"/>
                      <a:pt x="457126" y="66124"/>
                      <a:pt x="452824" y="70098"/>
                    </a:cubicBezTo>
                    <a:cubicBezTo>
                      <a:pt x="439594" y="57835"/>
                      <a:pt x="423684" y="48444"/>
                      <a:pt x="406092" y="42937"/>
                    </a:cubicBezTo>
                    <a:cubicBezTo>
                      <a:pt x="406494" y="42937"/>
                      <a:pt x="406881" y="42907"/>
                      <a:pt x="407268" y="42907"/>
                    </a:cubicBezTo>
                    <a:close/>
                    <a:moveTo>
                      <a:pt x="388412" y="44455"/>
                    </a:moveTo>
                    <a:cubicBezTo>
                      <a:pt x="411495" y="48220"/>
                      <a:pt x="432331" y="58742"/>
                      <a:pt x="448851" y="73953"/>
                    </a:cubicBezTo>
                    <a:cubicBezTo>
                      <a:pt x="443299" y="79578"/>
                      <a:pt x="438284" y="85725"/>
                      <a:pt x="433879" y="92318"/>
                    </a:cubicBezTo>
                    <a:cubicBezTo>
                      <a:pt x="420335" y="72018"/>
                      <a:pt x="400958" y="55974"/>
                      <a:pt x="378172" y="46583"/>
                    </a:cubicBezTo>
                    <a:cubicBezTo>
                      <a:pt x="381536" y="45720"/>
                      <a:pt x="384959" y="45006"/>
                      <a:pt x="388412" y="44455"/>
                    </a:cubicBezTo>
                    <a:close/>
                    <a:moveTo>
                      <a:pt x="369555" y="42907"/>
                    </a:moveTo>
                    <a:cubicBezTo>
                      <a:pt x="369957" y="42907"/>
                      <a:pt x="370344" y="42937"/>
                      <a:pt x="370731" y="42937"/>
                    </a:cubicBezTo>
                    <a:cubicBezTo>
                      <a:pt x="370299" y="43071"/>
                      <a:pt x="369883" y="43235"/>
                      <a:pt x="369466" y="43369"/>
                    </a:cubicBezTo>
                    <a:cubicBezTo>
                      <a:pt x="369049" y="43235"/>
                      <a:pt x="368632" y="43071"/>
                      <a:pt x="368216" y="42937"/>
                    </a:cubicBezTo>
                    <a:cubicBezTo>
                      <a:pt x="368662" y="42937"/>
                      <a:pt x="369109" y="42907"/>
                      <a:pt x="369555" y="42907"/>
                    </a:cubicBezTo>
                    <a:close/>
                    <a:moveTo>
                      <a:pt x="331663" y="42907"/>
                    </a:moveTo>
                    <a:cubicBezTo>
                      <a:pt x="332110" y="42907"/>
                      <a:pt x="332556" y="42937"/>
                      <a:pt x="333003" y="42937"/>
                    </a:cubicBezTo>
                    <a:cubicBezTo>
                      <a:pt x="308625" y="50572"/>
                      <a:pt x="287491" y="65648"/>
                      <a:pt x="272221" y="85502"/>
                    </a:cubicBezTo>
                    <a:cubicBezTo>
                      <a:pt x="269275" y="78730"/>
                      <a:pt x="265792" y="72241"/>
                      <a:pt x="261863" y="66065"/>
                    </a:cubicBezTo>
                    <a:cubicBezTo>
                      <a:pt x="281404" y="51524"/>
                      <a:pt x="305559" y="42907"/>
                      <a:pt x="331663" y="42907"/>
                    </a:cubicBezTo>
                    <a:close/>
                    <a:moveTo>
                      <a:pt x="246638" y="160764"/>
                    </a:moveTo>
                    <a:cubicBezTo>
                      <a:pt x="246638" y="179561"/>
                      <a:pt x="250850" y="197376"/>
                      <a:pt x="258366" y="213330"/>
                    </a:cubicBezTo>
                    <a:cubicBezTo>
                      <a:pt x="253410" y="221397"/>
                      <a:pt x="247620" y="228898"/>
                      <a:pt x="241161" y="235744"/>
                    </a:cubicBezTo>
                    <a:cubicBezTo>
                      <a:pt x="224373" y="215354"/>
                      <a:pt x="214268" y="189220"/>
                      <a:pt x="214268" y="160764"/>
                    </a:cubicBezTo>
                    <a:cubicBezTo>
                      <a:pt x="214268" y="123989"/>
                      <a:pt x="231130" y="91113"/>
                      <a:pt x="257502" y="69488"/>
                    </a:cubicBezTo>
                    <a:cubicBezTo>
                      <a:pt x="261729" y="76200"/>
                      <a:pt x="265390" y="83284"/>
                      <a:pt x="268412" y="90711"/>
                    </a:cubicBezTo>
                    <a:cubicBezTo>
                      <a:pt x="254690" y="110624"/>
                      <a:pt x="246638" y="134764"/>
                      <a:pt x="246638" y="160764"/>
                    </a:cubicBezTo>
                    <a:close/>
                    <a:moveTo>
                      <a:pt x="270837" y="97096"/>
                    </a:moveTo>
                    <a:cubicBezTo>
                      <a:pt x="275779" y="111190"/>
                      <a:pt x="278487" y="126325"/>
                      <a:pt x="278487" y="142086"/>
                    </a:cubicBezTo>
                    <a:cubicBezTo>
                      <a:pt x="278487" y="165750"/>
                      <a:pt x="272430" y="188029"/>
                      <a:pt x="261789" y="207466"/>
                    </a:cubicBezTo>
                    <a:cubicBezTo>
                      <a:pt x="255612" y="193149"/>
                      <a:pt x="252174" y="177359"/>
                      <a:pt x="252174" y="160779"/>
                    </a:cubicBezTo>
                    <a:cubicBezTo>
                      <a:pt x="252174" y="137324"/>
                      <a:pt x="259035" y="115461"/>
                      <a:pt x="270837" y="97096"/>
                    </a:cubicBezTo>
                    <a:close/>
                    <a:moveTo>
                      <a:pt x="5417" y="142071"/>
                    </a:moveTo>
                    <a:cubicBezTo>
                      <a:pt x="5417" y="66779"/>
                      <a:pt x="66675" y="5536"/>
                      <a:pt x="141952" y="5536"/>
                    </a:cubicBezTo>
                    <a:cubicBezTo>
                      <a:pt x="188595" y="5536"/>
                      <a:pt x="229820" y="29051"/>
                      <a:pt x="254466" y="64845"/>
                    </a:cubicBezTo>
                    <a:cubicBezTo>
                      <a:pt x="230773" y="84088"/>
                      <a:pt x="214342" y="111978"/>
                      <a:pt x="209952" y="143693"/>
                    </a:cubicBezTo>
                    <a:cubicBezTo>
                      <a:pt x="197852" y="101307"/>
                      <a:pt x="158800" y="70187"/>
                      <a:pt x="112588" y="70187"/>
                    </a:cubicBezTo>
                    <a:cubicBezTo>
                      <a:pt x="56748" y="70187"/>
                      <a:pt x="11311" y="115625"/>
                      <a:pt x="11311" y="171465"/>
                    </a:cubicBezTo>
                    <a:cubicBezTo>
                      <a:pt x="11311" y="175855"/>
                      <a:pt x="11623" y="180156"/>
                      <a:pt x="12159" y="184398"/>
                    </a:cubicBezTo>
                    <a:cubicBezTo>
                      <a:pt x="7799" y="171063"/>
                      <a:pt x="5417" y="156850"/>
                      <a:pt x="5417" y="142071"/>
                    </a:cubicBezTo>
                    <a:close/>
                    <a:moveTo>
                      <a:pt x="26938" y="190738"/>
                    </a:moveTo>
                    <a:cubicBezTo>
                      <a:pt x="26938" y="154141"/>
                      <a:pt x="56703" y="124376"/>
                      <a:pt x="93300" y="124376"/>
                    </a:cubicBezTo>
                    <a:cubicBezTo>
                      <a:pt x="129897" y="124376"/>
                      <a:pt x="159663" y="154141"/>
                      <a:pt x="159663" y="190738"/>
                    </a:cubicBezTo>
                    <a:cubicBezTo>
                      <a:pt x="159663" y="227335"/>
                      <a:pt x="129897" y="257101"/>
                      <a:pt x="93300" y="257101"/>
                    </a:cubicBezTo>
                    <a:cubicBezTo>
                      <a:pt x="56703" y="257101"/>
                      <a:pt x="26938" y="227320"/>
                      <a:pt x="26938" y="190738"/>
                    </a:cubicBezTo>
                    <a:close/>
                    <a:moveTo>
                      <a:pt x="93300" y="262622"/>
                    </a:moveTo>
                    <a:cubicBezTo>
                      <a:pt x="132948" y="262622"/>
                      <a:pt x="165199" y="230371"/>
                      <a:pt x="165199" y="190723"/>
                    </a:cubicBezTo>
                    <a:cubicBezTo>
                      <a:pt x="165199" y="151076"/>
                      <a:pt x="132948" y="118824"/>
                      <a:pt x="93300" y="118824"/>
                    </a:cubicBezTo>
                    <a:cubicBezTo>
                      <a:pt x="53653" y="118824"/>
                      <a:pt x="21401" y="151076"/>
                      <a:pt x="21401" y="190723"/>
                    </a:cubicBezTo>
                    <a:cubicBezTo>
                      <a:pt x="21401" y="195471"/>
                      <a:pt x="21878" y="200100"/>
                      <a:pt x="22756" y="204579"/>
                    </a:cubicBezTo>
                    <a:cubicBezTo>
                      <a:pt x="18931" y="194250"/>
                      <a:pt x="16832" y="183088"/>
                      <a:pt x="16832" y="171435"/>
                    </a:cubicBezTo>
                    <a:cubicBezTo>
                      <a:pt x="16832" y="118646"/>
                      <a:pt x="59784" y="75694"/>
                      <a:pt x="112574" y="75694"/>
                    </a:cubicBezTo>
                    <a:cubicBezTo>
                      <a:pt x="165363" y="75694"/>
                      <a:pt x="208315" y="118646"/>
                      <a:pt x="208315" y="171435"/>
                    </a:cubicBezTo>
                    <a:cubicBezTo>
                      <a:pt x="208315" y="224225"/>
                      <a:pt x="165363" y="267176"/>
                      <a:pt x="112574" y="267176"/>
                    </a:cubicBezTo>
                    <a:cubicBezTo>
                      <a:pt x="100935" y="267176"/>
                      <a:pt x="89773" y="265078"/>
                      <a:pt x="79430" y="261253"/>
                    </a:cubicBezTo>
                    <a:cubicBezTo>
                      <a:pt x="83924" y="262161"/>
                      <a:pt x="88553" y="262622"/>
                      <a:pt x="93300" y="262622"/>
                    </a:cubicBezTo>
                    <a:close/>
                    <a:moveTo>
                      <a:pt x="141952" y="278621"/>
                    </a:moveTo>
                    <a:cubicBezTo>
                      <a:pt x="127188" y="278621"/>
                      <a:pt x="112975" y="276240"/>
                      <a:pt x="99640" y="271879"/>
                    </a:cubicBezTo>
                    <a:cubicBezTo>
                      <a:pt x="103882" y="272430"/>
                      <a:pt x="108198" y="272728"/>
                      <a:pt x="112574" y="272728"/>
                    </a:cubicBezTo>
                    <a:cubicBezTo>
                      <a:pt x="162208" y="272728"/>
                      <a:pt x="203582" y="236830"/>
                      <a:pt x="212169" y="189652"/>
                    </a:cubicBezTo>
                    <a:cubicBezTo>
                      <a:pt x="216649" y="208345"/>
                      <a:pt x="225370" y="225400"/>
                      <a:pt x="237277" y="239702"/>
                    </a:cubicBezTo>
                    <a:cubicBezTo>
                      <a:pt x="212646" y="263753"/>
                      <a:pt x="179010" y="278621"/>
                      <a:pt x="141952" y="278621"/>
                    </a:cubicBezTo>
                    <a:close/>
                    <a:moveTo>
                      <a:pt x="331663" y="278621"/>
                    </a:moveTo>
                    <a:cubicBezTo>
                      <a:pt x="297269" y="278621"/>
                      <a:pt x="266283" y="263694"/>
                      <a:pt x="244792" y="239956"/>
                    </a:cubicBezTo>
                    <a:cubicBezTo>
                      <a:pt x="250909" y="233541"/>
                      <a:pt x="256416" y="226546"/>
                      <a:pt x="261268" y="219075"/>
                    </a:cubicBezTo>
                    <a:cubicBezTo>
                      <a:pt x="276389" y="247263"/>
                      <a:pt x="302091" y="268903"/>
                      <a:pt x="333018" y="278591"/>
                    </a:cubicBezTo>
                    <a:cubicBezTo>
                      <a:pt x="332571" y="278591"/>
                      <a:pt x="332125" y="278621"/>
                      <a:pt x="331663" y="278621"/>
                    </a:cubicBezTo>
                    <a:close/>
                    <a:moveTo>
                      <a:pt x="350609" y="277059"/>
                    </a:moveTo>
                    <a:cubicBezTo>
                      <a:pt x="312941" y="270897"/>
                      <a:pt x="281255" y="246668"/>
                      <a:pt x="264646" y="213554"/>
                    </a:cubicBezTo>
                    <a:cubicBezTo>
                      <a:pt x="276939" y="192539"/>
                      <a:pt x="284009" y="168131"/>
                      <a:pt x="284009" y="142071"/>
                    </a:cubicBezTo>
                    <a:cubicBezTo>
                      <a:pt x="284009" y="124257"/>
                      <a:pt x="280675" y="107201"/>
                      <a:pt x="274662" y="91470"/>
                    </a:cubicBezTo>
                    <a:cubicBezTo>
                      <a:pt x="292492" y="66943"/>
                      <a:pt x="319504" y="49545"/>
                      <a:pt x="350594" y="44455"/>
                    </a:cubicBezTo>
                    <a:cubicBezTo>
                      <a:pt x="354032" y="45021"/>
                      <a:pt x="357411" y="45705"/>
                      <a:pt x="360744" y="46568"/>
                    </a:cubicBezTo>
                    <a:cubicBezTo>
                      <a:pt x="315962" y="65008"/>
                      <a:pt x="284336" y="109240"/>
                      <a:pt x="284336" y="160749"/>
                    </a:cubicBezTo>
                    <a:cubicBezTo>
                      <a:pt x="284336" y="212274"/>
                      <a:pt x="315962" y="256490"/>
                      <a:pt x="360744" y="274930"/>
                    </a:cubicBezTo>
                    <a:cubicBezTo>
                      <a:pt x="357440" y="275808"/>
                      <a:pt x="354047" y="276493"/>
                      <a:pt x="350609" y="277059"/>
                    </a:cubicBezTo>
                    <a:close/>
                    <a:moveTo>
                      <a:pt x="369570" y="278621"/>
                    </a:moveTo>
                    <a:cubicBezTo>
                      <a:pt x="369123" y="278621"/>
                      <a:pt x="368677" y="278591"/>
                      <a:pt x="368216" y="278591"/>
                    </a:cubicBezTo>
                    <a:cubicBezTo>
                      <a:pt x="368632" y="278457"/>
                      <a:pt x="369049" y="278294"/>
                      <a:pt x="369481" y="278160"/>
                    </a:cubicBezTo>
                    <a:cubicBezTo>
                      <a:pt x="369912" y="278294"/>
                      <a:pt x="370329" y="278457"/>
                      <a:pt x="370746" y="278591"/>
                    </a:cubicBezTo>
                    <a:cubicBezTo>
                      <a:pt x="370344" y="278591"/>
                      <a:pt x="369957" y="278621"/>
                      <a:pt x="369570" y="278621"/>
                    </a:cubicBezTo>
                    <a:close/>
                    <a:moveTo>
                      <a:pt x="378187" y="274945"/>
                    </a:moveTo>
                    <a:cubicBezTo>
                      <a:pt x="400973" y="265554"/>
                      <a:pt x="420350" y="249510"/>
                      <a:pt x="433893" y="229210"/>
                    </a:cubicBezTo>
                    <a:cubicBezTo>
                      <a:pt x="438299" y="235803"/>
                      <a:pt x="443314" y="241965"/>
                      <a:pt x="448866" y="247576"/>
                    </a:cubicBezTo>
                    <a:cubicBezTo>
                      <a:pt x="432361" y="262786"/>
                      <a:pt x="411510" y="273308"/>
                      <a:pt x="388427" y="277073"/>
                    </a:cubicBezTo>
                    <a:cubicBezTo>
                      <a:pt x="384959" y="276508"/>
                      <a:pt x="381536" y="275808"/>
                      <a:pt x="378187" y="274945"/>
                    </a:cubicBezTo>
                    <a:close/>
                    <a:moveTo>
                      <a:pt x="407283" y="278621"/>
                    </a:moveTo>
                    <a:cubicBezTo>
                      <a:pt x="406881" y="278621"/>
                      <a:pt x="406494" y="278591"/>
                      <a:pt x="406107" y="278591"/>
                    </a:cubicBezTo>
                    <a:cubicBezTo>
                      <a:pt x="423714" y="273085"/>
                      <a:pt x="439609" y="263679"/>
                      <a:pt x="452839" y="251430"/>
                    </a:cubicBezTo>
                    <a:cubicBezTo>
                      <a:pt x="457140" y="255419"/>
                      <a:pt x="461724" y="259095"/>
                      <a:pt x="466561" y="262429"/>
                    </a:cubicBezTo>
                    <a:cubicBezTo>
                      <a:pt x="449148" y="272698"/>
                      <a:pt x="428893" y="278621"/>
                      <a:pt x="407283" y="278621"/>
                    </a:cubicBezTo>
                    <a:close/>
                    <a:moveTo>
                      <a:pt x="456813" y="247576"/>
                    </a:moveTo>
                    <a:cubicBezTo>
                      <a:pt x="462364" y="241950"/>
                      <a:pt x="467380" y="235803"/>
                      <a:pt x="471785" y="229210"/>
                    </a:cubicBezTo>
                    <a:cubicBezTo>
                      <a:pt x="476161" y="235774"/>
                      <a:pt x="481146" y="241890"/>
                      <a:pt x="486668" y="247486"/>
                    </a:cubicBezTo>
                    <a:cubicBezTo>
                      <a:pt x="482010" y="251788"/>
                      <a:pt x="476994" y="255702"/>
                      <a:pt x="471696" y="259214"/>
                    </a:cubicBezTo>
                    <a:cubicBezTo>
                      <a:pt x="466427" y="255731"/>
                      <a:pt x="461442" y="251847"/>
                      <a:pt x="456813" y="247576"/>
                    </a:cubicBezTo>
                    <a:close/>
                    <a:moveTo>
                      <a:pt x="536109" y="278621"/>
                    </a:moveTo>
                    <a:cubicBezTo>
                      <a:pt x="514499" y="278621"/>
                      <a:pt x="494243" y="272698"/>
                      <a:pt x="476830" y="262429"/>
                    </a:cubicBezTo>
                    <a:cubicBezTo>
                      <a:pt x="481697" y="259065"/>
                      <a:pt x="486311" y="255359"/>
                      <a:pt x="490642" y="251341"/>
                    </a:cubicBezTo>
                    <a:cubicBezTo>
                      <a:pt x="503887" y="263634"/>
                      <a:pt x="519827" y="273055"/>
                      <a:pt x="537463" y="278577"/>
                    </a:cubicBezTo>
                    <a:cubicBezTo>
                      <a:pt x="537002" y="278591"/>
                      <a:pt x="536555" y="278621"/>
                      <a:pt x="536109" y="278621"/>
                    </a:cubicBezTo>
                    <a:close/>
                    <a:moveTo>
                      <a:pt x="555054" y="277059"/>
                    </a:moveTo>
                    <a:cubicBezTo>
                      <a:pt x="531971" y="273278"/>
                      <a:pt x="511120" y="262726"/>
                      <a:pt x="494615" y="247486"/>
                    </a:cubicBezTo>
                    <a:cubicBezTo>
                      <a:pt x="500137" y="241890"/>
                      <a:pt x="505123" y="235774"/>
                      <a:pt x="509498" y="229210"/>
                    </a:cubicBezTo>
                    <a:cubicBezTo>
                      <a:pt x="523042" y="249510"/>
                      <a:pt x="542419" y="265554"/>
                      <a:pt x="565205" y="274945"/>
                    </a:cubicBezTo>
                    <a:cubicBezTo>
                      <a:pt x="561871" y="275808"/>
                      <a:pt x="558478" y="276493"/>
                      <a:pt x="555054" y="277059"/>
                    </a:cubicBezTo>
                    <a:close/>
                    <a:moveTo>
                      <a:pt x="574000" y="278621"/>
                    </a:moveTo>
                    <a:cubicBezTo>
                      <a:pt x="573554" y="278621"/>
                      <a:pt x="573107" y="278591"/>
                      <a:pt x="572661" y="278591"/>
                    </a:cubicBezTo>
                    <a:cubicBezTo>
                      <a:pt x="573078" y="278457"/>
                      <a:pt x="573494" y="278294"/>
                      <a:pt x="573926" y="278160"/>
                    </a:cubicBezTo>
                    <a:cubicBezTo>
                      <a:pt x="574358" y="278294"/>
                      <a:pt x="574774" y="278457"/>
                      <a:pt x="575191" y="278591"/>
                    </a:cubicBezTo>
                    <a:cubicBezTo>
                      <a:pt x="574789" y="278591"/>
                      <a:pt x="574387" y="278621"/>
                      <a:pt x="574000" y="278621"/>
                    </a:cubicBezTo>
                    <a:close/>
                    <a:moveTo>
                      <a:pt x="582617" y="274945"/>
                    </a:moveTo>
                    <a:cubicBezTo>
                      <a:pt x="605373" y="265569"/>
                      <a:pt x="624736" y="249555"/>
                      <a:pt x="638279" y="229285"/>
                    </a:cubicBezTo>
                    <a:cubicBezTo>
                      <a:pt x="642625" y="235788"/>
                      <a:pt x="647640" y="241935"/>
                      <a:pt x="653251" y="247620"/>
                    </a:cubicBezTo>
                    <a:cubicBezTo>
                      <a:pt x="636746" y="262816"/>
                      <a:pt x="615925" y="273323"/>
                      <a:pt x="592857" y="277073"/>
                    </a:cubicBezTo>
                    <a:cubicBezTo>
                      <a:pt x="589389" y="276508"/>
                      <a:pt x="585966" y="275808"/>
                      <a:pt x="582617" y="274945"/>
                    </a:cubicBezTo>
                    <a:close/>
                    <a:moveTo>
                      <a:pt x="611713" y="278621"/>
                    </a:moveTo>
                    <a:cubicBezTo>
                      <a:pt x="611312" y="278621"/>
                      <a:pt x="610925" y="278591"/>
                      <a:pt x="610538" y="278591"/>
                    </a:cubicBezTo>
                    <a:cubicBezTo>
                      <a:pt x="628114" y="273085"/>
                      <a:pt x="644009" y="263709"/>
                      <a:pt x="657240" y="251460"/>
                    </a:cubicBezTo>
                    <a:cubicBezTo>
                      <a:pt x="661571" y="255478"/>
                      <a:pt x="666155" y="259140"/>
                      <a:pt x="670932" y="262458"/>
                    </a:cubicBezTo>
                    <a:cubicBezTo>
                      <a:pt x="653534" y="272713"/>
                      <a:pt x="633293" y="278621"/>
                      <a:pt x="611713" y="278621"/>
                    </a:cubicBezTo>
                    <a:close/>
                    <a:moveTo>
                      <a:pt x="676052" y="259274"/>
                    </a:moveTo>
                    <a:cubicBezTo>
                      <a:pt x="670843" y="255821"/>
                      <a:pt x="665887" y="251936"/>
                      <a:pt x="661214" y="247620"/>
                    </a:cubicBezTo>
                    <a:cubicBezTo>
                      <a:pt x="666750" y="242009"/>
                      <a:pt x="671766" y="235878"/>
                      <a:pt x="676171" y="229285"/>
                    </a:cubicBezTo>
                    <a:cubicBezTo>
                      <a:pt x="680502" y="235759"/>
                      <a:pt x="685473" y="241861"/>
                      <a:pt x="691054" y="247531"/>
                    </a:cubicBezTo>
                    <a:cubicBezTo>
                      <a:pt x="686380" y="251832"/>
                      <a:pt x="681365" y="255761"/>
                      <a:pt x="676052" y="259274"/>
                    </a:cubicBezTo>
                    <a:close/>
                    <a:moveTo>
                      <a:pt x="740539" y="278606"/>
                    </a:moveTo>
                    <a:cubicBezTo>
                      <a:pt x="719331" y="278606"/>
                      <a:pt x="699001" y="272981"/>
                      <a:pt x="681186" y="262473"/>
                    </a:cubicBezTo>
                    <a:cubicBezTo>
                      <a:pt x="686068" y="259110"/>
                      <a:pt x="690696" y="255389"/>
                      <a:pt x="695027" y="251371"/>
                    </a:cubicBezTo>
                    <a:cubicBezTo>
                      <a:pt x="708600" y="263976"/>
                      <a:pt x="724525" y="273189"/>
                      <a:pt x="741789" y="278577"/>
                    </a:cubicBezTo>
                    <a:cubicBezTo>
                      <a:pt x="741372" y="278591"/>
                      <a:pt x="740956" y="278606"/>
                      <a:pt x="740539" y="278606"/>
                    </a:cubicBezTo>
                    <a:close/>
                    <a:moveTo>
                      <a:pt x="759455" y="277059"/>
                    </a:moveTo>
                    <a:cubicBezTo>
                      <a:pt x="736922" y="273397"/>
                      <a:pt x="716027" y="263262"/>
                      <a:pt x="699016" y="247531"/>
                    </a:cubicBezTo>
                    <a:cubicBezTo>
                      <a:pt x="704552" y="241920"/>
                      <a:pt x="709553" y="235788"/>
                      <a:pt x="713928" y="229210"/>
                    </a:cubicBezTo>
                    <a:cubicBezTo>
                      <a:pt x="727472" y="249510"/>
                      <a:pt x="746849" y="265554"/>
                      <a:pt x="769635" y="274945"/>
                    </a:cubicBezTo>
                    <a:cubicBezTo>
                      <a:pt x="766301" y="275808"/>
                      <a:pt x="762893" y="276493"/>
                      <a:pt x="759455" y="277059"/>
                    </a:cubicBezTo>
                    <a:close/>
                    <a:moveTo>
                      <a:pt x="778431" y="278606"/>
                    </a:moveTo>
                    <a:cubicBezTo>
                      <a:pt x="777984" y="278606"/>
                      <a:pt x="777538" y="278577"/>
                      <a:pt x="777076" y="278577"/>
                    </a:cubicBezTo>
                    <a:cubicBezTo>
                      <a:pt x="777508" y="278443"/>
                      <a:pt x="777910" y="278279"/>
                      <a:pt x="778341" y="278145"/>
                    </a:cubicBezTo>
                    <a:cubicBezTo>
                      <a:pt x="778773" y="278279"/>
                      <a:pt x="779190" y="278443"/>
                      <a:pt x="779606" y="278577"/>
                    </a:cubicBezTo>
                    <a:cubicBezTo>
                      <a:pt x="779219" y="278591"/>
                      <a:pt x="778832" y="278606"/>
                      <a:pt x="778431" y="278606"/>
                    </a:cubicBezTo>
                    <a:close/>
                    <a:moveTo>
                      <a:pt x="787048" y="274945"/>
                    </a:moveTo>
                    <a:cubicBezTo>
                      <a:pt x="809833" y="265554"/>
                      <a:pt x="829211" y="249510"/>
                      <a:pt x="842754" y="229210"/>
                    </a:cubicBezTo>
                    <a:cubicBezTo>
                      <a:pt x="847159" y="235803"/>
                      <a:pt x="852175" y="241965"/>
                      <a:pt x="857726" y="247576"/>
                    </a:cubicBezTo>
                    <a:cubicBezTo>
                      <a:pt x="841221" y="262786"/>
                      <a:pt x="820370" y="273308"/>
                      <a:pt x="797287" y="277073"/>
                    </a:cubicBezTo>
                    <a:cubicBezTo>
                      <a:pt x="793819" y="276508"/>
                      <a:pt x="790411" y="275808"/>
                      <a:pt x="787048" y="274945"/>
                    </a:cubicBezTo>
                    <a:close/>
                    <a:moveTo>
                      <a:pt x="816144" y="278606"/>
                    </a:moveTo>
                    <a:cubicBezTo>
                      <a:pt x="815742" y="278606"/>
                      <a:pt x="815355" y="278577"/>
                      <a:pt x="814968" y="278577"/>
                    </a:cubicBezTo>
                    <a:cubicBezTo>
                      <a:pt x="832574" y="273070"/>
                      <a:pt x="848469" y="263679"/>
                      <a:pt x="861700" y="251415"/>
                    </a:cubicBezTo>
                    <a:cubicBezTo>
                      <a:pt x="866001" y="255404"/>
                      <a:pt x="870585" y="259080"/>
                      <a:pt x="875422" y="262414"/>
                    </a:cubicBezTo>
                    <a:cubicBezTo>
                      <a:pt x="858009" y="272698"/>
                      <a:pt x="837754" y="278606"/>
                      <a:pt x="816144" y="278606"/>
                    </a:cubicBezTo>
                    <a:close/>
                    <a:moveTo>
                      <a:pt x="865688" y="247576"/>
                    </a:moveTo>
                    <a:cubicBezTo>
                      <a:pt x="871240" y="241950"/>
                      <a:pt x="876255" y="235803"/>
                      <a:pt x="880661" y="229210"/>
                    </a:cubicBezTo>
                    <a:cubicBezTo>
                      <a:pt x="885036" y="235774"/>
                      <a:pt x="890022" y="241890"/>
                      <a:pt x="895543" y="247486"/>
                    </a:cubicBezTo>
                    <a:cubicBezTo>
                      <a:pt x="890885" y="251788"/>
                      <a:pt x="885870" y="255702"/>
                      <a:pt x="880571" y="259214"/>
                    </a:cubicBezTo>
                    <a:cubicBezTo>
                      <a:pt x="875288" y="255731"/>
                      <a:pt x="870317" y="251847"/>
                      <a:pt x="865688" y="247576"/>
                    </a:cubicBezTo>
                    <a:close/>
                    <a:moveTo>
                      <a:pt x="944969" y="278606"/>
                    </a:moveTo>
                    <a:cubicBezTo>
                      <a:pt x="923359" y="278606"/>
                      <a:pt x="903104" y="272683"/>
                      <a:pt x="885691" y="262414"/>
                    </a:cubicBezTo>
                    <a:cubicBezTo>
                      <a:pt x="890558" y="259050"/>
                      <a:pt x="895171" y="255344"/>
                      <a:pt x="899502" y="251326"/>
                    </a:cubicBezTo>
                    <a:cubicBezTo>
                      <a:pt x="912748" y="263619"/>
                      <a:pt x="928688" y="273040"/>
                      <a:pt x="946324" y="278562"/>
                    </a:cubicBezTo>
                    <a:cubicBezTo>
                      <a:pt x="945877" y="278577"/>
                      <a:pt x="945431" y="278606"/>
                      <a:pt x="944969" y="278606"/>
                    </a:cubicBezTo>
                    <a:close/>
                    <a:moveTo>
                      <a:pt x="963915" y="277059"/>
                    </a:moveTo>
                    <a:cubicBezTo>
                      <a:pt x="940832" y="273278"/>
                      <a:pt x="919981" y="262726"/>
                      <a:pt x="903476" y="247486"/>
                    </a:cubicBezTo>
                    <a:cubicBezTo>
                      <a:pt x="908998" y="241890"/>
                      <a:pt x="913983" y="235774"/>
                      <a:pt x="918359" y="229210"/>
                    </a:cubicBezTo>
                    <a:cubicBezTo>
                      <a:pt x="931902" y="249510"/>
                      <a:pt x="951280" y="265554"/>
                      <a:pt x="974065" y="274945"/>
                    </a:cubicBezTo>
                    <a:cubicBezTo>
                      <a:pt x="970746" y="275793"/>
                      <a:pt x="967353" y="276493"/>
                      <a:pt x="963915" y="277059"/>
                    </a:cubicBezTo>
                    <a:close/>
                    <a:moveTo>
                      <a:pt x="982861" y="278606"/>
                    </a:moveTo>
                    <a:cubicBezTo>
                      <a:pt x="982414" y="278606"/>
                      <a:pt x="981968" y="278577"/>
                      <a:pt x="981522" y="278577"/>
                    </a:cubicBezTo>
                    <a:cubicBezTo>
                      <a:pt x="981938" y="278443"/>
                      <a:pt x="982355" y="278279"/>
                      <a:pt x="982772" y="278145"/>
                    </a:cubicBezTo>
                    <a:cubicBezTo>
                      <a:pt x="983203" y="278279"/>
                      <a:pt x="983620" y="278443"/>
                      <a:pt x="984037" y="278577"/>
                    </a:cubicBezTo>
                    <a:cubicBezTo>
                      <a:pt x="983650" y="278591"/>
                      <a:pt x="983263" y="278606"/>
                      <a:pt x="982861" y="278606"/>
                    </a:cubicBezTo>
                    <a:close/>
                    <a:moveTo>
                      <a:pt x="1001717" y="277073"/>
                    </a:moveTo>
                    <a:cubicBezTo>
                      <a:pt x="998250" y="276508"/>
                      <a:pt x="994842" y="275808"/>
                      <a:pt x="991478" y="274945"/>
                    </a:cubicBezTo>
                    <a:cubicBezTo>
                      <a:pt x="1014264" y="265554"/>
                      <a:pt x="1033641" y="249510"/>
                      <a:pt x="1047184" y="229210"/>
                    </a:cubicBezTo>
                    <a:cubicBezTo>
                      <a:pt x="1051590" y="235803"/>
                      <a:pt x="1056605" y="241965"/>
                      <a:pt x="1062157" y="247576"/>
                    </a:cubicBezTo>
                    <a:cubicBezTo>
                      <a:pt x="1045652" y="262786"/>
                      <a:pt x="1024801" y="273308"/>
                      <a:pt x="1001717" y="277073"/>
                    </a:cubicBezTo>
                    <a:close/>
                    <a:moveTo>
                      <a:pt x="1020574" y="278606"/>
                    </a:moveTo>
                    <a:cubicBezTo>
                      <a:pt x="1020172" y="278606"/>
                      <a:pt x="1019785" y="278577"/>
                      <a:pt x="1019398" y="278577"/>
                    </a:cubicBezTo>
                    <a:cubicBezTo>
                      <a:pt x="1037005" y="273070"/>
                      <a:pt x="1052899" y="263679"/>
                      <a:pt x="1066130" y="251415"/>
                    </a:cubicBezTo>
                    <a:cubicBezTo>
                      <a:pt x="1070431" y="255404"/>
                      <a:pt x="1075015" y="259080"/>
                      <a:pt x="1079852" y="262414"/>
                    </a:cubicBezTo>
                    <a:cubicBezTo>
                      <a:pt x="1062439" y="272698"/>
                      <a:pt x="1042199" y="278606"/>
                      <a:pt x="1020574" y="278606"/>
                    </a:cubicBezTo>
                    <a:close/>
                    <a:moveTo>
                      <a:pt x="1085002" y="259214"/>
                    </a:moveTo>
                    <a:cubicBezTo>
                      <a:pt x="1079733" y="255731"/>
                      <a:pt x="1074762" y="251847"/>
                      <a:pt x="1070119" y="247576"/>
                    </a:cubicBezTo>
                    <a:cubicBezTo>
                      <a:pt x="1075670" y="241950"/>
                      <a:pt x="1080686" y="235803"/>
                      <a:pt x="1085091" y="229210"/>
                    </a:cubicBezTo>
                    <a:cubicBezTo>
                      <a:pt x="1089467" y="235774"/>
                      <a:pt x="1094452" y="241890"/>
                      <a:pt x="1099974" y="247486"/>
                    </a:cubicBezTo>
                    <a:cubicBezTo>
                      <a:pt x="1095315" y="251788"/>
                      <a:pt x="1090300" y="255702"/>
                      <a:pt x="1085002" y="259214"/>
                    </a:cubicBezTo>
                    <a:close/>
                    <a:moveTo>
                      <a:pt x="1149414" y="278606"/>
                    </a:moveTo>
                    <a:cubicBezTo>
                      <a:pt x="1127805" y="278606"/>
                      <a:pt x="1107549" y="272683"/>
                      <a:pt x="1090136" y="262414"/>
                    </a:cubicBezTo>
                    <a:cubicBezTo>
                      <a:pt x="1095003" y="259050"/>
                      <a:pt x="1099617" y="255344"/>
                      <a:pt x="1103948" y="251326"/>
                    </a:cubicBezTo>
                    <a:cubicBezTo>
                      <a:pt x="1117193" y="263619"/>
                      <a:pt x="1133133" y="273040"/>
                      <a:pt x="1150769" y="278562"/>
                    </a:cubicBezTo>
                    <a:cubicBezTo>
                      <a:pt x="1150308" y="278577"/>
                      <a:pt x="1149861" y="278606"/>
                      <a:pt x="1149414" y="278606"/>
                    </a:cubicBezTo>
                    <a:close/>
                    <a:moveTo>
                      <a:pt x="1168360" y="277059"/>
                    </a:moveTo>
                    <a:cubicBezTo>
                      <a:pt x="1145277" y="273278"/>
                      <a:pt x="1124426" y="262726"/>
                      <a:pt x="1107921" y="247486"/>
                    </a:cubicBezTo>
                    <a:cubicBezTo>
                      <a:pt x="1113443" y="241890"/>
                      <a:pt x="1118429" y="235774"/>
                      <a:pt x="1122804" y="229210"/>
                    </a:cubicBezTo>
                    <a:cubicBezTo>
                      <a:pt x="1136347" y="249510"/>
                      <a:pt x="1155725" y="265554"/>
                      <a:pt x="1178510" y="274945"/>
                    </a:cubicBezTo>
                    <a:cubicBezTo>
                      <a:pt x="1175177" y="275793"/>
                      <a:pt x="1171783" y="276493"/>
                      <a:pt x="1168360" y="277059"/>
                    </a:cubicBezTo>
                    <a:close/>
                    <a:moveTo>
                      <a:pt x="1187306" y="278606"/>
                    </a:moveTo>
                    <a:cubicBezTo>
                      <a:pt x="1186860" y="278606"/>
                      <a:pt x="1186413" y="278577"/>
                      <a:pt x="1185967" y="278577"/>
                    </a:cubicBezTo>
                    <a:cubicBezTo>
                      <a:pt x="1186383" y="278443"/>
                      <a:pt x="1186800" y="278279"/>
                      <a:pt x="1187217" y="278145"/>
                    </a:cubicBezTo>
                    <a:cubicBezTo>
                      <a:pt x="1187649" y="278279"/>
                      <a:pt x="1188065" y="278443"/>
                      <a:pt x="1188482" y="278577"/>
                    </a:cubicBezTo>
                    <a:cubicBezTo>
                      <a:pt x="1188095" y="278591"/>
                      <a:pt x="1187693" y="278606"/>
                      <a:pt x="1187306" y="278606"/>
                    </a:cubicBezTo>
                    <a:close/>
                    <a:moveTo>
                      <a:pt x="1206163" y="277073"/>
                    </a:moveTo>
                    <a:cubicBezTo>
                      <a:pt x="1202695" y="276508"/>
                      <a:pt x="1199287" y="275808"/>
                      <a:pt x="1195923" y="274945"/>
                    </a:cubicBezTo>
                    <a:cubicBezTo>
                      <a:pt x="1218709" y="265554"/>
                      <a:pt x="1238086" y="249510"/>
                      <a:pt x="1251630" y="229210"/>
                    </a:cubicBezTo>
                    <a:cubicBezTo>
                      <a:pt x="1256035" y="235803"/>
                      <a:pt x="1261050" y="241965"/>
                      <a:pt x="1266602" y="247576"/>
                    </a:cubicBezTo>
                    <a:cubicBezTo>
                      <a:pt x="1250082" y="262786"/>
                      <a:pt x="1229246" y="273308"/>
                      <a:pt x="1206163" y="277073"/>
                    </a:cubicBezTo>
                    <a:close/>
                    <a:moveTo>
                      <a:pt x="1225019" y="278606"/>
                    </a:moveTo>
                    <a:cubicBezTo>
                      <a:pt x="1224617" y="278606"/>
                      <a:pt x="1224230" y="278577"/>
                      <a:pt x="1223843" y="278577"/>
                    </a:cubicBezTo>
                    <a:cubicBezTo>
                      <a:pt x="1241450" y="273070"/>
                      <a:pt x="1257345" y="263679"/>
                      <a:pt x="1270575" y="251415"/>
                    </a:cubicBezTo>
                    <a:cubicBezTo>
                      <a:pt x="1274877" y="255404"/>
                      <a:pt x="1279460" y="259080"/>
                      <a:pt x="1284297" y="262414"/>
                    </a:cubicBezTo>
                    <a:cubicBezTo>
                      <a:pt x="1266885" y="272698"/>
                      <a:pt x="1246629" y="278606"/>
                      <a:pt x="1225019" y="278606"/>
                    </a:cubicBezTo>
                    <a:close/>
                    <a:moveTo>
                      <a:pt x="1289432" y="259214"/>
                    </a:moveTo>
                    <a:cubicBezTo>
                      <a:pt x="1284164" y="255731"/>
                      <a:pt x="1279193" y="251847"/>
                      <a:pt x="1274549" y="247576"/>
                    </a:cubicBezTo>
                    <a:cubicBezTo>
                      <a:pt x="1280101" y="241950"/>
                      <a:pt x="1285116" y="235803"/>
                      <a:pt x="1289521" y="229210"/>
                    </a:cubicBezTo>
                    <a:cubicBezTo>
                      <a:pt x="1293897" y="235774"/>
                      <a:pt x="1298883" y="241890"/>
                      <a:pt x="1304404" y="247486"/>
                    </a:cubicBezTo>
                    <a:cubicBezTo>
                      <a:pt x="1299746" y="251788"/>
                      <a:pt x="1294730" y="255702"/>
                      <a:pt x="1289432" y="259214"/>
                    </a:cubicBezTo>
                    <a:close/>
                    <a:moveTo>
                      <a:pt x="1353845" y="278606"/>
                    </a:moveTo>
                    <a:cubicBezTo>
                      <a:pt x="1332235" y="278606"/>
                      <a:pt x="1311979" y="272683"/>
                      <a:pt x="1294567" y="262414"/>
                    </a:cubicBezTo>
                    <a:cubicBezTo>
                      <a:pt x="1299433" y="259050"/>
                      <a:pt x="1304047" y="255344"/>
                      <a:pt x="1308378" y="251326"/>
                    </a:cubicBezTo>
                    <a:cubicBezTo>
                      <a:pt x="1321624" y="263619"/>
                      <a:pt x="1337563" y="273040"/>
                      <a:pt x="1355199" y="278562"/>
                    </a:cubicBezTo>
                    <a:cubicBezTo>
                      <a:pt x="1354738" y="278577"/>
                      <a:pt x="1354291" y="278606"/>
                      <a:pt x="1353845" y="278606"/>
                    </a:cubicBezTo>
                    <a:close/>
                    <a:moveTo>
                      <a:pt x="1372791" y="277059"/>
                    </a:moveTo>
                    <a:cubicBezTo>
                      <a:pt x="1349707" y="273278"/>
                      <a:pt x="1328857" y="262726"/>
                      <a:pt x="1312351" y="247486"/>
                    </a:cubicBezTo>
                    <a:cubicBezTo>
                      <a:pt x="1317873" y="241890"/>
                      <a:pt x="1322859" y="235774"/>
                      <a:pt x="1327234" y="229210"/>
                    </a:cubicBezTo>
                    <a:cubicBezTo>
                      <a:pt x="1340778" y="249510"/>
                      <a:pt x="1360155" y="265554"/>
                      <a:pt x="1382941" y="274945"/>
                    </a:cubicBezTo>
                    <a:cubicBezTo>
                      <a:pt x="1379607" y="275793"/>
                      <a:pt x="1376229" y="276493"/>
                      <a:pt x="1372791" y="277059"/>
                    </a:cubicBezTo>
                    <a:close/>
                    <a:moveTo>
                      <a:pt x="1391737" y="278606"/>
                    </a:moveTo>
                    <a:cubicBezTo>
                      <a:pt x="1391290" y="278606"/>
                      <a:pt x="1390844" y="278577"/>
                      <a:pt x="1390397" y="278577"/>
                    </a:cubicBezTo>
                    <a:cubicBezTo>
                      <a:pt x="1390814" y="278443"/>
                      <a:pt x="1391230" y="278279"/>
                      <a:pt x="1391647" y="278145"/>
                    </a:cubicBezTo>
                    <a:cubicBezTo>
                      <a:pt x="1392079" y="278279"/>
                      <a:pt x="1392496" y="278443"/>
                      <a:pt x="1392912" y="278577"/>
                    </a:cubicBezTo>
                    <a:cubicBezTo>
                      <a:pt x="1392525" y="278591"/>
                      <a:pt x="1392138" y="278606"/>
                      <a:pt x="1391737" y="278606"/>
                    </a:cubicBezTo>
                    <a:close/>
                    <a:moveTo>
                      <a:pt x="1410593" y="277073"/>
                    </a:moveTo>
                    <a:cubicBezTo>
                      <a:pt x="1407125" y="276508"/>
                      <a:pt x="1403717" y="275808"/>
                      <a:pt x="1400354" y="274945"/>
                    </a:cubicBezTo>
                    <a:cubicBezTo>
                      <a:pt x="1423139" y="265554"/>
                      <a:pt x="1442517" y="249510"/>
                      <a:pt x="1456060" y="229210"/>
                    </a:cubicBezTo>
                    <a:cubicBezTo>
                      <a:pt x="1460465" y="235803"/>
                      <a:pt x="1465481" y="241965"/>
                      <a:pt x="1471032" y="247576"/>
                    </a:cubicBezTo>
                    <a:cubicBezTo>
                      <a:pt x="1454512" y="262786"/>
                      <a:pt x="1433676" y="273308"/>
                      <a:pt x="1410593" y="277073"/>
                    </a:cubicBezTo>
                    <a:close/>
                    <a:moveTo>
                      <a:pt x="1429450" y="278606"/>
                    </a:moveTo>
                    <a:cubicBezTo>
                      <a:pt x="1429048" y="278606"/>
                      <a:pt x="1428661" y="278577"/>
                      <a:pt x="1428274" y="278577"/>
                    </a:cubicBezTo>
                    <a:cubicBezTo>
                      <a:pt x="1445880" y="273070"/>
                      <a:pt x="1461775" y="263679"/>
                      <a:pt x="1475006" y="251415"/>
                    </a:cubicBezTo>
                    <a:cubicBezTo>
                      <a:pt x="1479307" y="255404"/>
                      <a:pt x="1483891" y="259080"/>
                      <a:pt x="1488728" y="262414"/>
                    </a:cubicBezTo>
                    <a:cubicBezTo>
                      <a:pt x="1471315" y="272698"/>
                      <a:pt x="1451059" y="278606"/>
                      <a:pt x="1429450" y="278606"/>
                    </a:cubicBezTo>
                    <a:close/>
                    <a:moveTo>
                      <a:pt x="1493862" y="259214"/>
                    </a:moveTo>
                    <a:cubicBezTo>
                      <a:pt x="1488594" y="255731"/>
                      <a:pt x="1483623" y="251847"/>
                      <a:pt x="1478980" y="247576"/>
                    </a:cubicBezTo>
                    <a:cubicBezTo>
                      <a:pt x="1484531" y="241950"/>
                      <a:pt x="1489546" y="235803"/>
                      <a:pt x="1493952" y="229210"/>
                    </a:cubicBezTo>
                    <a:cubicBezTo>
                      <a:pt x="1498327" y="235774"/>
                      <a:pt x="1503313" y="241890"/>
                      <a:pt x="1508834" y="247486"/>
                    </a:cubicBezTo>
                    <a:cubicBezTo>
                      <a:pt x="1504176" y="251788"/>
                      <a:pt x="1499175" y="255702"/>
                      <a:pt x="1493862" y="259214"/>
                    </a:cubicBezTo>
                    <a:close/>
                    <a:moveTo>
                      <a:pt x="1558275" y="278606"/>
                    </a:moveTo>
                    <a:cubicBezTo>
                      <a:pt x="1536665" y="278606"/>
                      <a:pt x="1516410" y="272683"/>
                      <a:pt x="1498997" y="262414"/>
                    </a:cubicBezTo>
                    <a:cubicBezTo>
                      <a:pt x="1503864" y="259050"/>
                      <a:pt x="1508477" y="255344"/>
                      <a:pt x="1512808" y="251326"/>
                    </a:cubicBezTo>
                    <a:cubicBezTo>
                      <a:pt x="1526054" y="263619"/>
                      <a:pt x="1541993" y="273040"/>
                      <a:pt x="1559629" y="278562"/>
                    </a:cubicBezTo>
                    <a:cubicBezTo>
                      <a:pt x="1559183" y="278577"/>
                      <a:pt x="1558736" y="278606"/>
                      <a:pt x="1558275" y="278606"/>
                    </a:cubicBezTo>
                    <a:close/>
                    <a:moveTo>
                      <a:pt x="1577221" y="277059"/>
                    </a:moveTo>
                    <a:cubicBezTo>
                      <a:pt x="1554138" y="273278"/>
                      <a:pt x="1533287" y="262726"/>
                      <a:pt x="1516782" y="247486"/>
                    </a:cubicBezTo>
                    <a:cubicBezTo>
                      <a:pt x="1522303" y="241890"/>
                      <a:pt x="1527289" y="235774"/>
                      <a:pt x="1531665" y="229210"/>
                    </a:cubicBezTo>
                    <a:cubicBezTo>
                      <a:pt x="1545208" y="249510"/>
                      <a:pt x="1564586" y="265554"/>
                      <a:pt x="1587371" y="274945"/>
                    </a:cubicBezTo>
                    <a:cubicBezTo>
                      <a:pt x="1584052" y="275793"/>
                      <a:pt x="1580659" y="276493"/>
                      <a:pt x="1577221" y="277059"/>
                    </a:cubicBezTo>
                    <a:close/>
                    <a:moveTo>
                      <a:pt x="1596167" y="278606"/>
                    </a:moveTo>
                    <a:cubicBezTo>
                      <a:pt x="1595720" y="278606"/>
                      <a:pt x="1595274" y="278577"/>
                      <a:pt x="1594827" y="278577"/>
                    </a:cubicBezTo>
                    <a:cubicBezTo>
                      <a:pt x="1595244" y="278443"/>
                      <a:pt x="1595661" y="278279"/>
                      <a:pt x="1596077" y="278145"/>
                    </a:cubicBezTo>
                    <a:cubicBezTo>
                      <a:pt x="1596509" y="278279"/>
                      <a:pt x="1596926" y="278443"/>
                      <a:pt x="1597357" y="278577"/>
                    </a:cubicBezTo>
                    <a:cubicBezTo>
                      <a:pt x="1596956" y="278591"/>
                      <a:pt x="1596569" y="278606"/>
                      <a:pt x="1596167" y="278606"/>
                    </a:cubicBezTo>
                    <a:close/>
                    <a:moveTo>
                      <a:pt x="1604799" y="274945"/>
                    </a:moveTo>
                    <a:cubicBezTo>
                      <a:pt x="1627584" y="265554"/>
                      <a:pt x="1646962" y="249510"/>
                      <a:pt x="1660505" y="229210"/>
                    </a:cubicBezTo>
                    <a:cubicBezTo>
                      <a:pt x="1664910" y="235818"/>
                      <a:pt x="1669941" y="241995"/>
                      <a:pt x="1675507" y="247620"/>
                    </a:cubicBezTo>
                    <a:cubicBezTo>
                      <a:pt x="1658481" y="263322"/>
                      <a:pt x="1637601" y="273442"/>
                      <a:pt x="1615068" y="277088"/>
                    </a:cubicBezTo>
                    <a:cubicBezTo>
                      <a:pt x="1611585" y="276508"/>
                      <a:pt x="1608162" y="275808"/>
                      <a:pt x="1604799" y="274945"/>
                    </a:cubicBezTo>
                    <a:close/>
                    <a:moveTo>
                      <a:pt x="1633880" y="278606"/>
                    </a:moveTo>
                    <a:cubicBezTo>
                      <a:pt x="1633523" y="278606"/>
                      <a:pt x="1633165" y="278577"/>
                      <a:pt x="1632793" y="278577"/>
                    </a:cubicBezTo>
                    <a:cubicBezTo>
                      <a:pt x="1650028" y="273204"/>
                      <a:pt x="1665923" y="264021"/>
                      <a:pt x="1679481" y="251445"/>
                    </a:cubicBezTo>
                    <a:cubicBezTo>
                      <a:pt x="1683767" y="255419"/>
                      <a:pt x="1688336" y="259080"/>
                      <a:pt x="1693158" y="262414"/>
                    </a:cubicBezTo>
                    <a:cubicBezTo>
                      <a:pt x="1675745" y="272698"/>
                      <a:pt x="1655505" y="278606"/>
                      <a:pt x="1633880" y="278606"/>
                    </a:cubicBezTo>
                    <a:close/>
                    <a:moveTo>
                      <a:pt x="1698308" y="259214"/>
                    </a:moveTo>
                    <a:cubicBezTo>
                      <a:pt x="1693054" y="255746"/>
                      <a:pt x="1688098" y="251862"/>
                      <a:pt x="1683469" y="247620"/>
                    </a:cubicBezTo>
                    <a:cubicBezTo>
                      <a:pt x="1689080" y="241935"/>
                      <a:pt x="1694096" y="235803"/>
                      <a:pt x="1698441" y="229285"/>
                    </a:cubicBezTo>
                    <a:cubicBezTo>
                      <a:pt x="1702802" y="235818"/>
                      <a:pt x="1707773" y="241905"/>
                      <a:pt x="1713280" y="247486"/>
                    </a:cubicBezTo>
                    <a:cubicBezTo>
                      <a:pt x="1708621" y="251788"/>
                      <a:pt x="1703606" y="255702"/>
                      <a:pt x="1698308" y="259214"/>
                    </a:cubicBezTo>
                    <a:close/>
                    <a:moveTo>
                      <a:pt x="1762720" y="278606"/>
                    </a:moveTo>
                    <a:cubicBezTo>
                      <a:pt x="1741111" y="278606"/>
                      <a:pt x="1720855" y="272683"/>
                      <a:pt x="1703442" y="262414"/>
                    </a:cubicBezTo>
                    <a:cubicBezTo>
                      <a:pt x="1708309" y="259050"/>
                      <a:pt x="1712922" y="255344"/>
                      <a:pt x="1717253" y="251326"/>
                    </a:cubicBezTo>
                    <a:cubicBezTo>
                      <a:pt x="1730499" y="263619"/>
                      <a:pt x="1746439" y="273040"/>
                      <a:pt x="1764075" y="278562"/>
                    </a:cubicBezTo>
                    <a:cubicBezTo>
                      <a:pt x="1763613" y="278577"/>
                      <a:pt x="1763167" y="278606"/>
                      <a:pt x="1762720" y="278606"/>
                    </a:cubicBezTo>
                    <a:close/>
                    <a:moveTo>
                      <a:pt x="1781666" y="277059"/>
                    </a:moveTo>
                    <a:cubicBezTo>
                      <a:pt x="1758583" y="273278"/>
                      <a:pt x="1737732" y="262726"/>
                      <a:pt x="1721227" y="247486"/>
                    </a:cubicBezTo>
                    <a:cubicBezTo>
                      <a:pt x="1726749" y="241890"/>
                      <a:pt x="1731734" y="235774"/>
                      <a:pt x="1736110" y="229210"/>
                    </a:cubicBezTo>
                    <a:cubicBezTo>
                      <a:pt x="1749653" y="249510"/>
                      <a:pt x="1769031" y="265554"/>
                      <a:pt x="1791816" y="274945"/>
                    </a:cubicBezTo>
                    <a:cubicBezTo>
                      <a:pt x="1788482" y="275793"/>
                      <a:pt x="1785089" y="276493"/>
                      <a:pt x="1781666" y="277059"/>
                    </a:cubicBezTo>
                    <a:close/>
                    <a:moveTo>
                      <a:pt x="1800612" y="278606"/>
                    </a:moveTo>
                    <a:cubicBezTo>
                      <a:pt x="1800165" y="278606"/>
                      <a:pt x="1799719" y="278577"/>
                      <a:pt x="1799273" y="278577"/>
                    </a:cubicBezTo>
                    <a:cubicBezTo>
                      <a:pt x="1799689" y="278443"/>
                      <a:pt x="1800106" y="278279"/>
                      <a:pt x="1800523" y="278145"/>
                    </a:cubicBezTo>
                    <a:cubicBezTo>
                      <a:pt x="1800954" y="278279"/>
                      <a:pt x="1801371" y="278443"/>
                      <a:pt x="1801788" y="278577"/>
                    </a:cubicBezTo>
                    <a:cubicBezTo>
                      <a:pt x="1801401" y="278591"/>
                      <a:pt x="1800999" y="278606"/>
                      <a:pt x="1800612" y="278606"/>
                    </a:cubicBezTo>
                    <a:close/>
                    <a:moveTo>
                      <a:pt x="1809229" y="274945"/>
                    </a:moveTo>
                    <a:cubicBezTo>
                      <a:pt x="1832015" y="265554"/>
                      <a:pt x="1851392" y="249510"/>
                      <a:pt x="1864935" y="229210"/>
                    </a:cubicBezTo>
                    <a:cubicBezTo>
                      <a:pt x="1869341" y="235803"/>
                      <a:pt x="1874356" y="241965"/>
                      <a:pt x="1879908" y="247576"/>
                    </a:cubicBezTo>
                    <a:cubicBezTo>
                      <a:pt x="1863402" y="262786"/>
                      <a:pt x="1842552" y="273308"/>
                      <a:pt x="1819469" y="277073"/>
                    </a:cubicBezTo>
                    <a:cubicBezTo>
                      <a:pt x="1816001" y="276508"/>
                      <a:pt x="1812578" y="275808"/>
                      <a:pt x="1809229" y="274945"/>
                    </a:cubicBezTo>
                    <a:close/>
                    <a:moveTo>
                      <a:pt x="1838325" y="278606"/>
                    </a:moveTo>
                    <a:cubicBezTo>
                      <a:pt x="1837923" y="278606"/>
                      <a:pt x="1837536" y="278577"/>
                      <a:pt x="1837149" y="278577"/>
                    </a:cubicBezTo>
                    <a:cubicBezTo>
                      <a:pt x="1854756" y="273070"/>
                      <a:pt x="1870650" y="263679"/>
                      <a:pt x="1883881" y="251415"/>
                    </a:cubicBezTo>
                    <a:cubicBezTo>
                      <a:pt x="1888182" y="255404"/>
                      <a:pt x="1892766" y="259080"/>
                      <a:pt x="1897603" y="262414"/>
                    </a:cubicBezTo>
                    <a:cubicBezTo>
                      <a:pt x="1880190" y="272698"/>
                      <a:pt x="1859935" y="278606"/>
                      <a:pt x="1838325" y="278606"/>
                    </a:cubicBezTo>
                    <a:close/>
                    <a:moveTo>
                      <a:pt x="1902738" y="259214"/>
                    </a:moveTo>
                    <a:cubicBezTo>
                      <a:pt x="1897469" y="255731"/>
                      <a:pt x="1892498" y="251847"/>
                      <a:pt x="1887855" y="247576"/>
                    </a:cubicBezTo>
                    <a:cubicBezTo>
                      <a:pt x="1893406" y="241950"/>
                      <a:pt x="1898422" y="235803"/>
                      <a:pt x="1902827" y="229210"/>
                    </a:cubicBezTo>
                    <a:cubicBezTo>
                      <a:pt x="1907203" y="235774"/>
                      <a:pt x="1912188" y="241890"/>
                      <a:pt x="1917710" y="247486"/>
                    </a:cubicBezTo>
                    <a:cubicBezTo>
                      <a:pt x="1913052" y="251788"/>
                      <a:pt x="1908036" y="255702"/>
                      <a:pt x="1902738" y="259214"/>
                    </a:cubicBezTo>
                    <a:close/>
                    <a:moveTo>
                      <a:pt x="1967151" y="278606"/>
                    </a:moveTo>
                    <a:cubicBezTo>
                      <a:pt x="1945541" y="278606"/>
                      <a:pt x="1925285" y="272683"/>
                      <a:pt x="1907872" y="262414"/>
                    </a:cubicBezTo>
                    <a:cubicBezTo>
                      <a:pt x="1912739" y="259050"/>
                      <a:pt x="1917353" y="255344"/>
                      <a:pt x="1921684" y="251326"/>
                    </a:cubicBezTo>
                    <a:cubicBezTo>
                      <a:pt x="1934929" y="263619"/>
                      <a:pt x="1950869" y="273040"/>
                      <a:pt x="1968505" y="278562"/>
                    </a:cubicBezTo>
                    <a:cubicBezTo>
                      <a:pt x="1968044" y="278577"/>
                      <a:pt x="1967597" y="278606"/>
                      <a:pt x="1967151" y="278606"/>
                    </a:cubicBezTo>
                    <a:close/>
                    <a:moveTo>
                      <a:pt x="1986096" y="277059"/>
                    </a:moveTo>
                    <a:cubicBezTo>
                      <a:pt x="1963013" y="273278"/>
                      <a:pt x="1942162" y="262726"/>
                      <a:pt x="1925657" y="247486"/>
                    </a:cubicBezTo>
                    <a:cubicBezTo>
                      <a:pt x="1931179" y="241890"/>
                      <a:pt x="1936165" y="235774"/>
                      <a:pt x="1940540" y="229210"/>
                    </a:cubicBezTo>
                    <a:cubicBezTo>
                      <a:pt x="1954084" y="249510"/>
                      <a:pt x="1973461" y="265554"/>
                      <a:pt x="1996246" y="274945"/>
                    </a:cubicBezTo>
                    <a:cubicBezTo>
                      <a:pt x="1992913" y="275793"/>
                      <a:pt x="1989534" y="276493"/>
                      <a:pt x="1986096" y="277059"/>
                    </a:cubicBezTo>
                    <a:close/>
                    <a:moveTo>
                      <a:pt x="2005042" y="278606"/>
                    </a:moveTo>
                    <a:cubicBezTo>
                      <a:pt x="2004596" y="278606"/>
                      <a:pt x="2004149" y="278577"/>
                      <a:pt x="2003703" y="278577"/>
                    </a:cubicBezTo>
                    <a:cubicBezTo>
                      <a:pt x="2004120" y="278443"/>
                      <a:pt x="2004536" y="278279"/>
                      <a:pt x="2004953" y="278145"/>
                    </a:cubicBezTo>
                    <a:cubicBezTo>
                      <a:pt x="2005385" y="278279"/>
                      <a:pt x="2005801" y="278443"/>
                      <a:pt x="2006218" y="278577"/>
                    </a:cubicBezTo>
                    <a:cubicBezTo>
                      <a:pt x="2005831" y="278591"/>
                      <a:pt x="2005444" y="278606"/>
                      <a:pt x="2005042" y="278606"/>
                    </a:cubicBezTo>
                    <a:close/>
                    <a:moveTo>
                      <a:pt x="2013659" y="274945"/>
                    </a:moveTo>
                    <a:cubicBezTo>
                      <a:pt x="2036445" y="265554"/>
                      <a:pt x="2055822" y="249510"/>
                      <a:pt x="2069366" y="229210"/>
                    </a:cubicBezTo>
                    <a:cubicBezTo>
                      <a:pt x="2073771" y="235803"/>
                      <a:pt x="2078787" y="241965"/>
                      <a:pt x="2084338" y="247576"/>
                    </a:cubicBezTo>
                    <a:cubicBezTo>
                      <a:pt x="2067833" y="262786"/>
                      <a:pt x="2046982" y="273308"/>
                      <a:pt x="2023899" y="277073"/>
                    </a:cubicBezTo>
                    <a:cubicBezTo>
                      <a:pt x="2020431" y="276508"/>
                      <a:pt x="2017023" y="275808"/>
                      <a:pt x="2013659" y="274945"/>
                    </a:cubicBezTo>
                    <a:close/>
                    <a:moveTo>
                      <a:pt x="2042755" y="278606"/>
                    </a:moveTo>
                    <a:cubicBezTo>
                      <a:pt x="2042353" y="278606"/>
                      <a:pt x="2041967" y="278577"/>
                      <a:pt x="2041580" y="278577"/>
                    </a:cubicBezTo>
                    <a:cubicBezTo>
                      <a:pt x="2059186" y="273070"/>
                      <a:pt x="2075081" y="263679"/>
                      <a:pt x="2088312" y="251415"/>
                    </a:cubicBezTo>
                    <a:cubicBezTo>
                      <a:pt x="2092628" y="255419"/>
                      <a:pt x="2097241" y="259110"/>
                      <a:pt x="2102108" y="262473"/>
                    </a:cubicBezTo>
                    <a:cubicBezTo>
                      <a:pt x="2084293" y="272996"/>
                      <a:pt x="2063963" y="278606"/>
                      <a:pt x="2042755" y="278606"/>
                    </a:cubicBezTo>
                    <a:close/>
                    <a:moveTo>
                      <a:pt x="2092300" y="247576"/>
                    </a:moveTo>
                    <a:cubicBezTo>
                      <a:pt x="2097852" y="241950"/>
                      <a:pt x="2102867" y="235803"/>
                      <a:pt x="2107272" y="229210"/>
                    </a:cubicBezTo>
                    <a:cubicBezTo>
                      <a:pt x="2111663" y="235788"/>
                      <a:pt x="2116663" y="241920"/>
                      <a:pt x="2122185" y="247531"/>
                    </a:cubicBezTo>
                    <a:cubicBezTo>
                      <a:pt x="2117482" y="251877"/>
                      <a:pt x="2112496" y="255791"/>
                      <a:pt x="2107258" y="259274"/>
                    </a:cubicBezTo>
                    <a:cubicBezTo>
                      <a:pt x="2101959" y="255761"/>
                      <a:pt x="2096944" y="251862"/>
                      <a:pt x="2092300" y="247576"/>
                    </a:cubicBezTo>
                    <a:close/>
                    <a:moveTo>
                      <a:pt x="2171581" y="278606"/>
                    </a:moveTo>
                    <a:cubicBezTo>
                      <a:pt x="2149986" y="278606"/>
                      <a:pt x="2129760" y="272698"/>
                      <a:pt x="2112362" y="262458"/>
                    </a:cubicBezTo>
                    <a:cubicBezTo>
                      <a:pt x="2117184" y="259125"/>
                      <a:pt x="2121783" y="255434"/>
                      <a:pt x="2126144" y="251371"/>
                    </a:cubicBezTo>
                    <a:cubicBezTo>
                      <a:pt x="2139390" y="263649"/>
                      <a:pt x="2155299" y="273055"/>
                      <a:pt x="2172921" y="278577"/>
                    </a:cubicBezTo>
                    <a:cubicBezTo>
                      <a:pt x="2172489" y="278577"/>
                      <a:pt x="2172042" y="278606"/>
                      <a:pt x="2171581" y="278606"/>
                    </a:cubicBezTo>
                    <a:close/>
                    <a:moveTo>
                      <a:pt x="2190527" y="277059"/>
                    </a:moveTo>
                    <a:cubicBezTo>
                      <a:pt x="2167458" y="273278"/>
                      <a:pt x="2146623" y="262741"/>
                      <a:pt x="2130132" y="247531"/>
                    </a:cubicBezTo>
                    <a:cubicBezTo>
                      <a:pt x="2135714" y="241875"/>
                      <a:pt x="2140699" y="235759"/>
                      <a:pt x="2145015" y="229285"/>
                    </a:cubicBezTo>
                    <a:cubicBezTo>
                      <a:pt x="2158559" y="249555"/>
                      <a:pt x="2177906" y="265569"/>
                      <a:pt x="2200662" y="274945"/>
                    </a:cubicBezTo>
                    <a:cubicBezTo>
                      <a:pt x="2197358" y="275793"/>
                      <a:pt x="2193965" y="276493"/>
                      <a:pt x="2190527" y="277059"/>
                    </a:cubicBezTo>
                    <a:close/>
                    <a:moveTo>
                      <a:pt x="2209473" y="278606"/>
                    </a:moveTo>
                    <a:cubicBezTo>
                      <a:pt x="2209026" y="278606"/>
                      <a:pt x="2208580" y="278577"/>
                      <a:pt x="2208133" y="278577"/>
                    </a:cubicBezTo>
                    <a:cubicBezTo>
                      <a:pt x="2208550" y="278443"/>
                      <a:pt x="2208967" y="278279"/>
                      <a:pt x="2209383" y="278145"/>
                    </a:cubicBezTo>
                    <a:cubicBezTo>
                      <a:pt x="2209815" y="278279"/>
                      <a:pt x="2210232" y="278443"/>
                      <a:pt x="2210648" y="278577"/>
                    </a:cubicBezTo>
                    <a:cubicBezTo>
                      <a:pt x="2210261" y="278591"/>
                      <a:pt x="2209875" y="278606"/>
                      <a:pt x="2209473" y="278606"/>
                    </a:cubicBezTo>
                    <a:close/>
                    <a:moveTo>
                      <a:pt x="2218105" y="274945"/>
                    </a:moveTo>
                    <a:cubicBezTo>
                      <a:pt x="2240890" y="265554"/>
                      <a:pt x="2260268" y="249510"/>
                      <a:pt x="2273811" y="229210"/>
                    </a:cubicBezTo>
                    <a:cubicBezTo>
                      <a:pt x="2278216" y="235803"/>
                      <a:pt x="2283232" y="241965"/>
                      <a:pt x="2288783" y="247576"/>
                    </a:cubicBezTo>
                    <a:cubicBezTo>
                      <a:pt x="2272278" y="262786"/>
                      <a:pt x="2251427" y="273308"/>
                      <a:pt x="2228344" y="277073"/>
                    </a:cubicBezTo>
                    <a:cubicBezTo>
                      <a:pt x="2224876" y="276508"/>
                      <a:pt x="2221453" y="275808"/>
                      <a:pt x="2218105" y="274945"/>
                    </a:cubicBezTo>
                    <a:close/>
                    <a:moveTo>
                      <a:pt x="2247186" y="278606"/>
                    </a:moveTo>
                    <a:cubicBezTo>
                      <a:pt x="2246784" y="278606"/>
                      <a:pt x="2246397" y="278577"/>
                      <a:pt x="2246010" y="278577"/>
                    </a:cubicBezTo>
                    <a:cubicBezTo>
                      <a:pt x="2263616" y="273070"/>
                      <a:pt x="2279511" y="263679"/>
                      <a:pt x="2292742" y="251415"/>
                    </a:cubicBezTo>
                    <a:cubicBezTo>
                      <a:pt x="2297043" y="255404"/>
                      <a:pt x="2301627" y="259080"/>
                      <a:pt x="2306464" y="262414"/>
                    </a:cubicBezTo>
                    <a:cubicBezTo>
                      <a:pt x="2289051" y="272698"/>
                      <a:pt x="2268810" y="278606"/>
                      <a:pt x="2247186" y="278606"/>
                    </a:cubicBezTo>
                    <a:close/>
                    <a:moveTo>
                      <a:pt x="2296731" y="247576"/>
                    </a:moveTo>
                    <a:cubicBezTo>
                      <a:pt x="2302282" y="241950"/>
                      <a:pt x="2307297" y="235803"/>
                      <a:pt x="2311703" y="229210"/>
                    </a:cubicBezTo>
                    <a:cubicBezTo>
                      <a:pt x="2316078" y="235774"/>
                      <a:pt x="2321064" y="241890"/>
                      <a:pt x="2326585" y="247486"/>
                    </a:cubicBezTo>
                    <a:cubicBezTo>
                      <a:pt x="2321927" y="251788"/>
                      <a:pt x="2316912" y="255702"/>
                      <a:pt x="2311614" y="259214"/>
                    </a:cubicBezTo>
                    <a:cubicBezTo>
                      <a:pt x="2306345" y="255731"/>
                      <a:pt x="2301359" y="251847"/>
                      <a:pt x="2296731" y="247576"/>
                    </a:cubicBezTo>
                    <a:close/>
                    <a:moveTo>
                      <a:pt x="2376026" y="278606"/>
                    </a:moveTo>
                    <a:cubicBezTo>
                      <a:pt x="2354417" y="278606"/>
                      <a:pt x="2334161" y="272683"/>
                      <a:pt x="2316748" y="262414"/>
                    </a:cubicBezTo>
                    <a:cubicBezTo>
                      <a:pt x="2321615" y="259050"/>
                      <a:pt x="2326228" y="255344"/>
                      <a:pt x="2330559" y="251326"/>
                    </a:cubicBezTo>
                    <a:cubicBezTo>
                      <a:pt x="2343805" y="263619"/>
                      <a:pt x="2359744" y="273040"/>
                      <a:pt x="2377381" y="278562"/>
                    </a:cubicBezTo>
                    <a:cubicBezTo>
                      <a:pt x="2376919" y="278577"/>
                      <a:pt x="2376473" y="278606"/>
                      <a:pt x="2376026" y="278606"/>
                    </a:cubicBezTo>
                    <a:close/>
                    <a:moveTo>
                      <a:pt x="2394972" y="277059"/>
                    </a:moveTo>
                    <a:cubicBezTo>
                      <a:pt x="2371889" y="273278"/>
                      <a:pt x="2351038" y="262726"/>
                      <a:pt x="2334533" y="247486"/>
                    </a:cubicBezTo>
                    <a:cubicBezTo>
                      <a:pt x="2340054" y="241890"/>
                      <a:pt x="2345040" y="235774"/>
                      <a:pt x="2349416" y="229210"/>
                    </a:cubicBezTo>
                    <a:cubicBezTo>
                      <a:pt x="2362959" y="249510"/>
                      <a:pt x="2382336" y="265554"/>
                      <a:pt x="2405122" y="274945"/>
                    </a:cubicBezTo>
                    <a:cubicBezTo>
                      <a:pt x="2401788" y="275793"/>
                      <a:pt x="2398395" y="276493"/>
                      <a:pt x="2394972" y="277059"/>
                    </a:cubicBezTo>
                    <a:close/>
                    <a:moveTo>
                      <a:pt x="2413918" y="278606"/>
                    </a:moveTo>
                    <a:cubicBezTo>
                      <a:pt x="2413471" y="278606"/>
                      <a:pt x="2413025" y="278577"/>
                      <a:pt x="2412578" y="278577"/>
                    </a:cubicBezTo>
                    <a:cubicBezTo>
                      <a:pt x="2412995" y="278443"/>
                      <a:pt x="2413412" y="278279"/>
                      <a:pt x="2413829" y="278145"/>
                    </a:cubicBezTo>
                    <a:cubicBezTo>
                      <a:pt x="2414260" y="278279"/>
                      <a:pt x="2414677" y="278443"/>
                      <a:pt x="2415093" y="278577"/>
                    </a:cubicBezTo>
                    <a:cubicBezTo>
                      <a:pt x="2414692" y="278591"/>
                      <a:pt x="2414305" y="278606"/>
                      <a:pt x="2413918" y="278606"/>
                    </a:cubicBezTo>
                    <a:close/>
                    <a:moveTo>
                      <a:pt x="2422535" y="274945"/>
                    </a:moveTo>
                    <a:cubicBezTo>
                      <a:pt x="2445321" y="265554"/>
                      <a:pt x="2464698" y="249510"/>
                      <a:pt x="2478241" y="229210"/>
                    </a:cubicBezTo>
                    <a:cubicBezTo>
                      <a:pt x="2482647" y="235803"/>
                      <a:pt x="2487662" y="241965"/>
                      <a:pt x="2493213" y="247576"/>
                    </a:cubicBezTo>
                    <a:cubicBezTo>
                      <a:pt x="2476709" y="262786"/>
                      <a:pt x="2455858" y="273308"/>
                      <a:pt x="2432774" y="277073"/>
                    </a:cubicBezTo>
                    <a:cubicBezTo>
                      <a:pt x="2429307" y="276508"/>
                      <a:pt x="2425883" y="275808"/>
                      <a:pt x="2422535" y="274945"/>
                    </a:cubicBezTo>
                    <a:close/>
                    <a:moveTo>
                      <a:pt x="2451631" y="278606"/>
                    </a:moveTo>
                    <a:cubicBezTo>
                      <a:pt x="2451229" y="278606"/>
                      <a:pt x="2450842" y="278577"/>
                      <a:pt x="2450455" y="278577"/>
                    </a:cubicBezTo>
                    <a:cubicBezTo>
                      <a:pt x="2468062" y="273070"/>
                      <a:pt x="2483956" y="263679"/>
                      <a:pt x="2497187" y="251415"/>
                    </a:cubicBezTo>
                    <a:cubicBezTo>
                      <a:pt x="2501488" y="255404"/>
                      <a:pt x="2506072" y="259080"/>
                      <a:pt x="2510909" y="262414"/>
                    </a:cubicBezTo>
                    <a:cubicBezTo>
                      <a:pt x="2493496" y="272698"/>
                      <a:pt x="2473241" y="278606"/>
                      <a:pt x="2451631" y="278606"/>
                    </a:cubicBezTo>
                    <a:close/>
                    <a:moveTo>
                      <a:pt x="2501161" y="247576"/>
                    </a:moveTo>
                    <a:cubicBezTo>
                      <a:pt x="2506712" y="241950"/>
                      <a:pt x="2511728" y="235803"/>
                      <a:pt x="2516133" y="229210"/>
                    </a:cubicBezTo>
                    <a:cubicBezTo>
                      <a:pt x="2520509" y="235774"/>
                      <a:pt x="2525494" y="241890"/>
                      <a:pt x="2531016" y="247486"/>
                    </a:cubicBezTo>
                    <a:cubicBezTo>
                      <a:pt x="2526357" y="251788"/>
                      <a:pt x="2521342" y="255702"/>
                      <a:pt x="2516044" y="259214"/>
                    </a:cubicBezTo>
                    <a:cubicBezTo>
                      <a:pt x="2510775" y="255731"/>
                      <a:pt x="2505790" y="251847"/>
                      <a:pt x="2501161" y="247576"/>
                    </a:cubicBezTo>
                    <a:close/>
                    <a:moveTo>
                      <a:pt x="2580457" y="278606"/>
                    </a:moveTo>
                    <a:cubicBezTo>
                      <a:pt x="2558847" y="278606"/>
                      <a:pt x="2538591" y="272683"/>
                      <a:pt x="2521178" y="262414"/>
                    </a:cubicBezTo>
                    <a:cubicBezTo>
                      <a:pt x="2526045" y="259050"/>
                      <a:pt x="2530659" y="255344"/>
                      <a:pt x="2534989" y="251326"/>
                    </a:cubicBezTo>
                    <a:cubicBezTo>
                      <a:pt x="2548235" y="263619"/>
                      <a:pt x="2564175" y="273040"/>
                      <a:pt x="2581811" y="278562"/>
                    </a:cubicBezTo>
                    <a:cubicBezTo>
                      <a:pt x="2581350" y="278577"/>
                      <a:pt x="2580903" y="278606"/>
                      <a:pt x="2580457" y="278606"/>
                    </a:cubicBezTo>
                    <a:close/>
                    <a:moveTo>
                      <a:pt x="2599402" y="277059"/>
                    </a:moveTo>
                    <a:cubicBezTo>
                      <a:pt x="2576319" y="273278"/>
                      <a:pt x="2555468" y="262726"/>
                      <a:pt x="2538963" y="247486"/>
                    </a:cubicBezTo>
                    <a:cubicBezTo>
                      <a:pt x="2544485" y="241890"/>
                      <a:pt x="2549470" y="235774"/>
                      <a:pt x="2553846" y="229210"/>
                    </a:cubicBezTo>
                    <a:cubicBezTo>
                      <a:pt x="2567389" y="249510"/>
                      <a:pt x="2586767" y="265554"/>
                      <a:pt x="2609553" y="274945"/>
                    </a:cubicBezTo>
                    <a:cubicBezTo>
                      <a:pt x="2606219" y="275793"/>
                      <a:pt x="2602840" y="276493"/>
                      <a:pt x="2599402" y="277059"/>
                    </a:cubicBezTo>
                    <a:close/>
                    <a:moveTo>
                      <a:pt x="2618348" y="278606"/>
                    </a:moveTo>
                    <a:cubicBezTo>
                      <a:pt x="2617902" y="278606"/>
                      <a:pt x="2617455" y="278577"/>
                      <a:pt x="2617009" y="278577"/>
                    </a:cubicBezTo>
                    <a:cubicBezTo>
                      <a:pt x="2617426" y="278443"/>
                      <a:pt x="2617842" y="278279"/>
                      <a:pt x="2618259" y="278145"/>
                    </a:cubicBezTo>
                    <a:cubicBezTo>
                      <a:pt x="2618690" y="278279"/>
                      <a:pt x="2619107" y="278443"/>
                      <a:pt x="2619524" y="278577"/>
                    </a:cubicBezTo>
                    <a:cubicBezTo>
                      <a:pt x="2619137" y="278591"/>
                      <a:pt x="2618750" y="278606"/>
                      <a:pt x="2618348" y="278606"/>
                    </a:cubicBezTo>
                    <a:close/>
                    <a:moveTo>
                      <a:pt x="2626965" y="274945"/>
                    </a:moveTo>
                    <a:cubicBezTo>
                      <a:pt x="2649751" y="265554"/>
                      <a:pt x="2669128" y="249510"/>
                      <a:pt x="2682672" y="229210"/>
                    </a:cubicBezTo>
                    <a:cubicBezTo>
                      <a:pt x="2687077" y="235803"/>
                      <a:pt x="2692093" y="241965"/>
                      <a:pt x="2697644" y="247576"/>
                    </a:cubicBezTo>
                    <a:cubicBezTo>
                      <a:pt x="2681139" y="262786"/>
                      <a:pt x="2660288" y="273308"/>
                      <a:pt x="2637205" y="277073"/>
                    </a:cubicBezTo>
                    <a:cubicBezTo>
                      <a:pt x="2633737" y="276508"/>
                      <a:pt x="2630329" y="275808"/>
                      <a:pt x="2626965" y="274945"/>
                    </a:cubicBezTo>
                    <a:close/>
                    <a:moveTo>
                      <a:pt x="2656061" y="278606"/>
                    </a:moveTo>
                    <a:cubicBezTo>
                      <a:pt x="2655659" y="278606"/>
                      <a:pt x="2655272" y="278577"/>
                      <a:pt x="2654885" y="278577"/>
                    </a:cubicBezTo>
                    <a:cubicBezTo>
                      <a:pt x="2672492" y="273070"/>
                      <a:pt x="2688387" y="263679"/>
                      <a:pt x="2701617" y="251415"/>
                    </a:cubicBezTo>
                    <a:cubicBezTo>
                      <a:pt x="2705919" y="255404"/>
                      <a:pt x="2710502" y="259080"/>
                      <a:pt x="2715339" y="262414"/>
                    </a:cubicBezTo>
                    <a:cubicBezTo>
                      <a:pt x="2697926" y="272698"/>
                      <a:pt x="2677671" y="278606"/>
                      <a:pt x="2656061" y="278606"/>
                    </a:cubicBezTo>
                    <a:close/>
                    <a:moveTo>
                      <a:pt x="2720474" y="259214"/>
                    </a:moveTo>
                    <a:cubicBezTo>
                      <a:pt x="2715206" y="255731"/>
                      <a:pt x="2710235" y="251847"/>
                      <a:pt x="2705591" y="247576"/>
                    </a:cubicBezTo>
                    <a:cubicBezTo>
                      <a:pt x="2711143" y="241950"/>
                      <a:pt x="2716158" y="235803"/>
                      <a:pt x="2720563" y="229210"/>
                    </a:cubicBezTo>
                    <a:cubicBezTo>
                      <a:pt x="2724939" y="235774"/>
                      <a:pt x="2729925" y="241890"/>
                      <a:pt x="2735446" y="247486"/>
                    </a:cubicBezTo>
                    <a:cubicBezTo>
                      <a:pt x="2730788" y="251788"/>
                      <a:pt x="2725787" y="255702"/>
                      <a:pt x="2720474" y="259214"/>
                    </a:cubicBezTo>
                    <a:close/>
                    <a:moveTo>
                      <a:pt x="2784887" y="278606"/>
                    </a:moveTo>
                    <a:cubicBezTo>
                      <a:pt x="2763277" y="278606"/>
                      <a:pt x="2743021" y="272683"/>
                      <a:pt x="2725609" y="262414"/>
                    </a:cubicBezTo>
                    <a:cubicBezTo>
                      <a:pt x="2730475" y="259050"/>
                      <a:pt x="2735089" y="255344"/>
                      <a:pt x="2739420" y="251326"/>
                    </a:cubicBezTo>
                    <a:cubicBezTo>
                      <a:pt x="2752665" y="263619"/>
                      <a:pt x="2768605" y="273040"/>
                      <a:pt x="2786241" y="278562"/>
                    </a:cubicBezTo>
                    <a:cubicBezTo>
                      <a:pt x="2785795" y="278577"/>
                      <a:pt x="2785348" y="278606"/>
                      <a:pt x="2784887" y="278606"/>
                    </a:cubicBezTo>
                    <a:close/>
                    <a:moveTo>
                      <a:pt x="2803833" y="277059"/>
                    </a:moveTo>
                    <a:cubicBezTo>
                      <a:pt x="2780750" y="273278"/>
                      <a:pt x="2759899" y="262726"/>
                      <a:pt x="2743394" y="247486"/>
                    </a:cubicBezTo>
                    <a:cubicBezTo>
                      <a:pt x="2748915" y="241890"/>
                      <a:pt x="2753901" y="235774"/>
                      <a:pt x="2758276" y="229210"/>
                    </a:cubicBezTo>
                    <a:cubicBezTo>
                      <a:pt x="2771820" y="249510"/>
                      <a:pt x="2791197" y="265554"/>
                      <a:pt x="2813983" y="274945"/>
                    </a:cubicBezTo>
                    <a:cubicBezTo>
                      <a:pt x="2810664" y="275793"/>
                      <a:pt x="2807270" y="276493"/>
                      <a:pt x="2803833" y="277059"/>
                    </a:cubicBezTo>
                    <a:close/>
                    <a:moveTo>
                      <a:pt x="2822779" y="278606"/>
                    </a:moveTo>
                    <a:cubicBezTo>
                      <a:pt x="2822332" y="278606"/>
                      <a:pt x="2821885" y="278577"/>
                      <a:pt x="2821424" y="278577"/>
                    </a:cubicBezTo>
                    <a:cubicBezTo>
                      <a:pt x="2821841" y="278443"/>
                      <a:pt x="2822258" y="278279"/>
                      <a:pt x="2822689" y="278145"/>
                    </a:cubicBezTo>
                    <a:cubicBezTo>
                      <a:pt x="2823121" y="278279"/>
                      <a:pt x="2823538" y="278443"/>
                      <a:pt x="2823954" y="278577"/>
                    </a:cubicBezTo>
                    <a:cubicBezTo>
                      <a:pt x="2823567" y="278591"/>
                      <a:pt x="2823180" y="278606"/>
                      <a:pt x="2822779" y="278606"/>
                    </a:cubicBezTo>
                    <a:close/>
                    <a:moveTo>
                      <a:pt x="2831411" y="274945"/>
                    </a:moveTo>
                    <a:cubicBezTo>
                      <a:pt x="2854196" y="265554"/>
                      <a:pt x="2873573" y="249510"/>
                      <a:pt x="2887117" y="229210"/>
                    </a:cubicBezTo>
                    <a:cubicBezTo>
                      <a:pt x="2891522" y="235803"/>
                      <a:pt x="2896538" y="241965"/>
                      <a:pt x="2902089" y="247576"/>
                    </a:cubicBezTo>
                    <a:cubicBezTo>
                      <a:pt x="2885584" y="262786"/>
                      <a:pt x="2864733" y="273308"/>
                      <a:pt x="2841650" y="277073"/>
                    </a:cubicBezTo>
                    <a:cubicBezTo>
                      <a:pt x="2838182" y="276508"/>
                      <a:pt x="2834759" y="275808"/>
                      <a:pt x="2831411" y="274945"/>
                    </a:cubicBezTo>
                    <a:close/>
                    <a:moveTo>
                      <a:pt x="2860506" y="278606"/>
                    </a:moveTo>
                    <a:cubicBezTo>
                      <a:pt x="2860104" y="278606"/>
                      <a:pt x="2859717" y="278577"/>
                      <a:pt x="2859331" y="278577"/>
                    </a:cubicBezTo>
                    <a:cubicBezTo>
                      <a:pt x="2876937" y="273070"/>
                      <a:pt x="2892832" y="263679"/>
                      <a:pt x="2906063" y="251415"/>
                    </a:cubicBezTo>
                    <a:cubicBezTo>
                      <a:pt x="2910364" y="255404"/>
                      <a:pt x="2914948" y="259080"/>
                      <a:pt x="2919785" y="262414"/>
                    </a:cubicBezTo>
                    <a:cubicBezTo>
                      <a:pt x="2902357" y="272698"/>
                      <a:pt x="2882116" y="278606"/>
                      <a:pt x="2860506" y="278606"/>
                    </a:cubicBezTo>
                    <a:close/>
                    <a:moveTo>
                      <a:pt x="2910036" y="247576"/>
                    </a:moveTo>
                    <a:cubicBezTo>
                      <a:pt x="2915588" y="241950"/>
                      <a:pt x="2920603" y="235803"/>
                      <a:pt x="2925009" y="229210"/>
                    </a:cubicBezTo>
                    <a:cubicBezTo>
                      <a:pt x="2929384" y="235774"/>
                      <a:pt x="2934370" y="241890"/>
                      <a:pt x="2939891" y="247486"/>
                    </a:cubicBezTo>
                    <a:cubicBezTo>
                      <a:pt x="2935233" y="251788"/>
                      <a:pt x="2930218" y="255702"/>
                      <a:pt x="2924919" y="259214"/>
                    </a:cubicBezTo>
                    <a:cubicBezTo>
                      <a:pt x="2919651" y="255731"/>
                      <a:pt x="2914665" y="251847"/>
                      <a:pt x="2910036" y="247576"/>
                    </a:cubicBezTo>
                    <a:close/>
                    <a:moveTo>
                      <a:pt x="2989332" y="278606"/>
                    </a:moveTo>
                    <a:cubicBezTo>
                      <a:pt x="2967722" y="278606"/>
                      <a:pt x="2947467" y="272683"/>
                      <a:pt x="2930054" y="262414"/>
                    </a:cubicBezTo>
                    <a:cubicBezTo>
                      <a:pt x="2934920" y="259050"/>
                      <a:pt x="2939534" y="255344"/>
                      <a:pt x="2943865" y="251326"/>
                    </a:cubicBezTo>
                    <a:cubicBezTo>
                      <a:pt x="2957111" y="263619"/>
                      <a:pt x="2973050" y="273040"/>
                      <a:pt x="2990686" y="278577"/>
                    </a:cubicBezTo>
                    <a:cubicBezTo>
                      <a:pt x="2990225" y="278591"/>
                      <a:pt x="2989779" y="278606"/>
                      <a:pt x="2989332" y="278606"/>
                    </a:cubicBezTo>
                    <a:close/>
                    <a:moveTo>
                      <a:pt x="3008308" y="277059"/>
                    </a:moveTo>
                    <a:cubicBezTo>
                      <a:pt x="2985209" y="273278"/>
                      <a:pt x="2964344" y="262726"/>
                      <a:pt x="2947839" y="247486"/>
                    </a:cubicBezTo>
                    <a:cubicBezTo>
                      <a:pt x="2953360" y="241890"/>
                      <a:pt x="2958346" y="235774"/>
                      <a:pt x="2962722" y="229210"/>
                    </a:cubicBezTo>
                    <a:cubicBezTo>
                      <a:pt x="2976265" y="249525"/>
                      <a:pt x="2995672" y="265584"/>
                      <a:pt x="3018473" y="274960"/>
                    </a:cubicBezTo>
                    <a:cubicBezTo>
                      <a:pt x="3015124" y="275823"/>
                      <a:pt x="3011731" y="276508"/>
                      <a:pt x="3008308" y="277059"/>
                    </a:cubicBezTo>
                    <a:close/>
                    <a:moveTo>
                      <a:pt x="3027224" y="278606"/>
                    </a:moveTo>
                    <a:cubicBezTo>
                      <a:pt x="3026807" y="278606"/>
                      <a:pt x="3026390" y="278577"/>
                      <a:pt x="3025974" y="278577"/>
                    </a:cubicBezTo>
                    <a:cubicBezTo>
                      <a:pt x="3026390" y="278443"/>
                      <a:pt x="3026792" y="278309"/>
                      <a:pt x="3027209" y="278175"/>
                    </a:cubicBezTo>
                    <a:cubicBezTo>
                      <a:pt x="3027611" y="278309"/>
                      <a:pt x="3028012" y="278457"/>
                      <a:pt x="3028414" y="278577"/>
                    </a:cubicBezTo>
                    <a:cubicBezTo>
                      <a:pt x="3027998" y="278591"/>
                      <a:pt x="3027611" y="278606"/>
                      <a:pt x="3027224" y="278606"/>
                    </a:cubicBezTo>
                    <a:close/>
                    <a:moveTo>
                      <a:pt x="3035975" y="274975"/>
                    </a:moveTo>
                    <a:cubicBezTo>
                      <a:pt x="3050858" y="268858"/>
                      <a:pt x="3064535" y="259764"/>
                      <a:pt x="3076247" y="248007"/>
                    </a:cubicBezTo>
                    <a:cubicBezTo>
                      <a:pt x="3082022" y="242218"/>
                      <a:pt x="3087142" y="235952"/>
                      <a:pt x="3091592" y="229285"/>
                    </a:cubicBezTo>
                    <a:cubicBezTo>
                      <a:pt x="3095982" y="235848"/>
                      <a:pt x="3100983" y="241980"/>
                      <a:pt x="3106504" y="247576"/>
                    </a:cubicBezTo>
                    <a:cubicBezTo>
                      <a:pt x="3090000" y="262786"/>
                      <a:pt x="3069149" y="273308"/>
                      <a:pt x="3046065" y="277073"/>
                    </a:cubicBezTo>
                    <a:cubicBezTo>
                      <a:pt x="3042657" y="276523"/>
                      <a:pt x="3039294" y="275823"/>
                      <a:pt x="3035975" y="274975"/>
                    </a:cubicBezTo>
                    <a:close/>
                    <a:moveTo>
                      <a:pt x="3064937" y="278606"/>
                    </a:moveTo>
                    <a:cubicBezTo>
                      <a:pt x="3064535" y="278606"/>
                      <a:pt x="3064148" y="278577"/>
                      <a:pt x="3063761" y="278577"/>
                    </a:cubicBezTo>
                    <a:cubicBezTo>
                      <a:pt x="3081367" y="273070"/>
                      <a:pt x="3097262" y="263679"/>
                      <a:pt x="3110493" y="251415"/>
                    </a:cubicBezTo>
                    <a:cubicBezTo>
                      <a:pt x="3114794" y="255404"/>
                      <a:pt x="3119378" y="259080"/>
                      <a:pt x="3124215" y="262414"/>
                    </a:cubicBezTo>
                    <a:cubicBezTo>
                      <a:pt x="3106802" y="272698"/>
                      <a:pt x="3086547" y="278606"/>
                      <a:pt x="3064937" y="278606"/>
                    </a:cubicBezTo>
                    <a:close/>
                    <a:moveTo>
                      <a:pt x="3129350" y="259214"/>
                    </a:moveTo>
                    <a:cubicBezTo>
                      <a:pt x="3124081" y="255731"/>
                      <a:pt x="3119110" y="251847"/>
                      <a:pt x="3114467" y="247576"/>
                    </a:cubicBezTo>
                    <a:cubicBezTo>
                      <a:pt x="3120018" y="241950"/>
                      <a:pt x="3125033" y="235803"/>
                      <a:pt x="3129439" y="229210"/>
                    </a:cubicBezTo>
                    <a:cubicBezTo>
                      <a:pt x="3133814" y="235774"/>
                      <a:pt x="3138800" y="241890"/>
                      <a:pt x="3144322" y="247486"/>
                    </a:cubicBezTo>
                    <a:cubicBezTo>
                      <a:pt x="3139663" y="251788"/>
                      <a:pt x="3134648" y="255702"/>
                      <a:pt x="3129350" y="259214"/>
                    </a:cubicBezTo>
                    <a:close/>
                    <a:moveTo>
                      <a:pt x="3193762" y="278606"/>
                    </a:moveTo>
                    <a:cubicBezTo>
                      <a:pt x="3172153" y="278606"/>
                      <a:pt x="3151897" y="272683"/>
                      <a:pt x="3134484" y="262414"/>
                    </a:cubicBezTo>
                    <a:cubicBezTo>
                      <a:pt x="3139351" y="259050"/>
                      <a:pt x="3143964" y="255344"/>
                      <a:pt x="3148295" y="251326"/>
                    </a:cubicBezTo>
                    <a:cubicBezTo>
                      <a:pt x="3161541" y="263619"/>
                      <a:pt x="3177480" y="273040"/>
                      <a:pt x="3195117" y="278562"/>
                    </a:cubicBezTo>
                    <a:cubicBezTo>
                      <a:pt x="3194655" y="278577"/>
                      <a:pt x="3194209" y="278606"/>
                      <a:pt x="3193762" y="278606"/>
                    </a:cubicBezTo>
                    <a:close/>
                    <a:moveTo>
                      <a:pt x="3212708" y="277059"/>
                    </a:moveTo>
                    <a:cubicBezTo>
                      <a:pt x="3189625" y="273278"/>
                      <a:pt x="3168774" y="262726"/>
                      <a:pt x="3152269" y="247486"/>
                    </a:cubicBezTo>
                    <a:cubicBezTo>
                      <a:pt x="3157790" y="241890"/>
                      <a:pt x="3162776" y="235774"/>
                      <a:pt x="3167152" y="229210"/>
                    </a:cubicBezTo>
                    <a:cubicBezTo>
                      <a:pt x="3180695" y="249510"/>
                      <a:pt x="3200073" y="265554"/>
                      <a:pt x="3222858" y="274945"/>
                    </a:cubicBezTo>
                    <a:cubicBezTo>
                      <a:pt x="3219524" y="275793"/>
                      <a:pt x="3216146" y="276493"/>
                      <a:pt x="3212708" y="277059"/>
                    </a:cubicBezTo>
                    <a:close/>
                    <a:moveTo>
                      <a:pt x="3231654" y="278606"/>
                    </a:moveTo>
                    <a:cubicBezTo>
                      <a:pt x="3231208" y="278606"/>
                      <a:pt x="3230761" y="278577"/>
                      <a:pt x="3230299" y="278577"/>
                    </a:cubicBezTo>
                    <a:cubicBezTo>
                      <a:pt x="3230716" y="278443"/>
                      <a:pt x="3231133" y="278279"/>
                      <a:pt x="3231565" y="278145"/>
                    </a:cubicBezTo>
                    <a:cubicBezTo>
                      <a:pt x="3231996" y="278279"/>
                      <a:pt x="3232413" y="278443"/>
                      <a:pt x="3232830" y="278577"/>
                    </a:cubicBezTo>
                    <a:cubicBezTo>
                      <a:pt x="3232443" y="278591"/>
                      <a:pt x="3232056" y="278606"/>
                      <a:pt x="3231654" y="278606"/>
                    </a:cubicBezTo>
                    <a:close/>
                    <a:moveTo>
                      <a:pt x="3240271" y="274945"/>
                    </a:moveTo>
                    <a:cubicBezTo>
                      <a:pt x="3263057" y="265554"/>
                      <a:pt x="3282434" y="249510"/>
                      <a:pt x="3295978" y="229210"/>
                    </a:cubicBezTo>
                    <a:cubicBezTo>
                      <a:pt x="3300383" y="235803"/>
                      <a:pt x="3305398" y="241965"/>
                      <a:pt x="3310950" y="247576"/>
                    </a:cubicBezTo>
                    <a:cubicBezTo>
                      <a:pt x="3294445" y="262786"/>
                      <a:pt x="3273594" y="273308"/>
                      <a:pt x="3250510" y="277073"/>
                    </a:cubicBezTo>
                    <a:cubicBezTo>
                      <a:pt x="3247043" y="276508"/>
                      <a:pt x="3243635" y="275808"/>
                      <a:pt x="3240271" y="274945"/>
                    </a:cubicBezTo>
                    <a:close/>
                    <a:moveTo>
                      <a:pt x="3269367" y="278606"/>
                    </a:moveTo>
                    <a:cubicBezTo>
                      <a:pt x="3268965" y="278606"/>
                      <a:pt x="3268578" y="278577"/>
                      <a:pt x="3268191" y="278577"/>
                    </a:cubicBezTo>
                    <a:cubicBezTo>
                      <a:pt x="3285798" y="273070"/>
                      <a:pt x="3301693" y="263679"/>
                      <a:pt x="3314923" y="251415"/>
                    </a:cubicBezTo>
                    <a:cubicBezTo>
                      <a:pt x="3319224" y="255404"/>
                      <a:pt x="3323808" y="259080"/>
                      <a:pt x="3328645" y="262414"/>
                    </a:cubicBezTo>
                    <a:cubicBezTo>
                      <a:pt x="3311232" y="272698"/>
                      <a:pt x="3290977" y="278606"/>
                      <a:pt x="3269367" y="278606"/>
                    </a:cubicBezTo>
                    <a:close/>
                    <a:moveTo>
                      <a:pt x="3318912" y="247576"/>
                    </a:moveTo>
                    <a:cubicBezTo>
                      <a:pt x="3324463" y="241950"/>
                      <a:pt x="3329479" y="235803"/>
                      <a:pt x="3333884" y="229210"/>
                    </a:cubicBezTo>
                    <a:cubicBezTo>
                      <a:pt x="3338259" y="235774"/>
                      <a:pt x="3343245" y="241890"/>
                      <a:pt x="3348767" y="247486"/>
                    </a:cubicBezTo>
                    <a:cubicBezTo>
                      <a:pt x="3344109" y="251788"/>
                      <a:pt x="3339093" y="255702"/>
                      <a:pt x="3333795" y="259214"/>
                    </a:cubicBezTo>
                    <a:cubicBezTo>
                      <a:pt x="3328511" y="255731"/>
                      <a:pt x="3323541" y="251847"/>
                      <a:pt x="3318912" y="247576"/>
                    </a:cubicBezTo>
                    <a:close/>
                    <a:moveTo>
                      <a:pt x="3398193" y="278606"/>
                    </a:moveTo>
                    <a:cubicBezTo>
                      <a:pt x="3376583" y="278606"/>
                      <a:pt x="3356327" y="272683"/>
                      <a:pt x="3338915" y="262414"/>
                    </a:cubicBezTo>
                    <a:cubicBezTo>
                      <a:pt x="3343781" y="259050"/>
                      <a:pt x="3348395" y="255344"/>
                      <a:pt x="3352726" y="251326"/>
                    </a:cubicBezTo>
                    <a:cubicBezTo>
                      <a:pt x="3365971" y="263619"/>
                      <a:pt x="3381911" y="273040"/>
                      <a:pt x="3399547" y="278562"/>
                    </a:cubicBezTo>
                    <a:cubicBezTo>
                      <a:pt x="3399101" y="278577"/>
                      <a:pt x="3398654" y="278606"/>
                      <a:pt x="3398193" y="278606"/>
                    </a:cubicBezTo>
                    <a:close/>
                    <a:moveTo>
                      <a:pt x="3417138" y="277059"/>
                    </a:moveTo>
                    <a:cubicBezTo>
                      <a:pt x="3394055" y="273278"/>
                      <a:pt x="3373204" y="262726"/>
                      <a:pt x="3356699" y="247486"/>
                    </a:cubicBezTo>
                    <a:cubicBezTo>
                      <a:pt x="3362221" y="241890"/>
                      <a:pt x="3367206" y="235774"/>
                      <a:pt x="3371582" y="229210"/>
                    </a:cubicBezTo>
                    <a:cubicBezTo>
                      <a:pt x="3385125" y="249510"/>
                      <a:pt x="3404503" y="265554"/>
                      <a:pt x="3427289" y="274945"/>
                    </a:cubicBezTo>
                    <a:cubicBezTo>
                      <a:pt x="3423970" y="275793"/>
                      <a:pt x="3420576" y="276493"/>
                      <a:pt x="3417138" y="277059"/>
                    </a:cubicBezTo>
                    <a:close/>
                    <a:moveTo>
                      <a:pt x="3436084" y="278606"/>
                    </a:moveTo>
                    <a:cubicBezTo>
                      <a:pt x="3435638" y="278606"/>
                      <a:pt x="3435191" y="278577"/>
                      <a:pt x="3434730" y="278577"/>
                    </a:cubicBezTo>
                    <a:cubicBezTo>
                      <a:pt x="3435147" y="278443"/>
                      <a:pt x="3435563" y="278279"/>
                      <a:pt x="3435980" y="278145"/>
                    </a:cubicBezTo>
                    <a:cubicBezTo>
                      <a:pt x="3436412" y="278279"/>
                      <a:pt x="3436828" y="278443"/>
                      <a:pt x="3437245" y="278577"/>
                    </a:cubicBezTo>
                    <a:cubicBezTo>
                      <a:pt x="3436873" y="278591"/>
                      <a:pt x="3436486" y="278606"/>
                      <a:pt x="3436084" y="278606"/>
                    </a:cubicBezTo>
                    <a:close/>
                    <a:moveTo>
                      <a:pt x="3444716" y="274945"/>
                    </a:moveTo>
                    <a:cubicBezTo>
                      <a:pt x="3467502" y="265554"/>
                      <a:pt x="3486879" y="249510"/>
                      <a:pt x="3500423" y="229210"/>
                    </a:cubicBezTo>
                    <a:cubicBezTo>
                      <a:pt x="3504828" y="235803"/>
                      <a:pt x="3509843" y="241965"/>
                      <a:pt x="3515395" y="247576"/>
                    </a:cubicBezTo>
                    <a:cubicBezTo>
                      <a:pt x="3498890" y="262786"/>
                      <a:pt x="3478039" y="273308"/>
                      <a:pt x="3454956" y="277073"/>
                    </a:cubicBezTo>
                    <a:cubicBezTo>
                      <a:pt x="3451488" y="276508"/>
                      <a:pt x="3448065" y="275808"/>
                      <a:pt x="3444716" y="274945"/>
                    </a:cubicBezTo>
                    <a:close/>
                    <a:moveTo>
                      <a:pt x="3473797" y="278606"/>
                    </a:moveTo>
                    <a:cubicBezTo>
                      <a:pt x="3473395" y="278606"/>
                      <a:pt x="3473009" y="278577"/>
                      <a:pt x="3472622" y="278577"/>
                    </a:cubicBezTo>
                    <a:cubicBezTo>
                      <a:pt x="3490228" y="273070"/>
                      <a:pt x="3506123" y="263679"/>
                      <a:pt x="3519354" y="251415"/>
                    </a:cubicBezTo>
                    <a:cubicBezTo>
                      <a:pt x="3523655" y="255404"/>
                      <a:pt x="3528239" y="259080"/>
                      <a:pt x="3533076" y="262414"/>
                    </a:cubicBezTo>
                    <a:cubicBezTo>
                      <a:pt x="3515663" y="272698"/>
                      <a:pt x="3495422" y="278606"/>
                      <a:pt x="3473797" y="278606"/>
                    </a:cubicBezTo>
                    <a:close/>
                    <a:moveTo>
                      <a:pt x="3538225" y="259214"/>
                    </a:moveTo>
                    <a:cubicBezTo>
                      <a:pt x="3532957" y="255731"/>
                      <a:pt x="3527986" y="251847"/>
                      <a:pt x="3523342" y="247576"/>
                    </a:cubicBezTo>
                    <a:cubicBezTo>
                      <a:pt x="3528894" y="241950"/>
                      <a:pt x="3533909" y="235803"/>
                      <a:pt x="3538314" y="229210"/>
                    </a:cubicBezTo>
                    <a:cubicBezTo>
                      <a:pt x="3542690" y="235774"/>
                      <a:pt x="3547675" y="241890"/>
                      <a:pt x="3553197" y="247486"/>
                    </a:cubicBezTo>
                    <a:cubicBezTo>
                      <a:pt x="3548524" y="251788"/>
                      <a:pt x="3543523" y="255702"/>
                      <a:pt x="3538225" y="259214"/>
                    </a:cubicBezTo>
                    <a:close/>
                    <a:moveTo>
                      <a:pt x="3602638" y="278606"/>
                    </a:moveTo>
                    <a:cubicBezTo>
                      <a:pt x="3581028" y="278606"/>
                      <a:pt x="3560772" y="272683"/>
                      <a:pt x="3543360" y="262414"/>
                    </a:cubicBezTo>
                    <a:cubicBezTo>
                      <a:pt x="3548226" y="259050"/>
                      <a:pt x="3552840" y="255344"/>
                      <a:pt x="3557171" y="251326"/>
                    </a:cubicBezTo>
                    <a:cubicBezTo>
                      <a:pt x="3570416" y="263619"/>
                      <a:pt x="3586356" y="273040"/>
                      <a:pt x="3603992" y="278562"/>
                    </a:cubicBezTo>
                    <a:cubicBezTo>
                      <a:pt x="3603531" y="278577"/>
                      <a:pt x="3603085" y="278606"/>
                      <a:pt x="3602638" y="278606"/>
                    </a:cubicBezTo>
                    <a:close/>
                    <a:moveTo>
                      <a:pt x="3621584" y="277059"/>
                    </a:moveTo>
                    <a:cubicBezTo>
                      <a:pt x="3598500" y="273278"/>
                      <a:pt x="3577650" y="262726"/>
                      <a:pt x="3561144" y="247486"/>
                    </a:cubicBezTo>
                    <a:cubicBezTo>
                      <a:pt x="3566666" y="241890"/>
                      <a:pt x="3571652" y="235774"/>
                      <a:pt x="3576027" y="229210"/>
                    </a:cubicBezTo>
                    <a:cubicBezTo>
                      <a:pt x="3589571" y="249510"/>
                      <a:pt x="3608948" y="265554"/>
                      <a:pt x="3631734" y="274945"/>
                    </a:cubicBezTo>
                    <a:cubicBezTo>
                      <a:pt x="3628400" y="275793"/>
                      <a:pt x="3625007" y="276493"/>
                      <a:pt x="3621584" y="277059"/>
                    </a:cubicBezTo>
                    <a:close/>
                    <a:moveTo>
                      <a:pt x="3640530" y="278606"/>
                    </a:moveTo>
                    <a:cubicBezTo>
                      <a:pt x="3640083" y="278606"/>
                      <a:pt x="3639636" y="278577"/>
                      <a:pt x="3639190" y="278577"/>
                    </a:cubicBezTo>
                    <a:cubicBezTo>
                      <a:pt x="3639607" y="278443"/>
                      <a:pt x="3640023" y="278279"/>
                      <a:pt x="3640455" y="278145"/>
                    </a:cubicBezTo>
                    <a:cubicBezTo>
                      <a:pt x="3640887" y="278279"/>
                      <a:pt x="3641303" y="278443"/>
                      <a:pt x="3641720" y="278577"/>
                    </a:cubicBezTo>
                    <a:cubicBezTo>
                      <a:pt x="3641303" y="278591"/>
                      <a:pt x="3640917" y="278606"/>
                      <a:pt x="3640530" y="278606"/>
                    </a:cubicBezTo>
                    <a:close/>
                    <a:moveTo>
                      <a:pt x="3649147" y="274945"/>
                    </a:moveTo>
                    <a:cubicBezTo>
                      <a:pt x="3671932" y="265554"/>
                      <a:pt x="3691310" y="249510"/>
                      <a:pt x="3704853" y="229210"/>
                    </a:cubicBezTo>
                    <a:cubicBezTo>
                      <a:pt x="3709258" y="235803"/>
                      <a:pt x="3714274" y="241965"/>
                      <a:pt x="3719825" y="247576"/>
                    </a:cubicBezTo>
                    <a:cubicBezTo>
                      <a:pt x="3703320" y="262786"/>
                      <a:pt x="3682469" y="273308"/>
                      <a:pt x="3659386" y="277073"/>
                    </a:cubicBezTo>
                    <a:cubicBezTo>
                      <a:pt x="3655919" y="276508"/>
                      <a:pt x="3652495" y="275808"/>
                      <a:pt x="3649147" y="274945"/>
                    </a:cubicBezTo>
                    <a:close/>
                    <a:moveTo>
                      <a:pt x="3678243" y="278606"/>
                    </a:moveTo>
                    <a:cubicBezTo>
                      <a:pt x="3677841" y="278606"/>
                      <a:pt x="3677454" y="278577"/>
                      <a:pt x="3677067" y="278577"/>
                    </a:cubicBezTo>
                    <a:cubicBezTo>
                      <a:pt x="3694673" y="273070"/>
                      <a:pt x="3710568" y="263679"/>
                      <a:pt x="3723799" y="251415"/>
                    </a:cubicBezTo>
                    <a:cubicBezTo>
                      <a:pt x="3728100" y="255404"/>
                      <a:pt x="3732684" y="259080"/>
                      <a:pt x="3737521" y="262414"/>
                    </a:cubicBezTo>
                    <a:cubicBezTo>
                      <a:pt x="3720108" y="272698"/>
                      <a:pt x="3699852" y="278606"/>
                      <a:pt x="3678243" y="278606"/>
                    </a:cubicBezTo>
                    <a:close/>
                    <a:moveTo>
                      <a:pt x="3727772" y="247576"/>
                    </a:moveTo>
                    <a:cubicBezTo>
                      <a:pt x="3733324" y="241950"/>
                      <a:pt x="3738339" y="235803"/>
                      <a:pt x="3742745" y="229210"/>
                    </a:cubicBezTo>
                    <a:cubicBezTo>
                      <a:pt x="3747120" y="235774"/>
                      <a:pt x="3752106" y="241890"/>
                      <a:pt x="3757627" y="247486"/>
                    </a:cubicBezTo>
                    <a:cubicBezTo>
                      <a:pt x="3752969" y="251788"/>
                      <a:pt x="3747954" y="255702"/>
                      <a:pt x="3742655" y="259214"/>
                    </a:cubicBezTo>
                    <a:cubicBezTo>
                      <a:pt x="3737387" y="255731"/>
                      <a:pt x="3732401" y="251847"/>
                      <a:pt x="3727772" y="247576"/>
                    </a:cubicBezTo>
                    <a:close/>
                    <a:moveTo>
                      <a:pt x="3807068" y="278606"/>
                    </a:moveTo>
                    <a:cubicBezTo>
                      <a:pt x="3785458" y="278606"/>
                      <a:pt x="3765203" y="272683"/>
                      <a:pt x="3747790" y="262414"/>
                    </a:cubicBezTo>
                    <a:cubicBezTo>
                      <a:pt x="3752657" y="259050"/>
                      <a:pt x="3757270" y="255344"/>
                      <a:pt x="3761601" y="251326"/>
                    </a:cubicBezTo>
                    <a:cubicBezTo>
                      <a:pt x="3774847" y="263619"/>
                      <a:pt x="3790786" y="273040"/>
                      <a:pt x="3808423" y="278562"/>
                    </a:cubicBezTo>
                    <a:cubicBezTo>
                      <a:pt x="3807961" y="278577"/>
                      <a:pt x="3807515" y="278606"/>
                      <a:pt x="3807068" y="278606"/>
                    </a:cubicBezTo>
                    <a:close/>
                    <a:moveTo>
                      <a:pt x="3826014" y="277059"/>
                    </a:moveTo>
                    <a:cubicBezTo>
                      <a:pt x="3802931" y="273278"/>
                      <a:pt x="3782080" y="262726"/>
                      <a:pt x="3765575" y="247486"/>
                    </a:cubicBezTo>
                    <a:cubicBezTo>
                      <a:pt x="3771096" y="241890"/>
                      <a:pt x="3776082" y="235774"/>
                      <a:pt x="3780458" y="229210"/>
                    </a:cubicBezTo>
                    <a:cubicBezTo>
                      <a:pt x="3794001" y="249510"/>
                      <a:pt x="3813378" y="265554"/>
                      <a:pt x="3836164" y="274945"/>
                    </a:cubicBezTo>
                    <a:cubicBezTo>
                      <a:pt x="3832830" y="275793"/>
                      <a:pt x="3829452" y="276493"/>
                      <a:pt x="3826014" y="277059"/>
                    </a:cubicBezTo>
                    <a:close/>
                    <a:moveTo>
                      <a:pt x="3844960" y="278606"/>
                    </a:moveTo>
                    <a:cubicBezTo>
                      <a:pt x="3844513" y="278606"/>
                      <a:pt x="3844067" y="278577"/>
                      <a:pt x="3843605" y="278577"/>
                    </a:cubicBezTo>
                    <a:cubicBezTo>
                      <a:pt x="3844022" y="278443"/>
                      <a:pt x="3844439" y="278279"/>
                      <a:pt x="3844856" y="278145"/>
                    </a:cubicBezTo>
                    <a:cubicBezTo>
                      <a:pt x="3845287" y="278279"/>
                      <a:pt x="3845704" y="278443"/>
                      <a:pt x="3846121" y="278577"/>
                    </a:cubicBezTo>
                    <a:cubicBezTo>
                      <a:pt x="3845748" y="278591"/>
                      <a:pt x="3845362" y="278606"/>
                      <a:pt x="3844960" y="278606"/>
                    </a:cubicBezTo>
                    <a:close/>
                    <a:moveTo>
                      <a:pt x="3853577" y="274945"/>
                    </a:moveTo>
                    <a:cubicBezTo>
                      <a:pt x="3876363" y="265554"/>
                      <a:pt x="3895740" y="249510"/>
                      <a:pt x="3909283" y="229210"/>
                    </a:cubicBezTo>
                    <a:cubicBezTo>
                      <a:pt x="3913689" y="235803"/>
                      <a:pt x="3918704" y="241965"/>
                      <a:pt x="3924255" y="247576"/>
                    </a:cubicBezTo>
                    <a:cubicBezTo>
                      <a:pt x="3907751" y="262786"/>
                      <a:pt x="3886900" y="273308"/>
                      <a:pt x="3863816" y="277073"/>
                    </a:cubicBezTo>
                    <a:cubicBezTo>
                      <a:pt x="3860349" y="276508"/>
                      <a:pt x="3856940" y="275808"/>
                      <a:pt x="3853577" y="274945"/>
                    </a:cubicBezTo>
                    <a:close/>
                    <a:moveTo>
                      <a:pt x="3882673" y="278606"/>
                    </a:moveTo>
                    <a:cubicBezTo>
                      <a:pt x="3882271" y="278606"/>
                      <a:pt x="3881884" y="278577"/>
                      <a:pt x="3881497" y="278577"/>
                    </a:cubicBezTo>
                    <a:cubicBezTo>
                      <a:pt x="3899104" y="273070"/>
                      <a:pt x="3914998" y="263679"/>
                      <a:pt x="3928229" y="251415"/>
                    </a:cubicBezTo>
                    <a:cubicBezTo>
                      <a:pt x="3932530" y="255404"/>
                      <a:pt x="3937114" y="259080"/>
                      <a:pt x="3941951" y="262414"/>
                    </a:cubicBezTo>
                    <a:cubicBezTo>
                      <a:pt x="3924538" y="272698"/>
                      <a:pt x="3904283" y="278606"/>
                      <a:pt x="3882673" y="278606"/>
                    </a:cubicBezTo>
                    <a:close/>
                    <a:moveTo>
                      <a:pt x="3947086" y="259214"/>
                    </a:moveTo>
                    <a:cubicBezTo>
                      <a:pt x="3941817" y="255731"/>
                      <a:pt x="3936846" y="251847"/>
                      <a:pt x="3932203" y="247576"/>
                    </a:cubicBezTo>
                    <a:cubicBezTo>
                      <a:pt x="3937754" y="241950"/>
                      <a:pt x="3942770" y="235803"/>
                      <a:pt x="3947175" y="229210"/>
                    </a:cubicBezTo>
                    <a:cubicBezTo>
                      <a:pt x="3951551" y="235774"/>
                      <a:pt x="3956536" y="241890"/>
                      <a:pt x="3962058" y="247486"/>
                    </a:cubicBezTo>
                    <a:cubicBezTo>
                      <a:pt x="3957399" y="251788"/>
                      <a:pt x="3952399" y="255702"/>
                      <a:pt x="3947086" y="259214"/>
                    </a:cubicBezTo>
                    <a:close/>
                    <a:moveTo>
                      <a:pt x="4011499" y="278606"/>
                    </a:moveTo>
                    <a:cubicBezTo>
                      <a:pt x="3989889" y="278606"/>
                      <a:pt x="3969633" y="272683"/>
                      <a:pt x="3952220" y="262414"/>
                    </a:cubicBezTo>
                    <a:cubicBezTo>
                      <a:pt x="3957087" y="259050"/>
                      <a:pt x="3961701" y="255344"/>
                      <a:pt x="3966031" y="251326"/>
                    </a:cubicBezTo>
                    <a:cubicBezTo>
                      <a:pt x="3979277" y="263619"/>
                      <a:pt x="3995217" y="273040"/>
                      <a:pt x="4012853" y="278562"/>
                    </a:cubicBezTo>
                    <a:cubicBezTo>
                      <a:pt x="4012391" y="278577"/>
                      <a:pt x="4011960" y="278606"/>
                      <a:pt x="4011499" y="278606"/>
                    </a:cubicBezTo>
                    <a:close/>
                    <a:moveTo>
                      <a:pt x="4030444" y="277059"/>
                    </a:moveTo>
                    <a:cubicBezTo>
                      <a:pt x="4007361" y="273278"/>
                      <a:pt x="3986510" y="262726"/>
                      <a:pt x="3970005" y="247486"/>
                    </a:cubicBezTo>
                    <a:cubicBezTo>
                      <a:pt x="3975527" y="241890"/>
                      <a:pt x="3980512" y="235774"/>
                      <a:pt x="3984888" y="229210"/>
                    </a:cubicBezTo>
                    <a:cubicBezTo>
                      <a:pt x="3998431" y="249510"/>
                      <a:pt x="4017809" y="265554"/>
                      <a:pt x="4040595" y="274945"/>
                    </a:cubicBezTo>
                    <a:cubicBezTo>
                      <a:pt x="4037276" y="275793"/>
                      <a:pt x="4033882" y="276493"/>
                      <a:pt x="4030444" y="277059"/>
                    </a:cubicBezTo>
                    <a:close/>
                    <a:moveTo>
                      <a:pt x="4049390" y="278606"/>
                    </a:moveTo>
                    <a:cubicBezTo>
                      <a:pt x="4048944" y="278606"/>
                      <a:pt x="4048497" y="278577"/>
                      <a:pt x="4048051" y="278577"/>
                    </a:cubicBezTo>
                    <a:cubicBezTo>
                      <a:pt x="4048467" y="278443"/>
                      <a:pt x="4048884" y="278279"/>
                      <a:pt x="4049301" y="278145"/>
                    </a:cubicBezTo>
                    <a:cubicBezTo>
                      <a:pt x="4049732" y="278279"/>
                      <a:pt x="4050149" y="278443"/>
                      <a:pt x="4050566" y="278577"/>
                    </a:cubicBezTo>
                    <a:cubicBezTo>
                      <a:pt x="4050179" y="278591"/>
                      <a:pt x="4049792" y="278606"/>
                      <a:pt x="4049390" y="278606"/>
                    </a:cubicBezTo>
                    <a:close/>
                    <a:moveTo>
                      <a:pt x="4058022" y="274945"/>
                    </a:moveTo>
                    <a:cubicBezTo>
                      <a:pt x="4080808" y="265554"/>
                      <a:pt x="4100185" y="249510"/>
                      <a:pt x="4113728" y="229210"/>
                    </a:cubicBezTo>
                    <a:cubicBezTo>
                      <a:pt x="4118134" y="235803"/>
                      <a:pt x="4123149" y="241965"/>
                      <a:pt x="4128701" y="247576"/>
                    </a:cubicBezTo>
                    <a:cubicBezTo>
                      <a:pt x="4112196" y="262786"/>
                      <a:pt x="4091345" y="273308"/>
                      <a:pt x="4068261" y="277073"/>
                    </a:cubicBezTo>
                    <a:cubicBezTo>
                      <a:pt x="4064794" y="276508"/>
                      <a:pt x="4061371" y="275808"/>
                      <a:pt x="4058022" y="274945"/>
                    </a:cubicBezTo>
                    <a:close/>
                    <a:moveTo>
                      <a:pt x="4087103" y="278606"/>
                    </a:moveTo>
                    <a:cubicBezTo>
                      <a:pt x="4086701" y="278606"/>
                      <a:pt x="4086314" y="278577"/>
                      <a:pt x="4085928" y="278577"/>
                    </a:cubicBezTo>
                    <a:cubicBezTo>
                      <a:pt x="4103534" y="273070"/>
                      <a:pt x="4119429" y="263679"/>
                      <a:pt x="4132659" y="251415"/>
                    </a:cubicBezTo>
                    <a:cubicBezTo>
                      <a:pt x="4136961" y="255404"/>
                      <a:pt x="4141544" y="259080"/>
                      <a:pt x="4146381" y="262414"/>
                    </a:cubicBezTo>
                    <a:cubicBezTo>
                      <a:pt x="4128968" y="272698"/>
                      <a:pt x="4108728" y="278606"/>
                      <a:pt x="4087103" y="278606"/>
                    </a:cubicBezTo>
                    <a:close/>
                    <a:moveTo>
                      <a:pt x="4136648" y="247576"/>
                    </a:moveTo>
                    <a:cubicBezTo>
                      <a:pt x="4142200" y="241950"/>
                      <a:pt x="4147215" y="235803"/>
                      <a:pt x="4151620" y="229210"/>
                    </a:cubicBezTo>
                    <a:cubicBezTo>
                      <a:pt x="4155996" y="235774"/>
                      <a:pt x="4160981" y="241890"/>
                      <a:pt x="4166503" y="247486"/>
                    </a:cubicBezTo>
                    <a:cubicBezTo>
                      <a:pt x="4161845" y="251788"/>
                      <a:pt x="4156829" y="255702"/>
                      <a:pt x="4151531" y="259214"/>
                    </a:cubicBezTo>
                    <a:cubicBezTo>
                      <a:pt x="4146262" y="255731"/>
                      <a:pt x="4141277" y="251847"/>
                      <a:pt x="4136648" y="247576"/>
                    </a:cubicBezTo>
                    <a:close/>
                    <a:moveTo>
                      <a:pt x="4215944" y="278606"/>
                    </a:moveTo>
                    <a:cubicBezTo>
                      <a:pt x="4194334" y="278606"/>
                      <a:pt x="4174078" y="272683"/>
                      <a:pt x="4156666" y="262414"/>
                    </a:cubicBezTo>
                    <a:cubicBezTo>
                      <a:pt x="4161532" y="259050"/>
                      <a:pt x="4166146" y="255344"/>
                      <a:pt x="4170477" y="251326"/>
                    </a:cubicBezTo>
                    <a:cubicBezTo>
                      <a:pt x="4183722" y="263619"/>
                      <a:pt x="4199662" y="273040"/>
                      <a:pt x="4217298" y="278562"/>
                    </a:cubicBezTo>
                    <a:cubicBezTo>
                      <a:pt x="4216837" y="278577"/>
                      <a:pt x="4216390" y="278606"/>
                      <a:pt x="4215944" y="278606"/>
                    </a:cubicBezTo>
                    <a:close/>
                    <a:moveTo>
                      <a:pt x="4234889" y="277059"/>
                    </a:moveTo>
                    <a:cubicBezTo>
                      <a:pt x="4211806" y="273278"/>
                      <a:pt x="4190956" y="262726"/>
                      <a:pt x="4174450" y="247486"/>
                    </a:cubicBezTo>
                    <a:cubicBezTo>
                      <a:pt x="4179972" y="241890"/>
                      <a:pt x="4184958" y="235774"/>
                      <a:pt x="4189333" y="229210"/>
                    </a:cubicBezTo>
                    <a:cubicBezTo>
                      <a:pt x="4202877" y="249510"/>
                      <a:pt x="4222254" y="265554"/>
                      <a:pt x="4245040" y="274945"/>
                    </a:cubicBezTo>
                    <a:cubicBezTo>
                      <a:pt x="4241706" y="275793"/>
                      <a:pt x="4238313" y="276493"/>
                      <a:pt x="4234889" y="277059"/>
                    </a:cubicBezTo>
                    <a:close/>
                    <a:moveTo>
                      <a:pt x="4253836" y="278606"/>
                    </a:moveTo>
                    <a:cubicBezTo>
                      <a:pt x="4253389" y="278606"/>
                      <a:pt x="4252943" y="278577"/>
                      <a:pt x="4252496" y="278577"/>
                    </a:cubicBezTo>
                    <a:cubicBezTo>
                      <a:pt x="4252913" y="278443"/>
                      <a:pt x="4253329" y="278279"/>
                      <a:pt x="4253746" y="278145"/>
                    </a:cubicBezTo>
                    <a:cubicBezTo>
                      <a:pt x="4254178" y="278279"/>
                      <a:pt x="4254594" y="278443"/>
                      <a:pt x="4255011" y="278577"/>
                    </a:cubicBezTo>
                    <a:cubicBezTo>
                      <a:pt x="4254609" y="278591"/>
                      <a:pt x="4254222" y="278606"/>
                      <a:pt x="4253836" y="278606"/>
                    </a:cubicBezTo>
                    <a:close/>
                    <a:moveTo>
                      <a:pt x="4262452" y="274945"/>
                    </a:moveTo>
                    <a:cubicBezTo>
                      <a:pt x="4285238" y="265554"/>
                      <a:pt x="4304616" y="249510"/>
                      <a:pt x="4318159" y="229210"/>
                    </a:cubicBezTo>
                    <a:cubicBezTo>
                      <a:pt x="4322564" y="235803"/>
                      <a:pt x="4327580" y="241965"/>
                      <a:pt x="4333131" y="247576"/>
                    </a:cubicBezTo>
                    <a:cubicBezTo>
                      <a:pt x="4316626" y="262786"/>
                      <a:pt x="4295775" y="273308"/>
                      <a:pt x="4272692" y="277073"/>
                    </a:cubicBezTo>
                    <a:cubicBezTo>
                      <a:pt x="4269224" y="276508"/>
                      <a:pt x="4265801" y="275808"/>
                      <a:pt x="4262452" y="274945"/>
                    </a:cubicBezTo>
                    <a:close/>
                    <a:moveTo>
                      <a:pt x="4291548" y="278606"/>
                    </a:moveTo>
                    <a:cubicBezTo>
                      <a:pt x="4291147" y="278606"/>
                      <a:pt x="4290760" y="278577"/>
                      <a:pt x="4290373" y="278577"/>
                    </a:cubicBezTo>
                    <a:cubicBezTo>
                      <a:pt x="4307979" y="273070"/>
                      <a:pt x="4323874" y="263679"/>
                      <a:pt x="4337105" y="251415"/>
                    </a:cubicBezTo>
                    <a:cubicBezTo>
                      <a:pt x="4341406" y="255404"/>
                      <a:pt x="4345990" y="259080"/>
                      <a:pt x="4350827" y="262414"/>
                    </a:cubicBezTo>
                    <a:cubicBezTo>
                      <a:pt x="4333414" y="272698"/>
                      <a:pt x="4313158" y="278606"/>
                      <a:pt x="4291548" y="278606"/>
                    </a:cubicBezTo>
                    <a:close/>
                    <a:moveTo>
                      <a:pt x="4355961" y="259214"/>
                    </a:moveTo>
                    <a:cubicBezTo>
                      <a:pt x="4350693" y="255731"/>
                      <a:pt x="4345722" y="251847"/>
                      <a:pt x="4341078" y="247576"/>
                    </a:cubicBezTo>
                    <a:cubicBezTo>
                      <a:pt x="4346630" y="241950"/>
                      <a:pt x="4351645" y="235803"/>
                      <a:pt x="4356051" y="229210"/>
                    </a:cubicBezTo>
                    <a:cubicBezTo>
                      <a:pt x="4360426" y="235774"/>
                      <a:pt x="4365412" y="241890"/>
                      <a:pt x="4370933" y="247486"/>
                    </a:cubicBezTo>
                    <a:cubicBezTo>
                      <a:pt x="4366275" y="251788"/>
                      <a:pt x="4361260" y="255702"/>
                      <a:pt x="4355961" y="259214"/>
                    </a:cubicBezTo>
                    <a:close/>
                    <a:moveTo>
                      <a:pt x="4420374" y="278606"/>
                    </a:moveTo>
                    <a:cubicBezTo>
                      <a:pt x="4398764" y="278606"/>
                      <a:pt x="4378509" y="272683"/>
                      <a:pt x="4361096" y="262414"/>
                    </a:cubicBezTo>
                    <a:cubicBezTo>
                      <a:pt x="4365962" y="259050"/>
                      <a:pt x="4370576" y="255344"/>
                      <a:pt x="4374907" y="251326"/>
                    </a:cubicBezTo>
                    <a:cubicBezTo>
                      <a:pt x="4388153" y="263619"/>
                      <a:pt x="4404092" y="273040"/>
                      <a:pt x="4421728" y="278562"/>
                    </a:cubicBezTo>
                    <a:cubicBezTo>
                      <a:pt x="4421267" y="278577"/>
                      <a:pt x="4420821" y="278606"/>
                      <a:pt x="4420374" y="278606"/>
                    </a:cubicBezTo>
                    <a:close/>
                    <a:moveTo>
                      <a:pt x="4439320" y="277059"/>
                    </a:moveTo>
                    <a:cubicBezTo>
                      <a:pt x="4416237" y="273278"/>
                      <a:pt x="4395386" y="262726"/>
                      <a:pt x="4378881" y="247486"/>
                    </a:cubicBezTo>
                    <a:cubicBezTo>
                      <a:pt x="4384403" y="241890"/>
                      <a:pt x="4389388" y="235774"/>
                      <a:pt x="4393763" y="229210"/>
                    </a:cubicBezTo>
                    <a:cubicBezTo>
                      <a:pt x="4407307" y="249510"/>
                      <a:pt x="4426684" y="265554"/>
                      <a:pt x="4449470" y="274945"/>
                    </a:cubicBezTo>
                    <a:cubicBezTo>
                      <a:pt x="4446136" y="275793"/>
                      <a:pt x="4442758" y="276493"/>
                      <a:pt x="4439320" y="277059"/>
                    </a:cubicBezTo>
                    <a:close/>
                    <a:moveTo>
                      <a:pt x="4458266" y="278606"/>
                    </a:moveTo>
                    <a:cubicBezTo>
                      <a:pt x="4457819" y="278606"/>
                      <a:pt x="4457373" y="278577"/>
                      <a:pt x="4456926" y="278577"/>
                    </a:cubicBezTo>
                    <a:cubicBezTo>
                      <a:pt x="4457343" y="278443"/>
                      <a:pt x="4457760" y="278279"/>
                      <a:pt x="4458176" y="278145"/>
                    </a:cubicBezTo>
                    <a:cubicBezTo>
                      <a:pt x="4458608" y="278279"/>
                      <a:pt x="4459025" y="278443"/>
                      <a:pt x="4459442" y="278577"/>
                    </a:cubicBezTo>
                    <a:cubicBezTo>
                      <a:pt x="4459055" y="278591"/>
                      <a:pt x="4458668" y="278606"/>
                      <a:pt x="4458266" y="278606"/>
                    </a:cubicBezTo>
                    <a:close/>
                    <a:moveTo>
                      <a:pt x="4466883" y="274945"/>
                    </a:moveTo>
                    <a:cubicBezTo>
                      <a:pt x="4489669" y="265554"/>
                      <a:pt x="4509046" y="249510"/>
                      <a:pt x="4522589" y="229210"/>
                    </a:cubicBezTo>
                    <a:cubicBezTo>
                      <a:pt x="4526994" y="235803"/>
                      <a:pt x="4532010" y="241965"/>
                      <a:pt x="4537561" y="247576"/>
                    </a:cubicBezTo>
                    <a:cubicBezTo>
                      <a:pt x="4521056" y="262786"/>
                      <a:pt x="4500205" y="273308"/>
                      <a:pt x="4477122" y="277073"/>
                    </a:cubicBezTo>
                    <a:cubicBezTo>
                      <a:pt x="4473655" y="276508"/>
                      <a:pt x="4470246" y="275808"/>
                      <a:pt x="4466883" y="274945"/>
                    </a:cubicBezTo>
                    <a:close/>
                    <a:moveTo>
                      <a:pt x="4495979" y="278606"/>
                    </a:moveTo>
                    <a:cubicBezTo>
                      <a:pt x="4495577" y="278606"/>
                      <a:pt x="4495190" y="278577"/>
                      <a:pt x="4494803" y="278577"/>
                    </a:cubicBezTo>
                    <a:cubicBezTo>
                      <a:pt x="4512410" y="273070"/>
                      <a:pt x="4528304" y="263679"/>
                      <a:pt x="4541535" y="251415"/>
                    </a:cubicBezTo>
                    <a:cubicBezTo>
                      <a:pt x="4545836" y="255404"/>
                      <a:pt x="4550420" y="259080"/>
                      <a:pt x="4555257" y="262414"/>
                    </a:cubicBezTo>
                    <a:cubicBezTo>
                      <a:pt x="4537844" y="272698"/>
                      <a:pt x="4517589" y="278606"/>
                      <a:pt x="4495979" y="278606"/>
                    </a:cubicBezTo>
                    <a:close/>
                    <a:moveTo>
                      <a:pt x="4545524" y="247576"/>
                    </a:moveTo>
                    <a:cubicBezTo>
                      <a:pt x="4551075" y="241950"/>
                      <a:pt x="4556090" y="235803"/>
                      <a:pt x="4560496" y="229210"/>
                    </a:cubicBezTo>
                    <a:cubicBezTo>
                      <a:pt x="4564872" y="235774"/>
                      <a:pt x="4569857" y="241890"/>
                      <a:pt x="4575378" y="247486"/>
                    </a:cubicBezTo>
                    <a:cubicBezTo>
                      <a:pt x="4570720" y="251788"/>
                      <a:pt x="4565705" y="255702"/>
                      <a:pt x="4560407" y="259214"/>
                    </a:cubicBezTo>
                    <a:cubicBezTo>
                      <a:pt x="4555123" y="255731"/>
                      <a:pt x="4550152" y="251847"/>
                      <a:pt x="4545524" y="247576"/>
                    </a:cubicBezTo>
                    <a:close/>
                    <a:moveTo>
                      <a:pt x="4624804" y="278606"/>
                    </a:moveTo>
                    <a:cubicBezTo>
                      <a:pt x="4603195" y="278606"/>
                      <a:pt x="4582939" y="272683"/>
                      <a:pt x="4565526" y="262414"/>
                    </a:cubicBezTo>
                    <a:cubicBezTo>
                      <a:pt x="4570393" y="259050"/>
                      <a:pt x="4575006" y="255344"/>
                      <a:pt x="4579338" y="251326"/>
                    </a:cubicBezTo>
                    <a:cubicBezTo>
                      <a:pt x="4592583" y="263619"/>
                      <a:pt x="4608523" y="273040"/>
                      <a:pt x="4626159" y="278562"/>
                    </a:cubicBezTo>
                    <a:cubicBezTo>
                      <a:pt x="4625712" y="278577"/>
                      <a:pt x="4625266" y="278606"/>
                      <a:pt x="4624804" y="278606"/>
                    </a:cubicBezTo>
                    <a:close/>
                    <a:moveTo>
                      <a:pt x="4643750" y="277059"/>
                    </a:moveTo>
                    <a:cubicBezTo>
                      <a:pt x="4620667" y="273278"/>
                      <a:pt x="4599816" y="262726"/>
                      <a:pt x="4583311" y="247486"/>
                    </a:cubicBezTo>
                    <a:cubicBezTo>
                      <a:pt x="4588833" y="241890"/>
                      <a:pt x="4593819" y="235774"/>
                      <a:pt x="4598194" y="229210"/>
                    </a:cubicBezTo>
                    <a:cubicBezTo>
                      <a:pt x="4611737" y="249510"/>
                      <a:pt x="4631115" y="265554"/>
                      <a:pt x="4653900" y="274945"/>
                    </a:cubicBezTo>
                    <a:cubicBezTo>
                      <a:pt x="4650581" y="275793"/>
                      <a:pt x="4647188" y="276493"/>
                      <a:pt x="4643750" y="277059"/>
                    </a:cubicBezTo>
                    <a:close/>
                    <a:moveTo>
                      <a:pt x="4662696" y="278606"/>
                    </a:moveTo>
                    <a:cubicBezTo>
                      <a:pt x="4662250" y="278606"/>
                      <a:pt x="4661803" y="278577"/>
                      <a:pt x="4661357" y="278577"/>
                    </a:cubicBezTo>
                    <a:cubicBezTo>
                      <a:pt x="4661773" y="278443"/>
                      <a:pt x="4662190" y="278279"/>
                      <a:pt x="4662607" y="278145"/>
                    </a:cubicBezTo>
                    <a:cubicBezTo>
                      <a:pt x="4663038" y="278279"/>
                      <a:pt x="4663455" y="278443"/>
                      <a:pt x="4663872" y="278577"/>
                    </a:cubicBezTo>
                    <a:cubicBezTo>
                      <a:pt x="4663485" y="278591"/>
                      <a:pt x="4663098" y="278606"/>
                      <a:pt x="4662696" y="278606"/>
                    </a:cubicBezTo>
                    <a:close/>
                    <a:moveTo>
                      <a:pt x="4671328" y="274945"/>
                    </a:moveTo>
                    <a:cubicBezTo>
                      <a:pt x="4694114" y="265554"/>
                      <a:pt x="4713491" y="249510"/>
                      <a:pt x="4727035" y="229210"/>
                    </a:cubicBezTo>
                    <a:cubicBezTo>
                      <a:pt x="4731440" y="235803"/>
                      <a:pt x="4736455" y="241965"/>
                      <a:pt x="4742006" y="247576"/>
                    </a:cubicBezTo>
                    <a:cubicBezTo>
                      <a:pt x="4725502" y="262786"/>
                      <a:pt x="4704651" y="273308"/>
                      <a:pt x="4681568" y="277073"/>
                    </a:cubicBezTo>
                    <a:cubicBezTo>
                      <a:pt x="4678100" y="276508"/>
                      <a:pt x="4674677" y="275808"/>
                      <a:pt x="4671328" y="274945"/>
                    </a:cubicBezTo>
                    <a:close/>
                    <a:moveTo>
                      <a:pt x="4700409" y="278606"/>
                    </a:moveTo>
                    <a:cubicBezTo>
                      <a:pt x="4700007" y="278606"/>
                      <a:pt x="4699620" y="278577"/>
                      <a:pt x="4699233" y="278577"/>
                    </a:cubicBezTo>
                    <a:cubicBezTo>
                      <a:pt x="4716840" y="273070"/>
                      <a:pt x="4732734" y="263679"/>
                      <a:pt x="4745965" y="251415"/>
                    </a:cubicBezTo>
                    <a:cubicBezTo>
                      <a:pt x="4750266" y="255404"/>
                      <a:pt x="4754850" y="259080"/>
                      <a:pt x="4759687" y="262414"/>
                    </a:cubicBezTo>
                    <a:cubicBezTo>
                      <a:pt x="4742275" y="272698"/>
                      <a:pt x="4722034" y="278606"/>
                      <a:pt x="4700409" y="278606"/>
                    </a:cubicBezTo>
                    <a:close/>
                    <a:moveTo>
                      <a:pt x="4764837" y="259214"/>
                    </a:moveTo>
                    <a:cubicBezTo>
                      <a:pt x="4759568" y="255731"/>
                      <a:pt x="4754598" y="251847"/>
                      <a:pt x="4749954" y="247576"/>
                    </a:cubicBezTo>
                    <a:cubicBezTo>
                      <a:pt x="4755505" y="241950"/>
                      <a:pt x="4760521" y="235803"/>
                      <a:pt x="4764926" y="229210"/>
                    </a:cubicBezTo>
                    <a:cubicBezTo>
                      <a:pt x="4769302" y="235774"/>
                      <a:pt x="4774288" y="241890"/>
                      <a:pt x="4779809" y="247486"/>
                    </a:cubicBezTo>
                    <a:cubicBezTo>
                      <a:pt x="4775136" y="251788"/>
                      <a:pt x="4770135" y="255702"/>
                      <a:pt x="4764837" y="259214"/>
                    </a:cubicBezTo>
                    <a:close/>
                    <a:moveTo>
                      <a:pt x="4829250" y="278606"/>
                    </a:moveTo>
                    <a:cubicBezTo>
                      <a:pt x="4807640" y="278606"/>
                      <a:pt x="4787384" y="272683"/>
                      <a:pt x="4769971" y="262414"/>
                    </a:cubicBezTo>
                    <a:cubicBezTo>
                      <a:pt x="4774838" y="259050"/>
                      <a:pt x="4779452" y="255344"/>
                      <a:pt x="4783783" y="251326"/>
                    </a:cubicBezTo>
                    <a:cubicBezTo>
                      <a:pt x="4797028" y="263619"/>
                      <a:pt x="4812968" y="273040"/>
                      <a:pt x="4830604" y="278562"/>
                    </a:cubicBezTo>
                    <a:cubicBezTo>
                      <a:pt x="4830143" y="278577"/>
                      <a:pt x="4829696" y="278606"/>
                      <a:pt x="4829250" y="278606"/>
                    </a:cubicBezTo>
                    <a:close/>
                    <a:moveTo>
                      <a:pt x="4848195" y="277059"/>
                    </a:moveTo>
                    <a:cubicBezTo>
                      <a:pt x="4825112" y="273278"/>
                      <a:pt x="4804261" y="262726"/>
                      <a:pt x="4787757" y="247486"/>
                    </a:cubicBezTo>
                    <a:cubicBezTo>
                      <a:pt x="4793278" y="241890"/>
                      <a:pt x="4798264" y="235774"/>
                      <a:pt x="4802639" y="229210"/>
                    </a:cubicBezTo>
                    <a:cubicBezTo>
                      <a:pt x="4816182" y="249510"/>
                      <a:pt x="4835560" y="265554"/>
                      <a:pt x="4858346" y="274945"/>
                    </a:cubicBezTo>
                    <a:cubicBezTo>
                      <a:pt x="4855012" y="275793"/>
                      <a:pt x="4851619" y="276493"/>
                      <a:pt x="4848195" y="277059"/>
                    </a:cubicBezTo>
                    <a:close/>
                    <a:moveTo>
                      <a:pt x="4867141" y="278606"/>
                    </a:moveTo>
                    <a:cubicBezTo>
                      <a:pt x="4866695" y="278606"/>
                      <a:pt x="4866248" y="278577"/>
                      <a:pt x="4865802" y="278577"/>
                    </a:cubicBezTo>
                    <a:cubicBezTo>
                      <a:pt x="4866219" y="278443"/>
                      <a:pt x="4866635" y="278279"/>
                      <a:pt x="4867052" y="278145"/>
                    </a:cubicBezTo>
                    <a:cubicBezTo>
                      <a:pt x="4867483" y="278279"/>
                      <a:pt x="4867900" y="278443"/>
                      <a:pt x="4868317" y="278577"/>
                    </a:cubicBezTo>
                    <a:cubicBezTo>
                      <a:pt x="4867915" y="278591"/>
                      <a:pt x="4867528" y="278606"/>
                      <a:pt x="4867141" y="278606"/>
                    </a:cubicBezTo>
                    <a:close/>
                    <a:moveTo>
                      <a:pt x="4875758" y="274945"/>
                    </a:moveTo>
                    <a:cubicBezTo>
                      <a:pt x="4920541" y="256505"/>
                      <a:pt x="4952167" y="212274"/>
                      <a:pt x="4952167" y="160764"/>
                    </a:cubicBezTo>
                    <a:cubicBezTo>
                      <a:pt x="4952167" y="109255"/>
                      <a:pt x="4920541" y="65023"/>
                      <a:pt x="4875758" y="46583"/>
                    </a:cubicBezTo>
                    <a:cubicBezTo>
                      <a:pt x="4879107" y="45720"/>
                      <a:pt x="4882530" y="45021"/>
                      <a:pt x="4885998" y="44455"/>
                    </a:cubicBezTo>
                    <a:cubicBezTo>
                      <a:pt x="4941794" y="53533"/>
                      <a:pt x="4984537" y="102230"/>
                      <a:pt x="4984537" y="160764"/>
                    </a:cubicBezTo>
                    <a:cubicBezTo>
                      <a:pt x="4984537" y="219298"/>
                      <a:pt x="4941794" y="267995"/>
                      <a:pt x="4885998" y="277073"/>
                    </a:cubicBezTo>
                    <a:cubicBezTo>
                      <a:pt x="4882530" y="276508"/>
                      <a:pt x="4879107" y="275808"/>
                      <a:pt x="4875758" y="274945"/>
                    </a:cubicBezTo>
                    <a:close/>
                    <a:moveTo>
                      <a:pt x="4904854" y="278606"/>
                    </a:moveTo>
                    <a:cubicBezTo>
                      <a:pt x="4904453" y="278606"/>
                      <a:pt x="4904066" y="278577"/>
                      <a:pt x="4903679" y="278577"/>
                    </a:cubicBezTo>
                    <a:cubicBezTo>
                      <a:pt x="4953670" y="262920"/>
                      <a:pt x="4990073" y="216024"/>
                      <a:pt x="4990073" y="160749"/>
                    </a:cubicBezTo>
                    <a:cubicBezTo>
                      <a:pt x="4990073" y="105474"/>
                      <a:pt x="4953670" y="58579"/>
                      <a:pt x="4903679" y="42922"/>
                    </a:cubicBezTo>
                    <a:cubicBezTo>
                      <a:pt x="4904080" y="42922"/>
                      <a:pt x="4904467" y="42892"/>
                      <a:pt x="4904854" y="42892"/>
                    </a:cubicBezTo>
                    <a:cubicBezTo>
                      <a:pt x="4969580" y="42892"/>
                      <a:pt x="5022250" y="95756"/>
                      <a:pt x="5022250" y="160749"/>
                    </a:cubicBezTo>
                    <a:cubicBezTo>
                      <a:pt x="5022250" y="225743"/>
                      <a:pt x="4969580" y="278606"/>
                      <a:pt x="4904854" y="27860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 name="Google Shape;34;p3"/>
            <p:cNvSpPr/>
            <p:nvPr/>
          </p:nvSpPr>
          <p:spPr>
            <a:xfrm>
              <a:off x="-64" y="4"/>
              <a:ext cx="9149982" cy="5153118"/>
            </a:xfrm>
            <a:custGeom>
              <a:avLst/>
              <a:gdLst/>
              <a:ahLst/>
              <a:cxnLst/>
              <a:rect l="l" t="t" r="r" b="b"/>
              <a:pathLst>
                <a:path w="5319757" h="2995999" extrusionOk="0">
                  <a:moveTo>
                    <a:pt x="5319743" y="2995999"/>
                  </a:moveTo>
                  <a:lnTo>
                    <a:pt x="0" y="2995999"/>
                  </a:lnTo>
                  <a:lnTo>
                    <a:pt x="0" y="0"/>
                  </a:lnTo>
                  <a:lnTo>
                    <a:pt x="5319757" y="0"/>
                  </a:lnTo>
                  <a:lnTo>
                    <a:pt x="5319757" y="2995999"/>
                  </a:lnTo>
                  <a:close/>
                  <a:moveTo>
                    <a:pt x="8290" y="2987695"/>
                  </a:moveTo>
                  <a:lnTo>
                    <a:pt x="5311453" y="2987695"/>
                  </a:lnTo>
                  <a:lnTo>
                    <a:pt x="5311453" y="8305"/>
                  </a:lnTo>
                  <a:lnTo>
                    <a:pt x="8290" y="8305"/>
                  </a:lnTo>
                  <a:lnTo>
                    <a:pt x="8290" y="29876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4867" y="65698"/>
              <a:ext cx="9013567" cy="5021645"/>
            </a:xfrm>
            <a:custGeom>
              <a:avLst/>
              <a:gdLst/>
              <a:ahLst/>
              <a:cxnLst/>
              <a:rect l="l" t="t" r="r" b="b"/>
              <a:pathLst>
                <a:path w="5240446" h="2919561" extrusionOk="0">
                  <a:moveTo>
                    <a:pt x="5240447" y="2919561"/>
                  </a:moveTo>
                  <a:lnTo>
                    <a:pt x="0" y="2919561"/>
                  </a:lnTo>
                  <a:lnTo>
                    <a:pt x="0" y="0"/>
                  </a:lnTo>
                  <a:lnTo>
                    <a:pt x="5240447" y="0"/>
                  </a:lnTo>
                  <a:lnTo>
                    <a:pt x="5240447" y="2919561"/>
                  </a:lnTo>
                  <a:close/>
                  <a:moveTo>
                    <a:pt x="8305" y="2911272"/>
                  </a:moveTo>
                  <a:lnTo>
                    <a:pt x="5232142" y="2911272"/>
                  </a:lnTo>
                  <a:lnTo>
                    <a:pt x="5232142" y="8290"/>
                  </a:lnTo>
                  <a:lnTo>
                    <a:pt x="8305" y="8290"/>
                  </a:lnTo>
                  <a:lnTo>
                    <a:pt x="8305" y="29112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3"/>
            <p:cNvSpPr/>
            <p:nvPr/>
          </p:nvSpPr>
          <p:spPr>
            <a:xfrm>
              <a:off x="74867" y="65698"/>
              <a:ext cx="9013567" cy="5021645"/>
            </a:xfrm>
            <a:custGeom>
              <a:avLst/>
              <a:gdLst/>
              <a:ahLst/>
              <a:cxnLst/>
              <a:rect l="l" t="t" r="r" b="b"/>
              <a:pathLst>
                <a:path w="5240446" h="2919561" extrusionOk="0">
                  <a:moveTo>
                    <a:pt x="5240447" y="2919561"/>
                  </a:moveTo>
                  <a:lnTo>
                    <a:pt x="0" y="2919561"/>
                  </a:lnTo>
                  <a:lnTo>
                    <a:pt x="0" y="0"/>
                  </a:lnTo>
                  <a:lnTo>
                    <a:pt x="5240447" y="0"/>
                  </a:lnTo>
                  <a:lnTo>
                    <a:pt x="5240447" y="2919561"/>
                  </a:lnTo>
                  <a:close/>
                  <a:moveTo>
                    <a:pt x="8305" y="2911272"/>
                  </a:moveTo>
                  <a:lnTo>
                    <a:pt x="5232142" y="2911272"/>
                  </a:lnTo>
                  <a:lnTo>
                    <a:pt x="5232142" y="8290"/>
                  </a:lnTo>
                  <a:lnTo>
                    <a:pt x="8305" y="8290"/>
                  </a:lnTo>
                  <a:lnTo>
                    <a:pt x="8305" y="29112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3"/>
            <p:cNvSpPr/>
            <p:nvPr/>
          </p:nvSpPr>
          <p:spPr>
            <a:xfrm>
              <a:off x="489347" y="480281"/>
              <a:ext cx="8184076" cy="4191948"/>
            </a:xfrm>
            <a:custGeom>
              <a:avLst/>
              <a:gdLst/>
              <a:ahLst/>
              <a:cxnLst/>
              <a:rect l="l" t="t" r="r" b="b"/>
              <a:pathLst>
                <a:path w="4758184" h="2437179" extrusionOk="0">
                  <a:moveTo>
                    <a:pt x="4758184" y="2437180"/>
                  </a:moveTo>
                  <a:lnTo>
                    <a:pt x="0" y="2437180"/>
                  </a:lnTo>
                  <a:lnTo>
                    <a:pt x="0" y="0"/>
                  </a:lnTo>
                  <a:lnTo>
                    <a:pt x="4758169" y="0"/>
                  </a:lnTo>
                  <a:lnTo>
                    <a:pt x="4758169" y="2437180"/>
                  </a:lnTo>
                  <a:close/>
                  <a:moveTo>
                    <a:pt x="8305" y="2428875"/>
                  </a:moveTo>
                  <a:lnTo>
                    <a:pt x="4749880" y="2428875"/>
                  </a:lnTo>
                  <a:lnTo>
                    <a:pt x="4749880" y="8305"/>
                  </a:lnTo>
                  <a:lnTo>
                    <a:pt x="8305" y="8305"/>
                  </a:lnTo>
                  <a:lnTo>
                    <a:pt x="8305" y="242887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555937" y="546846"/>
              <a:ext cx="8050835" cy="4058734"/>
            </a:xfrm>
            <a:custGeom>
              <a:avLst/>
              <a:gdLst/>
              <a:ahLst/>
              <a:cxnLst/>
              <a:rect l="l" t="t" r="r" b="b"/>
              <a:pathLst>
                <a:path w="4680718" h="2359729" extrusionOk="0">
                  <a:moveTo>
                    <a:pt x="4680704" y="2359730"/>
                  </a:moveTo>
                  <a:lnTo>
                    <a:pt x="0" y="2359730"/>
                  </a:lnTo>
                  <a:lnTo>
                    <a:pt x="0" y="0"/>
                  </a:lnTo>
                  <a:lnTo>
                    <a:pt x="4680719" y="0"/>
                  </a:lnTo>
                  <a:lnTo>
                    <a:pt x="4680719" y="2359730"/>
                  </a:lnTo>
                  <a:close/>
                  <a:moveTo>
                    <a:pt x="8290" y="2351425"/>
                  </a:moveTo>
                  <a:lnTo>
                    <a:pt x="4672414" y="2351425"/>
                  </a:lnTo>
                  <a:lnTo>
                    <a:pt x="4672414" y="8305"/>
                  </a:lnTo>
                  <a:lnTo>
                    <a:pt x="8290" y="8305"/>
                  </a:lnTo>
                  <a:lnTo>
                    <a:pt x="8290" y="235142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pic>
        <p:nvPicPr>
          <p:cNvPr id="100" name="Google Shape;100;p9"/>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grpSp>
        <p:nvGrpSpPr>
          <p:cNvPr id="101" name="Google Shape;101;p9"/>
          <p:cNvGrpSpPr/>
          <p:nvPr/>
        </p:nvGrpSpPr>
        <p:grpSpPr>
          <a:xfrm>
            <a:off x="-310" y="-3027"/>
            <a:ext cx="9137900" cy="5146279"/>
            <a:chOff x="-310" y="-3027"/>
            <a:chExt cx="9137900" cy="5146279"/>
          </a:xfrm>
        </p:grpSpPr>
        <p:sp>
          <p:nvSpPr>
            <p:cNvPr id="102" name="Google Shape;102;p9"/>
            <p:cNvSpPr/>
            <p:nvPr/>
          </p:nvSpPr>
          <p:spPr>
            <a:xfrm>
              <a:off x="70926" y="62618"/>
              <a:ext cx="8996239" cy="5012845"/>
            </a:xfrm>
            <a:custGeom>
              <a:avLst/>
              <a:gdLst/>
              <a:ahLst/>
              <a:cxnLst/>
              <a:rect l="l" t="t" r="r" b="b"/>
              <a:pathLst>
                <a:path w="5222780" h="2910215" extrusionOk="0">
                  <a:moveTo>
                    <a:pt x="5222766" y="45"/>
                  </a:moveTo>
                  <a:lnTo>
                    <a:pt x="5217244" y="45"/>
                  </a:lnTo>
                  <a:cubicBezTo>
                    <a:pt x="5217244" y="461"/>
                    <a:pt x="5217215" y="848"/>
                    <a:pt x="5217215" y="1265"/>
                  </a:cubicBezTo>
                  <a:lnTo>
                    <a:pt x="5018320" y="1265"/>
                  </a:lnTo>
                  <a:cubicBezTo>
                    <a:pt x="4963909" y="1265"/>
                    <a:pt x="4936793" y="63192"/>
                    <a:pt x="4910569" y="123066"/>
                  </a:cubicBezTo>
                  <a:cubicBezTo>
                    <a:pt x="4910093" y="124137"/>
                    <a:pt x="4909632" y="125209"/>
                    <a:pt x="4909155" y="126280"/>
                  </a:cubicBezTo>
                  <a:cubicBezTo>
                    <a:pt x="4908679" y="125209"/>
                    <a:pt x="4908217" y="124137"/>
                    <a:pt x="4907741" y="123066"/>
                  </a:cubicBezTo>
                  <a:cubicBezTo>
                    <a:pt x="4881518" y="63177"/>
                    <a:pt x="4854402" y="1250"/>
                    <a:pt x="4799975" y="1250"/>
                  </a:cubicBezTo>
                  <a:cubicBezTo>
                    <a:pt x="4794915" y="1250"/>
                    <a:pt x="4790108" y="1786"/>
                    <a:pt x="4785509" y="2798"/>
                  </a:cubicBezTo>
                  <a:cubicBezTo>
                    <a:pt x="4780910" y="1786"/>
                    <a:pt x="4776088" y="1250"/>
                    <a:pt x="4771043" y="1250"/>
                  </a:cubicBezTo>
                  <a:cubicBezTo>
                    <a:pt x="4765983" y="1250"/>
                    <a:pt x="4761175" y="1786"/>
                    <a:pt x="4756577" y="2798"/>
                  </a:cubicBezTo>
                  <a:cubicBezTo>
                    <a:pt x="4751978" y="1786"/>
                    <a:pt x="4747156" y="1250"/>
                    <a:pt x="4742111" y="1250"/>
                  </a:cubicBezTo>
                  <a:cubicBezTo>
                    <a:pt x="4725293" y="1250"/>
                    <a:pt x="4711080" y="7174"/>
                    <a:pt x="4698697" y="17115"/>
                  </a:cubicBezTo>
                  <a:cubicBezTo>
                    <a:pt x="4686314" y="7174"/>
                    <a:pt x="4672102" y="1250"/>
                    <a:pt x="4655284" y="1250"/>
                  </a:cubicBezTo>
                  <a:cubicBezTo>
                    <a:pt x="4650224" y="1250"/>
                    <a:pt x="4645417" y="1786"/>
                    <a:pt x="4640818" y="2798"/>
                  </a:cubicBezTo>
                  <a:cubicBezTo>
                    <a:pt x="4636219" y="1786"/>
                    <a:pt x="4631397" y="1250"/>
                    <a:pt x="4626352" y="1250"/>
                  </a:cubicBezTo>
                  <a:cubicBezTo>
                    <a:pt x="4621307" y="1250"/>
                    <a:pt x="4616484" y="1786"/>
                    <a:pt x="4611886" y="2798"/>
                  </a:cubicBezTo>
                  <a:cubicBezTo>
                    <a:pt x="4607287" y="1786"/>
                    <a:pt x="4602465" y="1250"/>
                    <a:pt x="4597419" y="1250"/>
                  </a:cubicBezTo>
                  <a:cubicBezTo>
                    <a:pt x="4546253" y="1250"/>
                    <a:pt x="4519211" y="55974"/>
                    <a:pt x="4494371" y="112291"/>
                  </a:cubicBezTo>
                  <a:lnTo>
                    <a:pt x="4482063" y="112276"/>
                  </a:lnTo>
                  <a:cubicBezTo>
                    <a:pt x="4457224" y="55974"/>
                    <a:pt x="4430182" y="1250"/>
                    <a:pt x="4379029" y="1250"/>
                  </a:cubicBezTo>
                  <a:cubicBezTo>
                    <a:pt x="4373969" y="1250"/>
                    <a:pt x="4369162" y="1786"/>
                    <a:pt x="4364563" y="2798"/>
                  </a:cubicBezTo>
                  <a:cubicBezTo>
                    <a:pt x="4359965" y="1786"/>
                    <a:pt x="4355142" y="1250"/>
                    <a:pt x="4350097" y="1250"/>
                  </a:cubicBezTo>
                  <a:cubicBezTo>
                    <a:pt x="4345037" y="1250"/>
                    <a:pt x="4340230" y="1786"/>
                    <a:pt x="4335616" y="2798"/>
                  </a:cubicBezTo>
                  <a:cubicBezTo>
                    <a:pt x="4331017" y="1786"/>
                    <a:pt x="4326195" y="1250"/>
                    <a:pt x="4321150" y="1250"/>
                  </a:cubicBezTo>
                  <a:cubicBezTo>
                    <a:pt x="4304333" y="1250"/>
                    <a:pt x="4290119" y="7174"/>
                    <a:pt x="4277737" y="17115"/>
                  </a:cubicBezTo>
                  <a:cubicBezTo>
                    <a:pt x="4265355" y="7174"/>
                    <a:pt x="4251141" y="1250"/>
                    <a:pt x="4234324" y="1250"/>
                  </a:cubicBezTo>
                  <a:cubicBezTo>
                    <a:pt x="4229264" y="1250"/>
                    <a:pt x="4224457" y="1786"/>
                    <a:pt x="4219858" y="2798"/>
                  </a:cubicBezTo>
                  <a:cubicBezTo>
                    <a:pt x="4215259" y="1786"/>
                    <a:pt x="4210437" y="1250"/>
                    <a:pt x="4205392" y="1250"/>
                  </a:cubicBezTo>
                  <a:cubicBezTo>
                    <a:pt x="4200332" y="1250"/>
                    <a:pt x="4195524" y="1786"/>
                    <a:pt x="4190925" y="2798"/>
                  </a:cubicBezTo>
                  <a:cubicBezTo>
                    <a:pt x="4186327" y="1786"/>
                    <a:pt x="4181504" y="1250"/>
                    <a:pt x="4176460" y="1250"/>
                  </a:cubicBezTo>
                  <a:cubicBezTo>
                    <a:pt x="4125367" y="1250"/>
                    <a:pt x="4098339" y="55811"/>
                    <a:pt x="4073530" y="112023"/>
                  </a:cubicBezTo>
                  <a:lnTo>
                    <a:pt x="4060983" y="112008"/>
                  </a:lnTo>
                  <a:cubicBezTo>
                    <a:pt x="4036174" y="55796"/>
                    <a:pt x="4009132" y="1250"/>
                    <a:pt x="3958054" y="1250"/>
                  </a:cubicBezTo>
                  <a:cubicBezTo>
                    <a:pt x="3952994" y="1250"/>
                    <a:pt x="3948186" y="1786"/>
                    <a:pt x="3943573" y="2798"/>
                  </a:cubicBezTo>
                  <a:cubicBezTo>
                    <a:pt x="3938974" y="1786"/>
                    <a:pt x="3934152" y="1250"/>
                    <a:pt x="3929107" y="1250"/>
                  </a:cubicBezTo>
                  <a:cubicBezTo>
                    <a:pt x="3924061" y="1250"/>
                    <a:pt x="3919240" y="1786"/>
                    <a:pt x="3914641" y="2798"/>
                  </a:cubicBezTo>
                  <a:cubicBezTo>
                    <a:pt x="3910042" y="1786"/>
                    <a:pt x="3905220" y="1250"/>
                    <a:pt x="3900175" y="1250"/>
                  </a:cubicBezTo>
                  <a:cubicBezTo>
                    <a:pt x="3883357" y="1250"/>
                    <a:pt x="3869144" y="7174"/>
                    <a:pt x="3856762" y="17115"/>
                  </a:cubicBezTo>
                  <a:cubicBezTo>
                    <a:pt x="3844379" y="7174"/>
                    <a:pt x="3830166" y="1250"/>
                    <a:pt x="3813349" y="1250"/>
                  </a:cubicBezTo>
                  <a:cubicBezTo>
                    <a:pt x="3808288" y="1250"/>
                    <a:pt x="3803481" y="1786"/>
                    <a:pt x="3798868" y="2798"/>
                  </a:cubicBezTo>
                  <a:cubicBezTo>
                    <a:pt x="3794269" y="1786"/>
                    <a:pt x="3789447" y="1250"/>
                    <a:pt x="3784401" y="1250"/>
                  </a:cubicBezTo>
                  <a:cubicBezTo>
                    <a:pt x="3779356" y="1250"/>
                    <a:pt x="3774534" y="1786"/>
                    <a:pt x="3769935" y="2798"/>
                  </a:cubicBezTo>
                  <a:cubicBezTo>
                    <a:pt x="3765336" y="1786"/>
                    <a:pt x="3760515" y="1250"/>
                    <a:pt x="3755469" y="1250"/>
                  </a:cubicBezTo>
                  <a:cubicBezTo>
                    <a:pt x="3704451" y="1250"/>
                    <a:pt x="3677424" y="55632"/>
                    <a:pt x="3652644" y="111755"/>
                  </a:cubicBezTo>
                  <a:lnTo>
                    <a:pt x="3639830" y="111740"/>
                  </a:lnTo>
                  <a:cubicBezTo>
                    <a:pt x="3619857" y="66511"/>
                    <a:pt x="3598411" y="22429"/>
                    <a:pt x="3564136" y="7010"/>
                  </a:cubicBezTo>
                  <a:cubicBezTo>
                    <a:pt x="3565922" y="6846"/>
                    <a:pt x="3567737" y="6742"/>
                    <a:pt x="3569598" y="6742"/>
                  </a:cubicBezTo>
                  <a:lnTo>
                    <a:pt x="3569598" y="1220"/>
                  </a:lnTo>
                  <a:lnTo>
                    <a:pt x="3366998" y="1220"/>
                  </a:lnTo>
                  <a:cubicBezTo>
                    <a:pt x="3366373" y="1220"/>
                    <a:pt x="3365778" y="1265"/>
                    <a:pt x="3365168" y="1280"/>
                  </a:cubicBezTo>
                  <a:cubicBezTo>
                    <a:pt x="3364557" y="1265"/>
                    <a:pt x="3363962" y="1220"/>
                    <a:pt x="3363337" y="1220"/>
                  </a:cubicBezTo>
                  <a:cubicBezTo>
                    <a:pt x="3358277" y="1220"/>
                    <a:pt x="3353470" y="1756"/>
                    <a:pt x="3348871" y="2768"/>
                  </a:cubicBezTo>
                  <a:cubicBezTo>
                    <a:pt x="3344272" y="1756"/>
                    <a:pt x="3339450" y="1220"/>
                    <a:pt x="3334405" y="1220"/>
                  </a:cubicBezTo>
                  <a:cubicBezTo>
                    <a:pt x="3290099" y="1220"/>
                    <a:pt x="3263875" y="42252"/>
                    <a:pt x="3241521" y="89803"/>
                  </a:cubicBezTo>
                  <a:cubicBezTo>
                    <a:pt x="3219152" y="42237"/>
                    <a:pt x="3192959" y="1220"/>
                    <a:pt x="3148652" y="1220"/>
                  </a:cubicBezTo>
                  <a:cubicBezTo>
                    <a:pt x="3143592" y="1220"/>
                    <a:pt x="3138785" y="1756"/>
                    <a:pt x="3134186" y="2768"/>
                  </a:cubicBezTo>
                  <a:cubicBezTo>
                    <a:pt x="3129587" y="1756"/>
                    <a:pt x="3124765" y="1220"/>
                    <a:pt x="3119720" y="1220"/>
                  </a:cubicBezTo>
                  <a:cubicBezTo>
                    <a:pt x="3119661" y="1220"/>
                    <a:pt x="3119601" y="1220"/>
                    <a:pt x="3119542" y="1220"/>
                  </a:cubicBezTo>
                  <a:lnTo>
                    <a:pt x="3119542" y="1220"/>
                  </a:lnTo>
                  <a:lnTo>
                    <a:pt x="2916942" y="1220"/>
                  </a:lnTo>
                  <a:cubicBezTo>
                    <a:pt x="2916332" y="1220"/>
                    <a:pt x="2915751" y="1265"/>
                    <a:pt x="2915141" y="1280"/>
                  </a:cubicBezTo>
                  <a:cubicBezTo>
                    <a:pt x="2914545" y="1265"/>
                    <a:pt x="2913950" y="1220"/>
                    <a:pt x="2913340" y="1220"/>
                  </a:cubicBezTo>
                  <a:lnTo>
                    <a:pt x="2913340" y="1354"/>
                  </a:lnTo>
                  <a:cubicBezTo>
                    <a:pt x="2870076" y="3587"/>
                    <a:pt x="2844448" y="45780"/>
                    <a:pt x="2822302" y="93628"/>
                  </a:cubicBezTo>
                  <a:cubicBezTo>
                    <a:pt x="2799546" y="44470"/>
                    <a:pt x="2773144" y="1235"/>
                    <a:pt x="2727662" y="1235"/>
                  </a:cubicBezTo>
                  <a:cubicBezTo>
                    <a:pt x="2722602" y="1235"/>
                    <a:pt x="2717795" y="1771"/>
                    <a:pt x="2713196" y="2783"/>
                  </a:cubicBezTo>
                  <a:cubicBezTo>
                    <a:pt x="2708597" y="1771"/>
                    <a:pt x="2703775" y="1235"/>
                    <a:pt x="2698730" y="1235"/>
                  </a:cubicBezTo>
                  <a:cubicBezTo>
                    <a:pt x="2698700" y="1235"/>
                    <a:pt x="2698685" y="1235"/>
                    <a:pt x="2698670" y="1235"/>
                  </a:cubicBezTo>
                  <a:cubicBezTo>
                    <a:pt x="2698656" y="1235"/>
                    <a:pt x="2698626" y="1235"/>
                    <a:pt x="2698611" y="1235"/>
                  </a:cubicBezTo>
                  <a:cubicBezTo>
                    <a:pt x="2693581" y="1235"/>
                    <a:pt x="2688788" y="1771"/>
                    <a:pt x="2684204" y="2783"/>
                  </a:cubicBezTo>
                  <a:cubicBezTo>
                    <a:pt x="2679621" y="1771"/>
                    <a:pt x="2674828" y="1235"/>
                    <a:pt x="2669798" y="1235"/>
                  </a:cubicBezTo>
                  <a:cubicBezTo>
                    <a:pt x="2669783" y="1235"/>
                    <a:pt x="2669753" y="1235"/>
                    <a:pt x="2669738" y="1235"/>
                  </a:cubicBezTo>
                  <a:cubicBezTo>
                    <a:pt x="2669723" y="1235"/>
                    <a:pt x="2669693" y="1235"/>
                    <a:pt x="2669679" y="1235"/>
                  </a:cubicBezTo>
                  <a:cubicBezTo>
                    <a:pt x="2664619" y="1235"/>
                    <a:pt x="2659812" y="1771"/>
                    <a:pt x="2655212" y="2783"/>
                  </a:cubicBezTo>
                  <a:cubicBezTo>
                    <a:pt x="2650614" y="1771"/>
                    <a:pt x="2645792" y="1235"/>
                    <a:pt x="2640747" y="1235"/>
                  </a:cubicBezTo>
                  <a:cubicBezTo>
                    <a:pt x="2630150" y="1235"/>
                    <a:pt x="2620595" y="3616"/>
                    <a:pt x="2611874" y="7828"/>
                  </a:cubicBezTo>
                  <a:cubicBezTo>
                    <a:pt x="2603152" y="3602"/>
                    <a:pt x="2593598" y="1235"/>
                    <a:pt x="2583001" y="1235"/>
                  </a:cubicBezTo>
                  <a:cubicBezTo>
                    <a:pt x="2577941" y="1235"/>
                    <a:pt x="2573134" y="1771"/>
                    <a:pt x="2568535" y="2783"/>
                  </a:cubicBezTo>
                  <a:cubicBezTo>
                    <a:pt x="2563937" y="1771"/>
                    <a:pt x="2559114" y="1235"/>
                    <a:pt x="2554069" y="1235"/>
                  </a:cubicBezTo>
                  <a:cubicBezTo>
                    <a:pt x="2554054" y="1235"/>
                    <a:pt x="2554024" y="1235"/>
                    <a:pt x="2554009" y="1235"/>
                  </a:cubicBezTo>
                  <a:cubicBezTo>
                    <a:pt x="2553995" y="1235"/>
                    <a:pt x="2553965" y="1235"/>
                    <a:pt x="2553950" y="1235"/>
                  </a:cubicBezTo>
                  <a:cubicBezTo>
                    <a:pt x="2548919" y="1235"/>
                    <a:pt x="2544128" y="1771"/>
                    <a:pt x="2539544" y="2783"/>
                  </a:cubicBezTo>
                  <a:cubicBezTo>
                    <a:pt x="2534959" y="1771"/>
                    <a:pt x="2530167" y="1235"/>
                    <a:pt x="2525137" y="1235"/>
                  </a:cubicBezTo>
                  <a:cubicBezTo>
                    <a:pt x="2525122" y="1235"/>
                    <a:pt x="2525092" y="1235"/>
                    <a:pt x="2525077" y="1235"/>
                  </a:cubicBezTo>
                  <a:cubicBezTo>
                    <a:pt x="2525047" y="1235"/>
                    <a:pt x="2525033" y="1235"/>
                    <a:pt x="2525018" y="1235"/>
                  </a:cubicBezTo>
                  <a:cubicBezTo>
                    <a:pt x="2519958" y="1235"/>
                    <a:pt x="2515150" y="1771"/>
                    <a:pt x="2510552" y="2783"/>
                  </a:cubicBezTo>
                  <a:cubicBezTo>
                    <a:pt x="2505953" y="1771"/>
                    <a:pt x="2501131" y="1235"/>
                    <a:pt x="2496085" y="1235"/>
                  </a:cubicBezTo>
                  <a:cubicBezTo>
                    <a:pt x="2450589" y="1235"/>
                    <a:pt x="2424172" y="44499"/>
                    <a:pt x="2401416" y="93657"/>
                  </a:cubicBezTo>
                  <a:cubicBezTo>
                    <a:pt x="2378660" y="44485"/>
                    <a:pt x="2352243" y="1235"/>
                    <a:pt x="2306747" y="1235"/>
                  </a:cubicBezTo>
                  <a:cubicBezTo>
                    <a:pt x="2301686" y="1235"/>
                    <a:pt x="2296879" y="1771"/>
                    <a:pt x="2292280" y="2783"/>
                  </a:cubicBezTo>
                  <a:cubicBezTo>
                    <a:pt x="2287682" y="1771"/>
                    <a:pt x="2282859" y="1235"/>
                    <a:pt x="2277815" y="1235"/>
                  </a:cubicBezTo>
                  <a:cubicBezTo>
                    <a:pt x="2277799" y="1235"/>
                    <a:pt x="2277770" y="1235"/>
                    <a:pt x="2277755" y="1235"/>
                  </a:cubicBezTo>
                  <a:cubicBezTo>
                    <a:pt x="2277740" y="1235"/>
                    <a:pt x="2277710" y="1235"/>
                    <a:pt x="2277695" y="1235"/>
                  </a:cubicBezTo>
                  <a:cubicBezTo>
                    <a:pt x="2272664" y="1235"/>
                    <a:pt x="2267873" y="1771"/>
                    <a:pt x="2263289" y="2783"/>
                  </a:cubicBezTo>
                  <a:cubicBezTo>
                    <a:pt x="2258705" y="1771"/>
                    <a:pt x="2253913" y="1235"/>
                    <a:pt x="2248882" y="1235"/>
                  </a:cubicBezTo>
                  <a:cubicBezTo>
                    <a:pt x="2248867" y="1235"/>
                    <a:pt x="2248837" y="1235"/>
                    <a:pt x="2248823" y="1235"/>
                  </a:cubicBezTo>
                  <a:cubicBezTo>
                    <a:pt x="2248808" y="1235"/>
                    <a:pt x="2248778" y="1235"/>
                    <a:pt x="2248763" y="1235"/>
                  </a:cubicBezTo>
                  <a:cubicBezTo>
                    <a:pt x="2243703" y="1235"/>
                    <a:pt x="2238895" y="1771"/>
                    <a:pt x="2234297" y="2783"/>
                  </a:cubicBezTo>
                  <a:cubicBezTo>
                    <a:pt x="2229698" y="1771"/>
                    <a:pt x="2224876" y="1235"/>
                    <a:pt x="2219830" y="1235"/>
                  </a:cubicBezTo>
                  <a:cubicBezTo>
                    <a:pt x="2209234" y="1235"/>
                    <a:pt x="2199680" y="3616"/>
                    <a:pt x="2190943" y="7843"/>
                  </a:cubicBezTo>
                  <a:cubicBezTo>
                    <a:pt x="2182222" y="3616"/>
                    <a:pt x="2172667" y="1235"/>
                    <a:pt x="2162056" y="1235"/>
                  </a:cubicBezTo>
                  <a:cubicBezTo>
                    <a:pt x="2156996" y="1235"/>
                    <a:pt x="2152189" y="1771"/>
                    <a:pt x="2147590" y="2783"/>
                  </a:cubicBezTo>
                  <a:cubicBezTo>
                    <a:pt x="2142991" y="1771"/>
                    <a:pt x="2138169" y="1235"/>
                    <a:pt x="2133124" y="1235"/>
                  </a:cubicBezTo>
                  <a:cubicBezTo>
                    <a:pt x="2133109" y="1235"/>
                    <a:pt x="2133079" y="1235"/>
                    <a:pt x="2133064" y="1235"/>
                  </a:cubicBezTo>
                  <a:cubicBezTo>
                    <a:pt x="2133049" y="1235"/>
                    <a:pt x="2133020" y="1235"/>
                    <a:pt x="2133004" y="1235"/>
                  </a:cubicBezTo>
                  <a:cubicBezTo>
                    <a:pt x="2127974" y="1235"/>
                    <a:pt x="2123182" y="1771"/>
                    <a:pt x="2118598" y="2783"/>
                  </a:cubicBezTo>
                  <a:cubicBezTo>
                    <a:pt x="2114014" y="1771"/>
                    <a:pt x="2109222" y="1235"/>
                    <a:pt x="2104191" y="1235"/>
                  </a:cubicBezTo>
                  <a:cubicBezTo>
                    <a:pt x="2104176" y="1235"/>
                    <a:pt x="2104146" y="1235"/>
                    <a:pt x="2104132" y="1235"/>
                  </a:cubicBezTo>
                  <a:cubicBezTo>
                    <a:pt x="2104117" y="1235"/>
                    <a:pt x="2104088" y="1235"/>
                    <a:pt x="2104072" y="1235"/>
                  </a:cubicBezTo>
                  <a:cubicBezTo>
                    <a:pt x="2099012" y="1235"/>
                    <a:pt x="2094205" y="1771"/>
                    <a:pt x="2089606" y="2783"/>
                  </a:cubicBezTo>
                  <a:cubicBezTo>
                    <a:pt x="2085007" y="1771"/>
                    <a:pt x="2080186" y="1235"/>
                    <a:pt x="2075140" y="1235"/>
                  </a:cubicBezTo>
                  <a:cubicBezTo>
                    <a:pt x="2029628" y="1235"/>
                    <a:pt x="2003211" y="44544"/>
                    <a:pt x="1980441" y="93732"/>
                  </a:cubicBezTo>
                  <a:cubicBezTo>
                    <a:pt x="1957670" y="44529"/>
                    <a:pt x="1931253" y="1235"/>
                    <a:pt x="1885727" y="1235"/>
                  </a:cubicBezTo>
                  <a:cubicBezTo>
                    <a:pt x="1880667" y="1235"/>
                    <a:pt x="1875859" y="1771"/>
                    <a:pt x="1871260" y="2783"/>
                  </a:cubicBezTo>
                  <a:cubicBezTo>
                    <a:pt x="1866662" y="1771"/>
                    <a:pt x="1861840" y="1235"/>
                    <a:pt x="1856794" y="1235"/>
                  </a:cubicBezTo>
                  <a:cubicBezTo>
                    <a:pt x="1856779" y="1235"/>
                    <a:pt x="1856779" y="1235"/>
                    <a:pt x="1856765" y="1235"/>
                  </a:cubicBezTo>
                  <a:cubicBezTo>
                    <a:pt x="1856749" y="1235"/>
                    <a:pt x="1856749" y="1235"/>
                    <a:pt x="1856735" y="1235"/>
                  </a:cubicBezTo>
                  <a:lnTo>
                    <a:pt x="1654135" y="1235"/>
                  </a:lnTo>
                  <a:lnTo>
                    <a:pt x="1654135" y="6757"/>
                  </a:lnTo>
                  <a:cubicBezTo>
                    <a:pt x="1654909" y="6757"/>
                    <a:pt x="1655653" y="6816"/>
                    <a:pt x="1656427" y="6846"/>
                  </a:cubicBezTo>
                  <a:cubicBezTo>
                    <a:pt x="1621973" y="22056"/>
                    <a:pt x="1600453" y="66169"/>
                    <a:pt x="1580420" y="111487"/>
                  </a:cubicBezTo>
                  <a:lnTo>
                    <a:pt x="1567368" y="111472"/>
                  </a:lnTo>
                  <a:cubicBezTo>
                    <a:pt x="1543199" y="56778"/>
                    <a:pt x="1516856" y="3855"/>
                    <a:pt x="1468248" y="1354"/>
                  </a:cubicBezTo>
                  <a:lnTo>
                    <a:pt x="1468248" y="1220"/>
                  </a:lnTo>
                  <a:lnTo>
                    <a:pt x="1265649" y="1220"/>
                  </a:lnTo>
                  <a:cubicBezTo>
                    <a:pt x="1265039" y="1220"/>
                    <a:pt x="1264458" y="1265"/>
                    <a:pt x="1263848" y="1280"/>
                  </a:cubicBezTo>
                  <a:cubicBezTo>
                    <a:pt x="1263253" y="1265"/>
                    <a:pt x="1262658" y="1220"/>
                    <a:pt x="1262047" y="1220"/>
                  </a:cubicBezTo>
                  <a:lnTo>
                    <a:pt x="1262047" y="1354"/>
                  </a:lnTo>
                  <a:cubicBezTo>
                    <a:pt x="1213529" y="3855"/>
                    <a:pt x="1187202" y="56614"/>
                    <a:pt x="1163077" y="111219"/>
                  </a:cubicBezTo>
                  <a:lnTo>
                    <a:pt x="1149875" y="111204"/>
                  </a:lnTo>
                  <a:cubicBezTo>
                    <a:pt x="1125155" y="55260"/>
                    <a:pt x="1098143" y="1220"/>
                    <a:pt x="1047303" y="1220"/>
                  </a:cubicBezTo>
                  <a:cubicBezTo>
                    <a:pt x="1042243" y="1220"/>
                    <a:pt x="1037436" y="1756"/>
                    <a:pt x="1032837" y="2768"/>
                  </a:cubicBezTo>
                  <a:cubicBezTo>
                    <a:pt x="1028238" y="1756"/>
                    <a:pt x="1023416" y="1220"/>
                    <a:pt x="1018371" y="1220"/>
                  </a:cubicBezTo>
                  <a:cubicBezTo>
                    <a:pt x="1013311" y="1220"/>
                    <a:pt x="1008504" y="1756"/>
                    <a:pt x="1003905" y="2768"/>
                  </a:cubicBezTo>
                  <a:cubicBezTo>
                    <a:pt x="999306" y="1756"/>
                    <a:pt x="994484" y="1220"/>
                    <a:pt x="989439" y="1220"/>
                  </a:cubicBezTo>
                  <a:cubicBezTo>
                    <a:pt x="972622" y="1220"/>
                    <a:pt x="958408" y="7144"/>
                    <a:pt x="946026" y="17085"/>
                  </a:cubicBezTo>
                  <a:cubicBezTo>
                    <a:pt x="933643" y="7144"/>
                    <a:pt x="919430" y="1220"/>
                    <a:pt x="902613" y="1220"/>
                  </a:cubicBezTo>
                  <a:cubicBezTo>
                    <a:pt x="897552" y="1220"/>
                    <a:pt x="892745" y="1756"/>
                    <a:pt x="888146" y="2768"/>
                  </a:cubicBezTo>
                  <a:cubicBezTo>
                    <a:pt x="883548" y="1756"/>
                    <a:pt x="878725" y="1220"/>
                    <a:pt x="873680" y="1220"/>
                  </a:cubicBezTo>
                  <a:cubicBezTo>
                    <a:pt x="868620" y="1220"/>
                    <a:pt x="863813" y="1756"/>
                    <a:pt x="859214" y="2768"/>
                  </a:cubicBezTo>
                  <a:cubicBezTo>
                    <a:pt x="854616" y="1756"/>
                    <a:pt x="849793" y="1220"/>
                    <a:pt x="844748" y="1220"/>
                  </a:cubicBezTo>
                  <a:cubicBezTo>
                    <a:pt x="793968" y="1220"/>
                    <a:pt x="766955" y="55096"/>
                    <a:pt x="742265" y="110951"/>
                  </a:cubicBezTo>
                  <a:lnTo>
                    <a:pt x="728796" y="110937"/>
                  </a:lnTo>
                  <a:cubicBezTo>
                    <a:pt x="704105" y="55096"/>
                    <a:pt x="677108" y="1220"/>
                    <a:pt x="626343" y="1220"/>
                  </a:cubicBezTo>
                  <a:cubicBezTo>
                    <a:pt x="621283" y="1220"/>
                    <a:pt x="616475" y="1756"/>
                    <a:pt x="611877" y="2768"/>
                  </a:cubicBezTo>
                  <a:cubicBezTo>
                    <a:pt x="607278" y="1756"/>
                    <a:pt x="602456" y="1220"/>
                    <a:pt x="597411" y="1220"/>
                  </a:cubicBezTo>
                  <a:cubicBezTo>
                    <a:pt x="592366" y="1220"/>
                    <a:pt x="587543" y="1756"/>
                    <a:pt x="582945" y="2768"/>
                  </a:cubicBezTo>
                  <a:cubicBezTo>
                    <a:pt x="578346" y="1756"/>
                    <a:pt x="573524" y="1220"/>
                    <a:pt x="568478" y="1220"/>
                  </a:cubicBezTo>
                  <a:cubicBezTo>
                    <a:pt x="551661" y="1220"/>
                    <a:pt x="537448" y="7144"/>
                    <a:pt x="525065" y="17085"/>
                  </a:cubicBezTo>
                  <a:cubicBezTo>
                    <a:pt x="512683" y="7144"/>
                    <a:pt x="498470" y="1220"/>
                    <a:pt x="481652" y="1220"/>
                  </a:cubicBezTo>
                  <a:cubicBezTo>
                    <a:pt x="476592" y="1220"/>
                    <a:pt x="471785" y="1756"/>
                    <a:pt x="467186" y="2768"/>
                  </a:cubicBezTo>
                  <a:cubicBezTo>
                    <a:pt x="462587" y="1756"/>
                    <a:pt x="457765" y="1220"/>
                    <a:pt x="452720" y="1220"/>
                  </a:cubicBezTo>
                  <a:cubicBezTo>
                    <a:pt x="447659" y="1220"/>
                    <a:pt x="442852" y="1756"/>
                    <a:pt x="438254" y="2768"/>
                  </a:cubicBezTo>
                  <a:cubicBezTo>
                    <a:pt x="433655" y="1756"/>
                    <a:pt x="428833" y="1220"/>
                    <a:pt x="423788" y="1220"/>
                  </a:cubicBezTo>
                  <a:cubicBezTo>
                    <a:pt x="369361" y="1220"/>
                    <a:pt x="342230" y="63148"/>
                    <a:pt x="316006" y="123036"/>
                  </a:cubicBezTo>
                  <a:cubicBezTo>
                    <a:pt x="315530" y="124123"/>
                    <a:pt x="315054" y="125209"/>
                    <a:pt x="314577" y="126280"/>
                  </a:cubicBezTo>
                  <a:cubicBezTo>
                    <a:pt x="314101" y="125194"/>
                    <a:pt x="313625" y="124108"/>
                    <a:pt x="313149" y="123036"/>
                  </a:cubicBezTo>
                  <a:cubicBezTo>
                    <a:pt x="286925" y="63148"/>
                    <a:pt x="259794" y="1220"/>
                    <a:pt x="205368" y="1220"/>
                  </a:cubicBezTo>
                  <a:lnTo>
                    <a:pt x="5551" y="1220"/>
                  </a:lnTo>
                  <a:cubicBezTo>
                    <a:pt x="5551" y="804"/>
                    <a:pt x="5521" y="417"/>
                    <a:pt x="5521" y="0"/>
                  </a:cubicBezTo>
                  <a:lnTo>
                    <a:pt x="0" y="0"/>
                  </a:lnTo>
                  <a:cubicBezTo>
                    <a:pt x="0" y="1533"/>
                    <a:pt x="59" y="3036"/>
                    <a:pt x="134" y="4524"/>
                  </a:cubicBezTo>
                  <a:lnTo>
                    <a:pt x="0" y="4524"/>
                  </a:lnTo>
                  <a:lnTo>
                    <a:pt x="0" y="259720"/>
                  </a:lnTo>
                  <a:lnTo>
                    <a:pt x="134" y="259720"/>
                  </a:lnTo>
                  <a:cubicBezTo>
                    <a:pt x="2828" y="324639"/>
                    <a:pt x="63147" y="357961"/>
                    <a:pt x="121562" y="390197"/>
                  </a:cubicBezTo>
                  <a:cubicBezTo>
                    <a:pt x="123125" y="391061"/>
                    <a:pt x="124688" y="391924"/>
                    <a:pt x="126250" y="392787"/>
                  </a:cubicBezTo>
                  <a:cubicBezTo>
                    <a:pt x="124688" y="393650"/>
                    <a:pt x="123125" y="394514"/>
                    <a:pt x="121562" y="395377"/>
                  </a:cubicBezTo>
                  <a:cubicBezTo>
                    <a:pt x="61808" y="428357"/>
                    <a:pt x="15" y="462454"/>
                    <a:pt x="15" y="530379"/>
                  </a:cubicBezTo>
                  <a:cubicBezTo>
                    <a:pt x="15" y="536749"/>
                    <a:pt x="550" y="542806"/>
                    <a:pt x="1592" y="548610"/>
                  </a:cubicBezTo>
                  <a:cubicBezTo>
                    <a:pt x="565" y="554415"/>
                    <a:pt x="15" y="560472"/>
                    <a:pt x="15" y="566842"/>
                  </a:cubicBezTo>
                  <a:cubicBezTo>
                    <a:pt x="15" y="573211"/>
                    <a:pt x="550" y="579269"/>
                    <a:pt x="1592" y="585073"/>
                  </a:cubicBezTo>
                  <a:cubicBezTo>
                    <a:pt x="565" y="590863"/>
                    <a:pt x="15" y="596935"/>
                    <a:pt x="15" y="603304"/>
                  </a:cubicBezTo>
                  <a:cubicBezTo>
                    <a:pt x="15" y="624498"/>
                    <a:pt x="6027" y="642387"/>
                    <a:pt x="16117" y="657984"/>
                  </a:cubicBezTo>
                  <a:cubicBezTo>
                    <a:pt x="6027" y="673581"/>
                    <a:pt x="15" y="691485"/>
                    <a:pt x="15" y="712663"/>
                  </a:cubicBezTo>
                  <a:cubicBezTo>
                    <a:pt x="15" y="719033"/>
                    <a:pt x="550" y="725091"/>
                    <a:pt x="1592" y="730895"/>
                  </a:cubicBezTo>
                  <a:cubicBezTo>
                    <a:pt x="565" y="736699"/>
                    <a:pt x="15" y="742757"/>
                    <a:pt x="15" y="749126"/>
                  </a:cubicBezTo>
                  <a:cubicBezTo>
                    <a:pt x="15" y="755496"/>
                    <a:pt x="550" y="761553"/>
                    <a:pt x="1592" y="767358"/>
                  </a:cubicBezTo>
                  <a:cubicBezTo>
                    <a:pt x="565" y="773162"/>
                    <a:pt x="15" y="779220"/>
                    <a:pt x="15" y="785589"/>
                  </a:cubicBezTo>
                  <a:cubicBezTo>
                    <a:pt x="15" y="849035"/>
                    <a:pt x="53935" y="882982"/>
                    <a:pt x="109745" y="914058"/>
                  </a:cubicBezTo>
                  <a:lnTo>
                    <a:pt x="109745" y="932364"/>
                  </a:lnTo>
                  <a:cubicBezTo>
                    <a:pt x="53935" y="963439"/>
                    <a:pt x="15" y="997372"/>
                    <a:pt x="15" y="1060832"/>
                  </a:cubicBezTo>
                  <a:cubicBezTo>
                    <a:pt x="15" y="1067202"/>
                    <a:pt x="550" y="1073259"/>
                    <a:pt x="1592" y="1079064"/>
                  </a:cubicBezTo>
                  <a:cubicBezTo>
                    <a:pt x="565" y="1084868"/>
                    <a:pt x="15" y="1090925"/>
                    <a:pt x="15" y="1097295"/>
                  </a:cubicBezTo>
                  <a:cubicBezTo>
                    <a:pt x="15" y="1103665"/>
                    <a:pt x="550" y="1109722"/>
                    <a:pt x="1592" y="1115526"/>
                  </a:cubicBezTo>
                  <a:cubicBezTo>
                    <a:pt x="565" y="1121331"/>
                    <a:pt x="15" y="1127388"/>
                    <a:pt x="15" y="1133758"/>
                  </a:cubicBezTo>
                  <a:cubicBezTo>
                    <a:pt x="15" y="1154951"/>
                    <a:pt x="6027" y="1172840"/>
                    <a:pt x="16117" y="1188437"/>
                  </a:cubicBezTo>
                  <a:cubicBezTo>
                    <a:pt x="6027" y="1204034"/>
                    <a:pt x="15" y="1221939"/>
                    <a:pt x="15" y="1243132"/>
                  </a:cubicBezTo>
                  <a:cubicBezTo>
                    <a:pt x="15" y="1249502"/>
                    <a:pt x="550" y="1255559"/>
                    <a:pt x="1592" y="1261363"/>
                  </a:cubicBezTo>
                  <a:cubicBezTo>
                    <a:pt x="565" y="1267167"/>
                    <a:pt x="15" y="1273225"/>
                    <a:pt x="15" y="1279595"/>
                  </a:cubicBezTo>
                  <a:cubicBezTo>
                    <a:pt x="15" y="1285964"/>
                    <a:pt x="550" y="1292021"/>
                    <a:pt x="1592" y="1297826"/>
                  </a:cubicBezTo>
                  <a:cubicBezTo>
                    <a:pt x="565" y="1303630"/>
                    <a:pt x="15" y="1309688"/>
                    <a:pt x="15" y="1316057"/>
                  </a:cubicBezTo>
                  <a:cubicBezTo>
                    <a:pt x="15" y="1379503"/>
                    <a:pt x="53935" y="1413436"/>
                    <a:pt x="109745" y="1444511"/>
                  </a:cubicBezTo>
                  <a:lnTo>
                    <a:pt x="109745" y="1462728"/>
                  </a:lnTo>
                  <a:cubicBezTo>
                    <a:pt x="53935" y="1493803"/>
                    <a:pt x="15" y="1527736"/>
                    <a:pt x="15" y="1591166"/>
                  </a:cubicBezTo>
                  <a:cubicBezTo>
                    <a:pt x="15" y="1597536"/>
                    <a:pt x="550" y="1603593"/>
                    <a:pt x="1592" y="1609397"/>
                  </a:cubicBezTo>
                  <a:cubicBezTo>
                    <a:pt x="565" y="1615202"/>
                    <a:pt x="15" y="1621259"/>
                    <a:pt x="15" y="1627629"/>
                  </a:cubicBezTo>
                  <a:cubicBezTo>
                    <a:pt x="15" y="1633999"/>
                    <a:pt x="550" y="1640056"/>
                    <a:pt x="1592" y="1645860"/>
                  </a:cubicBezTo>
                  <a:cubicBezTo>
                    <a:pt x="565" y="1651665"/>
                    <a:pt x="15" y="1657722"/>
                    <a:pt x="15" y="1664092"/>
                  </a:cubicBezTo>
                  <a:cubicBezTo>
                    <a:pt x="15" y="1685285"/>
                    <a:pt x="6027" y="1703174"/>
                    <a:pt x="16117" y="1718771"/>
                  </a:cubicBezTo>
                  <a:cubicBezTo>
                    <a:pt x="6027" y="1734368"/>
                    <a:pt x="15" y="1752272"/>
                    <a:pt x="15" y="1773466"/>
                  </a:cubicBezTo>
                  <a:cubicBezTo>
                    <a:pt x="15" y="1779835"/>
                    <a:pt x="550" y="1785893"/>
                    <a:pt x="1592" y="1791697"/>
                  </a:cubicBezTo>
                  <a:cubicBezTo>
                    <a:pt x="565" y="1797502"/>
                    <a:pt x="15" y="1803559"/>
                    <a:pt x="15" y="1809928"/>
                  </a:cubicBezTo>
                  <a:cubicBezTo>
                    <a:pt x="15" y="1816298"/>
                    <a:pt x="550" y="1822356"/>
                    <a:pt x="1592" y="1828160"/>
                  </a:cubicBezTo>
                  <a:cubicBezTo>
                    <a:pt x="565" y="1833964"/>
                    <a:pt x="15" y="1840022"/>
                    <a:pt x="15" y="1846391"/>
                  </a:cubicBezTo>
                  <a:cubicBezTo>
                    <a:pt x="15" y="1909822"/>
                    <a:pt x="53935" y="1943755"/>
                    <a:pt x="109745" y="1974815"/>
                  </a:cubicBezTo>
                  <a:lnTo>
                    <a:pt x="109745" y="1993032"/>
                  </a:lnTo>
                  <a:cubicBezTo>
                    <a:pt x="53935" y="2024107"/>
                    <a:pt x="15" y="2058040"/>
                    <a:pt x="15" y="2121485"/>
                  </a:cubicBezTo>
                  <a:cubicBezTo>
                    <a:pt x="15" y="2127855"/>
                    <a:pt x="550" y="2133913"/>
                    <a:pt x="1592" y="2139717"/>
                  </a:cubicBezTo>
                  <a:cubicBezTo>
                    <a:pt x="565" y="2145521"/>
                    <a:pt x="15" y="2151578"/>
                    <a:pt x="15" y="2157948"/>
                  </a:cubicBezTo>
                  <a:cubicBezTo>
                    <a:pt x="15" y="2164318"/>
                    <a:pt x="550" y="2170376"/>
                    <a:pt x="1592" y="2176180"/>
                  </a:cubicBezTo>
                  <a:cubicBezTo>
                    <a:pt x="565" y="2181984"/>
                    <a:pt x="15" y="2188041"/>
                    <a:pt x="15" y="2194411"/>
                  </a:cubicBezTo>
                  <a:cubicBezTo>
                    <a:pt x="15" y="2215604"/>
                    <a:pt x="6027" y="2233494"/>
                    <a:pt x="16117" y="2249091"/>
                  </a:cubicBezTo>
                  <a:cubicBezTo>
                    <a:pt x="6027" y="2264688"/>
                    <a:pt x="15" y="2282592"/>
                    <a:pt x="15" y="2303785"/>
                  </a:cubicBezTo>
                  <a:cubicBezTo>
                    <a:pt x="15" y="2310155"/>
                    <a:pt x="550" y="2316212"/>
                    <a:pt x="1592" y="2322016"/>
                  </a:cubicBezTo>
                  <a:cubicBezTo>
                    <a:pt x="565" y="2327821"/>
                    <a:pt x="15" y="2333878"/>
                    <a:pt x="15" y="2340248"/>
                  </a:cubicBezTo>
                  <a:cubicBezTo>
                    <a:pt x="15" y="2346618"/>
                    <a:pt x="550" y="2352675"/>
                    <a:pt x="1592" y="2358479"/>
                  </a:cubicBezTo>
                  <a:cubicBezTo>
                    <a:pt x="565" y="2364284"/>
                    <a:pt x="15" y="2370341"/>
                    <a:pt x="15" y="2376711"/>
                  </a:cubicBezTo>
                  <a:cubicBezTo>
                    <a:pt x="15" y="2444621"/>
                    <a:pt x="61808" y="2478718"/>
                    <a:pt x="121562" y="2511698"/>
                  </a:cubicBezTo>
                  <a:cubicBezTo>
                    <a:pt x="123096" y="2512546"/>
                    <a:pt x="124628" y="2513394"/>
                    <a:pt x="126162" y="2514243"/>
                  </a:cubicBezTo>
                  <a:cubicBezTo>
                    <a:pt x="124628" y="2515091"/>
                    <a:pt x="123096" y="2515939"/>
                    <a:pt x="121562" y="2516788"/>
                  </a:cubicBezTo>
                  <a:cubicBezTo>
                    <a:pt x="61808" y="2549753"/>
                    <a:pt x="15" y="2583850"/>
                    <a:pt x="15" y="2651745"/>
                  </a:cubicBezTo>
                  <a:lnTo>
                    <a:pt x="15" y="2906941"/>
                  </a:lnTo>
                  <a:lnTo>
                    <a:pt x="2768" y="2906941"/>
                  </a:lnTo>
                  <a:lnTo>
                    <a:pt x="2768" y="2910215"/>
                  </a:lnTo>
                  <a:lnTo>
                    <a:pt x="205368" y="2910215"/>
                  </a:lnTo>
                  <a:cubicBezTo>
                    <a:pt x="259794" y="2910215"/>
                    <a:pt x="286925" y="2848287"/>
                    <a:pt x="313149" y="2788399"/>
                  </a:cubicBezTo>
                  <a:cubicBezTo>
                    <a:pt x="313625" y="2787313"/>
                    <a:pt x="314101" y="2786226"/>
                    <a:pt x="314577" y="2785140"/>
                  </a:cubicBezTo>
                  <a:cubicBezTo>
                    <a:pt x="315054" y="2786226"/>
                    <a:pt x="315530" y="2787313"/>
                    <a:pt x="316006" y="2788399"/>
                  </a:cubicBezTo>
                  <a:cubicBezTo>
                    <a:pt x="342230" y="2848287"/>
                    <a:pt x="369361" y="2910215"/>
                    <a:pt x="423788" y="2910215"/>
                  </a:cubicBezTo>
                  <a:cubicBezTo>
                    <a:pt x="428848" y="2910215"/>
                    <a:pt x="433655" y="2909679"/>
                    <a:pt x="438254" y="2908667"/>
                  </a:cubicBezTo>
                  <a:cubicBezTo>
                    <a:pt x="442852" y="2909679"/>
                    <a:pt x="447675" y="2910215"/>
                    <a:pt x="452720" y="2910215"/>
                  </a:cubicBezTo>
                  <a:cubicBezTo>
                    <a:pt x="457780" y="2910215"/>
                    <a:pt x="462587" y="2909679"/>
                    <a:pt x="467186" y="2908667"/>
                  </a:cubicBezTo>
                  <a:cubicBezTo>
                    <a:pt x="471785" y="2909679"/>
                    <a:pt x="476607" y="2910215"/>
                    <a:pt x="481652" y="2910215"/>
                  </a:cubicBezTo>
                  <a:cubicBezTo>
                    <a:pt x="498470" y="2910215"/>
                    <a:pt x="512683" y="2904292"/>
                    <a:pt x="525065" y="2894350"/>
                  </a:cubicBezTo>
                  <a:cubicBezTo>
                    <a:pt x="537448" y="2904292"/>
                    <a:pt x="551661" y="2910215"/>
                    <a:pt x="568478" y="2910215"/>
                  </a:cubicBezTo>
                  <a:cubicBezTo>
                    <a:pt x="573538" y="2910215"/>
                    <a:pt x="578346" y="2909679"/>
                    <a:pt x="582945" y="2908667"/>
                  </a:cubicBezTo>
                  <a:cubicBezTo>
                    <a:pt x="587543" y="2909679"/>
                    <a:pt x="592366" y="2910215"/>
                    <a:pt x="597411" y="2910215"/>
                  </a:cubicBezTo>
                  <a:cubicBezTo>
                    <a:pt x="602456" y="2910215"/>
                    <a:pt x="607278" y="2909679"/>
                    <a:pt x="611877" y="2908667"/>
                  </a:cubicBezTo>
                  <a:cubicBezTo>
                    <a:pt x="616475" y="2909679"/>
                    <a:pt x="621298" y="2910215"/>
                    <a:pt x="626343" y="2910215"/>
                  </a:cubicBezTo>
                  <a:cubicBezTo>
                    <a:pt x="677108" y="2910215"/>
                    <a:pt x="704121" y="2856339"/>
                    <a:pt x="728796" y="2800499"/>
                  </a:cubicBezTo>
                  <a:lnTo>
                    <a:pt x="742265" y="2800484"/>
                  </a:lnTo>
                  <a:cubicBezTo>
                    <a:pt x="766955" y="2856325"/>
                    <a:pt x="793968" y="2910215"/>
                    <a:pt x="844748" y="2910215"/>
                  </a:cubicBezTo>
                  <a:cubicBezTo>
                    <a:pt x="849809" y="2910215"/>
                    <a:pt x="854616" y="2909679"/>
                    <a:pt x="859214" y="2908667"/>
                  </a:cubicBezTo>
                  <a:cubicBezTo>
                    <a:pt x="863813" y="2909679"/>
                    <a:pt x="868635" y="2910215"/>
                    <a:pt x="873680" y="2910215"/>
                  </a:cubicBezTo>
                  <a:cubicBezTo>
                    <a:pt x="878725" y="2910215"/>
                    <a:pt x="883548" y="2909679"/>
                    <a:pt x="888146" y="2908667"/>
                  </a:cubicBezTo>
                  <a:cubicBezTo>
                    <a:pt x="892745" y="2909679"/>
                    <a:pt x="897567" y="2910215"/>
                    <a:pt x="902613" y="2910215"/>
                  </a:cubicBezTo>
                  <a:cubicBezTo>
                    <a:pt x="919430" y="2910215"/>
                    <a:pt x="933643" y="2904292"/>
                    <a:pt x="946026" y="2894350"/>
                  </a:cubicBezTo>
                  <a:cubicBezTo>
                    <a:pt x="958408" y="2904292"/>
                    <a:pt x="972622" y="2910215"/>
                    <a:pt x="989439" y="2910215"/>
                  </a:cubicBezTo>
                  <a:cubicBezTo>
                    <a:pt x="994484" y="2910215"/>
                    <a:pt x="999306" y="2909679"/>
                    <a:pt x="1003905" y="2908667"/>
                  </a:cubicBezTo>
                  <a:cubicBezTo>
                    <a:pt x="1008504" y="2909679"/>
                    <a:pt x="1013326" y="2910215"/>
                    <a:pt x="1018371" y="2910215"/>
                  </a:cubicBezTo>
                  <a:cubicBezTo>
                    <a:pt x="1023416" y="2910215"/>
                    <a:pt x="1028238" y="2909679"/>
                    <a:pt x="1032837" y="2908667"/>
                  </a:cubicBezTo>
                  <a:cubicBezTo>
                    <a:pt x="1037436" y="2909679"/>
                    <a:pt x="1042258" y="2910215"/>
                    <a:pt x="1047303" y="2910215"/>
                  </a:cubicBezTo>
                  <a:cubicBezTo>
                    <a:pt x="1098143" y="2910215"/>
                    <a:pt x="1125155" y="2856160"/>
                    <a:pt x="1149875" y="2800231"/>
                  </a:cubicBezTo>
                  <a:lnTo>
                    <a:pt x="1163077" y="2800216"/>
                  </a:lnTo>
                  <a:cubicBezTo>
                    <a:pt x="1187202" y="2854821"/>
                    <a:pt x="1213529" y="2907581"/>
                    <a:pt x="1262047" y="2910081"/>
                  </a:cubicBezTo>
                  <a:lnTo>
                    <a:pt x="1262047" y="2910215"/>
                  </a:lnTo>
                  <a:cubicBezTo>
                    <a:pt x="1262658" y="2910215"/>
                    <a:pt x="1263238" y="2910170"/>
                    <a:pt x="1263848" y="2910156"/>
                  </a:cubicBezTo>
                  <a:cubicBezTo>
                    <a:pt x="1264443" y="2910170"/>
                    <a:pt x="1265039" y="2910215"/>
                    <a:pt x="1265649" y="2910215"/>
                  </a:cubicBezTo>
                  <a:lnTo>
                    <a:pt x="1468248" y="2910215"/>
                  </a:lnTo>
                  <a:lnTo>
                    <a:pt x="1468248" y="2910081"/>
                  </a:lnTo>
                  <a:cubicBezTo>
                    <a:pt x="1516871" y="2907581"/>
                    <a:pt x="1543213" y="2854658"/>
                    <a:pt x="1567368" y="2799963"/>
                  </a:cubicBezTo>
                  <a:lnTo>
                    <a:pt x="1580420" y="2799948"/>
                  </a:lnTo>
                  <a:cubicBezTo>
                    <a:pt x="1600453" y="2845281"/>
                    <a:pt x="1621973" y="2889379"/>
                    <a:pt x="1656427" y="2904589"/>
                  </a:cubicBezTo>
                  <a:cubicBezTo>
                    <a:pt x="1655668" y="2904619"/>
                    <a:pt x="1654909" y="2904679"/>
                    <a:pt x="1654135" y="2904679"/>
                  </a:cubicBezTo>
                  <a:lnTo>
                    <a:pt x="1654135" y="2910200"/>
                  </a:lnTo>
                  <a:lnTo>
                    <a:pt x="1856735" y="2910200"/>
                  </a:lnTo>
                  <a:cubicBezTo>
                    <a:pt x="1856749" y="2910200"/>
                    <a:pt x="1856749" y="2910200"/>
                    <a:pt x="1856765" y="2910200"/>
                  </a:cubicBezTo>
                  <a:cubicBezTo>
                    <a:pt x="1856779" y="2910200"/>
                    <a:pt x="1856779" y="2910200"/>
                    <a:pt x="1856794" y="2910200"/>
                  </a:cubicBezTo>
                  <a:cubicBezTo>
                    <a:pt x="1861854" y="2910200"/>
                    <a:pt x="1866662" y="2909664"/>
                    <a:pt x="1871260" y="2908652"/>
                  </a:cubicBezTo>
                  <a:cubicBezTo>
                    <a:pt x="1875859" y="2909664"/>
                    <a:pt x="1880681" y="2910200"/>
                    <a:pt x="1885727" y="2910200"/>
                  </a:cubicBezTo>
                  <a:cubicBezTo>
                    <a:pt x="1931253" y="2910200"/>
                    <a:pt x="1957670" y="2866891"/>
                    <a:pt x="1980441" y="2817703"/>
                  </a:cubicBezTo>
                  <a:cubicBezTo>
                    <a:pt x="2003211" y="2866906"/>
                    <a:pt x="2029628" y="2910200"/>
                    <a:pt x="2075140" y="2910200"/>
                  </a:cubicBezTo>
                  <a:cubicBezTo>
                    <a:pt x="2080186" y="2910200"/>
                    <a:pt x="2085007" y="2909664"/>
                    <a:pt x="2089606" y="2908652"/>
                  </a:cubicBezTo>
                  <a:cubicBezTo>
                    <a:pt x="2094205" y="2909664"/>
                    <a:pt x="2099027" y="2910200"/>
                    <a:pt x="2104072" y="2910200"/>
                  </a:cubicBezTo>
                  <a:cubicBezTo>
                    <a:pt x="2104088" y="2910200"/>
                    <a:pt x="2104117" y="2910200"/>
                    <a:pt x="2104132" y="2910200"/>
                  </a:cubicBezTo>
                  <a:cubicBezTo>
                    <a:pt x="2104146" y="2910200"/>
                    <a:pt x="2104176" y="2910200"/>
                    <a:pt x="2104191" y="2910200"/>
                  </a:cubicBezTo>
                  <a:cubicBezTo>
                    <a:pt x="2109222" y="2910200"/>
                    <a:pt x="2114014" y="2909664"/>
                    <a:pt x="2118598" y="2908652"/>
                  </a:cubicBezTo>
                  <a:cubicBezTo>
                    <a:pt x="2123182" y="2909664"/>
                    <a:pt x="2127974" y="2910200"/>
                    <a:pt x="2133004" y="2910200"/>
                  </a:cubicBezTo>
                  <a:cubicBezTo>
                    <a:pt x="2133020" y="2910200"/>
                    <a:pt x="2133049" y="2910200"/>
                    <a:pt x="2133064" y="2910200"/>
                  </a:cubicBezTo>
                  <a:cubicBezTo>
                    <a:pt x="2133079" y="2910200"/>
                    <a:pt x="2133109" y="2910200"/>
                    <a:pt x="2133124" y="2910200"/>
                  </a:cubicBezTo>
                  <a:cubicBezTo>
                    <a:pt x="2138169" y="2910200"/>
                    <a:pt x="2142991" y="2909664"/>
                    <a:pt x="2147590" y="2908652"/>
                  </a:cubicBezTo>
                  <a:cubicBezTo>
                    <a:pt x="2152189" y="2909664"/>
                    <a:pt x="2157010" y="2910200"/>
                    <a:pt x="2162056" y="2910200"/>
                  </a:cubicBezTo>
                  <a:cubicBezTo>
                    <a:pt x="2172652" y="2910200"/>
                    <a:pt x="2182222" y="2907819"/>
                    <a:pt x="2190943" y="2903592"/>
                  </a:cubicBezTo>
                  <a:cubicBezTo>
                    <a:pt x="2199665" y="2907819"/>
                    <a:pt x="2209219" y="2910200"/>
                    <a:pt x="2219830" y="2910200"/>
                  </a:cubicBezTo>
                  <a:cubicBezTo>
                    <a:pt x="2224891" y="2910200"/>
                    <a:pt x="2229698" y="2909664"/>
                    <a:pt x="2234297" y="2908652"/>
                  </a:cubicBezTo>
                  <a:cubicBezTo>
                    <a:pt x="2238895" y="2909664"/>
                    <a:pt x="2243718" y="2910200"/>
                    <a:pt x="2248763" y="2910200"/>
                  </a:cubicBezTo>
                  <a:cubicBezTo>
                    <a:pt x="2248778" y="2910200"/>
                    <a:pt x="2248808" y="2910200"/>
                    <a:pt x="2248823" y="2910200"/>
                  </a:cubicBezTo>
                  <a:cubicBezTo>
                    <a:pt x="2248837" y="2910200"/>
                    <a:pt x="2248867" y="2910200"/>
                    <a:pt x="2248882" y="2910200"/>
                  </a:cubicBezTo>
                  <a:cubicBezTo>
                    <a:pt x="2253913" y="2910200"/>
                    <a:pt x="2258705" y="2909664"/>
                    <a:pt x="2263289" y="2908652"/>
                  </a:cubicBezTo>
                  <a:cubicBezTo>
                    <a:pt x="2267873" y="2909664"/>
                    <a:pt x="2272664" y="2910200"/>
                    <a:pt x="2277695" y="2910200"/>
                  </a:cubicBezTo>
                  <a:cubicBezTo>
                    <a:pt x="2277710" y="2910200"/>
                    <a:pt x="2277740" y="2910200"/>
                    <a:pt x="2277755" y="2910200"/>
                  </a:cubicBezTo>
                  <a:cubicBezTo>
                    <a:pt x="2277770" y="2910200"/>
                    <a:pt x="2277799" y="2910200"/>
                    <a:pt x="2277815" y="2910200"/>
                  </a:cubicBezTo>
                  <a:cubicBezTo>
                    <a:pt x="2282875" y="2910200"/>
                    <a:pt x="2287682" y="2909664"/>
                    <a:pt x="2292280" y="2908652"/>
                  </a:cubicBezTo>
                  <a:cubicBezTo>
                    <a:pt x="2296879" y="2909664"/>
                    <a:pt x="2301701" y="2910200"/>
                    <a:pt x="2306747" y="2910200"/>
                  </a:cubicBezTo>
                  <a:cubicBezTo>
                    <a:pt x="2352243" y="2910200"/>
                    <a:pt x="2378660" y="2866936"/>
                    <a:pt x="2401416" y="2817763"/>
                  </a:cubicBezTo>
                  <a:cubicBezTo>
                    <a:pt x="2424186" y="2866936"/>
                    <a:pt x="2450589" y="2910200"/>
                    <a:pt x="2496085" y="2910200"/>
                  </a:cubicBezTo>
                  <a:cubicBezTo>
                    <a:pt x="2501131" y="2910200"/>
                    <a:pt x="2505953" y="2909664"/>
                    <a:pt x="2510552" y="2908652"/>
                  </a:cubicBezTo>
                  <a:cubicBezTo>
                    <a:pt x="2515150" y="2909664"/>
                    <a:pt x="2519973" y="2910200"/>
                    <a:pt x="2525018" y="2910200"/>
                  </a:cubicBezTo>
                  <a:cubicBezTo>
                    <a:pt x="2525033" y="2910200"/>
                    <a:pt x="2525063" y="2910200"/>
                    <a:pt x="2525077" y="2910200"/>
                  </a:cubicBezTo>
                  <a:cubicBezTo>
                    <a:pt x="2525092" y="2910200"/>
                    <a:pt x="2525122" y="2910200"/>
                    <a:pt x="2525137" y="2910200"/>
                  </a:cubicBezTo>
                  <a:cubicBezTo>
                    <a:pt x="2530167" y="2910200"/>
                    <a:pt x="2534959" y="2909664"/>
                    <a:pt x="2539544" y="2908652"/>
                  </a:cubicBezTo>
                  <a:cubicBezTo>
                    <a:pt x="2544128" y="2909664"/>
                    <a:pt x="2548919" y="2910200"/>
                    <a:pt x="2553950" y="2910200"/>
                  </a:cubicBezTo>
                  <a:cubicBezTo>
                    <a:pt x="2553979" y="2910200"/>
                    <a:pt x="2553995" y="2910200"/>
                    <a:pt x="2554009" y="2910200"/>
                  </a:cubicBezTo>
                  <a:cubicBezTo>
                    <a:pt x="2554039" y="2910200"/>
                    <a:pt x="2554054" y="2910200"/>
                    <a:pt x="2554069" y="2910200"/>
                  </a:cubicBezTo>
                  <a:cubicBezTo>
                    <a:pt x="2559130" y="2910200"/>
                    <a:pt x="2563937" y="2909664"/>
                    <a:pt x="2568535" y="2908652"/>
                  </a:cubicBezTo>
                  <a:cubicBezTo>
                    <a:pt x="2573134" y="2909664"/>
                    <a:pt x="2577956" y="2910200"/>
                    <a:pt x="2583001" y="2910200"/>
                  </a:cubicBezTo>
                  <a:cubicBezTo>
                    <a:pt x="2593598" y="2910200"/>
                    <a:pt x="2603152" y="2907819"/>
                    <a:pt x="2611874" y="2903607"/>
                  </a:cubicBezTo>
                  <a:cubicBezTo>
                    <a:pt x="2620595" y="2907834"/>
                    <a:pt x="2630150" y="2910200"/>
                    <a:pt x="2640747" y="2910200"/>
                  </a:cubicBezTo>
                  <a:cubicBezTo>
                    <a:pt x="2645807" y="2910200"/>
                    <a:pt x="2650614" y="2909664"/>
                    <a:pt x="2655212" y="2908652"/>
                  </a:cubicBezTo>
                  <a:cubicBezTo>
                    <a:pt x="2659812" y="2909664"/>
                    <a:pt x="2664633" y="2910200"/>
                    <a:pt x="2669679" y="2910200"/>
                  </a:cubicBezTo>
                  <a:cubicBezTo>
                    <a:pt x="2669693" y="2910200"/>
                    <a:pt x="2669723" y="2910200"/>
                    <a:pt x="2669738" y="2910200"/>
                  </a:cubicBezTo>
                  <a:cubicBezTo>
                    <a:pt x="2669753" y="2910200"/>
                    <a:pt x="2669783" y="2910200"/>
                    <a:pt x="2669798" y="2910200"/>
                  </a:cubicBezTo>
                  <a:cubicBezTo>
                    <a:pt x="2674828" y="2910200"/>
                    <a:pt x="2679621" y="2909664"/>
                    <a:pt x="2684204" y="2908652"/>
                  </a:cubicBezTo>
                  <a:cubicBezTo>
                    <a:pt x="2688788" y="2909664"/>
                    <a:pt x="2693581" y="2910200"/>
                    <a:pt x="2698611" y="2910200"/>
                  </a:cubicBezTo>
                  <a:cubicBezTo>
                    <a:pt x="2698641" y="2910200"/>
                    <a:pt x="2698656" y="2910200"/>
                    <a:pt x="2698670" y="2910200"/>
                  </a:cubicBezTo>
                  <a:cubicBezTo>
                    <a:pt x="2698685" y="2910200"/>
                    <a:pt x="2698715" y="2910200"/>
                    <a:pt x="2698730" y="2910200"/>
                  </a:cubicBezTo>
                  <a:cubicBezTo>
                    <a:pt x="2703775" y="2910200"/>
                    <a:pt x="2708597" y="2909664"/>
                    <a:pt x="2713196" y="2908652"/>
                  </a:cubicBezTo>
                  <a:cubicBezTo>
                    <a:pt x="2717795" y="2909664"/>
                    <a:pt x="2722617" y="2910200"/>
                    <a:pt x="2727662" y="2910200"/>
                  </a:cubicBezTo>
                  <a:cubicBezTo>
                    <a:pt x="2773144" y="2910200"/>
                    <a:pt x="2799546" y="2866950"/>
                    <a:pt x="2822302" y="2817807"/>
                  </a:cubicBezTo>
                  <a:cubicBezTo>
                    <a:pt x="2844448" y="2865641"/>
                    <a:pt x="2870061" y="2907848"/>
                    <a:pt x="2913340" y="2910081"/>
                  </a:cubicBezTo>
                  <a:lnTo>
                    <a:pt x="2913340" y="2910215"/>
                  </a:lnTo>
                  <a:cubicBezTo>
                    <a:pt x="2913950" y="2910215"/>
                    <a:pt x="2914531" y="2910170"/>
                    <a:pt x="2915141" y="2910156"/>
                  </a:cubicBezTo>
                  <a:cubicBezTo>
                    <a:pt x="2915736" y="2910170"/>
                    <a:pt x="2916332" y="2910215"/>
                    <a:pt x="2916942" y="2910215"/>
                  </a:cubicBezTo>
                  <a:lnTo>
                    <a:pt x="3119542" y="2910215"/>
                  </a:lnTo>
                  <a:lnTo>
                    <a:pt x="3119542" y="2910215"/>
                  </a:lnTo>
                  <a:cubicBezTo>
                    <a:pt x="3119601" y="2910215"/>
                    <a:pt x="3119661" y="2910215"/>
                    <a:pt x="3119720" y="2910215"/>
                  </a:cubicBezTo>
                  <a:cubicBezTo>
                    <a:pt x="3124780" y="2910215"/>
                    <a:pt x="3129587" y="2909679"/>
                    <a:pt x="3134186" y="2908667"/>
                  </a:cubicBezTo>
                  <a:cubicBezTo>
                    <a:pt x="3138785" y="2909679"/>
                    <a:pt x="3143607" y="2910215"/>
                    <a:pt x="3148652" y="2910215"/>
                  </a:cubicBezTo>
                  <a:cubicBezTo>
                    <a:pt x="3192959" y="2910215"/>
                    <a:pt x="3219167" y="2869183"/>
                    <a:pt x="3241521" y="2821633"/>
                  </a:cubicBezTo>
                  <a:cubicBezTo>
                    <a:pt x="3263890" y="2869198"/>
                    <a:pt x="3290099" y="2910215"/>
                    <a:pt x="3334405" y="2910215"/>
                  </a:cubicBezTo>
                  <a:cubicBezTo>
                    <a:pt x="3339465" y="2910215"/>
                    <a:pt x="3344272" y="2909679"/>
                    <a:pt x="3348871" y="2908667"/>
                  </a:cubicBezTo>
                  <a:cubicBezTo>
                    <a:pt x="3353470" y="2909679"/>
                    <a:pt x="3358292" y="2910215"/>
                    <a:pt x="3363337" y="2910215"/>
                  </a:cubicBezTo>
                  <a:cubicBezTo>
                    <a:pt x="3363962" y="2910215"/>
                    <a:pt x="3364557" y="2910170"/>
                    <a:pt x="3365168" y="2910156"/>
                  </a:cubicBezTo>
                  <a:cubicBezTo>
                    <a:pt x="3365778" y="2910170"/>
                    <a:pt x="3366373" y="2910215"/>
                    <a:pt x="3366998" y="2910215"/>
                  </a:cubicBezTo>
                  <a:lnTo>
                    <a:pt x="3569598" y="2910215"/>
                  </a:lnTo>
                  <a:lnTo>
                    <a:pt x="3569598" y="2904694"/>
                  </a:lnTo>
                  <a:cubicBezTo>
                    <a:pt x="3567737" y="2904694"/>
                    <a:pt x="3565937" y="2904589"/>
                    <a:pt x="3564136" y="2904426"/>
                  </a:cubicBezTo>
                  <a:cubicBezTo>
                    <a:pt x="3598411" y="2889022"/>
                    <a:pt x="3619857" y="2844939"/>
                    <a:pt x="3639830" y="2799695"/>
                  </a:cubicBezTo>
                  <a:lnTo>
                    <a:pt x="3652644" y="2799681"/>
                  </a:lnTo>
                  <a:cubicBezTo>
                    <a:pt x="3677424" y="2855804"/>
                    <a:pt x="3704466" y="2910200"/>
                    <a:pt x="3755469" y="2910200"/>
                  </a:cubicBezTo>
                  <a:cubicBezTo>
                    <a:pt x="3760529" y="2910200"/>
                    <a:pt x="3765336" y="2909664"/>
                    <a:pt x="3769935" y="2908652"/>
                  </a:cubicBezTo>
                  <a:cubicBezTo>
                    <a:pt x="3774534" y="2909664"/>
                    <a:pt x="3779356" y="2910200"/>
                    <a:pt x="3784401" y="2910200"/>
                  </a:cubicBezTo>
                  <a:cubicBezTo>
                    <a:pt x="3789447" y="2910200"/>
                    <a:pt x="3794269" y="2909664"/>
                    <a:pt x="3798868" y="2908652"/>
                  </a:cubicBezTo>
                  <a:cubicBezTo>
                    <a:pt x="3803466" y="2909664"/>
                    <a:pt x="3808288" y="2910200"/>
                    <a:pt x="3813349" y="2910200"/>
                  </a:cubicBezTo>
                  <a:cubicBezTo>
                    <a:pt x="3830166" y="2910200"/>
                    <a:pt x="3844379" y="2904277"/>
                    <a:pt x="3856762" y="2894335"/>
                  </a:cubicBezTo>
                  <a:cubicBezTo>
                    <a:pt x="3869144" y="2904277"/>
                    <a:pt x="3883357" y="2910200"/>
                    <a:pt x="3900175" y="2910200"/>
                  </a:cubicBezTo>
                  <a:cubicBezTo>
                    <a:pt x="3905235" y="2910200"/>
                    <a:pt x="3910042" y="2909664"/>
                    <a:pt x="3914641" y="2908652"/>
                  </a:cubicBezTo>
                  <a:cubicBezTo>
                    <a:pt x="3919240" y="2909664"/>
                    <a:pt x="3924061" y="2910200"/>
                    <a:pt x="3929107" y="2910200"/>
                  </a:cubicBezTo>
                  <a:cubicBezTo>
                    <a:pt x="3934152" y="2910200"/>
                    <a:pt x="3938974" y="2909664"/>
                    <a:pt x="3943573" y="2908652"/>
                  </a:cubicBezTo>
                  <a:cubicBezTo>
                    <a:pt x="3948172" y="2909664"/>
                    <a:pt x="3952994" y="2910200"/>
                    <a:pt x="3958054" y="2910200"/>
                  </a:cubicBezTo>
                  <a:cubicBezTo>
                    <a:pt x="4009146" y="2910200"/>
                    <a:pt x="4036174" y="2855655"/>
                    <a:pt x="4060983" y="2799427"/>
                  </a:cubicBezTo>
                  <a:lnTo>
                    <a:pt x="4073530" y="2799427"/>
                  </a:lnTo>
                  <a:cubicBezTo>
                    <a:pt x="4098339" y="2855639"/>
                    <a:pt x="4125381" y="2910200"/>
                    <a:pt x="4176460" y="2910200"/>
                  </a:cubicBezTo>
                  <a:cubicBezTo>
                    <a:pt x="4181520" y="2910200"/>
                    <a:pt x="4186327" y="2909664"/>
                    <a:pt x="4190925" y="2908652"/>
                  </a:cubicBezTo>
                  <a:cubicBezTo>
                    <a:pt x="4195524" y="2909664"/>
                    <a:pt x="4200346" y="2910200"/>
                    <a:pt x="4205392" y="2910200"/>
                  </a:cubicBezTo>
                  <a:cubicBezTo>
                    <a:pt x="4210437" y="2910200"/>
                    <a:pt x="4215259" y="2909664"/>
                    <a:pt x="4219858" y="2908652"/>
                  </a:cubicBezTo>
                  <a:cubicBezTo>
                    <a:pt x="4224457" y="2909664"/>
                    <a:pt x="4229278" y="2910200"/>
                    <a:pt x="4234324" y="2910200"/>
                  </a:cubicBezTo>
                  <a:cubicBezTo>
                    <a:pt x="4251141" y="2910200"/>
                    <a:pt x="4265355" y="2904277"/>
                    <a:pt x="4277737" y="2894335"/>
                  </a:cubicBezTo>
                  <a:cubicBezTo>
                    <a:pt x="4290119" y="2904277"/>
                    <a:pt x="4304333" y="2910200"/>
                    <a:pt x="4321150" y="2910200"/>
                  </a:cubicBezTo>
                  <a:cubicBezTo>
                    <a:pt x="4326210" y="2910200"/>
                    <a:pt x="4331017" y="2909664"/>
                    <a:pt x="4335616" y="2908652"/>
                  </a:cubicBezTo>
                  <a:cubicBezTo>
                    <a:pt x="4340215" y="2909664"/>
                    <a:pt x="4345037" y="2910200"/>
                    <a:pt x="4350097" y="2910200"/>
                  </a:cubicBezTo>
                  <a:cubicBezTo>
                    <a:pt x="4355142" y="2910200"/>
                    <a:pt x="4359965" y="2909664"/>
                    <a:pt x="4364563" y="2908652"/>
                  </a:cubicBezTo>
                  <a:cubicBezTo>
                    <a:pt x="4369162" y="2909664"/>
                    <a:pt x="4373984" y="2910200"/>
                    <a:pt x="4379029" y="2910200"/>
                  </a:cubicBezTo>
                  <a:cubicBezTo>
                    <a:pt x="4430196" y="2910200"/>
                    <a:pt x="4457224" y="2855476"/>
                    <a:pt x="4482063" y="2799174"/>
                  </a:cubicBezTo>
                  <a:lnTo>
                    <a:pt x="4494371" y="2799160"/>
                  </a:lnTo>
                  <a:cubicBezTo>
                    <a:pt x="4519225" y="2855476"/>
                    <a:pt x="4546253" y="2910200"/>
                    <a:pt x="4597419" y="2910200"/>
                  </a:cubicBezTo>
                  <a:cubicBezTo>
                    <a:pt x="4602480" y="2910200"/>
                    <a:pt x="4607287" y="2909664"/>
                    <a:pt x="4611886" y="2908652"/>
                  </a:cubicBezTo>
                  <a:cubicBezTo>
                    <a:pt x="4616484" y="2909664"/>
                    <a:pt x="4621307" y="2910200"/>
                    <a:pt x="4626352" y="2910200"/>
                  </a:cubicBezTo>
                  <a:cubicBezTo>
                    <a:pt x="4631397" y="2910200"/>
                    <a:pt x="4636219" y="2909664"/>
                    <a:pt x="4640818" y="2908652"/>
                  </a:cubicBezTo>
                  <a:cubicBezTo>
                    <a:pt x="4645417" y="2909664"/>
                    <a:pt x="4650239" y="2910200"/>
                    <a:pt x="4655284" y="2910200"/>
                  </a:cubicBezTo>
                  <a:cubicBezTo>
                    <a:pt x="4672102" y="2910200"/>
                    <a:pt x="4686314" y="2904277"/>
                    <a:pt x="4698697" y="2894335"/>
                  </a:cubicBezTo>
                  <a:cubicBezTo>
                    <a:pt x="4711080" y="2904277"/>
                    <a:pt x="4725293" y="2910200"/>
                    <a:pt x="4742111" y="2910200"/>
                  </a:cubicBezTo>
                  <a:cubicBezTo>
                    <a:pt x="4747156" y="2910200"/>
                    <a:pt x="4751978" y="2909664"/>
                    <a:pt x="4756577" y="2908652"/>
                  </a:cubicBezTo>
                  <a:cubicBezTo>
                    <a:pt x="4761175" y="2909664"/>
                    <a:pt x="4765997" y="2910200"/>
                    <a:pt x="4771043" y="2910200"/>
                  </a:cubicBezTo>
                  <a:cubicBezTo>
                    <a:pt x="4776103" y="2910200"/>
                    <a:pt x="4780910" y="2909664"/>
                    <a:pt x="4785509" y="2908652"/>
                  </a:cubicBezTo>
                  <a:cubicBezTo>
                    <a:pt x="4790108" y="2909664"/>
                    <a:pt x="4794929" y="2910200"/>
                    <a:pt x="4799975" y="2910200"/>
                  </a:cubicBezTo>
                  <a:cubicBezTo>
                    <a:pt x="4854402" y="2910200"/>
                    <a:pt x="4881518" y="2848273"/>
                    <a:pt x="4907741" y="2788384"/>
                  </a:cubicBezTo>
                  <a:cubicBezTo>
                    <a:pt x="4908203" y="2787313"/>
                    <a:pt x="4908679" y="2786241"/>
                    <a:pt x="4909155" y="2785170"/>
                  </a:cubicBezTo>
                  <a:cubicBezTo>
                    <a:pt x="4909632" y="2786241"/>
                    <a:pt x="4910093" y="2787313"/>
                    <a:pt x="4910569" y="2788384"/>
                  </a:cubicBezTo>
                  <a:cubicBezTo>
                    <a:pt x="4936793" y="2848273"/>
                    <a:pt x="4963909" y="2910200"/>
                    <a:pt x="5018320" y="2910200"/>
                  </a:cubicBezTo>
                  <a:lnTo>
                    <a:pt x="5220921" y="2910200"/>
                  </a:lnTo>
                  <a:lnTo>
                    <a:pt x="5220921" y="2906926"/>
                  </a:lnTo>
                  <a:lnTo>
                    <a:pt x="5222766" y="2906926"/>
                  </a:lnTo>
                  <a:lnTo>
                    <a:pt x="5222766" y="2651730"/>
                  </a:lnTo>
                  <a:cubicBezTo>
                    <a:pt x="5222766" y="2583835"/>
                    <a:pt x="5160972" y="2549739"/>
                    <a:pt x="5101218" y="2516773"/>
                  </a:cubicBezTo>
                  <a:cubicBezTo>
                    <a:pt x="5099685" y="2515925"/>
                    <a:pt x="5098152" y="2515077"/>
                    <a:pt x="5096619" y="2514228"/>
                  </a:cubicBezTo>
                  <a:cubicBezTo>
                    <a:pt x="5098152" y="2513380"/>
                    <a:pt x="5099685" y="2512532"/>
                    <a:pt x="5101218" y="2511683"/>
                  </a:cubicBezTo>
                  <a:cubicBezTo>
                    <a:pt x="5160972" y="2478703"/>
                    <a:pt x="5222766" y="2444606"/>
                    <a:pt x="5222766" y="2376696"/>
                  </a:cubicBezTo>
                  <a:cubicBezTo>
                    <a:pt x="5222766" y="2370326"/>
                    <a:pt x="5222230" y="2364269"/>
                    <a:pt x="5221188" y="2358464"/>
                  </a:cubicBezTo>
                  <a:cubicBezTo>
                    <a:pt x="5222215" y="2352675"/>
                    <a:pt x="5222766" y="2346603"/>
                    <a:pt x="5222766" y="2340233"/>
                  </a:cubicBezTo>
                  <a:cubicBezTo>
                    <a:pt x="5222766" y="2333863"/>
                    <a:pt x="5222230" y="2327806"/>
                    <a:pt x="5221188" y="2322002"/>
                  </a:cubicBezTo>
                  <a:cubicBezTo>
                    <a:pt x="5222215" y="2316197"/>
                    <a:pt x="5222766" y="2310140"/>
                    <a:pt x="5222766" y="2303770"/>
                  </a:cubicBezTo>
                  <a:cubicBezTo>
                    <a:pt x="5222766" y="2282577"/>
                    <a:pt x="5216753" y="2264688"/>
                    <a:pt x="5206663" y="2249076"/>
                  </a:cubicBezTo>
                  <a:cubicBezTo>
                    <a:pt x="5216753" y="2233479"/>
                    <a:pt x="5222766" y="2215589"/>
                    <a:pt x="5222766" y="2194396"/>
                  </a:cubicBezTo>
                  <a:cubicBezTo>
                    <a:pt x="5222766" y="2188026"/>
                    <a:pt x="5222230" y="2181969"/>
                    <a:pt x="5221188" y="2176165"/>
                  </a:cubicBezTo>
                  <a:cubicBezTo>
                    <a:pt x="5222215" y="2170376"/>
                    <a:pt x="5222766" y="2164303"/>
                    <a:pt x="5222766" y="2157933"/>
                  </a:cubicBezTo>
                  <a:cubicBezTo>
                    <a:pt x="5222766" y="2151564"/>
                    <a:pt x="5222230" y="2145506"/>
                    <a:pt x="5221188" y="2139702"/>
                  </a:cubicBezTo>
                  <a:cubicBezTo>
                    <a:pt x="5222215" y="2133913"/>
                    <a:pt x="5222766" y="2127840"/>
                    <a:pt x="5222766" y="2121471"/>
                  </a:cubicBezTo>
                  <a:cubicBezTo>
                    <a:pt x="5222766" y="2058025"/>
                    <a:pt x="5168845" y="2024092"/>
                    <a:pt x="5113035" y="1993017"/>
                  </a:cubicBezTo>
                  <a:lnTo>
                    <a:pt x="5113035" y="1974800"/>
                  </a:lnTo>
                  <a:cubicBezTo>
                    <a:pt x="5168845" y="1943725"/>
                    <a:pt x="5222766" y="1909807"/>
                    <a:pt x="5222766" y="1846362"/>
                  </a:cubicBezTo>
                  <a:cubicBezTo>
                    <a:pt x="5222766" y="1839992"/>
                    <a:pt x="5222230" y="1833935"/>
                    <a:pt x="5221188" y="1828130"/>
                  </a:cubicBezTo>
                  <a:cubicBezTo>
                    <a:pt x="5222215" y="1822341"/>
                    <a:pt x="5222766" y="1816269"/>
                    <a:pt x="5222766" y="1809899"/>
                  </a:cubicBezTo>
                  <a:cubicBezTo>
                    <a:pt x="5222766" y="1803529"/>
                    <a:pt x="5222230" y="1797472"/>
                    <a:pt x="5221188" y="1791667"/>
                  </a:cubicBezTo>
                  <a:cubicBezTo>
                    <a:pt x="5222215" y="1785878"/>
                    <a:pt x="5222766" y="1779806"/>
                    <a:pt x="5222766" y="1773436"/>
                  </a:cubicBezTo>
                  <a:cubicBezTo>
                    <a:pt x="5222766" y="1752243"/>
                    <a:pt x="5216753" y="1734354"/>
                    <a:pt x="5206648" y="1718741"/>
                  </a:cubicBezTo>
                  <a:cubicBezTo>
                    <a:pt x="5216739" y="1703144"/>
                    <a:pt x="5222766" y="1685255"/>
                    <a:pt x="5222766" y="1664062"/>
                  </a:cubicBezTo>
                  <a:cubicBezTo>
                    <a:pt x="5222766" y="1657692"/>
                    <a:pt x="5222230" y="1651635"/>
                    <a:pt x="5221188" y="1645831"/>
                  </a:cubicBezTo>
                  <a:cubicBezTo>
                    <a:pt x="5222215" y="1640041"/>
                    <a:pt x="5222766" y="1633969"/>
                    <a:pt x="5222766" y="1627599"/>
                  </a:cubicBezTo>
                  <a:cubicBezTo>
                    <a:pt x="5222766" y="1621230"/>
                    <a:pt x="5222230" y="1615172"/>
                    <a:pt x="5221188" y="1609368"/>
                  </a:cubicBezTo>
                  <a:cubicBezTo>
                    <a:pt x="5222215" y="1603578"/>
                    <a:pt x="5222766" y="1597506"/>
                    <a:pt x="5222766" y="1591136"/>
                  </a:cubicBezTo>
                  <a:cubicBezTo>
                    <a:pt x="5222766" y="1527691"/>
                    <a:pt x="5168845" y="1493758"/>
                    <a:pt x="5113035" y="1462698"/>
                  </a:cubicBezTo>
                  <a:lnTo>
                    <a:pt x="5113035" y="1444481"/>
                  </a:lnTo>
                  <a:cubicBezTo>
                    <a:pt x="5168845" y="1413406"/>
                    <a:pt x="5222766" y="1379473"/>
                    <a:pt x="5222766" y="1316028"/>
                  </a:cubicBezTo>
                  <a:cubicBezTo>
                    <a:pt x="5222766" y="1309658"/>
                    <a:pt x="5222230" y="1303600"/>
                    <a:pt x="5221188" y="1297796"/>
                  </a:cubicBezTo>
                  <a:cubicBezTo>
                    <a:pt x="5222215" y="1291992"/>
                    <a:pt x="5222766" y="1285935"/>
                    <a:pt x="5222766" y="1279565"/>
                  </a:cubicBezTo>
                  <a:cubicBezTo>
                    <a:pt x="5222766" y="1273195"/>
                    <a:pt x="5222230" y="1267137"/>
                    <a:pt x="5221188" y="1261333"/>
                  </a:cubicBezTo>
                  <a:cubicBezTo>
                    <a:pt x="5222215" y="1255544"/>
                    <a:pt x="5222766" y="1249472"/>
                    <a:pt x="5222766" y="1243102"/>
                  </a:cubicBezTo>
                  <a:cubicBezTo>
                    <a:pt x="5222766" y="1221909"/>
                    <a:pt x="5216753" y="1204020"/>
                    <a:pt x="5206663" y="1188408"/>
                  </a:cubicBezTo>
                  <a:cubicBezTo>
                    <a:pt x="5216753" y="1172810"/>
                    <a:pt x="5222766" y="1154921"/>
                    <a:pt x="5222766" y="1133728"/>
                  </a:cubicBezTo>
                  <a:cubicBezTo>
                    <a:pt x="5222766" y="1127358"/>
                    <a:pt x="5222230" y="1121301"/>
                    <a:pt x="5221188" y="1115497"/>
                  </a:cubicBezTo>
                  <a:cubicBezTo>
                    <a:pt x="5222215" y="1109692"/>
                    <a:pt x="5222766" y="1103635"/>
                    <a:pt x="5222766" y="1097265"/>
                  </a:cubicBezTo>
                  <a:cubicBezTo>
                    <a:pt x="5222766" y="1090895"/>
                    <a:pt x="5222230" y="1084838"/>
                    <a:pt x="5221188" y="1079034"/>
                  </a:cubicBezTo>
                  <a:cubicBezTo>
                    <a:pt x="5222215" y="1073229"/>
                    <a:pt x="5222766" y="1067172"/>
                    <a:pt x="5222766" y="1060802"/>
                  </a:cubicBezTo>
                  <a:cubicBezTo>
                    <a:pt x="5222766" y="997357"/>
                    <a:pt x="5168845" y="963424"/>
                    <a:pt x="5113035" y="932334"/>
                  </a:cubicBezTo>
                  <a:lnTo>
                    <a:pt x="5113035" y="914073"/>
                  </a:lnTo>
                  <a:cubicBezTo>
                    <a:pt x="5168845" y="882997"/>
                    <a:pt x="5222766" y="849064"/>
                    <a:pt x="5222766" y="785604"/>
                  </a:cubicBezTo>
                  <a:cubicBezTo>
                    <a:pt x="5222766" y="779234"/>
                    <a:pt x="5222230" y="773177"/>
                    <a:pt x="5221188" y="767373"/>
                  </a:cubicBezTo>
                  <a:cubicBezTo>
                    <a:pt x="5222215" y="761568"/>
                    <a:pt x="5222766" y="755511"/>
                    <a:pt x="5222766" y="749141"/>
                  </a:cubicBezTo>
                  <a:cubicBezTo>
                    <a:pt x="5222766" y="742772"/>
                    <a:pt x="5222230" y="736714"/>
                    <a:pt x="5221188" y="730910"/>
                  </a:cubicBezTo>
                  <a:cubicBezTo>
                    <a:pt x="5222215" y="725105"/>
                    <a:pt x="5222766" y="719048"/>
                    <a:pt x="5222766" y="712678"/>
                  </a:cubicBezTo>
                  <a:cubicBezTo>
                    <a:pt x="5222766" y="691485"/>
                    <a:pt x="5216753" y="673596"/>
                    <a:pt x="5206663" y="657999"/>
                  </a:cubicBezTo>
                  <a:cubicBezTo>
                    <a:pt x="5216753" y="642402"/>
                    <a:pt x="5222766" y="624498"/>
                    <a:pt x="5222766" y="603319"/>
                  </a:cubicBezTo>
                  <a:cubicBezTo>
                    <a:pt x="5222766" y="596949"/>
                    <a:pt x="5222230" y="590892"/>
                    <a:pt x="5221188" y="585088"/>
                  </a:cubicBezTo>
                  <a:cubicBezTo>
                    <a:pt x="5222215" y="579284"/>
                    <a:pt x="5222766" y="573226"/>
                    <a:pt x="5222766" y="566856"/>
                  </a:cubicBezTo>
                  <a:cubicBezTo>
                    <a:pt x="5222766" y="560487"/>
                    <a:pt x="5222230" y="554429"/>
                    <a:pt x="5221188" y="548625"/>
                  </a:cubicBezTo>
                  <a:cubicBezTo>
                    <a:pt x="5222215" y="542821"/>
                    <a:pt x="5222766" y="536763"/>
                    <a:pt x="5222766" y="530394"/>
                  </a:cubicBezTo>
                  <a:cubicBezTo>
                    <a:pt x="5222766" y="462469"/>
                    <a:pt x="5160972" y="428372"/>
                    <a:pt x="5101218" y="395392"/>
                  </a:cubicBezTo>
                  <a:cubicBezTo>
                    <a:pt x="5099655" y="394529"/>
                    <a:pt x="5098092" y="393665"/>
                    <a:pt x="5096530" y="392802"/>
                  </a:cubicBezTo>
                  <a:cubicBezTo>
                    <a:pt x="5098092" y="391939"/>
                    <a:pt x="5099640" y="391076"/>
                    <a:pt x="5101218" y="390212"/>
                  </a:cubicBezTo>
                  <a:cubicBezTo>
                    <a:pt x="5159633" y="357976"/>
                    <a:pt x="5219938" y="324639"/>
                    <a:pt x="5222647" y="259735"/>
                  </a:cubicBezTo>
                  <a:lnTo>
                    <a:pt x="5222781" y="259735"/>
                  </a:lnTo>
                  <a:lnTo>
                    <a:pt x="5222781" y="4569"/>
                  </a:lnTo>
                  <a:lnTo>
                    <a:pt x="5222647" y="4569"/>
                  </a:lnTo>
                  <a:cubicBezTo>
                    <a:pt x="5222706" y="3081"/>
                    <a:pt x="5222766" y="1578"/>
                    <a:pt x="5222766" y="45"/>
                  </a:cubicBezTo>
                  <a:close/>
                  <a:moveTo>
                    <a:pt x="5194429" y="6787"/>
                  </a:moveTo>
                  <a:cubicBezTo>
                    <a:pt x="5157267" y="23053"/>
                    <a:pt x="5135136" y="72956"/>
                    <a:pt x="5113735" y="121816"/>
                  </a:cubicBezTo>
                  <a:cubicBezTo>
                    <a:pt x="5108719" y="124614"/>
                    <a:pt x="5103659" y="127426"/>
                    <a:pt x="5098568" y="130225"/>
                  </a:cubicBezTo>
                  <a:cubicBezTo>
                    <a:pt x="5093524" y="133008"/>
                    <a:pt x="5088464" y="135806"/>
                    <a:pt x="5083433" y="138618"/>
                  </a:cubicBezTo>
                  <a:cubicBezTo>
                    <a:pt x="5085398" y="134183"/>
                    <a:pt x="5087347" y="129718"/>
                    <a:pt x="5089296" y="125283"/>
                  </a:cubicBezTo>
                  <a:cubicBezTo>
                    <a:pt x="5114806" y="67017"/>
                    <a:pt x="5141193" y="6772"/>
                    <a:pt x="5192003" y="6772"/>
                  </a:cubicBezTo>
                  <a:lnTo>
                    <a:pt x="5194429" y="6772"/>
                  </a:lnTo>
                  <a:close/>
                  <a:moveTo>
                    <a:pt x="5217006" y="6935"/>
                  </a:moveTo>
                  <a:cubicBezTo>
                    <a:pt x="5213583" y="59025"/>
                    <a:pt x="5171271" y="89073"/>
                    <a:pt x="5121726" y="117306"/>
                  </a:cubicBezTo>
                  <a:cubicBezTo>
                    <a:pt x="5145539" y="63177"/>
                    <a:pt x="5171018" y="9808"/>
                    <a:pt x="5217006" y="6935"/>
                  </a:cubicBezTo>
                  <a:close/>
                  <a:moveTo>
                    <a:pt x="5091202" y="170750"/>
                  </a:moveTo>
                  <a:cubicBezTo>
                    <a:pt x="5080054" y="176927"/>
                    <a:pt x="5068937" y="183193"/>
                    <a:pt x="5058237" y="189741"/>
                  </a:cubicBezTo>
                  <a:cubicBezTo>
                    <a:pt x="5065901" y="176555"/>
                    <a:pt x="5072896" y="161999"/>
                    <a:pt x="5079638" y="147087"/>
                  </a:cubicBezTo>
                  <a:cubicBezTo>
                    <a:pt x="5086722" y="143068"/>
                    <a:pt x="5093940" y="139080"/>
                    <a:pt x="5101218" y="135062"/>
                  </a:cubicBezTo>
                  <a:cubicBezTo>
                    <a:pt x="5104165" y="133439"/>
                    <a:pt x="5107111" y="131802"/>
                    <a:pt x="5110058" y="130165"/>
                  </a:cubicBezTo>
                  <a:cubicBezTo>
                    <a:pt x="5103986" y="144006"/>
                    <a:pt x="5097810" y="157803"/>
                    <a:pt x="5091202" y="170750"/>
                  </a:cubicBezTo>
                  <a:close/>
                  <a:moveTo>
                    <a:pt x="4988138" y="2674576"/>
                  </a:moveTo>
                  <a:cubicBezTo>
                    <a:pt x="4988079" y="2674427"/>
                    <a:pt x="4988049" y="2674278"/>
                    <a:pt x="4987989" y="2674144"/>
                  </a:cubicBezTo>
                  <a:cubicBezTo>
                    <a:pt x="4990579" y="2673102"/>
                    <a:pt x="4993258" y="2672239"/>
                    <a:pt x="4995996" y="2671569"/>
                  </a:cubicBezTo>
                  <a:cubicBezTo>
                    <a:pt x="4998676" y="2672224"/>
                    <a:pt x="5001280" y="2673058"/>
                    <a:pt x="5003825" y="2674069"/>
                  </a:cubicBezTo>
                  <a:cubicBezTo>
                    <a:pt x="5014436" y="2686199"/>
                    <a:pt x="5027578" y="2696885"/>
                    <a:pt x="5042014" y="2706752"/>
                  </a:cubicBezTo>
                  <a:cubicBezTo>
                    <a:pt x="5051807" y="2720206"/>
                    <a:pt x="5060439" y="2736369"/>
                    <a:pt x="5068550" y="2753484"/>
                  </a:cubicBezTo>
                  <a:cubicBezTo>
                    <a:pt x="5056540" y="2746415"/>
                    <a:pt x="5045109" y="2739152"/>
                    <a:pt x="5034721" y="2731383"/>
                  </a:cubicBezTo>
                  <a:cubicBezTo>
                    <a:pt x="5021744" y="2707079"/>
                    <a:pt x="5006965" y="2686318"/>
                    <a:pt x="4988138" y="2674576"/>
                  </a:cubicBezTo>
                  <a:close/>
                  <a:moveTo>
                    <a:pt x="5023157" y="2722141"/>
                  </a:moveTo>
                  <a:cubicBezTo>
                    <a:pt x="5010210" y="2710993"/>
                    <a:pt x="4999553" y="2698701"/>
                    <a:pt x="4992410" y="2684473"/>
                  </a:cubicBezTo>
                  <a:cubicBezTo>
                    <a:pt x="5004048" y="2693774"/>
                    <a:pt x="5014079" y="2706901"/>
                    <a:pt x="5023157" y="2722141"/>
                  </a:cubicBezTo>
                  <a:close/>
                  <a:moveTo>
                    <a:pt x="4494639" y="2786092"/>
                  </a:moveTo>
                  <a:cubicBezTo>
                    <a:pt x="4493895" y="2784396"/>
                    <a:pt x="4493151" y="2782684"/>
                    <a:pt x="4492407" y="2780988"/>
                  </a:cubicBezTo>
                  <a:lnTo>
                    <a:pt x="4515326" y="2780988"/>
                  </a:lnTo>
                  <a:cubicBezTo>
                    <a:pt x="4516398" y="2783428"/>
                    <a:pt x="4517469" y="2785869"/>
                    <a:pt x="4518541" y="2788310"/>
                  </a:cubicBezTo>
                  <a:cubicBezTo>
                    <a:pt x="4519300" y="2790051"/>
                    <a:pt x="4520074" y="2791808"/>
                    <a:pt x="4520833" y="2793549"/>
                  </a:cubicBezTo>
                  <a:lnTo>
                    <a:pt x="4497928" y="2793563"/>
                  </a:lnTo>
                  <a:cubicBezTo>
                    <a:pt x="4496827" y="2791078"/>
                    <a:pt x="4495740" y="2788578"/>
                    <a:pt x="4494639" y="2786092"/>
                  </a:cubicBezTo>
                  <a:close/>
                  <a:moveTo>
                    <a:pt x="4478417" y="2793579"/>
                  </a:moveTo>
                  <a:lnTo>
                    <a:pt x="4455497" y="2793593"/>
                  </a:lnTo>
                  <a:cubicBezTo>
                    <a:pt x="4456271" y="2791837"/>
                    <a:pt x="4457045" y="2790066"/>
                    <a:pt x="4457804" y="2788310"/>
                  </a:cubicBezTo>
                  <a:cubicBezTo>
                    <a:pt x="4458876" y="2785869"/>
                    <a:pt x="4459947" y="2783428"/>
                    <a:pt x="4461019" y="2780988"/>
                  </a:cubicBezTo>
                  <a:lnTo>
                    <a:pt x="4483938" y="2780988"/>
                  </a:lnTo>
                  <a:cubicBezTo>
                    <a:pt x="4483194" y="2782684"/>
                    <a:pt x="4482450" y="2784396"/>
                    <a:pt x="4481706" y="2786092"/>
                  </a:cubicBezTo>
                  <a:cubicBezTo>
                    <a:pt x="4480605" y="2788578"/>
                    <a:pt x="4479503" y="2791078"/>
                    <a:pt x="4478417" y="2793579"/>
                  </a:cubicBezTo>
                  <a:close/>
                  <a:moveTo>
                    <a:pt x="4073649" y="2786092"/>
                  </a:moveTo>
                  <a:cubicBezTo>
                    <a:pt x="4072905" y="2784396"/>
                    <a:pt x="4072161" y="2782684"/>
                    <a:pt x="4071417" y="2780988"/>
                  </a:cubicBezTo>
                  <a:lnTo>
                    <a:pt x="4094336" y="2780988"/>
                  </a:lnTo>
                  <a:cubicBezTo>
                    <a:pt x="4095408" y="2783428"/>
                    <a:pt x="4096479" y="2785869"/>
                    <a:pt x="4097551" y="2788310"/>
                  </a:cubicBezTo>
                  <a:cubicBezTo>
                    <a:pt x="4098355" y="2790141"/>
                    <a:pt x="4099158" y="2791971"/>
                    <a:pt x="4099961" y="2793817"/>
                  </a:cubicBezTo>
                  <a:lnTo>
                    <a:pt x="4077057" y="2793831"/>
                  </a:lnTo>
                  <a:cubicBezTo>
                    <a:pt x="4075911" y="2791241"/>
                    <a:pt x="4074780" y="2788667"/>
                    <a:pt x="4073649" y="2786092"/>
                  </a:cubicBezTo>
                  <a:close/>
                  <a:moveTo>
                    <a:pt x="4057292" y="2793831"/>
                  </a:moveTo>
                  <a:lnTo>
                    <a:pt x="4034373" y="2793846"/>
                  </a:lnTo>
                  <a:cubicBezTo>
                    <a:pt x="4035177" y="2792001"/>
                    <a:pt x="4035995" y="2790155"/>
                    <a:pt x="4036799" y="2788295"/>
                  </a:cubicBezTo>
                  <a:cubicBezTo>
                    <a:pt x="4037871" y="2785854"/>
                    <a:pt x="4038942" y="2783413"/>
                    <a:pt x="4040014" y="2780972"/>
                  </a:cubicBezTo>
                  <a:lnTo>
                    <a:pt x="4062933" y="2780972"/>
                  </a:lnTo>
                  <a:cubicBezTo>
                    <a:pt x="4062189" y="2782669"/>
                    <a:pt x="4061445" y="2784381"/>
                    <a:pt x="4060701" y="2786078"/>
                  </a:cubicBezTo>
                  <a:cubicBezTo>
                    <a:pt x="4059555" y="2788667"/>
                    <a:pt x="4058424" y="2791257"/>
                    <a:pt x="4057292" y="2793831"/>
                  </a:cubicBezTo>
                  <a:close/>
                  <a:moveTo>
                    <a:pt x="3652614" y="2786092"/>
                  </a:moveTo>
                  <a:cubicBezTo>
                    <a:pt x="3651870" y="2784381"/>
                    <a:pt x="3651126" y="2782684"/>
                    <a:pt x="3650367" y="2780972"/>
                  </a:cubicBezTo>
                  <a:lnTo>
                    <a:pt x="3673286" y="2780972"/>
                  </a:lnTo>
                  <a:cubicBezTo>
                    <a:pt x="3674358" y="2783413"/>
                    <a:pt x="3675429" y="2785854"/>
                    <a:pt x="3676501" y="2788295"/>
                  </a:cubicBezTo>
                  <a:cubicBezTo>
                    <a:pt x="3677335" y="2790215"/>
                    <a:pt x="3678183" y="2792135"/>
                    <a:pt x="3679031" y="2794055"/>
                  </a:cubicBezTo>
                  <a:lnTo>
                    <a:pt x="3656127" y="2794070"/>
                  </a:lnTo>
                  <a:cubicBezTo>
                    <a:pt x="3654951" y="2791420"/>
                    <a:pt x="3653775" y="2788756"/>
                    <a:pt x="3652614" y="2786092"/>
                  </a:cubicBezTo>
                  <a:close/>
                  <a:moveTo>
                    <a:pt x="3636109" y="2794100"/>
                  </a:moveTo>
                  <a:lnTo>
                    <a:pt x="3613189" y="2794114"/>
                  </a:lnTo>
                  <a:cubicBezTo>
                    <a:pt x="3614038" y="2792180"/>
                    <a:pt x="3614886" y="2790244"/>
                    <a:pt x="3615734" y="2788310"/>
                  </a:cubicBezTo>
                  <a:cubicBezTo>
                    <a:pt x="3616806" y="2785869"/>
                    <a:pt x="3617877" y="2783428"/>
                    <a:pt x="3618949" y="2780988"/>
                  </a:cubicBezTo>
                  <a:lnTo>
                    <a:pt x="3641869" y="2780988"/>
                  </a:lnTo>
                  <a:cubicBezTo>
                    <a:pt x="3641125" y="2782699"/>
                    <a:pt x="3640366" y="2784396"/>
                    <a:pt x="3639622" y="2786107"/>
                  </a:cubicBezTo>
                  <a:cubicBezTo>
                    <a:pt x="3638460" y="2788756"/>
                    <a:pt x="3637285" y="2791435"/>
                    <a:pt x="3636109" y="2794100"/>
                  </a:cubicBezTo>
                  <a:close/>
                  <a:moveTo>
                    <a:pt x="3235166" y="2794352"/>
                  </a:moveTo>
                  <a:cubicBezTo>
                    <a:pt x="3233960" y="2791599"/>
                    <a:pt x="3232755" y="2788846"/>
                    <a:pt x="3231549" y="2786107"/>
                  </a:cubicBezTo>
                  <a:cubicBezTo>
                    <a:pt x="3231014" y="2784887"/>
                    <a:pt x="3230478" y="2783652"/>
                    <a:pt x="3229943" y="2782431"/>
                  </a:cubicBezTo>
                  <a:cubicBezTo>
                    <a:pt x="3230150" y="2781955"/>
                    <a:pt x="3230359" y="2781479"/>
                    <a:pt x="3230567" y="2781002"/>
                  </a:cubicBezTo>
                  <a:lnTo>
                    <a:pt x="3252237" y="2781002"/>
                  </a:lnTo>
                  <a:cubicBezTo>
                    <a:pt x="3252445" y="2781479"/>
                    <a:pt x="3252653" y="2781955"/>
                    <a:pt x="3252862" y="2782431"/>
                  </a:cubicBezTo>
                  <a:cubicBezTo>
                    <a:pt x="3252326" y="2783652"/>
                    <a:pt x="3251790" y="2784872"/>
                    <a:pt x="3251254" y="2786092"/>
                  </a:cubicBezTo>
                  <a:cubicBezTo>
                    <a:pt x="3250049" y="2788846"/>
                    <a:pt x="3248843" y="2791584"/>
                    <a:pt x="3247638" y="2794337"/>
                  </a:cubicBezTo>
                  <a:lnTo>
                    <a:pt x="3235166" y="2794352"/>
                  </a:lnTo>
                  <a:close/>
                  <a:moveTo>
                    <a:pt x="3245182" y="2799859"/>
                  </a:moveTo>
                  <a:cubicBezTo>
                    <a:pt x="3243917" y="2802702"/>
                    <a:pt x="3242667" y="2805529"/>
                    <a:pt x="3241387" y="2808342"/>
                  </a:cubicBezTo>
                  <a:cubicBezTo>
                    <a:pt x="3240107" y="2805529"/>
                    <a:pt x="3238857" y="2802702"/>
                    <a:pt x="3237592" y="2799859"/>
                  </a:cubicBezTo>
                  <a:lnTo>
                    <a:pt x="3245182" y="2799859"/>
                  </a:lnTo>
                  <a:close/>
                  <a:moveTo>
                    <a:pt x="1975619" y="2794100"/>
                  </a:moveTo>
                  <a:cubicBezTo>
                    <a:pt x="1974443" y="2791435"/>
                    <a:pt x="1973267" y="2788756"/>
                    <a:pt x="1972106" y="2786092"/>
                  </a:cubicBezTo>
                  <a:cubicBezTo>
                    <a:pt x="1971362" y="2784396"/>
                    <a:pt x="1970618" y="2782684"/>
                    <a:pt x="1969859" y="2780972"/>
                  </a:cubicBezTo>
                  <a:lnTo>
                    <a:pt x="1990397" y="2780972"/>
                  </a:lnTo>
                  <a:cubicBezTo>
                    <a:pt x="1989653" y="2782684"/>
                    <a:pt x="1988909" y="2784381"/>
                    <a:pt x="1988150" y="2786092"/>
                  </a:cubicBezTo>
                  <a:cubicBezTo>
                    <a:pt x="1986974" y="2788756"/>
                    <a:pt x="1985813" y="2791435"/>
                    <a:pt x="1984638" y="2794100"/>
                  </a:cubicBezTo>
                  <a:lnTo>
                    <a:pt x="1975619" y="2794100"/>
                  </a:lnTo>
                  <a:close/>
                  <a:moveTo>
                    <a:pt x="1982212" y="2799621"/>
                  </a:moveTo>
                  <a:cubicBezTo>
                    <a:pt x="1981527" y="2801183"/>
                    <a:pt x="1980828" y="2802731"/>
                    <a:pt x="1980128" y="2804294"/>
                  </a:cubicBezTo>
                  <a:cubicBezTo>
                    <a:pt x="1979429" y="2802747"/>
                    <a:pt x="1978744" y="2801183"/>
                    <a:pt x="1978044" y="2799636"/>
                  </a:cubicBezTo>
                  <a:lnTo>
                    <a:pt x="1982212" y="2799621"/>
                  </a:lnTo>
                  <a:close/>
                  <a:moveTo>
                    <a:pt x="1580078" y="2786092"/>
                  </a:moveTo>
                  <a:cubicBezTo>
                    <a:pt x="1579334" y="2784381"/>
                    <a:pt x="1578590" y="2782684"/>
                    <a:pt x="1577831" y="2780972"/>
                  </a:cubicBezTo>
                  <a:lnTo>
                    <a:pt x="1600750" y="2780972"/>
                  </a:lnTo>
                  <a:cubicBezTo>
                    <a:pt x="1601822" y="2783413"/>
                    <a:pt x="1602894" y="2785869"/>
                    <a:pt x="1603965" y="2788310"/>
                  </a:cubicBezTo>
                  <a:cubicBezTo>
                    <a:pt x="1604843" y="2790319"/>
                    <a:pt x="1605721" y="2792329"/>
                    <a:pt x="1606600" y="2794337"/>
                  </a:cubicBezTo>
                  <a:lnTo>
                    <a:pt x="1583695" y="2794352"/>
                  </a:lnTo>
                  <a:cubicBezTo>
                    <a:pt x="1582489" y="2791599"/>
                    <a:pt x="1581284" y="2788846"/>
                    <a:pt x="1580078" y="2786092"/>
                  </a:cubicBezTo>
                  <a:close/>
                  <a:moveTo>
                    <a:pt x="1563454" y="2794352"/>
                  </a:moveTo>
                  <a:lnTo>
                    <a:pt x="1540535" y="2794367"/>
                  </a:lnTo>
                  <a:cubicBezTo>
                    <a:pt x="1541428" y="2792343"/>
                    <a:pt x="1542306" y="2790319"/>
                    <a:pt x="1543199" y="2788295"/>
                  </a:cubicBezTo>
                  <a:cubicBezTo>
                    <a:pt x="1544270" y="2785854"/>
                    <a:pt x="1545342" y="2783399"/>
                    <a:pt x="1546413" y="2780958"/>
                  </a:cubicBezTo>
                  <a:lnTo>
                    <a:pt x="1569333" y="2780958"/>
                  </a:lnTo>
                  <a:cubicBezTo>
                    <a:pt x="1568589" y="2782669"/>
                    <a:pt x="1567830" y="2784366"/>
                    <a:pt x="1567085" y="2786078"/>
                  </a:cubicBezTo>
                  <a:cubicBezTo>
                    <a:pt x="1565880" y="2788846"/>
                    <a:pt x="1564660" y="2791599"/>
                    <a:pt x="1563454" y="2794352"/>
                  </a:cubicBezTo>
                  <a:close/>
                  <a:moveTo>
                    <a:pt x="1162630" y="2786092"/>
                  </a:moveTo>
                  <a:cubicBezTo>
                    <a:pt x="1161886" y="2784381"/>
                    <a:pt x="1161127" y="2782684"/>
                    <a:pt x="1160383" y="2780972"/>
                  </a:cubicBezTo>
                  <a:lnTo>
                    <a:pt x="1183302" y="2780972"/>
                  </a:lnTo>
                  <a:cubicBezTo>
                    <a:pt x="1184374" y="2783413"/>
                    <a:pt x="1185446" y="2785869"/>
                    <a:pt x="1186517" y="2788310"/>
                  </a:cubicBezTo>
                  <a:cubicBezTo>
                    <a:pt x="1187440" y="2790409"/>
                    <a:pt x="1188348" y="2792492"/>
                    <a:pt x="1189270" y="2794590"/>
                  </a:cubicBezTo>
                  <a:lnTo>
                    <a:pt x="1166366" y="2794605"/>
                  </a:lnTo>
                  <a:cubicBezTo>
                    <a:pt x="1165116" y="2791762"/>
                    <a:pt x="1163866" y="2788935"/>
                    <a:pt x="1162630" y="2786092"/>
                  </a:cubicBezTo>
                  <a:close/>
                  <a:moveTo>
                    <a:pt x="1145961" y="2794620"/>
                  </a:moveTo>
                  <a:lnTo>
                    <a:pt x="1123042" y="2794635"/>
                  </a:lnTo>
                  <a:cubicBezTo>
                    <a:pt x="1123965" y="2792522"/>
                    <a:pt x="1124887" y="2790423"/>
                    <a:pt x="1125810" y="2788310"/>
                  </a:cubicBezTo>
                  <a:cubicBezTo>
                    <a:pt x="1126882" y="2785869"/>
                    <a:pt x="1127953" y="2783413"/>
                    <a:pt x="1129025" y="2780972"/>
                  </a:cubicBezTo>
                  <a:lnTo>
                    <a:pt x="1151944" y="2780972"/>
                  </a:lnTo>
                  <a:cubicBezTo>
                    <a:pt x="1151200" y="2782684"/>
                    <a:pt x="1150441" y="2784396"/>
                    <a:pt x="1149697" y="2786092"/>
                  </a:cubicBezTo>
                  <a:cubicBezTo>
                    <a:pt x="1148462" y="2788935"/>
                    <a:pt x="1147211" y="2791778"/>
                    <a:pt x="1145961" y="2794620"/>
                  </a:cubicBezTo>
                  <a:close/>
                  <a:moveTo>
                    <a:pt x="741640" y="2786092"/>
                  </a:moveTo>
                  <a:cubicBezTo>
                    <a:pt x="740896" y="2784381"/>
                    <a:pt x="740137" y="2782669"/>
                    <a:pt x="739392" y="2780958"/>
                  </a:cubicBezTo>
                  <a:lnTo>
                    <a:pt x="762313" y="2780958"/>
                  </a:lnTo>
                  <a:cubicBezTo>
                    <a:pt x="763384" y="2783413"/>
                    <a:pt x="764470" y="2785854"/>
                    <a:pt x="765542" y="2788310"/>
                  </a:cubicBezTo>
                  <a:cubicBezTo>
                    <a:pt x="766495" y="2790483"/>
                    <a:pt x="767447" y="2792671"/>
                    <a:pt x="768414" y="2794858"/>
                  </a:cubicBezTo>
                  <a:lnTo>
                    <a:pt x="745510" y="2794873"/>
                  </a:lnTo>
                  <a:cubicBezTo>
                    <a:pt x="744215" y="2791941"/>
                    <a:pt x="742920" y="2789024"/>
                    <a:pt x="741640" y="2786092"/>
                  </a:cubicBezTo>
                  <a:close/>
                  <a:moveTo>
                    <a:pt x="724837" y="2794873"/>
                  </a:moveTo>
                  <a:lnTo>
                    <a:pt x="701918" y="2794888"/>
                  </a:lnTo>
                  <a:cubicBezTo>
                    <a:pt x="702885" y="2792685"/>
                    <a:pt x="703852" y="2790497"/>
                    <a:pt x="704805" y="2788295"/>
                  </a:cubicBezTo>
                  <a:cubicBezTo>
                    <a:pt x="705876" y="2785854"/>
                    <a:pt x="706948" y="2783399"/>
                    <a:pt x="708035" y="2780943"/>
                  </a:cubicBezTo>
                  <a:lnTo>
                    <a:pt x="730954" y="2780943"/>
                  </a:lnTo>
                  <a:cubicBezTo>
                    <a:pt x="730210" y="2782655"/>
                    <a:pt x="729451" y="2784366"/>
                    <a:pt x="728707" y="2786078"/>
                  </a:cubicBezTo>
                  <a:cubicBezTo>
                    <a:pt x="727412" y="2789024"/>
                    <a:pt x="726132" y="2791957"/>
                    <a:pt x="724837" y="2794873"/>
                  </a:cubicBezTo>
                  <a:close/>
                  <a:moveTo>
                    <a:pt x="189249" y="2730163"/>
                  </a:moveTo>
                  <a:cubicBezTo>
                    <a:pt x="178817" y="2738095"/>
                    <a:pt x="167283" y="2745492"/>
                    <a:pt x="155124" y="2752681"/>
                  </a:cubicBezTo>
                  <a:cubicBezTo>
                    <a:pt x="163413" y="2735283"/>
                    <a:pt x="172239" y="2718912"/>
                    <a:pt x="182299" y="2705383"/>
                  </a:cubicBezTo>
                  <a:cubicBezTo>
                    <a:pt x="195694" y="2696081"/>
                    <a:pt x="207883" y="2686035"/>
                    <a:pt x="217899" y="2674739"/>
                  </a:cubicBezTo>
                  <a:cubicBezTo>
                    <a:pt x="220935" y="2673430"/>
                    <a:pt x="224075" y="2672343"/>
                    <a:pt x="227320" y="2671539"/>
                  </a:cubicBezTo>
                  <a:cubicBezTo>
                    <a:pt x="229761" y="2672135"/>
                    <a:pt x="232142" y="2672879"/>
                    <a:pt x="234463" y="2673786"/>
                  </a:cubicBezTo>
                  <a:cubicBezTo>
                    <a:pt x="234270" y="2674307"/>
                    <a:pt x="234091" y="2674843"/>
                    <a:pt x="233898" y="2675364"/>
                  </a:cubicBezTo>
                  <a:cubicBezTo>
                    <a:pt x="215994" y="2687062"/>
                    <a:pt x="201781" y="2706946"/>
                    <a:pt x="189249" y="2730163"/>
                  </a:cubicBezTo>
                  <a:close/>
                  <a:moveTo>
                    <a:pt x="229225" y="2685827"/>
                  </a:moveTo>
                  <a:cubicBezTo>
                    <a:pt x="222483" y="2698715"/>
                    <a:pt x="212839" y="2710026"/>
                    <a:pt x="201215" y="2720340"/>
                  </a:cubicBezTo>
                  <a:cubicBezTo>
                    <a:pt x="209580" y="2706603"/>
                    <a:pt x="218762" y="2694652"/>
                    <a:pt x="229225" y="2685827"/>
                  </a:cubicBezTo>
                  <a:close/>
                  <a:moveTo>
                    <a:pt x="239851" y="2641744"/>
                  </a:moveTo>
                  <a:cubicBezTo>
                    <a:pt x="239851" y="2649796"/>
                    <a:pt x="238958" y="2657341"/>
                    <a:pt x="237276" y="2664440"/>
                  </a:cubicBezTo>
                  <a:cubicBezTo>
                    <a:pt x="233853" y="2664663"/>
                    <a:pt x="230549" y="2665125"/>
                    <a:pt x="227350" y="2665839"/>
                  </a:cubicBezTo>
                  <a:cubicBezTo>
                    <a:pt x="226725" y="2665706"/>
                    <a:pt x="226070" y="2665601"/>
                    <a:pt x="225430" y="2665482"/>
                  </a:cubicBezTo>
                  <a:cubicBezTo>
                    <a:pt x="231472" y="2657252"/>
                    <a:pt x="236339" y="2648366"/>
                    <a:pt x="239762" y="2638664"/>
                  </a:cubicBezTo>
                  <a:cubicBezTo>
                    <a:pt x="239791" y="2639690"/>
                    <a:pt x="239851" y="2640702"/>
                    <a:pt x="239851" y="2641744"/>
                  </a:cubicBezTo>
                  <a:close/>
                  <a:moveTo>
                    <a:pt x="178132" y="2701692"/>
                  </a:moveTo>
                  <a:cubicBezTo>
                    <a:pt x="166553" y="2709595"/>
                    <a:pt x="153962" y="2717066"/>
                    <a:pt x="140925" y="2724418"/>
                  </a:cubicBezTo>
                  <a:cubicBezTo>
                    <a:pt x="159261" y="2692941"/>
                    <a:pt x="181376" y="2669798"/>
                    <a:pt x="212869" y="2669798"/>
                  </a:cubicBezTo>
                  <a:cubicBezTo>
                    <a:pt x="213627" y="2669798"/>
                    <a:pt x="214357" y="2669858"/>
                    <a:pt x="215101" y="2669888"/>
                  </a:cubicBezTo>
                  <a:cubicBezTo>
                    <a:pt x="200829" y="2676183"/>
                    <a:pt x="188773" y="2687434"/>
                    <a:pt x="178132" y="2701692"/>
                  </a:cubicBezTo>
                  <a:close/>
                  <a:moveTo>
                    <a:pt x="170006" y="2713538"/>
                  </a:moveTo>
                  <a:cubicBezTo>
                    <a:pt x="161567" y="2726844"/>
                    <a:pt x="153978" y="2741905"/>
                    <a:pt x="146744" y="2757562"/>
                  </a:cubicBezTo>
                  <a:cubicBezTo>
                    <a:pt x="138380" y="2762354"/>
                    <a:pt x="129807" y="2767102"/>
                    <a:pt x="121146" y="2771879"/>
                  </a:cubicBezTo>
                  <a:cubicBezTo>
                    <a:pt x="119479" y="2772802"/>
                    <a:pt x="117812" y="2773710"/>
                    <a:pt x="116145" y="2774633"/>
                  </a:cubicBezTo>
                  <a:cubicBezTo>
                    <a:pt x="122411" y="2760494"/>
                    <a:pt x="128840" y="2746534"/>
                    <a:pt x="135776" y="2733630"/>
                  </a:cubicBezTo>
                  <a:cubicBezTo>
                    <a:pt x="147429" y="2727141"/>
                    <a:pt x="158992" y="2720519"/>
                    <a:pt x="170006" y="2713538"/>
                  </a:cubicBezTo>
                  <a:close/>
                  <a:moveTo>
                    <a:pt x="241250" y="2670632"/>
                  </a:moveTo>
                  <a:cubicBezTo>
                    <a:pt x="241325" y="2670364"/>
                    <a:pt x="241399" y="2670081"/>
                    <a:pt x="241474" y="2669813"/>
                  </a:cubicBezTo>
                  <a:cubicBezTo>
                    <a:pt x="241592" y="2669813"/>
                    <a:pt x="241697" y="2669798"/>
                    <a:pt x="241816" y="2669798"/>
                  </a:cubicBezTo>
                  <a:cubicBezTo>
                    <a:pt x="242575" y="2669798"/>
                    <a:pt x="243304" y="2669858"/>
                    <a:pt x="244048" y="2669888"/>
                  </a:cubicBezTo>
                  <a:cubicBezTo>
                    <a:pt x="243304" y="2670215"/>
                    <a:pt x="242560" y="2670557"/>
                    <a:pt x="241816" y="2670914"/>
                  </a:cubicBezTo>
                  <a:cubicBezTo>
                    <a:pt x="241622" y="2670825"/>
                    <a:pt x="241444" y="2670720"/>
                    <a:pt x="241250" y="2670632"/>
                  </a:cubicBezTo>
                  <a:close/>
                  <a:moveTo>
                    <a:pt x="256282" y="2671554"/>
                  </a:moveTo>
                  <a:cubicBezTo>
                    <a:pt x="271730" y="2675364"/>
                    <a:pt x="284722" y="2685201"/>
                    <a:pt x="296108" y="2698790"/>
                  </a:cubicBezTo>
                  <a:cubicBezTo>
                    <a:pt x="292313" y="2703641"/>
                    <a:pt x="288697" y="2708880"/>
                    <a:pt x="285214" y="2714417"/>
                  </a:cubicBezTo>
                  <a:cubicBezTo>
                    <a:pt x="274499" y="2697361"/>
                    <a:pt x="262414" y="2683163"/>
                    <a:pt x="247933" y="2674278"/>
                  </a:cubicBezTo>
                  <a:cubicBezTo>
                    <a:pt x="250641" y="2673177"/>
                    <a:pt x="253424" y="2672254"/>
                    <a:pt x="256282" y="2671554"/>
                  </a:cubicBezTo>
                  <a:close/>
                  <a:moveTo>
                    <a:pt x="4920049" y="2698805"/>
                  </a:moveTo>
                  <a:cubicBezTo>
                    <a:pt x="4916254" y="2703657"/>
                    <a:pt x="4912638" y="2708910"/>
                    <a:pt x="4909155" y="2714447"/>
                  </a:cubicBezTo>
                  <a:cubicBezTo>
                    <a:pt x="4905672" y="2708910"/>
                    <a:pt x="4902071" y="2703657"/>
                    <a:pt x="4898261" y="2698805"/>
                  </a:cubicBezTo>
                  <a:cubicBezTo>
                    <a:pt x="4901729" y="2694667"/>
                    <a:pt x="4905360" y="2690887"/>
                    <a:pt x="4909155" y="2687509"/>
                  </a:cubicBezTo>
                  <a:cubicBezTo>
                    <a:pt x="4912950" y="2690887"/>
                    <a:pt x="4916582" y="2694652"/>
                    <a:pt x="4920049" y="2698805"/>
                  </a:cubicBezTo>
                  <a:close/>
                  <a:moveTo>
                    <a:pt x="4913516" y="2683862"/>
                  </a:moveTo>
                  <a:cubicBezTo>
                    <a:pt x="4924827" y="2675037"/>
                    <a:pt x="4937641" y="2669798"/>
                    <a:pt x="4952583" y="2669798"/>
                  </a:cubicBezTo>
                  <a:cubicBezTo>
                    <a:pt x="4953343" y="2669798"/>
                    <a:pt x="4954071" y="2669858"/>
                    <a:pt x="4954816" y="2669888"/>
                  </a:cubicBezTo>
                  <a:cubicBezTo>
                    <a:pt x="4943073" y="2675067"/>
                    <a:pt x="4932819" y="2683595"/>
                    <a:pt x="4923636" y="2694399"/>
                  </a:cubicBezTo>
                  <a:cubicBezTo>
                    <a:pt x="4920392" y="2690589"/>
                    <a:pt x="4917028" y="2687062"/>
                    <a:pt x="4913516" y="2683862"/>
                  </a:cubicBezTo>
                  <a:close/>
                  <a:moveTo>
                    <a:pt x="4905941" y="2719730"/>
                  </a:moveTo>
                  <a:cubicBezTo>
                    <a:pt x="4902041" y="2726323"/>
                    <a:pt x="4898306" y="2733258"/>
                    <a:pt x="4894704" y="2740447"/>
                  </a:cubicBezTo>
                  <a:cubicBezTo>
                    <a:pt x="4891102" y="2733258"/>
                    <a:pt x="4887367" y="2726323"/>
                    <a:pt x="4883467" y="2719730"/>
                  </a:cubicBezTo>
                  <a:cubicBezTo>
                    <a:pt x="4887054" y="2713866"/>
                    <a:pt x="4890790" y="2708345"/>
                    <a:pt x="4894704" y="2703255"/>
                  </a:cubicBezTo>
                  <a:cubicBezTo>
                    <a:pt x="4898618" y="2708329"/>
                    <a:pt x="4902354" y="2713866"/>
                    <a:pt x="4905941" y="2719730"/>
                  </a:cubicBezTo>
                  <a:close/>
                  <a:moveTo>
                    <a:pt x="4894689" y="2694399"/>
                  </a:moveTo>
                  <a:cubicBezTo>
                    <a:pt x="4885507" y="2683595"/>
                    <a:pt x="4875252" y="2675067"/>
                    <a:pt x="4863509" y="2669888"/>
                  </a:cubicBezTo>
                  <a:cubicBezTo>
                    <a:pt x="4864253" y="2669858"/>
                    <a:pt x="4864998" y="2669798"/>
                    <a:pt x="4865742" y="2669798"/>
                  </a:cubicBezTo>
                  <a:cubicBezTo>
                    <a:pt x="4880684" y="2669798"/>
                    <a:pt x="4893499" y="2675037"/>
                    <a:pt x="4904809" y="2683862"/>
                  </a:cubicBezTo>
                  <a:cubicBezTo>
                    <a:pt x="4901297" y="2687062"/>
                    <a:pt x="4897934" y="2690589"/>
                    <a:pt x="4894689" y="2694399"/>
                  </a:cubicBezTo>
                  <a:close/>
                  <a:moveTo>
                    <a:pt x="4891102" y="2698805"/>
                  </a:moveTo>
                  <a:cubicBezTo>
                    <a:pt x="4887307" y="2703657"/>
                    <a:pt x="4883691" y="2708910"/>
                    <a:pt x="4880208" y="2714447"/>
                  </a:cubicBezTo>
                  <a:cubicBezTo>
                    <a:pt x="4869492" y="2697391"/>
                    <a:pt x="4857408" y="2683178"/>
                    <a:pt x="4842926" y="2674293"/>
                  </a:cubicBezTo>
                  <a:cubicBezTo>
                    <a:pt x="4845620" y="2673191"/>
                    <a:pt x="4848403" y="2672268"/>
                    <a:pt x="4851276" y="2671569"/>
                  </a:cubicBezTo>
                  <a:cubicBezTo>
                    <a:pt x="4866739" y="2675364"/>
                    <a:pt x="4879717" y="2685217"/>
                    <a:pt x="4891102" y="2698805"/>
                  </a:cubicBezTo>
                  <a:close/>
                  <a:moveTo>
                    <a:pt x="4876993" y="2719730"/>
                  </a:moveTo>
                  <a:cubicBezTo>
                    <a:pt x="4866947" y="2736666"/>
                    <a:pt x="4858077" y="2755970"/>
                    <a:pt x="4849475" y="2775481"/>
                  </a:cubicBezTo>
                  <a:lnTo>
                    <a:pt x="4768676" y="2775481"/>
                  </a:lnTo>
                  <a:cubicBezTo>
                    <a:pt x="4787161" y="2733735"/>
                    <a:pt x="4806970" y="2693358"/>
                    <a:pt x="4836810" y="2677195"/>
                  </a:cubicBezTo>
                  <a:cubicBezTo>
                    <a:pt x="4852571" y="2685738"/>
                    <a:pt x="4865548" y="2701022"/>
                    <a:pt x="4876993" y="2719730"/>
                  </a:cubicBezTo>
                  <a:close/>
                  <a:moveTo>
                    <a:pt x="4836810" y="2670914"/>
                  </a:moveTo>
                  <a:cubicBezTo>
                    <a:pt x="4836066" y="2670557"/>
                    <a:pt x="4835321" y="2670215"/>
                    <a:pt x="4834577" y="2669888"/>
                  </a:cubicBezTo>
                  <a:cubicBezTo>
                    <a:pt x="4835321" y="2669858"/>
                    <a:pt x="4836066" y="2669798"/>
                    <a:pt x="4836825" y="2669798"/>
                  </a:cubicBezTo>
                  <a:cubicBezTo>
                    <a:pt x="4837584" y="2669798"/>
                    <a:pt x="4838313" y="2669858"/>
                    <a:pt x="4839057" y="2669888"/>
                  </a:cubicBezTo>
                  <a:cubicBezTo>
                    <a:pt x="4838298" y="2670215"/>
                    <a:pt x="4837554" y="2670557"/>
                    <a:pt x="4836810" y="2670914"/>
                  </a:cubicBezTo>
                  <a:close/>
                  <a:moveTo>
                    <a:pt x="4830678" y="2674278"/>
                  </a:moveTo>
                  <a:cubicBezTo>
                    <a:pt x="4800794" y="2692614"/>
                    <a:pt x="4781118" y="2733600"/>
                    <a:pt x="4762648" y="2775481"/>
                  </a:cubicBezTo>
                  <a:lnTo>
                    <a:pt x="4739744" y="2775481"/>
                  </a:lnTo>
                  <a:cubicBezTo>
                    <a:pt x="4761056" y="2727335"/>
                    <a:pt x="4784154" y="2680975"/>
                    <a:pt x="4822344" y="2671554"/>
                  </a:cubicBezTo>
                  <a:cubicBezTo>
                    <a:pt x="4825201" y="2672268"/>
                    <a:pt x="4827985" y="2673177"/>
                    <a:pt x="4830678" y="2674278"/>
                  </a:cubicBezTo>
                  <a:close/>
                  <a:moveTo>
                    <a:pt x="4737303" y="2780988"/>
                  </a:moveTo>
                  <a:lnTo>
                    <a:pt x="4760223" y="2780988"/>
                  </a:lnTo>
                  <a:cubicBezTo>
                    <a:pt x="4759479" y="2782684"/>
                    <a:pt x="4758734" y="2784381"/>
                    <a:pt x="4757990" y="2786078"/>
                  </a:cubicBezTo>
                  <a:cubicBezTo>
                    <a:pt x="4748406" y="2807956"/>
                    <a:pt x="4738702" y="2830116"/>
                    <a:pt x="4727630" y="2849270"/>
                  </a:cubicBezTo>
                  <a:cubicBezTo>
                    <a:pt x="4723670" y="2842439"/>
                    <a:pt x="4719890" y="2835205"/>
                    <a:pt x="4716229" y="2827749"/>
                  </a:cubicBezTo>
                  <a:cubicBezTo>
                    <a:pt x="4722421" y="2814965"/>
                    <a:pt x="4728284" y="2801585"/>
                    <a:pt x="4734104" y="2788295"/>
                  </a:cubicBezTo>
                  <a:cubicBezTo>
                    <a:pt x="4735160" y="2785869"/>
                    <a:pt x="4736232" y="2783428"/>
                    <a:pt x="4737303" y="2780988"/>
                  </a:cubicBezTo>
                  <a:close/>
                  <a:moveTo>
                    <a:pt x="4733702" y="2775481"/>
                  </a:moveTo>
                  <a:lnTo>
                    <a:pt x="4710797" y="2775481"/>
                  </a:lnTo>
                  <a:cubicBezTo>
                    <a:pt x="4734669" y="2721531"/>
                    <a:pt x="4760788" y="2669798"/>
                    <a:pt x="4807878" y="2669798"/>
                  </a:cubicBezTo>
                  <a:cubicBezTo>
                    <a:pt x="4808637" y="2669798"/>
                    <a:pt x="4809366" y="2669858"/>
                    <a:pt x="4810110" y="2669888"/>
                  </a:cubicBezTo>
                  <a:cubicBezTo>
                    <a:pt x="4775418" y="2685201"/>
                    <a:pt x="4753838" y="2729821"/>
                    <a:pt x="4733702" y="2775481"/>
                  </a:cubicBezTo>
                  <a:close/>
                  <a:moveTo>
                    <a:pt x="4731276" y="2780988"/>
                  </a:moveTo>
                  <a:cubicBezTo>
                    <a:pt x="4730532" y="2782684"/>
                    <a:pt x="4729788" y="2784381"/>
                    <a:pt x="4729044" y="2786078"/>
                  </a:cubicBezTo>
                  <a:cubicBezTo>
                    <a:pt x="4723849" y="2797939"/>
                    <a:pt x="4718610" y="2809875"/>
                    <a:pt x="4713149" y="2821379"/>
                  </a:cubicBezTo>
                  <a:cubicBezTo>
                    <a:pt x="4709235" y="2813149"/>
                    <a:pt x="4705439" y="2804681"/>
                    <a:pt x="4701689" y="2796183"/>
                  </a:cubicBezTo>
                  <a:cubicBezTo>
                    <a:pt x="4702850" y="2793549"/>
                    <a:pt x="4703996" y="2790914"/>
                    <a:pt x="4705156" y="2788295"/>
                  </a:cubicBezTo>
                  <a:cubicBezTo>
                    <a:pt x="4706228" y="2785854"/>
                    <a:pt x="4707299" y="2783428"/>
                    <a:pt x="4708356" y="2780988"/>
                  </a:cubicBezTo>
                  <a:lnTo>
                    <a:pt x="4731276" y="2780988"/>
                  </a:lnTo>
                  <a:close/>
                  <a:moveTo>
                    <a:pt x="4552533" y="2786092"/>
                  </a:moveTo>
                  <a:cubicBezTo>
                    <a:pt x="4551789" y="2784396"/>
                    <a:pt x="4551045" y="2782699"/>
                    <a:pt x="4550301" y="2780988"/>
                  </a:cubicBezTo>
                  <a:lnTo>
                    <a:pt x="4631100" y="2780988"/>
                  </a:lnTo>
                  <a:cubicBezTo>
                    <a:pt x="4632171" y="2783428"/>
                    <a:pt x="4633243" y="2785869"/>
                    <a:pt x="4634314" y="2788295"/>
                  </a:cubicBezTo>
                  <a:cubicBezTo>
                    <a:pt x="4635073" y="2790021"/>
                    <a:pt x="4635818" y="2791733"/>
                    <a:pt x="4636576" y="2793459"/>
                  </a:cubicBezTo>
                  <a:lnTo>
                    <a:pt x="4555793" y="2793504"/>
                  </a:lnTo>
                  <a:cubicBezTo>
                    <a:pt x="4554706" y="2791048"/>
                    <a:pt x="4553620" y="2788563"/>
                    <a:pt x="4552533" y="2786092"/>
                  </a:cubicBezTo>
                  <a:close/>
                  <a:moveTo>
                    <a:pt x="4420508" y="2793608"/>
                  </a:moveTo>
                  <a:lnTo>
                    <a:pt x="4339679" y="2793653"/>
                  </a:lnTo>
                  <a:cubicBezTo>
                    <a:pt x="4340468" y="2791867"/>
                    <a:pt x="4341242" y="2790081"/>
                    <a:pt x="4342031" y="2788295"/>
                  </a:cubicBezTo>
                  <a:cubicBezTo>
                    <a:pt x="4343102" y="2785854"/>
                    <a:pt x="4344174" y="2783413"/>
                    <a:pt x="4345245" y="2780972"/>
                  </a:cubicBezTo>
                  <a:lnTo>
                    <a:pt x="4426044" y="2780972"/>
                  </a:lnTo>
                  <a:cubicBezTo>
                    <a:pt x="4425300" y="2782669"/>
                    <a:pt x="4424556" y="2784381"/>
                    <a:pt x="4423812" y="2786078"/>
                  </a:cubicBezTo>
                  <a:cubicBezTo>
                    <a:pt x="4422711" y="2788593"/>
                    <a:pt x="4421609" y="2791108"/>
                    <a:pt x="4420508" y="2793608"/>
                  </a:cubicBezTo>
                  <a:close/>
                  <a:moveTo>
                    <a:pt x="4131528" y="2786092"/>
                  </a:moveTo>
                  <a:cubicBezTo>
                    <a:pt x="4130784" y="2784396"/>
                    <a:pt x="4130039" y="2782684"/>
                    <a:pt x="4129295" y="2780988"/>
                  </a:cubicBezTo>
                  <a:lnTo>
                    <a:pt x="4210094" y="2780988"/>
                  </a:lnTo>
                  <a:cubicBezTo>
                    <a:pt x="4211166" y="2783428"/>
                    <a:pt x="4212238" y="2785869"/>
                    <a:pt x="4213309" y="2788310"/>
                  </a:cubicBezTo>
                  <a:cubicBezTo>
                    <a:pt x="4214098" y="2790111"/>
                    <a:pt x="4214901" y="2791927"/>
                    <a:pt x="4215691" y="2793742"/>
                  </a:cubicBezTo>
                  <a:lnTo>
                    <a:pt x="4134906" y="2793787"/>
                  </a:lnTo>
                  <a:cubicBezTo>
                    <a:pt x="4133775" y="2791227"/>
                    <a:pt x="4132659" y="2788652"/>
                    <a:pt x="4131528" y="2786092"/>
                  </a:cubicBezTo>
                  <a:close/>
                  <a:moveTo>
                    <a:pt x="3999384" y="2793876"/>
                  </a:moveTo>
                  <a:lnTo>
                    <a:pt x="3918555" y="2793921"/>
                  </a:lnTo>
                  <a:cubicBezTo>
                    <a:pt x="3919374" y="2792045"/>
                    <a:pt x="3920192" y="2790170"/>
                    <a:pt x="3921011" y="2788310"/>
                  </a:cubicBezTo>
                  <a:cubicBezTo>
                    <a:pt x="3922082" y="2785869"/>
                    <a:pt x="3923154" y="2783428"/>
                    <a:pt x="3924226" y="2780988"/>
                  </a:cubicBezTo>
                  <a:lnTo>
                    <a:pt x="4005024" y="2780988"/>
                  </a:lnTo>
                  <a:cubicBezTo>
                    <a:pt x="4004280" y="2782684"/>
                    <a:pt x="4003536" y="2784396"/>
                    <a:pt x="4002791" y="2786092"/>
                  </a:cubicBezTo>
                  <a:cubicBezTo>
                    <a:pt x="4001661" y="2788682"/>
                    <a:pt x="4000530" y="2791271"/>
                    <a:pt x="3999384" y="2793876"/>
                  </a:cubicBezTo>
                  <a:close/>
                  <a:moveTo>
                    <a:pt x="3710493" y="2786092"/>
                  </a:moveTo>
                  <a:cubicBezTo>
                    <a:pt x="3709749" y="2784396"/>
                    <a:pt x="3709005" y="2782684"/>
                    <a:pt x="3708261" y="2780988"/>
                  </a:cubicBezTo>
                  <a:lnTo>
                    <a:pt x="3789060" y="2780988"/>
                  </a:lnTo>
                  <a:cubicBezTo>
                    <a:pt x="3790131" y="2783428"/>
                    <a:pt x="3791203" y="2785869"/>
                    <a:pt x="3792274" y="2788310"/>
                  </a:cubicBezTo>
                  <a:cubicBezTo>
                    <a:pt x="3793108" y="2790200"/>
                    <a:pt x="3793942" y="2792105"/>
                    <a:pt x="3794775" y="2793995"/>
                  </a:cubicBezTo>
                  <a:lnTo>
                    <a:pt x="3713991" y="2794040"/>
                  </a:lnTo>
                  <a:cubicBezTo>
                    <a:pt x="3712830" y="2791390"/>
                    <a:pt x="3711654" y="2788742"/>
                    <a:pt x="3710493" y="2786092"/>
                  </a:cubicBezTo>
                  <a:close/>
                  <a:moveTo>
                    <a:pt x="3578215" y="2794129"/>
                  </a:moveTo>
                  <a:lnTo>
                    <a:pt x="3497386" y="2794174"/>
                  </a:lnTo>
                  <a:cubicBezTo>
                    <a:pt x="3498250" y="2792209"/>
                    <a:pt x="3499098" y="2790260"/>
                    <a:pt x="3499961" y="2788295"/>
                  </a:cubicBezTo>
                  <a:cubicBezTo>
                    <a:pt x="3501033" y="2785854"/>
                    <a:pt x="3502104" y="2783413"/>
                    <a:pt x="3503176" y="2780972"/>
                  </a:cubicBezTo>
                  <a:lnTo>
                    <a:pt x="3583975" y="2780972"/>
                  </a:lnTo>
                  <a:cubicBezTo>
                    <a:pt x="3583231" y="2782684"/>
                    <a:pt x="3582486" y="2784381"/>
                    <a:pt x="3581727" y="2786092"/>
                  </a:cubicBezTo>
                  <a:cubicBezTo>
                    <a:pt x="3580566" y="2788771"/>
                    <a:pt x="3579391" y="2791450"/>
                    <a:pt x="3578215" y="2794129"/>
                  </a:cubicBezTo>
                  <a:close/>
                  <a:moveTo>
                    <a:pt x="3524235" y="2885257"/>
                  </a:moveTo>
                  <a:cubicBezTo>
                    <a:pt x="3508385" y="2870359"/>
                    <a:pt x="3495571" y="2848273"/>
                    <a:pt x="3483888" y="2823984"/>
                  </a:cubicBezTo>
                  <a:cubicBezTo>
                    <a:pt x="3487668" y="2816036"/>
                    <a:pt x="3491329" y="2807896"/>
                    <a:pt x="3494960" y="2799710"/>
                  </a:cubicBezTo>
                  <a:lnTo>
                    <a:pt x="3575774" y="2799665"/>
                  </a:lnTo>
                  <a:cubicBezTo>
                    <a:pt x="3560966" y="2833048"/>
                    <a:pt x="3545279" y="2865492"/>
                    <a:pt x="3524235" y="2885257"/>
                  </a:cubicBezTo>
                  <a:close/>
                  <a:moveTo>
                    <a:pt x="3509754" y="2904530"/>
                  </a:moveTo>
                  <a:cubicBezTo>
                    <a:pt x="3508534" y="2904500"/>
                    <a:pt x="3507313" y="2904440"/>
                    <a:pt x="3506123" y="2904336"/>
                  </a:cubicBezTo>
                  <a:cubicBezTo>
                    <a:pt x="3506733" y="2904068"/>
                    <a:pt x="3507328" y="2903771"/>
                    <a:pt x="3507938" y="2903488"/>
                  </a:cubicBezTo>
                  <a:cubicBezTo>
                    <a:pt x="3508682" y="2903845"/>
                    <a:pt x="3509426" y="2904187"/>
                    <a:pt x="3510170" y="2904515"/>
                  </a:cubicBezTo>
                  <a:cubicBezTo>
                    <a:pt x="3510037" y="2904515"/>
                    <a:pt x="3509903" y="2904530"/>
                    <a:pt x="3509754" y="2904530"/>
                  </a:cubicBezTo>
                  <a:close/>
                  <a:moveTo>
                    <a:pt x="1637957" y="2786092"/>
                  </a:moveTo>
                  <a:cubicBezTo>
                    <a:pt x="1637213" y="2784381"/>
                    <a:pt x="1636469" y="2782684"/>
                    <a:pt x="1635710" y="2780972"/>
                  </a:cubicBezTo>
                  <a:lnTo>
                    <a:pt x="1716509" y="2780972"/>
                  </a:lnTo>
                  <a:cubicBezTo>
                    <a:pt x="1717581" y="2783413"/>
                    <a:pt x="1718652" y="2785869"/>
                    <a:pt x="1719724" y="2788310"/>
                  </a:cubicBezTo>
                  <a:cubicBezTo>
                    <a:pt x="1720587" y="2790289"/>
                    <a:pt x="1721465" y="2792284"/>
                    <a:pt x="1722328" y="2794263"/>
                  </a:cubicBezTo>
                  <a:lnTo>
                    <a:pt x="1641544" y="2794307"/>
                  </a:lnTo>
                  <a:cubicBezTo>
                    <a:pt x="1640369" y="2791569"/>
                    <a:pt x="1639163" y="2788831"/>
                    <a:pt x="1637957" y="2786092"/>
                  </a:cubicBezTo>
                  <a:close/>
                  <a:moveTo>
                    <a:pt x="1505545" y="2794397"/>
                  </a:moveTo>
                  <a:lnTo>
                    <a:pt x="1424716" y="2794442"/>
                  </a:lnTo>
                  <a:cubicBezTo>
                    <a:pt x="1425609" y="2792387"/>
                    <a:pt x="1426518" y="2790349"/>
                    <a:pt x="1427410" y="2788310"/>
                  </a:cubicBezTo>
                  <a:cubicBezTo>
                    <a:pt x="1428482" y="2785869"/>
                    <a:pt x="1429553" y="2783413"/>
                    <a:pt x="1430625" y="2780972"/>
                  </a:cubicBezTo>
                  <a:lnTo>
                    <a:pt x="1511424" y="2780972"/>
                  </a:lnTo>
                  <a:cubicBezTo>
                    <a:pt x="1510680" y="2782684"/>
                    <a:pt x="1509920" y="2784381"/>
                    <a:pt x="1509176" y="2786092"/>
                  </a:cubicBezTo>
                  <a:cubicBezTo>
                    <a:pt x="1507986" y="2788861"/>
                    <a:pt x="1506766" y="2791629"/>
                    <a:pt x="1505545" y="2794397"/>
                  </a:cubicBezTo>
                  <a:close/>
                  <a:moveTo>
                    <a:pt x="1220509" y="2786092"/>
                  </a:moveTo>
                  <a:cubicBezTo>
                    <a:pt x="1219765" y="2784381"/>
                    <a:pt x="1219006" y="2782684"/>
                    <a:pt x="1218262" y="2780972"/>
                  </a:cubicBezTo>
                  <a:lnTo>
                    <a:pt x="1299061" y="2780972"/>
                  </a:lnTo>
                  <a:cubicBezTo>
                    <a:pt x="1300132" y="2783413"/>
                    <a:pt x="1301204" y="2785869"/>
                    <a:pt x="1302276" y="2788310"/>
                  </a:cubicBezTo>
                  <a:cubicBezTo>
                    <a:pt x="1303184" y="2790379"/>
                    <a:pt x="1304091" y="2792447"/>
                    <a:pt x="1304999" y="2794516"/>
                  </a:cubicBezTo>
                  <a:lnTo>
                    <a:pt x="1224215" y="2794561"/>
                  </a:lnTo>
                  <a:cubicBezTo>
                    <a:pt x="1222995" y="2791748"/>
                    <a:pt x="1221745" y="2788920"/>
                    <a:pt x="1220509" y="2786092"/>
                  </a:cubicBezTo>
                  <a:close/>
                  <a:moveTo>
                    <a:pt x="1088052" y="2794650"/>
                  </a:moveTo>
                  <a:lnTo>
                    <a:pt x="1007224" y="2794695"/>
                  </a:lnTo>
                  <a:cubicBezTo>
                    <a:pt x="1008162" y="2792566"/>
                    <a:pt x="1009099" y="2790423"/>
                    <a:pt x="1010022" y="2788295"/>
                  </a:cubicBezTo>
                  <a:cubicBezTo>
                    <a:pt x="1011093" y="2785854"/>
                    <a:pt x="1012165" y="2783399"/>
                    <a:pt x="1013236" y="2780958"/>
                  </a:cubicBezTo>
                  <a:lnTo>
                    <a:pt x="1094035" y="2780958"/>
                  </a:lnTo>
                  <a:cubicBezTo>
                    <a:pt x="1093291" y="2782669"/>
                    <a:pt x="1092532" y="2784381"/>
                    <a:pt x="1091788" y="2786078"/>
                  </a:cubicBezTo>
                  <a:cubicBezTo>
                    <a:pt x="1090568" y="2788950"/>
                    <a:pt x="1089317" y="2791792"/>
                    <a:pt x="1088052" y="2794650"/>
                  </a:cubicBezTo>
                  <a:close/>
                  <a:moveTo>
                    <a:pt x="799534" y="2786092"/>
                  </a:moveTo>
                  <a:cubicBezTo>
                    <a:pt x="798790" y="2784381"/>
                    <a:pt x="798031" y="2782669"/>
                    <a:pt x="797287" y="2780958"/>
                  </a:cubicBezTo>
                  <a:lnTo>
                    <a:pt x="878086" y="2780958"/>
                  </a:lnTo>
                  <a:cubicBezTo>
                    <a:pt x="879157" y="2783413"/>
                    <a:pt x="880229" y="2785854"/>
                    <a:pt x="881300" y="2788295"/>
                  </a:cubicBezTo>
                  <a:cubicBezTo>
                    <a:pt x="882238" y="2790453"/>
                    <a:pt x="883190" y="2792611"/>
                    <a:pt x="884143" y="2794769"/>
                  </a:cubicBezTo>
                  <a:lnTo>
                    <a:pt x="803359" y="2794814"/>
                  </a:lnTo>
                  <a:cubicBezTo>
                    <a:pt x="802079" y="2791911"/>
                    <a:pt x="800814" y="2789009"/>
                    <a:pt x="799534" y="2786092"/>
                  </a:cubicBezTo>
                  <a:close/>
                  <a:moveTo>
                    <a:pt x="666928" y="2794918"/>
                  </a:moveTo>
                  <a:lnTo>
                    <a:pt x="586099" y="2794962"/>
                  </a:lnTo>
                  <a:cubicBezTo>
                    <a:pt x="587082" y="2792745"/>
                    <a:pt x="588049" y="2790527"/>
                    <a:pt x="589017" y="2788310"/>
                  </a:cubicBezTo>
                  <a:cubicBezTo>
                    <a:pt x="590088" y="2785869"/>
                    <a:pt x="591160" y="2783413"/>
                    <a:pt x="592247" y="2780958"/>
                  </a:cubicBezTo>
                  <a:lnTo>
                    <a:pt x="673045" y="2780958"/>
                  </a:lnTo>
                  <a:cubicBezTo>
                    <a:pt x="672301" y="2782669"/>
                    <a:pt x="671542" y="2784381"/>
                    <a:pt x="670798" y="2786092"/>
                  </a:cubicBezTo>
                  <a:cubicBezTo>
                    <a:pt x="669518" y="2789024"/>
                    <a:pt x="668223" y="2791971"/>
                    <a:pt x="666928" y="2794918"/>
                  </a:cubicBezTo>
                  <a:close/>
                  <a:moveTo>
                    <a:pt x="529604" y="2800514"/>
                  </a:moveTo>
                  <a:lnTo>
                    <a:pt x="548699" y="2800499"/>
                  </a:lnTo>
                  <a:cubicBezTo>
                    <a:pt x="545574" y="2807538"/>
                    <a:pt x="542404" y="2814534"/>
                    <a:pt x="539160" y="2821379"/>
                  </a:cubicBezTo>
                  <a:cubicBezTo>
                    <a:pt x="535900" y="2814548"/>
                    <a:pt x="532730" y="2807554"/>
                    <a:pt x="529604" y="2800514"/>
                  </a:cubicBezTo>
                  <a:close/>
                  <a:moveTo>
                    <a:pt x="536064" y="2827749"/>
                  </a:moveTo>
                  <a:cubicBezTo>
                    <a:pt x="532403" y="2835205"/>
                    <a:pt x="528623" y="2842439"/>
                    <a:pt x="524664" y="2849270"/>
                  </a:cubicBezTo>
                  <a:cubicBezTo>
                    <a:pt x="520704" y="2842439"/>
                    <a:pt x="516924" y="2835205"/>
                    <a:pt x="513263" y="2827749"/>
                  </a:cubicBezTo>
                  <a:cubicBezTo>
                    <a:pt x="517178" y="2819683"/>
                    <a:pt x="520943" y="2811378"/>
                    <a:pt x="524664" y="2803014"/>
                  </a:cubicBezTo>
                  <a:cubicBezTo>
                    <a:pt x="528384" y="2811378"/>
                    <a:pt x="532164" y="2819683"/>
                    <a:pt x="536064" y="2827749"/>
                  </a:cubicBezTo>
                  <a:close/>
                  <a:moveTo>
                    <a:pt x="554727" y="2800499"/>
                  </a:moveTo>
                  <a:lnTo>
                    <a:pt x="577646" y="2800484"/>
                  </a:lnTo>
                  <a:cubicBezTo>
                    <a:pt x="570071" y="2817540"/>
                    <a:pt x="562272" y="2834327"/>
                    <a:pt x="553625" y="2849270"/>
                  </a:cubicBezTo>
                  <a:cubicBezTo>
                    <a:pt x="549666" y="2842439"/>
                    <a:pt x="545886" y="2835205"/>
                    <a:pt x="542225" y="2827749"/>
                  </a:cubicBezTo>
                  <a:cubicBezTo>
                    <a:pt x="546512" y="2818879"/>
                    <a:pt x="550649" y="2809711"/>
                    <a:pt x="554727" y="2800499"/>
                  </a:cubicBezTo>
                  <a:close/>
                  <a:moveTo>
                    <a:pt x="557153" y="2794977"/>
                  </a:moveTo>
                  <a:cubicBezTo>
                    <a:pt x="558135" y="2792745"/>
                    <a:pt x="559103" y="2790527"/>
                    <a:pt x="560084" y="2788295"/>
                  </a:cubicBezTo>
                  <a:cubicBezTo>
                    <a:pt x="561156" y="2785839"/>
                    <a:pt x="562228" y="2783399"/>
                    <a:pt x="563314" y="2780943"/>
                  </a:cubicBezTo>
                  <a:lnTo>
                    <a:pt x="586234" y="2780943"/>
                  </a:lnTo>
                  <a:cubicBezTo>
                    <a:pt x="585490" y="2782655"/>
                    <a:pt x="584730" y="2784366"/>
                    <a:pt x="583986" y="2786078"/>
                  </a:cubicBezTo>
                  <a:cubicBezTo>
                    <a:pt x="582692" y="2789039"/>
                    <a:pt x="581397" y="2792001"/>
                    <a:pt x="580087" y="2794948"/>
                  </a:cubicBezTo>
                  <a:lnTo>
                    <a:pt x="557153" y="2794977"/>
                  </a:lnTo>
                  <a:close/>
                  <a:moveTo>
                    <a:pt x="594687" y="2775436"/>
                  </a:moveTo>
                  <a:cubicBezTo>
                    <a:pt x="613157" y="2733705"/>
                    <a:pt x="632980" y="2693343"/>
                    <a:pt x="662806" y="2677195"/>
                  </a:cubicBezTo>
                  <a:cubicBezTo>
                    <a:pt x="678567" y="2685722"/>
                    <a:pt x="691544" y="2701007"/>
                    <a:pt x="702989" y="2719700"/>
                  </a:cubicBezTo>
                  <a:cubicBezTo>
                    <a:pt x="692958" y="2736622"/>
                    <a:pt x="684088" y="2755925"/>
                    <a:pt x="675471" y="2775436"/>
                  </a:cubicBezTo>
                  <a:lnTo>
                    <a:pt x="594687" y="2775436"/>
                  </a:lnTo>
                  <a:close/>
                  <a:moveTo>
                    <a:pt x="706219" y="2725118"/>
                  </a:moveTo>
                  <a:cubicBezTo>
                    <a:pt x="710178" y="2731949"/>
                    <a:pt x="713958" y="2739181"/>
                    <a:pt x="717619" y="2746638"/>
                  </a:cubicBezTo>
                  <a:cubicBezTo>
                    <a:pt x="713080" y="2756014"/>
                    <a:pt x="708719" y="2765703"/>
                    <a:pt x="704418" y="2775436"/>
                  </a:cubicBezTo>
                  <a:lnTo>
                    <a:pt x="681514" y="2775436"/>
                  </a:lnTo>
                  <a:cubicBezTo>
                    <a:pt x="689297" y="2757860"/>
                    <a:pt x="697319" y="2740521"/>
                    <a:pt x="706219" y="2725118"/>
                  </a:cubicBezTo>
                  <a:close/>
                  <a:moveTo>
                    <a:pt x="746566" y="2746638"/>
                  </a:moveTo>
                  <a:cubicBezTo>
                    <a:pt x="742667" y="2754704"/>
                    <a:pt x="738887" y="2763009"/>
                    <a:pt x="735166" y="2771373"/>
                  </a:cubicBezTo>
                  <a:cubicBezTo>
                    <a:pt x="731445" y="2763009"/>
                    <a:pt x="727680" y="2754704"/>
                    <a:pt x="723765" y="2746638"/>
                  </a:cubicBezTo>
                  <a:cubicBezTo>
                    <a:pt x="727427" y="2739181"/>
                    <a:pt x="731207" y="2731949"/>
                    <a:pt x="735166" y="2725118"/>
                  </a:cubicBezTo>
                  <a:cubicBezTo>
                    <a:pt x="739125" y="2731964"/>
                    <a:pt x="742905" y="2739181"/>
                    <a:pt x="746566" y="2746638"/>
                  </a:cubicBezTo>
                  <a:close/>
                  <a:moveTo>
                    <a:pt x="738395" y="2719715"/>
                  </a:moveTo>
                  <a:cubicBezTo>
                    <a:pt x="741982" y="2713851"/>
                    <a:pt x="745718" y="2708329"/>
                    <a:pt x="749632" y="2703240"/>
                  </a:cubicBezTo>
                  <a:cubicBezTo>
                    <a:pt x="753561" y="2708329"/>
                    <a:pt x="757282" y="2713851"/>
                    <a:pt x="760869" y="2719715"/>
                  </a:cubicBezTo>
                  <a:cubicBezTo>
                    <a:pt x="756969" y="2726308"/>
                    <a:pt x="753234" y="2733244"/>
                    <a:pt x="749632" y="2740432"/>
                  </a:cubicBezTo>
                  <a:cubicBezTo>
                    <a:pt x="746031" y="2733244"/>
                    <a:pt x="742295" y="2726293"/>
                    <a:pt x="738395" y="2719715"/>
                  </a:cubicBezTo>
                  <a:close/>
                  <a:moveTo>
                    <a:pt x="720700" y="2740417"/>
                  </a:moveTo>
                  <a:cubicBezTo>
                    <a:pt x="717098" y="2733228"/>
                    <a:pt x="713363" y="2726293"/>
                    <a:pt x="709463" y="2719700"/>
                  </a:cubicBezTo>
                  <a:cubicBezTo>
                    <a:pt x="713050" y="2713851"/>
                    <a:pt x="716785" y="2708315"/>
                    <a:pt x="720700" y="2703225"/>
                  </a:cubicBezTo>
                  <a:cubicBezTo>
                    <a:pt x="724629" y="2708315"/>
                    <a:pt x="728349" y="2713836"/>
                    <a:pt x="731936" y="2719700"/>
                  </a:cubicBezTo>
                  <a:cubicBezTo>
                    <a:pt x="728037" y="2726293"/>
                    <a:pt x="724302" y="2733244"/>
                    <a:pt x="720700" y="2740417"/>
                  </a:cubicBezTo>
                  <a:close/>
                  <a:moveTo>
                    <a:pt x="720700" y="2753008"/>
                  </a:moveTo>
                  <a:cubicBezTo>
                    <a:pt x="724197" y="2760360"/>
                    <a:pt x="727591" y="2767876"/>
                    <a:pt x="730939" y="2775436"/>
                  </a:cubicBezTo>
                  <a:lnTo>
                    <a:pt x="710460" y="2775436"/>
                  </a:lnTo>
                  <a:cubicBezTo>
                    <a:pt x="713809" y="2767876"/>
                    <a:pt x="717203" y="2760360"/>
                    <a:pt x="720700" y="2753008"/>
                  </a:cubicBezTo>
                  <a:close/>
                  <a:moveTo>
                    <a:pt x="749632" y="2753008"/>
                  </a:moveTo>
                  <a:cubicBezTo>
                    <a:pt x="753129" y="2760345"/>
                    <a:pt x="756523" y="2767876"/>
                    <a:pt x="759872" y="2775436"/>
                  </a:cubicBezTo>
                  <a:lnTo>
                    <a:pt x="739392" y="2775436"/>
                  </a:lnTo>
                  <a:cubicBezTo>
                    <a:pt x="742756" y="2767876"/>
                    <a:pt x="746149" y="2760360"/>
                    <a:pt x="749632" y="2753008"/>
                  </a:cubicBezTo>
                  <a:close/>
                  <a:moveTo>
                    <a:pt x="752713" y="2746638"/>
                  </a:moveTo>
                  <a:cubicBezTo>
                    <a:pt x="756374" y="2739181"/>
                    <a:pt x="760154" y="2731949"/>
                    <a:pt x="764113" y="2725118"/>
                  </a:cubicBezTo>
                  <a:cubicBezTo>
                    <a:pt x="773028" y="2740506"/>
                    <a:pt x="781034" y="2757860"/>
                    <a:pt x="788819" y="2775436"/>
                  </a:cubicBezTo>
                  <a:lnTo>
                    <a:pt x="765914" y="2775436"/>
                  </a:lnTo>
                  <a:cubicBezTo>
                    <a:pt x="761613" y="2765703"/>
                    <a:pt x="757252" y="2756014"/>
                    <a:pt x="752713" y="2746638"/>
                  </a:cubicBezTo>
                  <a:close/>
                  <a:moveTo>
                    <a:pt x="767343" y="2719715"/>
                  </a:moveTo>
                  <a:cubicBezTo>
                    <a:pt x="778788" y="2701022"/>
                    <a:pt x="791766" y="2685738"/>
                    <a:pt x="807526" y="2677210"/>
                  </a:cubicBezTo>
                  <a:cubicBezTo>
                    <a:pt x="837352" y="2693358"/>
                    <a:pt x="857175" y="2733720"/>
                    <a:pt x="875660" y="2775451"/>
                  </a:cubicBezTo>
                  <a:lnTo>
                    <a:pt x="794861" y="2775451"/>
                  </a:lnTo>
                  <a:cubicBezTo>
                    <a:pt x="786243" y="2755940"/>
                    <a:pt x="777373" y="2736636"/>
                    <a:pt x="767343" y="2719715"/>
                  </a:cubicBezTo>
                  <a:close/>
                  <a:moveTo>
                    <a:pt x="886360" y="2786092"/>
                  </a:moveTo>
                  <a:cubicBezTo>
                    <a:pt x="885616" y="2784381"/>
                    <a:pt x="884857" y="2782669"/>
                    <a:pt x="884113" y="2780958"/>
                  </a:cubicBezTo>
                  <a:lnTo>
                    <a:pt x="907033" y="2780958"/>
                  </a:lnTo>
                  <a:cubicBezTo>
                    <a:pt x="908104" y="2783413"/>
                    <a:pt x="909176" y="2785854"/>
                    <a:pt x="910248" y="2788295"/>
                  </a:cubicBezTo>
                  <a:cubicBezTo>
                    <a:pt x="911185" y="2790438"/>
                    <a:pt x="912138" y="2792596"/>
                    <a:pt x="913075" y="2794754"/>
                  </a:cubicBezTo>
                  <a:lnTo>
                    <a:pt x="890170" y="2794769"/>
                  </a:lnTo>
                  <a:cubicBezTo>
                    <a:pt x="888906" y="2791882"/>
                    <a:pt x="887625" y="2788980"/>
                    <a:pt x="886360" y="2786092"/>
                  </a:cubicBezTo>
                  <a:close/>
                  <a:moveTo>
                    <a:pt x="915516" y="2800276"/>
                  </a:moveTo>
                  <a:cubicBezTo>
                    <a:pt x="919623" y="2809562"/>
                    <a:pt x="923791" y="2818804"/>
                    <a:pt x="928137" y="2827749"/>
                  </a:cubicBezTo>
                  <a:cubicBezTo>
                    <a:pt x="924476" y="2835205"/>
                    <a:pt x="920695" y="2842439"/>
                    <a:pt x="916736" y="2849270"/>
                  </a:cubicBezTo>
                  <a:cubicBezTo>
                    <a:pt x="908059" y="2834268"/>
                    <a:pt x="900216" y="2817406"/>
                    <a:pt x="892611" y="2800290"/>
                  </a:cubicBezTo>
                  <a:lnTo>
                    <a:pt x="915516" y="2800276"/>
                  </a:lnTo>
                  <a:close/>
                  <a:moveTo>
                    <a:pt x="921543" y="2800276"/>
                  </a:moveTo>
                  <a:lnTo>
                    <a:pt x="940861" y="2800261"/>
                  </a:lnTo>
                  <a:cubicBezTo>
                    <a:pt x="937706" y="2807389"/>
                    <a:pt x="934492" y="2814459"/>
                    <a:pt x="931203" y="2821379"/>
                  </a:cubicBezTo>
                  <a:cubicBezTo>
                    <a:pt x="927914" y="2814474"/>
                    <a:pt x="924713" y="2807405"/>
                    <a:pt x="921543" y="2800276"/>
                  </a:cubicBezTo>
                  <a:close/>
                  <a:moveTo>
                    <a:pt x="945668" y="2803029"/>
                  </a:moveTo>
                  <a:cubicBezTo>
                    <a:pt x="949389" y="2811393"/>
                    <a:pt x="953155" y="2819698"/>
                    <a:pt x="957069" y="2827764"/>
                  </a:cubicBezTo>
                  <a:cubicBezTo>
                    <a:pt x="953408" y="2835221"/>
                    <a:pt x="949627" y="2842453"/>
                    <a:pt x="945668" y="2849284"/>
                  </a:cubicBezTo>
                  <a:cubicBezTo>
                    <a:pt x="941710" y="2842453"/>
                    <a:pt x="937930" y="2835221"/>
                    <a:pt x="934269" y="2827764"/>
                  </a:cubicBezTo>
                  <a:cubicBezTo>
                    <a:pt x="938183" y="2819683"/>
                    <a:pt x="941963" y="2811393"/>
                    <a:pt x="945668" y="2803029"/>
                  </a:cubicBezTo>
                  <a:close/>
                  <a:moveTo>
                    <a:pt x="950475" y="2800261"/>
                  </a:moveTo>
                  <a:lnTo>
                    <a:pt x="969809" y="2800246"/>
                  </a:lnTo>
                  <a:cubicBezTo>
                    <a:pt x="966639" y="2807375"/>
                    <a:pt x="963438" y="2814459"/>
                    <a:pt x="960135" y="2821394"/>
                  </a:cubicBezTo>
                  <a:cubicBezTo>
                    <a:pt x="956860" y="2814459"/>
                    <a:pt x="953646" y="2807389"/>
                    <a:pt x="950475" y="2800261"/>
                  </a:cubicBezTo>
                  <a:close/>
                  <a:moveTo>
                    <a:pt x="975851" y="2800246"/>
                  </a:moveTo>
                  <a:lnTo>
                    <a:pt x="998770" y="2800231"/>
                  </a:lnTo>
                  <a:cubicBezTo>
                    <a:pt x="991166" y="2817376"/>
                    <a:pt x="983322" y="2834253"/>
                    <a:pt x="974630" y="2849284"/>
                  </a:cubicBezTo>
                  <a:cubicBezTo>
                    <a:pt x="970672" y="2842453"/>
                    <a:pt x="966892" y="2835221"/>
                    <a:pt x="963230" y="2827764"/>
                  </a:cubicBezTo>
                  <a:cubicBezTo>
                    <a:pt x="967561" y="2818790"/>
                    <a:pt x="971743" y="2809548"/>
                    <a:pt x="975851" y="2800246"/>
                  </a:cubicBezTo>
                  <a:close/>
                  <a:moveTo>
                    <a:pt x="978277" y="2794725"/>
                  </a:moveTo>
                  <a:cubicBezTo>
                    <a:pt x="979214" y="2792581"/>
                    <a:pt x="980152" y="2790438"/>
                    <a:pt x="981090" y="2788310"/>
                  </a:cubicBezTo>
                  <a:cubicBezTo>
                    <a:pt x="982161" y="2785869"/>
                    <a:pt x="983233" y="2783413"/>
                    <a:pt x="984304" y="2780972"/>
                  </a:cubicBezTo>
                  <a:lnTo>
                    <a:pt x="1007224" y="2780972"/>
                  </a:lnTo>
                  <a:cubicBezTo>
                    <a:pt x="1006480" y="2782684"/>
                    <a:pt x="1005721" y="2784396"/>
                    <a:pt x="1004976" y="2786092"/>
                  </a:cubicBezTo>
                  <a:cubicBezTo>
                    <a:pt x="1003727" y="2788965"/>
                    <a:pt x="1002461" y="2791837"/>
                    <a:pt x="1001196" y="2794709"/>
                  </a:cubicBezTo>
                  <a:lnTo>
                    <a:pt x="978277" y="2794725"/>
                  </a:lnTo>
                  <a:close/>
                  <a:moveTo>
                    <a:pt x="1015692" y="2775451"/>
                  </a:moveTo>
                  <a:cubicBezTo>
                    <a:pt x="1034161" y="2733720"/>
                    <a:pt x="1053986" y="2693343"/>
                    <a:pt x="1083811" y="2677210"/>
                  </a:cubicBezTo>
                  <a:cubicBezTo>
                    <a:pt x="1099572" y="2685738"/>
                    <a:pt x="1112549" y="2701037"/>
                    <a:pt x="1123995" y="2719730"/>
                  </a:cubicBezTo>
                  <a:cubicBezTo>
                    <a:pt x="1113963" y="2736652"/>
                    <a:pt x="1105093" y="2755954"/>
                    <a:pt x="1096491" y="2775451"/>
                  </a:cubicBezTo>
                  <a:lnTo>
                    <a:pt x="1015692" y="2775451"/>
                  </a:lnTo>
                  <a:close/>
                  <a:moveTo>
                    <a:pt x="1127224" y="2725132"/>
                  </a:moveTo>
                  <a:cubicBezTo>
                    <a:pt x="1131182" y="2731978"/>
                    <a:pt x="1134963" y="2739197"/>
                    <a:pt x="1138624" y="2746668"/>
                  </a:cubicBezTo>
                  <a:cubicBezTo>
                    <a:pt x="1134085" y="2756029"/>
                    <a:pt x="1129724" y="2765718"/>
                    <a:pt x="1125438" y="2775451"/>
                  </a:cubicBezTo>
                  <a:lnTo>
                    <a:pt x="1102533" y="2775451"/>
                  </a:lnTo>
                  <a:cubicBezTo>
                    <a:pt x="1110302" y="2757874"/>
                    <a:pt x="1118324" y="2740536"/>
                    <a:pt x="1127224" y="2725132"/>
                  </a:cubicBezTo>
                  <a:close/>
                  <a:moveTo>
                    <a:pt x="1167557" y="2746668"/>
                  </a:moveTo>
                  <a:cubicBezTo>
                    <a:pt x="1163642" y="2754734"/>
                    <a:pt x="1159877" y="2763039"/>
                    <a:pt x="1156156" y="2771403"/>
                  </a:cubicBezTo>
                  <a:cubicBezTo>
                    <a:pt x="1152436" y="2763039"/>
                    <a:pt x="1148670" y="2754734"/>
                    <a:pt x="1144756" y="2746668"/>
                  </a:cubicBezTo>
                  <a:cubicBezTo>
                    <a:pt x="1148417" y="2739211"/>
                    <a:pt x="1152197" y="2731978"/>
                    <a:pt x="1156156" y="2725132"/>
                  </a:cubicBezTo>
                  <a:cubicBezTo>
                    <a:pt x="1160115" y="2731978"/>
                    <a:pt x="1163895" y="2739211"/>
                    <a:pt x="1167557" y="2746668"/>
                  </a:cubicBezTo>
                  <a:close/>
                  <a:moveTo>
                    <a:pt x="1159401" y="2719730"/>
                  </a:moveTo>
                  <a:cubicBezTo>
                    <a:pt x="1162987" y="2713866"/>
                    <a:pt x="1166723" y="2708345"/>
                    <a:pt x="1170637" y="2703255"/>
                  </a:cubicBezTo>
                  <a:cubicBezTo>
                    <a:pt x="1174566" y="2708345"/>
                    <a:pt x="1178287" y="2713881"/>
                    <a:pt x="1181873" y="2719730"/>
                  </a:cubicBezTo>
                  <a:cubicBezTo>
                    <a:pt x="1177975" y="2726323"/>
                    <a:pt x="1174239" y="2733258"/>
                    <a:pt x="1170637" y="2740447"/>
                  </a:cubicBezTo>
                  <a:cubicBezTo>
                    <a:pt x="1167036" y="2733258"/>
                    <a:pt x="1163300" y="2726308"/>
                    <a:pt x="1159401" y="2719730"/>
                  </a:cubicBezTo>
                  <a:close/>
                  <a:moveTo>
                    <a:pt x="1141690" y="2740447"/>
                  </a:moveTo>
                  <a:cubicBezTo>
                    <a:pt x="1138088" y="2733258"/>
                    <a:pt x="1134353" y="2726323"/>
                    <a:pt x="1130454" y="2719730"/>
                  </a:cubicBezTo>
                  <a:cubicBezTo>
                    <a:pt x="1134041" y="2713866"/>
                    <a:pt x="1137776" y="2708345"/>
                    <a:pt x="1141690" y="2703255"/>
                  </a:cubicBezTo>
                  <a:cubicBezTo>
                    <a:pt x="1145619" y="2708345"/>
                    <a:pt x="1149340" y="2713881"/>
                    <a:pt x="1152927" y="2719730"/>
                  </a:cubicBezTo>
                  <a:cubicBezTo>
                    <a:pt x="1149027" y="2726308"/>
                    <a:pt x="1145291" y="2733258"/>
                    <a:pt x="1141690" y="2740447"/>
                  </a:cubicBezTo>
                  <a:close/>
                  <a:moveTo>
                    <a:pt x="1141690" y="2753037"/>
                  </a:moveTo>
                  <a:cubicBezTo>
                    <a:pt x="1145173" y="2760375"/>
                    <a:pt x="1148566" y="2767890"/>
                    <a:pt x="1151914" y="2775451"/>
                  </a:cubicBezTo>
                  <a:lnTo>
                    <a:pt x="1131466" y="2775451"/>
                  </a:lnTo>
                  <a:cubicBezTo>
                    <a:pt x="1134815" y="2767890"/>
                    <a:pt x="1138207" y="2760375"/>
                    <a:pt x="1141690" y="2753037"/>
                  </a:cubicBezTo>
                  <a:close/>
                  <a:moveTo>
                    <a:pt x="1170637" y="2753037"/>
                  </a:moveTo>
                  <a:cubicBezTo>
                    <a:pt x="1174120" y="2760375"/>
                    <a:pt x="1177513" y="2767890"/>
                    <a:pt x="1180862" y="2775451"/>
                  </a:cubicBezTo>
                  <a:lnTo>
                    <a:pt x="1160413" y="2775451"/>
                  </a:lnTo>
                  <a:cubicBezTo>
                    <a:pt x="1163761" y="2767890"/>
                    <a:pt x="1167155" y="2760375"/>
                    <a:pt x="1170637" y="2753037"/>
                  </a:cubicBezTo>
                  <a:close/>
                  <a:moveTo>
                    <a:pt x="1173703" y="2746668"/>
                  </a:moveTo>
                  <a:cubicBezTo>
                    <a:pt x="1177364" y="2739211"/>
                    <a:pt x="1181145" y="2731978"/>
                    <a:pt x="1185103" y="2725132"/>
                  </a:cubicBezTo>
                  <a:cubicBezTo>
                    <a:pt x="1194003" y="2740521"/>
                    <a:pt x="1202025" y="2757874"/>
                    <a:pt x="1209794" y="2775451"/>
                  </a:cubicBezTo>
                  <a:lnTo>
                    <a:pt x="1186889" y="2775451"/>
                  </a:lnTo>
                  <a:cubicBezTo>
                    <a:pt x="1182603" y="2765718"/>
                    <a:pt x="1178242" y="2756029"/>
                    <a:pt x="1173703" y="2746668"/>
                  </a:cubicBezTo>
                  <a:close/>
                  <a:moveTo>
                    <a:pt x="1188333" y="2719730"/>
                  </a:moveTo>
                  <a:cubicBezTo>
                    <a:pt x="1199778" y="2701037"/>
                    <a:pt x="1212755" y="2685738"/>
                    <a:pt x="1228517" y="2677210"/>
                  </a:cubicBezTo>
                  <a:cubicBezTo>
                    <a:pt x="1258342" y="2693358"/>
                    <a:pt x="1278150" y="2733735"/>
                    <a:pt x="1296620" y="2775466"/>
                  </a:cubicBezTo>
                  <a:lnTo>
                    <a:pt x="1215821" y="2775466"/>
                  </a:lnTo>
                  <a:cubicBezTo>
                    <a:pt x="1207234" y="2755954"/>
                    <a:pt x="1198364" y="2736652"/>
                    <a:pt x="1188333" y="2719730"/>
                  </a:cubicBezTo>
                  <a:close/>
                  <a:moveTo>
                    <a:pt x="1331238" y="2788310"/>
                  </a:moveTo>
                  <a:cubicBezTo>
                    <a:pt x="1332145" y="2790379"/>
                    <a:pt x="1333053" y="2792433"/>
                    <a:pt x="1333946" y="2794501"/>
                  </a:cubicBezTo>
                  <a:lnTo>
                    <a:pt x="1311041" y="2794516"/>
                  </a:lnTo>
                  <a:cubicBezTo>
                    <a:pt x="1309806" y="2791703"/>
                    <a:pt x="1308571" y="2788905"/>
                    <a:pt x="1307350" y="2786092"/>
                  </a:cubicBezTo>
                  <a:cubicBezTo>
                    <a:pt x="1306606" y="2784381"/>
                    <a:pt x="1305862" y="2782684"/>
                    <a:pt x="1305104" y="2780972"/>
                  </a:cubicBezTo>
                  <a:lnTo>
                    <a:pt x="1328023" y="2780972"/>
                  </a:lnTo>
                  <a:cubicBezTo>
                    <a:pt x="1329094" y="2783413"/>
                    <a:pt x="1330166" y="2785869"/>
                    <a:pt x="1331238" y="2788310"/>
                  </a:cubicBezTo>
                  <a:close/>
                  <a:moveTo>
                    <a:pt x="1365304" y="2799993"/>
                  </a:moveTo>
                  <a:cubicBezTo>
                    <a:pt x="1368891" y="2808104"/>
                    <a:pt x="1372522" y="2816156"/>
                    <a:pt x="1376258" y="2824029"/>
                  </a:cubicBezTo>
                  <a:cubicBezTo>
                    <a:pt x="1372582" y="2831649"/>
                    <a:pt x="1368802" y="2839060"/>
                    <a:pt x="1364843" y="2846100"/>
                  </a:cubicBezTo>
                  <a:cubicBezTo>
                    <a:pt x="1360884" y="2839060"/>
                    <a:pt x="1357104" y="2831663"/>
                    <a:pt x="1353428" y="2824029"/>
                  </a:cubicBezTo>
                  <a:cubicBezTo>
                    <a:pt x="1357178" y="2816156"/>
                    <a:pt x="1360809" y="2808104"/>
                    <a:pt x="1364382" y="2799993"/>
                  </a:cubicBezTo>
                  <a:lnTo>
                    <a:pt x="1365304" y="2799993"/>
                  </a:lnTo>
                  <a:close/>
                  <a:moveTo>
                    <a:pt x="1401693" y="2780972"/>
                  </a:moveTo>
                  <a:lnTo>
                    <a:pt x="1424612" y="2780972"/>
                  </a:lnTo>
                  <a:cubicBezTo>
                    <a:pt x="1423868" y="2782684"/>
                    <a:pt x="1423109" y="2784396"/>
                    <a:pt x="1422365" y="2786092"/>
                  </a:cubicBezTo>
                  <a:cubicBezTo>
                    <a:pt x="1421144" y="2788875"/>
                    <a:pt x="1419924" y="2791659"/>
                    <a:pt x="1418704" y="2794442"/>
                  </a:cubicBezTo>
                  <a:lnTo>
                    <a:pt x="1395784" y="2794456"/>
                  </a:lnTo>
                  <a:cubicBezTo>
                    <a:pt x="1396692" y="2792403"/>
                    <a:pt x="1397585" y="2790349"/>
                    <a:pt x="1398478" y="2788295"/>
                  </a:cubicBezTo>
                  <a:cubicBezTo>
                    <a:pt x="1399550" y="2785869"/>
                    <a:pt x="1400621" y="2783413"/>
                    <a:pt x="1401693" y="2780972"/>
                  </a:cubicBezTo>
                  <a:close/>
                  <a:moveTo>
                    <a:pt x="1416263" y="2799963"/>
                  </a:moveTo>
                  <a:cubicBezTo>
                    <a:pt x="1409149" y="2816007"/>
                    <a:pt x="1401827" y="2831812"/>
                    <a:pt x="1393790" y="2846100"/>
                  </a:cubicBezTo>
                  <a:cubicBezTo>
                    <a:pt x="1389831" y="2839060"/>
                    <a:pt x="1386051" y="2831663"/>
                    <a:pt x="1382375" y="2824029"/>
                  </a:cubicBezTo>
                  <a:cubicBezTo>
                    <a:pt x="1386125" y="2816156"/>
                    <a:pt x="1389757" y="2808089"/>
                    <a:pt x="1393344" y="2799978"/>
                  </a:cubicBezTo>
                  <a:lnTo>
                    <a:pt x="1416263" y="2799963"/>
                  </a:lnTo>
                  <a:close/>
                  <a:moveTo>
                    <a:pt x="1390590" y="2851651"/>
                  </a:moveTo>
                  <a:cubicBezTo>
                    <a:pt x="1386989" y="2857708"/>
                    <a:pt x="1383253" y="2863453"/>
                    <a:pt x="1379324" y="2868751"/>
                  </a:cubicBezTo>
                  <a:cubicBezTo>
                    <a:pt x="1375395" y="2863453"/>
                    <a:pt x="1371659" y="2857708"/>
                    <a:pt x="1368058" y="2851651"/>
                  </a:cubicBezTo>
                  <a:cubicBezTo>
                    <a:pt x="1371972" y="2844865"/>
                    <a:pt x="1375708" y="2837721"/>
                    <a:pt x="1379324" y="2830354"/>
                  </a:cubicBezTo>
                  <a:cubicBezTo>
                    <a:pt x="1382940" y="2837721"/>
                    <a:pt x="1386676" y="2844865"/>
                    <a:pt x="1390590" y="2851651"/>
                  </a:cubicBezTo>
                  <a:close/>
                  <a:moveTo>
                    <a:pt x="1379324" y="2817584"/>
                  </a:moveTo>
                  <a:cubicBezTo>
                    <a:pt x="1376615" y="2811795"/>
                    <a:pt x="1373966" y="2805916"/>
                    <a:pt x="1371347" y="2800008"/>
                  </a:cubicBezTo>
                  <a:lnTo>
                    <a:pt x="1387316" y="2799993"/>
                  </a:lnTo>
                  <a:cubicBezTo>
                    <a:pt x="1384682" y="2805901"/>
                    <a:pt x="1382033" y="2811795"/>
                    <a:pt x="1379324" y="2817584"/>
                  </a:cubicBezTo>
                  <a:close/>
                  <a:moveTo>
                    <a:pt x="1361643" y="2851651"/>
                  </a:moveTo>
                  <a:cubicBezTo>
                    <a:pt x="1358041" y="2857708"/>
                    <a:pt x="1354306" y="2863453"/>
                    <a:pt x="1350377" y="2868751"/>
                  </a:cubicBezTo>
                  <a:cubicBezTo>
                    <a:pt x="1346448" y="2863453"/>
                    <a:pt x="1342712" y="2857708"/>
                    <a:pt x="1339111" y="2851651"/>
                  </a:cubicBezTo>
                  <a:cubicBezTo>
                    <a:pt x="1343025" y="2844865"/>
                    <a:pt x="1346760" y="2837721"/>
                    <a:pt x="1350377" y="2830354"/>
                  </a:cubicBezTo>
                  <a:cubicBezTo>
                    <a:pt x="1353994" y="2837721"/>
                    <a:pt x="1357729" y="2844865"/>
                    <a:pt x="1361643" y="2851651"/>
                  </a:cubicBezTo>
                  <a:close/>
                  <a:moveTo>
                    <a:pt x="1350377" y="2817584"/>
                  </a:moveTo>
                  <a:cubicBezTo>
                    <a:pt x="1347683" y="2811795"/>
                    <a:pt x="1345034" y="2805931"/>
                    <a:pt x="1342414" y="2800023"/>
                  </a:cubicBezTo>
                  <a:lnTo>
                    <a:pt x="1358369" y="2800008"/>
                  </a:lnTo>
                  <a:cubicBezTo>
                    <a:pt x="1355735" y="2805916"/>
                    <a:pt x="1353085" y="2811795"/>
                    <a:pt x="1350377" y="2817584"/>
                  </a:cubicBezTo>
                  <a:close/>
                  <a:moveTo>
                    <a:pt x="1347326" y="2824029"/>
                  </a:moveTo>
                  <a:cubicBezTo>
                    <a:pt x="1343650" y="2831649"/>
                    <a:pt x="1339870" y="2839060"/>
                    <a:pt x="1335911" y="2846100"/>
                  </a:cubicBezTo>
                  <a:cubicBezTo>
                    <a:pt x="1327904" y="2831827"/>
                    <a:pt x="1320582" y="2816052"/>
                    <a:pt x="1313482" y="2800037"/>
                  </a:cubicBezTo>
                  <a:lnTo>
                    <a:pt x="1336387" y="2800023"/>
                  </a:lnTo>
                  <a:cubicBezTo>
                    <a:pt x="1339959" y="2808119"/>
                    <a:pt x="1343590" y="2816170"/>
                    <a:pt x="1347326" y="2824029"/>
                  </a:cubicBezTo>
                  <a:close/>
                  <a:moveTo>
                    <a:pt x="1307440" y="2800037"/>
                  </a:moveTo>
                  <a:cubicBezTo>
                    <a:pt x="1315387" y="2818016"/>
                    <a:pt x="1323573" y="2835801"/>
                    <a:pt x="1332696" y="2851651"/>
                  </a:cubicBezTo>
                  <a:cubicBezTo>
                    <a:pt x="1321236" y="2870984"/>
                    <a:pt x="1308273" y="2887012"/>
                    <a:pt x="1292483" y="2896195"/>
                  </a:cubicBezTo>
                  <a:cubicBezTo>
                    <a:pt x="1263923" y="2879586"/>
                    <a:pt x="1244620" y="2840563"/>
                    <a:pt x="1226671" y="2800082"/>
                  </a:cubicBezTo>
                  <a:lnTo>
                    <a:pt x="1307440" y="2800037"/>
                  </a:lnTo>
                  <a:close/>
                  <a:moveTo>
                    <a:pt x="1335911" y="2857083"/>
                  </a:moveTo>
                  <a:cubicBezTo>
                    <a:pt x="1339408" y="2862828"/>
                    <a:pt x="1343039" y="2868260"/>
                    <a:pt x="1346865" y="2873321"/>
                  </a:cubicBezTo>
                  <a:cubicBezTo>
                    <a:pt x="1335464" y="2887519"/>
                    <a:pt x="1322472" y="2898011"/>
                    <a:pt x="1306964" y="2902357"/>
                  </a:cubicBezTo>
                  <a:cubicBezTo>
                    <a:pt x="1303987" y="2901523"/>
                    <a:pt x="1301115" y="2900467"/>
                    <a:pt x="1298317" y="2899201"/>
                  </a:cubicBezTo>
                  <a:cubicBezTo>
                    <a:pt x="1312947" y="2889751"/>
                    <a:pt x="1325106" y="2874839"/>
                    <a:pt x="1335911" y="2857083"/>
                  </a:cubicBezTo>
                  <a:close/>
                  <a:moveTo>
                    <a:pt x="1350377" y="2877815"/>
                  </a:moveTo>
                  <a:cubicBezTo>
                    <a:pt x="1353666" y="2881849"/>
                    <a:pt x="1357089" y="2885584"/>
                    <a:pt x="1360661" y="2888992"/>
                  </a:cubicBezTo>
                  <a:cubicBezTo>
                    <a:pt x="1349320" y="2898398"/>
                    <a:pt x="1336447" y="2904113"/>
                    <a:pt x="1321415" y="2904545"/>
                  </a:cubicBezTo>
                  <a:cubicBezTo>
                    <a:pt x="1320194" y="2904515"/>
                    <a:pt x="1318989" y="2904455"/>
                    <a:pt x="1317798" y="2904351"/>
                  </a:cubicBezTo>
                  <a:cubicBezTo>
                    <a:pt x="1330151" y="2898800"/>
                    <a:pt x="1340822" y="2889513"/>
                    <a:pt x="1350377" y="2877815"/>
                  </a:cubicBezTo>
                  <a:close/>
                  <a:moveTo>
                    <a:pt x="1353889" y="2873321"/>
                  </a:moveTo>
                  <a:cubicBezTo>
                    <a:pt x="1357714" y="2868260"/>
                    <a:pt x="1361346" y="2862828"/>
                    <a:pt x="1364843" y="2857083"/>
                  </a:cubicBezTo>
                  <a:cubicBezTo>
                    <a:pt x="1368340" y="2862828"/>
                    <a:pt x="1371972" y="2868260"/>
                    <a:pt x="1375797" y="2873321"/>
                  </a:cubicBezTo>
                  <a:cubicBezTo>
                    <a:pt x="1372299" y="2877666"/>
                    <a:pt x="1368668" y="2881684"/>
                    <a:pt x="1364843" y="2885271"/>
                  </a:cubicBezTo>
                  <a:cubicBezTo>
                    <a:pt x="1361018" y="2881684"/>
                    <a:pt x="1357387" y="2877681"/>
                    <a:pt x="1353889" y="2873321"/>
                  </a:cubicBezTo>
                  <a:close/>
                  <a:moveTo>
                    <a:pt x="1379324" y="2877815"/>
                  </a:moveTo>
                  <a:cubicBezTo>
                    <a:pt x="1388864" y="2889528"/>
                    <a:pt x="1399535" y="2898800"/>
                    <a:pt x="1411888" y="2904336"/>
                  </a:cubicBezTo>
                  <a:cubicBezTo>
                    <a:pt x="1410697" y="2904440"/>
                    <a:pt x="1409477" y="2904485"/>
                    <a:pt x="1408256" y="2904530"/>
                  </a:cubicBezTo>
                  <a:cubicBezTo>
                    <a:pt x="1393239" y="2904098"/>
                    <a:pt x="1380366" y="2898383"/>
                    <a:pt x="1369040" y="2888992"/>
                  </a:cubicBezTo>
                  <a:cubicBezTo>
                    <a:pt x="1372612" y="2885584"/>
                    <a:pt x="1376035" y="2881849"/>
                    <a:pt x="1379324" y="2877815"/>
                  </a:cubicBezTo>
                  <a:close/>
                  <a:moveTo>
                    <a:pt x="1382836" y="2873321"/>
                  </a:moveTo>
                  <a:cubicBezTo>
                    <a:pt x="1386661" y="2868260"/>
                    <a:pt x="1390292" y="2862828"/>
                    <a:pt x="1393790" y="2857083"/>
                  </a:cubicBezTo>
                  <a:cubicBezTo>
                    <a:pt x="1404580" y="2874824"/>
                    <a:pt x="1416739" y="2889751"/>
                    <a:pt x="1431369" y="2899201"/>
                  </a:cubicBezTo>
                  <a:cubicBezTo>
                    <a:pt x="1428571" y="2900467"/>
                    <a:pt x="1425684" y="2901523"/>
                    <a:pt x="1422722" y="2902357"/>
                  </a:cubicBezTo>
                  <a:cubicBezTo>
                    <a:pt x="1407229" y="2898011"/>
                    <a:pt x="1394236" y="2887534"/>
                    <a:pt x="1382836" y="2873321"/>
                  </a:cubicBezTo>
                  <a:close/>
                  <a:moveTo>
                    <a:pt x="1397005" y="2851651"/>
                  </a:moveTo>
                  <a:cubicBezTo>
                    <a:pt x="1406158" y="2835771"/>
                    <a:pt x="1414343" y="2817956"/>
                    <a:pt x="1422306" y="2799963"/>
                  </a:cubicBezTo>
                  <a:lnTo>
                    <a:pt x="1503119" y="2799918"/>
                  </a:lnTo>
                  <a:cubicBezTo>
                    <a:pt x="1485141" y="2840459"/>
                    <a:pt x="1465823" y="2879571"/>
                    <a:pt x="1437203" y="2896210"/>
                  </a:cubicBezTo>
                  <a:cubicBezTo>
                    <a:pt x="1421413" y="2887028"/>
                    <a:pt x="1408464" y="2870999"/>
                    <a:pt x="1397005" y="2851651"/>
                  </a:cubicBezTo>
                  <a:close/>
                  <a:moveTo>
                    <a:pt x="1433066" y="2775451"/>
                  </a:moveTo>
                  <a:cubicBezTo>
                    <a:pt x="1451550" y="2733720"/>
                    <a:pt x="1471374" y="2693343"/>
                    <a:pt x="1501214" y="2677195"/>
                  </a:cubicBezTo>
                  <a:cubicBezTo>
                    <a:pt x="1516975" y="2685722"/>
                    <a:pt x="1529953" y="2701007"/>
                    <a:pt x="1541398" y="2719685"/>
                  </a:cubicBezTo>
                  <a:cubicBezTo>
                    <a:pt x="1531352" y="2736622"/>
                    <a:pt x="1522467" y="2755940"/>
                    <a:pt x="1513865" y="2775451"/>
                  </a:cubicBezTo>
                  <a:lnTo>
                    <a:pt x="1433066" y="2775451"/>
                  </a:lnTo>
                  <a:close/>
                  <a:moveTo>
                    <a:pt x="1544642" y="2725102"/>
                  </a:moveTo>
                  <a:cubicBezTo>
                    <a:pt x="1548601" y="2731934"/>
                    <a:pt x="1552381" y="2739167"/>
                    <a:pt x="1556042" y="2746608"/>
                  </a:cubicBezTo>
                  <a:cubicBezTo>
                    <a:pt x="1551488" y="2755999"/>
                    <a:pt x="1547127" y="2765703"/>
                    <a:pt x="1542827" y="2775451"/>
                  </a:cubicBezTo>
                  <a:lnTo>
                    <a:pt x="1519922" y="2775451"/>
                  </a:lnTo>
                  <a:cubicBezTo>
                    <a:pt x="1527691" y="2757860"/>
                    <a:pt x="1535728" y="2740506"/>
                    <a:pt x="1544642" y="2725102"/>
                  </a:cubicBezTo>
                  <a:close/>
                  <a:moveTo>
                    <a:pt x="1584975" y="2746608"/>
                  </a:moveTo>
                  <a:cubicBezTo>
                    <a:pt x="1581061" y="2754675"/>
                    <a:pt x="1577295" y="2762964"/>
                    <a:pt x="1573574" y="2771328"/>
                  </a:cubicBezTo>
                  <a:cubicBezTo>
                    <a:pt x="1569853" y="2762964"/>
                    <a:pt x="1566088" y="2754660"/>
                    <a:pt x="1562174" y="2746608"/>
                  </a:cubicBezTo>
                  <a:cubicBezTo>
                    <a:pt x="1565835" y="2739152"/>
                    <a:pt x="1569616" y="2731934"/>
                    <a:pt x="1573574" y="2725102"/>
                  </a:cubicBezTo>
                  <a:cubicBezTo>
                    <a:pt x="1577533" y="2731934"/>
                    <a:pt x="1581313" y="2739152"/>
                    <a:pt x="1584975" y="2746608"/>
                  </a:cubicBezTo>
                  <a:close/>
                  <a:moveTo>
                    <a:pt x="1576804" y="2719685"/>
                  </a:moveTo>
                  <a:cubicBezTo>
                    <a:pt x="1580391" y="2713836"/>
                    <a:pt x="1584126" y="2708300"/>
                    <a:pt x="1588040" y="2703225"/>
                  </a:cubicBezTo>
                  <a:cubicBezTo>
                    <a:pt x="1591970" y="2708315"/>
                    <a:pt x="1595690" y="2713836"/>
                    <a:pt x="1599277" y="2719685"/>
                  </a:cubicBezTo>
                  <a:cubicBezTo>
                    <a:pt x="1595378" y="2726264"/>
                    <a:pt x="1591642" y="2733214"/>
                    <a:pt x="1588040" y="2740387"/>
                  </a:cubicBezTo>
                  <a:cubicBezTo>
                    <a:pt x="1584453" y="2733214"/>
                    <a:pt x="1580718" y="2726264"/>
                    <a:pt x="1576804" y="2719685"/>
                  </a:cubicBezTo>
                  <a:close/>
                  <a:moveTo>
                    <a:pt x="1559108" y="2740387"/>
                  </a:moveTo>
                  <a:cubicBezTo>
                    <a:pt x="1555507" y="2733214"/>
                    <a:pt x="1551771" y="2726264"/>
                    <a:pt x="1547871" y="2719685"/>
                  </a:cubicBezTo>
                  <a:cubicBezTo>
                    <a:pt x="1551458" y="2713836"/>
                    <a:pt x="1555194" y="2708300"/>
                    <a:pt x="1559108" y="2703225"/>
                  </a:cubicBezTo>
                  <a:cubicBezTo>
                    <a:pt x="1563038" y="2708315"/>
                    <a:pt x="1566758" y="2713836"/>
                    <a:pt x="1570345" y="2719685"/>
                  </a:cubicBezTo>
                  <a:cubicBezTo>
                    <a:pt x="1566446" y="2726264"/>
                    <a:pt x="1562710" y="2733214"/>
                    <a:pt x="1559108" y="2740387"/>
                  </a:cubicBezTo>
                  <a:close/>
                  <a:moveTo>
                    <a:pt x="1559108" y="2752978"/>
                  </a:moveTo>
                  <a:cubicBezTo>
                    <a:pt x="1562606" y="2760345"/>
                    <a:pt x="1566014" y="2767876"/>
                    <a:pt x="1569377" y="2775451"/>
                  </a:cubicBezTo>
                  <a:lnTo>
                    <a:pt x="1548854" y="2775451"/>
                  </a:lnTo>
                  <a:cubicBezTo>
                    <a:pt x="1552203" y="2767876"/>
                    <a:pt x="1555611" y="2760331"/>
                    <a:pt x="1559108" y="2752978"/>
                  </a:cubicBezTo>
                  <a:close/>
                  <a:moveTo>
                    <a:pt x="1588055" y="2752978"/>
                  </a:moveTo>
                  <a:cubicBezTo>
                    <a:pt x="1591553" y="2760345"/>
                    <a:pt x="1594961" y="2767876"/>
                    <a:pt x="1598325" y="2775451"/>
                  </a:cubicBezTo>
                  <a:lnTo>
                    <a:pt x="1577801" y="2775451"/>
                  </a:lnTo>
                  <a:cubicBezTo>
                    <a:pt x="1581150" y="2767876"/>
                    <a:pt x="1584558" y="2760331"/>
                    <a:pt x="1588055" y="2752978"/>
                  </a:cubicBezTo>
                  <a:close/>
                  <a:moveTo>
                    <a:pt x="1591121" y="2746608"/>
                  </a:moveTo>
                  <a:cubicBezTo>
                    <a:pt x="1594782" y="2739152"/>
                    <a:pt x="1598562" y="2731934"/>
                    <a:pt x="1602521" y="2725102"/>
                  </a:cubicBezTo>
                  <a:cubicBezTo>
                    <a:pt x="1611437" y="2740506"/>
                    <a:pt x="1619458" y="2757860"/>
                    <a:pt x="1627257" y="2775466"/>
                  </a:cubicBezTo>
                  <a:lnTo>
                    <a:pt x="1604352" y="2775466"/>
                  </a:lnTo>
                  <a:cubicBezTo>
                    <a:pt x="1600051" y="2765703"/>
                    <a:pt x="1595675" y="2755999"/>
                    <a:pt x="1591121" y="2746608"/>
                  </a:cubicBezTo>
                  <a:close/>
                  <a:moveTo>
                    <a:pt x="1605751" y="2719685"/>
                  </a:moveTo>
                  <a:cubicBezTo>
                    <a:pt x="1617196" y="2700993"/>
                    <a:pt x="1630174" y="2685722"/>
                    <a:pt x="1645934" y="2677195"/>
                  </a:cubicBezTo>
                  <a:cubicBezTo>
                    <a:pt x="1675775" y="2693343"/>
                    <a:pt x="1695599" y="2733720"/>
                    <a:pt x="1714083" y="2775451"/>
                  </a:cubicBezTo>
                  <a:lnTo>
                    <a:pt x="1633284" y="2775451"/>
                  </a:lnTo>
                  <a:cubicBezTo>
                    <a:pt x="1624682" y="2755940"/>
                    <a:pt x="1615797" y="2736622"/>
                    <a:pt x="1605751" y="2719685"/>
                  </a:cubicBezTo>
                  <a:close/>
                  <a:moveTo>
                    <a:pt x="3491359" y="2794189"/>
                  </a:moveTo>
                  <a:lnTo>
                    <a:pt x="3470330" y="2794203"/>
                  </a:lnTo>
                  <a:cubicBezTo>
                    <a:pt x="3470017" y="2793489"/>
                    <a:pt x="3469704" y="2792775"/>
                    <a:pt x="3469377" y="2792060"/>
                  </a:cubicBezTo>
                  <a:cubicBezTo>
                    <a:pt x="3469928" y="2790811"/>
                    <a:pt x="3470478" y="2789560"/>
                    <a:pt x="3471014" y="2788324"/>
                  </a:cubicBezTo>
                  <a:cubicBezTo>
                    <a:pt x="3472085" y="2785884"/>
                    <a:pt x="3473157" y="2783443"/>
                    <a:pt x="3474228" y="2780988"/>
                  </a:cubicBezTo>
                  <a:lnTo>
                    <a:pt x="3497148" y="2780988"/>
                  </a:lnTo>
                  <a:cubicBezTo>
                    <a:pt x="3496404" y="2782699"/>
                    <a:pt x="3495645" y="2784396"/>
                    <a:pt x="3494901" y="2786107"/>
                  </a:cubicBezTo>
                  <a:cubicBezTo>
                    <a:pt x="3493725" y="2788786"/>
                    <a:pt x="3492549" y="2791495"/>
                    <a:pt x="3491359" y="2794189"/>
                  </a:cubicBezTo>
                  <a:close/>
                  <a:moveTo>
                    <a:pt x="3379529" y="2885257"/>
                  </a:moveTo>
                  <a:cubicBezTo>
                    <a:pt x="3358544" y="2865522"/>
                    <a:pt x="3342858" y="2833152"/>
                    <a:pt x="3328080" y="2799814"/>
                  </a:cubicBezTo>
                  <a:lnTo>
                    <a:pt x="3376240" y="2799785"/>
                  </a:lnTo>
                  <a:cubicBezTo>
                    <a:pt x="3384738" y="2819013"/>
                    <a:pt x="3393504" y="2838034"/>
                    <a:pt x="3403416" y="2854717"/>
                  </a:cubicBezTo>
                  <a:cubicBezTo>
                    <a:pt x="3396169" y="2866534"/>
                    <a:pt x="3388310" y="2876996"/>
                    <a:pt x="3379529" y="2885257"/>
                  </a:cubicBezTo>
                  <a:close/>
                  <a:moveTo>
                    <a:pt x="3264158" y="2786092"/>
                  </a:moveTo>
                  <a:cubicBezTo>
                    <a:pt x="3263414" y="2784381"/>
                    <a:pt x="3262669" y="2782684"/>
                    <a:pt x="3261911" y="2780972"/>
                  </a:cubicBezTo>
                  <a:lnTo>
                    <a:pt x="3281139" y="2780972"/>
                  </a:lnTo>
                  <a:cubicBezTo>
                    <a:pt x="3282210" y="2783413"/>
                    <a:pt x="3283282" y="2785854"/>
                    <a:pt x="3284353" y="2788310"/>
                  </a:cubicBezTo>
                  <a:cubicBezTo>
                    <a:pt x="3285232" y="2790319"/>
                    <a:pt x="3286110" y="2792313"/>
                    <a:pt x="3286988" y="2794323"/>
                  </a:cubicBezTo>
                  <a:lnTo>
                    <a:pt x="3267759" y="2794337"/>
                  </a:lnTo>
                  <a:cubicBezTo>
                    <a:pt x="3266569" y="2791584"/>
                    <a:pt x="3265363" y="2788831"/>
                    <a:pt x="3264158" y="2786092"/>
                  </a:cubicBezTo>
                  <a:close/>
                  <a:moveTo>
                    <a:pt x="3214911" y="2794352"/>
                  </a:moveTo>
                  <a:lnTo>
                    <a:pt x="3195742" y="2794367"/>
                  </a:lnTo>
                  <a:cubicBezTo>
                    <a:pt x="3196634" y="2792343"/>
                    <a:pt x="3197513" y="2790319"/>
                    <a:pt x="3198405" y="2788310"/>
                  </a:cubicBezTo>
                  <a:cubicBezTo>
                    <a:pt x="3199477" y="2785869"/>
                    <a:pt x="3200549" y="2783443"/>
                    <a:pt x="3201606" y="2781002"/>
                  </a:cubicBezTo>
                  <a:lnTo>
                    <a:pt x="3220774" y="2781002"/>
                  </a:lnTo>
                  <a:cubicBezTo>
                    <a:pt x="3220030" y="2782699"/>
                    <a:pt x="3219286" y="2784396"/>
                    <a:pt x="3218542" y="2786107"/>
                  </a:cubicBezTo>
                  <a:cubicBezTo>
                    <a:pt x="3217336" y="2788846"/>
                    <a:pt x="3216131" y="2791599"/>
                    <a:pt x="3214911" y="2794352"/>
                  </a:cubicBezTo>
                  <a:close/>
                  <a:moveTo>
                    <a:pt x="3007310" y="2875717"/>
                  </a:moveTo>
                  <a:cubicBezTo>
                    <a:pt x="3011106" y="2870880"/>
                    <a:pt x="3014722" y="2865641"/>
                    <a:pt x="3018189" y="2860120"/>
                  </a:cubicBezTo>
                  <a:cubicBezTo>
                    <a:pt x="3021106" y="2864748"/>
                    <a:pt x="3024113" y="2869168"/>
                    <a:pt x="3027253" y="2873335"/>
                  </a:cubicBezTo>
                  <a:cubicBezTo>
                    <a:pt x="3023756" y="2877681"/>
                    <a:pt x="3020125" y="2881700"/>
                    <a:pt x="3016299" y="2885287"/>
                  </a:cubicBezTo>
                  <a:cubicBezTo>
                    <a:pt x="3013189" y="2882354"/>
                    <a:pt x="3010197" y="2879155"/>
                    <a:pt x="3007310" y="2875717"/>
                  </a:cubicBezTo>
                  <a:close/>
                  <a:moveTo>
                    <a:pt x="1769655" y="2834015"/>
                  </a:moveTo>
                  <a:cubicBezTo>
                    <a:pt x="1773242" y="2841174"/>
                    <a:pt x="1776963" y="2848094"/>
                    <a:pt x="1780862" y="2854658"/>
                  </a:cubicBezTo>
                  <a:cubicBezTo>
                    <a:pt x="1777275" y="2860521"/>
                    <a:pt x="1773540" y="2866043"/>
                    <a:pt x="1769625" y="2871133"/>
                  </a:cubicBezTo>
                  <a:cubicBezTo>
                    <a:pt x="1765711" y="2866057"/>
                    <a:pt x="1761991" y="2860551"/>
                    <a:pt x="1758419" y="2854717"/>
                  </a:cubicBezTo>
                  <a:cubicBezTo>
                    <a:pt x="1762318" y="2848124"/>
                    <a:pt x="1766039" y="2841188"/>
                    <a:pt x="1769655" y="2834015"/>
                  </a:cubicBezTo>
                  <a:close/>
                  <a:moveTo>
                    <a:pt x="1772721" y="2827779"/>
                  </a:moveTo>
                  <a:cubicBezTo>
                    <a:pt x="1776636" y="2819713"/>
                    <a:pt x="1780401" y="2811423"/>
                    <a:pt x="1784122" y="2803059"/>
                  </a:cubicBezTo>
                  <a:cubicBezTo>
                    <a:pt x="1787828" y="2811393"/>
                    <a:pt x="1791593" y="2819668"/>
                    <a:pt x="1795477" y="2827720"/>
                  </a:cubicBezTo>
                  <a:cubicBezTo>
                    <a:pt x="1791816" y="2835176"/>
                    <a:pt x="1788036" y="2842409"/>
                    <a:pt x="1784077" y="2849240"/>
                  </a:cubicBezTo>
                  <a:cubicBezTo>
                    <a:pt x="1780148" y="2842424"/>
                    <a:pt x="1776368" y="2835221"/>
                    <a:pt x="1772721" y="2827779"/>
                  </a:cubicBezTo>
                  <a:close/>
                  <a:moveTo>
                    <a:pt x="1788676" y="2799740"/>
                  </a:moveTo>
                  <a:lnTo>
                    <a:pt x="1808425" y="2799725"/>
                  </a:lnTo>
                  <a:cubicBezTo>
                    <a:pt x="1805196" y="2807017"/>
                    <a:pt x="1801907" y="2814265"/>
                    <a:pt x="1798543" y="2821350"/>
                  </a:cubicBezTo>
                  <a:cubicBezTo>
                    <a:pt x="1795194" y="2814265"/>
                    <a:pt x="1791920" y="2807033"/>
                    <a:pt x="1788676" y="2799740"/>
                  </a:cubicBezTo>
                  <a:close/>
                  <a:moveTo>
                    <a:pt x="3365540" y="2775451"/>
                  </a:moveTo>
                  <a:lnTo>
                    <a:pt x="3317379" y="2775451"/>
                  </a:lnTo>
                  <a:cubicBezTo>
                    <a:pt x="3308776" y="2755954"/>
                    <a:pt x="3299906" y="2736652"/>
                    <a:pt x="3289876" y="2719715"/>
                  </a:cubicBezTo>
                  <a:cubicBezTo>
                    <a:pt x="3297108" y="2707898"/>
                    <a:pt x="3304966" y="2697435"/>
                    <a:pt x="3313732" y="2689176"/>
                  </a:cubicBezTo>
                  <a:cubicBezTo>
                    <a:pt x="3334896" y="2709089"/>
                    <a:pt x="3350657" y="2741831"/>
                    <a:pt x="3365540" y="2775451"/>
                  </a:cubicBezTo>
                  <a:close/>
                  <a:moveTo>
                    <a:pt x="3317915" y="2685470"/>
                  </a:moveTo>
                  <a:cubicBezTo>
                    <a:pt x="3321204" y="2682731"/>
                    <a:pt x="3324642" y="2680320"/>
                    <a:pt x="3328213" y="2678237"/>
                  </a:cubicBezTo>
                  <a:cubicBezTo>
                    <a:pt x="3357026" y="2695024"/>
                    <a:pt x="3376404" y="2734598"/>
                    <a:pt x="3394502" y="2775466"/>
                  </a:cubicBezTo>
                  <a:lnTo>
                    <a:pt x="3371597" y="2775466"/>
                  </a:lnTo>
                  <a:cubicBezTo>
                    <a:pt x="3356238" y="2740699"/>
                    <a:pt x="3340060" y="2706558"/>
                    <a:pt x="3317915" y="2685470"/>
                  </a:cubicBezTo>
                  <a:close/>
                  <a:moveTo>
                    <a:pt x="3185963" y="2794382"/>
                  </a:moveTo>
                  <a:lnTo>
                    <a:pt x="3163044" y="2794397"/>
                  </a:lnTo>
                  <a:cubicBezTo>
                    <a:pt x="3163937" y="2792373"/>
                    <a:pt x="3164830" y="2790334"/>
                    <a:pt x="3165708" y="2788310"/>
                  </a:cubicBezTo>
                  <a:cubicBezTo>
                    <a:pt x="3166779" y="2785869"/>
                    <a:pt x="3167851" y="2783443"/>
                    <a:pt x="3168908" y="2781002"/>
                  </a:cubicBezTo>
                  <a:lnTo>
                    <a:pt x="3191827" y="2781002"/>
                  </a:lnTo>
                  <a:cubicBezTo>
                    <a:pt x="3191083" y="2782699"/>
                    <a:pt x="3190339" y="2784396"/>
                    <a:pt x="3189595" y="2786092"/>
                  </a:cubicBezTo>
                  <a:cubicBezTo>
                    <a:pt x="3188389" y="2788846"/>
                    <a:pt x="3187184" y="2791614"/>
                    <a:pt x="3185963" y="2794382"/>
                  </a:cubicBezTo>
                  <a:close/>
                  <a:moveTo>
                    <a:pt x="1951151" y="2740417"/>
                  </a:moveTo>
                  <a:cubicBezTo>
                    <a:pt x="1947550" y="2733244"/>
                    <a:pt x="1943814" y="2726293"/>
                    <a:pt x="1939915" y="2719715"/>
                  </a:cubicBezTo>
                  <a:cubicBezTo>
                    <a:pt x="1943501" y="2713866"/>
                    <a:pt x="1947237" y="2708329"/>
                    <a:pt x="1951151" y="2703240"/>
                  </a:cubicBezTo>
                  <a:cubicBezTo>
                    <a:pt x="1955081" y="2708329"/>
                    <a:pt x="1958801" y="2713851"/>
                    <a:pt x="1962388" y="2719715"/>
                  </a:cubicBezTo>
                  <a:cubicBezTo>
                    <a:pt x="1958489" y="2726293"/>
                    <a:pt x="1954768" y="2733228"/>
                    <a:pt x="1951151" y="2740417"/>
                  </a:cubicBezTo>
                  <a:close/>
                  <a:moveTo>
                    <a:pt x="1948085" y="2746638"/>
                  </a:moveTo>
                  <a:cubicBezTo>
                    <a:pt x="1943546" y="2756014"/>
                    <a:pt x="1939171" y="2765718"/>
                    <a:pt x="1934870" y="2775466"/>
                  </a:cubicBezTo>
                  <a:lnTo>
                    <a:pt x="1911965" y="2775466"/>
                  </a:lnTo>
                  <a:cubicBezTo>
                    <a:pt x="1919748" y="2757874"/>
                    <a:pt x="1927770" y="2740521"/>
                    <a:pt x="1936685" y="2725118"/>
                  </a:cubicBezTo>
                  <a:cubicBezTo>
                    <a:pt x="1940644" y="2731949"/>
                    <a:pt x="1944424" y="2739181"/>
                    <a:pt x="1948085" y="2746638"/>
                  </a:cubicBezTo>
                  <a:close/>
                  <a:moveTo>
                    <a:pt x="2025416" y="2775436"/>
                  </a:moveTo>
                  <a:cubicBezTo>
                    <a:pt x="2021116" y="2765688"/>
                    <a:pt x="2016755" y="2755984"/>
                    <a:pt x="2012201" y="2746608"/>
                  </a:cubicBezTo>
                  <a:cubicBezTo>
                    <a:pt x="2015862" y="2739152"/>
                    <a:pt x="2019642" y="2731934"/>
                    <a:pt x="2023601" y="2725088"/>
                  </a:cubicBezTo>
                  <a:cubicBezTo>
                    <a:pt x="2032516" y="2740492"/>
                    <a:pt x="2040538" y="2757845"/>
                    <a:pt x="2048321" y="2775421"/>
                  </a:cubicBezTo>
                  <a:lnTo>
                    <a:pt x="2025416" y="2775436"/>
                  </a:lnTo>
                  <a:close/>
                  <a:moveTo>
                    <a:pt x="1994609" y="2725177"/>
                  </a:moveTo>
                  <a:cubicBezTo>
                    <a:pt x="1998568" y="2732023"/>
                    <a:pt x="2002348" y="2739256"/>
                    <a:pt x="2006009" y="2746712"/>
                  </a:cubicBezTo>
                  <a:cubicBezTo>
                    <a:pt x="2002125" y="2754749"/>
                    <a:pt x="1998360" y="2763009"/>
                    <a:pt x="1994669" y="2771344"/>
                  </a:cubicBezTo>
                  <a:cubicBezTo>
                    <a:pt x="1990948" y="2762979"/>
                    <a:pt x="1987183" y="2754675"/>
                    <a:pt x="1983269" y="2746623"/>
                  </a:cubicBezTo>
                  <a:cubicBezTo>
                    <a:pt x="1986914" y="2739197"/>
                    <a:pt x="1990665" y="2731994"/>
                    <a:pt x="1994609" y="2725177"/>
                  </a:cubicBezTo>
                  <a:close/>
                  <a:moveTo>
                    <a:pt x="2009135" y="2740387"/>
                  </a:moveTo>
                  <a:cubicBezTo>
                    <a:pt x="2005533" y="2733214"/>
                    <a:pt x="2001797" y="2726264"/>
                    <a:pt x="1997898" y="2719685"/>
                  </a:cubicBezTo>
                  <a:cubicBezTo>
                    <a:pt x="2001485" y="2713836"/>
                    <a:pt x="2005221" y="2708300"/>
                    <a:pt x="2009135" y="2703225"/>
                  </a:cubicBezTo>
                  <a:cubicBezTo>
                    <a:pt x="2013064" y="2708315"/>
                    <a:pt x="2016785" y="2713836"/>
                    <a:pt x="2020372" y="2719685"/>
                  </a:cubicBezTo>
                  <a:cubicBezTo>
                    <a:pt x="2016472" y="2726264"/>
                    <a:pt x="2012736" y="2733214"/>
                    <a:pt x="2009135" y="2740387"/>
                  </a:cubicBezTo>
                  <a:close/>
                  <a:moveTo>
                    <a:pt x="2009075" y="2753082"/>
                  </a:moveTo>
                  <a:cubicBezTo>
                    <a:pt x="2012558" y="2760405"/>
                    <a:pt x="2015936" y="2767890"/>
                    <a:pt x="2019270" y="2775436"/>
                  </a:cubicBezTo>
                  <a:lnTo>
                    <a:pt x="1998866" y="2775436"/>
                  </a:lnTo>
                  <a:cubicBezTo>
                    <a:pt x="2002214" y="2767890"/>
                    <a:pt x="2005607" y="2760405"/>
                    <a:pt x="2009075" y="2753082"/>
                  </a:cubicBezTo>
                  <a:close/>
                  <a:moveTo>
                    <a:pt x="2050777" y="2780988"/>
                  </a:moveTo>
                  <a:cubicBezTo>
                    <a:pt x="2051849" y="2783428"/>
                    <a:pt x="2052920" y="2785869"/>
                    <a:pt x="2053992" y="2788310"/>
                  </a:cubicBezTo>
                  <a:cubicBezTo>
                    <a:pt x="2054825" y="2790230"/>
                    <a:pt x="2055673" y="2792135"/>
                    <a:pt x="2056507" y="2794055"/>
                  </a:cubicBezTo>
                  <a:lnTo>
                    <a:pt x="2033602" y="2794070"/>
                  </a:lnTo>
                  <a:cubicBezTo>
                    <a:pt x="2032426" y="2791406"/>
                    <a:pt x="2031266" y="2788756"/>
                    <a:pt x="2030104" y="2786092"/>
                  </a:cubicBezTo>
                  <a:cubicBezTo>
                    <a:pt x="2029360" y="2784396"/>
                    <a:pt x="2028616" y="2782684"/>
                    <a:pt x="2027857" y="2780972"/>
                  </a:cubicBezTo>
                  <a:lnTo>
                    <a:pt x="2050777" y="2780988"/>
                  </a:lnTo>
                  <a:close/>
                  <a:moveTo>
                    <a:pt x="2059037" y="2786092"/>
                  </a:moveTo>
                  <a:cubicBezTo>
                    <a:pt x="2058293" y="2784396"/>
                    <a:pt x="2057549" y="2782684"/>
                    <a:pt x="2056789" y="2780988"/>
                  </a:cubicBezTo>
                  <a:lnTo>
                    <a:pt x="2108552" y="2780988"/>
                  </a:lnTo>
                  <a:cubicBezTo>
                    <a:pt x="2109624" y="2783428"/>
                    <a:pt x="2110695" y="2785869"/>
                    <a:pt x="2111767" y="2788310"/>
                  </a:cubicBezTo>
                  <a:cubicBezTo>
                    <a:pt x="2112600" y="2790215"/>
                    <a:pt x="2113434" y="2792120"/>
                    <a:pt x="2114267" y="2794025"/>
                  </a:cubicBezTo>
                  <a:lnTo>
                    <a:pt x="2062520" y="2794055"/>
                  </a:lnTo>
                  <a:cubicBezTo>
                    <a:pt x="2061358" y="2791390"/>
                    <a:pt x="2060198" y="2788742"/>
                    <a:pt x="2059037" y="2786092"/>
                  </a:cubicBezTo>
                  <a:close/>
                  <a:moveTo>
                    <a:pt x="2116827" y="2786092"/>
                  </a:moveTo>
                  <a:cubicBezTo>
                    <a:pt x="2116082" y="2784396"/>
                    <a:pt x="2115338" y="2782684"/>
                    <a:pt x="2114580" y="2780988"/>
                  </a:cubicBezTo>
                  <a:lnTo>
                    <a:pt x="2137499" y="2780988"/>
                  </a:lnTo>
                  <a:cubicBezTo>
                    <a:pt x="2138571" y="2783428"/>
                    <a:pt x="2139642" y="2785869"/>
                    <a:pt x="2140714" y="2788310"/>
                  </a:cubicBezTo>
                  <a:cubicBezTo>
                    <a:pt x="2141547" y="2790200"/>
                    <a:pt x="2142381" y="2792105"/>
                    <a:pt x="2143214" y="2793995"/>
                  </a:cubicBezTo>
                  <a:lnTo>
                    <a:pt x="2120310" y="2794010"/>
                  </a:lnTo>
                  <a:cubicBezTo>
                    <a:pt x="2119134" y="2791376"/>
                    <a:pt x="2117988" y="2788726"/>
                    <a:pt x="2116827" y="2786092"/>
                  </a:cubicBezTo>
                  <a:close/>
                  <a:moveTo>
                    <a:pt x="3260928" y="2719730"/>
                  </a:moveTo>
                  <a:cubicBezTo>
                    <a:pt x="3264515" y="2713866"/>
                    <a:pt x="3268250" y="2708345"/>
                    <a:pt x="3272164" y="2703255"/>
                  </a:cubicBezTo>
                  <a:cubicBezTo>
                    <a:pt x="3276094" y="2708345"/>
                    <a:pt x="3279814" y="2713881"/>
                    <a:pt x="3283401" y="2719730"/>
                  </a:cubicBezTo>
                  <a:cubicBezTo>
                    <a:pt x="3279502" y="2726323"/>
                    <a:pt x="3275766" y="2733258"/>
                    <a:pt x="3272164" y="2740447"/>
                  </a:cubicBezTo>
                  <a:cubicBezTo>
                    <a:pt x="3268563" y="2733258"/>
                    <a:pt x="3264842" y="2726308"/>
                    <a:pt x="3260928" y="2719730"/>
                  </a:cubicBezTo>
                  <a:close/>
                  <a:moveTo>
                    <a:pt x="3210565" y="2740387"/>
                  </a:moveTo>
                  <a:cubicBezTo>
                    <a:pt x="3206963" y="2733214"/>
                    <a:pt x="3203228" y="2726264"/>
                    <a:pt x="3199328" y="2719685"/>
                  </a:cubicBezTo>
                  <a:cubicBezTo>
                    <a:pt x="3202915" y="2713836"/>
                    <a:pt x="3206650" y="2708300"/>
                    <a:pt x="3210565" y="2703225"/>
                  </a:cubicBezTo>
                  <a:cubicBezTo>
                    <a:pt x="3214494" y="2708315"/>
                    <a:pt x="3218214" y="2713836"/>
                    <a:pt x="3221801" y="2719685"/>
                  </a:cubicBezTo>
                  <a:cubicBezTo>
                    <a:pt x="3217902" y="2726264"/>
                    <a:pt x="3214167" y="2733214"/>
                    <a:pt x="3210565" y="2740387"/>
                  </a:cubicBezTo>
                  <a:close/>
                  <a:moveTo>
                    <a:pt x="3207499" y="2746608"/>
                  </a:moveTo>
                  <a:cubicBezTo>
                    <a:pt x="3202945" y="2755999"/>
                    <a:pt x="3198584" y="2765703"/>
                    <a:pt x="3194268" y="2775451"/>
                  </a:cubicBezTo>
                  <a:lnTo>
                    <a:pt x="3171363" y="2775451"/>
                  </a:lnTo>
                  <a:cubicBezTo>
                    <a:pt x="3179147" y="2757860"/>
                    <a:pt x="3187184" y="2740492"/>
                    <a:pt x="3196099" y="2725088"/>
                  </a:cubicBezTo>
                  <a:cubicBezTo>
                    <a:pt x="3200058" y="2731934"/>
                    <a:pt x="3203838" y="2739152"/>
                    <a:pt x="3207499" y="2746608"/>
                  </a:cubicBezTo>
                  <a:close/>
                  <a:moveTo>
                    <a:pt x="3157017" y="2794397"/>
                  </a:moveTo>
                  <a:lnTo>
                    <a:pt x="3108900" y="2794427"/>
                  </a:lnTo>
                  <a:cubicBezTo>
                    <a:pt x="3109794" y="2792387"/>
                    <a:pt x="3110686" y="2790349"/>
                    <a:pt x="3111579" y="2788310"/>
                  </a:cubicBezTo>
                  <a:cubicBezTo>
                    <a:pt x="3112651" y="2785869"/>
                    <a:pt x="3113722" y="2783443"/>
                    <a:pt x="3114779" y="2781002"/>
                  </a:cubicBezTo>
                  <a:lnTo>
                    <a:pt x="3162880" y="2781002"/>
                  </a:lnTo>
                  <a:cubicBezTo>
                    <a:pt x="3162136" y="2782699"/>
                    <a:pt x="3161392" y="2784396"/>
                    <a:pt x="3160648" y="2786092"/>
                  </a:cubicBezTo>
                  <a:cubicBezTo>
                    <a:pt x="3159442" y="2788861"/>
                    <a:pt x="3158237" y="2791629"/>
                    <a:pt x="3157017" y="2794397"/>
                  </a:cubicBezTo>
                  <a:close/>
                  <a:moveTo>
                    <a:pt x="3108752" y="2781002"/>
                  </a:moveTo>
                  <a:cubicBezTo>
                    <a:pt x="3108007" y="2782699"/>
                    <a:pt x="3107263" y="2784396"/>
                    <a:pt x="3106519" y="2786092"/>
                  </a:cubicBezTo>
                  <a:cubicBezTo>
                    <a:pt x="3105299" y="2788875"/>
                    <a:pt x="3104078" y="2791643"/>
                    <a:pt x="3102858" y="2794427"/>
                  </a:cubicBezTo>
                  <a:lnTo>
                    <a:pt x="3079939" y="2794442"/>
                  </a:lnTo>
                  <a:cubicBezTo>
                    <a:pt x="3080831" y="2792387"/>
                    <a:pt x="3081739" y="2790349"/>
                    <a:pt x="3082632" y="2788310"/>
                  </a:cubicBezTo>
                  <a:cubicBezTo>
                    <a:pt x="3083704" y="2785869"/>
                    <a:pt x="3084760" y="2783443"/>
                    <a:pt x="3085832" y="2781002"/>
                  </a:cubicBezTo>
                  <a:lnTo>
                    <a:pt x="3108752" y="2781002"/>
                  </a:lnTo>
                  <a:close/>
                  <a:moveTo>
                    <a:pt x="2953747" y="2788310"/>
                  </a:moveTo>
                  <a:cubicBezTo>
                    <a:pt x="2954506" y="2790037"/>
                    <a:pt x="2955265" y="2791762"/>
                    <a:pt x="2956024" y="2793504"/>
                  </a:cubicBezTo>
                  <a:lnTo>
                    <a:pt x="2904336" y="2793533"/>
                  </a:lnTo>
                  <a:cubicBezTo>
                    <a:pt x="2903250" y="2791048"/>
                    <a:pt x="2902163" y="2788578"/>
                    <a:pt x="2901077" y="2786107"/>
                  </a:cubicBezTo>
                  <a:cubicBezTo>
                    <a:pt x="2900333" y="2784410"/>
                    <a:pt x="2899588" y="2782714"/>
                    <a:pt x="2898844" y="2781002"/>
                  </a:cubicBezTo>
                  <a:lnTo>
                    <a:pt x="2950547" y="2781002"/>
                  </a:lnTo>
                  <a:cubicBezTo>
                    <a:pt x="2951619" y="2783428"/>
                    <a:pt x="2952675" y="2785869"/>
                    <a:pt x="2953747" y="2788310"/>
                  </a:cubicBezTo>
                  <a:close/>
                  <a:moveTo>
                    <a:pt x="3045336" y="2845951"/>
                  </a:moveTo>
                  <a:cubicBezTo>
                    <a:pt x="3042062" y="2840102"/>
                    <a:pt x="3038892" y="2834015"/>
                    <a:pt x="3035810" y="2827749"/>
                  </a:cubicBezTo>
                  <a:cubicBezTo>
                    <a:pt x="3039710" y="2819683"/>
                    <a:pt x="3043490" y="2811378"/>
                    <a:pt x="3047211" y="2803014"/>
                  </a:cubicBezTo>
                  <a:cubicBezTo>
                    <a:pt x="3050336" y="2810039"/>
                    <a:pt x="3053506" y="2817019"/>
                    <a:pt x="3056751" y="2823865"/>
                  </a:cubicBezTo>
                  <a:cubicBezTo>
                    <a:pt x="3053075" y="2831500"/>
                    <a:pt x="3049294" y="2838912"/>
                    <a:pt x="3045336" y="2845951"/>
                  </a:cubicBezTo>
                  <a:close/>
                  <a:moveTo>
                    <a:pt x="2994035" y="2800008"/>
                  </a:moveTo>
                  <a:lnTo>
                    <a:pt x="3009825" y="2799993"/>
                  </a:lnTo>
                  <a:cubicBezTo>
                    <a:pt x="3007221" y="2805842"/>
                    <a:pt x="3004602" y="2811661"/>
                    <a:pt x="3001922" y="2817391"/>
                  </a:cubicBezTo>
                  <a:cubicBezTo>
                    <a:pt x="2999244" y="2811676"/>
                    <a:pt x="2996625" y="2805857"/>
                    <a:pt x="2994035" y="2800008"/>
                  </a:cubicBezTo>
                  <a:close/>
                  <a:moveTo>
                    <a:pt x="3004974" y="2823865"/>
                  </a:moveTo>
                  <a:cubicBezTo>
                    <a:pt x="3008694" y="2816052"/>
                    <a:pt x="3012296" y="2808044"/>
                    <a:pt x="3015853" y="2799993"/>
                  </a:cubicBezTo>
                  <a:lnTo>
                    <a:pt x="3016761" y="2799993"/>
                  </a:lnTo>
                  <a:cubicBezTo>
                    <a:pt x="3020348" y="2808104"/>
                    <a:pt x="3023979" y="2816156"/>
                    <a:pt x="3027714" y="2824029"/>
                  </a:cubicBezTo>
                  <a:cubicBezTo>
                    <a:pt x="3024068" y="2831604"/>
                    <a:pt x="3020303" y="2838956"/>
                    <a:pt x="3016374" y="2845951"/>
                  </a:cubicBezTo>
                  <a:cubicBezTo>
                    <a:pt x="3012430" y="2838912"/>
                    <a:pt x="3008649" y="2831500"/>
                    <a:pt x="3004974" y="2823865"/>
                  </a:cubicBezTo>
                  <a:close/>
                  <a:moveTo>
                    <a:pt x="3022967" y="2799993"/>
                  </a:moveTo>
                  <a:lnTo>
                    <a:pt x="3038772" y="2799978"/>
                  </a:lnTo>
                  <a:cubicBezTo>
                    <a:pt x="3036168" y="2805842"/>
                    <a:pt x="3033548" y="2811661"/>
                    <a:pt x="3030870" y="2817406"/>
                  </a:cubicBezTo>
                  <a:cubicBezTo>
                    <a:pt x="3028191" y="2811676"/>
                    <a:pt x="3025557" y="2805857"/>
                    <a:pt x="3022967" y="2799993"/>
                  </a:cubicBezTo>
                  <a:close/>
                  <a:moveTo>
                    <a:pt x="2892817" y="2780988"/>
                  </a:moveTo>
                  <a:cubicBezTo>
                    <a:pt x="2893888" y="2783428"/>
                    <a:pt x="2894960" y="2785869"/>
                    <a:pt x="2896031" y="2788295"/>
                  </a:cubicBezTo>
                  <a:cubicBezTo>
                    <a:pt x="2896791" y="2790037"/>
                    <a:pt x="2897549" y="2791778"/>
                    <a:pt x="2898323" y="2793519"/>
                  </a:cubicBezTo>
                  <a:lnTo>
                    <a:pt x="2875418" y="2793533"/>
                  </a:lnTo>
                  <a:cubicBezTo>
                    <a:pt x="2874332" y="2791048"/>
                    <a:pt x="2873231" y="2788563"/>
                    <a:pt x="2872145" y="2786078"/>
                  </a:cubicBezTo>
                  <a:cubicBezTo>
                    <a:pt x="2871400" y="2784381"/>
                    <a:pt x="2870656" y="2782684"/>
                    <a:pt x="2869912" y="2780972"/>
                  </a:cubicBezTo>
                  <a:lnTo>
                    <a:pt x="2892817" y="2780988"/>
                  </a:lnTo>
                  <a:close/>
                  <a:moveTo>
                    <a:pt x="2987829" y="2800023"/>
                  </a:moveTo>
                  <a:cubicBezTo>
                    <a:pt x="2991400" y="2808119"/>
                    <a:pt x="2995032" y="2816170"/>
                    <a:pt x="2998782" y="2824043"/>
                  </a:cubicBezTo>
                  <a:cubicBezTo>
                    <a:pt x="2995107" y="2831663"/>
                    <a:pt x="2991326" y="2839060"/>
                    <a:pt x="2987367" y="2846115"/>
                  </a:cubicBezTo>
                  <a:cubicBezTo>
                    <a:pt x="2979360" y="2831842"/>
                    <a:pt x="2972038" y="2816066"/>
                    <a:pt x="2964939" y="2800053"/>
                  </a:cubicBezTo>
                  <a:lnTo>
                    <a:pt x="2987829" y="2800023"/>
                  </a:lnTo>
                  <a:close/>
                  <a:moveTo>
                    <a:pt x="3001834" y="2830354"/>
                  </a:moveTo>
                  <a:cubicBezTo>
                    <a:pt x="3005450" y="2837721"/>
                    <a:pt x="3009186" y="2844865"/>
                    <a:pt x="3013100" y="2851651"/>
                  </a:cubicBezTo>
                  <a:cubicBezTo>
                    <a:pt x="3009498" y="2857708"/>
                    <a:pt x="3005762" y="2863453"/>
                    <a:pt x="3001834" y="2868751"/>
                  </a:cubicBezTo>
                  <a:cubicBezTo>
                    <a:pt x="2997904" y="2863453"/>
                    <a:pt x="2994168" y="2857708"/>
                    <a:pt x="2990567" y="2851651"/>
                  </a:cubicBezTo>
                  <a:cubicBezTo>
                    <a:pt x="2994481" y="2844865"/>
                    <a:pt x="2998217" y="2837721"/>
                    <a:pt x="3001834" y="2830354"/>
                  </a:cubicBezTo>
                  <a:close/>
                  <a:moveTo>
                    <a:pt x="3050440" y="2854687"/>
                  </a:moveTo>
                  <a:cubicBezTo>
                    <a:pt x="3054340" y="2848109"/>
                    <a:pt x="3058076" y="2841158"/>
                    <a:pt x="3061677" y="2833985"/>
                  </a:cubicBezTo>
                  <a:cubicBezTo>
                    <a:pt x="3065279" y="2841158"/>
                    <a:pt x="3069014" y="2848109"/>
                    <a:pt x="3072914" y="2854687"/>
                  </a:cubicBezTo>
                  <a:cubicBezTo>
                    <a:pt x="3069327" y="2860536"/>
                    <a:pt x="3065591" y="2866073"/>
                    <a:pt x="3061677" y="2871162"/>
                  </a:cubicBezTo>
                  <a:cubicBezTo>
                    <a:pt x="3057763" y="2866073"/>
                    <a:pt x="3054027" y="2860551"/>
                    <a:pt x="3050440" y="2854687"/>
                  </a:cubicBezTo>
                  <a:close/>
                  <a:moveTo>
                    <a:pt x="3064758" y="2827749"/>
                  </a:moveTo>
                  <a:cubicBezTo>
                    <a:pt x="3069149" y="2818701"/>
                    <a:pt x="3073360" y="2809354"/>
                    <a:pt x="3077512" y="2799948"/>
                  </a:cubicBezTo>
                  <a:lnTo>
                    <a:pt x="3100432" y="2799934"/>
                  </a:lnTo>
                  <a:cubicBezTo>
                    <a:pt x="3092782" y="2817182"/>
                    <a:pt x="3084909" y="2834164"/>
                    <a:pt x="3076158" y="2849270"/>
                  </a:cubicBezTo>
                  <a:cubicBezTo>
                    <a:pt x="3072199" y="2842439"/>
                    <a:pt x="3068419" y="2835221"/>
                    <a:pt x="3064758" y="2827749"/>
                  </a:cubicBezTo>
                  <a:close/>
                  <a:moveTo>
                    <a:pt x="3059802" y="2817406"/>
                  </a:moveTo>
                  <a:cubicBezTo>
                    <a:pt x="3057123" y="2811661"/>
                    <a:pt x="3054489" y="2805842"/>
                    <a:pt x="3051899" y="2799978"/>
                  </a:cubicBezTo>
                  <a:lnTo>
                    <a:pt x="3067720" y="2799963"/>
                  </a:lnTo>
                  <a:cubicBezTo>
                    <a:pt x="3065115" y="2805827"/>
                    <a:pt x="3062496" y="2811661"/>
                    <a:pt x="3059802" y="2817406"/>
                  </a:cubicBezTo>
                  <a:close/>
                  <a:moveTo>
                    <a:pt x="2982694" y="2788310"/>
                  </a:moveTo>
                  <a:cubicBezTo>
                    <a:pt x="2983453" y="2790037"/>
                    <a:pt x="2984197" y="2791762"/>
                    <a:pt x="2984956" y="2793474"/>
                  </a:cubicBezTo>
                  <a:lnTo>
                    <a:pt x="2962052" y="2793489"/>
                  </a:lnTo>
                  <a:cubicBezTo>
                    <a:pt x="2960965" y="2791018"/>
                    <a:pt x="2959878" y="2788563"/>
                    <a:pt x="2958807" y="2786092"/>
                  </a:cubicBezTo>
                  <a:cubicBezTo>
                    <a:pt x="2958063" y="2784396"/>
                    <a:pt x="2957319" y="2782699"/>
                    <a:pt x="2956575" y="2780988"/>
                  </a:cubicBezTo>
                  <a:lnTo>
                    <a:pt x="2979494" y="2780988"/>
                  </a:lnTo>
                  <a:cubicBezTo>
                    <a:pt x="2980551" y="2783428"/>
                    <a:pt x="2981623" y="2785869"/>
                    <a:pt x="2982694" y="2788310"/>
                  </a:cubicBezTo>
                  <a:close/>
                  <a:moveTo>
                    <a:pt x="2867457" y="2775451"/>
                  </a:moveTo>
                  <a:cubicBezTo>
                    <a:pt x="2863155" y="2765718"/>
                    <a:pt x="2858794" y="2756014"/>
                    <a:pt x="2854255" y="2746638"/>
                  </a:cubicBezTo>
                  <a:cubicBezTo>
                    <a:pt x="2857917" y="2739181"/>
                    <a:pt x="2861697" y="2731949"/>
                    <a:pt x="2865656" y="2725118"/>
                  </a:cubicBezTo>
                  <a:cubicBezTo>
                    <a:pt x="2874570" y="2740521"/>
                    <a:pt x="2882592" y="2757860"/>
                    <a:pt x="2890376" y="2775451"/>
                  </a:cubicBezTo>
                  <a:lnTo>
                    <a:pt x="2867457" y="2775451"/>
                  </a:lnTo>
                  <a:close/>
                  <a:moveTo>
                    <a:pt x="2848034" y="2746802"/>
                  </a:moveTo>
                  <a:cubicBezTo>
                    <a:pt x="2844150" y="2754824"/>
                    <a:pt x="2840399" y="2763069"/>
                    <a:pt x="2836709" y="2771388"/>
                  </a:cubicBezTo>
                  <a:cubicBezTo>
                    <a:pt x="2832988" y="2763024"/>
                    <a:pt x="2829223" y="2754720"/>
                    <a:pt x="2825308" y="2746653"/>
                  </a:cubicBezTo>
                  <a:cubicBezTo>
                    <a:pt x="2828955" y="2739241"/>
                    <a:pt x="2832705" y="2732053"/>
                    <a:pt x="2836634" y="2725251"/>
                  </a:cubicBezTo>
                  <a:cubicBezTo>
                    <a:pt x="2840593" y="2732098"/>
                    <a:pt x="2844358" y="2739330"/>
                    <a:pt x="2848034" y="2746802"/>
                  </a:cubicBezTo>
                  <a:close/>
                  <a:moveTo>
                    <a:pt x="2819028" y="2746668"/>
                  </a:moveTo>
                  <a:cubicBezTo>
                    <a:pt x="2815114" y="2754734"/>
                    <a:pt x="2811348" y="2763039"/>
                    <a:pt x="2807627" y="2771403"/>
                  </a:cubicBezTo>
                  <a:cubicBezTo>
                    <a:pt x="2803937" y="2763083"/>
                    <a:pt x="2800186" y="2754824"/>
                    <a:pt x="2796302" y="2746802"/>
                  </a:cubicBezTo>
                  <a:cubicBezTo>
                    <a:pt x="2799963" y="2739330"/>
                    <a:pt x="2803743" y="2732098"/>
                    <a:pt x="2807702" y="2725251"/>
                  </a:cubicBezTo>
                  <a:cubicBezTo>
                    <a:pt x="2811616" y="2732053"/>
                    <a:pt x="2815381" y="2739256"/>
                    <a:pt x="2819028" y="2746668"/>
                  </a:cubicBezTo>
                  <a:close/>
                  <a:moveTo>
                    <a:pt x="2793221" y="2753172"/>
                  </a:moveTo>
                  <a:cubicBezTo>
                    <a:pt x="2796688" y="2760464"/>
                    <a:pt x="2800052" y="2767935"/>
                    <a:pt x="2803386" y="2775451"/>
                  </a:cubicBezTo>
                  <a:lnTo>
                    <a:pt x="2783056" y="2775451"/>
                  </a:lnTo>
                  <a:cubicBezTo>
                    <a:pt x="2786375" y="2767935"/>
                    <a:pt x="2789754" y="2760464"/>
                    <a:pt x="2793221" y="2753172"/>
                  </a:cubicBezTo>
                  <a:close/>
                  <a:moveTo>
                    <a:pt x="2822153" y="2753172"/>
                  </a:moveTo>
                  <a:cubicBezTo>
                    <a:pt x="2825621" y="2760464"/>
                    <a:pt x="2828984" y="2767935"/>
                    <a:pt x="2832318" y="2775451"/>
                  </a:cubicBezTo>
                  <a:lnTo>
                    <a:pt x="2811988" y="2775451"/>
                  </a:lnTo>
                  <a:cubicBezTo>
                    <a:pt x="2815322" y="2767935"/>
                    <a:pt x="2818700" y="2760464"/>
                    <a:pt x="2822153" y="2753172"/>
                  </a:cubicBezTo>
                  <a:close/>
                  <a:moveTo>
                    <a:pt x="2851100" y="2753172"/>
                  </a:moveTo>
                  <a:cubicBezTo>
                    <a:pt x="2854568" y="2760464"/>
                    <a:pt x="2857931" y="2767935"/>
                    <a:pt x="2861265" y="2775451"/>
                  </a:cubicBezTo>
                  <a:lnTo>
                    <a:pt x="2840935" y="2775451"/>
                  </a:lnTo>
                  <a:cubicBezTo>
                    <a:pt x="2844269" y="2767935"/>
                    <a:pt x="2847632" y="2760464"/>
                    <a:pt x="2851100" y="2753172"/>
                  </a:cubicBezTo>
                  <a:close/>
                  <a:moveTo>
                    <a:pt x="2851175" y="2740417"/>
                  </a:moveTo>
                  <a:cubicBezTo>
                    <a:pt x="2847573" y="2733228"/>
                    <a:pt x="2843837" y="2726293"/>
                    <a:pt x="2839938" y="2719700"/>
                  </a:cubicBezTo>
                  <a:cubicBezTo>
                    <a:pt x="2843525" y="2713836"/>
                    <a:pt x="2847260" y="2708315"/>
                    <a:pt x="2851175" y="2703225"/>
                  </a:cubicBezTo>
                  <a:cubicBezTo>
                    <a:pt x="2855103" y="2708315"/>
                    <a:pt x="2858824" y="2713836"/>
                    <a:pt x="2862411" y="2719700"/>
                  </a:cubicBezTo>
                  <a:cubicBezTo>
                    <a:pt x="2858512" y="2726293"/>
                    <a:pt x="2854776" y="2733244"/>
                    <a:pt x="2851175" y="2740417"/>
                  </a:cubicBezTo>
                  <a:close/>
                  <a:moveTo>
                    <a:pt x="2793146" y="2740447"/>
                  </a:moveTo>
                  <a:cubicBezTo>
                    <a:pt x="2789545" y="2733258"/>
                    <a:pt x="2785809" y="2726323"/>
                    <a:pt x="2781910" y="2719730"/>
                  </a:cubicBezTo>
                  <a:cubicBezTo>
                    <a:pt x="2785497" y="2713866"/>
                    <a:pt x="2789232" y="2708345"/>
                    <a:pt x="2793146" y="2703255"/>
                  </a:cubicBezTo>
                  <a:cubicBezTo>
                    <a:pt x="2797076" y="2708345"/>
                    <a:pt x="2800796" y="2713881"/>
                    <a:pt x="2804383" y="2719730"/>
                  </a:cubicBezTo>
                  <a:cubicBezTo>
                    <a:pt x="2800484" y="2726308"/>
                    <a:pt x="2796763" y="2733258"/>
                    <a:pt x="2793146" y="2740447"/>
                  </a:cubicBezTo>
                  <a:close/>
                  <a:moveTo>
                    <a:pt x="2790081" y="2746668"/>
                  </a:moveTo>
                  <a:cubicBezTo>
                    <a:pt x="2785542" y="2756029"/>
                    <a:pt x="2781181" y="2765718"/>
                    <a:pt x="2776895" y="2775451"/>
                  </a:cubicBezTo>
                  <a:lnTo>
                    <a:pt x="2753990" y="2775451"/>
                  </a:lnTo>
                  <a:cubicBezTo>
                    <a:pt x="2761773" y="2757874"/>
                    <a:pt x="2769780" y="2740536"/>
                    <a:pt x="2778695" y="2725147"/>
                  </a:cubicBezTo>
                  <a:cubicBezTo>
                    <a:pt x="2782639" y="2731978"/>
                    <a:pt x="2786419" y="2739211"/>
                    <a:pt x="2790081" y="2746668"/>
                  </a:cubicBezTo>
                  <a:close/>
                  <a:moveTo>
                    <a:pt x="2739970" y="2793623"/>
                  </a:moveTo>
                  <a:lnTo>
                    <a:pt x="2688223" y="2793653"/>
                  </a:lnTo>
                  <a:cubicBezTo>
                    <a:pt x="2689011" y="2791867"/>
                    <a:pt x="2689785" y="2790081"/>
                    <a:pt x="2690574" y="2788295"/>
                  </a:cubicBezTo>
                  <a:cubicBezTo>
                    <a:pt x="2691645" y="2785854"/>
                    <a:pt x="2692717" y="2783413"/>
                    <a:pt x="2693789" y="2780972"/>
                  </a:cubicBezTo>
                  <a:lnTo>
                    <a:pt x="2745521" y="2780972"/>
                  </a:lnTo>
                  <a:cubicBezTo>
                    <a:pt x="2744777" y="2782669"/>
                    <a:pt x="2744033" y="2784381"/>
                    <a:pt x="2743289" y="2786078"/>
                  </a:cubicBezTo>
                  <a:cubicBezTo>
                    <a:pt x="2742173" y="2788608"/>
                    <a:pt x="2741072" y="2791108"/>
                    <a:pt x="2739970" y="2793623"/>
                  </a:cubicBezTo>
                  <a:close/>
                  <a:moveTo>
                    <a:pt x="2480072" y="2786092"/>
                  </a:moveTo>
                  <a:cubicBezTo>
                    <a:pt x="2479328" y="2784396"/>
                    <a:pt x="2478584" y="2782684"/>
                    <a:pt x="2477839" y="2780988"/>
                  </a:cubicBezTo>
                  <a:lnTo>
                    <a:pt x="2529557" y="2780988"/>
                  </a:lnTo>
                  <a:cubicBezTo>
                    <a:pt x="2530628" y="2783428"/>
                    <a:pt x="2531700" y="2785869"/>
                    <a:pt x="2532771" y="2788310"/>
                  </a:cubicBezTo>
                  <a:cubicBezTo>
                    <a:pt x="2533561" y="2790125"/>
                    <a:pt x="2534364" y="2791941"/>
                    <a:pt x="2535153" y="2793757"/>
                  </a:cubicBezTo>
                  <a:lnTo>
                    <a:pt x="2483450" y="2793787"/>
                  </a:lnTo>
                  <a:cubicBezTo>
                    <a:pt x="2482319" y="2791227"/>
                    <a:pt x="2481203" y="2788652"/>
                    <a:pt x="2480072" y="2786092"/>
                  </a:cubicBezTo>
                  <a:close/>
                  <a:moveTo>
                    <a:pt x="2573149" y="2800276"/>
                  </a:moveTo>
                  <a:lnTo>
                    <a:pt x="2592318" y="2800261"/>
                  </a:lnTo>
                  <a:cubicBezTo>
                    <a:pt x="2589178" y="2807345"/>
                    <a:pt x="2585993" y="2814369"/>
                    <a:pt x="2582733" y="2821245"/>
                  </a:cubicBezTo>
                  <a:cubicBezTo>
                    <a:pt x="2579474" y="2814369"/>
                    <a:pt x="2576289" y="2807345"/>
                    <a:pt x="2573149" y="2800276"/>
                  </a:cubicBezTo>
                  <a:close/>
                  <a:moveTo>
                    <a:pt x="2602081" y="2800261"/>
                  </a:moveTo>
                  <a:lnTo>
                    <a:pt x="2621280" y="2800246"/>
                  </a:lnTo>
                  <a:cubicBezTo>
                    <a:pt x="2618140" y="2807330"/>
                    <a:pt x="2614955" y="2814369"/>
                    <a:pt x="2611680" y="2821245"/>
                  </a:cubicBezTo>
                  <a:cubicBezTo>
                    <a:pt x="2608406" y="2814369"/>
                    <a:pt x="2605221" y="2807330"/>
                    <a:pt x="2602081" y="2800261"/>
                  </a:cubicBezTo>
                  <a:close/>
                  <a:moveTo>
                    <a:pt x="2640613" y="2821245"/>
                  </a:moveTo>
                  <a:cubicBezTo>
                    <a:pt x="2637338" y="2814369"/>
                    <a:pt x="2634153" y="2807330"/>
                    <a:pt x="2631013" y="2800246"/>
                  </a:cubicBezTo>
                  <a:lnTo>
                    <a:pt x="2650212" y="2800231"/>
                  </a:lnTo>
                  <a:cubicBezTo>
                    <a:pt x="2647072" y="2807315"/>
                    <a:pt x="2643887" y="2814355"/>
                    <a:pt x="2640613" y="2821245"/>
                  </a:cubicBezTo>
                  <a:close/>
                  <a:moveTo>
                    <a:pt x="2585799" y="2827616"/>
                  </a:moveTo>
                  <a:cubicBezTo>
                    <a:pt x="2589684" y="2819594"/>
                    <a:pt x="2593434" y="2811333"/>
                    <a:pt x="2597125" y="2803029"/>
                  </a:cubicBezTo>
                  <a:cubicBezTo>
                    <a:pt x="2600846" y="2811393"/>
                    <a:pt x="2604611" y="2819698"/>
                    <a:pt x="2608525" y="2827764"/>
                  </a:cubicBezTo>
                  <a:cubicBezTo>
                    <a:pt x="2604879" y="2835176"/>
                    <a:pt x="2601128" y="2842364"/>
                    <a:pt x="2597199" y="2849166"/>
                  </a:cubicBezTo>
                  <a:cubicBezTo>
                    <a:pt x="2593241" y="2842320"/>
                    <a:pt x="2589475" y="2835072"/>
                    <a:pt x="2585799" y="2827616"/>
                  </a:cubicBezTo>
                  <a:close/>
                  <a:moveTo>
                    <a:pt x="2614806" y="2827749"/>
                  </a:moveTo>
                  <a:cubicBezTo>
                    <a:pt x="2618720" y="2819683"/>
                    <a:pt x="2622485" y="2811378"/>
                    <a:pt x="2626206" y="2803014"/>
                  </a:cubicBezTo>
                  <a:cubicBezTo>
                    <a:pt x="2629897" y="2811333"/>
                    <a:pt x="2633648" y="2819594"/>
                    <a:pt x="2637532" y="2827616"/>
                  </a:cubicBezTo>
                  <a:cubicBezTo>
                    <a:pt x="2633871" y="2835087"/>
                    <a:pt x="2630090" y="2842320"/>
                    <a:pt x="2626131" y="2849166"/>
                  </a:cubicBezTo>
                  <a:cubicBezTo>
                    <a:pt x="2622217" y="2842350"/>
                    <a:pt x="2618452" y="2835161"/>
                    <a:pt x="2614806" y="2827749"/>
                  </a:cubicBezTo>
                  <a:close/>
                  <a:moveTo>
                    <a:pt x="2687747" y="2780988"/>
                  </a:moveTo>
                  <a:cubicBezTo>
                    <a:pt x="2687003" y="2782684"/>
                    <a:pt x="2686258" y="2784396"/>
                    <a:pt x="2685514" y="2786092"/>
                  </a:cubicBezTo>
                  <a:cubicBezTo>
                    <a:pt x="2684413" y="2788608"/>
                    <a:pt x="2683296" y="2791138"/>
                    <a:pt x="2682195" y="2793668"/>
                  </a:cubicBezTo>
                  <a:lnTo>
                    <a:pt x="2659275" y="2793682"/>
                  </a:lnTo>
                  <a:cubicBezTo>
                    <a:pt x="2660065" y="2791897"/>
                    <a:pt x="2660853" y="2790096"/>
                    <a:pt x="2661627" y="2788310"/>
                  </a:cubicBezTo>
                  <a:cubicBezTo>
                    <a:pt x="2662699" y="2785869"/>
                    <a:pt x="2663770" y="2783428"/>
                    <a:pt x="2664842" y="2780988"/>
                  </a:cubicBezTo>
                  <a:lnTo>
                    <a:pt x="2687747" y="2780988"/>
                  </a:lnTo>
                  <a:close/>
                  <a:moveTo>
                    <a:pt x="2561719" y="2788310"/>
                  </a:moveTo>
                  <a:cubicBezTo>
                    <a:pt x="2562507" y="2790111"/>
                    <a:pt x="2563296" y="2791927"/>
                    <a:pt x="2564100" y="2793742"/>
                  </a:cubicBezTo>
                  <a:lnTo>
                    <a:pt x="2541195" y="2793757"/>
                  </a:lnTo>
                  <a:cubicBezTo>
                    <a:pt x="2540079" y="2791212"/>
                    <a:pt x="2538948" y="2788652"/>
                    <a:pt x="2537832" y="2786107"/>
                  </a:cubicBezTo>
                  <a:cubicBezTo>
                    <a:pt x="2537088" y="2784410"/>
                    <a:pt x="2536344" y="2782699"/>
                    <a:pt x="2535600" y="2781002"/>
                  </a:cubicBezTo>
                  <a:lnTo>
                    <a:pt x="2558519" y="2781002"/>
                  </a:lnTo>
                  <a:cubicBezTo>
                    <a:pt x="2559576" y="2783428"/>
                    <a:pt x="2560647" y="2785869"/>
                    <a:pt x="2561719" y="2788310"/>
                  </a:cubicBezTo>
                  <a:close/>
                  <a:moveTo>
                    <a:pt x="2446451" y="2775451"/>
                  </a:moveTo>
                  <a:cubicBezTo>
                    <a:pt x="2442150" y="2765718"/>
                    <a:pt x="2437790" y="2756014"/>
                    <a:pt x="2433251" y="2746638"/>
                  </a:cubicBezTo>
                  <a:cubicBezTo>
                    <a:pt x="2436912" y="2739181"/>
                    <a:pt x="2440692" y="2731949"/>
                    <a:pt x="2444650" y="2725118"/>
                  </a:cubicBezTo>
                  <a:cubicBezTo>
                    <a:pt x="2453565" y="2740506"/>
                    <a:pt x="2461572" y="2757860"/>
                    <a:pt x="2469356" y="2775436"/>
                  </a:cubicBezTo>
                  <a:lnTo>
                    <a:pt x="2446451" y="2775436"/>
                  </a:lnTo>
                  <a:close/>
                  <a:moveTo>
                    <a:pt x="2427029" y="2746787"/>
                  </a:moveTo>
                  <a:cubicBezTo>
                    <a:pt x="2423145" y="2754808"/>
                    <a:pt x="2419395" y="2763069"/>
                    <a:pt x="2415704" y="2771373"/>
                  </a:cubicBezTo>
                  <a:cubicBezTo>
                    <a:pt x="2411983" y="2763009"/>
                    <a:pt x="2408217" y="2754704"/>
                    <a:pt x="2404303" y="2746638"/>
                  </a:cubicBezTo>
                  <a:cubicBezTo>
                    <a:pt x="2407950" y="2739226"/>
                    <a:pt x="2411700" y="2732038"/>
                    <a:pt x="2415629" y="2725237"/>
                  </a:cubicBezTo>
                  <a:cubicBezTo>
                    <a:pt x="2419588" y="2732082"/>
                    <a:pt x="2423368" y="2739316"/>
                    <a:pt x="2427029" y="2746787"/>
                  </a:cubicBezTo>
                  <a:close/>
                  <a:moveTo>
                    <a:pt x="2398023" y="2746638"/>
                  </a:moveTo>
                  <a:cubicBezTo>
                    <a:pt x="2394124" y="2754704"/>
                    <a:pt x="2390343" y="2763009"/>
                    <a:pt x="2386623" y="2771373"/>
                  </a:cubicBezTo>
                  <a:cubicBezTo>
                    <a:pt x="2382932" y="2763053"/>
                    <a:pt x="2379181" y="2754794"/>
                    <a:pt x="2375297" y="2746772"/>
                  </a:cubicBezTo>
                  <a:cubicBezTo>
                    <a:pt x="2378958" y="2739316"/>
                    <a:pt x="2382738" y="2732068"/>
                    <a:pt x="2386697" y="2725221"/>
                  </a:cubicBezTo>
                  <a:cubicBezTo>
                    <a:pt x="2390626" y="2732038"/>
                    <a:pt x="2394377" y="2739226"/>
                    <a:pt x="2398023" y="2746638"/>
                  </a:cubicBezTo>
                  <a:close/>
                  <a:moveTo>
                    <a:pt x="2372216" y="2753157"/>
                  </a:moveTo>
                  <a:cubicBezTo>
                    <a:pt x="2375684" y="2760449"/>
                    <a:pt x="2379062" y="2767920"/>
                    <a:pt x="2382381" y="2775451"/>
                  </a:cubicBezTo>
                  <a:lnTo>
                    <a:pt x="2362036" y="2775451"/>
                  </a:lnTo>
                  <a:cubicBezTo>
                    <a:pt x="2365385" y="2767920"/>
                    <a:pt x="2368763" y="2760449"/>
                    <a:pt x="2372216" y="2753157"/>
                  </a:cubicBezTo>
                  <a:close/>
                  <a:moveTo>
                    <a:pt x="2401163" y="2753157"/>
                  </a:moveTo>
                  <a:cubicBezTo>
                    <a:pt x="2404631" y="2760464"/>
                    <a:pt x="2408009" y="2767935"/>
                    <a:pt x="2411343" y="2775451"/>
                  </a:cubicBezTo>
                  <a:lnTo>
                    <a:pt x="2390998" y="2775451"/>
                  </a:lnTo>
                  <a:cubicBezTo>
                    <a:pt x="2394317" y="2767920"/>
                    <a:pt x="2397695" y="2760449"/>
                    <a:pt x="2401163" y="2753157"/>
                  </a:cubicBezTo>
                  <a:close/>
                  <a:moveTo>
                    <a:pt x="2430110" y="2753157"/>
                  </a:moveTo>
                  <a:cubicBezTo>
                    <a:pt x="2433578" y="2760464"/>
                    <a:pt x="2436956" y="2767935"/>
                    <a:pt x="2440290" y="2775451"/>
                  </a:cubicBezTo>
                  <a:lnTo>
                    <a:pt x="2419945" y="2775451"/>
                  </a:lnTo>
                  <a:cubicBezTo>
                    <a:pt x="2423264" y="2767920"/>
                    <a:pt x="2426643" y="2760449"/>
                    <a:pt x="2430110" y="2753157"/>
                  </a:cubicBezTo>
                  <a:close/>
                  <a:moveTo>
                    <a:pt x="2430185" y="2740417"/>
                  </a:moveTo>
                  <a:cubicBezTo>
                    <a:pt x="2426583" y="2733244"/>
                    <a:pt x="2422847" y="2726293"/>
                    <a:pt x="2418948" y="2719715"/>
                  </a:cubicBezTo>
                  <a:cubicBezTo>
                    <a:pt x="2422535" y="2713866"/>
                    <a:pt x="2426271" y="2708329"/>
                    <a:pt x="2430185" y="2703240"/>
                  </a:cubicBezTo>
                  <a:cubicBezTo>
                    <a:pt x="2434114" y="2708329"/>
                    <a:pt x="2437835" y="2713851"/>
                    <a:pt x="2441421" y="2719715"/>
                  </a:cubicBezTo>
                  <a:cubicBezTo>
                    <a:pt x="2437521" y="2726293"/>
                    <a:pt x="2433786" y="2733228"/>
                    <a:pt x="2430185" y="2740417"/>
                  </a:cubicBezTo>
                  <a:close/>
                  <a:moveTo>
                    <a:pt x="2372156" y="2740417"/>
                  </a:moveTo>
                  <a:cubicBezTo>
                    <a:pt x="2368555" y="2733228"/>
                    <a:pt x="2364819" y="2726293"/>
                    <a:pt x="2360920" y="2719700"/>
                  </a:cubicBezTo>
                  <a:cubicBezTo>
                    <a:pt x="2364507" y="2713836"/>
                    <a:pt x="2368242" y="2708315"/>
                    <a:pt x="2372156" y="2703225"/>
                  </a:cubicBezTo>
                  <a:cubicBezTo>
                    <a:pt x="2376085" y="2708315"/>
                    <a:pt x="2379806" y="2713836"/>
                    <a:pt x="2383393" y="2719700"/>
                  </a:cubicBezTo>
                  <a:cubicBezTo>
                    <a:pt x="2379494" y="2726293"/>
                    <a:pt x="2375758" y="2733244"/>
                    <a:pt x="2372156" y="2740417"/>
                  </a:cubicBezTo>
                  <a:close/>
                  <a:moveTo>
                    <a:pt x="2369076" y="2746638"/>
                  </a:moveTo>
                  <a:cubicBezTo>
                    <a:pt x="2364537" y="2756014"/>
                    <a:pt x="2360176" y="2765703"/>
                    <a:pt x="2355874" y="2775436"/>
                  </a:cubicBezTo>
                  <a:lnTo>
                    <a:pt x="2332970" y="2775436"/>
                  </a:lnTo>
                  <a:cubicBezTo>
                    <a:pt x="2340753" y="2757860"/>
                    <a:pt x="2348775" y="2740506"/>
                    <a:pt x="2357675" y="2725118"/>
                  </a:cubicBezTo>
                  <a:cubicBezTo>
                    <a:pt x="2361634" y="2731964"/>
                    <a:pt x="2365415" y="2739181"/>
                    <a:pt x="2369076" y="2746638"/>
                  </a:cubicBezTo>
                  <a:close/>
                  <a:moveTo>
                    <a:pt x="2318846" y="2793891"/>
                  </a:moveTo>
                  <a:lnTo>
                    <a:pt x="2267099" y="2793921"/>
                  </a:lnTo>
                  <a:cubicBezTo>
                    <a:pt x="2267917" y="2792045"/>
                    <a:pt x="2268736" y="2790170"/>
                    <a:pt x="2269554" y="2788310"/>
                  </a:cubicBezTo>
                  <a:cubicBezTo>
                    <a:pt x="2270626" y="2785869"/>
                    <a:pt x="2271697" y="2783428"/>
                    <a:pt x="2272769" y="2780988"/>
                  </a:cubicBezTo>
                  <a:lnTo>
                    <a:pt x="2324487" y="2780988"/>
                  </a:lnTo>
                  <a:cubicBezTo>
                    <a:pt x="2323743" y="2782684"/>
                    <a:pt x="2322999" y="2784396"/>
                    <a:pt x="2322254" y="2786092"/>
                  </a:cubicBezTo>
                  <a:cubicBezTo>
                    <a:pt x="2321123" y="2788682"/>
                    <a:pt x="2319992" y="2791287"/>
                    <a:pt x="2318846" y="2793891"/>
                  </a:cubicBezTo>
                  <a:close/>
                  <a:moveTo>
                    <a:pt x="2164779" y="2827645"/>
                  </a:moveTo>
                  <a:cubicBezTo>
                    <a:pt x="2168664" y="2819608"/>
                    <a:pt x="2172429" y="2811349"/>
                    <a:pt x="2176120" y="2803014"/>
                  </a:cubicBezTo>
                  <a:cubicBezTo>
                    <a:pt x="2179841" y="2811378"/>
                    <a:pt x="2183606" y="2819683"/>
                    <a:pt x="2187520" y="2827749"/>
                  </a:cubicBezTo>
                  <a:cubicBezTo>
                    <a:pt x="2183874" y="2835176"/>
                    <a:pt x="2180108" y="2842379"/>
                    <a:pt x="2176180" y="2849181"/>
                  </a:cubicBezTo>
                  <a:cubicBezTo>
                    <a:pt x="2172221" y="2842334"/>
                    <a:pt x="2168456" y="2835101"/>
                    <a:pt x="2164779" y="2827645"/>
                  </a:cubicBezTo>
                  <a:close/>
                  <a:moveTo>
                    <a:pt x="2181165" y="2800514"/>
                  </a:moveTo>
                  <a:lnTo>
                    <a:pt x="2200156" y="2800499"/>
                  </a:lnTo>
                  <a:cubicBezTo>
                    <a:pt x="2197046" y="2807509"/>
                    <a:pt x="2193890" y="2814459"/>
                    <a:pt x="2190661" y="2821261"/>
                  </a:cubicBezTo>
                  <a:cubicBezTo>
                    <a:pt x="2187416" y="2814474"/>
                    <a:pt x="2184276" y="2807524"/>
                    <a:pt x="2181165" y="2800514"/>
                  </a:cubicBezTo>
                  <a:close/>
                  <a:moveTo>
                    <a:pt x="2219593" y="2821275"/>
                  </a:moveTo>
                  <a:cubicBezTo>
                    <a:pt x="2216363" y="2814474"/>
                    <a:pt x="2213208" y="2807509"/>
                    <a:pt x="2210098" y="2800499"/>
                  </a:cubicBezTo>
                  <a:lnTo>
                    <a:pt x="2229103" y="2800484"/>
                  </a:lnTo>
                  <a:cubicBezTo>
                    <a:pt x="2225992" y="2807494"/>
                    <a:pt x="2222837" y="2814459"/>
                    <a:pt x="2219593" y="2821275"/>
                  </a:cubicBezTo>
                  <a:close/>
                  <a:moveTo>
                    <a:pt x="2193801" y="2827779"/>
                  </a:moveTo>
                  <a:cubicBezTo>
                    <a:pt x="2197715" y="2819713"/>
                    <a:pt x="2201481" y="2811408"/>
                    <a:pt x="2205201" y="2803044"/>
                  </a:cubicBezTo>
                  <a:cubicBezTo>
                    <a:pt x="2208892" y="2811363"/>
                    <a:pt x="2212643" y="2819623"/>
                    <a:pt x="2216527" y="2827645"/>
                  </a:cubicBezTo>
                  <a:cubicBezTo>
                    <a:pt x="2212866" y="2835101"/>
                    <a:pt x="2209085" y="2842350"/>
                    <a:pt x="2205126" y="2849181"/>
                  </a:cubicBezTo>
                  <a:cubicBezTo>
                    <a:pt x="2201198" y="2842379"/>
                    <a:pt x="2197432" y="2835191"/>
                    <a:pt x="2193801" y="2827779"/>
                  </a:cubicBezTo>
                  <a:close/>
                  <a:moveTo>
                    <a:pt x="2266756" y="2780988"/>
                  </a:moveTo>
                  <a:cubicBezTo>
                    <a:pt x="2266012" y="2782684"/>
                    <a:pt x="2265268" y="2784396"/>
                    <a:pt x="2264524" y="2786092"/>
                  </a:cubicBezTo>
                  <a:cubicBezTo>
                    <a:pt x="2263378" y="2788697"/>
                    <a:pt x="2262232" y="2791316"/>
                    <a:pt x="2261086" y="2793921"/>
                  </a:cubicBezTo>
                  <a:lnTo>
                    <a:pt x="2238167" y="2793935"/>
                  </a:lnTo>
                  <a:cubicBezTo>
                    <a:pt x="2238985" y="2792060"/>
                    <a:pt x="2239818" y="2790185"/>
                    <a:pt x="2240637" y="2788310"/>
                  </a:cubicBezTo>
                  <a:cubicBezTo>
                    <a:pt x="2241708" y="2785869"/>
                    <a:pt x="2242780" y="2783428"/>
                    <a:pt x="2243852" y="2780988"/>
                  </a:cubicBezTo>
                  <a:lnTo>
                    <a:pt x="2266756" y="2780988"/>
                  </a:lnTo>
                  <a:close/>
                  <a:moveTo>
                    <a:pt x="2161713" y="2821275"/>
                  </a:moveTo>
                  <a:cubicBezTo>
                    <a:pt x="2158335" y="2814146"/>
                    <a:pt x="2155031" y="2806854"/>
                    <a:pt x="2151771" y="2799516"/>
                  </a:cubicBezTo>
                  <a:lnTo>
                    <a:pt x="2171655" y="2799502"/>
                  </a:lnTo>
                  <a:cubicBezTo>
                    <a:pt x="2168396" y="2806839"/>
                    <a:pt x="2165092" y="2814132"/>
                    <a:pt x="2161713" y="2821275"/>
                  </a:cubicBezTo>
                  <a:close/>
                  <a:moveTo>
                    <a:pt x="2145640" y="2799516"/>
                  </a:moveTo>
                  <a:cubicBezTo>
                    <a:pt x="2149852" y="2809072"/>
                    <a:pt x="2154138" y="2818567"/>
                    <a:pt x="2158588" y="2827749"/>
                  </a:cubicBezTo>
                  <a:cubicBezTo>
                    <a:pt x="2154927" y="2835205"/>
                    <a:pt x="2151146" y="2842439"/>
                    <a:pt x="2147188" y="2849270"/>
                  </a:cubicBezTo>
                  <a:cubicBezTo>
                    <a:pt x="2138377" y="2834045"/>
                    <a:pt x="2130445" y="2816914"/>
                    <a:pt x="2122735" y="2799532"/>
                  </a:cubicBezTo>
                  <a:lnTo>
                    <a:pt x="2145640" y="2799516"/>
                  </a:lnTo>
                  <a:close/>
                  <a:moveTo>
                    <a:pt x="2161654" y="2833971"/>
                  </a:moveTo>
                  <a:cubicBezTo>
                    <a:pt x="2165255" y="2841158"/>
                    <a:pt x="2168991" y="2848094"/>
                    <a:pt x="2172891" y="2854687"/>
                  </a:cubicBezTo>
                  <a:cubicBezTo>
                    <a:pt x="2169304" y="2860551"/>
                    <a:pt x="2165568" y="2866073"/>
                    <a:pt x="2161654" y="2871162"/>
                  </a:cubicBezTo>
                  <a:cubicBezTo>
                    <a:pt x="2157725" y="2866073"/>
                    <a:pt x="2154004" y="2860551"/>
                    <a:pt x="2150418" y="2854687"/>
                  </a:cubicBezTo>
                  <a:cubicBezTo>
                    <a:pt x="2154317" y="2848094"/>
                    <a:pt x="2158052" y="2841158"/>
                    <a:pt x="2161654" y="2833971"/>
                  </a:cubicBezTo>
                  <a:close/>
                  <a:moveTo>
                    <a:pt x="2219667" y="2834000"/>
                  </a:moveTo>
                  <a:cubicBezTo>
                    <a:pt x="2223268" y="2841174"/>
                    <a:pt x="2227004" y="2848124"/>
                    <a:pt x="2230904" y="2854702"/>
                  </a:cubicBezTo>
                  <a:cubicBezTo>
                    <a:pt x="2227317" y="2860551"/>
                    <a:pt x="2223581" y="2866087"/>
                    <a:pt x="2219667" y="2871178"/>
                  </a:cubicBezTo>
                  <a:cubicBezTo>
                    <a:pt x="2215738" y="2866087"/>
                    <a:pt x="2212017" y="2860566"/>
                    <a:pt x="2208431" y="2854702"/>
                  </a:cubicBezTo>
                  <a:cubicBezTo>
                    <a:pt x="2212330" y="2848124"/>
                    <a:pt x="2216065" y="2841174"/>
                    <a:pt x="2219667" y="2834000"/>
                  </a:cubicBezTo>
                  <a:close/>
                  <a:moveTo>
                    <a:pt x="2222733" y="2827779"/>
                  </a:moveTo>
                  <a:cubicBezTo>
                    <a:pt x="2227034" y="2818894"/>
                    <a:pt x="2231187" y="2809727"/>
                    <a:pt x="2235264" y="2800499"/>
                  </a:cubicBezTo>
                  <a:lnTo>
                    <a:pt x="2258184" y="2800484"/>
                  </a:lnTo>
                  <a:cubicBezTo>
                    <a:pt x="2250608" y="2817555"/>
                    <a:pt x="2242795" y="2834343"/>
                    <a:pt x="2234133" y="2849300"/>
                  </a:cubicBezTo>
                  <a:cubicBezTo>
                    <a:pt x="2230174" y="2842453"/>
                    <a:pt x="2226394" y="2835221"/>
                    <a:pt x="2222733" y="2827779"/>
                  </a:cubicBezTo>
                  <a:close/>
                  <a:moveTo>
                    <a:pt x="2324873" y="2793891"/>
                  </a:moveTo>
                  <a:cubicBezTo>
                    <a:pt x="2325692" y="2792031"/>
                    <a:pt x="2326511" y="2790170"/>
                    <a:pt x="2327314" y="2788310"/>
                  </a:cubicBezTo>
                  <a:cubicBezTo>
                    <a:pt x="2328386" y="2785869"/>
                    <a:pt x="2329458" y="2783428"/>
                    <a:pt x="2330529" y="2780988"/>
                  </a:cubicBezTo>
                  <a:lnTo>
                    <a:pt x="2353449" y="2780988"/>
                  </a:lnTo>
                  <a:cubicBezTo>
                    <a:pt x="2352705" y="2782684"/>
                    <a:pt x="2351960" y="2784396"/>
                    <a:pt x="2351216" y="2786092"/>
                  </a:cubicBezTo>
                  <a:cubicBezTo>
                    <a:pt x="2350085" y="2788682"/>
                    <a:pt x="2348939" y="2791271"/>
                    <a:pt x="2347808" y="2793876"/>
                  </a:cubicBezTo>
                  <a:lnTo>
                    <a:pt x="2324873" y="2793891"/>
                  </a:lnTo>
                  <a:close/>
                  <a:moveTo>
                    <a:pt x="2451124" y="2786092"/>
                  </a:moveTo>
                  <a:cubicBezTo>
                    <a:pt x="2450380" y="2784396"/>
                    <a:pt x="2449636" y="2782684"/>
                    <a:pt x="2448892" y="2780988"/>
                  </a:cubicBezTo>
                  <a:lnTo>
                    <a:pt x="2471811" y="2780988"/>
                  </a:lnTo>
                  <a:cubicBezTo>
                    <a:pt x="2472883" y="2783428"/>
                    <a:pt x="2473954" y="2785869"/>
                    <a:pt x="2475026" y="2788310"/>
                  </a:cubicBezTo>
                  <a:cubicBezTo>
                    <a:pt x="2475830" y="2790141"/>
                    <a:pt x="2476634" y="2791971"/>
                    <a:pt x="2477422" y="2793787"/>
                  </a:cubicBezTo>
                  <a:lnTo>
                    <a:pt x="2454518" y="2793802"/>
                  </a:lnTo>
                  <a:cubicBezTo>
                    <a:pt x="2453387" y="2791227"/>
                    <a:pt x="2452256" y="2788667"/>
                    <a:pt x="2451124" y="2786092"/>
                  </a:cubicBezTo>
                  <a:close/>
                  <a:moveTo>
                    <a:pt x="2566972" y="2800276"/>
                  </a:moveTo>
                  <a:cubicBezTo>
                    <a:pt x="2571080" y="2809562"/>
                    <a:pt x="2575247" y="2818804"/>
                    <a:pt x="2579593" y="2827749"/>
                  </a:cubicBezTo>
                  <a:cubicBezTo>
                    <a:pt x="2575932" y="2835205"/>
                    <a:pt x="2572152" y="2842439"/>
                    <a:pt x="2568193" y="2849270"/>
                  </a:cubicBezTo>
                  <a:cubicBezTo>
                    <a:pt x="2559516" y="2834268"/>
                    <a:pt x="2551673" y="2817406"/>
                    <a:pt x="2544068" y="2800290"/>
                  </a:cubicBezTo>
                  <a:lnTo>
                    <a:pt x="2566972" y="2800276"/>
                  </a:lnTo>
                  <a:close/>
                  <a:moveTo>
                    <a:pt x="2582659" y="2833985"/>
                  </a:moveTo>
                  <a:cubicBezTo>
                    <a:pt x="2586261" y="2841158"/>
                    <a:pt x="2589996" y="2848109"/>
                    <a:pt x="2593896" y="2854702"/>
                  </a:cubicBezTo>
                  <a:cubicBezTo>
                    <a:pt x="2590309" y="2860551"/>
                    <a:pt x="2586573" y="2866087"/>
                    <a:pt x="2582659" y="2871178"/>
                  </a:cubicBezTo>
                  <a:cubicBezTo>
                    <a:pt x="2578730" y="2866087"/>
                    <a:pt x="2575009" y="2860566"/>
                    <a:pt x="2571422" y="2854702"/>
                  </a:cubicBezTo>
                  <a:cubicBezTo>
                    <a:pt x="2575322" y="2848109"/>
                    <a:pt x="2579057" y="2841158"/>
                    <a:pt x="2582659" y="2833985"/>
                  </a:cubicBezTo>
                  <a:close/>
                  <a:moveTo>
                    <a:pt x="2640687" y="2833971"/>
                  </a:moveTo>
                  <a:cubicBezTo>
                    <a:pt x="2644289" y="2841158"/>
                    <a:pt x="2648025" y="2848094"/>
                    <a:pt x="2651923" y="2854687"/>
                  </a:cubicBezTo>
                  <a:cubicBezTo>
                    <a:pt x="2648337" y="2860551"/>
                    <a:pt x="2644601" y="2866073"/>
                    <a:pt x="2640687" y="2871162"/>
                  </a:cubicBezTo>
                  <a:cubicBezTo>
                    <a:pt x="2636758" y="2866073"/>
                    <a:pt x="2633037" y="2860536"/>
                    <a:pt x="2629451" y="2854687"/>
                  </a:cubicBezTo>
                  <a:cubicBezTo>
                    <a:pt x="2633350" y="2848094"/>
                    <a:pt x="2637070" y="2841158"/>
                    <a:pt x="2640687" y="2833971"/>
                  </a:cubicBezTo>
                  <a:close/>
                  <a:moveTo>
                    <a:pt x="2643753" y="2827749"/>
                  </a:moveTo>
                  <a:cubicBezTo>
                    <a:pt x="2648099" y="2818790"/>
                    <a:pt x="2652266" y="2809532"/>
                    <a:pt x="2656388" y="2800231"/>
                  </a:cubicBezTo>
                  <a:lnTo>
                    <a:pt x="2679308" y="2800216"/>
                  </a:lnTo>
                  <a:cubicBezTo>
                    <a:pt x="2671703" y="2817361"/>
                    <a:pt x="2663859" y="2834253"/>
                    <a:pt x="2655153" y="2849284"/>
                  </a:cubicBezTo>
                  <a:cubicBezTo>
                    <a:pt x="2651194" y="2842439"/>
                    <a:pt x="2647414" y="2835205"/>
                    <a:pt x="2643753" y="2827749"/>
                  </a:cubicBezTo>
                  <a:close/>
                  <a:moveTo>
                    <a:pt x="2745997" y="2793623"/>
                  </a:moveTo>
                  <a:cubicBezTo>
                    <a:pt x="2746771" y="2791852"/>
                    <a:pt x="2747545" y="2790081"/>
                    <a:pt x="2748335" y="2788310"/>
                  </a:cubicBezTo>
                  <a:cubicBezTo>
                    <a:pt x="2749406" y="2785869"/>
                    <a:pt x="2750478" y="2783428"/>
                    <a:pt x="2751549" y="2781002"/>
                  </a:cubicBezTo>
                  <a:lnTo>
                    <a:pt x="2774469" y="2781002"/>
                  </a:lnTo>
                  <a:cubicBezTo>
                    <a:pt x="2773725" y="2782699"/>
                    <a:pt x="2772981" y="2784410"/>
                    <a:pt x="2772236" y="2786107"/>
                  </a:cubicBezTo>
                  <a:cubicBezTo>
                    <a:pt x="2771135" y="2788608"/>
                    <a:pt x="2770034" y="2791123"/>
                    <a:pt x="2768932" y="2793623"/>
                  </a:cubicBezTo>
                  <a:lnTo>
                    <a:pt x="2745997" y="2793623"/>
                  </a:lnTo>
                  <a:close/>
                  <a:moveTo>
                    <a:pt x="2878291" y="2800082"/>
                  </a:moveTo>
                  <a:lnTo>
                    <a:pt x="2901196" y="2800067"/>
                  </a:lnTo>
                  <a:cubicBezTo>
                    <a:pt x="2916376" y="2834417"/>
                    <a:pt x="2932435" y="2868052"/>
                    <a:pt x="2954342" y="2888903"/>
                  </a:cubicBezTo>
                  <a:cubicBezTo>
                    <a:pt x="2951053" y="2891642"/>
                    <a:pt x="2947615" y="2894052"/>
                    <a:pt x="2944044" y="2896136"/>
                  </a:cubicBezTo>
                  <a:cubicBezTo>
                    <a:pt x="2915513" y="2879511"/>
                    <a:pt x="2896225" y="2840534"/>
                    <a:pt x="2878291" y="2800082"/>
                  </a:cubicBezTo>
                  <a:close/>
                  <a:moveTo>
                    <a:pt x="2907223" y="2800067"/>
                  </a:moveTo>
                  <a:lnTo>
                    <a:pt x="2958897" y="2800037"/>
                  </a:lnTo>
                  <a:cubicBezTo>
                    <a:pt x="2966844" y="2818016"/>
                    <a:pt x="2975029" y="2835801"/>
                    <a:pt x="2984152" y="2851651"/>
                  </a:cubicBezTo>
                  <a:cubicBezTo>
                    <a:pt x="2976414" y="2864704"/>
                    <a:pt x="2968005" y="2876238"/>
                    <a:pt x="2958495" y="2885182"/>
                  </a:cubicBezTo>
                  <a:cubicBezTo>
                    <a:pt x="2937584" y="2865507"/>
                    <a:pt x="2921957" y="2833285"/>
                    <a:pt x="2907223" y="2800067"/>
                  </a:cubicBezTo>
                  <a:close/>
                  <a:moveTo>
                    <a:pt x="2987367" y="2857083"/>
                  </a:moveTo>
                  <a:cubicBezTo>
                    <a:pt x="2990865" y="2862828"/>
                    <a:pt x="2994496" y="2868260"/>
                    <a:pt x="2998321" y="2873321"/>
                  </a:cubicBezTo>
                  <a:cubicBezTo>
                    <a:pt x="2990686" y="2882846"/>
                    <a:pt x="2982322" y="2890689"/>
                    <a:pt x="2972976" y="2896151"/>
                  </a:cubicBezTo>
                  <a:cubicBezTo>
                    <a:pt x="2969404" y="2894067"/>
                    <a:pt x="2965980" y="2891656"/>
                    <a:pt x="2962677" y="2888918"/>
                  </a:cubicBezTo>
                  <a:cubicBezTo>
                    <a:pt x="2971800" y="2880226"/>
                    <a:pt x="2979911" y="2869332"/>
                    <a:pt x="2987367" y="2857083"/>
                  </a:cubicBezTo>
                  <a:close/>
                  <a:moveTo>
                    <a:pt x="3065264" y="2875613"/>
                  </a:moveTo>
                  <a:cubicBezTo>
                    <a:pt x="3069059" y="2870761"/>
                    <a:pt x="3072675" y="2865522"/>
                    <a:pt x="3076158" y="2859986"/>
                  </a:cubicBezTo>
                  <a:cubicBezTo>
                    <a:pt x="3083108" y="2871059"/>
                    <a:pt x="3090654" y="2880926"/>
                    <a:pt x="3099048" y="2888918"/>
                  </a:cubicBezTo>
                  <a:cubicBezTo>
                    <a:pt x="3095759" y="2891656"/>
                    <a:pt x="3092321" y="2894067"/>
                    <a:pt x="3088749" y="2896151"/>
                  </a:cubicBezTo>
                  <a:cubicBezTo>
                    <a:pt x="3080162" y="2891135"/>
                    <a:pt x="3072393" y="2884111"/>
                    <a:pt x="3065264" y="2875613"/>
                  </a:cubicBezTo>
                  <a:close/>
                  <a:moveTo>
                    <a:pt x="3079388" y="2854687"/>
                  </a:moveTo>
                  <a:cubicBezTo>
                    <a:pt x="3089255" y="2838048"/>
                    <a:pt x="3097991" y="2819102"/>
                    <a:pt x="3106459" y="2799934"/>
                  </a:cubicBezTo>
                  <a:lnTo>
                    <a:pt x="3154576" y="2799904"/>
                  </a:lnTo>
                  <a:cubicBezTo>
                    <a:pt x="3139827" y="2833167"/>
                    <a:pt x="3124170" y="2865462"/>
                    <a:pt x="3103215" y="2885182"/>
                  </a:cubicBezTo>
                  <a:cubicBezTo>
                    <a:pt x="3094449" y="2876937"/>
                    <a:pt x="3086621" y="2866504"/>
                    <a:pt x="3079388" y="2854687"/>
                  </a:cubicBezTo>
                  <a:close/>
                  <a:moveTo>
                    <a:pt x="3160618" y="2799904"/>
                  </a:moveTo>
                  <a:lnTo>
                    <a:pt x="3183538" y="2799888"/>
                  </a:lnTo>
                  <a:cubicBezTo>
                    <a:pt x="3165574" y="2840400"/>
                    <a:pt x="3146271" y="2879482"/>
                    <a:pt x="3117696" y="2896151"/>
                  </a:cubicBezTo>
                  <a:cubicBezTo>
                    <a:pt x="3114124" y="2894067"/>
                    <a:pt x="3110701" y="2891656"/>
                    <a:pt x="3107397" y="2888918"/>
                  </a:cubicBezTo>
                  <a:cubicBezTo>
                    <a:pt x="3129335" y="2868022"/>
                    <a:pt x="3145408" y="2834327"/>
                    <a:pt x="3160618" y="2799904"/>
                  </a:cubicBezTo>
                  <a:close/>
                  <a:moveTo>
                    <a:pt x="3204061" y="2775451"/>
                  </a:moveTo>
                  <a:cubicBezTo>
                    <a:pt x="3206815" y="2769230"/>
                    <a:pt x="3209597" y="2763039"/>
                    <a:pt x="3212455" y="2756937"/>
                  </a:cubicBezTo>
                  <a:cubicBezTo>
                    <a:pt x="3215297" y="2763024"/>
                    <a:pt x="3218081" y="2769215"/>
                    <a:pt x="3220849" y="2775451"/>
                  </a:cubicBezTo>
                  <a:lnTo>
                    <a:pt x="3204061" y="2775451"/>
                  </a:lnTo>
                  <a:close/>
                  <a:moveTo>
                    <a:pt x="3215506" y="2750492"/>
                  </a:moveTo>
                  <a:cubicBezTo>
                    <a:pt x="3219182" y="2742858"/>
                    <a:pt x="3222962" y="2735461"/>
                    <a:pt x="3226921" y="2728407"/>
                  </a:cubicBezTo>
                  <a:cubicBezTo>
                    <a:pt x="3230195" y="2734256"/>
                    <a:pt x="3233365" y="2740343"/>
                    <a:pt x="3236446" y="2746608"/>
                  </a:cubicBezTo>
                  <a:cubicBezTo>
                    <a:pt x="3232532" y="2754675"/>
                    <a:pt x="3228767" y="2762964"/>
                    <a:pt x="3225046" y="2771328"/>
                  </a:cubicBezTo>
                  <a:cubicBezTo>
                    <a:pt x="3221920" y="2764304"/>
                    <a:pt x="3218751" y="2757324"/>
                    <a:pt x="3215506" y="2750492"/>
                  </a:cubicBezTo>
                  <a:close/>
                  <a:moveTo>
                    <a:pt x="3255853" y="2728407"/>
                  </a:moveTo>
                  <a:cubicBezTo>
                    <a:pt x="3259812" y="2735446"/>
                    <a:pt x="3263592" y="2742858"/>
                    <a:pt x="3267268" y="2750492"/>
                  </a:cubicBezTo>
                  <a:cubicBezTo>
                    <a:pt x="3264009" y="2757354"/>
                    <a:pt x="3260824" y="2764364"/>
                    <a:pt x="3257699" y="2771418"/>
                  </a:cubicBezTo>
                  <a:cubicBezTo>
                    <a:pt x="3253978" y="2763053"/>
                    <a:pt x="3250212" y="2754749"/>
                    <a:pt x="3246298" y="2746682"/>
                  </a:cubicBezTo>
                  <a:cubicBezTo>
                    <a:pt x="3249394" y="2740387"/>
                    <a:pt x="3252564" y="2734270"/>
                    <a:pt x="3255853" y="2728407"/>
                  </a:cubicBezTo>
                  <a:close/>
                  <a:moveTo>
                    <a:pt x="3275246" y="2746668"/>
                  </a:moveTo>
                  <a:cubicBezTo>
                    <a:pt x="3278907" y="2739211"/>
                    <a:pt x="3282687" y="2731978"/>
                    <a:pt x="3286645" y="2725147"/>
                  </a:cubicBezTo>
                  <a:cubicBezTo>
                    <a:pt x="3295545" y="2740536"/>
                    <a:pt x="3303567" y="2757890"/>
                    <a:pt x="3311351" y="2775466"/>
                  </a:cubicBezTo>
                  <a:lnTo>
                    <a:pt x="3288446" y="2775466"/>
                  </a:lnTo>
                  <a:cubicBezTo>
                    <a:pt x="3284146" y="2765718"/>
                    <a:pt x="3279785" y="2756029"/>
                    <a:pt x="3275246" y="2746668"/>
                  </a:cubicBezTo>
                  <a:close/>
                  <a:moveTo>
                    <a:pt x="3286645" y="2714431"/>
                  </a:moveTo>
                  <a:cubicBezTo>
                    <a:pt x="3283163" y="2708895"/>
                    <a:pt x="3279562" y="2703641"/>
                    <a:pt x="3275751" y="2698790"/>
                  </a:cubicBezTo>
                  <a:cubicBezTo>
                    <a:pt x="3282895" y="2690277"/>
                    <a:pt x="3290649" y="2683237"/>
                    <a:pt x="3299266" y="2678221"/>
                  </a:cubicBezTo>
                  <a:cubicBezTo>
                    <a:pt x="3302838" y="2680306"/>
                    <a:pt x="3306261" y="2682716"/>
                    <a:pt x="3309566" y="2685455"/>
                  </a:cubicBezTo>
                  <a:cubicBezTo>
                    <a:pt x="3301156" y="2693462"/>
                    <a:pt x="3293611" y="2703344"/>
                    <a:pt x="3286645" y="2714431"/>
                  </a:cubicBezTo>
                  <a:close/>
                  <a:moveTo>
                    <a:pt x="3250749" y="2719685"/>
                  </a:moveTo>
                  <a:cubicBezTo>
                    <a:pt x="3247504" y="2725147"/>
                    <a:pt x="3244378" y="2730848"/>
                    <a:pt x="3241358" y="2736741"/>
                  </a:cubicBezTo>
                  <a:cubicBezTo>
                    <a:pt x="3238336" y="2730862"/>
                    <a:pt x="3235226" y="2725177"/>
                    <a:pt x="3231996" y="2719730"/>
                  </a:cubicBezTo>
                  <a:cubicBezTo>
                    <a:pt x="3235017" y="2714804"/>
                    <a:pt x="3238143" y="2710116"/>
                    <a:pt x="3241387" y="2705725"/>
                  </a:cubicBezTo>
                  <a:cubicBezTo>
                    <a:pt x="3244617" y="2710101"/>
                    <a:pt x="3247742" y="2714774"/>
                    <a:pt x="3250749" y="2719685"/>
                  </a:cubicBezTo>
                  <a:close/>
                  <a:moveTo>
                    <a:pt x="3196099" y="2714402"/>
                  </a:moveTo>
                  <a:cubicBezTo>
                    <a:pt x="3189133" y="2703329"/>
                    <a:pt x="3181603" y="2693462"/>
                    <a:pt x="3173194" y="2685470"/>
                  </a:cubicBezTo>
                  <a:cubicBezTo>
                    <a:pt x="3176483" y="2682731"/>
                    <a:pt x="3179921" y="2680320"/>
                    <a:pt x="3183493" y="2678237"/>
                  </a:cubicBezTo>
                  <a:cubicBezTo>
                    <a:pt x="3192095" y="2683252"/>
                    <a:pt x="3199849" y="2690277"/>
                    <a:pt x="3206993" y="2698775"/>
                  </a:cubicBezTo>
                  <a:cubicBezTo>
                    <a:pt x="3203183" y="2703627"/>
                    <a:pt x="3199566" y="2708866"/>
                    <a:pt x="3196099" y="2714402"/>
                  </a:cubicBezTo>
                  <a:close/>
                  <a:moveTo>
                    <a:pt x="3192869" y="2719685"/>
                  </a:moveTo>
                  <a:cubicBezTo>
                    <a:pt x="3182823" y="2736622"/>
                    <a:pt x="3173938" y="2755940"/>
                    <a:pt x="3165336" y="2775451"/>
                  </a:cubicBezTo>
                  <a:lnTo>
                    <a:pt x="3117235" y="2775451"/>
                  </a:lnTo>
                  <a:cubicBezTo>
                    <a:pt x="3132118" y="2741831"/>
                    <a:pt x="3147878" y="2709089"/>
                    <a:pt x="3169027" y="2689176"/>
                  </a:cubicBezTo>
                  <a:cubicBezTo>
                    <a:pt x="3177793" y="2697435"/>
                    <a:pt x="3185636" y="2707883"/>
                    <a:pt x="3192869" y="2719685"/>
                  </a:cubicBezTo>
                  <a:close/>
                  <a:moveTo>
                    <a:pt x="3111192" y="2775451"/>
                  </a:moveTo>
                  <a:lnTo>
                    <a:pt x="3088288" y="2775451"/>
                  </a:lnTo>
                  <a:cubicBezTo>
                    <a:pt x="3106370" y="2734583"/>
                    <a:pt x="3125748" y="2695024"/>
                    <a:pt x="3154546" y="2678237"/>
                  </a:cubicBezTo>
                  <a:cubicBezTo>
                    <a:pt x="3158118" y="2680320"/>
                    <a:pt x="3161540" y="2682731"/>
                    <a:pt x="3164845" y="2685470"/>
                  </a:cubicBezTo>
                  <a:cubicBezTo>
                    <a:pt x="3142699" y="2706558"/>
                    <a:pt x="3126521" y="2740699"/>
                    <a:pt x="3111192" y="2775451"/>
                  </a:cubicBezTo>
                  <a:close/>
                  <a:moveTo>
                    <a:pt x="3076054" y="2780988"/>
                  </a:moveTo>
                  <a:cubicBezTo>
                    <a:pt x="3075310" y="2782684"/>
                    <a:pt x="3074565" y="2784381"/>
                    <a:pt x="3073821" y="2786078"/>
                  </a:cubicBezTo>
                  <a:cubicBezTo>
                    <a:pt x="3072601" y="2788861"/>
                    <a:pt x="3071381" y="2791643"/>
                    <a:pt x="3070160" y="2794427"/>
                  </a:cubicBezTo>
                  <a:lnTo>
                    <a:pt x="3050991" y="2794442"/>
                  </a:lnTo>
                  <a:cubicBezTo>
                    <a:pt x="3051884" y="2792387"/>
                    <a:pt x="3052792" y="2790334"/>
                    <a:pt x="3053685" y="2788295"/>
                  </a:cubicBezTo>
                  <a:cubicBezTo>
                    <a:pt x="3054756" y="2785854"/>
                    <a:pt x="3055828" y="2783428"/>
                    <a:pt x="3056885" y="2780988"/>
                  </a:cubicBezTo>
                  <a:lnTo>
                    <a:pt x="3076054" y="2780988"/>
                  </a:lnTo>
                  <a:close/>
                  <a:moveTo>
                    <a:pt x="3045336" y="2785065"/>
                  </a:moveTo>
                  <a:cubicBezTo>
                    <a:pt x="3044740" y="2783711"/>
                    <a:pt x="3044145" y="2782357"/>
                    <a:pt x="3043550" y="2781002"/>
                  </a:cubicBezTo>
                  <a:lnTo>
                    <a:pt x="3047122" y="2781002"/>
                  </a:lnTo>
                  <a:cubicBezTo>
                    <a:pt x="3046526" y="2782357"/>
                    <a:pt x="3045931" y="2783711"/>
                    <a:pt x="3045336" y="2785065"/>
                  </a:cubicBezTo>
                  <a:close/>
                  <a:moveTo>
                    <a:pt x="3040737" y="2788310"/>
                  </a:moveTo>
                  <a:cubicBezTo>
                    <a:pt x="3041273" y="2789516"/>
                    <a:pt x="3041793" y="2790721"/>
                    <a:pt x="3042330" y="2791941"/>
                  </a:cubicBezTo>
                  <a:cubicBezTo>
                    <a:pt x="3042106" y="2792447"/>
                    <a:pt x="3041883" y="2792938"/>
                    <a:pt x="3041660" y="2793445"/>
                  </a:cubicBezTo>
                  <a:lnTo>
                    <a:pt x="3020080" y="2793459"/>
                  </a:lnTo>
                  <a:cubicBezTo>
                    <a:pt x="3019856" y="2792954"/>
                    <a:pt x="3019633" y="2792447"/>
                    <a:pt x="3019410" y="2791941"/>
                  </a:cubicBezTo>
                  <a:cubicBezTo>
                    <a:pt x="3019946" y="2790736"/>
                    <a:pt x="3020467" y="2789530"/>
                    <a:pt x="3021002" y="2788310"/>
                  </a:cubicBezTo>
                  <a:cubicBezTo>
                    <a:pt x="3022074" y="2785869"/>
                    <a:pt x="3023146" y="2783428"/>
                    <a:pt x="3024217" y="2781002"/>
                  </a:cubicBezTo>
                  <a:lnTo>
                    <a:pt x="3037537" y="2781002"/>
                  </a:lnTo>
                  <a:cubicBezTo>
                    <a:pt x="3038594" y="2783428"/>
                    <a:pt x="3039666" y="2785869"/>
                    <a:pt x="3040737" y="2788310"/>
                  </a:cubicBezTo>
                  <a:close/>
                  <a:moveTo>
                    <a:pt x="3016389" y="2785065"/>
                  </a:moveTo>
                  <a:cubicBezTo>
                    <a:pt x="3015794" y="2783711"/>
                    <a:pt x="3015198" y="2782357"/>
                    <a:pt x="3014602" y="2781002"/>
                  </a:cubicBezTo>
                  <a:lnTo>
                    <a:pt x="3018160" y="2781002"/>
                  </a:lnTo>
                  <a:cubicBezTo>
                    <a:pt x="3017579" y="2782357"/>
                    <a:pt x="3016984" y="2783711"/>
                    <a:pt x="3016389" y="2785065"/>
                  </a:cubicBezTo>
                  <a:close/>
                  <a:moveTo>
                    <a:pt x="3011641" y="2788310"/>
                  </a:moveTo>
                  <a:cubicBezTo>
                    <a:pt x="3012192" y="2789575"/>
                    <a:pt x="3012757" y="2790840"/>
                    <a:pt x="3013308" y="2792120"/>
                  </a:cubicBezTo>
                  <a:cubicBezTo>
                    <a:pt x="3013114" y="2792566"/>
                    <a:pt x="3012906" y="2793013"/>
                    <a:pt x="3012712" y="2793474"/>
                  </a:cubicBezTo>
                  <a:lnTo>
                    <a:pt x="2991147" y="2793489"/>
                  </a:lnTo>
                  <a:cubicBezTo>
                    <a:pt x="2990061" y="2791034"/>
                    <a:pt x="2988989" y="2788563"/>
                    <a:pt x="2987918" y="2786107"/>
                  </a:cubicBezTo>
                  <a:cubicBezTo>
                    <a:pt x="2987174" y="2784410"/>
                    <a:pt x="2986430" y="2782714"/>
                    <a:pt x="2985686" y="2781002"/>
                  </a:cubicBezTo>
                  <a:lnTo>
                    <a:pt x="3008441" y="2781002"/>
                  </a:lnTo>
                  <a:cubicBezTo>
                    <a:pt x="3009498" y="2783428"/>
                    <a:pt x="3010569" y="2785869"/>
                    <a:pt x="3011641" y="2788310"/>
                  </a:cubicBezTo>
                  <a:close/>
                  <a:moveTo>
                    <a:pt x="2954134" y="2775451"/>
                  </a:moveTo>
                  <a:cubicBezTo>
                    <a:pt x="2938433" y="2739837"/>
                    <a:pt x="2921853" y="2704862"/>
                    <a:pt x="2898859" y="2683922"/>
                  </a:cubicBezTo>
                  <a:cubicBezTo>
                    <a:pt x="2902104" y="2681377"/>
                    <a:pt x="2905482" y="2679130"/>
                    <a:pt x="2908994" y="2677224"/>
                  </a:cubicBezTo>
                  <a:cubicBezTo>
                    <a:pt x="2938775" y="2693387"/>
                    <a:pt x="2958584" y="2733749"/>
                    <a:pt x="2977039" y="2775451"/>
                  </a:cubicBezTo>
                  <a:lnTo>
                    <a:pt x="2954134" y="2775451"/>
                  </a:lnTo>
                  <a:close/>
                  <a:moveTo>
                    <a:pt x="2948091" y="2775451"/>
                  </a:moveTo>
                  <a:lnTo>
                    <a:pt x="2896389" y="2775451"/>
                  </a:lnTo>
                  <a:cubicBezTo>
                    <a:pt x="2887786" y="2755940"/>
                    <a:pt x="2878901" y="2736636"/>
                    <a:pt x="2868870" y="2719700"/>
                  </a:cubicBezTo>
                  <a:cubicBezTo>
                    <a:pt x="2876594" y="2707095"/>
                    <a:pt x="2885018" y="2696037"/>
                    <a:pt x="2894513" y="2687553"/>
                  </a:cubicBezTo>
                  <a:cubicBezTo>
                    <a:pt x="2916584" y="2707273"/>
                    <a:pt x="2932792" y="2740894"/>
                    <a:pt x="2948091" y="2775451"/>
                  </a:cubicBezTo>
                  <a:close/>
                  <a:moveTo>
                    <a:pt x="2865656" y="2714417"/>
                  </a:moveTo>
                  <a:cubicBezTo>
                    <a:pt x="2862173" y="2708880"/>
                    <a:pt x="2858571" y="2703641"/>
                    <a:pt x="2854761" y="2698790"/>
                  </a:cubicBezTo>
                  <a:cubicBezTo>
                    <a:pt x="2862381" y="2689696"/>
                    <a:pt x="2870730" y="2682300"/>
                    <a:pt x="2880047" y="2677240"/>
                  </a:cubicBezTo>
                  <a:cubicBezTo>
                    <a:pt x="2883560" y="2679144"/>
                    <a:pt x="2886923" y="2681392"/>
                    <a:pt x="2890183" y="2683937"/>
                  </a:cubicBezTo>
                  <a:cubicBezTo>
                    <a:pt x="2881119" y="2692182"/>
                    <a:pt x="2873052" y="2702615"/>
                    <a:pt x="2865656" y="2714417"/>
                  </a:cubicBezTo>
                  <a:close/>
                  <a:moveTo>
                    <a:pt x="2833330" y="2719730"/>
                  </a:moveTo>
                  <a:cubicBezTo>
                    <a:pt x="2829446" y="2726278"/>
                    <a:pt x="2825740" y="2733169"/>
                    <a:pt x="2822168" y="2740298"/>
                  </a:cubicBezTo>
                  <a:cubicBezTo>
                    <a:pt x="2818581" y="2733169"/>
                    <a:pt x="2814876" y="2726264"/>
                    <a:pt x="2810991" y="2719715"/>
                  </a:cubicBezTo>
                  <a:cubicBezTo>
                    <a:pt x="2814548" y="2713896"/>
                    <a:pt x="2818269" y="2708404"/>
                    <a:pt x="2822153" y="2703344"/>
                  </a:cubicBezTo>
                  <a:cubicBezTo>
                    <a:pt x="2826052" y="2708404"/>
                    <a:pt x="2829773" y="2713896"/>
                    <a:pt x="2833330" y="2719730"/>
                  </a:cubicBezTo>
                  <a:close/>
                  <a:moveTo>
                    <a:pt x="2778680" y="2714431"/>
                  </a:moveTo>
                  <a:cubicBezTo>
                    <a:pt x="2771268" y="2702630"/>
                    <a:pt x="2763202" y="2692182"/>
                    <a:pt x="2754139" y="2683922"/>
                  </a:cubicBezTo>
                  <a:cubicBezTo>
                    <a:pt x="2757383" y="2681377"/>
                    <a:pt x="2760762" y="2679130"/>
                    <a:pt x="2764274" y="2677224"/>
                  </a:cubicBezTo>
                  <a:cubicBezTo>
                    <a:pt x="2773590" y="2682284"/>
                    <a:pt x="2781940" y="2689696"/>
                    <a:pt x="2789575" y="2698790"/>
                  </a:cubicBezTo>
                  <a:cubicBezTo>
                    <a:pt x="2785765" y="2703657"/>
                    <a:pt x="2782163" y="2708895"/>
                    <a:pt x="2778680" y="2714431"/>
                  </a:cubicBezTo>
                  <a:close/>
                  <a:moveTo>
                    <a:pt x="2775451" y="2719730"/>
                  </a:moveTo>
                  <a:cubicBezTo>
                    <a:pt x="2765420" y="2736652"/>
                    <a:pt x="2756550" y="2755954"/>
                    <a:pt x="2747947" y="2775451"/>
                  </a:cubicBezTo>
                  <a:lnTo>
                    <a:pt x="2696229" y="2775451"/>
                  </a:lnTo>
                  <a:cubicBezTo>
                    <a:pt x="2711529" y="2740894"/>
                    <a:pt x="2727752" y="2707273"/>
                    <a:pt x="2749808" y="2687553"/>
                  </a:cubicBezTo>
                  <a:cubicBezTo>
                    <a:pt x="2759303" y="2696051"/>
                    <a:pt x="2767727" y="2707109"/>
                    <a:pt x="2775451" y="2719730"/>
                  </a:cubicBezTo>
                  <a:close/>
                  <a:moveTo>
                    <a:pt x="2690187" y="2775451"/>
                  </a:moveTo>
                  <a:lnTo>
                    <a:pt x="2667283" y="2775451"/>
                  </a:lnTo>
                  <a:cubicBezTo>
                    <a:pt x="2685737" y="2733749"/>
                    <a:pt x="2705546" y="2693402"/>
                    <a:pt x="2735342" y="2677240"/>
                  </a:cubicBezTo>
                  <a:cubicBezTo>
                    <a:pt x="2738854" y="2679144"/>
                    <a:pt x="2742217" y="2681392"/>
                    <a:pt x="2745477" y="2683937"/>
                  </a:cubicBezTo>
                  <a:cubicBezTo>
                    <a:pt x="2722468" y="2704862"/>
                    <a:pt x="2705889" y="2739837"/>
                    <a:pt x="2690187" y="2775451"/>
                  </a:cubicBezTo>
                  <a:close/>
                  <a:moveTo>
                    <a:pt x="2658680" y="2780988"/>
                  </a:moveTo>
                  <a:cubicBezTo>
                    <a:pt x="2657936" y="2782684"/>
                    <a:pt x="2657192" y="2784396"/>
                    <a:pt x="2656448" y="2786092"/>
                  </a:cubicBezTo>
                  <a:cubicBezTo>
                    <a:pt x="2655347" y="2788622"/>
                    <a:pt x="2654231" y="2791153"/>
                    <a:pt x="2653114" y="2793682"/>
                  </a:cubicBezTo>
                  <a:lnTo>
                    <a:pt x="2630329" y="2793698"/>
                  </a:lnTo>
                  <a:cubicBezTo>
                    <a:pt x="2631117" y="2791897"/>
                    <a:pt x="2631906" y="2790111"/>
                    <a:pt x="2632695" y="2788310"/>
                  </a:cubicBezTo>
                  <a:cubicBezTo>
                    <a:pt x="2633767" y="2785869"/>
                    <a:pt x="2634838" y="2783428"/>
                    <a:pt x="2635910" y="2780988"/>
                  </a:cubicBezTo>
                  <a:lnTo>
                    <a:pt x="2658680" y="2780988"/>
                  </a:lnTo>
                  <a:close/>
                  <a:moveTo>
                    <a:pt x="2627501" y="2786092"/>
                  </a:moveTo>
                  <a:cubicBezTo>
                    <a:pt x="2627054" y="2787120"/>
                    <a:pt x="2626593" y="2788146"/>
                    <a:pt x="2626147" y="2789188"/>
                  </a:cubicBezTo>
                  <a:cubicBezTo>
                    <a:pt x="2625700" y="2788161"/>
                    <a:pt x="2625239" y="2787134"/>
                    <a:pt x="2624792" y="2786107"/>
                  </a:cubicBezTo>
                  <a:cubicBezTo>
                    <a:pt x="2624048" y="2784410"/>
                    <a:pt x="2623304" y="2782699"/>
                    <a:pt x="2622560" y="2781002"/>
                  </a:cubicBezTo>
                  <a:lnTo>
                    <a:pt x="2629748" y="2781002"/>
                  </a:lnTo>
                  <a:cubicBezTo>
                    <a:pt x="2628989" y="2782684"/>
                    <a:pt x="2628245" y="2784396"/>
                    <a:pt x="2627501" y="2786092"/>
                  </a:cubicBezTo>
                  <a:close/>
                  <a:moveTo>
                    <a:pt x="2619732" y="2788310"/>
                  </a:moveTo>
                  <a:cubicBezTo>
                    <a:pt x="2620521" y="2790111"/>
                    <a:pt x="2621310" y="2791911"/>
                    <a:pt x="2622098" y="2793698"/>
                  </a:cubicBezTo>
                  <a:lnTo>
                    <a:pt x="2601232" y="2793712"/>
                  </a:lnTo>
                  <a:cubicBezTo>
                    <a:pt x="2602022" y="2791911"/>
                    <a:pt x="2602810" y="2790111"/>
                    <a:pt x="2603599" y="2788310"/>
                  </a:cubicBezTo>
                  <a:cubicBezTo>
                    <a:pt x="2604670" y="2785869"/>
                    <a:pt x="2605742" y="2783428"/>
                    <a:pt x="2606813" y="2780988"/>
                  </a:cubicBezTo>
                  <a:lnTo>
                    <a:pt x="2616517" y="2780988"/>
                  </a:lnTo>
                  <a:cubicBezTo>
                    <a:pt x="2617603" y="2783428"/>
                    <a:pt x="2618675" y="2785869"/>
                    <a:pt x="2619732" y="2788310"/>
                  </a:cubicBezTo>
                  <a:close/>
                  <a:moveTo>
                    <a:pt x="2598554" y="2786092"/>
                  </a:moveTo>
                  <a:cubicBezTo>
                    <a:pt x="2598108" y="2787120"/>
                    <a:pt x="2597646" y="2788146"/>
                    <a:pt x="2597199" y="2789188"/>
                  </a:cubicBezTo>
                  <a:cubicBezTo>
                    <a:pt x="2596753" y="2788161"/>
                    <a:pt x="2596292" y="2787134"/>
                    <a:pt x="2595845" y="2786092"/>
                  </a:cubicBezTo>
                  <a:cubicBezTo>
                    <a:pt x="2595101" y="2784396"/>
                    <a:pt x="2594357" y="2782684"/>
                    <a:pt x="2593613" y="2780988"/>
                  </a:cubicBezTo>
                  <a:lnTo>
                    <a:pt x="2600801" y="2780988"/>
                  </a:lnTo>
                  <a:cubicBezTo>
                    <a:pt x="2600042" y="2782684"/>
                    <a:pt x="2599298" y="2784396"/>
                    <a:pt x="2598554" y="2786092"/>
                  </a:cubicBezTo>
                  <a:close/>
                  <a:moveTo>
                    <a:pt x="2590651" y="2788310"/>
                  </a:moveTo>
                  <a:cubicBezTo>
                    <a:pt x="2591440" y="2790111"/>
                    <a:pt x="2592229" y="2791911"/>
                    <a:pt x="2593017" y="2793727"/>
                  </a:cubicBezTo>
                  <a:lnTo>
                    <a:pt x="2570247" y="2793742"/>
                  </a:lnTo>
                  <a:cubicBezTo>
                    <a:pt x="2569130" y="2791197"/>
                    <a:pt x="2568014" y="2788652"/>
                    <a:pt x="2566898" y="2786107"/>
                  </a:cubicBezTo>
                  <a:cubicBezTo>
                    <a:pt x="2566154" y="2784410"/>
                    <a:pt x="2565410" y="2782699"/>
                    <a:pt x="2564666" y="2781002"/>
                  </a:cubicBezTo>
                  <a:lnTo>
                    <a:pt x="2587436" y="2781002"/>
                  </a:lnTo>
                  <a:cubicBezTo>
                    <a:pt x="2588508" y="2783428"/>
                    <a:pt x="2589580" y="2785869"/>
                    <a:pt x="2590651" y="2788310"/>
                  </a:cubicBezTo>
                  <a:close/>
                  <a:moveTo>
                    <a:pt x="2533143" y="2775451"/>
                  </a:moveTo>
                  <a:cubicBezTo>
                    <a:pt x="2517428" y="2739851"/>
                    <a:pt x="2500848" y="2704862"/>
                    <a:pt x="2477854" y="2683937"/>
                  </a:cubicBezTo>
                  <a:cubicBezTo>
                    <a:pt x="2481099" y="2681392"/>
                    <a:pt x="2484477" y="2679160"/>
                    <a:pt x="2487989" y="2677240"/>
                  </a:cubicBezTo>
                  <a:cubicBezTo>
                    <a:pt x="2517785" y="2693402"/>
                    <a:pt x="2537594" y="2733749"/>
                    <a:pt x="2556048" y="2775451"/>
                  </a:cubicBezTo>
                  <a:lnTo>
                    <a:pt x="2533143" y="2775451"/>
                  </a:lnTo>
                  <a:close/>
                  <a:moveTo>
                    <a:pt x="2527116" y="2775451"/>
                  </a:moveTo>
                  <a:lnTo>
                    <a:pt x="2475398" y="2775451"/>
                  </a:lnTo>
                  <a:cubicBezTo>
                    <a:pt x="2466797" y="2755940"/>
                    <a:pt x="2457926" y="2736636"/>
                    <a:pt x="2447881" y="2719715"/>
                  </a:cubicBezTo>
                  <a:cubicBezTo>
                    <a:pt x="2455605" y="2707109"/>
                    <a:pt x="2464028" y="2696051"/>
                    <a:pt x="2473524" y="2687568"/>
                  </a:cubicBezTo>
                  <a:cubicBezTo>
                    <a:pt x="2495580" y="2707273"/>
                    <a:pt x="2511817" y="2740894"/>
                    <a:pt x="2527116" y="2775451"/>
                  </a:cubicBezTo>
                  <a:close/>
                  <a:moveTo>
                    <a:pt x="2444650" y="2714417"/>
                  </a:moveTo>
                  <a:cubicBezTo>
                    <a:pt x="2441168" y="2708880"/>
                    <a:pt x="2437566" y="2703641"/>
                    <a:pt x="2433756" y="2698790"/>
                  </a:cubicBezTo>
                  <a:cubicBezTo>
                    <a:pt x="2441377" y="2689696"/>
                    <a:pt x="2449726" y="2682300"/>
                    <a:pt x="2459043" y="2677240"/>
                  </a:cubicBezTo>
                  <a:cubicBezTo>
                    <a:pt x="2462555" y="2679144"/>
                    <a:pt x="2465918" y="2681392"/>
                    <a:pt x="2469177" y="2683937"/>
                  </a:cubicBezTo>
                  <a:cubicBezTo>
                    <a:pt x="2460114" y="2692182"/>
                    <a:pt x="2452062" y="2702615"/>
                    <a:pt x="2444650" y="2714417"/>
                  </a:cubicBezTo>
                  <a:close/>
                  <a:moveTo>
                    <a:pt x="2412340" y="2719715"/>
                  </a:moveTo>
                  <a:cubicBezTo>
                    <a:pt x="2408456" y="2726264"/>
                    <a:pt x="2404749" y="2733154"/>
                    <a:pt x="2401163" y="2740283"/>
                  </a:cubicBezTo>
                  <a:cubicBezTo>
                    <a:pt x="2397576" y="2733154"/>
                    <a:pt x="2393871" y="2726248"/>
                    <a:pt x="2389986" y="2719715"/>
                  </a:cubicBezTo>
                  <a:cubicBezTo>
                    <a:pt x="2393558" y="2713896"/>
                    <a:pt x="2397264" y="2708404"/>
                    <a:pt x="2401163" y="2703344"/>
                  </a:cubicBezTo>
                  <a:cubicBezTo>
                    <a:pt x="2405063" y="2708389"/>
                    <a:pt x="2408768" y="2713881"/>
                    <a:pt x="2412340" y="2719715"/>
                  </a:cubicBezTo>
                  <a:close/>
                  <a:moveTo>
                    <a:pt x="2357675" y="2714417"/>
                  </a:moveTo>
                  <a:cubicBezTo>
                    <a:pt x="2350264" y="2702615"/>
                    <a:pt x="2342197" y="2692182"/>
                    <a:pt x="2333148" y="2683922"/>
                  </a:cubicBezTo>
                  <a:cubicBezTo>
                    <a:pt x="2336393" y="2681377"/>
                    <a:pt x="2339772" y="2679130"/>
                    <a:pt x="2343284" y="2677224"/>
                  </a:cubicBezTo>
                  <a:cubicBezTo>
                    <a:pt x="2352601" y="2682284"/>
                    <a:pt x="2360950" y="2689682"/>
                    <a:pt x="2368570" y="2698775"/>
                  </a:cubicBezTo>
                  <a:cubicBezTo>
                    <a:pt x="2364774" y="2703641"/>
                    <a:pt x="2361158" y="2708880"/>
                    <a:pt x="2357675" y="2714417"/>
                  </a:cubicBezTo>
                  <a:close/>
                  <a:moveTo>
                    <a:pt x="2354446" y="2719715"/>
                  </a:moveTo>
                  <a:cubicBezTo>
                    <a:pt x="2344415" y="2736636"/>
                    <a:pt x="2335544" y="2755940"/>
                    <a:pt x="2326928" y="2775451"/>
                  </a:cubicBezTo>
                  <a:lnTo>
                    <a:pt x="2275210" y="2775451"/>
                  </a:lnTo>
                  <a:cubicBezTo>
                    <a:pt x="2290509" y="2740894"/>
                    <a:pt x="2306731" y="2707273"/>
                    <a:pt x="2328788" y="2687568"/>
                  </a:cubicBezTo>
                  <a:cubicBezTo>
                    <a:pt x="2338313" y="2696037"/>
                    <a:pt x="2346722" y="2707095"/>
                    <a:pt x="2354446" y="2719715"/>
                  </a:cubicBezTo>
                  <a:close/>
                  <a:moveTo>
                    <a:pt x="2269182" y="2775436"/>
                  </a:moveTo>
                  <a:lnTo>
                    <a:pt x="2246277" y="2775436"/>
                  </a:lnTo>
                  <a:cubicBezTo>
                    <a:pt x="2264733" y="2733735"/>
                    <a:pt x="2284542" y="2693402"/>
                    <a:pt x="2314336" y="2677224"/>
                  </a:cubicBezTo>
                  <a:cubicBezTo>
                    <a:pt x="2317849" y="2679130"/>
                    <a:pt x="2321212" y="2681377"/>
                    <a:pt x="2324472" y="2683922"/>
                  </a:cubicBezTo>
                  <a:cubicBezTo>
                    <a:pt x="2301478" y="2704862"/>
                    <a:pt x="2284898" y="2739837"/>
                    <a:pt x="2269182" y="2775436"/>
                  </a:cubicBezTo>
                  <a:close/>
                  <a:moveTo>
                    <a:pt x="2237675" y="2780988"/>
                  </a:moveTo>
                  <a:cubicBezTo>
                    <a:pt x="2236931" y="2782699"/>
                    <a:pt x="2236187" y="2784396"/>
                    <a:pt x="2235443" y="2786092"/>
                  </a:cubicBezTo>
                  <a:cubicBezTo>
                    <a:pt x="2234297" y="2788712"/>
                    <a:pt x="2233151" y="2791331"/>
                    <a:pt x="2232005" y="2793935"/>
                  </a:cubicBezTo>
                  <a:lnTo>
                    <a:pt x="2209219" y="2793951"/>
                  </a:lnTo>
                  <a:cubicBezTo>
                    <a:pt x="2210053" y="2792060"/>
                    <a:pt x="2210872" y="2790185"/>
                    <a:pt x="2211690" y="2788295"/>
                  </a:cubicBezTo>
                  <a:cubicBezTo>
                    <a:pt x="2212761" y="2785854"/>
                    <a:pt x="2213833" y="2783413"/>
                    <a:pt x="2214905" y="2780972"/>
                  </a:cubicBezTo>
                  <a:lnTo>
                    <a:pt x="2237675" y="2780972"/>
                  </a:lnTo>
                  <a:close/>
                  <a:moveTo>
                    <a:pt x="2206496" y="2786092"/>
                  </a:moveTo>
                  <a:cubicBezTo>
                    <a:pt x="2206035" y="2787134"/>
                    <a:pt x="2205588" y="2788176"/>
                    <a:pt x="2205126" y="2789218"/>
                  </a:cubicBezTo>
                  <a:cubicBezTo>
                    <a:pt x="2204665" y="2788176"/>
                    <a:pt x="2204219" y="2787134"/>
                    <a:pt x="2203757" y="2786092"/>
                  </a:cubicBezTo>
                  <a:cubicBezTo>
                    <a:pt x="2203013" y="2784396"/>
                    <a:pt x="2202269" y="2782684"/>
                    <a:pt x="2201525" y="2780988"/>
                  </a:cubicBezTo>
                  <a:lnTo>
                    <a:pt x="2208743" y="2780988"/>
                  </a:lnTo>
                  <a:cubicBezTo>
                    <a:pt x="2207984" y="2782684"/>
                    <a:pt x="2207240" y="2784396"/>
                    <a:pt x="2206496" y="2786092"/>
                  </a:cubicBezTo>
                  <a:close/>
                  <a:moveTo>
                    <a:pt x="2198697" y="2788310"/>
                  </a:moveTo>
                  <a:cubicBezTo>
                    <a:pt x="2199516" y="2790200"/>
                    <a:pt x="2200349" y="2792075"/>
                    <a:pt x="2201183" y="2793965"/>
                  </a:cubicBezTo>
                  <a:lnTo>
                    <a:pt x="2180124" y="2793980"/>
                  </a:lnTo>
                  <a:cubicBezTo>
                    <a:pt x="2180957" y="2792090"/>
                    <a:pt x="2181775" y="2790200"/>
                    <a:pt x="2182609" y="2788310"/>
                  </a:cubicBezTo>
                  <a:cubicBezTo>
                    <a:pt x="2183681" y="2785869"/>
                    <a:pt x="2184752" y="2783428"/>
                    <a:pt x="2185824" y="2780988"/>
                  </a:cubicBezTo>
                  <a:lnTo>
                    <a:pt x="2195498" y="2780988"/>
                  </a:lnTo>
                  <a:cubicBezTo>
                    <a:pt x="2196569" y="2783428"/>
                    <a:pt x="2197641" y="2785869"/>
                    <a:pt x="2198697" y="2788310"/>
                  </a:cubicBezTo>
                  <a:close/>
                  <a:moveTo>
                    <a:pt x="2177549" y="2786092"/>
                  </a:moveTo>
                  <a:cubicBezTo>
                    <a:pt x="2177087" y="2787134"/>
                    <a:pt x="2176641" y="2788176"/>
                    <a:pt x="2176180" y="2789218"/>
                  </a:cubicBezTo>
                  <a:cubicBezTo>
                    <a:pt x="2175718" y="2788176"/>
                    <a:pt x="2175271" y="2787134"/>
                    <a:pt x="2174810" y="2786092"/>
                  </a:cubicBezTo>
                  <a:cubicBezTo>
                    <a:pt x="2174066" y="2784396"/>
                    <a:pt x="2173322" y="2782684"/>
                    <a:pt x="2172578" y="2780988"/>
                  </a:cubicBezTo>
                  <a:lnTo>
                    <a:pt x="2179796" y="2780988"/>
                  </a:lnTo>
                  <a:cubicBezTo>
                    <a:pt x="2179037" y="2782684"/>
                    <a:pt x="2178293" y="2784396"/>
                    <a:pt x="2177549" y="2786092"/>
                  </a:cubicBezTo>
                  <a:close/>
                  <a:moveTo>
                    <a:pt x="2169661" y="2788310"/>
                  </a:moveTo>
                  <a:cubicBezTo>
                    <a:pt x="2170494" y="2790200"/>
                    <a:pt x="2171313" y="2792090"/>
                    <a:pt x="2172147" y="2793980"/>
                  </a:cubicBezTo>
                  <a:lnTo>
                    <a:pt x="2149346" y="2793995"/>
                  </a:lnTo>
                  <a:cubicBezTo>
                    <a:pt x="2148185" y="2791361"/>
                    <a:pt x="2147024" y="2788726"/>
                    <a:pt x="2145878" y="2786092"/>
                  </a:cubicBezTo>
                  <a:cubicBezTo>
                    <a:pt x="2145134" y="2784396"/>
                    <a:pt x="2144390" y="2782684"/>
                    <a:pt x="2143631" y="2780988"/>
                  </a:cubicBezTo>
                  <a:lnTo>
                    <a:pt x="2166446" y="2780988"/>
                  </a:lnTo>
                  <a:cubicBezTo>
                    <a:pt x="2167518" y="2783428"/>
                    <a:pt x="2168589" y="2785869"/>
                    <a:pt x="2169661" y="2788310"/>
                  </a:cubicBezTo>
                  <a:close/>
                  <a:moveTo>
                    <a:pt x="2112154" y="2775436"/>
                  </a:moveTo>
                  <a:cubicBezTo>
                    <a:pt x="2096438" y="2739822"/>
                    <a:pt x="2079858" y="2704832"/>
                    <a:pt x="2056849" y="2683892"/>
                  </a:cubicBezTo>
                  <a:cubicBezTo>
                    <a:pt x="2060094" y="2681362"/>
                    <a:pt x="2063472" y="2679115"/>
                    <a:pt x="2066969" y="2677210"/>
                  </a:cubicBezTo>
                  <a:cubicBezTo>
                    <a:pt x="2096780" y="2693372"/>
                    <a:pt x="2116589" y="2733720"/>
                    <a:pt x="2135058" y="2775436"/>
                  </a:cubicBezTo>
                  <a:lnTo>
                    <a:pt x="2112154" y="2775436"/>
                  </a:lnTo>
                  <a:close/>
                  <a:moveTo>
                    <a:pt x="2106111" y="2775436"/>
                  </a:moveTo>
                  <a:lnTo>
                    <a:pt x="2054364" y="2775436"/>
                  </a:lnTo>
                  <a:cubicBezTo>
                    <a:pt x="2045761" y="2755925"/>
                    <a:pt x="2036876" y="2736607"/>
                    <a:pt x="2026831" y="2719685"/>
                  </a:cubicBezTo>
                  <a:cubicBezTo>
                    <a:pt x="2034555" y="2707065"/>
                    <a:pt x="2042993" y="2696007"/>
                    <a:pt x="2052503" y="2687523"/>
                  </a:cubicBezTo>
                  <a:cubicBezTo>
                    <a:pt x="2074575" y="2707243"/>
                    <a:pt x="2090811" y="2740864"/>
                    <a:pt x="2106111" y="2775436"/>
                  </a:cubicBezTo>
                  <a:close/>
                  <a:moveTo>
                    <a:pt x="2023601" y="2714402"/>
                  </a:moveTo>
                  <a:cubicBezTo>
                    <a:pt x="2020118" y="2708866"/>
                    <a:pt x="2016517" y="2703627"/>
                    <a:pt x="2012706" y="2698775"/>
                  </a:cubicBezTo>
                  <a:cubicBezTo>
                    <a:pt x="2020342" y="2689682"/>
                    <a:pt x="2028691" y="2682270"/>
                    <a:pt x="2038022" y="2677224"/>
                  </a:cubicBezTo>
                  <a:cubicBezTo>
                    <a:pt x="2041535" y="2679130"/>
                    <a:pt x="2044899" y="2681362"/>
                    <a:pt x="2048142" y="2683907"/>
                  </a:cubicBezTo>
                  <a:cubicBezTo>
                    <a:pt x="2039079" y="2692152"/>
                    <a:pt x="2031013" y="2702600"/>
                    <a:pt x="2023601" y="2714402"/>
                  </a:cubicBezTo>
                  <a:close/>
                  <a:moveTo>
                    <a:pt x="1991335" y="2719700"/>
                  </a:moveTo>
                  <a:cubicBezTo>
                    <a:pt x="1987451" y="2726248"/>
                    <a:pt x="1983730" y="2733169"/>
                    <a:pt x="1980143" y="2740313"/>
                  </a:cubicBezTo>
                  <a:cubicBezTo>
                    <a:pt x="1976556" y="2733154"/>
                    <a:pt x="1972835" y="2726248"/>
                    <a:pt x="1968937" y="2719685"/>
                  </a:cubicBezTo>
                  <a:cubicBezTo>
                    <a:pt x="1972508" y="2713851"/>
                    <a:pt x="1976229" y="2708345"/>
                    <a:pt x="1980128" y="2703285"/>
                  </a:cubicBezTo>
                  <a:cubicBezTo>
                    <a:pt x="1984042" y="2708359"/>
                    <a:pt x="1987763" y="2713866"/>
                    <a:pt x="1991335" y="2719700"/>
                  </a:cubicBezTo>
                  <a:close/>
                  <a:moveTo>
                    <a:pt x="1936685" y="2714417"/>
                  </a:moveTo>
                  <a:cubicBezTo>
                    <a:pt x="1929273" y="2702615"/>
                    <a:pt x="1921207" y="2692152"/>
                    <a:pt x="1912128" y="2683907"/>
                  </a:cubicBezTo>
                  <a:cubicBezTo>
                    <a:pt x="1915373" y="2681377"/>
                    <a:pt x="1918751" y="2679130"/>
                    <a:pt x="1922264" y="2677224"/>
                  </a:cubicBezTo>
                  <a:cubicBezTo>
                    <a:pt x="1931595" y="2682284"/>
                    <a:pt x="1939945" y="2689696"/>
                    <a:pt x="1947580" y="2698790"/>
                  </a:cubicBezTo>
                  <a:cubicBezTo>
                    <a:pt x="1943769" y="2703641"/>
                    <a:pt x="1940168" y="2708880"/>
                    <a:pt x="1936685" y="2714417"/>
                  </a:cubicBezTo>
                  <a:close/>
                  <a:moveTo>
                    <a:pt x="1933455" y="2719700"/>
                  </a:moveTo>
                  <a:cubicBezTo>
                    <a:pt x="1923410" y="2736636"/>
                    <a:pt x="1914539" y="2755940"/>
                    <a:pt x="1905938" y="2775451"/>
                  </a:cubicBezTo>
                  <a:lnTo>
                    <a:pt x="1854160" y="2775451"/>
                  </a:lnTo>
                  <a:cubicBezTo>
                    <a:pt x="1869475" y="2740878"/>
                    <a:pt x="1885711" y="2707228"/>
                    <a:pt x="1907798" y="2687523"/>
                  </a:cubicBezTo>
                  <a:cubicBezTo>
                    <a:pt x="1917293" y="2696021"/>
                    <a:pt x="1925717" y="2707079"/>
                    <a:pt x="1933455" y="2719700"/>
                  </a:cubicBezTo>
                  <a:close/>
                  <a:moveTo>
                    <a:pt x="1848118" y="2775466"/>
                  </a:moveTo>
                  <a:lnTo>
                    <a:pt x="1825213" y="2775466"/>
                  </a:lnTo>
                  <a:cubicBezTo>
                    <a:pt x="1843683" y="2733749"/>
                    <a:pt x="1863506" y="2693387"/>
                    <a:pt x="1893317" y="2677224"/>
                  </a:cubicBezTo>
                  <a:cubicBezTo>
                    <a:pt x="1896829" y="2679130"/>
                    <a:pt x="1900193" y="2681362"/>
                    <a:pt x="1903437" y="2683907"/>
                  </a:cubicBezTo>
                  <a:cubicBezTo>
                    <a:pt x="1880428" y="2704832"/>
                    <a:pt x="1863834" y="2739837"/>
                    <a:pt x="1848118" y="2775466"/>
                  </a:cubicBezTo>
                  <a:close/>
                  <a:moveTo>
                    <a:pt x="1819558" y="2788310"/>
                  </a:moveTo>
                  <a:cubicBezTo>
                    <a:pt x="1820629" y="2785869"/>
                    <a:pt x="1821701" y="2783428"/>
                    <a:pt x="1822773" y="2780972"/>
                  </a:cubicBezTo>
                  <a:lnTo>
                    <a:pt x="1845692" y="2780972"/>
                  </a:lnTo>
                  <a:cubicBezTo>
                    <a:pt x="1844948" y="2782684"/>
                    <a:pt x="1844204" y="2784381"/>
                    <a:pt x="1843444" y="2786092"/>
                  </a:cubicBezTo>
                  <a:cubicBezTo>
                    <a:pt x="1842268" y="2788786"/>
                    <a:pt x="1841078" y="2791495"/>
                    <a:pt x="1839888" y="2794189"/>
                  </a:cubicBezTo>
                  <a:lnTo>
                    <a:pt x="1816968" y="2794203"/>
                  </a:lnTo>
                  <a:cubicBezTo>
                    <a:pt x="1817831" y="2792239"/>
                    <a:pt x="1818694" y="2790274"/>
                    <a:pt x="1819558" y="2788310"/>
                  </a:cubicBezTo>
                  <a:close/>
                  <a:moveTo>
                    <a:pt x="1848504" y="2788310"/>
                  </a:moveTo>
                  <a:cubicBezTo>
                    <a:pt x="1849576" y="2785869"/>
                    <a:pt x="1850648" y="2783428"/>
                    <a:pt x="1851719" y="2780988"/>
                  </a:cubicBezTo>
                  <a:lnTo>
                    <a:pt x="1903497" y="2780988"/>
                  </a:lnTo>
                  <a:cubicBezTo>
                    <a:pt x="1902752" y="2782699"/>
                    <a:pt x="1902008" y="2784396"/>
                    <a:pt x="1901250" y="2786107"/>
                  </a:cubicBezTo>
                  <a:cubicBezTo>
                    <a:pt x="1900074" y="2788786"/>
                    <a:pt x="1898898" y="2791480"/>
                    <a:pt x="1897707" y="2794159"/>
                  </a:cubicBezTo>
                  <a:lnTo>
                    <a:pt x="1845900" y="2794189"/>
                  </a:lnTo>
                  <a:cubicBezTo>
                    <a:pt x="1846778" y="2792224"/>
                    <a:pt x="1847642" y="2790260"/>
                    <a:pt x="1848504" y="2788310"/>
                  </a:cubicBezTo>
                  <a:close/>
                  <a:moveTo>
                    <a:pt x="1906310" y="2788310"/>
                  </a:moveTo>
                  <a:cubicBezTo>
                    <a:pt x="1907381" y="2785869"/>
                    <a:pt x="1908453" y="2783428"/>
                    <a:pt x="1909524" y="2780988"/>
                  </a:cubicBezTo>
                  <a:lnTo>
                    <a:pt x="1932444" y="2780988"/>
                  </a:lnTo>
                  <a:cubicBezTo>
                    <a:pt x="1931700" y="2782699"/>
                    <a:pt x="1930956" y="2784396"/>
                    <a:pt x="1930196" y="2786107"/>
                  </a:cubicBezTo>
                  <a:cubicBezTo>
                    <a:pt x="1929020" y="2788786"/>
                    <a:pt x="1927845" y="2791465"/>
                    <a:pt x="1926669" y="2794144"/>
                  </a:cubicBezTo>
                  <a:lnTo>
                    <a:pt x="1903749" y="2794159"/>
                  </a:lnTo>
                  <a:cubicBezTo>
                    <a:pt x="1904613" y="2792194"/>
                    <a:pt x="1905461" y="2790260"/>
                    <a:pt x="1906310" y="2788310"/>
                  </a:cubicBezTo>
                  <a:close/>
                  <a:moveTo>
                    <a:pt x="1951196" y="2753082"/>
                  </a:moveTo>
                  <a:cubicBezTo>
                    <a:pt x="1954679" y="2760405"/>
                    <a:pt x="1958072" y="2767906"/>
                    <a:pt x="1961406" y="2775451"/>
                  </a:cubicBezTo>
                  <a:lnTo>
                    <a:pt x="1940986" y="2775451"/>
                  </a:lnTo>
                  <a:cubicBezTo>
                    <a:pt x="1944320" y="2767906"/>
                    <a:pt x="1947713" y="2760405"/>
                    <a:pt x="1951196" y="2753082"/>
                  </a:cubicBezTo>
                  <a:close/>
                  <a:moveTo>
                    <a:pt x="1954262" y="2746712"/>
                  </a:moveTo>
                  <a:cubicBezTo>
                    <a:pt x="1957923" y="2739256"/>
                    <a:pt x="1961703" y="2732023"/>
                    <a:pt x="1965662" y="2725177"/>
                  </a:cubicBezTo>
                  <a:cubicBezTo>
                    <a:pt x="1969606" y="2731994"/>
                    <a:pt x="1973372" y="2739197"/>
                    <a:pt x="1977017" y="2746638"/>
                  </a:cubicBezTo>
                  <a:cubicBezTo>
                    <a:pt x="1973103" y="2754704"/>
                    <a:pt x="1969338" y="2763009"/>
                    <a:pt x="1965618" y="2771373"/>
                  </a:cubicBezTo>
                  <a:cubicBezTo>
                    <a:pt x="1961927" y="2763039"/>
                    <a:pt x="1958161" y="2754764"/>
                    <a:pt x="1954262" y="2746712"/>
                  </a:cubicBezTo>
                  <a:close/>
                  <a:moveTo>
                    <a:pt x="1980143" y="2753082"/>
                  </a:moveTo>
                  <a:cubicBezTo>
                    <a:pt x="1983625" y="2760405"/>
                    <a:pt x="1987004" y="2767890"/>
                    <a:pt x="1990338" y="2775436"/>
                  </a:cubicBezTo>
                  <a:lnTo>
                    <a:pt x="1969934" y="2775436"/>
                  </a:lnTo>
                  <a:cubicBezTo>
                    <a:pt x="1973267" y="2767890"/>
                    <a:pt x="1976661" y="2760405"/>
                    <a:pt x="1980143" y="2753082"/>
                  </a:cubicBezTo>
                  <a:close/>
                  <a:moveTo>
                    <a:pt x="2058933" y="2799561"/>
                  </a:moveTo>
                  <a:cubicBezTo>
                    <a:pt x="2074559" y="2834968"/>
                    <a:pt x="2091094" y="2869660"/>
                    <a:pt x="2113955" y="2890480"/>
                  </a:cubicBezTo>
                  <a:cubicBezTo>
                    <a:pt x="2110710" y="2893025"/>
                    <a:pt x="2107332" y="2895258"/>
                    <a:pt x="2103834" y="2897163"/>
                  </a:cubicBezTo>
                  <a:cubicBezTo>
                    <a:pt x="2074187" y="2881075"/>
                    <a:pt x="2054423" y="2841055"/>
                    <a:pt x="2036028" y="2799576"/>
                  </a:cubicBezTo>
                  <a:lnTo>
                    <a:pt x="2058933" y="2799561"/>
                  </a:lnTo>
                  <a:close/>
                  <a:moveTo>
                    <a:pt x="2064961" y="2799561"/>
                  </a:moveTo>
                  <a:lnTo>
                    <a:pt x="2116693" y="2799532"/>
                  </a:lnTo>
                  <a:cubicBezTo>
                    <a:pt x="2125221" y="2818834"/>
                    <a:pt x="2134017" y="2837929"/>
                    <a:pt x="2143943" y="2854687"/>
                  </a:cubicBezTo>
                  <a:cubicBezTo>
                    <a:pt x="2136219" y="2867308"/>
                    <a:pt x="2127795" y="2878365"/>
                    <a:pt x="2118285" y="2886849"/>
                  </a:cubicBezTo>
                  <a:cubicBezTo>
                    <a:pt x="2096363" y="2867263"/>
                    <a:pt x="2080186" y="2833911"/>
                    <a:pt x="2064961" y="2799561"/>
                  </a:cubicBezTo>
                  <a:close/>
                  <a:moveTo>
                    <a:pt x="2147188" y="2859971"/>
                  </a:moveTo>
                  <a:cubicBezTo>
                    <a:pt x="2150670" y="2865507"/>
                    <a:pt x="2154272" y="2870746"/>
                    <a:pt x="2158082" y="2875597"/>
                  </a:cubicBezTo>
                  <a:cubicBezTo>
                    <a:pt x="2150447" y="2884691"/>
                    <a:pt x="2142098" y="2892102"/>
                    <a:pt x="2132781" y="2897163"/>
                  </a:cubicBezTo>
                  <a:cubicBezTo>
                    <a:pt x="2129269" y="2895258"/>
                    <a:pt x="2125905" y="2893011"/>
                    <a:pt x="2122646" y="2890480"/>
                  </a:cubicBezTo>
                  <a:cubicBezTo>
                    <a:pt x="2131709" y="2882235"/>
                    <a:pt x="2139776" y="2871773"/>
                    <a:pt x="2147188" y="2859971"/>
                  </a:cubicBezTo>
                  <a:close/>
                  <a:moveTo>
                    <a:pt x="2179483" y="2854702"/>
                  </a:moveTo>
                  <a:cubicBezTo>
                    <a:pt x="2183368" y="2848154"/>
                    <a:pt x="2187088" y="2841248"/>
                    <a:pt x="2190675" y="2834104"/>
                  </a:cubicBezTo>
                  <a:cubicBezTo>
                    <a:pt x="2194262" y="2841233"/>
                    <a:pt x="2197968" y="2848139"/>
                    <a:pt x="2201853" y="2854687"/>
                  </a:cubicBezTo>
                  <a:cubicBezTo>
                    <a:pt x="2198280" y="2860521"/>
                    <a:pt x="2194575" y="2866028"/>
                    <a:pt x="2190661" y="2871088"/>
                  </a:cubicBezTo>
                  <a:cubicBezTo>
                    <a:pt x="2186761" y="2866028"/>
                    <a:pt x="2183041" y="2860521"/>
                    <a:pt x="2179483" y="2854702"/>
                  </a:cubicBezTo>
                  <a:close/>
                  <a:moveTo>
                    <a:pt x="2234133" y="2859986"/>
                  </a:moveTo>
                  <a:cubicBezTo>
                    <a:pt x="2241545" y="2871787"/>
                    <a:pt x="2249611" y="2882221"/>
                    <a:pt x="2258675" y="2890480"/>
                  </a:cubicBezTo>
                  <a:cubicBezTo>
                    <a:pt x="2255431" y="2893025"/>
                    <a:pt x="2252052" y="2895258"/>
                    <a:pt x="2248555" y="2897163"/>
                  </a:cubicBezTo>
                  <a:cubicBezTo>
                    <a:pt x="2239238" y="2892102"/>
                    <a:pt x="2230889" y="2884706"/>
                    <a:pt x="2223254" y="2875613"/>
                  </a:cubicBezTo>
                  <a:cubicBezTo>
                    <a:pt x="2227049" y="2870776"/>
                    <a:pt x="2230666" y="2865522"/>
                    <a:pt x="2234133" y="2859986"/>
                  </a:cubicBezTo>
                  <a:close/>
                  <a:moveTo>
                    <a:pt x="2237363" y="2854702"/>
                  </a:moveTo>
                  <a:cubicBezTo>
                    <a:pt x="2247141" y="2838212"/>
                    <a:pt x="2255817" y="2819460"/>
                    <a:pt x="2264211" y="2800469"/>
                  </a:cubicBezTo>
                  <a:lnTo>
                    <a:pt x="2315944" y="2800439"/>
                  </a:lnTo>
                  <a:cubicBezTo>
                    <a:pt x="2300838" y="2834476"/>
                    <a:pt x="2284765" y="2867427"/>
                    <a:pt x="2263006" y="2886864"/>
                  </a:cubicBezTo>
                  <a:cubicBezTo>
                    <a:pt x="2253511" y="2878365"/>
                    <a:pt x="2245087" y="2867308"/>
                    <a:pt x="2237363" y="2854702"/>
                  </a:cubicBezTo>
                  <a:close/>
                  <a:moveTo>
                    <a:pt x="2321986" y="2800425"/>
                  </a:moveTo>
                  <a:lnTo>
                    <a:pt x="2344906" y="2800409"/>
                  </a:lnTo>
                  <a:cubicBezTo>
                    <a:pt x="2326630" y="2841590"/>
                    <a:pt x="2306940" y="2881194"/>
                    <a:pt x="2277487" y="2897163"/>
                  </a:cubicBezTo>
                  <a:cubicBezTo>
                    <a:pt x="2273975" y="2895258"/>
                    <a:pt x="2270611" y="2893011"/>
                    <a:pt x="2267352" y="2890480"/>
                  </a:cubicBezTo>
                  <a:cubicBezTo>
                    <a:pt x="2290033" y="2869838"/>
                    <a:pt x="2306479" y="2835533"/>
                    <a:pt x="2321986" y="2800425"/>
                  </a:cubicBezTo>
                  <a:close/>
                  <a:moveTo>
                    <a:pt x="2480309" y="2800335"/>
                  </a:moveTo>
                  <a:cubicBezTo>
                    <a:pt x="2495833" y="2835459"/>
                    <a:pt x="2512278" y="2869808"/>
                    <a:pt x="2534974" y="2890480"/>
                  </a:cubicBezTo>
                  <a:cubicBezTo>
                    <a:pt x="2531730" y="2893025"/>
                    <a:pt x="2528352" y="2895258"/>
                    <a:pt x="2524839" y="2897178"/>
                  </a:cubicBezTo>
                  <a:cubicBezTo>
                    <a:pt x="2495371" y="2881194"/>
                    <a:pt x="2475681" y="2841560"/>
                    <a:pt x="2457390" y="2800350"/>
                  </a:cubicBezTo>
                  <a:lnTo>
                    <a:pt x="2480309" y="2800335"/>
                  </a:lnTo>
                  <a:close/>
                  <a:moveTo>
                    <a:pt x="2486337" y="2800335"/>
                  </a:moveTo>
                  <a:lnTo>
                    <a:pt x="2538040" y="2800306"/>
                  </a:lnTo>
                  <a:cubicBezTo>
                    <a:pt x="2546464" y="2819355"/>
                    <a:pt x="2555155" y="2838167"/>
                    <a:pt x="2564963" y="2854702"/>
                  </a:cubicBezTo>
                  <a:cubicBezTo>
                    <a:pt x="2557239" y="2867323"/>
                    <a:pt x="2548815" y="2878365"/>
                    <a:pt x="2539320" y="2886864"/>
                  </a:cubicBezTo>
                  <a:cubicBezTo>
                    <a:pt x="2517546" y="2867397"/>
                    <a:pt x="2501459" y="2834402"/>
                    <a:pt x="2486337" y="2800335"/>
                  </a:cubicBezTo>
                  <a:close/>
                  <a:moveTo>
                    <a:pt x="2568193" y="2859986"/>
                  </a:moveTo>
                  <a:cubicBezTo>
                    <a:pt x="2571661" y="2865522"/>
                    <a:pt x="2575277" y="2870761"/>
                    <a:pt x="2579087" y="2875613"/>
                  </a:cubicBezTo>
                  <a:cubicBezTo>
                    <a:pt x="2571467" y="2884706"/>
                    <a:pt x="2563118" y="2892118"/>
                    <a:pt x="2553801" y="2897163"/>
                  </a:cubicBezTo>
                  <a:cubicBezTo>
                    <a:pt x="2550288" y="2895258"/>
                    <a:pt x="2546925" y="2893011"/>
                    <a:pt x="2543666" y="2890466"/>
                  </a:cubicBezTo>
                  <a:cubicBezTo>
                    <a:pt x="2552715" y="2882221"/>
                    <a:pt x="2560781" y="2871773"/>
                    <a:pt x="2568193" y="2859986"/>
                  </a:cubicBezTo>
                  <a:close/>
                  <a:moveTo>
                    <a:pt x="2600503" y="2854687"/>
                  </a:moveTo>
                  <a:cubicBezTo>
                    <a:pt x="2604388" y="2848139"/>
                    <a:pt x="2608094" y="2841248"/>
                    <a:pt x="2611680" y="2834119"/>
                  </a:cubicBezTo>
                  <a:cubicBezTo>
                    <a:pt x="2615267" y="2841248"/>
                    <a:pt x="2618973" y="2848154"/>
                    <a:pt x="2622857" y="2854702"/>
                  </a:cubicBezTo>
                  <a:cubicBezTo>
                    <a:pt x="2619286" y="2860521"/>
                    <a:pt x="2615580" y="2866028"/>
                    <a:pt x="2611680" y="2871088"/>
                  </a:cubicBezTo>
                  <a:cubicBezTo>
                    <a:pt x="2607781" y="2866013"/>
                    <a:pt x="2604061" y="2860506"/>
                    <a:pt x="2600503" y="2854687"/>
                  </a:cubicBezTo>
                  <a:close/>
                  <a:moveTo>
                    <a:pt x="2655153" y="2859971"/>
                  </a:moveTo>
                  <a:cubicBezTo>
                    <a:pt x="2662565" y="2871773"/>
                    <a:pt x="2670631" y="2882221"/>
                    <a:pt x="2679695" y="2890466"/>
                  </a:cubicBezTo>
                  <a:cubicBezTo>
                    <a:pt x="2676450" y="2893011"/>
                    <a:pt x="2673072" y="2895243"/>
                    <a:pt x="2669560" y="2897163"/>
                  </a:cubicBezTo>
                  <a:cubicBezTo>
                    <a:pt x="2660243" y="2892102"/>
                    <a:pt x="2651893" y="2884691"/>
                    <a:pt x="2644259" y="2875597"/>
                  </a:cubicBezTo>
                  <a:cubicBezTo>
                    <a:pt x="2648069" y="2870761"/>
                    <a:pt x="2651686" y="2865507"/>
                    <a:pt x="2655153" y="2859971"/>
                  </a:cubicBezTo>
                  <a:close/>
                  <a:moveTo>
                    <a:pt x="2658383" y="2854687"/>
                  </a:moveTo>
                  <a:cubicBezTo>
                    <a:pt x="2668205" y="2838122"/>
                    <a:pt x="2676912" y="2819281"/>
                    <a:pt x="2685335" y="2800201"/>
                  </a:cubicBezTo>
                  <a:lnTo>
                    <a:pt x="2737068" y="2800171"/>
                  </a:lnTo>
                  <a:cubicBezTo>
                    <a:pt x="2721932" y="2834298"/>
                    <a:pt x="2705829" y="2867368"/>
                    <a:pt x="2684026" y="2886849"/>
                  </a:cubicBezTo>
                  <a:cubicBezTo>
                    <a:pt x="2674530" y="2878351"/>
                    <a:pt x="2666107" y="2867308"/>
                    <a:pt x="2658383" y="2854687"/>
                  </a:cubicBezTo>
                  <a:close/>
                  <a:moveTo>
                    <a:pt x="2743110" y="2800171"/>
                  </a:moveTo>
                  <a:lnTo>
                    <a:pt x="2766030" y="2800157"/>
                  </a:lnTo>
                  <a:cubicBezTo>
                    <a:pt x="2747724" y="2841427"/>
                    <a:pt x="2728020" y="2881149"/>
                    <a:pt x="2698507" y="2897163"/>
                  </a:cubicBezTo>
                  <a:cubicBezTo>
                    <a:pt x="2694994" y="2895258"/>
                    <a:pt x="2691631" y="2893011"/>
                    <a:pt x="2688372" y="2890466"/>
                  </a:cubicBezTo>
                  <a:cubicBezTo>
                    <a:pt x="2711098" y="2869778"/>
                    <a:pt x="2727573" y="2835354"/>
                    <a:pt x="2743110" y="2800171"/>
                  </a:cubicBezTo>
                  <a:close/>
                  <a:moveTo>
                    <a:pt x="2949832" y="2899157"/>
                  </a:moveTo>
                  <a:cubicBezTo>
                    <a:pt x="2952824" y="2897223"/>
                    <a:pt x="2955711" y="2895049"/>
                    <a:pt x="2958509" y="2892668"/>
                  </a:cubicBezTo>
                  <a:cubicBezTo>
                    <a:pt x="2961308" y="2895035"/>
                    <a:pt x="2964180" y="2897223"/>
                    <a:pt x="2967171" y="2899157"/>
                  </a:cubicBezTo>
                  <a:cubicBezTo>
                    <a:pt x="2964373" y="2900437"/>
                    <a:pt x="2961486" y="2901493"/>
                    <a:pt x="2958495" y="2902342"/>
                  </a:cubicBezTo>
                  <a:cubicBezTo>
                    <a:pt x="2955518" y="2901493"/>
                    <a:pt x="2952631" y="2900437"/>
                    <a:pt x="2949832" y="2899157"/>
                  </a:cubicBezTo>
                  <a:close/>
                  <a:moveTo>
                    <a:pt x="3021508" y="2854687"/>
                  </a:moveTo>
                  <a:cubicBezTo>
                    <a:pt x="3025378" y="2848154"/>
                    <a:pt x="3029083" y="2841263"/>
                    <a:pt x="3032670" y="2834134"/>
                  </a:cubicBezTo>
                  <a:cubicBezTo>
                    <a:pt x="3035707" y="2840161"/>
                    <a:pt x="3038817" y="2846025"/>
                    <a:pt x="3042062" y="2851651"/>
                  </a:cubicBezTo>
                  <a:cubicBezTo>
                    <a:pt x="3038490" y="2857679"/>
                    <a:pt x="3034784" y="2863364"/>
                    <a:pt x="3030885" y="2868632"/>
                  </a:cubicBezTo>
                  <a:cubicBezTo>
                    <a:pt x="3027625" y="2864272"/>
                    <a:pt x="3024515" y="2859598"/>
                    <a:pt x="3021508" y="2854687"/>
                  </a:cubicBezTo>
                  <a:close/>
                  <a:moveTo>
                    <a:pt x="3047137" y="2860120"/>
                  </a:moveTo>
                  <a:cubicBezTo>
                    <a:pt x="3050605" y="2865641"/>
                    <a:pt x="3054221" y="2870880"/>
                    <a:pt x="3058016" y="2875717"/>
                  </a:cubicBezTo>
                  <a:cubicBezTo>
                    <a:pt x="3054578" y="2879809"/>
                    <a:pt x="3050977" y="2883560"/>
                    <a:pt x="3047211" y="2886909"/>
                  </a:cubicBezTo>
                  <a:cubicBezTo>
                    <a:pt x="3043416" y="2883530"/>
                    <a:pt x="3039799" y="2879750"/>
                    <a:pt x="3036317" y="2875613"/>
                  </a:cubicBezTo>
                  <a:cubicBezTo>
                    <a:pt x="3040097" y="2870806"/>
                    <a:pt x="3043684" y="2865597"/>
                    <a:pt x="3047137" y="2860120"/>
                  </a:cubicBezTo>
                  <a:close/>
                  <a:moveTo>
                    <a:pt x="3061602" y="2880107"/>
                  </a:moveTo>
                  <a:cubicBezTo>
                    <a:pt x="3068106" y="2887742"/>
                    <a:pt x="3075131" y="2894231"/>
                    <a:pt x="3082840" y="2899201"/>
                  </a:cubicBezTo>
                  <a:cubicBezTo>
                    <a:pt x="3080072" y="2900452"/>
                    <a:pt x="3077215" y="2901509"/>
                    <a:pt x="3074283" y="2902327"/>
                  </a:cubicBezTo>
                  <a:cubicBezTo>
                    <a:pt x="3066053" y="2900005"/>
                    <a:pt x="3058522" y="2895957"/>
                    <a:pt x="3051572" y="2890525"/>
                  </a:cubicBezTo>
                  <a:cubicBezTo>
                    <a:pt x="3055054" y="2887370"/>
                    <a:pt x="3058388" y="2883872"/>
                    <a:pt x="3061602" y="2880107"/>
                  </a:cubicBezTo>
                  <a:close/>
                  <a:moveTo>
                    <a:pt x="3094553" y="2899157"/>
                  </a:moveTo>
                  <a:cubicBezTo>
                    <a:pt x="3097544" y="2897223"/>
                    <a:pt x="3100432" y="2895049"/>
                    <a:pt x="3103215" y="2892668"/>
                  </a:cubicBezTo>
                  <a:cubicBezTo>
                    <a:pt x="3106013" y="2895035"/>
                    <a:pt x="3108885" y="2897223"/>
                    <a:pt x="3111877" y="2899157"/>
                  </a:cubicBezTo>
                  <a:cubicBezTo>
                    <a:pt x="3109079" y="2900437"/>
                    <a:pt x="3106191" y="2901493"/>
                    <a:pt x="3103215" y="2902327"/>
                  </a:cubicBezTo>
                  <a:cubicBezTo>
                    <a:pt x="3100238" y="2901493"/>
                    <a:pt x="3097351" y="2900437"/>
                    <a:pt x="3094553" y="2899157"/>
                  </a:cubicBezTo>
                  <a:close/>
                  <a:moveTo>
                    <a:pt x="3241387" y="2756952"/>
                  </a:moveTo>
                  <a:cubicBezTo>
                    <a:pt x="3244229" y="2763039"/>
                    <a:pt x="3247013" y="2769230"/>
                    <a:pt x="3249781" y="2775466"/>
                  </a:cubicBezTo>
                  <a:lnTo>
                    <a:pt x="3233008" y="2775466"/>
                  </a:lnTo>
                  <a:cubicBezTo>
                    <a:pt x="3235761" y="2769230"/>
                    <a:pt x="3238544" y="2763039"/>
                    <a:pt x="3241387" y="2756952"/>
                  </a:cubicBezTo>
                  <a:close/>
                  <a:moveTo>
                    <a:pt x="3270334" y="2756952"/>
                  </a:moveTo>
                  <a:cubicBezTo>
                    <a:pt x="3273177" y="2763039"/>
                    <a:pt x="3275960" y="2769230"/>
                    <a:pt x="3278728" y="2775466"/>
                  </a:cubicBezTo>
                  <a:lnTo>
                    <a:pt x="3261955" y="2775466"/>
                  </a:lnTo>
                  <a:cubicBezTo>
                    <a:pt x="3264693" y="2769230"/>
                    <a:pt x="3267492" y="2763039"/>
                    <a:pt x="3270334" y="2756952"/>
                  </a:cubicBezTo>
                  <a:close/>
                  <a:moveTo>
                    <a:pt x="3293105" y="2786092"/>
                  </a:moveTo>
                  <a:cubicBezTo>
                    <a:pt x="3292361" y="2784381"/>
                    <a:pt x="3291617" y="2782684"/>
                    <a:pt x="3290857" y="2780972"/>
                  </a:cubicBezTo>
                  <a:lnTo>
                    <a:pt x="3313777" y="2780972"/>
                  </a:lnTo>
                  <a:cubicBezTo>
                    <a:pt x="3314849" y="2783413"/>
                    <a:pt x="3315921" y="2785854"/>
                    <a:pt x="3316992" y="2788295"/>
                  </a:cubicBezTo>
                  <a:cubicBezTo>
                    <a:pt x="3317870" y="2790289"/>
                    <a:pt x="3318733" y="2792284"/>
                    <a:pt x="3319611" y="2794278"/>
                  </a:cubicBezTo>
                  <a:lnTo>
                    <a:pt x="3296707" y="2794293"/>
                  </a:lnTo>
                  <a:cubicBezTo>
                    <a:pt x="3295501" y="2791569"/>
                    <a:pt x="3294311" y="2788831"/>
                    <a:pt x="3293105" y="2786092"/>
                  </a:cubicBezTo>
                  <a:close/>
                  <a:moveTo>
                    <a:pt x="3322052" y="2786092"/>
                  </a:moveTo>
                  <a:cubicBezTo>
                    <a:pt x="3321308" y="2784381"/>
                    <a:pt x="3320563" y="2782684"/>
                    <a:pt x="3319805" y="2780972"/>
                  </a:cubicBezTo>
                  <a:lnTo>
                    <a:pt x="3367981" y="2780972"/>
                  </a:lnTo>
                  <a:cubicBezTo>
                    <a:pt x="3369052" y="2783413"/>
                    <a:pt x="3370124" y="2785854"/>
                    <a:pt x="3371195" y="2788295"/>
                  </a:cubicBezTo>
                  <a:cubicBezTo>
                    <a:pt x="3372058" y="2790274"/>
                    <a:pt x="3372936" y="2792269"/>
                    <a:pt x="3373799" y="2794248"/>
                  </a:cubicBezTo>
                  <a:lnTo>
                    <a:pt x="3325639" y="2794278"/>
                  </a:lnTo>
                  <a:cubicBezTo>
                    <a:pt x="3324448" y="2791555"/>
                    <a:pt x="3323243" y="2788816"/>
                    <a:pt x="3322052" y="2786092"/>
                  </a:cubicBezTo>
                  <a:close/>
                  <a:moveTo>
                    <a:pt x="3376255" y="2786092"/>
                  </a:moveTo>
                  <a:cubicBezTo>
                    <a:pt x="3375511" y="2784381"/>
                    <a:pt x="3374767" y="2782684"/>
                    <a:pt x="3374008" y="2780972"/>
                  </a:cubicBezTo>
                  <a:lnTo>
                    <a:pt x="3396927" y="2780972"/>
                  </a:lnTo>
                  <a:cubicBezTo>
                    <a:pt x="3397999" y="2783413"/>
                    <a:pt x="3399070" y="2785869"/>
                    <a:pt x="3400142" y="2788310"/>
                  </a:cubicBezTo>
                  <a:cubicBezTo>
                    <a:pt x="3401005" y="2790289"/>
                    <a:pt x="3401869" y="2792269"/>
                    <a:pt x="3402747" y="2794248"/>
                  </a:cubicBezTo>
                  <a:lnTo>
                    <a:pt x="3379842" y="2794263"/>
                  </a:lnTo>
                  <a:cubicBezTo>
                    <a:pt x="3378636" y="2791539"/>
                    <a:pt x="3377446" y="2788816"/>
                    <a:pt x="3376255" y="2786092"/>
                  </a:cubicBezTo>
                  <a:close/>
                  <a:moveTo>
                    <a:pt x="3414891" y="2799755"/>
                  </a:moveTo>
                  <a:lnTo>
                    <a:pt x="3431024" y="2799740"/>
                  </a:lnTo>
                  <a:cubicBezTo>
                    <a:pt x="3428374" y="2805723"/>
                    <a:pt x="3425696" y="2811661"/>
                    <a:pt x="3422958" y="2817525"/>
                  </a:cubicBezTo>
                  <a:cubicBezTo>
                    <a:pt x="3420219" y="2811676"/>
                    <a:pt x="3417540" y="2805723"/>
                    <a:pt x="3414891" y="2799755"/>
                  </a:cubicBezTo>
                  <a:close/>
                  <a:moveTo>
                    <a:pt x="3435578" y="2803059"/>
                  </a:moveTo>
                  <a:cubicBezTo>
                    <a:pt x="3439299" y="2811423"/>
                    <a:pt x="3443064" y="2819727"/>
                    <a:pt x="3446978" y="2827779"/>
                  </a:cubicBezTo>
                  <a:cubicBezTo>
                    <a:pt x="3443883" y="2834075"/>
                    <a:pt x="3440712" y="2840177"/>
                    <a:pt x="3437423" y="2846040"/>
                  </a:cubicBezTo>
                  <a:cubicBezTo>
                    <a:pt x="3433465" y="2839001"/>
                    <a:pt x="3429685" y="2831589"/>
                    <a:pt x="3426008" y="2823969"/>
                  </a:cubicBezTo>
                  <a:cubicBezTo>
                    <a:pt x="3429268" y="2817123"/>
                    <a:pt x="3432453" y="2810113"/>
                    <a:pt x="3435578" y="2803059"/>
                  </a:cubicBezTo>
                  <a:close/>
                  <a:moveTo>
                    <a:pt x="3450059" y="2834015"/>
                  </a:moveTo>
                  <a:cubicBezTo>
                    <a:pt x="3453661" y="2841188"/>
                    <a:pt x="3457396" y="2848139"/>
                    <a:pt x="3461295" y="2854717"/>
                  </a:cubicBezTo>
                  <a:cubicBezTo>
                    <a:pt x="3458275" y="2859644"/>
                    <a:pt x="3455149" y="2864331"/>
                    <a:pt x="3451890" y="2868721"/>
                  </a:cubicBezTo>
                  <a:cubicBezTo>
                    <a:pt x="3447960" y="2863409"/>
                    <a:pt x="3444225" y="2857679"/>
                    <a:pt x="3440623" y="2851606"/>
                  </a:cubicBezTo>
                  <a:cubicBezTo>
                    <a:pt x="3443883" y="2845966"/>
                    <a:pt x="3447008" y="2840072"/>
                    <a:pt x="3450059" y="2834015"/>
                  </a:cubicBezTo>
                  <a:close/>
                  <a:moveTo>
                    <a:pt x="3443823" y="2799740"/>
                  </a:moveTo>
                  <a:lnTo>
                    <a:pt x="3459971" y="2799725"/>
                  </a:lnTo>
                  <a:cubicBezTo>
                    <a:pt x="3457322" y="2805708"/>
                    <a:pt x="3454628" y="2811661"/>
                    <a:pt x="3451890" y="2817525"/>
                  </a:cubicBezTo>
                  <a:cubicBezTo>
                    <a:pt x="3449151" y="2811661"/>
                    <a:pt x="3446472" y="2805723"/>
                    <a:pt x="3443823" y="2799740"/>
                  </a:cubicBezTo>
                  <a:close/>
                  <a:moveTo>
                    <a:pt x="3429089" y="2788310"/>
                  </a:moveTo>
                  <a:cubicBezTo>
                    <a:pt x="3429952" y="2790274"/>
                    <a:pt x="3430815" y="2792254"/>
                    <a:pt x="3431679" y="2794233"/>
                  </a:cubicBezTo>
                  <a:lnTo>
                    <a:pt x="3412450" y="2794248"/>
                  </a:lnTo>
                  <a:cubicBezTo>
                    <a:pt x="3411259" y="2791539"/>
                    <a:pt x="3410069" y="2788816"/>
                    <a:pt x="3408879" y="2786107"/>
                  </a:cubicBezTo>
                  <a:cubicBezTo>
                    <a:pt x="3408134" y="2784396"/>
                    <a:pt x="3407390" y="2782699"/>
                    <a:pt x="3406631" y="2780988"/>
                  </a:cubicBezTo>
                  <a:lnTo>
                    <a:pt x="3425859" y="2780988"/>
                  </a:lnTo>
                  <a:cubicBezTo>
                    <a:pt x="3426946" y="2783413"/>
                    <a:pt x="3428018" y="2785869"/>
                    <a:pt x="3429089" y="2788310"/>
                  </a:cubicBezTo>
                  <a:close/>
                  <a:moveTo>
                    <a:pt x="3322394" y="2675230"/>
                  </a:moveTo>
                  <a:cubicBezTo>
                    <a:pt x="3319403" y="2677165"/>
                    <a:pt x="3316530" y="2679338"/>
                    <a:pt x="3313732" y="2681705"/>
                  </a:cubicBezTo>
                  <a:cubicBezTo>
                    <a:pt x="3310935" y="2679338"/>
                    <a:pt x="3308062" y="2677165"/>
                    <a:pt x="3305071" y="2675230"/>
                  </a:cubicBezTo>
                  <a:cubicBezTo>
                    <a:pt x="3307869" y="2673951"/>
                    <a:pt x="3310756" y="2672894"/>
                    <a:pt x="3313732" y="2672060"/>
                  </a:cubicBezTo>
                  <a:cubicBezTo>
                    <a:pt x="3316709" y="2672894"/>
                    <a:pt x="3319596" y="2673965"/>
                    <a:pt x="3322394" y="2675230"/>
                  </a:cubicBezTo>
                  <a:close/>
                  <a:moveTo>
                    <a:pt x="3255838" y="2711485"/>
                  </a:moveTo>
                  <a:cubicBezTo>
                    <a:pt x="3252936" y="2707035"/>
                    <a:pt x="3249945" y="2702793"/>
                    <a:pt x="3246819" y="2698805"/>
                  </a:cubicBezTo>
                  <a:cubicBezTo>
                    <a:pt x="3250287" y="2694667"/>
                    <a:pt x="3253919" y="2690887"/>
                    <a:pt x="3257713" y="2687509"/>
                  </a:cubicBezTo>
                  <a:cubicBezTo>
                    <a:pt x="3260809" y="2690277"/>
                    <a:pt x="3263786" y="2693298"/>
                    <a:pt x="3266673" y="2696572"/>
                  </a:cubicBezTo>
                  <a:cubicBezTo>
                    <a:pt x="3262893" y="2701186"/>
                    <a:pt x="3259291" y="2706172"/>
                    <a:pt x="3255838" y="2711485"/>
                  </a:cubicBezTo>
                  <a:close/>
                  <a:moveTo>
                    <a:pt x="3235925" y="2698775"/>
                  </a:moveTo>
                  <a:cubicBezTo>
                    <a:pt x="3232800" y="2702764"/>
                    <a:pt x="3229794" y="2707020"/>
                    <a:pt x="3226891" y="2711485"/>
                  </a:cubicBezTo>
                  <a:cubicBezTo>
                    <a:pt x="3223439" y="2706186"/>
                    <a:pt x="3219837" y="2701200"/>
                    <a:pt x="3216071" y="2696572"/>
                  </a:cubicBezTo>
                  <a:cubicBezTo>
                    <a:pt x="3218958" y="2693298"/>
                    <a:pt x="3221950" y="2690262"/>
                    <a:pt x="3225046" y="2687493"/>
                  </a:cubicBezTo>
                  <a:cubicBezTo>
                    <a:pt x="3228826" y="2690872"/>
                    <a:pt x="3232458" y="2694638"/>
                    <a:pt x="3235925" y="2698775"/>
                  </a:cubicBezTo>
                  <a:close/>
                  <a:moveTo>
                    <a:pt x="3177688" y="2675230"/>
                  </a:moveTo>
                  <a:cubicBezTo>
                    <a:pt x="3174697" y="2677165"/>
                    <a:pt x="3171825" y="2679338"/>
                    <a:pt x="3169027" y="2681705"/>
                  </a:cubicBezTo>
                  <a:cubicBezTo>
                    <a:pt x="3166229" y="2679338"/>
                    <a:pt x="3163356" y="2677165"/>
                    <a:pt x="3160365" y="2675230"/>
                  </a:cubicBezTo>
                  <a:cubicBezTo>
                    <a:pt x="3163163" y="2673951"/>
                    <a:pt x="3166050" y="2672894"/>
                    <a:pt x="3169027" y="2672060"/>
                  </a:cubicBezTo>
                  <a:cubicBezTo>
                    <a:pt x="3172003" y="2672894"/>
                    <a:pt x="3174891" y="2673951"/>
                    <a:pt x="3177688" y="2675230"/>
                  </a:cubicBezTo>
                  <a:close/>
                  <a:moveTo>
                    <a:pt x="2902877" y="2674307"/>
                  </a:moveTo>
                  <a:cubicBezTo>
                    <a:pt x="2900005" y="2676078"/>
                    <a:pt x="2897222" y="2678028"/>
                    <a:pt x="2894528" y="2680201"/>
                  </a:cubicBezTo>
                  <a:cubicBezTo>
                    <a:pt x="2891835" y="2678028"/>
                    <a:pt x="2889051" y="2676078"/>
                    <a:pt x="2886179" y="2674307"/>
                  </a:cubicBezTo>
                  <a:cubicBezTo>
                    <a:pt x="2888888" y="2673191"/>
                    <a:pt x="2891671" y="2672284"/>
                    <a:pt x="2894528" y="2671569"/>
                  </a:cubicBezTo>
                  <a:cubicBezTo>
                    <a:pt x="2897386" y="2672284"/>
                    <a:pt x="2900169" y="2673207"/>
                    <a:pt x="2902877" y="2674307"/>
                  </a:cubicBezTo>
                  <a:close/>
                  <a:moveTo>
                    <a:pt x="2836634" y="2714312"/>
                  </a:moveTo>
                  <a:cubicBezTo>
                    <a:pt x="2833181" y="2708821"/>
                    <a:pt x="2829580" y="2703597"/>
                    <a:pt x="2825815" y="2698790"/>
                  </a:cubicBezTo>
                  <a:cubicBezTo>
                    <a:pt x="2829282" y="2694652"/>
                    <a:pt x="2832914" y="2690872"/>
                    <a:pt x="2836709" y="2687493"/>
                  </a:cubicBezTo>
                  <a:cubicBezTo>
                    <a:pt x="2840474" y="2690857"/>
                    <a:pt x="2844076" y="2694608"/>
                    <a:pt x="2847528" y="2698715"/>
                  </a:cubicBezTo>
                  <a:cubicBezTo>
                    <a:pt x="2843734" y="2703552"/>
                    <a:pt x="2840117" y="2708791"/>
                    <a:pt x="2836634" y="2714312"/>
                  </a:cubicBezTo>
                  <a:close/>
                  <a:moveTo>
                    <a:pt x="2818521" y="2698805"/>
                  </a:moveTo>
                  <a:cubicBezTo>
                    <a:pt x="2814742" y="2703627"/>
                    <a:pt x="2811155" y="2708836"/>
                    <a:pt x="2807702" y="2714328"/>
                  </a:cubicBezTo>
                  <a:cubicBezTo>
                    <a:pt x="2804234" y="2708806"/>
                    <a:pt x="2800618" y="2703567"/>
                    <a:pt x="2796823" y="2698715"/>
                  </a:cubicBezTo>
                  <a:cubicBezTo>
                    <a:pt x="2800275" y="2694608"/>
                    <a:pt x="2803877" y="2690857"/>
                    <a:pt x="2807643" y="2687509"/>
                  </a:cubicBezTo>
                  <a:cubicBezTo>
                    <a:pt x="2811422" y="2690887"/>
                    <a:pt x="2815039" y="2694652"/>
                    <a:pt x="2818521" y="2698805"/>
                  </a:cubicBezTo>
                  <a:close/>
                  <a:moveTo>
                    <a:pt x="2758157" y="2674307"/>
                  </a:moveTo>
                  <a:cubicBezTo>
                    <a:pt x="2755285" y="2676078"/>
                    <a:pt x="2752501" y="2678028"/>
                    <a:pt x="2749808" y="2680201"/>
                  </a:cubicBezTo>
                  <a:cubicBezTo>
                    <a:pt x="2747114" y="2678028"/>
                    <a:pt x="2744331" y="2676078"/>
                    <a:pt x="2741459" y="2674307"/>
                  </a:cubicBezTo>
                  <a:cubicBezTo>
                    <a:pt x="2744167" y="2673191"/>
                    <a:pt x="2746950" y="2672284"/>
                    <a:pt x="2749808" y="2671569"/>
                  </a:cubicBezTo>
                  <a:cubicBezTo>
                    <a:pt x="2752665" y="2672284"/>
                    <a:pt x="2755448" y="2673207"/>
                    <a:pt x="2758157" y="2674307"/>
                  </a:cubicBezTo>
                  <a:close/>
                  <a:moveTo>
                    <a:pt x="2481873" y="2674307"/>
                  </a:moveTo>
                  <a:cubicBezTo>
                    <a:pt x="2479000" y="2676078"/>
                    <a:pt x="2476217" y="2678028"/>
                    <a:pt x="2473524" y="2680201"/>
                  </a:cubicBezTo>
                  <a:cubicBezTo>
                    <a:pt x="2470830" y="2678028"/>
                    <a:pt x="2468046" y="2676078"/>
                    <a:pt x="2465174" y="2674307"/>
                  </a:cubicBezTo>
                  <a:cubicBezTo>
                    <a:pt x="2467883" y="2673191"/>
                    <a:pt x="2470665" y="2672284"/>
                    <a:pt x="2473524" y="2671569"/>
                  </a:cubicBezTo>
                  <a:cubicBezTo>
                    <a:pt x="2476395" y="2672284"/>
                    <a:pt x="2479179" y="2673207"/>
                    <a:pt x="2481873" y="2674307"/>
                  </a:cubicBezTo>
                  <a:close/>
                  <a:moveTo>
                    <a:pt x="2415644" y="2714312"/>
                  </a:moveTo>
                  <a:cubicBezTo>
                    <a:pt x="2412191" y="2708821"/>
                    <a:pt x="2408605" y="2703612"/>
                    <a:pt x="2404824" y="2698790"/>
                  </a:cubicBezTo>
                  <a:cubicBezTo>
                    <a:pt x="2408292" y="2694652"/>
                    <a:pt x="2411923" y="2690872"/>
                    <a:pt x="2415718" y="2687493"/>
                  </a:cubicBezTo>
                  <a:cubicBezTo>
                    <a:pt x="2419484" y="2690857"/>
                    <a:pt x="2423086" y="2694593"/>
                    <a:pt x="2426538" y="2698701"/>
                  </a:cubicBezTo>
                  <a:cubicBezTo>
                    <a:pt x="2422728" y="2703538"/>
                    <a:pt x="2419112" y="2708776"/>
                    <a:pt x="2415644" y="2714312"/>
                  </a:cubicBezTo>
                  <a:close/>
                  <a:moveTo>
                    <a:pt x="2397517" y="2698790"/>
                  </a:moveTo>
                  <a:cubicBezTo>
                    <a:pt x="2393736" y="2703612"/>
                    <a:pt x="2390150" y="2708821"/>
                    <a:pt x="2386697" y="2714312"/>
                  </a:cubicBezTo>
                  <a:cubicBezTo>
                    <a:pt x="2383229" y="2708791"/>
                    <a:pt x="2379613" y="2703552"/>
                    <a:pt x="2375817" y="2698701"/>
                  </a:cubicBezTo>
                  <a:cubicBezTo>
                    <a:pt x="2379271" y="2694593"/>
                    <a:pt x="2382872" y="2690857"/>
                    <a:pt x="2386637" y="2687493"/>
                  </a:cubicBezTo>
                  <a:cubicBezTo>
                    <a:pt x="2390417" y="2690872"/>
                    <a:pt x="2394049" y="2694652"/>
                    <a:pt x="2397517" y="2698790"/>
                  </a:cubicBezTo>
                  <a:close/>
                  <a:moveTo>
                    <a:pt x="2337152" y="2674307"/>
                  </a:moveTo>
                  <a:cubicBezTo>
                    <a:pt x="2334280" y="2676078"/>
                    <a:pt x="2331497" y="2678028"/>
                    <a:pt x="2328803" y="2680201"/>
                  </a:cubicBezTo>
                  <a:cubicBezTo>
                    <a:pt x="2326109" y="2678028"/>
                    <a:pt x="2323326" y="2676078"/>
                    <a:pt x="2320454" y="2674307"/>
                  </a:cubicBezTo>
                  <a:cubicBezTo>
                    <a:pt x="2323162" y="2673191"/>
                    <a:pt x="2325945" y="2672284"/>
                    <a:pt x="2328803" y="2671569"/>
                  </a:cubicBezTo>
                  <a:cubicBezTo>
                    <a:pt x="2331675" y="2672284"/>
                    <a:pt x="2334458" y="2673207"/>
                    <a:pt x="2337152" y="2674307"/>
                  </a:cubicBezTo>
                  <a:close/>
                  <a:moveTo>
                    <a:pt x="2060852" y="2674293"/>
                  </a:moveTo>
                  <a:cubicBezTo>
                    <a:pt x="2057980" y="2676049"/>
                    <a:pt x="2055197" y="2678014"/>
                    <a:pt x="2052503" y="2680171"/>
                  </a:cubicBezTo>
                  <a:cubicBezTo>
                    <a:pt x="2049810" y="2678014"/>
                    <a:pt x="2047026" y="2676049"/>
                    <a:pt x="2044154" y="2674293"/>
                  </a:cubicBezTo>
                  <a:cubicBezTo>
                    <a:pt x="2046848" y="2673177"/>
                    <a:pt x="2049631" y="2672268"/>
                    <a:pt x="2052503" y="2671569"/>
                  </a:cubicBezTo>
                  <a:cubicBezTo>
                    <a:pt x="2055361" y="2672268"/>
                    <a:pt x="2058144" y="2673191"/>
                    <a:pt x="2060852" y="2674293"/>
                  </a:cubicBezTo>
                  <a:close/>
                  <a:moveTo>
                    <a:pt x="1994624" y="2714342"/>
                  </a:moveTo>
                  <a:cubicBezTo>
                    <a:pt x="1991156" y="2708836"/>
                    <a:pt x="1987555" y="2703612"/>
                    <a:pt x="1983774" y="2698775"/>
                  </a:cubicBezTo>
                  <a:cubicBezTo>
                    <a:pt x="1987242" y="2694638"/>
                    <a:pt x="1990873" y="2690872"/>
                    <a:pt x="1994669" y="2687493"/>
                  </a:cubicBezTo>
                  <a:cubicBezTo>
                    <a:pt x="1998449" y="2690857"/>
                    <a:pt x="2002051" y="2694622"/>
                    <a:pt x="2005518" y="2698730"/>
                  </a:cubicBezTo>
                  <a:cubicBezTo>
                    <a:pt x="2001709" y="2703567"/>
                    <a:pt x="1998092" y="2708806"/>
                    <a:pt x="1994624" y="2714342"/>
                  </a:cubicBezTo>
                  <a:close/>
                  <a:moveTo>
                    <a:pt x="1976512" y="2698790"/>
                  </a:moveTo>
                  <a:cubicBezTo>
                    <a:pt x="1972731" y="2703612"/>
                    <a:pt x="1969130" y="2708836"/>
                    <a:pt x="1965677" y="2714342"/>
                  </a:cubicBezTo>
                  <a:cubicBezTo>
                    <a:pt x="1962210" y="2708821"/>
                    <a:pt x="1958593" y="2703582"/>
                    <a:pt x="1954798" y="2698730"/>
                  </a:cubicBezTo>
                  <a:cubicBezTo>
                    <a:pt x="1958250" y="2694622"/>
                    <a:pt x="1961867" y="2690857"/>
                    <a:pt x="1965632" y="2687493"/>
                  </a:cubicBezTo>
                  <a:cubicBezTo>
                    <a:pt x="1969413" y="2690872"/>
                    <a:pt x="1973044" y="2694652"/>
                    <a:pt x="1976512" y="2698790"/>
                  </a:cubicBezTo>
                  <a:close/>
                  <a:moveTo>
                    <a:pt x="1916132" y="2674293"/>
                  </a:moveTo>
                  <a:cubicBezTo>
                    <a:pt x="1913260" y="2676049"/>
                    <a:pt x="1910476" y="2678014"/>
                    <a:pt x="1907783" y="2680171"/>
                  </a:cubicBezTo>
                  <a:cubicBezTo>
                    <a:pt x="1905089" y="2678014"/>
                    <a:pt x="1902306" y="2676049"/>
                    <a:pt x="1899434" y="2674293"/>
                  </a:cubicBezTo>
                  <a:cubicBezTo>
                    <a:pt x="1902127" y="2673177"/>
                    <a:pt x="1904911" y="2672268"/>
                    <a:pt x="1907783" y="2671554"/>
                  </a:cubicBezTo>
                  <a:cubicBezTo>
                    <a:pt x="1910655" y="2672268"/>
                    <a:pt x="1913439" y="2673191"/>
                    <a:pt x="1916132" y="2674293"/>
                  </a:cubicBezTo>
                  <a:close/>
                  <a:moveTo>
                    <a:pt x="1814438" y="2786092"/>
                  </a:moveTo>
                  <a:cubicBezTo>
                    <a:pt x="1813247" y="2788801"/>
                    <a:pt x="1812071" y="2791495"/>
                    <a:pt x="1810881" y="2794203"/>
                  </a:cubicBezTo>
                  <a:lnTo>
                    <a:pt x="1788036" y="2794218"/>
                  </a:lnTo>
                  <a:cubicBezTo>
                    <a:pt x="1788899" y="2792239"/>
                    <a:pt x="1789762" y="2790274"/>
                    <a:pt x="1790626" y="2788310"/>
                  </a:cubicBezTo>
                  <a:cubicBezTo>
                    <a:pt x="1791697" y="2785869"/>
                    <a:pt x="1792769" y="2783428"/>
                    <a:pt x="1793840" y="2780988"/>
                  </a:cubicBezTo>
                  <a:lnTo>
                    <a:pt x="1816685" y="2780988"/>
                  </a:lnTo>
                  <a:cubicBezTo>
                    <a:pt x="1815926" y="2782684"/>
                    <a:pt x="1815182" y="2784396"/>
                    <a:pt x="1814438" y="2786092"/>
                  </a:cubicBezTo>
                  <a:close/>
                  <a:moveTo>
                    <a:pt x="1769611" y="2821350"/>
                  </a:moveTo>
                  <a:cubicBezTo>
                    <a:pt x="1766248" y="2814281"/>
                    <a:pt x="1762973" y="2807047"/>
                    <a:pt x="1759744" y="2799755"/>
                  </a:cubicBezTo>
                  <a:lnTo>
                    <a:pt x="1779478" y="2799740"/>
                  </a:lnTo>
                  <a:cubicBezTo>
                    <a:pt x="1776248" y="2807033"/>
                    <a:pt x="1772974" y="2814265"/>
                    <a:pt x="1769611" y="2821350"/>
                  </a:cubicBezTo>
                  <a:close/>
                  <a:moveTo>
                    <a:pt x="1755144" y="2802984"/>
                  </a:moveTo>
                  <a:cubicBezTo>
                    <a:pt x="1758865" y="2811349"/>
                    <a:pt x="1762631" y="2819653"/>
                    <a:pt x="1766545" y="2827720"/>
                  </a:cubicBezTo>
                  <a:cubicBezTo>
                    <a:pt x="1762884" y="2835176"/>
                    <a:pt x="1759103" y="2842409"/>
                    <a:pt x="1755144" y="2849240"/>
                  </a:cubicBezTo>
                  <a:cubicBezTo>
                    <a:pt x="1751186" y="2842394"/>
                    <a:pt x="1747406" y="2835176"/>
                    <a:pt x="1743745" y="2827704"/>
                  </a:cubicBezTo>
                  <a:cubicBezTo>
                    <a:pt x="1747644" y="2819638"/>
                    <a:pt x="1751424" y="2811349"/>
                    <a:pt x="1755144" y="2802984"/>
                  </a:cubicBezTo>
                  <a:close/>
                  <a:moveTo>
                    <a:pt x="1740663" y="2821350"/>
                  </a:moveTo>
                  <a:cubicBezTo>
                    <a:pt x="1737300" y="2814281"/>
                    <a:pt x="1734026" y="2807062"/>
                    <a:pt x="1730812" y="2799770"/>
                  </a:cubicBezTo>
                  <a:lnTo>
                    <a:pt x="1750531" y="2799755"/>
                  </a:lnTo>
                  <a:cubicBezTo>
                    <a:pt x="1747301" y="2807047"/>
                    <a:pt x="1744027" y="2814281"/>
                    <a:pt x="1740663" y="2821350"/>
                  </a:cubicBezTo>
                  <a:close/>
                  <a:moveTo>
                    <a:pt x="1755174" y="2860000"/>
                  </a:moveTo>
                  <a:cubicBezTo>
                    <a:pt x="1758642" y="2865522"/>
                    <a:pt x="1762244" y="2870746"/>
                    <a:pt x="1766024" y="2875583"/>
                  </a:cubicBezTo>
                  <a:cubicBezTo>
                    <a:pt x="1754639" y="2889171"/>
                    <a:pt x="1741646" y="2899023"/>
                    <a:pt x="1726198" y="2902833"/>
                  </a:cubicBezTo>
                  <a:cubicBezTo>
                    <a:pt x="1723340" y="2902134"/>
                    <a:pt x="1720572" y="2901226"/>
                    <a:pt x="1717893" y="2900124"/>
                  </a:cubicBezTo>
                  <a:cubicBezTo>
                    <a:pt x="1732374" y="2891240"/>
                    <a:pt x="1744459" y="2877056"/>
                    <a:pt x="1755174" y="2860000"/>
                  </a:cubicBezTo>
                  <a:close/>
                  <a:moveTo>
                    <a:pt x="1814542" y="2799725"/>
                  </a:moveTo>
                  <a:lnTo>
                    <a:pt x="1837461" y="2799710"/>
                  </a:lnTo>
                  <a:cubicBezTo>
                    <a:pt x="1829782" y="2817049"/>
                    <a:pt x="1821850" y="2834119"/>
                    <a:pt x="1813069" y="2849300"/>
                  </a:cubicBezTo>
                  <a:cubicBezTo>
                    <a:pt x="1809110" y="2842469"/>
                    <a:pt x="1805330" y="2835235"/>
                    <a:pt x="1801668" y="2827779"/>
                  </a:cubicBezTo>
                  <a:cubicBezTo>
                    <a:pt x="1806088" y="2818656"/>
                    <a:pt x="1810345" y="2809205"/>
                    <a:pt x="1814542" y="2799725"/>
                  </a:cubicBezTo>
                  <a:close/>
                  <a:moveTo>
                    <a:pt x="1843489" y="2799695"/>
                  </a:moveTo>
                  <a:lnTo>
                    <a:pt x="1895281" y="2799665"/>
                  </a:lnTo>
                  <a:cubicBezTo>
                    <a:pt x="1880071" y="2834000"/>
                    <a:pt x="1863894" y="2867308"/>
                    <a:pt x="1841971" y="2886879"/>
                  </a:cubicBezTo>
                  <a:cubicBezTo>
                    <a:pt x="1832461" y="2878395"/>
                    <a:pt x="1824022" y="2867338"/>
                    <a:pt x="1816298" y="2854702"/>
                  </a:cubicBezTo>
                  <a:cubicBezTo>
                    <a:pt x="1826210" y="2838004"/>
                    <a:pt x="1834991" y="2818953"/>
                    <a:pt x="1843489" y="2799695"/>
                  </a:cubicBezTo>
                  <a:close/>
                  <a:moveTo>
                    <a:pt x="1901324" y="2799665"/>
                  </a:moveTo>
                  <a:lnTo>
                    <a:pt x="1924243" y="2799651"/>
                  </a:lnTo>
                  <a:cubicBezTo>
                    <a:pt x="1905863" y="2841129"/>
                    <a:pt x="1886099" y="2881119"/>
                    <a:pt x="1856452" y="2897193"/>
                  </a:cubicBezTo>
                  <a:cubicBezTo>
                    <a:pt x="1852940" y="2895287"/>
                    <a:pt x="1849576" y="2893055"/>
                    <a:pt x="1846331" y="2890510"/>
                  </a:cubicBezTo>
                  <a:cubicBezTo>
                    <a:pt x="1869177" y="2869719"/>
                    <a:pt x="1885697" y="2835042"/>
                    <a:pt x="1901324" y="2799665"/>
                  </a:cubicBezTo>
                  <a:close/>
                  <a:moveTo>
                    <a:pt x="1935331" y="2788310"/>
                  </a:moveTo>
                  <a:cubicBezTo>
                    <a:pt x="1936402" y="2785869"/>
                    <a:pt x="1937474" y="2783428"/>
                    <a:pt x="1938545" y="2780988"/>
                  </a:cubicBezTo>
                  <a:lnTo>
                    <a:pt x="1961391" y="2780988"/>
                  </a:lnTo>
                  <a:cubicBezTo>
                    <a:pt x="1960646" y="2782699"/>
                    <a:pt x="1959902" y="2784396"/>
                    <a:pt x="1959144" y="2786107"/>
                  </a:cubicBezTo>
                  <a:cubicBezTo>
                    <a:pt x="1957968" y="2788786"/>
                    <a:pt x="1956806" y="2791450"/>
                    <a:pt x="1955616" y="2794129"/>
                  </a:cubicBezTo>
                  <a:lnTo>
                    <a:pt x="1932771" y="2794144"/>
                  </a:lnTo>
                  <a:cubicBezTo>
                    <a:pt x="1933634" y="2792194"/>
                    <a:pt x="1934482" y="2790244"/>
                    <a:pt x="1935331" y="2788310"/>
                  </a:cubicBezTo>
                  <a:close/>
                  <a:moveTo>
                    <a:pt x="2021725" y="2780972"/>
                  </a:moveTo>
                  <a:cubicBezTo>
                    <a:pt x="2022797" y="2783413"/>
                    <a:pt x="2023869" y="2785854"/>
                    <a:pt x="2024940" y="2788295"/>
                  </a:cubicBezTo>
                  <a:cubicBezTo>
                    <a:pt x="2025774" y="2790215"/>
                    <a:pt x="2026622" y="2792135"/>
                    <a:pt x="2027470" y="2794055"/>
                  </a:cubicBezTo>
                  <a:lnTo>
                    <a:pt x="2004670" y="2794070"/>
                  </a:lnTo>
                  <a:cubicBezTo>
                    <a:pt x="2003494" y="2791406"/>
                    <a:pt x="2002334" y="2788742"/>
                    <a:pt x="2001158" y="2786078"/>
                  </a:cubicBezTo>
                  <a:cubicBezTo>
                    <a:pt x="2000414" y="2784381"/>
                    <a:pt x="1999669" y="2782669"/>
                    <a:pt x="1998910" y="2780958"/>
                  </a:cubicBezTo>
                  <a:lnTo>
                    <a:pt x="2021725" y="2780958"/>
                  </a:lnTo>
                  <a:close/>
                  <a:moveTo>
                    <a:pt x="2118300" y="2894201"/>
                  </a:moveTo>
                  <a:cubicBezTo>
                    <a:pt x="2120994" y="2896359"/>
                    <a:pt x="2123777" y="2898324"/>
                    <a:pt x="2126649" y="2900095"/>
                  </a:cubicBezTo>
                  <a:cubicBezTo>
                    <a:pt x="2123956" y="2901211"/>
                    <a:pt x="2121173" y="2902118"/>
                    <a:pt x="2118300" y="2902833"/>
                  </a:cubicBezTo>
                  <a:cubicBezTo>
                    <a:pt x="2115428" y="2902118"/>
                    <a:pt x="2112645" y="2901211"/>
                    <a:pt x="2109951" y="2900095"/>
                  </a:cubicBezTo>
                  <a:cubicBezTo>
                    <a:pt x="2112823" y="2898324"/>
                    <a:pt x="2115606" y="2896374"/>
                    <a:pt x="2118300" y="2894201"/>
                  </a:cubicBezTo>
                  <a:close/>
                  <a:moveTo>
                    <a:pt x="2176194" y="2860074"/>
                  </a:moveTo>
                  <a:cubicBezTo>
                    <a:pt x="2179647" y="2865567"/>
                    <a:pt x="2183249" y="2870790"/>
                    <a:pt x="2187014" y="2875613"/>
                  </a:cubicBezTo>
                  <a:cubicBezTo>
                    <a:pt x="2183546" y="2879750"/>
                    <a:pt x="2179915" y="2883530"/>
                    <a:pt x="2176120" y="2886909"/>
                  </a:cubicBezTo>
                  <a:cubicBezTo>
                    <a:pt x="2172354" y="2883545"/>
                    <a:pt x="2168753" y="2879794"/>
                    <a:pt x="2165300" y="2875687"/>
                  </a:cubicBezTo>
                  <a:cubicBezTo>
                    <a:pt x="2169110" y="2870850"/>
                    <a:pt x="2172727" y="2865597"/>
                    <a:pt x="2176194" y="2860074"/>
                  </a:cubicBezTo>
                  <a:close/>
                  <a:moveTo>
                    <a:pt x="2205142" y="2860074"/>
                  </a:moveTo>
                  <a:cubicBezTo>
                    <a:pt x="2208610" y="2865597"/>
                    <a:pt x="2212226" y="2870835"/>
                    <a:pt x="2216021" y="2875687"/>
                  </a:cubicBezTo>
                  <a:cubicBezTo>
                    <a:pt x="2212568" y="2879794"/>
                    <a:pt x="2208966" y="2883545"/>
                    <a:pt x="2205186" y="2886909"/>
                  </a:cubicBezTo>
                  <a:cubicBezTo>
                    <a:pt x="2201391" y="2883530"/>
                    <a:pt x="2197774" y="2879750"/>
                    <a:pt x="2194292" y="2875613"/>
                  </a:cubicBezTo>
                  <a:cubicBezTo>
                    <a:pt x="2198087" y="2870790"/>
                    <a:pt x="2201674" y="2865581"/>
                    <a:pt x="2205142" y="2860074"/>
                  </a:cubicBezTo>
                  <a:close/>
                  <a:moveTo>
                    <a:pt x="2263020" y="2894201"/>
                  </a:moveTo>
                  <a:cubicBezTo>
                    <a:pt x="2265714" y="2896359"/>
                    <a:pt x="2268498" y="2898324"/>
                    <a:pt x="2271370" y="2900095"/>
                  </a:cubicBezTo>
                  <a:cubicBezTo>
                    <a:pt x="2268676" y="2901211"/>
                    <a:pt x="2265893" y="2902118"/>
                    <a:pt x="2263020" y="2902833"/>
                  </a:cubicBezTo>
                  <a:cubicBezTo>
                    <a:pt x="2260149" y="2902118"/>
                    <a:pt x="2257365" y="2901211"/>
                    <a:pt x="2254671" y="2900095"/>
                  </a:cubicBezTo>
                  <a:cubicBezTo>
                    <a:pt x="2257544" y="2898324"/>
                    <a:pt x="2260327" y="2896374"/>
                    <a:pt x="2263020" y="2894201"/>
                  </a:cubicBezTo>
                  <a:close/>
                  <a:moveTo>
                    <a:pt x="2353955" y="2793861"/>
                  </a:moveTo>
                  <a:cubicBezTo>
                    <a:pt x="2354774" y="2792001"/>
                    <a:pt x="2355577" y="2790155"/>
                    <a:pt x="2356396" y="2788295"/>
                  </a:cubicBezTo>
                  <a:cubicBezTo>
                    <a:pt x="2357467" y="2785854"/>
                    <a:pt x="2358539" y="2783413"/>
                    <a:pt x="2359610" y="2780972"/>
                  </a:cubicBezTo>
                  <a:lnTo>
                    <a:pt x="2382396" y="2780972"/>
                  </a:lnTo>
                  <a:cubicBezTo>
                    <a:pt x="2381652" y="2782669"/>
                    <a:pt x="2380908" y="2784381"/>
                    <a:pt x="2380164" y="2786078"/>
                  </a:cubicBezTo>
                  <a:cubicBezTo>
                    <a:pt x="2379032" y="2788667"/>
                    <a:pt x="2377901" y="2791257"/>
                    <a:pt x="2376755" y="2793831"/>
                  </a:cubicBezTo>
                  <a:lnTo>
                    <a:pt x="2353955" y="2793861"/>
                  </a:lnTo>
                  <a:close/>
                  <a:moveTo>
                    <a:pt x="2385343" y="2788310"/>
                  </a:moveTo>
                  <a:cubicBezTo>
                    <a:pt x="2385789" y="2787283"/>
                    <a:pt x="2386251" y="2786241"/>
                    <a:pt x="2386697" y="2785214"/>
                  </a:cubicBezTo>
                  <a:cubicBezTo>
                    <a:pt x="2387144" y="2786241"/>
                    <a:pt x="2387605" y="2787283"/>
                    <a:pt x="2388051" y="2788310"/>
                  </a:cubicBezTo>
                  <a:cubicBezTo>
                    <a:pt x="2388855" y="2790155"/>
                    <a:pt x="2389673" y="2792001"/>
                    <a:pt x="2390477" y="2793846"/>
                  </a:cubicBezTo>
                  <a:lnTo>
                    <a:pt x="2382902" y="2793846"/>
                  </a:lnTo>
                  <a:cubicBezTo>
                    <a:pt x="2383720" y="2792001"/>
                    <a:pt x="2384524" y="2790155"/>
                    <a:pt x="2385343" y="2788310"/>
                  </a:cubicBezTo>
                  <a:close/>
                  <a:moveTo>
                    <a:pt x="2393111" y="2786092"/>
                  </a:moveTo>
                  <a:cubicBezTo>
                    <a:pt x="2392367" y="2784396"/>
                    <a:pt x="2391623" y="2782684"/>
                    <a:pt x="2390879" y="2780988"/>
                  </a:cubicBezTo>
                  <a:lnTo>
                    <a:pt x="2411476" y="2780988"/>
                  </a:lnTo>
                  <a:cubicBezTo>
                    <a:pt x="2410732" y="2782684"/>
                    <a:pt x="2409988" y="2784396"/>
                    <a:pt x="2409244" y="2786092"/>
                  </a:cubicBezTo>
                  <a:cubicBezTo>
                    <a:pt x="2408113" y="2788667"/>
                    <a:pt x="2406982" y="2791257"/>
                    <a:pt x="2405851" y="2793831"/>
                  </a:cubicBezTo>
                  <a:lnTo>
                    <a:pt x="2396520" y="2793831"/>
                  </a:lnTo>
                  <a:cubicBezTo>
                    <a:pt x="2395374" y="2791257"/>
                    <a:pt x="2394243" y="2788682"/>
                    <a:pt x="2393111" y="2786092"/>
                  </a:cubicBezTo>
                  <a:close/>
                  <a:moveTo>
                    <a:pt x="2414275" y="2788310"/>
                  </a:moveTo>
                  <a:cubicBezTo>
                    <a:pt x="2414721" y="2787283"/>
                    <a:pt x="2415183" y="2786241"/>
                    <a:pt x="2415629" y="2785214"/>
                  </a:cubicBezTo>
                  <a:cubicBezTo>
                    <a:pt x="2416076" y="2786241"/>
                    <a:pt x="2416537" y="2787283"/>
                    <a:pt x="2416983" y="2788310"/>
                  </a:cubicBezTo>
                  <a:cubicBezTo>
                    <a:pt x="2417787" y="2790155"/>
                    <a:pt x="2418591" y="2791986"/>
                    <a:pt x="2419409" y="2793831"/>
                  </a:cubicBezTo>
                  <a:lnTo>
                    <a:pt x="2411849" y="2793831"/>
                  </a:lnTo>
                  <a:cubicBezTo>
                    <a:pt x="2412668" y="2791986"/>
                    <a:pt x="2413471" y="2790141"/>
                    <a:pt x="2414275" y="2788310"/>
                  </a:cubicBezTo>
                  <a:close/>
                  <a:moveTo>
                    <a:pt x="2422192" y="2786092"/>
                  </a:moveTo>
                  <a:cubicBezTo>
                    <a:pt x="2421448" y="2784396"/>
                    <a:pt x="2420704" y="2782684"/>
                    <a:pt x="2419960" y="2780988"/>
                  </a:cubicBezTo>
                  <a:lnTo>
                    <a:pt x="2442746" y="2780988"/>
                  </a:lnTo>
                  <a:cubicBezTo>
                    <a:pt x="2443817" y="2783428"/>
                    <a:pt x="2444889" y="2785869"/>
                    <a:pt x="2445961" y="2788310"/>
                  </a:cubicBezTo>
                  <a:cubicBezTo>
                    <a:pt x="2446764" y="2790141"/>
                    <a:pt x="2447567" y="2791971"/>
                    <a:pt x="2448371" y="2793817"/>
                  </a:cubicBezTo>
                  <a:lnTo>
                    <a:pt x="2425601" y="2793831"/>
                  </a:lnTo>
                  <a:cubicBezTo>
                    <a:pt x="2424440" y="2791241"/>
                    <a:pt x="2423309" y="2788667"/>
                    <a:pt x="2422192" y="2786092"/>
                  </a:cubicBezTo>
                  <a:close/>
                  <a:moveTo>
                    <a:pt x="2539320" y="2894201"/>
                  </a:moveTo>
                  <a:cubicBezTo>
                    <a:pt x="2542014" y="2896374"/>
                    <a:pt x="2544797" y="2898324"/>
                    <a:pt x="2547669" y="2900095"/>
                  </a:cubicBezTo>
                  <a:cubicBezTo>
                    <a:pt x="2544961" y="2901211"/>
                    <a:pt x="2542178" y="2902118"/>
                    <a:pt x="2539320" y="2902833"/>
                  </a:cubicBezTo>
                  <a:cubicBezTo>
                    <a:pt x="2536448" y="2902118"/>
                    <a:pt x="2533665" y="2901211"/>
                    <a:pt x="2530971" y="2900095"/>
                  </a:cubicBezTo>
                  <a:cubicBezTo>
                    <a:pt x="2533843" y="2898324"/>
                    <a:pt x="2536627" y="2896359"/>
                    <a:pt x="2539320" y="2894201"/>
                  </a:cubicBezTo>
                  <a:close/>
                  <a:moveTo>
                    <a:pt x="2597199" y="2860090"/>
                  </a:moveTo>
                  <a:cubicBezTo>
                    <a:pt x="2600652" y="2865581"/>
                    <a:pt x="2604254" y="2870790"/>
                    <a:pt x="2608019" y="2875613"/>
                  </a:cubicBezTo>
                  <a:cubicBezTo>
                    <a:pt x="2604551" y="2879750"/>
                    <a:pt x="2600920" y="2883530"/>
                    <a:pt x="2597125" y="2886909"/>
                  </a:cubicBezTo>
                  <a:cubicBezTo>
                    <a:pt x="2593360" y="2883545"/>
                    <a:pt x="2589758" y="2879794"/>
                    <a:pt x="2586305" y="2875687"/>
                  </a:cubicBezTo>
                  <a:cubicBezTo>
                    <a:pt x="2590115" y="2870850"/>
                    <a:pt x="2593732" y="2865611"/>
                    <a:pt x="2597199" y="2860090"/>
                  </a:cubicBezTo>
                  <a:close/>
                  <a:moveTo>
                    <a:pt x="2626147" y="2860090"/>
                  </a:moveTo>
                  <a:cubicBezTo>
                    <a:pt x="2629614" y="2865611"/>
                    <a:pt x="2633230" y="2870850"/>
                    <a:pt x="2637026" y="2875701"/>
                  </a:cubicBezTo>
                  <a:cubicBezTo>
                    <a:pt x="2633573" y="2879809"/>
                    <a:pt x="2629971" y="2883560"/>
                    <a:pt x="2626206" y="2886909"/>
                  </a:cubicBezTo>
                  <a:cubicBezTo>
                    <a:pt x="2622411" y="2883530"/>
                    <a:pt x="2618794" y="2879750"/>
                    <a:pt x="2615312" y="2875613"/>
                  </a:cubicBezTo>
                  <a:cubicBezTo>
                    <a:pt x="2619092" y="2870790"/>
                    <a:pt x="2622694" y="2865581"/>
                    <a:pt x="2626147" y="2860090"/>
                  </a:cubicBezTo>
                  <a:close/>
                  <a:moveTo>
                    <a:pt x="2684041" y="2894201"/>
                  </a:moveTo>
                  <a:cubicBezTo>
                    <a:pt x="2686734" y="2896374"/>
                    <a:pt x="2689518" y="2898324"/>
                    <a:pt x="2692390" y="2900095"/>
                  </a:cubicBezTo>
                  <a:cubicBezTo>
                    <a:pt x="2689681" y="2901211"/>
                    <a:pt x="2686898" y="2902118"/>
                    <a:pt x="2684041" y="2902833"/>
                  </a:cubicBezTo>
                  <a:cubicBezTo>
                    <a:pt x="2681169" y="2902118"/>
                    <a:pt x="2678385" y="2901211"/>
                    <a:pt x="2675691" y="2900095"/>
                  </a:cubicBezTo>
                  <a:cubicBezTo>
                    <a:pt x="2678549" y="2898324"/>
                    <a:pt x="2681347" y="2896359"/>
                    <a:pt x="2684041" y="2894201"/>
                  </a:cubicBezTo>
                  <a:close/>
                  <a:moveTo>
                    <a:pt x="2775079" y="2793608"/>
                  </a:moveTo>
                  <a:cubicBezTo>
                    <a:pt x="2775852" y="2791837"/>
                    <a:pt x="2776626" y="2790066"/>
                    <a:pt x="2777400" y="2788310"/>
                  </a:cubicBezTo>
                  <a:cubicBezTo>
                    <a:pt x="2778472" y="2785869"/>
                    <a:pt x="2779543" y="2783428"/>
                    <a:pt x="2780615" y="2781002"/>
                  </a:cubicBezTo>
                  <a:lnTo>
                    <a:pt x="2803401" y="2781002"/>
                  </a:lnTo>
                  <a:cubicBezTo>
                    <a:pt x="2802657" y="2782699"/>
                    <a:pt x="2801913" y="2784410"/>
                    <a:pt x="2801169" y="2786107"/>
                  </a:cubicBezTo>
                  <a:cubicBezTo>
                    <a:pt x="2800082" y="2788608"/>
                    <a:pt x="2798980" y="2791108"/>
                    <a:pt x="2797879" y="2793608"/>
                  </a:cubicBezTo>
                  <a:lnTo>
                    <a:pt x="2775079" y="2793608"/>
                  </a:lnTo>
                  <a:close/>
                  <a:moveTo>
                    <a:pt x="2806348" y="2788310"/>
                  </a:moveTo>
                  <a:cubicBezTo>
                    <a:pt x="2806794" y="2787283"/>
                    <a:pt x="2807241" y="2786256"/>
                    <a:pt x="2807687" y="2785244"/>
                  </a:cubicBezTo>
                  <a:cubicBezTo>
                    <a:pt x="2808133" y="2786271"/>
                    <a:pt x="2808580" y="2787283"/>
                    <a:pt x="2809026" y="2788310"/>
                  </a:cubicBezTo>
                  <a:cubicBezTo>
                    <a:pt x="2809800" y="2790066"/>
                    <a:pt x="2810574" y="2791822"/>
                    <a:pt x="2811334" y="2793593"/>
                  </a:cubicBezTo>
                  <a:lnTo>
                    <a:pt x="2804011" y="2793593"/>
                  </a:lnTo>
                  <a:cubicBezTo>
                    <a:pt x="2804800" y="2791822"/>
                    <a:pt x="2805574" y="2790066"/>
                    <a:pt x="2806348" y="2788310"/>
                  </a:cubicBezTo>
                  <a:close/>
                  <a:moveTo>
                    <a:pt x="2814086" y="2786092"/>
                  </a:moveTo>
                  <a:cubicBezTo>
                    <a:pt x="2813342" y="2784396"/>
                    <a:pt x="2812598" y="2782699"/>
                    <a:pt x="2811854" y="2780988"/>
                  </a:cubicBezTo>
                  <a:lnTo>
                    <a:pt x="2832467" y="2780988"/>
                  </a:lnTo>
                  <a:cubicBezTo>
                    <a:pt x="2831723" y="2782684"/>
                    <a:pt x="2830978" y="2784396"/>
                    <a:pt x="2830234" y="2786092"/>
                  </a:cubicBezTo>
                  <a:cubicBezTo>
                    <a:pt x="2829148" y="2788578"/>
                    <a:pt x="2828047" y="2791078"/>
                    <a:pt x="2826961" y="2793563"/>
                  </a:cubicBezTo>
                  <a:lnTo>
                    <a:pt x="2817375" y="2793563"/>
                  </a:lnTo>
                  <a:cubicBezTo>
                    <a:pt x="2816274" y="2791078"/>
                    <a:pt x="2815173" y="2788593"/>
                    <a:pt x="2814086" y="2786092"/>
                  </a:cubicBezTo>
                  <a:close/>
                  <a:moveTo>
                    <a:pt x="2835280" y="2788310"/>
                  </a:moveTo>
                  <a:cubicBezTo>
                    <a:pt x="2835726" y="2787283"/>
                    <a:pt x="2836173" y="2786256"/>
                    <a:pt x="2836619" y="2785244"/>
                  </a:cubicBezTo>
                  <a:cubicBezTo>
                    <a:pt x="2837066" y="2786271"/>
                    <a:pt x="2837512" y="2787298"/>
                    <a:pt x="2837958" y="2788310"/>
                  </a:cubicBezTo>
                  <a:cubicBezTo>
                    <a:pt x="2838732" y="2790066"/>
                    <a:pt x="2839492" y="2791808"/>
                    <a:pt x="2840266" y="2793563"/>
                  </a:cubicBezTo>
                  <a:lnTo>
                    <a:pt x="2832958" y="2793563"/>
                  </a:lnTo>
                  <a:cubicBezTo>
                    <a:pt x="2833746" y="2791822"/>
                    <a:pt x="2834520" y="2790066"/>
                    <a:pt x="2835280" y="2788310"/>
                  </a:cubicBezTo>
                  <a:close/>
                  <a:moveTo>
                    <a:pt x="2843183" y="2786092"/>
                  </a:moveTo>
                  <a:cubicBezTo>
                    <a:pt x="2842439" y="2784396"/>
                    <a:pt x="2841694" y="2782684"/>
                    <a:pt x="2840950" y="2780988"/>
                  </a:cubicBezTo>
                  <a:lnTo>
                    <a:pt x="2863706" y="2780988"/>
                  </a:lnTo>
                  <a:cubicBezTo>
                    <a:pt x="2864777" y="2783428"/>
                    <a:pt x="2865849" y="2785869"/>
                    <a:pt x="2866920" y="2788310"/>
                  </a:cubicBezTo>
                  <a:cubicBezTo>
                    <a:pt x="2867680" y="2790051"/>
                    <a:pt x="2868454" y="2791808"/>
                    <a:pt x="2869212" y="2793549"/>
                  </a:cubicBezTo>
                  <a:lnTo>
                    <a:pt x="2846456" y="2793563"/>
                  </a:lnTo>
                  <a:cubicBezTo>
                    <a:pt x="2845370" y="2791078"/>
                    <a:pt x="2844269" y="2788578"/>
                    <a:pt x="2843183" y="2786092"/>
                  </a:cubicBezTo>
                  <a:close/>
                  <a:moveTo>
                    <a:pt x="2872100" y="2800082"/>
                  </a:moveTo>
                  <a:cubicBezTo>
                    <a:pt x="2890108" y="2840846"/>
                    <a:pt x="2909336" y="2880613"/>
                    <a:pt x="2938120" y="2899187"/>
                  </a:cubicBezTo>
                  <a:cubicBezTo>
                    <a:pt x="2935351" y="2900437"/>
                    <a:pt x="2932494" y="2901493"/>
                    <a:pt x="2929563" y="2902312"/>
                  </a:cubicBezTo>
                  <a:cubicBezTo>
                    <a:pt x="2892787" y="2891939"/>
                    <a:pt x="2870165" y="2847008"/>
                    <a:pt x="2849359" y="2800082"/>
                  </a:cubicBezTo>
                  <a:lnTo>
                    <a:pt x="2872100" y="2800082"/>
                  </a:lnTo>
                  <a:close/>
                  <a:moveTo>
                    <a:pt x="2943939" y="2902565"/>
                  </a:moveTo>
                  <a:cubicBezTo>
                    <a:pt x="2945130" y="2903190"/>
                    <a:pt x="2946336" y="2903785"/>
                    <a:pt x="2947556" y="2904336"/>
                  </a:cubicBezTo>
                  <a:cubicBezTo>
                    <a:pt x="2946395" y="2904440"/>
                    <a:pt x="2945204" y="2904485"/>
                    <a:pt x="2944014" y="2904530"/>
                  </a:cubicBezTo>
                  <a:cubicBezTo>
                    <a:pt x="2942778" y="2904500"/>
                    <a:pt x="2941543" y="2904440"/>
                    <a:pt x="2940337" y="2904322"/>
                  </a:cubicBezTo>
                  <a:cubicBezTo>
                    <a:pt x="2941573" y="2903785"/>
                    <a:pt x="2942763" y="2903190"/>
                    <a:pt x="2943939" y="2902565"/>
                  </a:cubicBezTo>
                  <a:close/>
                  <a:moveTo>
                    <a:pt x="2972618" y="2904515"/>
                  </a:moveTo>
                  <a:cubicBezTo>
                    <a:pt x="2973362" y="2904187"/>
                    <a:pt x="2974122" y="2903845"/>
                    <a:pt x="2974851" y="2903488"/>
                  </a:cubicBezTo>
                  <a:cubicBezTo>
                    <a:pt x="2975446" y="2903771"/>
                    <a:pt x="2976042" y="2904054"/>
                    <a:pt x="2976637" y="2904336"/>
                  </a:cubicBezTo>
                  <a:cubicBezTo>
                    <a:pt x="2975431" y="2904440"/>
                    <a:pt x="2974196" y="2904500"/>
                    <a:pt x="2972960" y="2904545"/>
                  </a:cubicBezTo>
                  <a:cubicBezTo>
                    <a:pt x="2972856" y="2904530"/>
                    <a:pt x="2972737" y="2904515"/>
                    <a:pt x="2972618" y="2904515"/>
                  </a:cubicBezTo>
                  <a:close/>
                  <a:moveTo>
                    <a:pt x="2980982" y="2900124"/>
                  </a:moveTo>
                  <a:cubicBezTo>
                    <a:pt x="2989272" y="2895035"/>
                    <a:pt x="2996788" y="2888218"/>
                    <a:pt x="3003708" y="2880107"/>
                  </a:cubicBezTo>
                  <a:cubicBezTo>
                    <a:pt x="3006417" y="2883277"/>
                    <a:pt x="3009215" y="2886239"/>
                    <a:pt x="3012117" y="2888992"/>
                  </a:cubicBezTo>
                  <a:cubicBezTo>
                    <a:pt x="3004631" y="2895213"/>
                    <a:pt x="2996446" y="2899797"/>
                    <a:pt x="2987441" y="2902342"/>
                  </a:cubicBezTo>
                  <a:cubicBezTo>
                    <a:pt x="2985239" y="2901717"/>
                    <a:pt x="2983096" y="2900988"/>
                    <a:pt x="2980982" y="2900124"/>
                  </a:cubicBezTo>
                  <a:close/>
                  <a:moveTo>
                    <a:pt x="3085073" y="2904322"/>
                  </a:moveTo>
                  <a:cubicBezTo>
                    <a:pt x="3086278" y="2903771"/>
                    <a:pt x="3087484" y="2903190"/>
                    <a:pt x="3088660" y="2902565"/>
                  </a:cubicBezTo>
                  <a:cubicBezTo>
                    <a:pt x="3089850" y="2903190"/>
                    <a:pt x="3091056" y="2903785"/>
                    <a:pt x="3092276" y="2904336"/>
                  </a:cubicBezTo>
                  <a:cubicBezTo>
                    <a:pt x="3091115" y="2904440"/>
                    <a:pt x="3089925" y="2904485"/>
                    <a:pt x="3088749" y="2904530"/>
                  </a:cubicBezTo>
                  <a:cubicBezTo>
                    <a:pt x="3087514" y="2904485"/>
                    <a:pt x="3086278" y="2904440"/>
                    <a:pt x="3085073" y="2904322"/>
                  </a:cubicBezTo>
                  <a:close/>
                  <a:moveTo>
                    <a:pt x="3299148" y="2799829"/>
                  </a:moveTo>
                  <a:lnTo>
                    <a:pt x="3322052" y="2799814"/>
                  </a:lnTo>
                  <a:cubicBezTo>
                    <a:pt x="3337277" y="2834298"/>
                    <a:pt x="3353365" y="2868052"/>
                    <a:pt x="3375347" y="2888962"/>
                  </a:cubicBezTo>
                  <a:cubicBezTo>
                    <a:pt x="3372058" y="2891700"/>
                    <a:pt x="3368620" y="2894112"/>
                    <a:pt x="3365048" y="2896181"/>
                  </a:cubicBezTo>
                  <a:cubicBezTo>
                    <a:pt x="3336443" y="2879527"/>
                    <a:pt x="3317125" y="2840385"/>
                    <a:pt x="3299148" y="2799829"/>
                  </a:cubicBezTo>
                  <a:close/>
                  <a:moveTo>
                    <a:pt x="3382268" y="2799770"/>
                  </a:moveTo>
                  <a:lnTo>
                    <a:pt x="3405172" y="2799755"/>
                  </a:lnTo>
                  <a:cubicBezTo>
                    <a:pt x="3409355" y="2809235"/>
                    <a:pt x="3413611" y="2818656"/>
                    <a:pt x="3418031" y="2827779"/>
                  </a:cubicBezTo>
                  <a:cubicBezTo>
                    <a:pt x="3414370" y="2835235"/>
                    <a:pt x="3410590" y="2842453"/>
                    <a:pt x="3406631" y="2849300"/>
                  </a:cubicBezTo>
                  <a:cubicBezTo>
                    <a:pt x="3397865" y="2834134"/>
                    <a:pt x="3389947" y="2817079"/>
                    <a:pt x="3382268" y="2799770"/>
                  </a:cubicBezTo>
                  <a:close/>
                  <a:moveTo>
                    <a:pt x="3455402" y="2873291"/>
                  </a:moveTo>
                  <a:cubicBezTo>
                    <a:pt x="3458557" y="2869109"/>
                    <a:pt x="3461593" y="2864658"/>
                    <a:pt x="3464510" y="2860000"/>
                  </a:cubicBezTo>
                  <a:cubicBezTo>
                    <a:pt x="3475226" y="2877056"/>
                    <a:pt x="3487311" y="2891240"/>
                    <a:pt x="3501791" y="2900124"/>
                  </a:cubicBezTo>
                  <a:cubicBezTo>
                    <a:pt x="3499678" y="2900988"/>
                    <a:pt x="3497491" y="2901732"/>
                    <a:pt x="3495273" y="2902342"/>
                  </a:cubicBezTo>
                  <a:cubicBezTo>
                    <a:pt x="3479795" y="2897997"/>
                    <a:pt x="3466802" y="2887504"/>
                    <a:pt x="3455402" y="2873291"/>
                  </a:cubicBezTo>
                  <a:close/>
                  <a:moveTo>
                    <a:pt x="3454940" y="2823984"/>
                  </a:moveTo>
                  <a:cubicBezTo>
                    <a:pt x="3458721" y="2816036"/>
                    <a:pt x="3462382" y="2807910"/>
                    <a:pt x="3465999" y="2799725"/>
                  </a:cubicBezTo>
                  <a:lnTo>
                    <a:pt x="3466713" y="2799725"/>
                  </a:lnTo>
                  <a:cubicBezTo>
                    <a:pt x="3470330" y="2807910"/>
                    <a:pt x="3473991" y="2816036"/>
                    <a:pt x="3477771" y="2823984"/>
                  </a:cubicBezTo>
                  <a:cubicBezTo>
                    <a:pt x="3474095" y="2831619"/>
                    <a:pt x="3470314" y="2839015"/>
                    <a:pt x="3466355" y="2846055"/>
                  </a:cubicBezTo>
                  <a:cubicBezTo>
                    <a:pt x="3462412" y="2839015"/>
                    <a:pt x="3458617" y="2831604"/>
                    <a:pt x="3454940" y="2823984"/>
                  </a:cubicBezTo>
                  <a:close/>
                  <a:moveTo>
                    <a:pt x="3472755" y="2799710"/>
                  </a:moveTo>
                  <a:lnTo>
                    <a:pt x="3488918" y="2799695"/>
                  </a:lnTo>
                  <a:cubicBezTo>
                    <a:pt x="3486254" y="2805693"/>
                    <a:pt x="3483575" y="2811646"/>
                    <a:pt x="3480836" y="2817510"/>
                  </a:cubicBezTo>
                  <a:cubicBezTo>
                    <a:pt x="3478098" y="2811661"/>
                    <a:pt x="3475420" y="2805708"/>
                    <a:pt x="3472755" y="2799710"/>
                  </a:cubicBezTo>
                  <a:close/>
                  <a:moveTo>
                    <a:pt x="3466371" y="2785170"/>
                  </a:moveTo>
                  <a:cubicBezTo>
                    <a:pt x="3465760" y="2783771"/>
                    <a:pt x="3465150" y="2782371"/>
                    <a:pt x="3464525" y="2780972"/>
                  </a:cubicBezTo>
                  <a:lnTo>
                    <a:pt x="3468201" y="2780972"/>
                  </a:lnTo>
                  <a:cubicBezTo>
                    <a:pt x="3467591" y="2782371"/>
                    <a:pt x="3466981" y="2783771"/>
                    <a:pt x="3466371" y="2785170"/>
                  </a:cubicBezTo>
                  <a:close/>
                  <a:moveTo>
                    <a:pt x="3461713" y="2788310"/>
                  </a:moveTo>
                  <a:cubicBezTo>
                    <a:pt x="3462263" y="2789560"/>
                    <a:pt x="3462799" y="2790811"/>
                    <a:pt x="3463349" y="2792060"/>
                  </a:cubicBezTo>
                  <a:cubicBezTo>
                    <a:pt x="3463037" y="2792775"/>
                    <a:pt x="3462724" y="2793504"/>
                    <a:pt x="3462397" y="2794218"/>
                  </a:cubicBezTo>
                  <a:lnTo>
                    <a:pt x="3441382" y="2794233"/>
                  </a:lnTo>
                  <a:cubicBezTo>
                    <a:pt x="3441070" y="2793504"/>
                    <a:pt x="3440742" y="2792789"/>
                    <a:pt x="3440430" y="2792060"/>
                  </a:cubicBezTo>
                  <a:cubicBezTo>
                    <a:pt x="3440980" y="2790811"/>
                    <a:pt x="3441531" y="2789560"/>
                    <a:pt x="3442067" y="2788310"/>
                  </a:cubicBezTo>
                  <a:cubicBezTo>
                    <a:pt x="3443139" y="2785869"/>
                    <a:pt x="3444210" y="2783428"/>
                    <a:pt x="3445282" y="2780988"/>
                  </a:cubicBezTo>
                  <a:lnTo>
                    <a:pt x="3458482" y="2780988"/>
                  </a:lnTo>
                  <a:cubicBezTo>
                    <a:pt x="3459569" y="2783413"/>
                    <a:pt x="3460641" y="2785869"/>
                    <a:pt x="3461713" y="2788310"/>
                  </a:cubicBezTo>
                  <a:close/>
                  <a:moveTo>
                    <a:pt x="3437423" y="2785170"/>
                  </a:moveTo>
                  <a:cubicBezTo>
                    <a:pt x="3436814" y="2783771"/>
                    <a:pt x="3436203" y="2782371"/>
                    <a:pt x="3435578" y="2780972"/>
                  </a:cubicBezTo>
                  <a:lnTo>
                    <a:pt x="3439254" y="2780972"/>
                  </a:lnTo>
                  <a:cubicBezTo>
                    <a:pt x="3438644" y="2782371"/>
                    <a:pt x="3438034" y="2783771"/>
                    <a:pt x="3437423" y="2785170"/>
                  </a:cubicBezTo>
                  <a:close/>
                  <a:moveTo>
                    <a:pt x="3423434" y="2775466"/>
                  </a:moveTo>
                  <a:lnTo>
                    <a:pt x="3404205" y="2775466"/>
                  </a:lnTo>
                  <a:cubicBezTo>
                    <a:pt x="3385735" y="2733600"/>
                    <a:pt x="3366061" y="2692614"/>
                    <a:pt x="3336190" y="2674293"/>
                  </a:cubicBezTo>
                  <a:cubicBezTo>
                    <a:pt x="3338304" y="2673430"/>
                    <a:pt x="3340462" y="2672700"/>
                    <a:pt x="3342680" y="2672075"/>
                  </a:cubicBezTo>
                  <a:cubicBezTo>
                    <a:pt x="3379768" y="2682508"/>
                    <a:pt x="3402464" y="2728109"/>
                    <a:pt x="3423434" y="2775466"/>
                  </a:cubicBezTo>
                  <a:close/>
                  <a:moveTo>
                    <a:pt x="3270304" y="2692286"/>
                  </a:moveTo>
                  <a:cubicBezTo>
                    <a:pt x="3267640" y="2689294"/>
                    <a:pt x="3264902" y="2686467"/>
                    <a:pt x="3262044" y="2683877"/>
                  </a:cubicBezTo>
                  <a:cubicBezTo>
                    <a:pt x="3269010" y="2678445"/>
                    <a:pt x="3276540" y="2674382"/>
                    <a:pt x="3284785" y="2672075"/>
                  </a:cubicBezTo>
                  <a:cubicBezTo>
                    <a:pt x="3286988" y="2672700"/>
                    <a:pt x="3289161" y="2673430"/>
                    <a:pt x="3291259" y="2674293"/>
                  </a:cubicBezTo>
                  <a:cubicBezTo>
                    <a:pt x="3283669" y="2678936"/>
                    <a:pt x="3276734" y="2685053"/>
                    <a:pt x="3270304" y="2692286"/>
                  </a:cubicBezTo>
                  <a:close/>
                  <a:moveTo>
                    <a:pt x="3220685" y="2683862"/>
                  </a:moveTo>
                  <a:cubicBezTo>
                    <a:pt x="3217828" y="2686452"/>
                    <a:pt x="3215089" y="2689280"/>
                    <a:pt x="3212410" y="2692286"/>
                  </a:cubicBezTo>
                  <a:cubicBezTo>
                    <a:pt x="3205996" y="2685053"/>
                    <a:pt x="3199061" y="2678936"/>
                    <a:pt x="3191470" y="2674278"/>
                  </a:cubicBezTo>
                  <a:cubicBezTo>
                    <a:pt x="3193584" y="2673414"/>
                    <a:pt x="3195742" y="2672685"/>
                    <a:pt x="3197959" y="2672060"/>
                  </a:cubicBezTo>
                  <a:cubicBezTo>
                    <a:pt x="3206204" y="2674382"/>
                    <a:pt x="3213735" y="2678430"/>
                    <a:pt x="3220685" y="2683862"/>
                  </a:cubicBezTo>
                  <a:close/>
                  <a:moveTo>
                    <a:pt x="3078495" y="2775451"/>
                  </a:moveTo>
                  <a:lnTo>
                    <a:pt x="3059340" y="2775451"/>
                  </a:lnTo>
                  <a:cubicBezTo>
                    <a:pt x="3080295" y="2728094"/>
                    <a:pt x="3102992" y="2682493"/>
                    <a:pt x="3140080" y="2672060"/>
                  </a:cubicBezTo>
                  <a:cubicBezTo>
                    <a:pt x="3142282" y="2672685"/>
                    <a:pt x="3144455" y="2673414"/>
                    <a:pt x="3146554" y="2674278"/>
                  </a:cubicBezTo>
                  <a:cubicBezTo>
                    <a:pt x="3116654" y="2692598"/>
                    <a:pt x="3096979" y="2733586"/>
                    <a:pt x="3078495" y="2775451"/>
                  </a:cubicBezTo>
                  <a:close/>
                  <a:moveTo>
                    <a:pt x="3005986" y="2775451"/>
                  </a:moveTo>
                  <a:lnTo>
                    <a:pt x="2983230" y="2775451"/>
                  </a:lnTo>
                  <a:cubicBezTo>
                    <a:pt x="2964760" y="2733586"/>
                    <a:pt x="2945085" y="2692598"/>
                    <a:pt x="2915186" y="2674278"/>
                  </a:cubicBezTo>
                  <a:cubicBezTo>
                    <a:pt x="2917864" y="2673177"/>
                    <a:pt x="2920618" y="2672284"/>
                    <a:pt x="2923460" y="2671569"/>
                  </a:cubicBezTo>
                  <a:cubicBezTo>
                    <a:pt x="2961605" y="2681020"/>
                    <a:pt x="2984689" y="2727335"/>
                    <a:pt x="3005986" y="2775451"/>
                  </a:cubicBezTo>
                  <a:close/>
                  <a:moveTo>
                    <a:pt x="2851115" y="2694310"/>
                  </a:moveTo>
                  <a:cubicBezTo>
                    <a:pt x="2847900" y="2690530"/>
                    <a:pt x="2844552" y="2687033"/>
                    <a:pt x="2841054" y="2683862"/>
                  </a:cubicBezTo>
                  <a:cubicBezTo>
                    <a:pt x="2848511" y="2678043"/>
                    <a:pt x="2856637" y="2673786"/>
                    <a:pt x="2865581" y="2671569"/>
                  </a:cubicBezTo>
                  <a:cubicBezTo>
                    <a:pt x="2868424" y="2672268"/>
                    <a:pt x="2871177" y="2673177"/>
                    <a:pt x="2873856" y="2674278"/>
                  </a:cubicBezTo>
                  <a:cubicBezTo>
                    <a:pt x="2865551" y="2679367"/>
                    <a:pt x="2858036" y="2686184"/>
                    <a:pt x="2851115" y="2694310"/>
                  </a:cubicBezTo>
                  <a:close/>
                  <a:moveTo>
                    <a:pt x="2803282" y="2683877"/>
                  </a:moveTo>
                  <a:cubicBezTo>
                    <a:pt x="2799784" y="2687047"/>
                    <a:pt x="2796451" y="2690545"/>
                    <a:pt x="2793221" y="2694325"/>
                  </a:cubicBezTo>
                  <a:cubicBezTo>
                    <a:pt x="2786300" y="2686199"/>
                    <a:pt x="2778769" y="2679383"/>
                    <a:pt x="2770465" y="2674278"/>
                  </a:cubicBezTo>
                  <a:cubicBezTo>
                    <a:pt x="2773144" y="2673177"/>
                    <a:pt x="2775898" y="2672284"/>
                    <a:pt x="2778740" y="2671569"/>
                  </a:cubicBezTo>
                  <a:cubicBezTo>
                    <a:pt x="2787699" y="2673786"/>
                    <a:pt x="2795811" y="2678043"/>
                    <a:pt x="2803282" y="2683877"/>
                  </a:cubicBezTo>
                  <a:close/>
                  <a:moveTo>
                    <a:pt x="2661121" y="2775451"/>
                  </a:moveTo>
                  <a:lnTo>
                    <a:pt x="2638335" y="2775451"/>
                  </a:lnTo>
                  <a:cubicBezTo>
                    <a:pt x="2659633" y="2727335"/>
                    <a:pt x="2682716" y="2681020"/>
                    <a:pt x="2720861" y="2671584"/>
                  </a:cubicBezTo>
                  <a:cubicBezTo>
                    <a:pt x="2723703" y="2672284"/>
                    <a:pt x="2726457" y="2673191"/>
                    <a:pt x="2729136" y="2674293"/>
                  </a:cubicBezTo>
                  <a:cubicBezTo>
                    <a:pt x="2699266" y="2692598"/>
                    <a:pt x="2679576" y="2733586"/>
                    <a:pt x="2661121" y="2775451"/>
                  </a:cubicBezTo>
                  <a:close/>
                  <a:moveTo>
                    <a:pt x="2584996" y="2775451"/>
                  </a:moveTo>
                  <a:lnTo>
                    <a:pt x="2562225" y="2775451"/>
                  </a:lnTo>
                  <a:cubicBezTo>
                    <a:pt x="2543755" y="2733586"/>
                    <a:pt x="2524080" y="2692598"/>
                    <a:pt x="2494195" y="2674278"/>
                  </a:cubicBezTo>
                  <a:cubicBezTo>
                    <a:pt x="2496875" y="2673177"/>
                    <a:pt x="2499627" y="2672284"/>
                    <a:pt x="2502470" y="2671569"/>
                  </a:cubicBezTo>
                  <a:cubicBezTo>
                    <a:pt x="2540615" y="2681035"/>
                    <a:pt x="2563698" y="2727335"/>
                    <a:pt x="2584996" y="2775451"/>
                  </a:cubicBezTo>
                  <a:close/>
                  <a:moveTo>
                    <a:pt x="2430110" y="2694310"/>
                  </a:moveTo>
                  <a:cubicBezTo>
                    <a:pt x="2426896" y="2690530"/>
                    <a:pt x="2423547" y="2687033"/>
                    <a:pt x="2420049" y="2683862"/>
                  </a:cubicBezTo>
                  <a:cubicBezTo>
                    <a:pt x="2427505" y="2678043"/>
                    <a:pt x="2435631" y="2673786"/>
                    <a:pt x="2444576" y="2671569"/>
                  </a:cubicBezTo>
                  <a:cubicBezTo>
                    <a:pt x="2447419" y="2672268"/>
                    <a:pt x="2450172" y="2673177"/>
                    <a:pt x="2452851" y="2674278"/>
                  </a:cubicBezTo>
                  <a:cubicBezTo>
                    <a:pt x="2444546" y="2679367"/>
                    <a:pt x="2437031" y="2686184"/>
                    <a:pt x="2430110" y="2694310"/>
                  </a:cubicBezTo>
                  <a:close/>
                  <a:moveTo>
                    <a:pt x="2382277" y="2683862"/>
                  </a:moveTo>
                  <a:cubicBezTo>
                    <a:pt x="2378779" y="2687033"/>
                    <a:pt x="2375445" y="2690530"/>
                    <a:pt x="2372231" y="2694310"/>
                  </a:cubicBezTo>
                  <a:cubicBezTo>
                    <a:pt x="2365310" y="2686184"/>
                    <a:pt x="2357794" y="2679367"/>
                    <a:pt x="2349490" y="2674278"/>
                  </a:cubicBezTo>
                  <a:cubicBezTo>
                    <a:pt x="2352169" y="2673177"/>
                    <a:pt x="2354922" y="2672284"/>
                    <a:pt x="2357765" y="2671569"/>
                  </a:cubicBezTo>
                  <a:cubicBezTo>
                    <a:pt x="2366694" y="2673786"/>
                    <a:pt x="2374820" y="2678043"/>
                    <a:pt x="2382277" y="2683862"/>
                  </a:cubicBezTo>
                  <a:close/>
                  <a:moveTo>
                    <a:pt x="2240116" y="2775436"/>
                  </a:moveTo>
                  <a:lnTo>
                    <a:pt x="2217345" y="2775436"/>
                  </a:lnTo>
                  <a:cubicBezTo>
                    <a:pt x="2238643" y="2727335"/>
                    <a:pt x="2261726" y="2681020"/>
                    <a:pt x="2299871" y="2671569"/>
                  </a:cubicBezTo>
                  <a:cubicBezTo>
                    <a:pt x="2302713" y="2672268"/>
                    <a:pt x="2305466" y="2673177"/>
                    <a:pt x="2308146" y="2674278"/>
                  </a:cubicBezTo>
                  <a:cubicBezTo>
                    <a:pt x="2278261" y="2692598"/>
                    <a:pt x="2258571" y="2733586"/>
                    <a:pt x="2240116" y="2775436"/>
                  </a:cubicBezTo>
                  <a:close/>
                  <a:moveTo>
                    <a:pt x="2164005" y="2775436"/>
                  </a:moveTo>
                  <a:lnTo>
                    <a:pt x="2141205" y="2775436"/>
                  </a:lnTo>
                  <a:cubicBezTo>
                    <a:pt x="2122735" y="2733571"/>
                    <a:pt x="2103045" y="2692598"/>
                    <a:pt x="2073161" y="2674278"/>
                  </a:cubicBezTo>
                  <a:cubicBezTo>
                    <a:pt x="2075839" y="2673177"/>
                    <a:pt x="2078608" y="2672268"/>
                    <a:pt x="2081450" y="2671569"/>
                  </a:cubicBezTo>
                  <a:cubicBezTo>
                    <a:pt x="2119610" y="2681005"/>
                    <a:pt x="2142693" y="2727320"/>
                    <a:pt x="2164005" y="2775436"/>
                  </a:cubicBezTo>
                  <a:close/>
                  <a:moveTo>
                    <a:pt x="2009090" y="2694340"/>
                  </a:moveTo>
                  <a:cubicBezTo>
                    <a:pt x="2005861" y="2690559"/>
                    <a:pt x="2002512" y="2687047"/>
                    <a:pt x="1999015" y="2683862"/>
                  </a:cubicBezTo>
                  <a:cubicBezTo>
                    <a:pt x="2006486" y="2678043"/>
                    <a:pt x="2014612" y="2673786"/>
                    <a:pt x="2023571" y="2671569"/>
                  </a:cubicBezTo>
                  <a:cubicBezTo>
                    <a:pt x="2026413" y="2672268"/>
                    <a:pt x="2029182" y="2673177"/>
                    <a:pt x="2031876" y="2674278"/>
                  </a:cubicBezTo>
                  <a:cubicBezTo>
                    <a:pt x="2023542" y="2679367"/>
                    <a:pt x="2016011" y="2686199"/>
                    <a:pt x="2009090" y="2694340"/>
                  </a:cubicBezTo>
                  <a:close/>
                  <a:moveTo>
                    <a:pt x="1961287" y="2683862"/>
                  </a:moveTo>
                  <a:cubicBezTo>
                    <a:pt x="1957789" y="2687047"/>
                    <a:pt x="1954426" y="2690545"/>
                    <a:pt x="1951211" y="2694340"/>
                  </a:cubicBezTo>
                  <a:cubicBezTo>
                    <a:pt x="1944291" y="2686199"/>
                    <a:pt x="1936744" y="2679383"/>
                    <a:pt x="1928440" y="2674278"/>
                  </a:cubicBezTo>
                  <a:cubicBezTo>
                    <a:pt x="1931119" y="2673177"/>
                    <a:pt x="1933887" y="2672268"/>
                    <a:pt x="1936730" y="2671569"/>
                  </a:cubicBezTo>
                  <a:cubicBezTo>
                    <a:pt x="1945689" y="2673786"/>
                    <a:pt x="1953815" y="2678028"/>
                    <a:pt x="1961287" y="2683862"/>
                  </a:cubicBezTo>
                  <a:close/>
                  <a:moveTo>
                    <a:pt x="1819096" y="2775466"/>
                  </a:moveTo>
                  <a:lnTo>
                    <a:pt x="1796266" y="2775466"/>
                  </a:lnTo>
                  <a:cubicBezTo>
                    <a:pt x="1817578" y="2727350"/>
                    <a:pt x="1840662" y="2681005"/>
                    <a:pt x="1878836" y="2671569"/>
                  </a:cubicBezTo>
                  <a:cubicBezTo>
                    <a:pt x="1881678" y="2672268"/>
                    <a:pt x="1884447" y="2673177"/>
                    <a:pt x="1887141" y="2674278"/>
                  </a:cubicBezTo>
                  <a:cubicBezTo>
                    <a:pt x="1857256" y="2692598"/>
                    <a:pt x="1837566" y="2733586"/>
                    <a:pt x="1819096" y="2775466"/>
                  </a:cubicBezTo>
                  <a:close/>
                  <a:moveTo>
                    <a:pt x="1785491" y="2786092"/>
                  </a:moveTo>
                  <a:cubicBezTo>
                    <a:pt x="1785029" y="2787164"/>
                    <a:pt x="1784553" y="2788236"/>
                    <a:pt x="1784092" y="2789292"/>
                  </a:cubicBezTo>
                  <a:cubicBezTo>
                    <a:pt x="1783630" y="2788221"/>
                    <a:pt x="1783154" y="2787149"/>
                    <a:pt x="1782693" y="2786092"/>
                  </a:cubicBezTo>
                  <a:cubicBezTo>
                    <a:pt x="1781949" y="2784381"/>
                    <a:pt x="1781205" y="2782684"/>
                    <a:pt x="1780445" y="2780972"/>
                  </a:cubicBezTo>
                  <a:lnTo>
                    <a:pt x="1787738" y="2780972"/>
                  </a:lnTo>
                  <a:cubicBezTo>
                    <a:pt x="1786979" y="2782684"/>
                    <a:pt x="1786235" y="2784381"/>
                    <a:pt x="1785491" y="2786092"/>
                  </a:cubicBezTo>
                  <a:close/>
                  <a:moveTo>
                    <a:pt x="1777618" y="2788310"/>
                  </a:moveTo>
                  <a:cubicBezTo>
                    <a:pt x="1778481" y="2790274"/>
                    <a:pt x="1779344" y="2792254"/>
                    <a:pt x="1780208" y="2794233"/>
                  </a:cubicBezTo>
                  <a:lnTo>
                    <a:pt x="1758984" y="2794248"/>
                  </a:lnTo>
                  <a:cubicBezTo>
                    <a:pt x="1759848" y="2792269"/>
                    <a:pt x="1760725" y="2790289"/>
                    <a:pt x="1761589" y="2788324"/>
                  </a:cubicBezTo>
                  <a:cubicBezTo>
                    <a:pt x="1762661" y="2785884"/>
                    <a:pt x="1763732" y="2783443"/>
                    <a:pt x="1764804" y="2780988"/>
                  </a:cubicBezTo>
                  <a:lnTo>
                    <a:pt x="1774403" y="2780988"/>
                  </a:lnTo>
                  <a:cubicBezTo>
                    <a:pt x="1775490" y="2783413"/>
                    <a:pt x="1776561" y="2785869"/>
                    <a:pt x="1777618" y="2788310"/>
                  </a:cubicBezTo>
                  <a:close/>
                  <a:moveTo>
                    <a:pt x="1756544" y="2786092"/>
                  </a:moveTo>
                  <a:cubicBezTo>
                    <a:pt x="1756083" y="2787164"/>
                    <a:pt x="1755606" y="2788236"/>
                    <a:pt x="1755144" y="2789292"/>
                  </a:cubicBezTo>
                  <a:cubicBezTo>
                    <a:pt x="1754684" y="2788221"/>
                    <a:pt x="1754207" y="2787149"/>
                    <a:pt x="1753745" y="2786092"/>
                  </a:cubicBezTo>
                  <a:cubicBezTo>
                    <a:pt x="1753001" y="2784381"/>
                    <a:pt x="1752257" y="2782684"/>
                    <a:pt x="1751499" y="2780972"/>
                  </a:cubicBezTo>
                  <a:lnTo>
                    <a:pt x="1758791" y="2780972"/>
                  </a:lnTo>
                  <a:cubicBezTo>
                    <a:pt x="1758032" y="2782684"/>
                    <a:pt x="1757288" y="2784381"/>
                    <a:pt x="1756544" y="2786092"/>
                  </a:cubicBezTo>
                  <a:close/>
                  <a:moveTo>
                    <a:pt x="1748685" y="2788310"/>
                  </a:moveTo>
                  <a:cubicBezTo>
                    <a:pt x="1749549" y="2790289"/>
                    <a:pt x="1750427" y="2792269"/>
                    <a:pt x="1751290" y="2794248"/>
                  </a:cubicBezTo>
                  <a:lnTo>
                    <a:pt x="1728385" y="2794263"/>
                  </a:lnTo>
                  <a:cubicBezTo>
                    <a:pt x="1727195" y="2791539"/>
                    <a:pt x="1725989" y="2788816"/>
                    <a:pt x="1724799" y="2786092"/>
                  </a:cubicBezTo>
                  <a:cubicBezTo>
                    <a:pt x="1724055" y="2784381"/>
                    <a:pt x="1723311" y="2782684"/>
                    <a:pt x="1722551" y="2780972"/>
                  </a:cubicBezTo>
                  <a:lnTo>
                    <a:pt x="1745471" y="2780972"/>
                  </a:lnTo>
                  <a:cubicBezTo>
                    <a:pt x="1746542" y="2783413"/>
                    <a:pt x="1747614" y="2785869"/>
                    <a:pt x="1748685" y="2788310"/>
                  </a:cubicBezTo>
                  <a:close/>
                  <a:moveTo>
                    <a:pt x="1724784" y="2799770"/>
                  </a:moveTo>
                  <a:cubicBezTo>
                    <a:pt x="1728951" y="2809220"/>
                    <a:pt x="1733192" y="2818611"/>
                    <a:pt x="1737598" y="2827704"/>
                  </a:cubicBezTo>
                  <a:cubicBezTo>
                    <a:pt x="1725959" y="2851413"/>
                    <a:pt x="1713116" y="2872725"/>
                    <a:pt x="1697266" y="2886879"/>
                  </a:cubicBezTo>
                  <a:cubicBezTo>
                    <a:pt x="1675358" y="2867338"/>
                    <a:pt x="1659210" y="2834089"/>
                    <a:pt x="1644015" y="2799814"/>
                  </a:cubicBezTo>
                  <a:lnTo>
                    <a:pt x="1724784" y="2799770"/>
                  </a:lnTo>
                  <a:close/>
                  <a:moveTo>
                    <a:pt x="1740663" y="2833941"/>
                  </a:moveTo>
                  <a:cubicBezTo>
                    <a:pt x="1744266" y="2841129"/>
                    <a:pt x="1748001" y="2848064"/>
                    <a:pt x="1751900" y="2854658"/>
                  </a:cubicBezTo>
                  <a:cubicBezTo>
                    <a:pt x="1740456" y="2873365"/>
                    <a:pt x="1727477" y="2888650"/>
                    <a:pt x="1711717" y="2897193"/>
                  </a:cubicBezTo>
                  <a:cubicBezTo>
                    <a:pt x="1708205" y="2895287"/>
                    <a:pt x="1704841" y="2893055"/>
                    <a:pt x="1701596" y="2890510"/>
                  </a:cubicBezTo>
                  <a:cubicBezTo>
                    <a:pt x="1716926" y="2876580"/>
                    <a:pt x="1729397" y="2856384"/>
                    <a:pt x="1740663" y="2833941"/>
                  </a:cubicBezTo>
                  <a:close/>
                  <a:moveTo>
                    <a:pt x="1711761" y="2903488"/>
                  </a:moveTo>
                  <a:cubicBezTo>
                    <a:pt x="1712491" y="2903845"/>
                    <a:pt x="1713235" y="2904187"/>
                    <a:pt x="1713994" y="2904515"/>
                  </a:cubicBezTo>
                  <a:cubicBezTo>
                    <a:pt x="1713235" y="2904545"/>
                    <a:pt x="1712505" y="2904604"/>
                    <a:pt x="1711731" y="2904604"/>
                  </a:cubicBezTo>
                  <a:cubicBezTo>
                    <a:pt x="1710987" y="2904604"/>
                    <a:pt x="1710258" y="2904545"/>
                    <a:pt x="1709529" y="2904530"/>
                  </a:cubicBezTo>
                  <a:cubicBezTo>
                    <a:pt x="1710273" y="2904187"/>
                    <a:pt x="1711017" y="2903845"/>
                    <a:pt x="1711761" y="2903488"/>
                  </a:cubicBezTo>
                  <a:close/>
                  <a:moveTo>
                    <a:pt x="1798588" y="2834015"/>
                  </a:moveTo>
                  <a:cubicBezTo>
                    <a:pt x="1802189" y="2841188"/>
                    <a:pt x="1805925" y="2848139"/>
                    <a:pt x="1809824" y="2854717"/>
                  </a:cubicBezTo>
                  <a:cubicBezTo>
                    <a:pt x="1806237" y="2860566"/>
                    <a:pt x="1802502" y="2866102"/>
                    <a:pt x="1798588" y="2871178"/>
                  </a:cubicBezTo>
                  <a:cubicBezTo>
                    <a:pt x="1794659" y="2866087"/>
                    <a:pt x="1790938" y="2860566"/>
                    <a:pt x="1787351" y="2854717"/>
                  </a:cubicBezTo>
                  <a:cubicBezTo>
                    <a:pt x="1791250" y="2848124"/>
                    <a:pt x="1794986" y="2841188"/>
                    <a:pt x="1798588" y="2834015"/>
                  </a:cubicBezTo>
                  <a:close/>
                  <a:moveTo>
                    <a:pt x="1813069" y="2860000"/>
                  </a:moveTo>
                  <a:cubicBezTo>
                    <a:pt x="1820481" y="2871803"/>
                    <a:pt x="1828561" y="2882265"/>
                    <a:pt x="1837640" y="2890510"/>
                  </a:cubicBezTo>
                  <a:cubicBezTo>
                    <a:pt x="1834395" y="2893040"/>
                    <a:pt x="1831017" y="2895287"/>
                    <a:pt x="1827520" y="2897178"/>
                  </a:cubicBezTo>
                  <a:cubicBezTo>
                    <a:pt x="1818189" y="2892118"/>
                    <a:pt x="1809824" y="2884706"/>
                    <a:pt x="1802189" y="2875613"/>
                  </a:cubicBezTo>
                  <a:cubicBezTo>
                    <a:pt x="1805970" y="2870776"/>
                    <a:pt x="1809586" y="2865537"/>
                    <a:pt x="1813069" y="2860000"/>
                  </a:cubicBezTo>
                  <a:close/>
                  <a:moveTo>
                    <a:pt x="1841971" y="2894231"/>
                  </a:moveTo>
                  <a:cubicBezTo>
                    <a:pt x="1844665" y="2896389"/>
                    <a:pt x="1847448" y="2898353"/>
                    <a:pt x="1850320" y="2900110"/>
                  </a:cubicBezTo>
                  <a:cubicBezTo>
                    <a:pt x="1847626" y="2901211"/>
                    <a:pt x="1844843" y="2902134"/>
                    <a:pt x="1841971" y="2902833"/>
                  </a:cubicBezTo>
                  <a:cubicBezTo>
                    <a:pt x="1839114" y="2902118"/>
                    <a:pt x="1836331" y="2901211"/>
                    <a:pt x="1833621" y="2900110"/>
                  </a:cubicBezTo>
                  <a:cubicBezTo>
                    <a:pt x="1836494" y="2898353"/>
                    <a:pt x="1839277" y="2896389"/>
                    <a:pt x="1841971" y="2894231"/>
                  </a:cubicBezTo>
                  <a:close/>
                  <a:moveTo>
                    <a:pt x="1930345" y="2799651"/>
                  </a:moveTo>
                  <a:lnTo>
                    <a:pt x="1953190" y="2799636"/>
                  </a:lnTo>
                  <a:cubicBezTo>
                    <a:pt x="1931967" y="2847513"/>
                    <a:pt x="1908914" y="2893457"/>
                    <a:pt x="1870918" y="2902833"/>
                  </a:cubicBezTo>
                  <a:cubicBezTo>
                    <a:pt x="1868060" y="2902134"/>
                    <a:pt x="1865292" y="2901226"/>
                    <a:pt x="1862614" y="2900124"/>
                  </a:cubicBezTo>
                  <a:cubicBezTo>
                    <a:pt x="1892334" y="2881908"/>
                    <a:pt x="1911965" y="2841263"/>
                    <a:pt x="1930345" y="2799651"/>
                  </a:cubicBezTo>
                  <a:close/>
                  <a:moveTo>
                    <a:pt x="2007096" y="2799606"/>
                  </a:moveTo>
                  <a:lnTo>
                    <a:pt x="2029897" y="2799591"/>
                  </a:lnTo>
                  <a:cubicBezTo>
                    <a:pt x="2048277" y="2841233"/>
                    <a:pt x="2067922" y="2881893"/>
                    <a:pt x="2097643" y="2900124"/>
                  </a:cubicBezTo>
                  <a:cubicBezTo>
                    <a:pt x="2094964" y="2901226"/>
                    <a:pt x="2092196" y="2902134"/>
                    <a:pt x="2089353" y="2902833"/>
                  </a:cubicBezTo>
                  <a:cubicBezTo>
                    <a:pt x="2051372" y="2893427"/>
                    <a:pt x="2028319" y="2847484"/>
                    <a:pt x="2007096" y="2799606"/>
                  </a:cubicBezTo>
                  <a:close/>
                  <a:moveTo>
                    <a:pt x="2161729" y="2880078"/>
                  </a:moveTo>
                  <a:cubicBezTo>
                    <a:pt x="2164943" y="2883858"/>
                    <a:pt x="2168291" y="2887355"/>
                    <a:pt x="2171789" y="2890540"/>
                  </a:cubicBezTo>
                  <a:cubicBezTo>
                    <a:pt x="2164318" y="2896359"/>
                    <a:pt x="2156206" y="2900616"/>
                    <a:pt x="2147248" y="2902833"/>
                  </a:cubicBezTo>
                  <a:cubicBezTo>
                    <a:pt x="2144405" y="2902134"/>
                    <a:pt x="2141651" y="2901226"/>
                    <a:pt x="2138973" y="2900124"/>
                  </a:cubicBezTo>
                  <a:cubicBezTo>
                    <a:pt x="2147277" y="2895035"/>
                    <a:pt x="2154808" y="2888204"/>
                    <a:pt x="2161729" y="2880078"/>
                  </a:cubicBezTo>
                  <a:close/>
                  <a:moveTo>
                    <a:pt x="2219607" y="2880078"/>
                  </a:moveTo>
                  <a:cubicBezTo>
                    <a:pt x="2226528" y="2888204"/>
                    <a:pt x="2234059" y="2895035"/>
                    <a:pt x="2242363" y="2900124"/>
                  </a:cubicBezTo>
                  <a:cubicBezTo>
                    <a:pt x="2239685" y="2901226"/>
                    <a:pt x="2236917" y="2902134"/>
                    <a:pt x="2234074" y="2902833"/>
                  </a:cubicBezTo>
                  <a:cubicBezTo>
                    <a:pt x="2225114" y="2900616"/>
                    <a:pt x="2217003" y="2896374"/>
                    <a:pt x="2209532" y="2890540"/>
                  </a:cubicBezTo>
                  <a:cubicBezTo>
                    <a:pt x="2213045" y="2887355"/>
                    <a:pt x="2216393" y="2883858"/>
                    <a:pt x="2219607" y="2880078"/>
                  </a:cubicBezTo>
                  <a:close/>
                  <a:moveTo>
                    <a:pt x="2351067" y="2800409"/>
                  </a:moveTo>
                  <a:lnTo>
                    <a:pt x="2373853" y="2800395"/>
                  </a:lnTo>
                  <a:cubicBezTo>
                    <a:pt x="2352734" y="2847990"/>
                    <a:pt x="2329726" y="2893472"/>
                    <a:pt x="2291968" y="2902818"/>
                  </a:cubicBezTo>
                  <a:cubicBezTo>
                    <a:pt x="2289125" y="2902118"/>
                    <a:pt x="2286372" y="2901211"/>
                    <a:pt x="2283693" y="2900110"/>
                  </a:cubicBezTo>
                  <a:cubicBezTo>
                    <a:pt x="2313220" y="2882012"/>
                    <a:pt x="2332792" y="2841769"/>
                    <a:pt x="2351067" y="2800409"/>
                  </a:cubicBezTo>
                  <a:close/>
                  <a:moveTo>
                    <a:pt x="2428473" y="2800365"/>
                  </a:moveTo>
                  <a:lnTo>
                    <a:pt x="2451244" y="2800350"/>
                  </a:lnTo>
                  <a:cubicBezTo>
                    <a:pt x="2469535" y="2841725"/>
                    <a:pt x="2489105" y="2881998"/>
                    <a:pt x="2518663" y="2900124"/>
                  </a:cubicBezTo>
                  <a:cubicBezTo>
                    <a:pt x="2515984" y="2901226"/>
                    <a:pt x="2513230" y="2902118"/>
                    <a:pt x="2510388" y="2902833"/>
                  </a:cubicBezTo>
                  <a:cubicBezTo>
                    <a:pt x="2472601" y="2893472"/>
                    <a:pt x="2449592" y="2847960"/>
                    <a:pt x="2428473" y="2800365"/>
                  </a:cubicBezTo>
                  <a:close/>
                  <a:moveTo>
                    <a:pt x="2582733" y="2880078"/>
                  </a:moveTo>
                  <a:cubicBezTo>
                    <a:pt x="2585948" y="2883858"/>
                    <a:pt x="2589296" y="2887355"/>
                    <a:pt x="2592794" y="2890525"/>
                  </a:cubicBezTo>
                  <a:cubicBezTo>
                    <a:pt x="2585338" y="2896344"/>
                    <a:pt x="2577212" y="2900601"/>
                    <a:pt x="2568267" y="2902818"/>
                  </a:cubicBezTo>
                  <a:cubicBezTo>
                    <a:pt x="2565425" y="2902118"/>
                    <a:pt x="2562671" y="2901211"/>
                    <a:pt x="2559992" y="2900110"/>
                  </a:cubicBezTo>
                  <a:cubicBezTo>
                    <a:pt x="2568282" y="2895035"/>
                    <a:pt x="2575813" y="2888204"/>
                    <a:pt x="2582733" y="2880078"/>
                  </a:cubicBezTo>
                  <a:close/>
                  <a:moveTo>
                    <a:pt x="2640613" y="2880078"/>
                  </a:moveTo>
                  <a:cubicBezTo>
                    <a:pt x="2647533" y="2888204"/>
                    <a:pt x="2655064" y="2895020"/>
                    <a:pt x="2663368" y="2900110"/>
                  </a:cubicBezTo>
                  <a:cubicBezTo>
                    <a:pt x="2660689" y="2901211"/>
                    <a:pt x="2657936" y="2902104"/>
                    <a:pt x="2655094" y="2902818"/>
                  </a:cubicBezTo>
                  <a:cubicBezTo>
                    <a:pt x="2646149" y="2900601"/>
                    <a:pt x="2638023" y="2896344"/>
                    <a:pt x="2630567" y="2890525"/>
                  </a:cubicBezTo>
                  <a:cubicBezTo>
                    <a:pt x="2634049" y="2887355"/>
                    <a:pt x="2637398" y="2883858"/>
                    <a:pt x="2640613" y="2880078"/>
                  </a:cubicBezTo>
                  <a:close/>
                  <a:moveTo>
                    <a:pt x="2772191" y="2800157"/>
                  </a:moveTo>
                  <a:lnTo>
                    <a:pt x="2794977" y="2800142"/>
                  </a:lnTo>
                  <a:cubicBezTo>
                    <a:pt x="2773829" y="2847826"/>
                    <a:pt x="2750820" y="2893457"/>
                    <a:pt x="2712973" y="2902833"/>
                  </a:cubicBezTo>
                  <a:cubicBezTo>
                    <a:pt x="2710130" y="2902134"/>
                    <a:pt x="2707377" y="2901226"/>
                    <a:pt x="2704698" y="2900124"/>
                  </a:cubicBezTo>
                  <a:cubicBezTo>
                    <a:pt x="2734300" y="2881968"/>
                    <a:pt x="2753886" y="2841590"/>
                    <a:pt x="2772191" y="2800157"/>
                  </a:cubicBezTo>
                  <a:close/>
                  <a:moveTo>
                    <a:pt x="3117339" y="2904515"/>
                  </a:moveTo>
                  <a:cubicBezTo>
                    <a:pt x="3118083" y="2904187"/>
                    <a:pt x="3118842" y="2903845"/>
                    <a:pt x="3119571" y="2903488"/>
                  </a:cubicBezTo>
                  <a:cubicBezTo>
                    <a:pt x="3120167" y="2903771"/>
                    <a:pt x="3120762" y="2904054"/>
                    <a:pt x="3121357" y="2904336"/>
                  </a:cubicBezTo>
                  <a:cubicBezTo>
                    <a:pt x="3120152" y="2904440"/>
                    <a:pt x="3118917" y="2904500"/>
                    <a:pt x="3117681" y="2904545"/>
                  </a:cubicBezTo>
                  <a:cubicBezTo>
                    <a:pt x="3117577" y="2904530"/>
                    <a:pt x="3117458" y="2904515"/>
                    <a:pt x="3117339" y="2904515"/>
                  </a:cubicBezTo>
                  <a:close/>
                  <a:moveTo>
                    <a:pt x="3125703" y="2900124"/>
                  </a:moveTo>
                  <a:cubicBezTo>
                    <a:pt x="3155364" y="2881938"/>
                    <a:pt x="3174965" y="2841427"/>
                    <a:pt x="3193315" y="2799888"/>
                  </a:cubicBezTo>
                  <a:lnTo>
                    <a:pt x="3212470" y="2799874"/>
                  </a:lnTo>
                  <a:cubicBezTo>
                    <a:pt x="3191619" y="2846874"/>
                    <a:pt x="3168982" y="2891939"/>
                    <a:pt x="3132147" y="2902327"/>
                  </a:cubicBezTo>
                  <a:cubicBezTo>
                    <a:pt x="3129960" y="2901717"/>
                    <a:pt x="3127801" y="2900988"/>
                    <a:pt x="3125703" y="2900124"/>
                  </a:cubicBezTo>
                  <a:close/>
                  <a:moveTo>
                    <a:pt x="3270215" y="2799844"/>
                  </a:moveTo>
                  <a:lnTo>
                    <a:pt x="3289429" y="2799829"/>
                  </a:lnTo>
                  <a:cubicBezTo>
                    <a:pt x="3307794" y="2841382"/>
                    <a:pt x="3327410" y="2881923"/>
                    <a:pt x="3357086" y="2900124"/>
                  </a:cubicBezTo>
                  <a:cubicBezTo>
                    <a:pt x="3354973" y="2900988"/>
                    <a:pt x="3352785" y="2901732"/>
                    <a:pt x="3350567" y="2902342"/>
                  </a:cubicBezTo>
                  <a:cubicBezTo>
                    <a:pt x="3313717" y="2891998"/>
                    <a:pt x="3291066" y="2846888"/>
                    <a:pt x="3270215" y="2799844"/>
                  </a:cubicBezTo>
                  <a:close/>
                  <a:moveTo>
                    <a:pt x="3370868" y="2899187"/>
                  </a:moveTo>
                  <a:cubicBezTo>
                    <a:pt x="3373859" y="2897252"/>
                    <a:pt x="3376732" y="2895079"/>
                    <a:pt x="3379529" y="2892728"/>
                  </a:cubicBezTo>
                  <a:cubicBezTo>
                    <a:pt x="3382313" y="2895094"/>
                    <a:pt x="3385200" y="2897267"/>
                    <a:pt x="3388176" y="2899187"/>
                  </a:cubicBezTo>
                  <a:cubicBezTo>
                    <a:pt x="3385379" y="2900452"/>
                    <a:pt x="3382491" y="2901509"/>
                    <a:pt x="3379515" y="2902342"/>
                  </a:cubicBezTo>
                  <a:cubicBezTo>
                    <a:pt x="3376553" y="2901509"/>
                    <a:pt x="3373666" y="2900452"/>
                    <a:pt x="3370868" y="2899187"/>
                  </a:cubicBezTo>
                  <a:close/>
                  <a:moveTo>
                    <a:pt x="3383711" y="2888962"/>
                  </a:moveTo>
                  <a:cubicBezTo>
                    <a:pt x="3392120" y="2880955"/>
                    <a:pt x="3399681" y="2871088"/>
                    <a:pt x="3406646" y="2860000"/>
                  </a:cubicBezTo>
                  <a:cubicBezTo>
                    <a:pt x="3410113" y="2865537"/>
                    <a:pt x="3413730" y="2870776"/>
                    <a:pt x="3417540" y="2875627"/>
                  </a:cubicBezTo>
                  <a:cubicBezTo>
                    <a:pt x="3410397" y="2884141"/>
                    <a:pt x="3402627" y="2891180"/>
                    <a:pt x="3394010" y="2896195"/>
                  </a:cubicBezTo>
                  <a:cubicBezTo>
                    <a:pt x="3390423" y="2894112"/>
                    <a:pt x="3387001" y="2891700"/>
                    <a:pt x="3383711" y="2888962"/>
                  </a:cubicBezTo>
                  <a:close/>
                  <a:moveTo>
                    <a:pt x="3409860" y="2854717"/>
                  </a:moveTo>
                  <a:cubicBezTo>
                    <a:pt x="3413760" y="2848139"/>
                    <a:pt x="3417496" y="2841188"/>
                    <a:pt x="3421097" y="2834015"/>
                  </a:cubicBezTo>
                  <a:cubicBezTo>
                    <a:pt x="3424699" y="2841188"/>
                    <a:pt x="3428434" y="2848139"/>
                    <a:pt x="3432333" y="2854717"/>
                  </a:cubicBezTo>
                  <a:cubicBezTo>
                    <a:pt x="3428747" y="2860566"/>
                    <a:pt x="3425011" y="2866102"/>
                    <a:pt x="3421097" y="2871178"/>
                  </a:cubicBezTo>
                  <a:cubicBezTo>
                    <a:pt x="3417183" y="2866087"/>
                    <a:pt x="3413447" y="2860566"/>
                    <a:pt x="3409860" y="2854717"/>
                  </a:cubicBezTo>
                  <a:close/>
                  <a:moveTo>
                    <a:pt x="3469570" y="2851606"/>
                  </a:moveTo>
                  <a:cubicBezTo>
                    <a:pt x="3473484" y="2844805"/>
                    <a:pt x="3477220" y="2837662"/>
                    <a:pt x="3480836" y="2830294"/>
                  </a:cubicBezTo>
                  <a:cubicBezTo>
                    <a:pt x="3492177" y="2853377"/>
                    <a:pt x="3504679" y="2874318"/>
                    <a:pt x="3520068" y="2888948"/>
                  </a:cubicBezTo>
                  <a:cubicBezTo>
                    <a:pt x="3516779" y="2891686"/>
                    <a:pt x="3513341" y="2894097"/>
                    <a:pt x="3509769" y="2896165"/>
                  </a:cubicBezTo>
                  <a:cubicBezTo>
                    <a:pt x="3493978" y="2886998"/>
                    <a:pt x="3481030" y="2870954"/>
                    <a:pt x="3469570" y="2851606"/>
                  </a:cubicBezTo>
                  <a:close/>
                  <a:moveTo>
                    <a:pt x="3505617" y="2775466"/>
                  </a:moveTo>
                  <a:cubicBezTo>
                    <a:pt x="3524101" y="2733735"/>
                    <a:pt x="3543925" y="2693343"/>
                    <a:pt x="3573765" y="2677195"/>
                  </a:cubicBezTo>
                  <a:cubicBezTo>
                    <a:pt x="3589526" y="2685722"/>
                    <a:pt x="3602503" y="2701007"/>
                    <a:pt x="3613949" y="2719685"/>
                  </a:cubicBezTo>
                  <a:cubicBezTo>
                    <a:pt x="3603903" y="2736622"/>
                    <a:pt x="3595018" y="2755940"/>
                    <a:pt x="3586416" y="2775451"/>
                  </a:cubicBezTo>
                  <a:lnTo>
                    <a:pt x="3505617" y="2775466"/>
                  </a:lnTo>
                  <a:close/>
                  <a:moveTo>
                    <a:pt x="3617178" y="2725102"/>
                  </a:moveTo>
                  <a:cubicBezTo>
                    <a:pt x="3621137" y="2731934"/>
                    <a:pt x="3624917" y="2739167"/>
                    <a:pt x="3628578" y="2746623"/>
                  </a:cubicBezTo>
                  <a:cubicBezTo>
                    <a:pt x="3624024" y="2756014"/>
                    <a:pt x="3619664" y="2765718"/>
                    <a:pt x="3615362" y="2775466"/>
                  </a:cubicBezTo>
                  <a:lnTo>
                    <a:pt x="3592457" y="2775466"/>
                  </a:lnTo>
                  <a:cubicBezTo>
                    <a:pt x="3600227" y="2757860"/>
                    <a:pt x="3608263" y="2740506"/>
                    <a:pt x="3617178" y="2725102"/>
                  </a:cubicBezTo>
                  <a:close/>
                  <a:moveTo>
                    <a:pt x="3657510" y="2746608"/>
                  </a:moveTo>
                  <a:cubicBezTo>
                    <a:pt x="3653596" y="2754675"/>
                    <a:pt x="3649831" y="2762964"/>
                    <a:pt x="3646110" y="2771328"/>
                  </a:cubicBezTo>
                  <a:cubicBezTo>
                    <a:pt x="3642390" y="2762964"/>
                    <a:pt x="3638624" y="2754660"/>
                    <a:pt x="3634710" y="2746608"/>
                  </a:cubicBezTo>
                  <a:cubicBezTo>
                    <a:pt x="3638371" y="2739152"/>
                    <a:pt x="3642151" y="2731934"/>
                    <a:pt x="3646110" y="2725088"/>
                  </a:cubicBezTo>
                  <a:cubicBezTo>
                    <a:pt x="3650069" y="2731934"/>
                    <a:pt x="3653849" y="2739167"/>
                    <a:pt x="3657510" y="2746608"/>
                  </a:cubicBezTo>
                  <a:close/>
                  <a:moveTo>
                    <a:pt x="3649354" y="2719685"/>
                  </a:moveTo>
                  <a:cubicBezTo>
                    <a:pt x="3652941" y="2713836"/>
                    <a:pt x="3656677" y="2708300"/>
                    <a:pt x="3660591" y="2703225"/>
                  </a:cubicBezTo>
                  <a:cubicBezTo>
                    <a:pt x="3664521" y="2708315"/>
                    <a:pt x="3668241" y="2713836"/>
                    <a:pt x="3671828" y="2719685"/>
                  </a:cubicBezTo>
                  <a:cubicBezTo>
                    <a:pt x="3667928" y="2726264"/>
                    <a:pt x="3664193" y="2733214"/>
                    <a:pt x="3660591" y="2740387"/>
                  </a:cubicBezTo>
                  <a:cubicBezTo>
                    <a:pt x="3656990" y="2733214"/>
                    <a:pt x="3653254" y="2726278"/>
                    <a:pt x="3649354" y="2719685"/>
                  </a:cubicBezTo>
                  <a:close/>
                  <a:moveTo>
                    <a:pt x="3631644" y="2740387"/>
                  </a:moveTo>
                  <a:cubicBezTo>
                    <a:pt x="3628042" y="2733214"/>
                    <a:pt x="3624307" y="2726264"/>
                    <a:pt x="3620408" y="2719685"/>
                  </a:cubicBezTo>
                  <a:cubicBezTo>
                    <a:pt x="3623995" y="2713836"/>
                    <a:pt x="3627730" y="2708300"/>
                    <a:pt x="3631644" y="2703225"/>
                  </a:cubicBezTo>
                  <a:cubicBezTo>
                    <a:pt x="3635573" y="2708315"/>
                    <a:pt x="3639294" y="2713836"/>
                    <a:pt x="3642881" y="2719685"/>
                  </a:cubicBezTo>
                  <a:cubicBezTo>
                    <a:pt x="3638981" y="2726278"/>
                    <a:pt x="3635246" y="2733214"/>
                    <a:pt x="3631644" y="2740387"/>
                  </a:cubicBezTo>
                  <a:close/>
                  <a:moveTo>
                    <a:pt x="3631644" y="2752978"/>
                  </a:moveTo>
                  <a:cubicBezTo>
                    <a:pt x="3635142" y="2760345"/>
                    <a:pt x="3638550" y="2767876"/>
                    <a:pt x="3641913" y="2775466"/>
                  </a:cubicBezTo>
                  <a:lnTo>
                    <a:pt x="3621390" y="2775466"/>
                  </a:lnTo>
                  <a:cubicBezTo>
                    <a:pt x="3624739" y="2767876"/>
                    <a:pt x="3628146" y="2760345"/>
                    <a:pt x="3631644" y="2752978"/>
                  </a:cubicBezTo>
                  <a:close/>
                  <a:moveTo>
                    <a:pt x="3660591" y="2752978"/>
                  </a:moveTo>
                  <a:cubicBezTo>
                    <a:pt x="3664089" y="2760345"/>
                    <a:pt x="3667497" y="2767876"/>
                    <a:pt x="3670860" y="2775466"/>
                  </a:cubicBezTo>
                  <a:lnTo>
                    <a:pt x="3650337" y="2775466"/>
                  </a:lnTo>
                  <a:cubicBezTo>
                    <a:pt x="3653686" y="2767876"/>
                    <a:pt x="3657094" y="2760345"/>
                    <a:pt x="3660591" y="2752978"/>
                  </a:cubicBezTo>
                  <a:close/>
                  <a:moveTo>
                    <a:pt x="3663657" y="2746608"/>
                  </a:moveTo>
                  <a:cubicBezTo>
                    <a:pt x="3667318" y="2739152"/>
                    <a:pt x="3671099" y="2731934"/>
                    <a:pt x="3675057" y="2725088"/>
                  </a:cubicBezTo>
                  <a:cubicBezTo>
                    <a:pt x="3683972" y="2740492"/>
                    <a:pt x="3691994" y="2757860"/>
                    <a:pt x="3699792" y="2775451"/>
                  </a:cubicBezTo>
                  <a:lnTo>
                    <a:pt x="3676888" y="2775451"/>
                  </a:lnTo>
                  <a:cubicBezTo>
                    <a:pt x="3672587" y="2765703"/>
                    <a:pt x="3668212" y="2755999"/>
                    <a:pt x="3663657" y="2746608"/>
                  </a:cubicBezTo>
                  <a:close/>
                  <a:moveTo>
                    <a:pt x="3678287" y="2719685"/>
                  </a:moveTo>
                  <a:cubicBezTo>
                    <a:pt x="3689732" y="2700993"/>
                    <a:pt x="3702709" y="2685722"/>
                    <a:pt x="3718471" y="2677195"/>
                  </a:cubicBezTo>
                  <a:cubicBezTo>
                    <a:pt x="3748311" y="2693343"/>
                    <a:pt x="3768134" y="2733720"/>
                    <a:pt x="3786619" y="2775466"/>
                  </a:cubicBezTo>
                  <a:lnTo>
                    <a:pt x="3705820" y="2775466"/>
                  </a:lnTo>
                  <a:cubicBezTo>
                    <a:pt x="3697218" y="2755940"/>
                    <a:pt x="3688333" y="2736622"/>
                    <a:pt x="3678287" y="2719685"/>
                  </a:cubicBezTo>
                  <a:close/>
                  <a:moveTo>
                    <a:pt x="3797334" y="2786092"/>
                  </a:moveTo>
                  <a:cubicBezTo>
                    <a:pt x="3796590" y="2784396"/>
                    <a:pt x="3795846" y="2782684"/>
                    <a:pt x="3795088" y="2780972"/>
                  </a:cubicBezTo>
                  <a:lnTo>
                    <a:pt x="3818007" y="2780972"/>
                  </a:lnTo>
                  <a:cubicBezTo>
                    <a:pt x="3819078" y="2783413"/>
                    <a:pt x="3820150" y="2785854"/>
                    <a:pt x="3821221" y="2788295"/>
                  </a:cubicBezTo>
                  <a:cubicBezTo>
                    <a:pt x="3822055" y="2790185"/>
                    <a:pt x="3822874" y="2792075"/>
                    <a:pt x="3823707" y="2793965"/>
                  </a:cubicBezTo>
                  <a:lnTo>
                    <a:pt x="3800802" y="2793980"/>
                  </a:lnTo>
                  <a:cubicBezTo>
                    <a:pt x="3799641" y="2791361"/>
                    <a:pt x="3798480" y="2788726"/>
                    <a:pt x="3797334" y="2786092"/>
                  </a:cubicBezTo>
                  <a:close/>
                  <a:moveTo>
                    <a:pt x="3826133" y="2799502"/>
                  </a:moveTo>
                  <a:cubicBezTo>
                    <a:pt x="3830359" y="2809072"/>
                    <a:pt x="3834645" y="2818581"/>
                    <a:pt x="3839110" y="2827779"/>
                  </a:cubicBezTo>
                  <a:cubicBezTo>
                    <a:pt x="3835449" y="2835235"/>
                    <a:pt x="3831669" y="2842453"/>
                    <a:pt x="3827711" y="2849300"/>
                  </a:cubicBezTo>
                  <a:cubicBezTo>
                    <a:pt x="3818885" y="2834059"/>
                    <a:pt x="3810938" y="2816914"/>
                    <a:pt x="3803228" y="2799516"/>
                  </a:cubicBezTo>
                  <a:lnTo>
                    <a:pt x="3826133" y="2799502"/>
                  </a:lnTo>
                  <a:close/>
                  <a:moveTo>
                    <a:pt x="3832175" y="2799487"/>
                  </a:moveTo>
                  <a:lnTo>
                    <a:pt x="3852208" y="2799472"/>
                  </a:lnTo>
                  <a:cubicBezTo>
                    <a:pt x="3848933" y="2806868"/>
                    <a:pt x="3845600" y="2814221"/>
                    <a:pt x="3842191" y="2821394"/>
                  </a:cubicBezTo>
                  <a:cubicBezTo>
                    <a:pt x="3838768" y="2814236"/>
                    <a:pt x="3835449" y="2806884"/>
                    <a:pt x="3832175" y="2799487"/>
                  </a:cubicBezTo>
                  <a:close/>
                  <a:moveTo>
                    <a:pt x="3856657" y="2803044"/>
                  </a:moveTo>
                  <a:cubicBezTo>
                    <a:pt x="3860378" y="2811408"/>
                    <a:pt x="3864144" y="2819713"/>
                    <a:pt x="3868058" y="2827779"/>
                  </a:cubicBezTo>
                  <a:cubicBezTo>
                    <a:pt x="3864397" y="2835235"/>
                    <a:pt x="3860616" y="2842453"/>
                    <a:pt x="3856657" y="2849300"/>
                  </a:cubicBezTo>
                  <a:cubicBezTo>
                    <a:pt x="3852699" y="2842469"/>
                    <a:pt x="3848919" y="2835235"/>
                    <a:pt x="3845257" y="2827779"/>
                  </a:cubicBezTo>
                  <a:cubicBezTo>
                    <a:pt x="3849156" y="2819713"/>
                    <a:pt x="3852936" y="2811408"/>
                    <a:pt x="3856657" y="2803044"/>
                  </a:cubicBezTo>
                  <a:close/>
                  <a:moveTo>
                    <a:pt x="3861107" y="2799472"/>
                  </a:moveTo>
                  <a:lnTo>
                    <a:pt x="3881154" y="2799457"/>
                  </a:lnTo>
                  <a:cubicBezTo>
                    <a:pt x="3877865" y="2806868"/>
                    <a:pt x="3874546" y="2814221"/>
                    <a:pt x="3871124" y="2821409"/>
                  </a:cubicBezTo>
                  <a:cubicBezTo>
                    <a:pt x="3867701" y="2814221"/>
                    <a:pt x="3864381" y="2806868"/>
                    <a:pt x="3861107" y="2799472"/>
                  </a:cubicBezTo>
                  <a:close/>
                  <a:moveTo>
                    <a:pt x="3887182" y="2799457"/>
                  </a:moveTo>
                  <a:lnTo>
                    <a:pt x="3910102" y="2799442"/>
                  </a:lnTo>
                  <a:cubicBezTo>
                    <a:pt x="3902377" y="2816870"/>
                    <a:pt x="3894430" y="2834030"/>
                    <a:pt x="3885605" y="2849284"/>
                  </a:cubicBezTo>
                  <a:cubicBezTo>
                    <a:pt x="3881645" y="2842453"/>
                    <a:pt x="3877865" y="2835221"/>
                    <a:pt x="3874204" y="2827764"/>
                  </a:cubicBezTo>
                  <a:cubicBezTo>
                    <a:pt x="3878654" y="2818552"/>
                    <a:pt x="3882956" y="2809027"/>
                    <a:pt x="3887182" y="2799457"/>
                  </a:cubicBezTo>
                  <a:close/>
                  <a:moveTo>
                    <a:pt x="3889608" y="2793935"/>
                  </a:moveTo>
                  <a:cubicBezTo>
                    <a:pt x="3890426" y="2792060"/>
                    <a:pt x="3891260" y="2790185"/>
                    <a:pt x="3892079" y="2788310"/>
                  </a:cubicBezTo>
                  <a:cubicBezTo>
                    <a:pt x="3893150" y="2785869"/>
                    <a:pt x="3894222" y="2783428"/>
                    <a:pt x="3895293" y="2780988"/>
                  </a:cubicBezTo>
                  <a:lnTo>
                    <a:pt x="3918213" y="2780988"/>
                  </a:lnTo>
                  <a:cubicBezTo>
                    <a:pt x="3917469" y="2782684"/>
                    <a:pt x="3916725" y="2784396"/>
                    <a:pt x="3915981" y="2786092"/>
                  </a:cubicBezTo>
                  <a:cubicBezTo>
                    <a:pt x="3914835" y="2788697"/>
                    <a:pt x="3913689" y="2791316"/>
                    <a:pt x="3912543" y="2793921"/>
                  </a:cubicBezTo>
                  <a:lnTo>
                    <a:pt x="3889608" y="2793935"/>
                  </a:lnTo>
                  <a:close/>
                  <a:moveTo>
                    <a:pt x="3926666" y="2775466"/>
                  </a:moveTo>
                  <a:cubicBezTo>
                    <a:pt x="3945150" y="2733735"/>
                    <a:pt x="3964975" y="2693343"/>
                    <a:pt x="3994800" y="2677195"/>
                  </a:cubicBezTo>
                  <a:cubicBezTo>
                    <a:pt x="4010561" y="2685722"/>
                    <a:pt x="4023539" y="2701007"/>
                    <a:pt x="4034983" y="2719700"/>
                  </a:cubicBezTo>
                  <a:cubicBezTo>
                    <a:pt x="4024938" y="2736636"/>
                    <a:pt x="4016067" y="2755954"/>
                    <a:pt x="4007450" y="2775466"/>
                  </a:cubicBezTo>
                  <a:lnTo>
                    <a:pt x="3926666" y="2775466"/>
                  </a:lnTo>
                  <a:close/>
                  <a:moveTo>
                    <a:pt x="4038227" y="2725118"/>
                  </a:moveTo>
                  <a:cubicBezTo>
                    <a:pt x="4042187" y="2731949"/>
                    <a:pt x="4045967" y="2739181"/>
                    <a:pt x="4049628" y="2746638"/>
                  </a:cubicBezTo>
                  <a:cubicBezTo>
                    <a:pt x="4045089" y="2756014"/>
                    <a:pt x="4040714" y="2765718"/>
                    <a:pt x="4036412" y="2775466"/>
                  </a:cubicBezTo>
                  <a:lnTo>
                    <a:pt x="4013507" y="2775466"/>
                  </a:lnTo>
                  <a:cubicBezTo>
                    <a:pt x="4021291" y="2757874"/>
                    <a:pt x="4029313" y="2740521"/>
                    <a:pt x="4038227" y="2725118"/>
                  </a:cubicBezTo>
                  <a:close/>
                  <a:moveTo>
                    <a:pt x="4078560" y="2746638"/>
                  </a:moveTo>
                  <a:cubicBezTo>
                    <a:pt x="4074646" y="2754704"/>
                    <a:pt x="4070880" y="2763009"/>
                    <a:pt x="4067160" y="2771373"/>
                  </a:cubicBezTo>
                  <a:cubicBezTo>
                    <a:pt x="4063439" y="2763009"/>
                    <a:pt x="4059674" y="2754704"/>
                    <a:pt x="4055760" y="2746638"/>
                  </a:cubicBezTo>
                  <a:cubicBezTo>
                    <a:pt x="4059421" y="2739181"/>
                    <a:pt x="4063201" y="2731949"/>
                    <a:pt x="4067160" y="2725118"/>
                  </a:cubicBezTo>
                  <a:cubicBezTo>
                    <a:pt x="4071119" y="2731964"/>
                    <a:pt x="4074899" y="2739181"/>
                    <a:pt x="4078560" y="2746638"/>
                  </a:cubicBezTo>
                  <a:close/>
                  <a:moveTo>
                    <a:pt x="4070390" y="2719700"/>
                  </a:moveTo>
                  <a:cubicBezTo>
                    <a:pt x="4073976" y="2713851"/>
                    <a:pt x="4077712" y="2708315"/>
                    <a:pt x="4081626" y="2703225"/>
                  </a:cubicBezTo>
                  <a:cubicBezTo>
                    <a:pt x="4085555" y="2708315"/>
                    <a:pt x="4089276" y="2713836"/>
                    <a:pt x="4092862" y="2719700"/>
                  </a:cubicBezTo>
                  <a:cubicBezTo>
                    <a:pt x="4088963" y="2726293"/>
                    <a:pt x="4085228" y="2733228"/>
                    <a:pt x="4081626" y="2740417"/>
                  </a:cubicBezTo>
                  <a:cubicBezTo>
                    <a:pt x="4078039" y="2733228"/>
                    <a:pt x="4074304" y="2726293"/>
                    <a:pt x="4070390" y="2719700"/>
                  </a:cubicBezTo>
                  <a:close/>
                  <a:moveTo>
                    <a:pt x="4052694" y="2740417"/>
                  </a:moveTo>
                  <a:cubicBezTo>
                    <a:pt x="4049092" y="2733244"/>
                    <a:pt x="4045356" y="2726293"/>
                    <a:pt x="4041458" y="2719715"/>
                  </a:cubicBezTo>
                  <a:cubicBezTo>
                    <a:pt x="4045044" y="2713866"/>
                    <a:pt x="4048780" y="2708329"/>
                    <a:pt x="4052694" y="2703240"/>
                  </a:cubicBezTo>
                  <a:cubicBezTo>
                    <a:pt x="4056623" y="2708329"/>
                    <a:pt x="4060344" y="2713851"/>
                    <a:pt x="4063930" y="2719715"/>
                  </a:cubicBezTo>
                  <a:cubicBezTo>
                    <a:pt x="4060031" y="2726293"/>
                    <a:pt x="4056295" y="2733228"/>
                    <a:pt x="4052694" y="2740417"/>
                  </a:cubicBezTo>
                  <a:close/>
                  <a:moveTo>
                    <a:pt x="4052694" y="2753008"/>
                  </a:moveTo>
                  <a:cubicBezTo>
                    <a:pt x="4056191" y="2760360"/>
                    <a:pt x="4059584" y="2767890"/>
                    <a:pt x="4062948" y="2775466"/>
                  </a:cubicBezTo>
                  <a:lnTo>
                    <a:pt x="4042439" y="2775466"/>
                  </a:lnTo>
                  <a:cubicBezTo>
                    <a:pt x="4045803" y="2767890"/>
                    <a:pt x="4049196" y="2760360"/>
                    <a:pt x="4052694" y="2753008"/>
                  </a:cubicBezTo>
                  <a:close/>
                  <a:moveTo>
                    <a:pt x="4081641" y="2753008"/>
                  </a:moveTo>
                  <a:cubicBezTo>
                    <a:pt x="4085138" y="2760360"/>
                    <a:pt x="4088532" y="2767890"/>
                    <a:pt x="4091895" y="2775466"/>
                  </a:cubicBezTo>
                  <a:lnTo>
                    <a:pt x="4071387" y="2775466"/>
                  </a:lnTo>
                  <a:cubicBezTo>
                    <a:pt x="4074735" y="2767890"/>
                    <a:pt x="4078144" y="2760360"/>
                    <a:pt x="4081641" y="2753008"/>
                  </a:cubicBezTo>
                  <a:close/>
                  <a:moveTo>
                    <a:pt x="4084706" y="2746638"/>
                  </a:moveTo>
                  <a:cubicBezTo>
                    <a:pt x="4088368" y="2739181"/>
                    <a:pt x="4092148" y="2731949"/>
                    <a:pt x="4096107" y="2725118"/>
                  </a:cubicBezTo>
                  <a:cubicBezTo>
                    <a:pt x="4105022" y="2740521"/>
                    <a:pt x="4113043" y="2757874"/>
                    <a:pt x="4120827" y="2775466"/>
                  </a:cubicBezTo>
                  <a:lnTo>
                    <a:pt x="4097923" y="2775466"/>
                  </a:lnTo>
                  <a:cubicBezTo>
                    <a:pt x="4093622" y="2765718"/>
                    <a:pt x="4089261" y="2756029"/>
                    <a:pt x="4084706" y="2746638"/>
                  </a:cubicBezTo>
                  <a:close/>
                  <a:moveTo>
                    <a:pt x="4099336" y="2719700"/>
                  </a:moveTo>
                  <a:cubicBezTo>
                    <a:pt x="4110781" y="2701007"/>
                    <a:pt x="4123759" y="2685722"/>
                    <a:pt x="4139520" y="2677195"/>
                  </a:cubicBezTo>
                  <a:cubicBezTo>
                    <a:pt x="4169360" y="2693343"/>
                    <a:pt x="4189184" y="2733735"/>
                    <a:pt x="4207654" y="2775466"/>
                  </a:cubicBezTo>
                  <a:lnTo>
                    <a:pt x="4126855" y="2775466"/>
                  </a:lnTo>
                  <a:cubicBezTo>
                    <a:pt x="4118252" y="2755954"/>
                    <a:pt x="4109382" y="2736636"/>
                    <a:pt x="4099336" y="2719700"/>
                  </a:cubicBezTo>
                  <a:close/>
                  <a:moveTo>
                    <a:pt x="4218369" y="2786092"/>
                  </a:moveTo>
                  <a:cubicBezTo>
                    <a:pt x="4217625" y="2784396"/>
                    <a:pt x="4216881" y="2782684"/>
                    <a:pt x="4216137" y="2780988"/>
                  </a:cubicBezTo>
                  <a:lnTo>
                    <a:pt x="4239056" y="2780988"/>
                  </a:lnTo>
                  <a:cubicBezTo>
                    <a:pt x="4240128" y="2783428"/>
                    <a:pt x="4241200" y="2785869"/>
                    <a:pt x="4242271" y="2788310"/>
                  </a:cubicBezTo>
                  <a:cubicBezTo>
                    <a:pt x="4243060" y="2790111"/>
                    <a:pt x="4243849" y="2791911"/>
                    <a:pt x="4244637" y="2793727"/>
                  </a:cubicBezTo>
                  <a:lnTo>
                    <a:pt x="4221733" y="2793742"/>
                  </a:lnTo>
                  <a:cubicBezTo>
                    <a:pt x="4220602" y="2791183"/>
                    <a:pt x="4219471" y="2788637"/>
                    <a:pt x="4218369" y="2786092"/>
                  </a:cubicBezTo>
                  <a:close/>
                  <a:moveTo>
                    <a:pt x="4247048" y="2799234"/>
                  </a:moveTo>
                  <a:cubicBezTo>
                    <a:pt x="4251305" y="2808878"/>
                    <a:pt x="4255621" y="2818462"/>
                    <a:pt x="4260116" y="2827749"/>
                  </a:cubicBezTo>
                  <a:cubicBezTo>
                    <a:pt x="4256455" y="2835205"/>
                    <a:pt x="4252675" y="2842439"/>
                    <a:pt x="4248715" y="2849270"/>
                  </a:cubicBezTo>
                  <a:cubicBezTo>
                    <a:pt x="4239860" y="2833955"/>
                    <a:pt x="4231883" y="2816721"/>
                    <a:pt x="4224144" y="2799249"/>
                  </a:cubicBezTo>
                  <a:lnTo>
                    <a:pt x="4247048" y="2799234"/>
                  </a:lnTo>
                  <a:close/>
                  <a:moveTo>
                    <a:pt x="4253091" y="2799234"/>
                  </a:moveTo>
                  <a:lnTo>
                    <a:pt x="4273316" y="2799219"/>
                  </a:lnTo>
                  <a:cubicBezTo>
                    <a:pt x="4269998" y="2806690"/>
                    <a:pt x="4266649" y="2814117"/>
                    <a:pt x="4263196" y="2821379"/>
                  </a:cubicBezTo>
                  <a:cubicBezTo>
                    <a:pt x="4259744" y="2814132"/>
                    <a:pt x="4256395" y="2806705"/>
                    <a:pt x="4253091" y="2799234"/>
                  </a:cubicBezTo>
                  <a:close/>
                  <a:moveTo>
                    <a:pt x="4277663" y="2803014"/>
                  </a:moveTo>
                  <a:cubicBezTo>
                    <a:pt x="4281384" y="2811378"/>
                    <a:pt x="4285149" y="2819683"/>
                    <a:pt x="4289063" y="2827749"/>
                  </a:cubicBezTo>
                  <a:cubicBezTo>
                    <a:pt x="4285401" y="2835205"/>
                    <a:pt x="4281621" y="2842439"/>
                    <a:pt x="4277663" y="2849270"/>
                  </a:cubicBezTo>
                  <a:cubicBezTo>
                    <a:pt x="4273704" y="2842439"/>
                    <a:pt x="4269923" y="2835205"/>
                    <a:pt x="4266262" y="2827749"/>
                  </a:cubicBezTo>
                  <a:cubicBezTo>
                    <a:pt x="4270176" y="2819683"/>
                    <a:pt x="4273957" y="2811378"/>
                    <a:pt x="4277663" y="2803014"/>
                  </a:cubicBezTo>
                  <a:close/>
                  <a:moveTo>
                    <a:pt x="4282023" y="2799219"/>
                  </a:moveTo>
                  <a:lnTo>
                    <a:pt x="4302264" y="2799204"/>
                  </a:lnTo>
                  <a:cubicBezTo>
                    <a:pt x="4298945" y="2806690"/>
                    <a:pt x="4295596" y="2814117"/>
                    <a:pt x="4292144" y="2821379"/>
                  </a:cubicBezTo>
                  <a:cubicBezTo>
                    <a:pt x="4288691" y="2814117"/>
                    <a:pt x="4285327" y="2806690"/>
                    <a:pt x="4282023" y="2799219"/>
                  </a:cubicBezTo>
                  <a:close/>
                  <a:moveTo>
                    <a:pt x="4308306" y="2799189"/>
                  </a:moveTo>
                  <a:lnTo>
                    <a:pt x="4331226" y="2799174"/>
                  </a:lnTo>
                  <a:cubicBezTo>
                    <a:pt x="4323472" y="2816677"/>
                    <a:pt x="4315495" y="2833941"/>
                    <a:pt x="4306625" y="2849270"/>
                  </a:cubicBezTo>
                  <a:cubicBezTo>
                    <a:pt x="4302666" y="2842424"/>
                    <a:pt x="4298885" y="2835205"/>
                    <a:pt x="4295224" y="2827749"/>
                  </a:cubicBezTo>
                  <a:cubicBezTo>
                    <a:pt x="4299719" y="2818448"/>
                    <a:pt x="4304050" y="2808848"/>
                    <a:pt x="4308306" y="2799189"/>
                  </a:cubicBezTo>
                  <a:close/>
                  <a:moveTo>
                    <a:pt x="4310732" y="2793682"/>
                  </a:moveTo>
                  <a:cubicBezTo>
                    <a:pt x="4311521" y="2791897"/>
                    <a:pt x="4312310" y="2790096"/>
                    <a:pt x="4313084" y="2788310"/>
                  </a:cubicBezTo>
                  <a:cubicBezTo>
                    <a:pt x="4314156" y="2785869"/>
                    <a:pt x="4315227" y="2783428"/>
                    <a:pt x="4316299" y="2780988"/>
                  </a:cubicBezTo>
                  <a:lnTo>
                    <a:pt x="4339218" y="2780988"/>
                  </a:lnTo>
                  <a:cubicBezTo>
                    <a:pt x="4338474" y="2782684"/>
                    <a:pt x="4337730" y="2784396"/>
                    <a:pt x="4336986" y="2786092"/>
                  </a:cubicBezTo>
                  <a:cubicBezTo>
                    <a:pt x="4335884" y="2788608"/>
                    <a:pt x="4334768" y="2791138"/>
                    <a:pt x="4333667" y="2793668"/>
                  </a:cubicBezTo>
                  <a:lnTo>
                    <a:pt x="4310732" y="2793682"/>
                  </a:lnTo>
                  <a:close/>
                  <a:moveTo>
                    <a:pt x="4347672" y="2775466"/>
                  </a:moveTo>
                  <a:cubicBezTo>
                    <a:pt x="4366141" y="2733720"/>
                    <a:pt x="4385965" y="2693343"/>
                    <a:pt x="4415805" y="2677195"/>
                  </a:cubicBezTo>
                  <a:cubicBezTo>
                    <a:pt x="4431566" y="2685722"/>
                    <a:pt x="4444544" y="2701007"/>
                    <a:pt x="4455988" y="2719700"/>
                  </a:cubicBezTo>
                  <a:cubicBezTo>
                    <a:pt x="4445943" y="2736636"/>
                    <a:pt x="4437072" y="2755954"/>
                    <a:pt x="4428470" y="2775466"/>
                  </a:cubicBezTo>
                  <a:lnTo>
                    <a:pt x="4347672" y="2775466"/>
                  </a:lnTo>
                  <a:close/>
                  <a:moveTo>
                    <a:pt x="4459218" y="2725118"/>
                  </a:moveTo>
                  <a:cubicBezTo>
                    <a:pt x="4463177" y="2731949"/>
                    <a:pt x="4466957" y="2739181"/>
                    <a:pt x="4470618" y="2746638"/>
                  </a:cubicBezTo>
                  <a:cubicBezTo>
                    <a:pt x="4466079" y="2756014"/>
                    <a:pt x="4461703" y="2765718"/>
                    <a:pt x="4457403" y="2775466"/>
                  </a:cubicBezTo>
                  <a:lnTo>
                    <a:pt x="4434498" y="2775466"/>
                  </a:lnTo>
                  <a:cubicBezTo>
                    <a:pt x="4442281" y="2757874"/>
                    <a:pt x="4450318" y="2740521"/>
                    <a:pt x="4459218" y="2725118"/>
                  </a:cubicBezTo>
                  <a:close/>
                  <a:moveTo>
                    <a:pt x="4499565" y="2746653"/>
                  </a:moveTo>
                  <a:cubicBezTo>
                    <a:pt x="4495666" y="2754720"/>
                    <a:pt x="4491886" y="2763024"/>
                    <a:pt x="4488165" y="2771388"/>
                  </a:cubicBezTo>
                  <a:cubicBezTo>
                    <a:pt x="4484445" y="2763024"/>
                    <a:pt x="4480679" y="2754720"/>
                    <a:pt x="4476765" y="2746653"/>
                  </a:cubicBezTo>
                  <a:cubicBezTo>
                    <a:pt x="4480426" y="2739197"/>
                    <a:pt x="4484206" y="2731964"/>
                    <a:pt x="4488165" y="2725132"/>
                  </a:cubicBezTo>
                  <a:cubicBezTo>
                    <a:pt x="4492124" y="2731964"/>
                    <a:pt x="4495904" y="2739197"/>
                    <a:pt x="4499565" y="2746653"/>
                  </a:cubicBezTo>
                  <a:close/>
                  <a:moveTo>
                    <a:pt x="4491395" y="2719715"/>
                  </a:moveTo>
                  <a:cubicBezTo>
                    <a:pt x="4494982" y="2713851"/>
                    <a:pt x="4498717" y="2708329"/>
                    <a:pt x="4502631" y="2703240"/>
                  </a:cubicBezTo>
                  <a:cubicBezTo>
                    <a:pt x="4506560" y="2708329"/>
                    <a:pt x="4510281" y="2713851"/>
                    <a:pt x="4513868" y="2719715"/>
                  </a:cubicBezTo>
                  <a:cubicBezTo>
                    <a:pt x="4509968" y="2726308"/>
                    <a:pt x="4506232" y="2733244"/>
                    <a:pt x="4502631" y="2740432"/>
                  </a:cubicBezTo>
                  <a:cubicBezTo>
                    <a:pt x="4499029" y="2733244"/>
                    <a:pt x="4495309" y="2726293"/>
                    <a:pt x="4491395" y="2719715"/>
                  </a:cubicBezTo>
                  <a:close/>
                  <a:moveTo>
                    <a:pt x="4473699" y="2740417"/>
                  </a:moveTo>
                  <a:cubicBezTo>
                    <a:pt x="4470097" y="2733228"/>
                    <a:pt x="4466362" y="2726293"/>
                    <a:pt x="4462463" y="2719700"/>
                  </a:cubicBezTo>
                  <a:cubicBezTo>
                    <a:pt x="4466049" y="2713836"/>
                    <a:pt x="4469785" y="2708315"/>
                    <a:pt x="4473699" y="2703225"/>
                  </a:cubicBezTo>
                  <a:cubicBezTo>
                    <a:pt x="4477628" y="2708315"/>
                    <a:pt x="4481349" y="2713836"/>
                    <a:pt x="4484936" y="2719700"/>
                  </a:cubicBezTo>
                  <a:cubicBezTo>
                    <a:pt x="4481036" y="2726293"/>
                    <a:pt x="4477300" y="2733244"/>
                    <a:pt x="4473699" y="2740417"/>
                  </a:cubicBezTo>
                  <a:close/>
                  <a:moveTo>
                    <a:pt x="4473699" y="2753008"/>
                  </a:moveTo>
                  <a:cubicBezTo>
                    <a:pt x="4477196" y="2760360"/>
                    <a:pt x="4480589" y="2767890"/>
                    <a:pt x="4483953" y="2775466"/>
                  </a:cubicBezTo>
                  <a:lnTo>
                    <a:pt x="4463444" y="2775466"/>
                  </a:lnTo>
                  <a:cubicBezTo>
                    <a:pt x="4466793" y="2767890"/>
                    <a:pt x="4470201" y="2760360"/>
                    <a:pt x="4473699" y="2753008"/>
                  </a:cubicBezTo>
                  <a:close/>
                  <a:moveTo>
                    <a:pt x="4502631" y="2753008"/>
                  </a:moveTo>
                  <a:cubicBezTo>
                    <a:pt x="4506129" y="2760360"/>
                    <a:pt x="4509522" y="2767890"/>
                    <a:pt x="4512885" y="2775466"/>
                  </a:cubicBezTo>
                  <a:lnTo>
                    <a:pt x="4492377" y="2775466"/>
                  </a:lnTo>
                  <a:cubicBezTo>
                    <a:pt x="4495740" y="2767890"/>
                    <a:pt x="4499149" y="2760360"/>
                    <a:pt x="4502631" y="2753008"/>
                  </a:cubicBezTo>
                  <a:close/>
                  <a:moveTo>
                    <a:pt x="4505712" y="2746653"/>
                  </a:moveTo>
                  <a:cubicBezTo>
                    <a:pt x="4509373" y="2739197"/>
                    <a:pt x="4513154" y="2731964"/>
                    <a:pt x="4517112" y="2725132"/>
                  </a:cubicBezTo>
                  <a:cubicBezTo>
                    <a:pt x="4526027" y="2740536"/>
                    <a:pt x="4534049" y="2757890"/>
                    <a:pt x="4541833" y="2775481"/>
                  </a:cubicBezTo>
                  <a:lnTo>
                    <a:pt x="4518928" y="2775481"/>
                  </a:lnTo>
                  <a:cubicBezTo>
                    <a:pt x="4514627" y="2765733"/>
                    <a:pt x="4510251" y="2756029"/>
                    <a:pt x="4505712" y="2746653"/>
                  </a:cubicBezTo>
                  <a:close/>
                  <a:moveTo>
                    <a:pt x="4520341" y="2719700"/>
                  </a:moveTo>
                  <a:cubicBezTo>
                    <a:pt x="4531787" y="2701007"/>
                    <a:pt x="4544764" y="2685722"/>
                    <a:pt x="4560525" y="2677195"/>
                  </a:cubicBezTo>
                  <a:cubicBezTo>
                    <a:pt x="4590365" y="2693343"/>
                    <a:pt x="4610189" y="2733735"/>
                    <a:pt x="4628673" y="2775481"/>
                  </a:cubicBezTo>
                  <a:lnTo>
                    <a:pt x="4547875" y="2775481"/>
                  </a:lnTo>
                  <a:cubicBezTo>
                    <a:pt x="4539258" y="2755954"/>
                    <a:pt x="4530387" y="2736636"/>
                    <a:pt x="4520341" y="2719700"/>
                  </a:cubicBezTo>
                  <a:close/>
                  <a:moveTo>
                    <a:pt x="4639360" y="2786092"/>
                  </a:moveTo>
                  <a:cubicBezTo>
                    <a:pt x="4638615" y="2784396"/>
                    <a:pt x="4637871" y="2782699"/>
                    <a:pt x="4637127" y="2780988"/>
                  </a:cubicBezTo>
                  <a:lnTo>
                    <a:pt x="4660046" y="2780988"/>
                  </a:lnTo>
                  <a:cubicBezTo>
                    <a:pt x="4661118" y="2783428"/>
                    <a:pt x="4662190" y="2785869"/>
                    <a:pt x="4663261" y="2788295"/>
                  </a:cubicBezTo>
                  <a:cubicBezTo>
                    <a:pt x="4664006" y="2790007"/>
                    <a:pt x="4664764" y="2791733"/>
                    <a:pt x="4665524" y="2793445"/>
                  </a:cubicBezTo>
                  <a:lnTo>
                    <a:pt x="4642619" y="2793459"/>
                  </a:lnTo>
                  <a:cubicBezTo>
                    <a:pt x="4641518" y="2791018"/>
                    <a:pt x="4640431" y="2788548"/>
                    <a:pt x="4639360" y="2786092"/>
                  </a:cubicBezTo>
                  <a:close/>
                  <a:moveTo>
                    <a:pt x="4667935" y="2798966"/>
                  </a:moveTo>
                  <a:cubicBezTo>
                    <a:pt x="4672235" y="2808700"/>
                    <a:pt x="4676596" y="2818388"/>
                    <a:pt x="4681121" y="2827749"/>
                  </a:cubicBezTo>
                  <a:cubicBezTo>
                    <a:pt x="4677460" y="2835205"/>
                    <a:pt x="4673679" y="2842439"/>
                    <a:pt x="4669720" y="2849270"/>
                  </a:cubicBezTo>
                  <a:cubicBezTo>
                    <a:pt x="4660820" y="2833881"/>
                    <a:pt x="4652798" y="2816557"/>
                    <a:pt x="4645015" y="2798981"/>
                  </a:cubicBezTo>
                  <a:lnTo>
                    <a:pt x="4667935" y="2798966"/>
                  </a:lnTo>
                  <a:close/>
                  <a:moveTo>
                    <a:pt x="4673962" y="2798966"/>
                  </a:moveTo>
                  <a:lnTo>
                    <a:pt x="4694426" y="2798951"/>
                  </a:lnTo>
                  <a:cubicBezTo>
                    <a:pt x="4691077" y="2806526"/>
                    <a:pt x="4687684" y="2814042"/>
                    <a:pt x="4684187" y="2821379"/>
                  </a:cubicBezTo>
                  <a:cubicBezTo>
                    <a:pt x="4680704" y="2814042"/>
                    <a:pt x="4677311" y="2806526"/>
                    <a:pt x="4673962" y="2798966"/>
                  </a:cubicBezTo>
                  <a:close/>
                  <a:moveTo>
                    <a:pt x="4698668" y="2803029"/>
                  </a:moveTo>
                  <a:cubicBezTo>
                    <a:pt x="4702388" y="2811393"/>
                    <a:pt x="4706153" y="2819698"/>
                    <a:pt x="4710068" y="2827764"/>
                  </a:cubicBezTo>
                  <a:cubicBezTo>
                    <a:pt x="4706406" y="2835221"/>
                    <a:pt x="4702627" y="2842453"/>
                    <a:pt x="4698668" y="2849284"/>
                  </a:cubicBezTo>
                  <a:cubicBezTo>
                    <a:pt x="4694709" y="2842453"/>
                    <a:pt x="4690928" y="2835221"/>
                    <a:pt x="4687267" y="2827764"/>
                  </a:cubicBezTo>
                  <a:cubicBezTo>
                    <a:pt x="4691181" y="2819683"/>
                    <a:pt x="4694961" y="2811393"/>
                    <a:pt x="4698668" y="2803029"/>
                  </a:cubicBezTo>
                  <a:close/>
                  <a:moveTo>
                    <a:pt x="4700096" y="2786092"/>
                  </a:moveTo>
                  <a:cubicBezTo>
                    <a:pt x="4699620" y="2787178"/>
                    <a:pt x="4699144" y="2788265"/>
                    <a:pt x="4698668" y="2789337"/>
                  </a:cubicBezTo>
                  <a:cubicBezTo>
                    <a:pt x="4698191" y="2788250"/>
                    <a:pt x="4697715" y="2787164"/>
                    <a:pt x="4697239" y="2786092"/>
                  </a:cubicBezTo>
                  <a:cubicBezTo>
                    <a:pt x="4696495" y="2784396"/>
                    <a:pt x="4695751" y="2782699"/>
                    <a:pt x="4695007" y="2781002"/>
                  </a:cubicBezTo>
                  <a:lnTo>
                    <a:pt x="4702329" y="2781002"/>
                  </a:lnTo>
                  <a:cubicBezTo>
                    <a:pt x="4701585" y="2782699"/>
                    <a:pt x="4700840" y="2784396"/>
                    <a:pt x="4700096" y="2786092"/>
                  </a:cubicBezTo>
                  <a:close/>
                  <a:moveTo>
                    <a:pt x="4692193" y="2788310"/>
                  </a:moveTo>
                  <a:cubicBezTo>
                    <a:pt x="4692938" y="2790021"/>
                    <a:pt x="4693697" y="2791733"/>
                    <a:pt x="4694441" y="2793445"/>
                  </a:cubicBezTo>
                  <a:lnTo>
                    <a:pt x="4671536" y="2793459"/>
                  </a:lnTo>
                  <a:cubicBezTo>
                    <a:pt x="4670450" y="2791004"/>
                    <a:pt x="4669378" y="2788548"/>
                    <a:pt x="4668307" y="2786092"/>
                  </a:cubicBezTo>
                  <a:cubicBezTo>
                    <a:pt x="4667563" y="2784396"/>
                    <a:pt x="4666819" y="2782699"/>
                    <a:pt x="4666074" y="2780988"/>
                  </a:cubicBezTo>
                  <a:lnTo>
                    <a:pt x="4688994" y="2780988"/>
                  </a:lnTo>
                  <a:cubicBezTo>
                    <a:pt x="4690050" y="2783428"/>
                    <a:pt x="4691122" y="2785869"/>
                    <a:pt x="4692193" y="2788310"/>
                  </a:cubicBezTo>
                  <a:close/>
                  <a:moveTo>
                    <a:pt x="4663648" y="2775481"/>
                  </a:moveTo>
                  <a:cubicBezTo>
                    <a:pt x="4643512" y="2729821"/>
                    <a:pt x="4621917" y="2685201"/>
                    <a:pt x="4587240" y="2669888"/>
                  </a:cubicBezTo>
                  <a:cubicBezTo>
                    <a:pt x="4587984" y="2669858"/>
                    <a:pt x="4588714" y="2669798"/>
                    <a:pt x="4589472" y="2669798"/>
                  </a:cubicBezTo>
                  <a:cubicBezTo>
                    <a:pt x="4636576" y="2669798"/>
                    <a:pt x="4662681" y="2721531"/>
                    <a:pt x="4686568" y="2775481"/>
                  </a:cubicBezTo>
                  <a:lnTo>
                    <a:pt x="4663648" y="2775481"/>
                  </a:lnTo>
                  <a:close/>
                  <a:moveTo>
                    <a:pt x="4657606" y="2775481"/>
                  </a:moveTo>
                  <a:lnTo>
                    <a:pt x="4634701" y="2775481"/>
                  </a:lnTo>
                  <a:cubicBezTo>
                    <a:pt x="4616232" y="2733600"/>
                    <a:pt x="4596542" y="2692614"/>
                    <a:pt x="4566657" y="2674278"/>
                  </a:cubicBezTo>
                  <a:cubicBezTo>
                    <a:pt x="4569351" y="2673177"/>
                    <a:pt x="4572134" y="2672268"/>
                    <a:pt x="4574991" y="2671554"/>
                  </a:cubicBezTo>
                  <a:cubicBezTo>
                    <a:pt x="4613195" y="2680975"/>
                    <a:pt x="4636294" y="2727335"/>
                    <a:pt x="4657606" y="2775481"/>
                  </a:cubicBezTo>
                  <a:close/>
                  <a:moveTo>
                    <a:pt x="4560525" y="2670914"/>
                  </a:moveTo>
                  <a:cubicBezTo>
                    <a:pt x="4559781" y="2670557"/>
                    <a:pt x="4559037" y="2670215"/>
                    <a:pt x="4558293" y="2669888"/>
                  </a:cubicBezTo>
                  <a:cubicBezTo>
                    <a:pt x="4559037" y="2669858"/>
                    <a:pt x="4559766" y="2669798"/>
                    <a:pt x="4560525" y="2669798"/>
                  </a:cubicBezTo>
                  <a:cubicBezTo>
                    <a:pt x="4561284" y="2669798"/>
                    <a:pt x="4562013" y="2669858"/>
                    <a:pt x="4562757" y="2669888"/>
                  </a:cubicBezTo>
                  <a:cubicBezTo>
                    <a:pt x="4561999" y="2670215"/>
                    <a:pt x="4561255" y="2670557"/>
                    <a:pt x="4560525" y="2670914"/>
                  </a:cubicBezTo>
                  <a:close/>
                  <a:moveTo>
                    <a:pt x="4554394" y="2674278"/>
                  </a:moveTo>
                  <a:cubicBezTo>
                    <a:pt x="4539913" y="2683163"/>
                    <a:pt x="4527828" y="2697361"/>
                    <a:pt x="4517112" y="2714417"/>
                  </a:cubicBezTo>
                  <a:cubicBezTo>
                    <a:pt x="4513644" y="2708880"/>
                    <a:pt x="4510028" y="2703641"/>
                    <a:pt x="4506218" y="2698790"/>
                  </a:cubicBezTo>
                  <a:cubicBezTo>
                    <a:pt x="4517603" y="2685217"/>
                    <a:pt x="4530596" y="2675364"/>
                    <a:pt x="4546044" y="2671554"/>
                  </a:cubicBezTo>
                  <a:cubicBezTo>
                    <a:pt x="4548917" y="2672268"/>
                    <a:pt x="4551685" y="2673177"/>
                    <a:pt x="4554394" y="2674278"/>
                  </a:cubicBezTo>
                  <a:close/>
                  <a:moveTo>
                    <a:pt x="4502631" y="2694385"/>
                  </a:moveTo>
                  <a:cubicBezTo>
                    <a:pt x="4499387" y="2690575"/>
                    <a:pt x="4496023" y="2687062"/>
                    <a:pt x="4492511" y="2683862"/>
                  </a:cubicBezTo>
                  <a:cubicBezTo>
                    <a:pt x="4503822" y="2675037"/>
                    <a:pt x="4516636" y="2669798"/>
                    <a:pt x="4531578" y="2669798"/>
                  </a:cubicBezTo>
                  <a:cubicBezTo>
                    <a:pt x="4532337" y="2669798"/>
                    <a:pt x="4533067" y="2669858"/>
                    <a:pt x="4533811" y="2669888"/>
                  </a:cubicBezTo>
                  <a:cubicBezTo>
                    <a:pt x="4522068" y="2675067"/>
                    <a:pt x="4511829" y="2683579"/>
                    <a:pt x="4502631" y="2694385"/>
                  </a:cubicBezTo>
                  <a:close/>
                  <a:moveTo>
                    <a:pt x="4499059" y="2698790"/>
                  </a:moveTo>
                  <a:cubicBezTo>
                    <a:pt x="4495264" y="2703641"/>
                    <a:pt x="4491648" y="2708880"/>
                    <a:pt x="4488165" y="2714417"/>
                  </a:cubicBezTo>
                  <a:cubicBezTo>
                    <a:pt x="4484682" y="2708880"/>
                    <a:pt x="4481081" y="2703641"/>
                    <a:pt x="4477271" y="2698790"/>
                  </a:cubicBezTo>
                  <a:cubicBezTo>
                    <a:pt x="4480738" y="2694652"/>
                    <a:pt x="4484370" y="2690872"/>
                    <a:pt x="4488165" y="2687493"/>
                  </a:cubicBezTo>
                  <a:cubicBezTo>
                    <a:pt x="4491960" y="2690872"/>
                    <a:pt x="4495577" y="2694652"/>
                    <a:pt x="4499059" y="2698790"/>
                  </a:cubicBezTo>
                  <a:close/>
                  <a:moveTo>
                    <a:pt x="4473699" y="2694385"/>
                  </a:moveTo>
                  <a:cubicBezTo>
                    <a:pt x="4464516" y="2683579"/>
                    <a:pt x="4454262" y="2675067"/>
                    <a:pt x="4442520" y="2669872"/>
                  </a:cubicBezTo>
                  <a:cubicBezTo>
                    <a:pt x="4443264" y="2669843"/>
                    <a:pt x="4443993" y="2669783"/>
                    <a:pt x="4444752" y="2669783"/>
                  </a:cubicBezTo>
                  <a:cubicBezTo>
                    <a:pt x="4459694" y="2669783"/>
                    <a:pt x="4472509" y="2675022"/>
                    <a:pt x="4483820" y="2683848"/>
                  </a:cubicBezTo>
                  <a:cubicBezTo>
                    <a:pt x="4480292" y="2687062"/>
                    <a:pt x="4476928" y="2690589"/>
                    <a:pt x="4473699" y="2694385"/>
                  </a:cubicBezTo>
                  <a:close/>
                  <a:moveTo>
                    <a:pt x="4470112" y="2698790"/>
                  </a:moveTo>
                  <a:cubicBezTo>
                    <a:pt x="4466317" y="2703641"/>
                    <a:pt x="4462700" y="2708880"/>
                    <a:pt x="4459218" y="2714417"/>
                  </a:cubicBezTo>
                  <a:cubicBezTo>
                    <a:pt x="4448503" y="2697361"/>
                    <a:pt x="4436418" y="2683163"/>
                    <a:pt x="4421921" y="2674278"/>
                  </a:cubicBezTo>
                  <a:cubicBezTo>
                    <a:pt x="4424615" y="2673177"/>
                    <a:pt x="4427399" y="2672268"/>
                    <a:pt x="4430256" y="2671554"/>
                  </a:cubicBezTo>
                  <a:cubicBezTo>
                    <a:pt x="4445734" y="2675364"/>
                    <a:pt x="4458712" y="2685217"/>
                    <a:pt x="4470112" y="2698790"/>
                  </a:cubicBezTo>
                  <a:close/>
                  <a:moveTo>
                    <a:pt x="4415805" y="2670914"/>
                  </a:moveTo>
                  <a:cubicBezTo>
                    <a:pt x="4415061" y="2670557"/>
                    <a:pt x="4414317" y="2670215"/>
                    <a:pt x="4413572" y="2669888"/>
                  </a:cubicBezTo>
                  <a:cubicBezTo>
                    <a:pt x="4414317" y="2669858"/>
                    <a:pt x="4415045" y="2669798"/>
                    <a:pt x="4415805" y="2669798"/>
                  </a:cubicBezTo>
                  <a:cubicBezTo>
                    <a:pt x="4416564" y="2669798"/>
                    <a:pt x="4417293" y="2669858"/>
                    <a:pt x="4418037" y="2669888"/>
                  </a:cubicBezTo>
                  <a:cubicBezTo>
                    <a:pt x="4417293" y="2670215"/>
                    <a:pt x="4416549" y="2670557"/>
                    <a:pt x="4415805" y="2670914"/>
                  </a:cubicBezTo>
                  <a:close/>
                  <a:moveTo>
                    <a:pt x="4409673" y="2674278"/>
                  </a:moveTo>
                  <a:cubicBezTo>
                    <a:pt x="4379788" y="2692598"/>
                    <a:pt x="4360113" y="2733600"/>
                    <a:pt x="4341644" y="2775466"/>
                  </a:cubicBezTo>
                  <a:lnTo>
                    <a:pt x="4318739" y="2775466"/>
                  </a:lnTo>
                  <a:cubicBezTo>
                    <a:pt x="4340051" y="2727320"/>
                    <a:pt x="4363150" y="2680960"/>
                    <a:pt x="4401338" y="2671554"/>
                  </a:cubicBezTo>
                  <a:cubicBezTo>
                    <a:pt x="4404197" y="2672268"/>
                    <a:pt x="4406979" y="2673177"/>
                    <a:pt x="4409673" y="2674278"/>
                  </a:cubicBezTo>
                  <a:close/>
                  <a:moveTo>
                    <a:pt x="4312697" y="2775466"/>
                  </a:moveTo>
                  <a:lnTo>
                    <a:pt x="4289792" y="2775466"/>
                  </a:lnTo>
                  <a:cubicBezTo>
                    <a:pt x="4313664" y="2721516"/>
                    <a:pt x="4339783" y="2669798"/>
                    <a:pt x="4386857" y="2669798"/>
                  </a:cubicBezTo>
                  <a:cubicBezTo>
                    <a:pt x="4387617" y="2669798"/>
                    <a:pt x="4388346" y="2669858"/>
                    <a:pt x="4389090" y="2669888"/>
                  </a:cubicBezTo>
                  <a:cubicBezTo>
                    <a:pt x="4354413" y="2685201"/>
                    <a:pt x="4332833" y="2729821"/>
                    <a:pt x="4312697" y="2775466"/>
                  </a:cubicBezTo>
                  <a:close/>
                  <a:moveTo>
                    <a:pt x="4310271" y="2780988"/>
                  </a:moveTo>
                  <a:cubicBezTo>
                    <a:pt x="4309526" y="2782684"/>
                    <a:pt x="4308782" y="2784396"/>
                    <a:pt x="4308038" y="2786092"/>
                  </a:cubicBezTo>
                  <a:cubicBezTo>
                    <a:pt x="4306937" y="2788622"/>
                    <a:pt x="4305821" y="2791153"/>
                    <a:pt x="4304705" y="2793682"/>
                  </a:cubicBezTo>
                  <a:lnTo>
                    <a:pt x="4281785" y="2793698"/>
                  </a:lnTo>
                  <a:cubicBezTo>
                    <a:pt x="4282574" y="2791897"/>
                    <a:pt x="4283362" y="2790096"/>
                    <a:pt x="4284152" y="2788310"/>
                  </a:cubicBezTo>
                  <a:cubicBezTo>
                    <a:pt x="4285223" y="2785869"/>
                    <a:pt x="4286295" y="2783428"/>
                    <a:pt x="4287366" y="2780988"/>
                  </a:cubicBezTo>
                  <a:lnTo>
                    <a:pt x="4310271" y="2780988"/>
                  </a:lnTo>
                  <a:close/>
                  <a:moveTo>
                    <a:pt x="4279092" y="2786092"/>
                  </a:moveTo>
                  <a:cubicBezTo>
                    <a:pt x="4278615" y="2787164"/>
                    <a:pt x="4278139" y="2788250"/>
                    <a:pt x="4277677" y="2789337"/>
                  </a:cubicBezTo>
                  <a:cubicBezTo>
                    <a:pt x="4277201" y="2788265"/>
                    <a:pt x="4276725" y="2787178"/>
                    <a:pt x="4276263" y="2786107"/>
                  </a:cubicBezTo>
                  <a:cubicBezTo>
                    <a:pt x="4275519" y="2784410"/>
                    <a:pt x="4274775" y="2782699"/>
                    <a:pt x="4274031" y="2781002"/>
                  </a:cubicBezTo>
                  <a:lnTo>
                    <a:pt x="4281338" y="2781002"/>
                  </a:lnTo>
                  <a:cubicBezTo>
                    <a:pt x="4280580" y="2782684"/>
                    <a:pt x="4279836" y="2784396"/>
                    <a:pt x="4279092" y="2786092"/>
                  </a:cubicBezTo>
                  <a:close/>
                  <a:moveTo>
                    <a:pt x="4271203" y="2788310"/>
                  </a:moveTo>
                  <a:cubicBezTo>
                    <a:pt x="4271992" y="2790111"/>
                    <a:pt x="4272781" y="2791911"/>
                    <a:pt x="4273570" y="2793698"/>
                  </a:cubicBezTo>
                  <a:lnTo>
                    <a:pt x="4250665" y="2793712"/>
                  </a:lnTo>
                  <a:cubicBezTo>
                    <a:pt x="4249549" y="2791167"/>
                    <a:pt x="4248433" y="2788622"/>
                    <a:pt x="4247317" y="2786092"/>
                  </a:cubicBezTo>
                  <a:cubicBezTo>
                    <a:pt x="4246572" y="2784396"/>
                    <a:pt x="4245828" y="2782684"/>
                    <a:pt x="4245084" y="2780988"/>
                  </a:cubicBezTo>
                  <a:lnTo>
                    <a:pt x="4268004" y="2780988"/>
                  </a:lnTo>
                  <a:cubicBezTo>
                    <a:pt x="4269060" y="2783428"/>
                    <a:pt x="4270132" y="2785869"/>
                    <a:pt x="4271203" y="2788310"/>
                  </a:cubicBezTo>
                  <a:close/>
                  <a:moveTo>
                    <a:pt x="4242643" y="2775466"/>
                  </a:moveTo>
                  <a:cubicBezTo>
                    <a:pt x="4222507" y="2729806"/>
                    <a:pt x="4200927" y="2685201"/>
                    <a:pt x="4166235" y="2669872"/>
                  </a:cubicBezTo>
                  <a:cubicBezTo>
                    <a:pt x="4166979" y="2669843"/>
                    <a:pt x="4167708" y="2669783"/>
                    <a:pt x="4168467" y="2669783"/>
                  </a:cubicBezTo>
                  <a:cubicBezTo>
                    <a:pt x="4215557" y="2669783"/>
                    <a:pt x="4241676" y="2721516"/>
                    <a:pt x="4265548" y="2775451"/>
                  </a:cubicBezTo>
                  <a:lnTo>
                    <a:pt x="4242643" y="2775466"/>
                  </a:lnTo>
                  <a:close/>
                  <a:moveTo>
                    <a:pt x="4236601" y="2775466"/>
                  </a:moveTo>
                  <a:lnTo>
                    <a:pt x="4213697" y="2775466"/>
                  </a:lnTo>
                  <a:cubicBezTo>
                    <a:pt x="4195227" y="2733600"/>
                    <a:pt x="4175537" y="2692598"/>
                    <a:pt x="4145652" y="2674278"/>
                  </a:cubicBezTo>
                  <a:cubicBezTo>
                    <a:pt x="4148346" y="2673177"/>
                    <a:pt x="4151129" y="2672268"/>
                    <a:pt x="4153986" y="2671554"/>
                  </a:cubicBezTo>
                  <a:cubicBezTo>
                    <a:pt x="4192190" y="2680975"/>
                    <a:pt x="4215289" y="2727320"/>
                    <a:pt x="4236601" y="2775466"/>
                  </a:cubicBezTo>
                  <a:close/>
                  <a:moveTo>
                    <a:pt x="4139520" y="2670914"/>
                  </a:moveTo>
                  <a:cubicBezTo>
                    <a:pt x="4138776" y="2670557"/>
                    <a:pt x="4138032" y="2670215"/>
                    <a:pt x="4137288" y="2669888"/>
                  </a:cubicBezTo>
                  <a:cubicBezTo>
                    <a:pt x="4138032" y="2669858"/>
                    <a:pt x="4138761" y="2669798"/>
                    <a:pt x="4139520" y="2669798"/>
                  </a:cubicBezTo>
                  <a:cubicBezTo>
                    <a:pt x="4140279" y="2669798"/>
                    <a:pt x="4141008" y="2669858"/>
                    <a:pt x="4141752" y="2669888"/>
                  </a:cubicBezTo>
                  <a:cubicBezTo>
                    <a:pt x="4141008" y="2670215"/>
                    <a:pt x="4140264" y="2670557"/>
                    <a:pt x="4139520" y="2670914"/>
                  </a:cubicBezTo>
                  <a:close/>
                  <a:moveTo>
                    <a:pt x="4133403" y="2674278"/>
                  </a:moveTo>
                  <a:cubicBezTo>
                    <a:pt x="4118922" y="2683163"/>
                    <a:pt x="4106823" y="2697361"/>
                    <a:pt x="4096122" y="2714417"/>
                  </a:cubicBezTo>
                  <a:cubicBezTo>
                    <a:pt x="4092639" y="2708880"/>
                    <a:pt x="4089038" y="2703641"/>
                    <a:pt x="4085228" y="2698790"/>
                  </a:cubicBezTo>
                  <a:cubicBezTo>
                    <a:pt x="4096613" y="2685217"/>
                    <a:pt x="4109605" y="2675364"/>
                    <a:pt x="4125054" y="2671554"/>
                  </a:cubicBezTo>
                  <a:cubicBezTo>
                    <a:pt x="4127912" y="2672254"/>
                    <a:pt x="4130695" y="2673177"/>
                    <a:pt x="4133403" y="2674278"/>
                  </a:cubicBezTo>
                  <a:close/>
                  <a:moveTo>
                    <a:pt x="4081641" y="2694385"/>
                  </a:moveTo>
                  <a:cubicBezTo>
                    <a:pt x="4078411" y="2690575"/>
                    <a:pt x="4075033" y="2687062"/>
                    <a:pt x="4071520" y="2683862"/>
                  </a:cubicBezTo>
                  <a:cubicBezTo>
                    <a:pt x="4082832" y="2675037"/>
                    <a:pt x="4095645" y="2669798"/>
                    <a:pt x="4110588" y="2669798"/>
                  </a:cubicBezTo>
                  <a:cubicBezTo>
                    <a:pt x="4111347" y="2669798"/>
                    <a:pt x="4112076" y="2669858"/>
                    <a:pt x="4112820" y="2669888"/>
                  </a:cubicBezTo>
                  <a:cubicBezTo>
                    <a:pt x="4101078" y="2675067"/>
                    <a:pt x="4090824" y="2683579"/>
                    <a:pt x="4081641" y="2694385"/>
                  </a:cubicBezTo>
                  <a:close/>
                  <a:moveTo>
                    <a:pt x="4078054" y="2698790"/>
                  </a:moveTo>
                  <a:cubicBezTo>
                    <a:pt x="4074259" y="2703641"/>
                    <a:pt x="4070643" y="2708880"/>
                    <a:pt x="4067160" y="2714417"/>
                  </a:cubicBezTo>
                  <a:cubicBezTo>
                    <a:pt x="4063692" y="2708880"/>
                    <a:pt x="4060076" y="2703641"/>
                    <a:pt x="4056266" y="2698790"/>
                  </a:cubicBezTo>
                  <a:cubicBezTo>
                    <a:pt x="4059733" y="2694652"/>
                    <a:pt x="4063365" y="2690872"/>
                    <a:pt x="4067160" y="2687493"/>
                  </a:cubicBezTo>
                  <a:cubicBezTo>
                    <a:pt x="4070955" y="2690872"/>
                    <a:pt x="4074586" y="2694652"/>
                    <a:pt x="4078054" y="2698790"/>
                  </a:cubicBezTo>
                  <a:close/>
                  <a:moveTo>
                    <a:pt x="4052694" y="2694385"/>
                  </a:moveTo>
                  <a:cubicBezTo>
                    <a:pt x="4043511" y="2683579"/>
                    <a:pt x="4033257" y="2675067"/>
                    <a:pt x="4021514" y="2669872"/>
                  </a:cubicBezTo>
                  <a:cubicBezTo>
                    <a:pt x="4022258" y="2669843"/>
                    <a:pt x="4022988" y="2669783"/>
                    <a:pt x="4023747" y="2669783"/>
                  </a:cubicBezTo>
                  <a:cubicBezTo>
                    <a:pt x="4038689" y="2669783"/>
                    <a:pt x="4051504" y="2675022"/>
                    <a:pt x="4062814" y="2683848"/>
                  </a:cubicBezTo>
                  <a:cubicBezTo>
                    <a:pt x="4059302" y="2687062"/>
                    <a:pt x="4055939" y="2690589"/>
                    <a:pt x="4052694" y="2694385"/>
                  </a:cubicBezTo>
                  <a:close/>
                  <a:moveTo>
                    <a:pt x="4049107" y="2698790"/>
                  </a:moveTo>
                  <a:cubicBezTo>
                    <a:pt x="4045312" y="2703641"/>
                    <a:pt x="4041695" y="2708880"/>
                    <a:pt x="4038213" y="2714417"/>
                  </a:cubicBezTo>
                  <a:cubicBezTo>
                    <a:pt x="4027497" y="2697361"/>
                    <a:pt x="4015413" y="2683163"/>
                    <a:pt x="4000931" y="2674278"/>
                  </a:cubicBezTo>
                  <a:cubicBezTo>
                    <a:pt x="4003625" y="2673177"/>
                    <a:pt x="4006408" y="2672268"/>
                    <a:pt x="4009266" y="2671554"/>
                  </a:cubicBezTo>
                  <a:cubicBezTo>
                    <a:pt x="4024729" y="2675364"/>
                    <a:pt x="4037722" y="2685201"/>
                    <a:pt x="4049107" y="2698790"/>
                  </a:cubicBezTo>
                  <a:close/>
                  <a:moveTo>
                    <a:pt x="3994814" y="2670914"/>
                  </a:moveTo>
                  <a:cubicBezTo>
                    <a:pt x="3994070" y="2670557"/>
                    <a:pt x="3993326" y="2670215"/>
                    <a:pt x="3992582" y="2669888"/>
                  </a:cubicBezTo>
                  <a:cubicBezTo>
                    <a:pt x="3993326" y="2669858"/>
                    <a:pt x="3994056" y="2669798"/>
                    <a:pt x="3994814" y="2669798"/>
                  </a:cubicBezTo>
                  <a:cubicBezTo>
                    <a:pt x="3995574" y="2669798"/>
                    <a:pt x="3996303" y="2669858"/>
                    <a:pt x="3997047" y="2669888"/>
                  </a:cubicBezTo>
                  <a:cubicBezTo>
                    <a:pt x="3996288" y="2670215"/>
                    <a:pt x="3995544" y="2670557"/>
                    <a:pt x="3994814" y="2670914"/>
                  </a:cubicBezTo>
                  <a:close/>
                  <a:moveTo>
                    <a:pt x="3988683" y="2674278"/>
                  </a:moveTo>
                  <a:cubicBezTo>
                    <a:pt x="3958798" y="2692598"/>
                    <a:pt x="3939109" y="2733600"/>
                    <a:pt x="3920639" y="2775466"/>
                  </a:cubicBezTo>
                  <a:lnTo>
                    <a:pt x="3897734" y="2775466"/>
                  </a:lnTo>
                  <a:cubicBezTo>
                    <a:pt x="3919047" y="2727320"/>
                    <a:pt x="3942144" y="2680975"/>
                    <a:pt x="3980349" y="2671554"/>
                  </a:cubicBezTo>
                  <a:cubicBezTo>
                    <a:pt x="3983206" y="2672254"/>
                    <a:pt x="3985974" y="2673177"/>
                    <a:pt x="3988683" y="2674278"/>
                  </a:cubicBezTo>
                  <a:close/>
                  <a:moveTo>
                    <a:pt x="3891691" y="2775466"/>
                  </a:moveTo>
                  <a:lnTo>
                    <a:pt x="3868787" y="2775466"/>
                  </a:lnTo>
                  <a:cubicBezTo>
                    <a:pt x="3892659" y="2721531"/>
                    <a:pt x="3918778" y="2669798"/>
                    <a:pt x="3965868" y="2669798"/>
                  </a:cubicBezTo>
                  <a:cubicBezTo>
                    <a:pt x="3966626" y="2669798"/>
                    <a:pt x="3967356" y="2669858"/>
                    <a:pt x="3968100" y="2669888"/>
                  </a:cubicBezTo>
                  <a:cubicBezTo>
                    <a:pt x="3933408" y="2685201"/>
                    <a:pt x="3911828" y="2729806"/>
                    <a:pt x="3891691" y="2775466"/>
                  </a:cubicBezTo>
                  <a:close/>
                  <a:moveTo>
                    <a:pt x="3889266" y="2780988"/>
                  </a:moveTo>
                  <a:cubicBezTo>
                    <a:pt x="3888521" y="2782699"/>
                    <a:pt x="3887777" y="2784396"/>
                    <a:pt x="3887033" y="2786092"/>
                  </a:cubicBezTo>
                  <a:cubicBezTo>
                    <a:pt x="3885887" y="2788712"/>
                    <a:pt x="3884741" y="2791331"/>
                    <a:pt x="3883595" y="2793935"/>
                  </a:cubicBezTo>
                  <a:lnTo>
                    <a:pt x="3860676" y="2793951"/>
                  </a:lnTo>
                  <a:cubicBezTo>
                    <a:pt x="3861509" y="2792060"/>
                    <a:pt x="3862328" y="2790185"/>
                    <a:pt x="3863147" y="2788295"/>
                  </a:cubicBezTo>
                  <a:cubicBezTo>
                    <a:pt x="3864218" y="2785854"/>
                    <a:pt x="3865290" y="2783413"/>
                    <a:pt x="3866361" y="2780972"/>
                  </a:cubicBezTo>
                  <a:lnTo>
                    <a:pt x="3889266" y="2780972"/>
                  </a:lnTo>
                  <a:close/>
                  <a:moveTo>
                    <a:pt x="3858086" y="2786092"/>
                  </a:moveTo>
                  <a:cubicBezTo>
                    <a:pt x="3857610" y="2787178"/>
                    <a:pt x="3857134" y="2788280"/>
                    <a:pt x="3856657" y="2789367"/>
                  </a:cubicBezTo>
                  <a:cubicBezTo>
                    <a:pt x="3856181" y="2788280"/>
                    <a:pt x="3855705" y="2787178"/>
                    <a:pt x="3855228" y="2786092"/>
                  </a:cubicBezTo>
                  <a:cubicBezTo>
                    <a:pt x="3854484" y="2784396"/>
                    <a:pt x="3853740" y="2782684"/>
                    <a:pt x="3852996" y="2780988"/>
                  </a:cubicBezTo>
                  <a:lnTo>
                    <a:pt x="3860348" y="2780988"/>
                  </a:lnTo>
                  <a:cubicBezTo>
                    <a:pt x="3859574" y="2782684"/>
                    <a:pt x="3858830" y="2784396"/>
                    <a:pt x="3858086" y="2786092"/>
                  </a:cubicBezTo>
                  <a:close/>
                  <a:moveTo>
                    <a:pt x="3850154" y="2788310"/>
                  </a:moveTo>
                  <a:cubicBezTo>
                    <a:pt x="3850987" y="2790200"/>
                    <a:pt x="3851806" y="2792075"/>
                    <a:pt x="3852639" y="2793965"/>
                  </a:cubicBezTo>
                  <a:lnTo>
                    <a:pt x="3829734" y="2793980"/>
                  </a:lnTo>
                  <a:cubicBezTo>
                    <a:pt x="3828574" y="2791346"/>
                    <a:pt x="3827428" y="2788726"/>
                    <a:pt x="3826282" y="2786092"/>
                  </a:cubicBezTo>
                  <a:cubicBezTo>
                    <a:pt x="3825538" y="2784396"/>
                    <a:pt x="3824794" y="2782684"/>
                    <a:pt x="3824049" y="2780988"/>
                  </a:cubicBezTo>
                  <a:lnTo>
                    <a:pt x="3846969" y="2780988"/>
                  </a:lnTo>
                  <a:cubicBezTo>
                    <a:pt x="3848025" y="2783428"/>
                    <a:pt x="3849097" y="2785869"/>
                    <a:pt x="3850154" y="2788310"/>
                  </a:cubicBezTo>
                  <a:close/>
                  <a:moveTo>
                    <a:pt x="3821608" y="2775466"/>
                  </a:moveTo>
                  <a:cubicBezTo>
                    <a:pt x="3801472" y="2729806"/>
                    <a:pt x="3779877" y="2685201"/>
                    <a:pt x="3745200" y="2669888"/>
                  </a:cubicBezTo>
                  <a:cubicBezTo>
                    <a:pt x="3745944" y="2669858"/>
                    <a:pt x="3746673" y="2669798"/>
                    <a:pt x="3747433" y="2669798"/>
                  </a:cubicBezTo>
                  <a:cubicBezTo>
                    <a:pt x="3794537" y="2669798"/>
                    <a:pt x="3820641" y="2721516"/>
                    <a:pt x="3844528" y="2775466"/>
                  </a:cubicBezTo>
                  <a:lnTo>
                    <a:pt x="3821608" y="2775466"/>
                  </a:lnTo>
                  <a:close/>
                  <a:moveTo>
                    <a:pt x="3815566" y="2775466"/>
                  </a:moveTo>
                  <a:lnTo>
                    <a:pt x="3792661" y="2775466"/>
                  </a:lnTo>
                  <a:cubicBezTo>
                    <a:pt x="3774192" y="2733600"/>
                    <a:pt x="3754502" y="2692598"/>
                    <a:pt x="3724602" y="2674278"/>
                  </a:cubicBezTo>
                  <a:cubicBezTo>
                    <a:pt x="3727296" y="2673177"/>
                    <a:pt x="3730079" y="2672268"/>
                    <a:pt x="3732937" y="2671554"/>
                  </a:cubicBezTo>
                  <a:cubicBezTo>
                    <a:pt x="3771156" y="2680960"/>
                    <a:pt x="3794254" y="2727320"/>
                    <a:pt x="3815566" y="2775466"/>
                  </a:cubicBezTo>
                  <a:close/>
                  <a:moveTo>
                    <a:pt x="3718471" y="2670914"/>
                  </a:moveTo>
                  <a:cubicBezTo>
                    <a:pt x="3717727" y="2670557"/>
                    <a:pt x="3716983" y="2670215"/>
                    <a:pt x="3716238" y="2669888"/>
                  </a:cubicBezTo>
                  <a:cubicBezTo>
                    <a:pt x="3716983" y="2669858"/>
                    <a:pt x="3717711" y="2669798"/>
                    <a:pt x="3718471" y="2669798"/>
                  </a:cubicBezTo>
                  <a:cubicBezTo>
                    <a:pt x="3719230" y="2669798"/>
                    <a:pt x="3719959" y="2669858"/>
                    <a:pt x="3720703" y="2669888"/>
                  </a:cubicBezTo>
                  <a:cubicBezTo>
                    <a:pt x="3719959" y="2670215"/>
                    <a:pt x="3719215" y="2670557"/>
                    <a:pt x="3718471" y="2670914"/>
                  </a:cubicBezTo>
                  <a:close/>
                  <a:moveTo>
                    <a:pt x="3712339" y="2674278"/>
                  </a:moveTo>
                  <a:cubicBezTo>
                    <a:pt x="3697858" y="2683163"/>
                    <a:pt x="3685773" y="2697346"/>
                    <a:pt x="3675057" y="2714402"/>
                  </a:cubicBezTo>
                  <a:cubicBezTo>
                    <a:pt x="3671590" y="2708866"/>
                    <a:pt x="3667973" y="2703627"/>
                    <a:pt x="3664163" y="2698775"/>
                  </a:cubicBezTo>
                  <a:cubicBezTo>
                    <a:pt x="3675548" y="2685201"/>
                    <a:pt x="3688541" y="2675364"/>
                    <a:pt x="3703990" y="2671554"/>
                  </a:cubicBezTo>
                  <a:cubicBezTo>
                    <a:pt x="3706862" y="2672254"/>
                    <a:pt x="3709645" y="2673177"/>
                    <a:pt x="3712339" y="2674278"/>
                  </a:cubicBezTo>
                  <a:close/>
                  <a:moveTo>
                    <a:pt x="3660591" y="2694385"/>
                  </a:moveTo>
                  <a:cubicBezTo>
                    <a:pt x="3657362" y="2690575"/>
                    <a:pt x="3653983" y="2687062"/>
                    <a:pt x="3650471" y="2683862"/>
                  </a:cubicBezTo>
                  <a:cubicBezTo>
                    <a:pt x="3661782" y="2675037"/>
                    <a:pt x="3674596" y="2669798"/>
                    <a:pt x="3689538" y="2669798"/>
                  </a:cubicBezTo>
                  <a:cubicBezTo>
                    <a:pt x="3690297" y="2669798"/>
                    <a:pt x="3691026" y="2669858"/>
                    <a:pt x="3691770" y="2669888"/>
                  </a:cubicBezTo>
                  <a:cubicBezTo>
                    <a:pt x="3680028" y="2675067"/>
                    <a:pt x="3669774" y="2683579"/>
                    <a:pt x="3660591" y="2694385"/>
                  </a:cubicBezTo>
                  <a:close/>
                  <a:moveTo>
                    <a:pt x="3657004" y="2698775"/>
                  </a:moveTo>
                  <a:cubicBezTo>
                    <a:pt x="3653210" y="2703627"/>
                    <a:pt x="3649593" y="2708866"/>
                    <a:pt x="3646110" y="2714402"/>
                  </a:cubicBezTo>
                  <a:cubicBezTo>
                    <a:pt x="3642643" y="2708866"/>
                    <a:pt x="3639026" y="2703627"/>
                    <a:pt x="3635216" y="2698775"/>
                  </a:cubicBezTo>
                  <a:cubicBezTo>
                    <a:pt x="3638684" y="2694638"/>
                    <a:pt x="3642315" y="2690872"/>
                    <a:pt x="3646110" y="2687479"/>
                  </a:cubicBezTo>
                  <a:cubicBezTo>
                    <a:pt x="3649905" y="2690872"/>
                    <a:pt x="3653537" y="2694638"/>
                    <a:pt x="3657004" y="2698775"/>
                  </a:cubicBezTo>
                  <a:close/>
                  <a:moveTo>
                    <a:pt x="3631644" y="2694385"/>
                  </a:moveTo>
                  <a:cubicBezTo>
                    <a:pt x="3622461" y="2683579"/>
                    <a:pt x="3612207" y="2675067"/>
                    <a:pt x="3600465" y="2669888"/>
                  </a:cubicBezTo>
                  <a:cubicBezTo>
                    <a:pt x="3601209" y="2669858"/>
                    <a:pt x="3601938" y="2669798"/>
                    <a:pt x="3602697" y="2669798"/>
                  </a:cubicBezTo>
                  <a:cubicBezTo>
                    <a:pt x="3617640" y="2669798"/>
                    <a:pt x="3630454" y="2675037"/>
                    <a:pt x="3641765" y="2683862"/>
                  </a:cubicBezTo>
                  <a:cubicBezTo>
                    <a:pt x="3638252" y="2687047"/>
                    <a:pt x="3634889" y="2690575"/>
                    <a:pt x="3631644" y="2694385"/>
                  </a:cubicBezTo>
                  <a:close/>
                  <a:moveTo>
                    <a:pt x="3628058" y="2698775"/>
                  </a:moveTo>
                  <a:cubicBezTo>
                    <a:pt x="3624262" y="2703627"/>
                    <a:pt x="3620646" y="2708866"/>
                    <a:pt x="3617163" y="2714402"/>
                  </a:cubicBezTo>
                  <a:cubicBezTo>
                    <a:pt x="3606448" y="2697346"/>
                    <a:pt x="3594363" y="2683148"/>
                    <a:pt x="3579882" y="2674278"/>
                  </a:cubicBezTo>
                  <a:cubicBezTo>
                    <a:pt x="3582576" y="2673177"/>
                    <a:pt x="3585358" y="2672268"/>
                    <a:pt x="3588216" y="2671554"/>
                  </a:cubicBezTo>
                  <a:cubicBezTo>
                    <a:pt x="3603679" y="2675364"/>
                    <a:pt x="3616672" y="2685201"/>
                    <a:pt x="3628058" y="2698775"/>
                  </a:cubicBezTo>
                  <a:close/>
                  <a:moveTo>
                    <a:pt x="3573765" y="2670914"/>
                  </a:moveTo>
                  <a:cubicBezTo>
                    <a:pt x="3573021" y="2670557"/>
                    <a:pt x="3572277" y="2670215"/>
                    <a:pt x="3571533" y="2669888"/>
                  </a:cubicBezTo>
                  <a:cubicBezTo>
                    <a:pt x="3572277" y="2669858"/>
                    <a:pt x="3573006" y="2669798"/>
                    <a:pt x="3573765" y="2669798"/>
                  </a:cubicBezTo>
                  <a:cubicBezTo>
                    <a:pt x="3574524" y="2669798"/>
                    <a:pt x="3575254" y="2669858"/>
                    <a:pt x="3575998" y="2669888"/>
                  </a:cubicBezTo>
                  <a:cubicBezTo>
                    <a:pt x="3575238" y="2670215"/>
                    <a:pt x="3574494" y="2670557"/>
                    <a:pt x="3573765" y="2670914"/>
                  </a:cubicBezTo>
                  <a:close/>
                  <a:moveTo>
                    <a:pt x="3567633" y="2674278"/>
                  </a:moveTo>
                  <a:cubicBezTo>
                    <a:pt x="3537733" y="2692598"/>
                    <a:pt x="3518059" y="2733586"/>
                    <a:pt x="3499574" y="2775466"/>
                  </a:cubicBezTo>
                  <a:lnTo>
                    <a:pt x="3476669" y="2775466"/>
                  </a:lnTo>
                  <a:cubicBezTo>
                    <a:pt x="3497981" y="2727320"/>
                    <a:pt x="3521080" y="2680975"/>
                    <a:pt x="3559284" y="2671569"/>
                  </a:cubicBezTo>
                  <a:cubicBezTo>
                    <a:pt x="3562156" y="2672254"/>
                    <a:pt x="3564924" y="2673177"/>
                    <a:pt x="3567633" y="2674278"/>
                  </a:cubicBezTo>
                  <a:close/>
                  <a:moveTo>
                    <a:pt x="3470627" y="2775466"/>
                  </a:moveTo>
                  <a:lnTo>
                    <a:pt x="3462099" y="2775466"/>
                  </a:lnTo>
                  <a:cubicBezTo>
                    <a:pt x="3459733" y="2770108"/>
                    <a:pt x="3457352" y="2764780"/>
                    <a:pt x="3454940" y="2759497"/>
                  </a:cubicBezTo>
                  <a:cubicBezTo>
                    <a:pt x="3477012" y="2711753"/>
                    <a:pt x="3502416" y="2669813"/>
                    <a:pt x="3544818" y="2669813"/>
                  </a:cubicBezTo>
                  <a:cubicBezTo>
                    <a:pt x="3545577" y="2669813"/>
                    <a:pt x="3546306" y="2669872"/>
                    <a:pt x="3547050" y="2669902"/>
                  </a:cubicBezTo>
                  <a:cubicBezTo>
                    <a:pt x="3512358" y="2685201"/>
                    <a:pt x="3490778" y="2729806"/>
                    <a:pt x="3470627" y="2775466"/>
                  </a:cubicBezTo>
                  <a:close/>
                  <a:moveTo>
                    <a:pt x="3456072" y="2775466"/>
                  </a:moveTo>
                  <a:lnTo>
                    <a:pt x="3447737" y="2775466"/>
                  </a:lnTo>
                  <a:cubicBezTo>
                    <a:pt x="3449122" y="2772341"/>
                    <a:pt x="3450505" y="2769230"/>
                    <a:pt x="3451904" y="2766135"/>
                  </a:cubicBezTo>
                  <a:cubicBezTo>
                    <a:pt x="3453289" y="2769230"/>
                    <a:pt x="3454688" y="2772341"/>
                    <a:pt x="3456072" y="2775466"/>
                  </a:cubicBezTo>
                  <a:close/>
                  <a:moveTo>
                    <a:pt x="3441695" y="2775466"/>
                  </a:moveTo>
                  <a:lnTo>
                    <a:pt x="3433167" y="2775466"/>
                  </a:lnTo>
                  <a:cubicBezTo>
                    <a:pt x="3413031" y="2729821"/>
                    <a:pt x="3391451" y="2685201"/>
                    <a:pt x="3356773" y="2669888"/>
                  </a:cubicBezTo>
                  <a:cubicBezTo>
                    <a:pt x="3357518" y="2669858"/>
                    <a:pt x="3358262" y="2669798"/>
                    <a:pt x="3359006" y="2669798"/>
                  </a:cubicBezTo>
                  <a:cubicBezTo>
                    <a:pt x="3401407" y="2669798"/>
                    <a:pt x="3426782" y="2711753"/>
                    <a:pt x="3448854" y="2759482"/>
                  </a:cubicBezTo>
                  <a:cubicBezTo>
                    <a:pt x="3446442" y="2764766"/>
                    <a:pt x="3444046" y="2770108"/>
                    <a:pt x="3441695" y="2775466"/>
                  </a:cubicBezTo>
                  <a:close/>
                  <a:moveTo>
                    <a:pt x="3331860" y="2670066"/>
                  </a:moveTo>
                  <a:cubicBezTo>
                    <a:pt x="3331250" y="2670334"/>
                    <a:pt x="3330654" y="2670632"/>
                    <a:pt x="3330059" y="2670914"/>
                  </a:cubicBezTo>
                  <a:cubicBezTo>
                    <a:pt x="3329315" y="2670557"/>
                    <a:pt x="3328571" y="2670215"/>
                    <a:pt x="3327827" y="2669888"/>
                  </a:cubicBezTo>
                  <a:cubicBezTo>
                    <a:pt x="3327945" y="2669888"/>
                    <a:pt x="3328080" y="2669872"/>
                    <a:pt x="3328213" y="2669872"/>
                  </a:cubicBezTo>
                  <a:cubicBezTo>
                    <a:pt x="3329434" y="2669902"/>
                    <a:pt x="3330669" y="2669962"/>
                    <a:pt x="3331860" y="2670066"/>
                  </a:cubicBezTo>
                  <a:close/>
                  <a:moveTo>
                    <a:pt x="3299624" y="2669888"/>
                  </a:moveTo>
                  <a:cubicBezTo>
                    <a:pt x="3298879" y="2670215"/>
                    <a:pt x="3298135" y="2670557"/>
                    <a:pt x="3297391" y="2670914"/>
                  </a:cubicBezTo>
                  <a:cubicBezTo>
                    <a:pt x="3296796" y="2670632"/>
                    <a:pt x="3296201" y="2670334"/>
                    <a:pt x="3295590" y="2670066"/>
                  </a:cubicBezTo>
                  <a:cubicBezTo>
                    <a:pt x="3296796" y="2669962"/>
                    <a:pt x="3298016" y="2669902"/>
                    <a:pt x="3299252" y="2669872"/>
                  </a:cubicBezTo>
                  <a:cubicBezTo>
                    <a:pt x="3299385" y="2669872"/>
                    <a:pt x="3299504" y="2669872"/>
                    <a:pt x="3299624" y="2669888"/>
                  </a:cubicBezTo>
                  <a:close/>
                  <a:moveTo>
                    <a:pt x="3255838" y="2678728"/>
                  </a:moveTo>
                  <a:cubicBezTo>
                    <a:pt x="3253278" y="2676778"/>
                    <a:pt x="3250629" y="2675007"/>
                    <a:pt x="3247906" y="2673430"/>
                  </a:cubicBezTo>
                  <a:cubicBezTo>
                    <a:pt x="3254305" y="2671108"/>
                    <a:pt x="3261122" y="2669813"/>
                    <a:pt x="3268459" y="2669813"/>
                  </a:cubicBezTo>
                  <a:cubicBezTo>
                    <a:pt x="3269218" y="2669813"/>
                    <a:pt x="3269947" y="2669872"/>
                    <a:pt x="3270691" y="2669902"/>
                  </a:cubicBezTo>
                  <a:cubicBezTo>
                    <a:pt x="3265453" y="2672194"/>
                    <a:pt x="3260511" y="2675171"/>
                    <a:pt x="3255838" y="2678728"/>
                  </a:cubicBezTo>
                  <a:close/>
                  <a:moveTo>
                    <a:pt x="3251374" y="2682344"/>
                  </a:moveTo>
                  <a:cubicBezTo>
                    <a:pt x="3247906" y="2685350"/>
                    <a:pt x="3244572" y="2688669"/>
                    <a:pt x="3241372" y="2692286"/>
                  </a:cubicBezTo>
                  <a:cubicBezTo>
                    <a:pt x="3238172" y="2688684"/>
                    <a:pt x="3234838" y="2685366"/>
                    <a:pt x="3231371" y="2682359"/>
                  </a:cubicBezTo>
                  <a:cubicBezTo>
                    <a:pt x="3234585" y="2680008"/>
                    <a:pt x="3237919" y="2677969"/>
                    <a:pt x="3241372" y="2676227"/>
                  </a:cubicBezTo>
                  <a:cubicBezTo>
                    <a:pt x="3244825" y="2677954"/>
                    <a:pt x="3248159" y="2680008"/>
                    <a:pt x="3251374" y="2682344"/>
                  </a:cubicBezTo>
                  <a:close/>
                  <a:moveTo>
                    <a:pt x="3226891" y="2678728"/>
                  </a:moveTo>
                  <a:cubicBezTo>
                    <a:pt x="3222218" y="2675185"/>
                    <a:pt x="3217277" y="2672194"/>
                    <a:pt x="3212053" y="2669888"/>
                  </a:cubicBezTo>
                  <a:cubicBezTo>
                    <a:pt x="3212797" y="2669858"/>
                    <a:pt x="3213542" y="2669798"/>
                    <a:pt x="3214286" y="2669798"/>
                  </a:cubicBezTo>
                  <a:cubicBezTo>
                    <a:pt x="3221623" y="2669798"/>
                    <a:pt x="3228439" y="2671093"/>
                    <a:pt x="3234824" y="2673414"/>
                  </a:cubicBezTo>
                  <a:cubicBezTo>
                    <a:pt x="3232100" y="2675007"/>
                    <a:pt x="3229466" y="2676778"/>
                    <a:pt x="3226891" y="2678728"/>
                  </a:cubicBezTo>
                  <a:close/>
                  <a:moveTo>
                    <a:pt x="3187154" y="2670066"/>
                  </a:moveTo>
                  <a:cubicBezTo>
                    <a:pt x="3186544" y="2670334"/>
                    <a:pt x="3185949" y="2670632"/>
                    <a:pt x="3185353" y="2670914"/>
                  </a:cubicBezTo>
                  <a:cubicBezTo>
                    <a:pt x="3184609" y="2670557"/>
                    <a:pt x="3183865" y="2670215"/>
                    <a:pt x="3183121" y="2669888"/>
                  </a:cubicBezTo>
                  <a:cubicBezTo>
                    <a:pt x="3183240" y="2669888"/>
                    <a:pt x="3183374" y="2669872"/>
                    <a:pt x="3183493" y="2669872"/>
                  </a:cubicBezTo>
                  <a:cubicBezTo>
                    <a:pt x="3184713" y="2669902"/>
                    <a:pt x="3185949" y="2669962"/>
                    <a:pt x="3187154" y="2670066"/>
                  </a:cubicBezTo>
                  <a:close/>
                  <a:moveTo>
                    <a:pt x="3154918" y="2669888"/>
                  </a:moveTo>
                  <a:cubicBezTo>
                    <a:pt x="3154174" y="2670215"/>
                    <a:pt x="3153430" y="2670557"/>
                    <a:pt x="3152686" y="2670914"/>
                  </a:cubicBezTo>
                  <a:cubicBezTo>
                    <a:pt x="3152090" y="2670632"/>
                    <a:pt x="3151495" y="2670334"/>
                    <a:pt x="3150885" y="2670066"/>
                  </a:cubicBezTo>
                  <a:cubicBezTo>
                    <a:pt x="3152090" y="2669962"/>
                    <a:pt x="3153311" y="2669902"/>
                    <a:pt x="3154546" y="2669872"/>
                  </a:cubicBezTo>
                  <a:cubicBezTo>
                    <a:pt x="3154665" y="2669872"/>
                    <a:pt x="3154799" y="2669872"/>
                    <a:pt x="3154918" y="2669888"/>
                  </a:cubicBezTo>
                  <a:close/>
                  <a:moveTo>
                    <a:pt x="3049563" y="2775451"/>
                  </a:moveTo>
                  <a:lnTo>
                    <a:pt x="3041124" y="2775451"/>
                  </a:lnTo>
                  <a:cubicBezTo>
                    <a:pt x="3038743" y="2770063"/>
                    <a:pt x="3036347" y="2764691"/>
                    <a:pt x="3033906" y="2759378"/>
                  </a:cubicBezTo>
                  <a:cubicBezTo>
                    <a:pt x="3055977" y="2711678"/>
                    <a:pt x="3081367" y="2669798"/>
                    <a:pt x="3123738" y="2669798"/>
                  </a:cubicBezTo>
                  <a:cubicBezTo>
                    <a:pt x="3124498" y="2669798"/>
                    <a:pt x="3125227" y="2669858"/>
                    <a:pt x="3125971" y="2669888"/>
                  </a:cubicBezTo>
                  <a:cubicBezTo>
                    <a:pt x="3091279" y="2685201"/>
                    <a:pt x="3069699" y="2729806"/>
                    <a:pt x="3049563" y="2775451"/>
                  </a:cubicBezTo>
                  <a:close/>
                  <a:moveTo>
                    <a:pt x="3035082" y="2775451"/>
                  </a:moveTo>
                  <a:lnTo>
                    <a:pt x="3026643" y="2775451"/>
                  </a:lnTo>
                  <a:cubicBezTo>
                    <a:pt x="3028042" y="2772296"/>
                    <a:pt x="3029441" y="2769156"/>
                    <a:pt x="3030855" y="2766016"/>
                  </a:cubicBezTo>
                  <a:cubicBezTo>
                    <a:pt x="3032284" y="2769156"/>
                    <a:pt x="3033683" y="2772296"/>
                    <a:pt x="3035082" y="2775451"/>
                  </a:cubicBezTo>
                  <a:close/>
                  <a:moveTo>
                    <a:pt x="3020615" y="2775451"/>
                  </a:moveTo>
                  <a:lnTo>
                    <a:pt x="3012177" y="2775451"/>
                  </a:lnTo>
                  <a:cubicBezTo>
                    <a:pt x="2992041" y="2729806"/>
                    <a:pt x="2970461" y="2685201"/>
                    <a:pt x="2935769" y="2669888"/>
                  </a:cubicBezTo>
                  <a:cubicBezTo>
                    <a:pt x="2936513" y="2669858"/>
                    <a:pt x="2937242" y="2669798"/>
                    <a:pt x="2938001" y="2669798"/>
                  </a:cubicBezTo>
                  <a:cubicBezTo>
                    <a:pt x="2980372" y="2669798"/>
                    <a:pt x="3005762" y="2711693"/>
                    <a:pt x="3027819" y="2759378"/>
                  </a:cubicBezTo>
                  <a:cubicBezTo>
                    <a:pt x="3025392" y="2764691"/>
                    <a:pt x="3022997" y="2770063"/>
                    <a:pt x="3020615" y="2775451"/>
                  </a:cubicBezTo>
                  <a:close/>
                  <a:moveTo>
                    <a:pt x="2911286" y="2669888"/>
                  </a:moveTo>
                  <a:cubicBezTo>
                    <a:pt x="2910542" y="2670215"/>
                    <a:pt x="2909798" y="2670557"/>
                    <a:pt x="2909069" y="2670914"/>
                  </a:cubicBezTo>
                  <a:cubicBezTo>
                    <a:pt x="2908325" y="2670557"/>
                    <a:pt x="2907581" y="2670215"/>
                    <a:pt x="2906837" y="2669888"/>
                  </a:cubicBezTo>
                  <a:cubicBezTo>
                    <a:pt x="2907565" y="2669858"/>
                    <a:pt x="2908265" y="2669813"/>
                    <a:pt x="2909009" y="2669813"/>
                  </a:cubicBezTo>
                  <a:cubicBezTo>
                    <a:pt x="2909768" y="2669798"/>
                    <a:pt x="2910527" y="2669858"/>
                    <a:pt x="2911286" y="2669888"/>
                  </a:cubicBezTo>
                  <a:close/>
                  <a:moveTo>
                    <a:pt x="2882220" y="2669888"/>
                  </a:moveTo>
                  <a:cubicBezTo>
                    <a:pt x="2881476" y="2670215"/>
                    <a:pt x="2880717" y="2670557"/>
                    <a:pt x="2879988" y="2670914"/>
                  </a:cubicBezTo>
                  <a:cubicBezTo>
                    <a:pt x="2879258" y="2670557"/>
                    <a:pt x="2878514" y="2670215"/>
                    <a:pt x="2877755" y="2669888"/>
                  </a:cubicBezTo>
                  <a:cubicBezTo>
                    <a:pt x="2878514" y="2669858"/>
                    <a:pt x="2879274" y="2669798"/>
                    <a:pt x="2880047" y="2669798"/>
                  </a:cubicBezTo>
                  <a:cubicBezTo>
                    <a:pt x="2880792" y="2669798"/>
                    <a:pt x="2881491" y="2669858"/>
                    <a:pt x="2882220" y="2669888"/>
                  </a:cubicBezTo>
                  <a:close/>
                  <a:moveTo>
                    <a:pt x="2836634" y="2680097"/>
                  </a:moveTo>
                  <a:cubicBezTo>
                    <a:pt x="2833941" y="2677939"/>
                    <a:pt x="2831172" y="2675989"/>
                    <a:pt x="2828300" y="2674233"/>
                  </a:cubicBezTo>
                  <a:cubicBezTo>
                    <a:pt x="2835310" y="2671376"/>
                    <a:pt x="2842855" y="2669783"/>
                    <a:pt x="2851040" y="2669783"/>
                  </a:cubicBezTo>
                  <a:cubicBezTo>
                    <a:pt x="2851800" y="2669783"/>
                    <a:pt x="2852529" y="2669843"/>
                    <a:pt x="2853273" y="2669872"/>
                  </a:cubicBezTo>
                  <a:cubicBezTo>
                    <a:pt x="2847379" y="2672492"/>
                    <a:pt x="2841843" y="2675929"/>
                    <a:pt x="2836634" y="2680097"/>
                  </a:cubicBezTo>
                  <a:close/>
                  <a:moveTo>
                    <a:pt x="2832288" y="2683803"/>
                  </a:moveTo>
                  <a:cubicBezTo>
                    <a:pt x="2828776" y="2686988"/>
                    <a:pt x="2825413" y="2690515"/>
                    <a:pt x="2822168" y="2694310"/>
                  </a:cubicBezTo>
                  <a:cubicBezTo>
                    <a:pt x="2818939" y="2690515"/>
                    <a:pt x="2815560" y="2686988"/>
                    <a:pt x="2812048" y="2683803"/>
                  </a:cubicBezTo>
                  <a:cubicBezTo>
                    <a:pt x="2815292" y="2681273"/>
                    <a:pt x="2818656" y="2679055"/>
                    <a:pt x="2822168" y="2677150"/>
                  </a:cubicBezTo>
                  <a:cubicBezTo>
                    <a:pt x="2825680" y="2679055"/>
                    <a:pt x="2829044" y="2681287"/>
                    <a:pt x="2832288" y="2683803"/>
                  </a:cubicBezTo>
                  <a:close/>
                  <a:moveTo>
                    <a:pt x="2807702" y="2680097"/>
                  </a:moveTo>
                  <a:cubicBezTo>
                    <a:pt x="2802493" y="2675929"/>
                    <a:pt x="2796971" y="2672492"/>
                    <a:pt x="2791063" y="2669872"/>
                  </a:cubicBezTo>
                  <a:cubicBezTo>
                    <a:pt x="2791807" y="2669843"/>
                    <a:pt x="2792536" y="2669783"/>
                    <a:pt x="2793295" y="2669783"/>
                  </a:cubicBezTo>
                  <a:cubicBezTo>
                    <a:pt x="2801481" y="2669783"/>
                    <a:pt x="2809026" y="2671361"/>
                    <a:pt x="2816036" y="2674233"/>
                  </a:cubicBezTo>
                  <a:cubicBezTo>
                    <a:pt x="2813164" y="2676004"/>
                    <a:pt x="2810381" y="2677954"/>
                    <a:pt x="2807702" y="2680097"/>
                  </a:cubicBezTo>
                  <a:close/>
                  <a:moveTo>
                    <a:pt x="2766566" y="2669888"/>
                  </a:moveTo>
                  <a:cubicBezTo>
                    <a:pt x="2765822" y="2670215"/>
                    <a:pt x="2765078" y="2670557"/>
                    <a:pt x="2764334" y="2670914"/>
                  </a:cubicBezTo>
                  <a:cubicBezTo>
                    <a:pt x="2763589" y="2670557"/>
                    <a:pt x="2762845" y="2670215"/>
                    <a:pt x="2762101" y="2669888"/>
                  </a:cubicBezTo>
                  <a:cubicBezTo>
                    <a:pt x="2762830" y="2669858"/>
                    <a:pt x="2763530" y="2669813"/>
                    <a:pt x="2764274" y="2669813"/>
                  </a:cubicBezTo>
                  <a:cubicBezTo>
                    <a:pt x="2765048" y="2669798"/>
                    <a:pt x="2765807" y="2669858"/>
                    <a:pt x="2766566" y="2669888"/>
                  </a:cubicBezTo>
                  <a:close/>
                  <a:moveTo>
                    <a:pt x="2737499" y="2669888"/>
                  </a:moveTo>
                  <a:cubicBezTo>
                    <a:pt x="2736755" y="2670215"/>
                    <a:pt x="2735997" y="2670557"/>
                    <a:pt x="2735267" y="2670914"/>
                  </a:cubicBezTo>
                  <a:cubicBezTo>
                    <a:pt x="2734538" y="2670557"/>
                    <a:pt x="2733794" y="2670215"/>
                    <a:pt x="2733035" y="2669888"/>
                  </a:cubicBezTo>
                  <a:cubicBezTo>
                    <a:pt x="2733794" y="2669858"/>
                    <a:pt x="2734553" y="2669798"/>
                    <a:pt x="2735327" y="2669798"/>
                  </a:cubicBezTo>
                  <a:cubicBezTo>
                    <a:pt x="2736071" y="2669798"/>
                    <a:pt x="2736785" y="2669858"/>
                    <a:pt x="2737499" y="2669888"/>
                  </a:cubicBezTo>
                  <a:close/>
                  <a:moveTo>
                    <a:pt x="2632174" y="2775451"/>
                  </a:moveTo>
                  <a:lnTo>
                    <a:pt x="2620119" y="2775451"/>
                  </a:lnTo>
                  <a:cubicBezTo>
                    <a:pt x="2618333" y="2771388"/>
                    <a:pt x="2616532" y="2767355"/>
                    <a:pt x="2614702" y="2763322"/>
                  </a:cubicBezTo>
                  <a:cubicBezTo>
                    <a:pt x="2637189" y="2714015"/>
                    <a:pt x="2662788" y="2669798"/>
                    <a:pt x="2706320" y="2669798"/>
                  </a:cubicBezTo>
                  <a:cubicBezTo>
                    <a:pt x="2707079" y="2669798"/>
                    <a:pt x="2707809" y="2669858"/>
                    <a:pt x="2708553" y="2669888"/>
                  </a:cubicBezTo>
                  <a:cubicBezTo>
                    <a:pt x="2673891" y="2685201"/>
                    <a:pt x="2652311" y="2729806"/>
                    <a:pt x="2632174" y="2775451"/>
                  </a:cubicBezTo>
                  <a:close/>
                  <a:moveTo>
                    <a:pt x="2614077" y="2775451"/>
                  </a:moveTo>
                  <a:lnTo>
                    <a:pt x="2609254" y="2775451"/>
                  </a:lnTo>
                  <a:cubicBezTo>
                    <a:pt x="2610058" y="2773650"/>
                    <a:pt x="2610862" y="2771835"/>
                    <a:pt x="2611666" y="2770033"/>
                  </a:cubicBezTo>
                  <a:cubicBezTo>
                    <a:pt x="2612484" y="2771835"/>
                    <a:pt x="2613288" y="2773636"/>
                    <a:pt x="2614077" y="2775451"/>
                  </a:cubicBezTo>
                  <a:close/>
                  <a:moveTo>
                    <a:pt x="2603227" y="2775451"/>
                  </a:moveTo>
                  <a:lnTo>
                    <a:pt x="2591172" y="2775451"/>
                  </a:lnTo>
                  <a:cubicBezTo>
                    <a:pt x="2571036" y="2729806"/>
                    <a:pt x="2549456" y="2685201"/>
                    <a:pt x="2514778" y="2669888"/>
                  </a:cubicBezTo>
                  <a:cubicBezTo>
                    <a:pt x="2515522" y="2669858"/>
                    <a:pt x="2516252" y="2669798"/>
                    <a:pt x="2517011" y="2669798"/>
                  </a:cubicBezTo>
                  <a:cubicBezTo>
                    <a:pt x="2560558" y="2669798"/>
                    <a:pt x="2586156" y="2714015"/>
                    <a:pt x="2608644" y="2763322"/>
                  </a:cubicBezTo>
                  <a:cubicBezTo>
                    <a:pt x="2606813" y="2767340"/>
                    <a:pt x="2605013" y="2771388"/>
                    <a:pt x="2603227" y="2775451"/>
                  </a:cubicBezTo>
                  <a:close/>
                  <a:moveTo>
                    <a:pt x="2490281" y="2669888"/>
                  </a:moveTo>
                  <a:cubicBezTo>
                    <a:pt x="2489537" y="2670215"/>
                    <a:pt x="2488793" y="2670557"/>
                    <a:pt x="2488064" y="2670914"/>
                  </a:cubicBezTo>
                  <a:cubicBezTo>
                    <a:pt x="2487320" y="2670557"/>
                    <a:pt x="2486576" y="2670215"/>
                    <a:pt x="2485832" y="2669888"/>
                  </a:cubicBezTo>
                  <a:cubicBezTo>
                    <a:pt x="2486546" y="2669858"/>
                    <a:pt x="2487260" y="2669813"/>
                    <a:pt x="2487989" y="2669813"/>
                  </a:cubicBezTo>
                  <a:cubicBezTo>
                    <a:pt x="2488763" y="2669798"/>
                    <a:pt x="2489523" y="2669858"/>
                    <a:pt x="2490281" y="2669888"/>
                  </a:cubicBezTo>
                  <a:close/>
                  <a:moveTo>
                    <a:pt x="2461215" y="2669888"/>
                  </a:moveTo>
                  <a:cubicBezTo>
                    <a:pt x="2460471" y="2670215"/>
                    <a:pt x="2459712" y="2670557"/>
                    <a:pt x="2458983" y="2670914"/>
                  </a:cubicBezTo>
                  <a:cubicBezTo>
                    <a:pt x="2458253" y="2670557"/>
                    <a:pt x="2457509" y="2670215"/>
                    <a:pt x="2456765" y="2669888"/>
                  </a:cubicBezTo>
                  <a:cubicBezTo>
                    <a:pt x="2457525" y="2669858"/>
                    <a:pt x="2458283" y="2669798"/>
                    <a:pt x="2459057" y="2669798"/>
                  </a:cubicBezTo>
                  <a:cubicBezTo>
                    <a:pt x="2459787" y="2669798"/>
                    <a:pt x="2460486" y="2669858"/>
                    <a:pt x="2461215" y="2669888"/>
                  </a:cubicBezTo>
                  <a:close/>
                  <a:moveTo>
                    <a:pt x="2415644" y="2680097"/>
                  </a:moveTo>
                  <a:cubicBezTo>
                    <a:pt x="2412950" y="2677939"/>
                    <a:pt x="2410182" y="2675989"/>
                    <a:pt x="2407310" y="2674248"/>
                  </a:cubicBezTo>
                  <a:cubicBezTo>
                    <a:pt x="2414319" y="2671390"/>
                    <a:pt x="2421865" y="2669813"/>
                    <a:pt x="2430036" y="2669813"/>
                  </a:cubicBezTo>
                  <a:cubicBezTo>
                    <a:pt x="2430794" y="2669813"/>
                    <a:pt x="2431524" y="2669872"/>
                    <a:pt x="2432268" y="2669902"/>
                  </a:cubicBezTo>
                  <a:cubicBezTo>
                    <a:pt x="2426375" y="2672492"/>
                    <a:pt x="2420838" y="2675929"/>
                    <a:pt x="2415644" y="2680097"/>
                  </a:cubicBezTo>
                  <a:close/>
                  <a:moveTo>
                    <a:pt x="2411283" y="2683803"/>
                  </a:moveTo>
                  <a:cubicBezTo>
                    <a:pt x="2407771" y="2686988"/>
                    <a:pt x="2404407" y="2690515"/>
                    <a:pt x="2401163" y="2694310"/>
                  </a:cubicBezTo>
                  <a:cubicBezTo>
                    <a:pt x="2397934" y="2690515"/>
                    <a:pt x="2394555" y="2686988"/>
                    <a:pt x="2391042" y="2683803"/>
                  </a:cubicBezTo>
                  <a:cubicBezTo>
                    <a:pt x="2394287" y="2681273"/>
                    <a:pt x="2397651" y="2679055"/>
                    <a:pt x="2401163" y="2677165"/>
                  </a:cubicBezTo>
                  <a:cubicBezTo>
                    <a:pt x="2404675" y="2679055"/>
                    <a:pt x="2408039" y="2681273"/>
                    <a:pt x="2411283" y="2683803"/>
                  </a:cubicBezTo>
                  <a:close/>
                  <a:moveTo>
                    <a:pt x="2386697" y="2680097"/>
                  </a:moveTo>
                  <a:cubicBezTo>
                    <a:pt x="2381503" y="2675929"/>
                    <a:pt x="2375966" y="2672492"/>
                    <a:pt x="2370058" y="2669888"/>
                  </a:cubicBezTo>
                  <a:cubicBezTo>
                    <a:pt x="2370802" y="2669858"/>
                    <a:pt x="2371531" y="2669798"/>
                    <a:pt x="2372291" y="2669798"/>
                  </a:cubicBezTo>
                  <a:cubicBezTo>
                    <a:pt x="2380476" y="2669798"/>
                    <a:pt x="2388006" y="2671376"/>
                    <a:pt x="2395017" y="2674233"/>
                  </a:cubicBezTo>
                  <a:cubicBezTo>
                    <a:pt x="2392159" y="2675989"/>
                    <a:pt x="2389376" y="2677939"/>
                    <a:pt x="2386697" y="2680097"/>
                  </a:cubicBezTo>
                  <a:close/>
                  <a:moveTo>
                    <a:pt x="2345576" y="2669888"/>
                  </a:moveTo>
                  <a:cubicBezTo>
                    <a:pt x="2344832" y="2670215"/>
                    <a:pt x="2344087" y="2670557"/>
                    <a:pt x="2343358" y="2670914"/>
                  </a:cubicBezTo>
                  <a:cubicBezTo>
                    <a:pt x="2342614" y="2670557"/>
                    <a:pt x="2341870" y="2670215"/>
                    <a:pt x="2341125" y="2669888"/>
                  </a:cubicBezTo>
                  <a:cubicBezTo>
                    <a:pt x="2341840" y="2669858"/>
                    <a:pt x="2342555" y="2669813"/>
                    <a:pt x="2343284" y="2669813"/>
                  </a:cubicBezTo>
                  <a:cubicBezTo>
                    <a:pt x="2344058" y="2669798"/>
                    <a:pt x="2344802" y="2669858"/>
                    <a:pt x="2345576" y="2669888"/>
                  </a:cubicBezTo>
                  <a:close/>
                  <a:moveTo>
                    <a:pt x="2316495" y="2669888"/>
                  </a:moveTo>
                  <a:cubicBezTo>
                    <a:pt x="2315750" y="2670215"/>
                    <a:pt x="2314992" y="2670557"/>
                    <a:pt x="2314262" y="2670914"/>
                  </a:cubicBezTo>
                  <a:cubicBezTo>
                    <a:pt x="2313533" y="2670557"/>
                    <a:pt x="2312789" y="2670215"/>
                    <a:pt x="2312045" y="2669888"/>
                  </a:cubicBezTo>
                  <a:cubicBezTo>
                    <a:pt x="2312804" y="2669858"/>
                    <a:pt x="2313563" y="2669798"/>
                    <a:pt x="2314336" y="2669798"/>
                  </a:cubicBezTo>
                  <a:cubicBezTo>
                    <a:pt x="2315066" y="2669798"/>
                    <a:pt x="2315780" y="2669858"/>
                    <a:pt x="2316495" y="2669888"/>
                  </a:cubicBezTo>
                  <a:close/>
                  <a:moveTo>
                    <a:pt x="2211169" y="2775436"/>
                  </a:moveTo>
                  <a:lnTo>
                    <a:pt x="2199084" y="2775436"/>
                  </a:lnTo>
                  <a:cubicBezTo>
                    <a:pt x="2197298" y="2771388"/>
                    <a:pt x="2195498" y="2767355"/>
                    <a:pt x="2193697" y="2763351"/>
                  </a:cubicBezTo>
                  <a:cubicBezTo>
                    <a:pt x="2216185" y="2714030"/>
                    <a:pt x="2241783" y="2669798"/>
                    <a:pt x="2285330" y="2669798"/>
                  </a:cubicBezTo>
                  <a:cubicBezTo>
                    <a:pt x="2286089" y="2669798"/>
                    <a:pt x="2286818" y="2669858"/>
                    <a:pt x="2287563" y="2669888"/>
                  </a:cubicBezTo>
                  <a:cubicBezTo>
                    <a:pt x="2252886" y="2685201"/>
                    <a:pt x="2231306" y="2729791"/>
                    <a:pt x="2211169" y="2775436"/>
                  </a:cubicBezTo>
                  <a:close/>
                  <a:moveTo>
                    <a:pt x="2193041" y="2775436"/>
                  </a:moveTo>
                  <a:lnTo>
                    <a:pt x="2188250" y="2775436"/>
                  </a:lnTo>
                  <a:cubicBezTo>
                    <a:pt x="2189038" y="2773636"/>
                    <a:pt x="2189842" y="2771849"/>
                    <a:pt x="2190645" y="2770063"/>
                  </a:cubicBezTo>
                  <a:cubicBezTo>
                    <a:pt x="2191449" y="2771849"/>
                    <a:pt x="2192253" y="2773650"/>
                    <a:pt x="2193041" y="2775436"/>
                  </a:cubicBezTo>
                  <a:close/>
                  <a:moveTo>
                    <a:pt x="2182222" y="2775436"/>
                  </a:moveTo>
                  <a:lnTo>
                    <a:pt x="2170137" y="2775436"/>
                  </a:lnTo>
                  <a:cubicBezTo>
                    <a:pt x="2150000" y="2729791"/>
                    <a:pt x="2128420" y="2685187"/>
                    <a:pt x="2093728" y="2669872"/>
                  </a:cubicBezTo>
                  <a:cubicBezTo>
                    <a:pt x="2094473" y="2669843"/>
                    <a:pt x="2095202" y="2669783"/>
                    <a:pt x="2095961" y="2669783"/>
                  </a:cubicBezTo>
                  <a:cubicBezTo>
                    <a:pt x="2139523" y="2669783"/>
                    <a:pt x="2165122" y="2714015"/>
                    <a:pt x="2187625" y="2763336"/>
                  </a:cubicBezTo>
                  <a:cubicBezTo>
                    <a:pt x="2185809" y="2767355"/>
                    <a:pt x="2184008" y="2771403"/>
                    <a:pt x="2182222" y="2775436"/>
                  </a:cubicBezTo>
                  <a:close/>
                  <a:moveTo>
                    <a:pt x="2069247" y="2669888"/>
                  </a:moveTo>
                  <a:cubicBezTo>
                    <a:pt x="2068502" y="2670215"/>
                    <a:pt x="2067758" y="2670557"/>
                    <a:pt x="2067029" y="2670914"/>
                  </a:cubicBezTo>
                  <a:cubicBezTo>
                    <a:pt x="2066285" y="2670557"/>
                    <a:pt x="2065540" y="2670215"/>
                    <a:pt x="2064796" y="2669888"/>
                  </a:cubicBezTo>
                  <a:cubicBezTo>
                    <a:pt x="2065526" y="2669858"/>
                    <a:pt x="2066240" y="2669813"/>
                    <a:pt x="2066984" y="2669813"/>
                  </a:cubicBezTo>
                  <a:cubicBezTo>
                    <a:pt x="2067743" y="2669798"/>
                    <a:pt x="2068487" y="2669858"/>
                    <a:pt x="2069247" y="2669888"/>
                  </a:cubicBezTo>
                  <a:close/>
                  <a:moveTo>
                    <a:pt x="2040225" y="2669888"/>
                  </a:moveTo>
                  <a:cubicBezTo>
                    <a:pt x="2039481" y="2670215"/>
                    <a:pt x="2038722" y="2670557"/>
                    <a:pt x="2037993" y="2670914"/>
                  </a:cubicBezTo>
                  <a:cubicBezTo>
                    <a:pt x="2037263" y="2670557"/>
                    <a:pt x="2036519" y="2670215"/>
                    <a:pt x="2035760" y="2669888"/>
                  </a:cubicBezTo>
                  <a:cubicBezTo>
                    <a:pt x="2036519" y="2669858"/>
                    <a:pt x="2037263" y="2669798"/>
                    <a:pt x="2038037" y="2669798"/>
                  </a:cubicBezTo>
                  <a:cubicBezTo>
                    <a:pt x="2038767" y="2669798"/>
                    <a:pt x="2039495" y="2669858"/>
                    <a:pt x="2040225" y="2669888"/>
                  </a:cubicBezTo>
                  <a:close/>
                  <a:moveTo>
                    <a:pt x="1994624" y="2680112"/>
                  </a:moveTo>
                  <a:cubicBezTo>
                    <a:pt x="1991930" y="2677954"/>
                    <a:pt x="1989162" y="2676004"/>
                    <a:pt x="1986289" y="2674248"/>
                  </a:cubicBezTo>
                  <a:cubicBezTo>
                    <a:pt x="1993314" y="2671376"/>
                    <a:pt x="2000860" y="2669798"/>
                    <a:pt x="2009045" y="2669798"/>
                  </a:cubicBezTo>
                  <a:cubicBezTo>
                    <a:pt x="2009805" y="2669798"/>
                    <a:pt x="2010534" y="2669858"/>
                    <a:pt x="2011278" y="2669888"/>
                  </a:cubicBezTo>
                  <a:cubicBezTo>
                    <a:pt x="2005370" y="2672492"/>
                    <a:pt x="1999833" y="2675945"/>
                    <a:pt x="1994624" y="2680112"/>
                  </a:cubicBezTo>
                  <a:close/>
                  <a:moveTo>
                    <a:pt x="1990263" y="2683818"/>
                  </a:moveTo>
                  <a:cubicBezTo>
                    <a:pt x="1986751" y="2687003"/>
                    <a:pt x="1983388" y="2690530"/>
                    <a:pt x="1980143" y="2694325"/>
                  </a:cubicBezTo>
                  <a:cubicBezTo>
                    <a:pt x="1976914" y="2690530"/>
                    <a:pt x="1973535" y="2687003"/>
                    <a:pt x="1970023" y="2683818"/>
                  </a:cubicBezTo>
                  <a:cubicBezTo>
                    <a:pt x="1973267" y="2681287"/>
                    <a:pt x="1976631" y="2679055"/>
                    <a:pt x="1980143" y="2677165"/>
                  </a:cubicBezTo>
                  <a:cubicBezTo>
                    <a:pt x="1983655" y="2679070"/>
                    <a:pt x="1987019" y="2681303"/>
                    <a:pt x="1990263" y="2683818"/>
                  </a:cubicBezTo>
                  <a:close/>
                  <a:moveTo>
                    <a:pt x="1965677" y="2680112"/>
                  </a:moveTo>
                  <a:cubicBezTo>
                    <a:pt x="1960468" y="2675929"/>
                    <a:pt x="1954932" y="2672492"/>
                    <a:pt x="1949008" y="2669872"/>
                  </a:cubicBezTo>
                  <a:cubicBezTo>
                    <a:pt x="1949752" y="2669843"/>
                    <a:pt x="1950481" y="2669783"/>
                    <a:pt x="1951241" y="2669783"/>
                  </a:cubicBezTo>
                  <a:cubicBezTo>
                    <a:pt x="1959426" y="2669783"/>
                    <a:pt x="1966987" y="2671361"/>
                    <a:pt x="1974011" y="2674233"/>
                  </a:cubicBezTo>
                  <a:cubicBezTo>
                    <a:pt x="1971139" y="2676004"/>
                    <a:pt x="1968356" y="2677969"/>
                    <a:pt x="1965677" y="2680112"/>
                  </a:cubicBezTo>
                  <a:close/>
                  <a:moveTo>
                    <a:pt x="1924526" y="2669888"/>
                  </a:moveTo>
                  <a:cubicBezTo>
                    <a:pt x="1923782" y="2670215"/>
                    <a:pt x="1923037" y="2670557"/>
                    <a:pt x="1922293" y="2670914"/>
                  </a:cubicBezTo>
                  <a:cubicBezTo>
                    <a:pt x="1921549" y="2670557"/>
                    <a:pt x="1920805" y="2670215"/>
                    <a:pt x="1920061" y="2669888"/>
                  </a:cubicBezTo>
                  <a:cubicBezTo>
                    <a:pt x="1920791" y="2669858"/>
                    <a:pt x="1921505" y="2669813"/>
                    <a:pt x="1922249" y="2669813"/>
                  </a:cubicBezTo>
                  <a:cubicBezTo>
                    <a:pt x="1923023" y="2669798"/>
                    <a:pt x="1923767" y="2669858"/>
                    <a:pt x="1924526" y="2669888"/>
                  </a:cubicBezTo>
                  <a:close/>
                  <a:moveTo>
                    <a:pt x="1895504" y="2669888"/>
                  </a:moveTo>
                  <a:cubicBezTo>
                    <a:pt x="1894760" y="2670215"/>
                    <a:pt x="1894001" y="2670557"/>
                    <a:pt x="1893272" y="2670914"/>
                  </a:cubicBezTo>
                  <a:cubicBezTo>
                    <a:pt x="1892543" y="2670557"/>
                    <a:pt x="1891799" y="2670215"/>
                    <a:pt x="1891039" y="2669888"/>
                  </a:cubicBezTo>
                  <a:cubicBezTo>
                    <a:pt x="1891799" y="2669858"/>
                    <a:pt x="1892543" y="2669798"/>
                    <a:pt x="1893317" y="2669798"/>
                  </a:cubicBezTo>
                  <a:cubicBezTo>
                    <a:pt x="1894061" y="2669798"/>
                    <a:pt x="1894775" y="2669858"/>
                    <a:pt x="1895504" y="2669888"/>
                  </a:cubicBezTo>
                  <a:close/>
                  <a:moveTo>
                    <a:pt x="1790164" y="2775466"/>
                  </a:moveTo>
                  <a:lnTo>
                    <a:pt x="1778019" y="2775466"/>
                  </a:lnTo>
                  <a:cubicBezTo>
                    <a:pt x="1776248" y="2771448"/>
                    <a:pt x="1774462" y="2767429"/>
                    <a:pt x="1772661" y="2763441"/>
                  </a:cubicBezTo>
                  <a:cubicBezTo>
                    <a:pt x="1795164" y="2714089"/>
                    <a:pt x="1820778" y="2669798"/>
                    <a:pt x="1864340" y="2669798"/>
                  </a:cubicBezTo>
                  <a:cubicBezTo>
                    <a:pt x="1865099" y="2669798"/>
                    <a:pt x="1865828" y="2669858"/>
                    <a:pt x="1866572" y="2669888"/>
                  </a:cubicBezTo>
                  <a:cubicBezTo>
                    <a:pt x="1831880" y="2685201"/>
                    <a:pt x="1810300" y="2729806"/>
                    <a:pt x="1790164" y="2775466"/>
                  </a:cubicBezTo>
                  <a:close/>
                  <a:moveTo>
                    <a:pt x="1771977" y="2775466"/>
                  </a:moveTo>
                  <a:lnTo>
                    <a:pt x="1767245" y="2775466"/>
                  </a:lnTo>
                  <a:cubicBezTo>
                    <a:pt x="1768033" y="2773695"/>
                    <a:pt x="1768822" y="2771924"/>
                    <a:pt x="1769611" y="2770153"/>
                  </a:cubicBezTo>
                  <a:cubicBezTo>
                    <a:pt x="1770399" y="2771909"/>
                    <a:pt x="1771188" y="2773680"/>
                    <a:pt x="1771977" y="2775466"/>
                  </a:cubicBezTo>
                  <a:close/>
                  <a:moveTo>
                    <a:pt x="1761217" y="2775451"/>
                  </a:moveTo>
                  <a:lnTo>
                    <a:pt x="1749073" y="2775451"/>
                  </a:lnTo>
                  <a:cubicBezTo>
                    <a:pt x="1728936" y="2729806"/>
                    <a:pt x="1707341" y="2685187"/>
                    <a:pt x="1672664" y="2669872"/>
                  </a:cubicBezTo>
                  <a:cubicBezTo>
                    <a:pt x="1673408" y="2669843"/>
                    <a:pt x="1674138" y="2669783"/>
                    <a:pt x="1674896" y="2669783"/>
                  </a:cubicBezTo>
                  <a:cubicBezTo>
                    <a:pt x="1718474" y="2669783"/>
                    <a:pt x="1744087" y="2714075"/>
                    <a:pt x="1766590" y="2763426"/>
                  </a:cubicBezTo>
                  <a:cubicBezTo>
                    <a:pt x="1764774" y="2767429"/>
                    <a:pt x="1762988" y="2771433"/>
                    <a:pt x="1761217" y="2775451"/>
                  </a:cubicBezTo>
                  <a:close/>
                  <a:moveTo>
                    <a:pt x="1743030" y="2775451"/>
                  </a:moveTo>
                  <a:lnTo>
                    <a:pt x="1720125" y="2775451"/>
                  </a:lnTo>
                  <a:cubicBezTo>
                    <a:pt x="1701656" y="2733586"/>
                    <a:pt x="1681966" y="2692598"/>
                    <a:pt x="1652066" y="2674263"/>
                  </a:cubicBezTo>
                  <a:cubicBezTo>
                    <a:pt x="1654760" y="2673161"/>
                    <a:pt x="1657544" y="2672254"/>
                    <a:pt x="1660401" y="2671539"/>
                  </a:cubicBezTo>
                  <a:cubicBezTo>
                    <a:pt x="1698619" y="2680960"/>
                    <a:pt x="1721718" y="2727320"/>
                    <a:pt x="1743030" y="2775451"/>
                  </a:cubicBezTo>
                  <a:close/>
                  <a:moveTo>
                    <a:pt x="1645934" y="2670914"/>
                  </a:moveTo>
                  <a:cubicBezTo>
                    <a:pt x="1645190" y="2670557"/>
                    <a:pt x="1644446" y="2670215"/>
                    <a:pt x="1643702" y="2669888"/>
                  </a:cubicBezTo>
                  <a:cubicBezTo>
                    <a:pt x="1644446" y="2669858"/>
                    <a:pt x="1645176" y="2669798"/>
                    <a:pt x="1645934" y="2669798"/>
                  </a:cubicBezTo>
                  <a:cubicBezTo>
                    <a:pt x="1646694" y="2669798"/>
                    <a:pt x="1647423" y="2669858"/>
                    <a:pt x="1648167" y="2669888"/>
                  </a:cubicBezTo>
                  <a:cubicBezTo>
                    <a:pt x="1647423" y="2670215"/>
                    <a:pt x="1646679" y="2670557"/>
                    <a:pt x="1645934" y="2670914"/>
                  </a:cubicBezTo>
                  <a:close/>
                  <a:moveTo>
                    <a:pt x="1639803" y="2674278"/>
                  </a:moveTo>
                  <a:cubicBezTo>
                    <a:pt x="1625322" y="2683163"/>
                    <a:pt x="1613237" y="2697346"/>
                    <a:pt x="1602521" y="2714402"/>
                  </a:cubicBezTo>
                  <a:cubicBezTo>
                    <a:pt x="1599054" y="2708866"/>
                    <a:pt x="1595438" y="2703627"/>
                    <a:pt x="1591627" y="2698775"/>
                  </a:cubicBezTo>
                  <a:cubicBezTo>
                    <a:pt x="1603013" y="2685201"/>
                    <a:pt x="1616005" y="2675364"/>
                    <a:pt x="1631454" y="2671554"/>
                  </a:cubicBezTo>
                  <a:cubicBezTo>
                    <a:pt x="1634326" y="2672254"/>
                    <a:pt x="1637109" y="2673177"/>
                    <a:pt x="1639803" y="2674278"/>
                  </a:cubicBezTo>
                  <a:close/>
                  <a:moveTo>
                    <a:pt x="1588055" y="2694385"/>
                  </a:moveTo>
                  <a:cubicBezTo>
                    <a:pt x="1584826" y="2690575"/>
                    <a:pt x="1581447" y="2687062"/>
                    <a:pt x="1577935" y="2683862"/>
                  </a:cubicBezTo>
                  <a:cubicBezTo>
                    <a:pt x="1589246" y="2675037"/>
                    <a:pt x="1602060" y="2669813"/>
                    <a:pt x="1617002" y="2669813"/>
                  </a:cubicBezTo>
                  <a:cubicBezTo>
                    <a:pt x="1617762" y="2669813"/>
                    <a:pt x="1618491" y="2669872"/>
                    <a:pt x="1619235" y="2669902"/>
                  </a:cubicBezTo>
                  <a:cubicBezTo>
                    <a:pt x="1607492" y="2675067"/>
                    <a:pt x="1597238" y="2683579"/>
                    <a:pt x="1588055" y="2694385"/>
                  </a:cubicBezTo>
                  <a:close/>
                  <a:moveTo>
                    <a:pt x="1584469" y="2698775"/>
                  </a:moveTo>
                  <a:cubicBezTo>
                    <a:pt x="1580673" y="2703627"/>
                    <a:pt x="1577057" y="2708866"/>
                    <a:pt x="1573574" y="2714402"/>
                  </a:cubicBezTo>
                  <a:cubicBezTo>
                    <a:pt x="1570107" y="2708866"/>
                    <a:pt x="1566490" y="2703627"/>
                    <a:pt x="1562680" y="2698775"/>
                  </a:cubicBezTo>
                  <a:cubicBezTo>
                    <a:pt x="1566148" y="2694638"/>
                    <a:pt x="1569779" y="2690872"/>
                    <a:pt x="1573574" y="2687493"/>
                  </a:cubicBezTo>
                  <a:cubicBezTo>
                    <a:pt x="1577370" y="2690872"/>
                    <a:pt x="1581001" y="2694638"/>
                    <a:pt x="1584469" y="2698775"/>
                  </a:cubicBezTo>
                  <a:close/>
                  <a:moveTo>
                    <a:pt x="1559108" y="2694385"/>
                  </a:moveTo>
                  <a:cubicBezTo>
                    <a:pt x="1549926" y="2683579"/>
                    <a:pt x="1539671" y="2675067"/>
                    <a:pt x="1527929" y="2669888"/>
                  </a:cubicBezTo>
                  <a:cubicBezTo>
                    <a:pt x="1528673" y="2669858"/>
                    <a:pt x="1529402" y="2669798"/>
                    <a:pt x="1530161" y="2669798"/>
                  </a:cubicBezTo>
                  <a:cubicBezTo>
                    <a:pt x="1545103" y="2669798"/>
                    <a:pt x="1557917" y="2675037"/>
                    <a:pt x="1569228" y="2683862"/>
                  </a:cubicBezTo>
                  <a:cubicBezTo>
                    <a:pt x="1565716" y="2687047"/>
                    <a:pt x="1562353" y="2690575"/>
                    <a:pt x="1559108" y="2694385"/>
                  </a:cubicBezTo>
                  <a:close/>
                  <a:moveTo>
                    <a:pt x="1555521" y="2698775"/>
                  </a:moveTo>
                  <a:cubicBezTo>
                    <a:pt x="1551727" y="2703627"/>
                    <a:pt x="1548110" y="2708866"/>
                    <a:pt x="1544627" y="2714402"/>
                  </a:cubicBezTo>
                  <a:cubicBezTo>
                    <a:pt x="1533912" y="2697361"/>
                    <a:pt x="1521827" y="2683163"/>
                    <a:pt x="1507346" y="2674278"/>
                  </a:cubicBezTo>
                  <a:cubicBezTo>
                    <a:pt x="1510039" y="2673177"/>
                    <a:pt x="1512823" y="2672268"/>
                    <a:pt x="1515680" y="2671554"/>
                  </a:cubicBezTo>
                  <a:cubicBezTo>
                    <a:pt x="1531144" y="2675364"/>
                    <a:pt x="1544136" y="2685201"/>
                    <a:pt x="1555521" y="2698775"/>
                  </a:cubicBezTo>
                  <a:close/>
                  <a:moveTo>
                    <a:pt x="1501229" y="2670914"/>
                  </a:moveTo>
                  <a:cubicBezTo>
                    <a:pt x="1500485" y="2670557"/>
                    <a:pt x="1499741" y="2670215"/>
                    <a:pt x="1498997" y="2669888"/>
                  </a:cubicBezTo>
                  <a:cubicBezTo>
                    <a:pt x="1499741" y="2669858"/>
                    <a:pt x="1500470" y="2669798"/>
                    <a:pt x="1501229" y="2669798"/>
                  </a:cubicBezTo>
                  <a:cubicBezTo>
                    <a:pt x="1501988" y="2669798"/>
                    <a:pt x="1502717" y="2669858"/>
                    <a:pt x="1503461" y="2669888"/>
                  </a:cubicBezTo>
                  <a:cubicBezTo>
                    <a:pt x="1502703" y="2670215"/>
                    <a:pt x="1501959" y="2670557"/>
                    <a:pt x="1501229" y="2670914"/>
                  </a:cubicBezTo>
                  <a:close/>
                  <a:moveTo>
                    <a:pt x="1495097" y="2674278"/>
                  </a:moveTo>
                  <a:cubicBezTo>
                    <a:pt x="1465198" y="2692598"/>
                    <a:pt x="1445523" y="2733586"/>
                    <a:pt x="1427038" y="2775451"/>
                  </a:cubicBezTo>
                  <a:lnTo>
                    <a:pt x="1404134" y="2775451"/>
                  </a:lnTo>
                  <a:cubicBezTo>
                    <a:pt x="1425446" y="2727305"/>
                    <a:pt x="1448558" y="2680960"/>
                    <a:pt x="1486763" y="2671554"/>
                  </a:cubicBezTo>
                  <a:cubicBezTo>
                    <a:pt x="1489621" y="2672254"/>
                    <a:pt x="1492389" y="2673177"/>
                    <a:pt x="1495097" y="2674278"/>
                  </a:cubicBezTo>
                  <a:close/>
                  <a:moveTo>
                    <a:pt x="1398091" y="2775451"/>
                  </a:moveTo>
                  <a:lnTo>
                    <a:pt x="1375186" y="2775451"/>
                  </a:lnTo>
                  <a:cubicBezTo>
                    <a:pt x="1399073" y="2721516"/>
                    <a:pt x="1425178" y="2669798"/>
                    <a:pt x="1472282" y="2669798"/>
                  </a:cubicBezTo>
                  <a:cubicBezTo>
                    <a:pt x="1473041" y="2669798"/>
                    <a:pt x="1473771" y="2669858"/>
                    <a:pt x="1474515" y="2669888"/>
                  </a:cubicBezTo>
                  <a:cubicBezTo>
                    <a:pt x="1439823" y="2685201"/>
                    <a:pt x="1418243" y="2729806"/>
                    <a:pt x="1398091" y="2775451"/>
                  </a:cubicBezTo>
                  <a:close/>
                  <a:moveTo>
                    <a:pt x="1395666" y="2780972"/>
                  </a:moveTo>
                  <a:cubicBezTo>
                    <a:pt x="1394921" y="2782684"/>
                    <a:pt x="1394162" y="2784396"/>
                    <a:pt x="1393418" y="2786092"/>
                  </a:cubicBezTo>
                  <a:cubicBezTo>
                    <a:pt x="1392198" y="2788875"/>
                    <a:pt x="1390977" y="2791673"/>
                    <a:pt x="1389742" y="2794472"/>
                  </a:cubicBezTo>
                  <a:lnTo>
                    <a:pt x="1368906" y="2794486"/>
                  </a:lnTo>
                  <a:cubicBezTo>
                    <a:pt x="1368563" y="2793698"/>
                    <a:pt x="1368207" y="2792909"/>
                    <a:pt x="1367864" y="2792120"/>
                  </a:cubicBezTo>
                  <a:cubicBezTo>
                    <a:pt x="1368415" y="2790855"/>
                    <a:pt x="1368980" y="2789590"/>
                    <a:pt x="1369531" y="2788324"/>
                  </a:cubicBezTo>
                  <a:cubicBezTo>
                    <a:pt x="1370602" y="2785884"/>
                    <a:pt x="1371674" y="2783428"/>
                    <a:pt x="1372745" y="2780988"/>
                  </a:cubicBezTo>
                  <a:lnTo>
                    <a:pt x="1395666" y="2780988"/>
                  </a:lnTo>
                  <a:close/>
                  <a:moveTo>
                    <a:pt x="1364858" y="2785244"/>
                  </a:moveTo>
                  <a:cubicBezTo>
                    <a:pt x="1364233" y="2783815"/>
                    <a:pt x="1363608" y="2782401"/>
                    <a:pt x="1362982" y="2780972"/>
                  </a:cubicBezTo>
                  <a:lnTo>
                    <a:pt x="1366718" y="2780972"/>
                  </a:lnTo>
                  <a:cubicBezTo>
                    <a:pt x="1366093" y="2782387"/>
                    <a:pt x="1365483" y="2783815"/>
                    <a:pt x="1364858" y="2785244"/>
                  </a:cubicBezTo>
                  <a:close/>
                  <a:moveTo>
                    <a:pt x="1360170" y="2788310"/>
                  </a:moveTo>
                  <a:cubicBezTo>
                    <a:pt x="1360720" y="2789575"/>
                    <a:pt x="1361286" y="2790840"/>
                    <a:pt x="1361836" y="2792105"/>
                  </a:cubicBezTo>
                  <a:cubicBezTo>
                    <a:pt x="1361494" y="2792894"/>
                    <a:pt x="1361137" y="2793682"/>
                    <a:pt x="1360795" y="2794486"/>
                  </a:cubicBezTo>
                  <a:lnTo>
                    <a:pt x="1339974" y="2794501"/>
                  </a:lnTo>
                  <a:cubicBezTo>
                    <a:pt x="1338739" y="2791703"/>
                    <a:pt x="1337518" y="2788891"/>
                    <a:pt x="1336283" y="2786092"/>
                  </a:cubicBezTo>
                  <a:cubicBezTo>
                    <a:pt x="1335538" y="2784381"/>
                    <a:pt x="1334794" y="2782684"/>
                    <a:pt x="1334036" y="2780972"/>
                  </a:cubicBezTo>
                  <a:lnTo>
                    <a:pt x="1356955" y="2780972"/>
                  </a:lnTo>
                  <a:cubicBezTo>
                    <a:pt x="1358027" y="2783413"/>
                    <a:pt x="1359098" y="2785869"/>
                    <a:pt x="1360170" y="2788310"/>
                  </a:cubicBezTo>
                  <a:close/>
                  <a:moveTo>
                    <a:pt x="1331610" y="2775451"/>
                  </a:moveTo>
                  <a:cubicBezTo>
                    <a:pt x="1311473" y="2729806"/>
                    <a:pt x="1289908" y="2685201"/>
                    <a:pt x="1255231" y="2669888"/>
                  </a:cubicBezTo>
                  <a:cubicBezTo>
                    <a:pt x="1255975" y="2669858"/>
                    <a:pt x="1256719" y="2669798"/>
                    <a:pt x="1257463" y="2669798"/>
                  </a:cubicBezTo>
                  <a:cubicBezTo>
                    <a:pt x="1304537" y="2669798"/>
                    <a:pt x="1330642" y="2721516"/>
                    <a:pt x="1354514" y="2775451"/>
                  </a:cubicBezTo>
                  <a:lnTo>
                    <a:pt x="1331610" y="2775451"/>
                  </a:lnTo>
                  <a:close/>
                  <a:moveTo>
                    <a:pt x="1325582" y="2775451"/>
                  </a:moveTo>
                  <a:lnTo>
                    <a:pt x="1302677" y="2775451"/>
                  </a:lnTo>
                  <a:cubicBezTo>
                    <a:pt x="1284208" y="2733586"/>
                    <a:pt x="1264533" y="2692598"/>
                    <a:pt x="1234663" y="2674278"/>
                  </a:cubicBezTo>
                  <a:cubicBezTo>
                    <a:pt x="1237357" y="2673177"/>
                    <a:pt x="1240140" y="2672254"/>
                    <a:pt x="1243012" y="2671554"/>
                  </a:cubicBezTo>
                  <a:cubicBezTo>
                    <a:pt x="1281186" y="2680975"/>
                    <a:pt x="1304270" y="2727320"/>
                    <a:pt x="1325582" y="2775451"/>
                  </a:cubicBezTo>
                  <a:close/>
                  <a:moveTo>
                    <a:pt x="1228531" y="2670914"/>
                  </a:moveTo>
                  <a:cubicBezTo>
                    <a:pt x="1227787" y="2670557"/>
                    <a:pt x="1227043" y="2670215"/>
                    <a:pt x="1226299" y="2669888"/>
                  </a:cubicBezTo>
                  <a:cubicBezTo>
                    <a:pt x="1227043" y="2669858"/>
                    <a:pt x="1227787" y="2669798"/>
                    <a:pt x="1228546" y="2669798"/>
                  </a:cubicBezTo>
                  <a:cubicBezTo>
                    <a:pt x="1229305" y="2669798"/>
                    <a:pt x="1230035" y="2669858"/>
                    <a:pt x="1230779" y="2669888"/>
                  </a:cubicBezTo>
                  <a:cubicBezTo>
                    <a:pt x="1230019" y="2670215"/>
                    <a:pt x="1229261" y="2670557"/>
                    <a:pt x="1228531" y="2670914"/>
                  </a:cubicBezTo>
                  <a:close/>
                  <a:moveTo>
                    <a:pt x="1222399" y="2674278"/>
                  </a:moveTo>
                  <a:cubicBezTo>
                    <a:pt x="1207918" y="2683163"/>
                    <a:pt x="1195819" y="2697376"/>
                    <a:pt x="1185103" y="2714431"/>
                  </a:cubicBezTo>
                  <a:cubicBezTo>
                    <a:pt x="1181621" y="2708895"/>
                    <a:pt x="1178019" y="2703641"/>
                    <a:pt x="1174209" y="2698790"/>
                  </a:cubicBezTo>
                  <a:cubicBezTo>
                    <a:pt x="1185594" y="2685201"/>
                    <a:pt x="1198587" y="2675364"/>
                    <a:pt x="1214050" y="2671554"/>
                  </a:cubicBezTo>
                  <a:cubicBezTo>
                    <a:pt x="1216923" y="2672268"/>
                    <a:pt x="1219691" y="2673177"/>
                    <a:pt x="1222399" y="2674278"/>
                  </a:cubicBezTo>
                  <a:close/>
                  <a:moveTo>
                    <a:pt x="1170637" y="2694399"/>
                  </a:moveTo>
                  <a:cubicBezTo>
                    <a:pt x="1167408" y="2690589"/>
                    <a:pt x="1164029" y="2687062"/>
                    <a:pt x="1160517" y="2683862"/>
                  </a:cubicBezTo>
                  <a:cubicBezTo>
                    <a:pt x="1171828" y="2675037"/>
                    <a:pt x="1184642" y="2669798"/>
                    <a:pt x="1199585" y="2669798"/>
                  </a:cubicBezTo>
                  <a:cubicBezTo>
                    <a:pt x="1200343" y="2669798"/>
                    <a:pt x="1201073" y="2669858"/>
                    <a:pt x="1201817" y="2669888"/>
                  </a:cubicBezTo>
                  <a:cubicBezTo>
                    <a:pt x="1190074" y="2675067"/>
                    <a:pt x="1179820" y="2683595"/>
                    <a:pt x="1170637" y="2694399"/>
                  </a:cubicBezTo>
                  <a:close/>
                  <a:moveTo>
                    <a:pt x="1167050" y="2698805"/>
                  </a:moveTo>
                  <a:cubicBezTo>
                    <a:pt x="1163255" y="2703657"/>
                    <a:pt x="1159639" y="2708910"/>
                    <a:pt x="1156156" y="2714447"/>
                  </a:cubicBezTo>
                  <a:cubicBezTo>
                    <a:pt x="1152688" y="2708910"/>
                    <a:pt x="1149072" y="2703657"/>
                    <a:pt x="1145262" y="2698805"/>
                  </a:cubicBezTo>
                  <a:cubicBezTo>
                    <a:pt x="1148729" y="2694667"/>
                    <a:pt x="1152361" y="2690887"/>
                    <a:pt x="1156156" y="2687509"/>
                  </a:cubicBezTo>
                  <a:cubicBezTo>
                    <a:pt x="1159951" y="2690887"/>
                    <a:pt x="1163582" y="2694652"/>
                    <a:pt x="1167050" y="2698805"/>
                  </a:cubicBezTo>
                  <a:close/>
                  <a:moveTo>
                    <a:pt x="1141690" y="2694399"/>
                  </a:moveTo>
                  <a:cubicBezTo>
                    <a:pt x="1132507" y="2683595"/>
                    <a:pt x="1122253" y="2675067"/>
                    <a:pt x="1110511" y="2669888"/>
                  </a:cubicBezTo>
                  <a:cubicBezTo>
                    <a:pt x="1111255" y="2669858"/>
                    <a:pt x="1111999" y="2669798"/>
                    <a:pt x="1112758" y="2669798"/>
                  </a:cubicBezTo>
                  <a:cubicBezTo>
                    <a:pt x="1127700" y="2669798"/>
                    <a:pt x="1140514" y="2675037"/>
                    <a:pt x="1151825" y="2683862"/>
                  </a:cubicBezTo>
                  <a:cubicBezTo>
                    <a:pt x="1148298" y="2687062"/>
                    <a:pt x="1144935" y="2690589"/>
                    <a:pt x="1141690" y="2694399"/>
                  </a:cubicBezTo>
                  <a:close/>
                  <a:moveTo>
                    <a:pt x="1138118" y="2698805"/>
                  </a:moveTo>
                  <a:cubicBezTo>
                    <a:pt x="1134323" y="2703657"/>
                    <a:pt x="1130706" y="2708910"/>
                    <a:pt x="1127224" y="2714447"/>
                  </a:cubicBezTo>
                  <a:cubicBezTo>
                    <a:pt x="1116508" y="2697391"/>
                    <a:pt x="1104423" y="2683178"/>
                    <a:pt x="1089942" y="2674293"/>
                  </a:cubicBezTo>
                  <a:cubicBezTo>
                    <a:pt x="1092636" y="2673191"/>
                    <a:pt x="1095419" y="2672268"/>
                    <a:pt x="1098292" y="2671569"/>
                  </a:cubicBezTo>
                  <a:cubicBezTo>
                    <a:pt x="1113740" y="2675364"/>
                    <a:pt x="1126718" y="2685217"/>
                    <a:pt x="1138118" y="2698805"/>
                  </a:cubicBezTo>
                  <a:close/>
                  <a:moveTo>
                    <a:pt x="1083811" y="2670914"/>
                  </a:moveTo>
                  <a:cubicBezTo>
                    <a:pt x="1083067" y="2670557"/>
                    <a:pt x="1082323" y="2670215"/>
                    <a:pt x="1081579" y="2669888"/>
                  </a:cubicBezTo>
                  <a:cubicBezTo>
                    <a:pt x="1082323" y="2669858"/>
                    <a:pt x="1083067" y="2669798"/>
                    <a:pt x="1083826" y="2669798"/>
                  </a:cubicBezTo>
                  <a:cubicBezTo>
                    <a:pt x="1084585" y="2669798"/>
                    <a:pt x="1085314" y="2669858"/>
                    <a:pt x="1086058" y="2669888"/>
                  </a:cubicBezTo>
                  <a:cubicBezTo>
                    <a:pt x="1085299" y="2670215"/>
                    <a:pt x="1084555" y="2670557"/>
                    <a:pt x="1083811" y="2670914"/>
                  </a:cubicBezTo>
                  <a:close/>
                  <a:moveTo>
                    <a:pt x="1077679" y="2674278"/>
                  </a:moveTo>
                  <a:cubicBezTo>
                    <a:pt x="1047794" y="2692598"/>
                    <a:pt x="1028119" y="2733586"/>
                    <a:pt x="1009650" y="2775451"/>
                  </a:cubicBezTo>
                  <a:lnTo>
                    <a:pt x="986745" y="2775451"/>
                  </a:lnTo>
                  <a:cubicBezTo>
                    <a:pt x="1008057" y="2727320"/>
                    <a:pt x="1031141" y="2680975"/>
                    <a:pt x="1069330" y="2671554"/>
                  </a:cubicBezTo>
                  <a:cubicBezTo>
                    <a:pt x="1072202" y="2672268"/>
                    <a:pt x="1074985" y="2673177"/>
                    <a:pt x="1077679" y="2674278"/>
                  </a:cubicBezTo>
                  <a:close/>
                  <a:moveTo>
                    <a:pt x="980718" y="2775451"/>
                  </a:moveTo>
                  <a:lnTo>
                    <a:pt x="957813" y="2775451"/>
                  </a:lnTo>
                  <a:cubicBezTo>
                    <a:pt x="981685" y="2721516"/>
                    <a:pt x="1007790" y="2669798"/>
                    <a:pt x="1054878" y="2669798"/>
                  </a:cubicBezTo>
                  <a:cubicBezTo>
                    <a:pt x="1055638" y="2669798"/>
                    <a:pt x="1056367" y="2669858"/>
                    <a:pt x="1057111" y="2669888"/>
                  </a:cubicBezTo>
                  <a:cubicBezTo>
                    <a:pt x="1022434" y="2685201"/>
                    <a:pt x="1000854" y="2729806"/>
                    <a:pt x="980718" y="2775451"/>
                  </a:cubicBezTo>
                  <a:close/>
                  <a:moveTo>
                    <a:pt x="978291" y="2780958"/>
                  </a:moveTo>
                  <a:cubicBezTo>
                    <a:pt x="977547" y="2782669"/>
                    <a:pt x="976789" y="2784381"/>
                    <a:pt x="976044" y="2786092"/>
                  </a:cubicBezTo>
                  <a:cubicBezTo>
                    <a:pt x="974779" y="2788965"/>
                    <a:pt x="973529" y="2791852"/>
                    <a:pt x="972250" y="2794725"/>
                  </a:cubicBezTo>
                  <a:lnTo>
                    <a:pt x="949329" y="2794739"/>
                  </a:lnTo>
                  <a:cubicBezTo>
                    <a:pt x="950268" y="2792596"/>
                    <a:pt x="951205" y="2790453"/>
                    <a:pt x="952158" y="2788310"/>
                  </a:cubicBezTo>
                  <a:cubicBezTo>
                    <a:pt x="953229" y="2785869"/>
                    <a:pt x="954301" y="2783413"/>
                    <a:pt x="955372" y="2780972"/>
                  </a:cubicBezTo>
                  <a:lnTo>
                    <a:pt x="978291" y="2780972"/>
                  </a:lnTo>
                  <a:close/>
                  <a:moveTo>
                    <a:pt x="947097" y="2786092"/>
                  </a:moveTo>
                  <a:cubicBezTo>
                    <a:pt x="946621" y="2787178"/>
                    <a:pt x="946145" y="2788265"/>
                    <a:pt x="945668" y="2789337"/>
                  </a:cubicBezTo>
                  <a:cubicBezTo>
                    <a:pt x="945192" y="2788250"/>
                    <a:pt x="944716" y="2787164"/>
                    <a:pt x="944240" y="2786092"/>
                  </a:cubicBezTo>
                  <a:cubicBezTo>
                    <a:pt x="943495" y="2784381"/>
                    <a:pt x="942737" y="2782669"/>
                    <a:pt x="941993" y="2780958"/>
                  </a:cubicBezTo>
                  <a:lnTo>
                    <a:pt x="949329" y="2780958"/>
                  </a:lnTo>
                  <a:cubicBezTo>
                    <a:pt x="948601" y="2782669"/>
                    <a:pt x="947841" y="2784381"/>
                    <a:pt x="947097" y="2786092"/>
                  </a:cubicBezTo>
                  <a:close/>
                  <a:moveTo>
                    <a:pt x="939194" y="2788310"/>
                  </a:moveTo>
                  <a:cubicBezTo>
                    <a:pt x="940132" y="2790453"/>
                    <a:pt x="941070" y="2792596"/>
                    <a:pt x="942022" y="2794754"/>
                  </a:cubicBezTo>
                  <a:lnTo>
                    <a:pt x="919118" y="2794769"/>
                  </a:lnTo>
                  <a:cubicBezTo>
                    <a:pt x="917852" y="2791882"/>
                    <a:pt x="916573" y="2788994"/>
                    <a:pt x="915308" y="2786107"/>
                  </a:cubicBezTo>
                  <a:cubicBezTo>
                    <a:pt x="914563" y="2784396"/>
                    <a:pt x="913805" y="2782684"/>
                    <a:pt x="913061" y="2780972"/>
                  </a:cubicBezTo>
                  <a:lnTo>
                    <a:pt x="935980" y="2780972"/>
                  </a:lnTo>
                  <a:cubicBezTo>
                    <a:pt x="937051" y="2783413"/>
                    <a:pt x="938123" y="2785854"/>
                    <a:pt x="939194" y="2788310"/>
                  </a:cubicBezTo>
                  <a:close/>
                  <a:moveTo>
                    <a:pt x="910634" y="2775451"/>
                  </a:moveTo>
                  <a:cubicBezTo>
                    <a:pt x="890498" y="2729806"/>
                    <a:pt x="868918" y="2685201"/>
                    <a:pt x="834226" y="2669888"/>
                  </a:cubicBezTo>
                  <a:cubicBezTo>
                    <a:pt x="834970" y="2669858"/>
                    <a:pt x="835700" y="2669798"/>
                    <a:pt x="836458" y="2669798"/>
                  </a:cubicBezTo>
                  <a:cubicBezTo>
                    <a:pt x="883548" y="2669798"/>
                    <a:pt x="909652" y="2721516"/>
                    <a:pt x="933539" y="2775451"/>
                  </a:cubicBezTo>
                  <a:lnTo>
                    <a:pt x="910634" y="2775451"/>
                  </a:lnTo>
                  <a:close/>
                  <a:moveTo>
                    <a:pt x="904592" y="2775451"/>
                  </a:moveTo>
                  <a:lnTo>
                    <a:pt x="881687" y="2775451"/>
                  </a:lnTo>
                  <a:cubicBezTo>
                    <a:pt x="863218" y="2733586"/>
                    <a:pt x="843542" y="2692614"/>
                    <a:pt x="813643" y="2674278"/>
                  </a:cubicBezTo>
                  <a:cubicBezTo>
                    <a:pt x="816337" y="2673177"/>
                    <a:pt x="819120" y="2672268"/>
                    <a:pt x="821977" y="2671554"/>
                  </a:cubicBezTo>
                  <a:cubicBezTo>
                    <a:pt x="860182" y="2680975"/>
                    <a:pt x="883280" y="2727305"/>
                    <a:pt x="904592" y="2775451"/>
                  </a:cubicBezTo>
                  <a:close/>
                  <a:moveTo>
                    <a:pt x="807526" y="2670914"/>
                  </a:moveTo>
                  <a:cubicBezTo>
                    <a:pt x="806782" y="2670557"/>
                    <a:pt x="806038" y="2670215"/>
                    <a:pt x="805294" y="2669888"/>
                  </a:cubicBezTo>
                  <a:cubicBezTo>
                    <a:pt x="806038" y="2669858"/>
                    <a:pt x="806767" y="2669798"/>
                    <a:pt x="807526" y="2669798"/>
                  </a:cubicBezTo>
                  <a:cubicBezTo>
                    <a:pt x="808285" y="2669798"/>
                    <a:pt x="809015" y="2669858"/>
                    <a:pt x="809759" y="2669888"/>
                  </a:cubicBezTo>
                  <a:cubicBezTo>
                    <a:pt x="808999" y="2670215"/>
                    <a:pt x="808255" y="2670557"/>
                    <a:pt x="807526" y="2670914"/>
                  </a:cubicBezTo>
                  <a:close/>
                  <a:moveTo>
                    <a:pt x="801394" y="2674278"/>
                  </a:moveTo>
                  <a:cubicBezTo>
                    <a:pt x="786913" y="2683163"/>
                    <a:pt x="774828" y="2697361"/>
                    <a:pt x="764113" y="2714417"/>
                  </a:cubicBezTo>
                  <a:cubicBezTo>
                    <a:pt x="760630" y="2708880"/>
                    <a:pt x="757029" y="2703641"/>
                    <a:pt x="753219" y="2698790"/>
                  </a:cubicBezTo>
                  <a:cubicBezTo>
                    <a:pt x="764605" y="2685217"/>
                    <a:pt x="777597" y="2675364"/>
                    <a:pt x="793045" y="2671554"/>
                  </a:cubicBezTo>
                  <a:cubicBezTo>
                    <a:pt x="795917" y="2672268"/>
                    <a:pt x="798686" y="2673177"/>
                    <a:pt x="801394" y="2674278"/>
                  </a:cubicBezTo>
                  <a:close/>
                  <a:moveTo>
                    <a:pt x="749632" y="2694385"/>
                  </a:moveTo>
                  <a:cubicBezTo>
                    <a:pt x="746388" y="2690575"/>
                    <a:pt x="743024" y="2687062"/>
                    <a:pt x="739512" y="2683862"/>
                  </a:cubicBezTo>
                  <a:cubicBezTo>
                    <a:pt x="750823" y="2675037"/>
                    <a:pt x="763637" y="2669798"/>
                    <a:pt x="778579" y="2669798"/>
                  </a:cubicBezTo>
                  <a:cubicBezTo>
                    <a:pt x="779338" y="2669798"/>
                    <a:pt x="780067" y="2669858"/>
                    <a:pt x="780811" y="2669888"/>
                  </a:cubicBezTo>
                  <a:cubicBezTo>
                    <a:pt x="769069" y="2675067"/>
                    <a:pt x="758829" y="2683579"/>
                    <a:pt x="749632" y="2694385"/>
                  </a:cubicBezTo>
                  <a:close/>
                  <a:moveTo>
                    <a:pt x="746060" y="2698790"/>
                  </a:moveTo>
                  <a:cubicBezTo>
                    <a:pt x="742265" y="2703641"/>
                    <a:pt x="738648" y="2708880"/>
                    <a:pt x="735166" y="2714417"/>
                  </a:cubicBezTo>
                  <a:cubicBezTo>
                    <a:pt x="731684" y="2708880"/>
                    <a:pt x="728082" y="2703641"/>
                    <a:pt x="724272" y="2698790"/>
                  </a:cubicBezTo>
                  <a:cubicBezTo>
                    <a:pt x="727740" y="2694652"/>
                    <a:pt x="731371" y="2690872"/>
                    <a:pt x="735166" y="2687493"/>
                  </a:cubicBezTo>
                  <a:cubicBezTo>
                    <a:pt x="738961" y="2690872"/>
                    <a:pt x="742578" y="2694652"/>
                    <a:pt x="746060" y="2698790"/>
                  </a:cubicBezTo>
                  <a:close/>
                  <a:moveTo>
                    <a:pt x="720700" y="2694385"/>
                  </a:moveTo>
                  <a:cubicBezTo>
                    <a:pt x="711517" y="2683579"/>
                    <a:pt x="701263" y="2675067"/>
                    <a:pt x="689520" y="2669872"/>
                  </a:cubicBezTo>
                  <a:cubicBezTo>
                    <a:pt x="690265" y="2669843"/>
                    <a:pt x="690993" y="2669783"/>
                    <a:pt x="691753" y="2669783"/>
                  </a:cubicBezTo>
                  <a:cubicBezTo>
                    <a:pt x="706695" y="2669783"/>
                    <a:pt x="719509" y="2675022"/>
                    <a:pt x="730820" y="2683848"/>
                  </a:cubicBezTo>
                  <a:cubicBezTo>
                    <a:pt x="727293" y="2687062"/>
                    <a:pt x="723930" y="2690589"/>
                    <a:pt x="720700" y="2694385"/>
                  </a:cubicBezTo>
                  <a:close/>
                  <a:moveTo>
                    <a:pt x="717113" y="2698790"/>
                  </a:moveTo>
                  <a:cubicBezTo>
                    <a:pt x="713318" y="2703641"/>
                    <a:pt x="709702" y="2708880"/>
                    <a:pt x="706219" y="2714417"/>
                  </a:cubicBezTo>
                  <a:cubicBezTo>
                    <a:pt x="695503" y="2697361"/>
                    <a:pt x="683418" y="2683163"/>
                    <a:pt x="668937" y="2674278"/>
                  </a:cubicBezTo>
                  <a:cubicBezTo>
                    <a:pt x="671631" y="2673177"/>
                    <a:pt x="674415" y="2672268"/>
                    <a:pt x="677272" y="2671554"/>
                  </a:cubicBezTo>
                  <a:cubicBezTo>
                    <a:pt x="692735" y="2675364"/>
                    <a:pt x="705713" y="2685217"/>
                    <a:pt x="717113" y="2698790"/>
                  </a:cubicBezTo>
                  <a:close/>
                  <a:moveTo>
                    <a:pt x="662806" y="2670914"/>
                  </a:moveTo>
                  <a:cubicBezTo>
                    <a:pt x="662061" y="2670557"/>
                    <a:pt x="661317" y="2670215"/>
                    <a:pt x="660573" y="2669888"/>
                  </a:cubicBezTo>
                  <a:cubicBezTo>
                    <a:pt x="661317" y="2669858"/>
                    <a:pt x="662047" y="2669798"/>
                    <a:pt x="662806" y="2669798"/>
                  </a:cubicBezTo>
                  <a:cubicBezTo>
                    <a:pt x="663565" y="2669798"/>
                    <a:pt x="664294" y="2669858"/>
                    <a:pt x="665038" y="2669888"/>
                  </a:cubicBezTo>
                  <a:cubicBezTo>
                    <a:pt x="664294" y="2670215"/>
                    <a:pt x="663550" y="2670557"/>
                    <a:pt x="662806" y="2670914"/>
                  </a:cubicBezTo>
                  <a:close/>
                  <a:moveTo>
                    <a:pt x="656674" y="2674278"/>
                  </a:moveTo>
                  <a:cubicBezTo>
                    <a:pt x="626790" y="2692598"/>
                    <a:pt x="607114" y="2733586"/>
                    <a:pt x="588645" y="2775436"/>
                  </a:cubicBezTo>
                  <a:lnTo>
                    <a:pt x="565740" y="2775436"/>
                  </a:lnTo>
                  <a:cubicBezTo>
                    <a:pt x="587052" y="2727305"/>
                    <a:pt x="610136" y="2680960"/>
                    <a:pt x="648325" y="2671554"/>
                  </a:cubicBezTo>
                  <a:cubicBezTo>
                    <a:pt x="651197" y="2672268"/>
                    <a:pt x="653980" y="2673177"/>
                    <a:pt x="656674" y="2674278"/>
                  </a:cubicBezTo>
                  <a:close/>
                  <a:moveTo>
                    <a:pt x="559712" y="2775436"/>
                  </a:moveTo>
                  <a:lnTo>
                    <a:pt x="536808" y="2775436"/>
                  </a:lnTo>
                  <a:cubicBezTo>
                    <a:pt x="560680" y="2721501"/>
                    <a:pt x="586785" y="2669798"/>
                    <a:pt x="633859" y="2669798"/>
                  </a:cubicBezTo>
                  <a:cubicBezTo>
                    <a:pt x="634618" y="2669798"/>
                    <a:pt x="635347" y="2669858"/>
                    <a:pt x="636091" y="2669888"/>
                  </a:cubicBezTo>
                  <a:cubicBezTo>
                    <a:pt x="601414" y="2685201"/>
                    <a:pt x="579849" y="2729791"/>
                    <a:pt x="559712" y="2775436"/>
                  </a:cubicBezTo>
                  <a:close/>
                  <a:moveTo>
                    <a:pt x="557287" y="2780958"/>
                  </a:moveTo>
                  <a:cubicBezTo>
                    <a:pt x="556542" y="2782669"/>
                    <a:pt x="555784" y="2784381"/>
                    <a:pt x="555040" y="2786092"/>
                  </a:cubicBezTo>
                  <a:cubicBezTo>
                    <a:pt x="553745" y="2789054"/>
                    <a:pt x="552435" y="2792015"/>
                    <a:pt x="551140" y="2794992"/>
                  </a:cubicBezTo>
                  <a:lnTo>
                    <a:pt x="528221" y="2795007"/>
                  </a:lnTo>
                  <a:cubicBezTo>
                    <a:pt x="529202" y="2792775"/>
                    <a:pt x="530185" y="2790542"/>
                    <a:pt x="531152" y="2788310"/>
                  </a:cubicBezTo>
                  <a:cubicBezTo>
                    <a:pt x="532224" y="2785854"/>
                    <a:pt x="533295" y="2783413"/>
                    <a:pt x="534382" y="2780958"/>
                  </a:cubicBezTo>
                  <a:lnTo>
                    <a:pt x="557287" y="2780958"/>
                  </a:lnTo>
                  <a:close/>
                  <a:moveTo>
                    <a:pt x="526092" y="2786092"/>
                  </a:moveTo>
                  <a:cubicBezTo>
                    <a:pt x="525616" y="2787164"/>
                    <a:pt x="525139" y="2788250"/>
                    <a:pt x="524678" y="2789322"/>
                  </a:cubicBezTo>
                  <a:cubicBezTo>
                    <a:pt x="524202" y="2788236"/>
                    <a:pt x="523726" y="2787164"/>
                    <a:pt x="523265" y="2786092"/>
                  </a:cubicBezTo>
                  <a:cubicBezTo>
                    <a:pt x="522520" y="2784381"/>
                    <a:pt x="521761" y="2782669"/>
                    <a:pt x="521017" y="2780958"/>
                  </a:cubicBezTo>
                  <a:lnTo>
                    <a:pt x="528354" y="2780958"/>
                  </a:lnTo>
                  <a:cubicBezTo>
                    <a:pt x="527580" y="2782669"/>
                    <a:pt x="526836" y="2784381"/>
                    <a:pt x="526092" y="2786092"/>
                  </a:cubicBezTo>
                  <a:close/>
                  <a:moveTo>
                    <a:pt x="518205" y="2788310"/>
                  </a:moveTo>
                  <a:cubicBezTo>
                    <a:pt x="519351" y="2790929"/>
                    <a:pt x="520511" y="2793563"/>
                    <a:pt x="521657" y="2796198"/>
                  </a:cubicBezTo>
                  <a:cubicBezTo>
                    <a:pt x="517907" y="2804696"/>
                    <a:pt x="514112" y="2813149"/>
                    <a:pt x="510197" y="2821394"/>
                  </a:cubicBezTo>
                  <a:cubicBezTo>
                    <a:pt x="504735" y="2809890"/>
                    <a:pt x="499496" y="2797969"/>
                    <a:pt x="494303" y="2786107"/>
                  </a:cubicBezTo>
                  <a:cubicBezTo>
                    <a:pt x="493559" y="2784396"/>
                    <a:pt x="492799" y="2782684"/>
                    <a:pt x="492055" y="2780972"/>
                  </a:cubicBezTo>
                  <a:lnTo>
                    <a:pt x="514975" y="2780972"/>
                  </a:lnTo>
                  <a:cubicBezTo>
                    <a:pt x="516046" y="2783413"/>
                    <a:pt x="517133" y="2785854"/>
                    <a:pt x="518205" y="2788310"/>
                  </a:cubicBezTo>
                  <a:close/>
                  <a:moveTo>
                    <a:pt x="489257" y="2788310"/>
                  </a:moveTo>
                  <a:cubicBezTo>
                    <a:pt x="495077" y="2801585"/>
                    <a:pt x="500940" y="2814965"/>
                    <a:pt x="507132" y="2827749"/>
                  </a:cubicBezTo>
                  <a:cubicBezTo>
                    <a:pt x="503470" y="2835205"/>
                    <a:pt x="499690" y="2842439"/>
                    <a:pt x="495731" y="2849270"/>
                  </a:cubicBezTo>
                  <a:cubicBezTo>
                    <a:pt x="484659" y="2830131"/>
                    <a:pt x="474955" y="2807970"/>
                    <a:pt x="465371" y="2786092"/>
                  </a:cubicBezTo>
                  <a:cubicBezTo>
                    <a:pt x="464626" y="2784381"/>
                    <a:pt x="463867" y="2782669"/>
                    <a:pt x="463123" y="2780958"/>
                  </a:cubicBezTo>
                  <a:lnTo>
                    <a:pt x="486042" y="2780958"/>
                  </a:lnTo>
                  <a:cubicBezTo>
                    <a:pt x="487099" y="2783413"/>
                    <a:pt x="488186" y="2785854"/>
                    <a:pt x="489257" y="2788310"/>
                  </a:cubicBezTo>
                  <a:close/>
                  <a:moveTo>
                    <a:pt x="489629" y="2775436"/>
                  </a:moveTo>
                  <a:cubicBezTo>
                    <a:pt x="469493" y="2729791"/>
                    <a:pt x="447913" y="2685187"/>
                    <a:pt x="413236" y="2669872"/>
                  </a:cubicBezTo>
                  <a:cubicBezTo>
                    <a:pt x="413980" y="2669843"/>
                    <a:pt x="414709" y="2669783"/>
                    <a:pt x="415468" y="2669783"/>
                  </a:cubicBezTo>
                  <a:cubicBezTo>
                    <a:pt x="462558" y="2669783"/>
                    <a:pt x="488662" y="2721486"/>
                    <a:pt x="512534" y="2775421"/>
                  </a:cubicBezTo>
                  <a:lnTo>
                    <a:pt x="489629" y="2775421"/>
                  </a:lnTo>
                  <a:close/>
                  <a:moveTo>
                    <a:pt x="483602" y="2775436"/>
                  </a:moveTo>
                  <a:lnTo>
                    <a:pt x="460697" y="2775436"/>
                  </a:lnTo>
                  <a:cubicBezTo>
                    <a:pt x="442227" y="2733571"/>
                    <a:pt x="422553" y="2692598"/>
                    <a:pt x="392668" y="2674278"/>
                  </a:cubicBezTo>
                  <a:cubicBezTo>
                    <a:pt x="395362" y="2673177"/>
                    <a:pt x="398145" y="2672268"/>
                    <a:pt x="401002" y="2671554"/>
                  </a:cubicBezTo>
                  <a:cubicBezTo>
                    <a:pt x="439191" y="2680975"/>
                    <a:pt x="462289" y="2727305"/>
                    <a:pt x="483602" y="2775436"/>
                  </a:cubicBezTo>
                  <a:close/>
                  <a:moveTo>
                    <a:pt x="454655" y="2775436"/>
                  </a:moveTo>
                  <a:lnTo>
                    <a:pt x="373856" y="2775436"/>
                  </a:lnTo>
                  <a:cubicBezTo>
                    <a:pt x="365254" y="2755940"/>
                    <a:pt x="356384" y="2736622"/>
                    <a:pt x="346338" y="2719700"/>
                  </a:cubicBezTo>
                  <a:cubicBezTo>
                    <a:pt x="357783" y="2701007"/>
                    <a:pt x="370760" y="2685722"/>
                    <a:pt x="386521" y="2677195"/>
                  </a:cubicBezTo>
                  <a:cubicBezTo>
                    <a:pt x="416361" y="2693343"/>
                    <a:pt x="436185" y="2733705"/>
                    <a:pt x="454655" y="2775436"/>
                  </a:cubicBezTo>
                  <a:close/>
                  <a:moveTo>
                    <a:pt x="386521" y="2670914"/>
                  </a:moveTo>
                  <a:cubicBezTo>
                    <a:pt x="385777" y="2670557"/>
                    <a:pt x="385033" y="2670215"/>
                    <a:pt x="384289" y="2669888"/>
                  </a:cubicBezTo>
                  <a:cubicBezTo>
                    <a:pt x="385033" y="2669858"/>
                    <a:pt x="385762" y="2669798"/>
                    <a:pt x="386521" y="2669798"/>
                  </a:cubicBezTo>
                  <a:cubicBezTo>
                    <a:pt x="387280" y="2669798"/>
                    <a:pt x="388010" y="2669858"/>
                    <a:pt x="388754" y="2669888"/>
                  </a:cubicBezTo>
                  <a:cubicBezTo>
                    <a:pt x="388010" y="2670215"/>
                    <a:pt x="387266" y="2670557"/>
                    <a:pt x="386521" y="2670914"/>
                  </a:cubicBezTo>
                  <a:close/>
                  <a:moveTo>
                    <a:pt x="380404" y="2674278"/>
                  </a:moveTo>
                  <a:cubicBezTo>
                    <a:pt x="365923" y="2683163"/>
                    <a:pt x="353824" y="2697361"/>
                    <a:pt x="343123" y="2714417"/>
                  </a:cubicBezTo>
                  <a:cubicBezTo>
                    <a:pt x="339641" y="2708880"/>
                    <a:pt x="336038" y="2703641"/>
                    <a:pt x="332229" y="2698790"/>
                  </a:cubicBezTo>
                  <a:cubicBezTo>
                    <a:pt x="343614" y="2685217"/>
                    <a:pt x="356607" y="2675364"/>
                    <a:pt x="372055" y="2671554"/>
                  </a:cubicBezTo>
                  <a:cubicBezTo>
                    <a:pt x="374912" y="2672254"/>
                    <a:pt x="377696" y="2673177"/>
                    <a:pt x="380404" y="2674278"/>
                  </a:cubicBezTo>
                  <a:close/>
                  <a:moveTo>
                    <a:pt x="339878" y="2719700"/>
                  </a:moveTo>
                  <a:cubicBezTo>
                    <a:pt x="335980" y="2726278"/>
                    <a:pt x="332244" y="2733228"/>
                    <a:pt x="328642" y="2740402"/>
                  </a:cubicBezTo>
                  <a:cubicBezTo>
                    <a:pt x="325040" y="2733228"/>
                    <a:pt x="321305" y="2726278"/>
                    <a:pt x="317406" y="2719700"/>
                  </a:cubicBezTo>
                  <a:cubicBezTo>
                    <a:pt x="320992" y="2713851"/>
                    <a:pt x="324728" y="2708315"/>
                    <a:pt x="328642" y="2703225"/>
                  </a:cubicBezTo>
                  <a:cubicBezTo>
                    <a:pt x="332571" y="2708315"/>
                    <a:pt x="336292" y="2713851"/>
                    <a:pt x="339878" y="2719700"/>
                  </a:cubicBezTo>
                  <a:close/>
                  <a:moveTo>
                    <a:pt x="328642" y="2694385"/>
                  </a:moveTo>
                  <a:cubicBezTo>
                    <a:pt x="325413" y="2690575"/>
                    <a:pt x="322034" y="2687062"/>
                    <a:pt x="318522" y="2683862"/>
                  </a:cubicBezTo>
                  <a:cubicBezTo>
                    <a:pt x="329832" y="2675037"/>
                    <a:pt x="342647" y="2669798"/>
                    <a:pt x="357589" y="2669798"/>
                  </a:cubicBezTo>
                  <a:cubicBezTo>
                    <a:pt x="358348" y="2669798"/>
                    <a:pt x="359078" y="2669858"/>
                    <a:pt x="359822" y="2669888"/>
                  </a:cubicBezTo>
                  <a:cubicBezTo>
                    <a:pt x="348079" y="2675067"/>
                    <a:pt x="337825" y="2683579"/>
                    <a:pt x="328642" y="2694385"/>
                  </a:cubicBezTo>
                  <a:close/>
                  <a:moveTo>
                    <a:pt x="325055" y="2698790"/>
                  </a:moveTo>
                  <a:cubicBezTo>
                    <a:pt x="321260" y="2703641"/>
                    <a:pt x="317643" y="2708880"/>
                    <a:pt x="314161" y="2714417"/>
                  </a:cubicBezTo>
                  <a:cubicBezTo>
                    <a:pt x="310693" y="2708880"/>
                    <a:pt x="307076" y="2703641"/>
                    <a:pt x="303267" y="2698790"/>
                  </a:cubicBezTo>
                  <a:cubicBezTo>
                    <a:pt x="306734" y="2694652"/>
                    <a:pt x="310366" y="2690872"/>
                    <a:pt x="314161" y="2687493"/>
                  </a:cubicBezTo>
                  <a:cubicBezTo>
                    <a:pt x="317956" y="2690872"/>
                    <a:pt x="321587" y="2694652"/>
                    <a:pt x="325055" y="2698790"/>
                  </a:cubicBezTo>
                  <a:close/>
                  <a:moveTo>
                    <a:pt x="299695" y="2694385"/>
                  </a:moveTo>
                  <a:cubicBezTo>
                    <a:pt x="290512" y="2683579"/>
                    <a:pt x="280258" y="2675067"/>
                    <a:pt x="268516" y="2669872"/>
                  </a:cubicBezTo>
                  <a:cubicBezTo>
                    <a:pt x="269260" y="2669843"/>
                    <a:pt x="269989" y="2669783"/>
                    <a:pt x="270748" y="2669783"/>
                  </a:cubicBezTo>
                  <a:cubicBezTo>
                    <a:pt x="285690" y="2669783"/>
                    <a:pt x="298504" y="2675022"/>
                    <a:pt x="309815" y="2683848"/>
                  </a:cubicBezTo>
                  <a:cubicBezTo>
                    <a:pt x="306303" y="2687062"/>
                    <a:pt x="302939" y="2690589"/>
                    <a:pt x="299695" y="2694385"/>
                  </a:cubicBezTo>
                  <a:close/>
                  <a:moveTo>
                    <a:pt x="299695" y="2703240"/>
                  </a:moveTo>
                  <a:cubicBezTo>
                    <a:pt x="303624" y="2708329"/>
                    <a:pt x="307345" y="2713851"/>
                    <a:pt x="310932" y="2719715"/>
                  </a:cubicBezTo>
                  <a:cubicBezTo>
                    <a:pt x="307032" y="2726293"/>
                    <a:pt x="303296" y="2733244"/>
                    <a:pt x="299695" y="2740417"/>
                  </a:cubicBezTo>
                  <a:cubicBezTo>
                    <a:pt x="296093" y="2733244"/>
                    <a:pt x="292358" y="2726293"/>
                    <a:pt x="288458" y="2719715"/>
                  </a:cubicBezTo>
                  <a:cubicBezTo>
                    <a:pt x="292045" y="2713851"/>
                    <a:pt x="295781" y="2708315"/>
                    <a:pt x="299695" y="2703240"/>
                  </a:cubicBezTo>
                  <a:close/>
                  <a:moveTo>
                    <a:pt x="314161" y="2725118"/>
                  </a:moveTo>
                  <a:cubicBezTo>
                    <a:pt x="318120" y="2731949"/>
                    <a:pt x="321900" y="2739181"/>
                    <a:pt x="325562" y="2746638"/>
                  </a:cubicBezTo>
                  <a:cubicBezTo>
                    <a:pt x="321647" y="2754704"/>
                    <a:pt x="317882" y="2763009"/>
                    <a:pt x="314161" y="2771373"/>
                  </a:cubicBezTo>
                  <a:cubicBezTo>
                    <a:pt x="310440" y="2763009"/>
                    <a:pt x="306675" y="2754704"/>
                    <a:pt x="302761" y="2746638"/>
                  </a:cubicBezTo>
                  <a:cubicBezTo>
                    <a:pt x="306437" y="2739181"/>
                    <a:pt x="310217" y="2731949"/>
                    <a:pt x="314161" y="2725118"/>
                  </a:cubicBezTo>
                  <a:close/>
                  <a:moveTo>
                    <a:pt x="328642" y="2753008"/>
                  </a:moveTo>
                  <a:cubicBezTo>
                    <a:pt x="332140" y="2760345"/>
                    <a:pt x="335533" y="2767876"/>
                    <a:pt x="338881" y="2775436"/>
                  </a:cubicBezTo>
                  <a:lnTo>
                    <a:pt x="318403" y="2775436"/>
                  </a:lnTo>
                  <a:cubicBezTo>
                    <a:pt x="321751" y="2767876"/>
                    <a:pt x="325144" y="2760345"/>
                    <a:pt x="328642" y="2753008"/>
                  </a:cubicBezTo>
                  <a:close/>
                  <a:moveTo>
                    <a:pt x="331708" y="2746638"/>
                  </a:moveTo>
                  <a:cubicBezTo>
                    <a:pt x="335369" y="2739181"/>
                    <a:pt x="339149" y="2731949"/>
                    <a:pt x="343108" y="2725118"/>
                  </a:cubicBezTo>
                  <a:cubicBezTo>
                    <a:pt x="352008" y="2740506"/>
                    <a:pt x="360030" y="2757860"/>
                    <a:pt x="367813" y="2775436"/>
                  </a:cubicBezTo>
                  <a:lnTo>
                    <a:pt x="344909" y="2775436"/>
                  </a:lnTo>
                  <a:cubicBezTo>
                    <a:pt x="340622" y="2765703"/>
                    <a:pt x="336247" y="2756014"/>
                    <a:pt x="331708" y="2746638"/>
                  </a:cubicBezTo>
                  <a:close/>
                  <a:moveTo>
                    <a:pt x="370254" y="2780958"/>
                  </a:moveTo>
                  <a:cubicBezTo>
                    <a:pt x="371326" y="2783413"/>
                    <a:pt x="372413" y="2785854"/>
                    <a:pt x="373484" y="2788310"/>
                  </a:cubicBezTo>
                  <a:cubicBezTo>
                    <a:pt x="393367" y="2833703"/>
                    <a:pt x="413772" y="2880241"/>
                    <a:pt x="446186" y="2900124"/>
                  </a:cubicBezTo>
                  <a:cubicBezTo>
                    <a:pt x="443493" y="2901226"/>
                    <a:pt x="440709" y="2902134"/>
                    <a:pt x="437837" y="2902848"/>
                  </a:cubicBezTo>
                  <a:cubicBezTo>
                    <a:pt x="396255" y="2892594"/>
                    <a:pt x="372561" y="2838554"/>
                    <a:pt x="349582" y="2786092"/>
                  </a:cubicBezTo>
                  <a:cubicBezTo>
                    <a:pt x="348838" y="2784381"/>
                    <a:pt x="348079" y="2782669"/>
                    <a:pt x="347335" y="2780958"/>
                  </a:cubicBezTo>
                  <a:lnTo>
                    <a:pt x="370254" y="2780958"/>
                  </a:lnTo>
                  <a:close/>
                  <a:moveTo>
                    <a:pt x="378529" y="2786092"/>
                  </a:moveTo>
                  <a:cubicBezTo>
                    <a:pt x="377785" y="2784381"/>
                    <a:pt x="377026" y="2782669"/>
                    <a:pt x="376282" y="2780958"/>
                  </a:cubicBezTo>
                  <a:lnTo>
                    <a:pt x="457080" y="2780958"/>
                  </a:lnTo>
                  <a:cubicBezTo>
                    <a:pt x="458152" y="2783413"/>
                    <a:pt x="459239" y="2785854"/>
                    <a:pt x="460310" y="2788310"/>
                  </a:cubicBezTo>
                  <a:cubicBezTo>
                    <a:pt x="470401" y="2811349"/>
                    <a:pt x="480640" y="2834685"/>
                    <a:pt x="492502" y="2854687"/>
                  </a:cubicBezTo>
                  <a:cubicBezTo>
                    <a:pt x="481057" y="2873380"/>
                    <a:pt x="468079" y="2888665"/>
                    <a:pt x="452318" y="2897207"/>
                  </a:cubicBezTo>
                  <a:cubicBezTo>
                    <a:pt x="419427" y="2879393"/>
                    <a:pt x="398695" y="2832140"/>
                    <a:pt x="378529" y="2786092"/>
                  </a:cubicBezTo>
                  <a:close/>
                  <a:moveTo>
                    <a:pt x="495731" y="2859971"/>
                  </a:moveTo>
                  <a:cubicBezTo>
                    <a:pt x="499214" y="2865507"/>
                    <a:pt x="502815" y="2870746"/>
                    <a:pt x="506625" y="2875597"/>
                  </a:cubicBezTo>
                  <a:cubicBezTo>
                    <a:pt x="495240" y="2889171"/>
                    <a:pt x="482247" y="2899023"/>
                    <a:pt x="466799" y="2902833"/>
                  </a:cubicBezTo>
                  <a:cubicBezTo>
                    <a:pt x="463942" y="2902134"/>
                    <a:pt x="461159" y="2901211"/>
                    <a:pt x="458450" y="2900110"/>
                  </a:cubicBezTo>
                  <a:cubicBezTo>
                    <a:pt x="472931" y="2891240"/>
                    <a:pt x="485015" y="2877026"/>
                    <a:pt x="495731" y="2859971"/>
                  </a:cubicBezTo>
                  <a:close/>
                  <a:moveTo>
                    <a:pt x="498961" y="2854687"/>
                  </a:moveTo>
                  <a:cubicBezTo>
                    <a:pt x="502860" y="2848094"/>
                    <a:pt x="506596" y="2841158"/>
                    <a:pt x="510197" y="2833971"/>
                  </a:cubicBezTo>
                  <a:cubicBezTo>
                    <a:pt x="513799" y="2841158"/>
                    <a:pt x="517535" y="2848094"/>
                    <a:pt x="521434" y="2854687"/>
                  </a:cubicBezTo>
                  <a:cubicBezTo>
                    <a:pt x="517847" y="2860551"/>
                    <a:pt x="514112" y="2866073"/>
                    <a:pt x="510197" y="2871162"/>
                  </a:cubicBezTo>
                  <a:cubicBezTo>
                    <a:pt x="506283" y="2866073"/>
                    <a:pt x="502548" y="2860536"/>
                    <a:pt x="498961" y="2854687"/>
                  </a:cubicBezTo>
                  <a:close/>
                  <a:moveTo>
                    <a:pt x="524678" y="2859971"/>
                  </a:moveTo>
                  <a:cubicBezTo>
                    <a:pt x="528161" y="2865507"/>
                    <a:pt x="531763" y="2870746"/>
                    <a:pt x="535573" y="2875597"/>
                  </a:cubicBezTo>
                  <a:cubicBezTo>
                    <a:pt x="532105" y="2879735"/>
                    <a:pt x="528474" y="2883515"/>
                    <a:pt x="524678" y="2886893"/>
                  </a:cubicBezTo>
                  <a:cubicBezTo>
                    <a:pt x="520883" y="2883515"/>
                    <a:pt x="517266" y="2879735"/>
                    <a:pt x="513784" y="2875597"/>
                  </a:cubicBezTo>
                  <a:cubicBezTo>
                    <a:pt x="517580" y="2870761"/>
                    <a:pt x="521196" y="2865507"/>
                    <a:pt x="524678" y="2859971"/>
                  </a:cubicBezTo>
                  <a:close/>
                  <a:moveTo>
                    <a:pt x="527908" y="2854687"/>
                  </a:moveTo>
                  <a:cubicBezTo>
                    <a:pt x="531807" y="2848094"/>
                    <a:pt x="535543" y="2841158"/>
                    <a:pt x="539144" y="2833971"/>
                  </a:cubicBezTo>
                  <a:cubicBezTo>
                    <a:pt x="542746" y="2841158"/>
                    <a:pt x="546482" y="2848094"/>
                    <a:pt x="550381" y="2854687"/>
                  </a:cubicBezTo>
                  <a:cubicBezTo>
                    <a:pt x="546794" y="2860551"/>
                    <a:pt x="543058" y="2866073"/>
                    <a:pt x="539144" y="2871162"/>
                  </a:cubicBezTo>
                  <a:cubicBezTo>
                    <a:pt x="535215" y="2866073"/>
                    <a:pt x="531494" y="2860536"/>
                    <a:pt x="527908" y="2854687"/>
                  </a:cubicBezTo>
                  <a:close/>
                  <a:moveTo>
                    <a:pt x="553611" y="2859971"/>
                  </a:moveTo>
                  <a:cubicBezTo>
                    <a:pt x="564326" y="2877026"/>
                    <a:pt x="576411" y="2891240"/>
                    <a:pt x="590892" y="2900110"/>
                  </a:cubicBezTo>
                  <a:cubicBezTo>
                    <a:pt x="588198" y="2901211"/>
                    <a:pt x="585415" y="2902118"/>
                    <a:pt x="582557" y="2902833"/>
                  </a:cubicBezTo>
                  <a:cubicBezTo>
                    <a:pt x="567109" y="2899023"/>
                    <a:pt x="554117" y="2889185"/>
                    <a:pt x="542716" y="2875597"/>
                  </a:cubicBezTo>
                  <a:cubicBezTo>
                    <a:pt x="546526" y="2870761"/>
                    <a:pt x="550143" y="2865507"/>
                    <a:pt x="553611" y="2859971"/>
                  </a:cubicBezTo>
                  <a:close/>
                  <a:moveTo>
                    <a:pt x="556840" y="2854687"/>
                  </a:moveTo>
                  <a:cubicBezTo>
                    <a:pt x="566618" y="2838212"/>
                    <a:pt x="575280" y="2819474"/>
                    <a:pt x="583674" y="2800484"/>
                  </a:cubicBezTo>
                  <a:lnTo>
                    <a:pt x="664488" y="2800439"/>
                  </a:lnTo>
                  <a:cubicBezTo>
                    <a:pt x="646197" y="2841650"/>
                    <a:pt x="626507" y="2881253"/>
                    <a:pt x="597024" y="2897207"/>
                  </a:cubicBezTo>
                  <a:cubicBezTo>
                    <a:pt x="581263" y="2888665"/>
                    <a:pt x="568300" y="2873380"/>
                    <a:pt x="556840" y="2854687"/>
                  </a:cubicBezTo>
                  <a:close/>
                  <a:moveTo>
                    <a:pt x="670530" y="2800425"/>
                  </a:moveTo>
                  <a:lnTo>
                    <a:pt x="693450" y="2800409"/>
                  </a:lnTo>
                  <a:cubicBezTo>
                    <a:pt x="672316" y="2848020"/>
                    <a:pt x="649307" y="2893516"/>
                    <a:pt x="611505" y="2902833"/>
                  </a:cubicBezTo>
                  <a:cubicBezTo>
                    <a:pt x="608647" y="2902134"/>
                    <a:pt x="605864" y="2901211"/>
                    <a:pt x="603156" y="2900110"/>
                  </a:cubicBezTo>
                  <a:cubicBezTo>
                    <a:pt x="632683" y="2882012"/>
                    <a:pt x="652254" y="2841769"/>
                    <a:pt x="670530" y="2800425"/>
                  </a:cubicBezTo>
                  <a:close/>
                  <a:moveTo>
                    <a:pt x="672956" y="2794918"/>
                  </a:moveTo>
                  <a:cubicBezTo>
                    <a:pt x="673923" y="2792715"/>
                    <a:pt x="674891" y="2790513"/>
                    <a:pt x="675858" y="2788310"/>
                  </a:cubicBezTo>
                  <a:cubicBezTo>
                    <a:pt x="676930" y="2785869"/>
                    <a:pt x="678001" y="2783413"/>
                    <a:pt x="679087" y="2780958"/>
                  </a:cubicBezTo>
                  <a:lnTo>
                    <a:pt x="702007" y="2780958"/>
                  </a:lnTo>
                  <a:cubicBezTo>
                    <a:pt x="701263" y="2782669"/>
                    <a:pt x="700504" y="2784381"/>
                    <a:pt x="699760" y="2786092"/>
                  </a:cubicBezTo>
                  <a:cubicBezTo>
                    <a:pt x="698480" y="2789024"/>
                    <a:pt x="697185" y="2791957"/>
                    <a:pt x="695890" y="2794903"/>
                  </a:cubicBezTo>
                  <a:lnTo>
                    <a:pt x="672956" y="2794918"/>
                  </a:lnTo>
                  <a:close/>
                  <a:moveTo>
                    <a:pt x="770587" y="2786092"/>
                  </a:moveTo>
                  <a:cubicBezTo>
                    <a:pt x="769843" y="2784381"/>
                    <a:pt x="769084" y="2782669"/>
                    <a:pt x="768340" y="2780958"/>
                  </a:cubicBezTo>
                  <a:lnTo>
                    <a:pt x="791259" y="2780958"/>
                  </a:lnTo>
                  <a:cubicBezTo>
                    <a:pt x="792331" y="2783413"/>
                    <a:pt x="793417" y="2785854"/>
                    <a:pt x="794489" y="2788310"/>
                  </a:cubicBezTo>
                  <a:cubicBezTo>
                    <a:pt x="795441" y="2790483"/>
                    <a:pt x="796394" y="2792656"/>
                    <a:pt x="797347" y="2794844"/>
                  </a:cubicBezTo>
                  <a:lnTo>
                    <a:pt x="774442" y="2794858"/>
                  </a:lnTo>
                  <a:cubicBezTo>
                    <a:pt x="773147" y="2791927"/>
                    <a:pt x="771867" y="2789009"/>
                    <a:pt x="770587" y="2786092"/>
                  </a:cubicBezTo>
                  <a:close/>
                  <a:moveTo>
                    <a:pt x="799772" y="2800350"/>
                  </a:moveTo>
                  <a:cubicBezTo>
                    <a:pt x="818063" y="2841725"/>
                    <a:pt x="837634" y="2881998"/>
                    <a:pt x="867191" y="2900124"/>
                  </a:cubicBezTo>
                  <a:cubicBezTo>
                    <a:pt x="864497" y="2901226"/>
                    <a:pt x="861715" y="2902134"/>
                    <a:pt x="858857" y="2902848"/>
                  </a:cubicBezTo>
                  <a:cubicBezTo>
                    <a:pt x="821040" y="2893532"/>
                    <a:pt x="798016" y="2848005"/>
                    <a:pt x="776883" y="2800365"/>
                  </a:cubicBezTo>
                  <a:lnTo>
                    <a:pt x="799772" y="2800350"/>
                  </a:lnTo>
                  <a:close/>
                  <a:moveTo>
                    <a:pt x="805800" y="2800350"/>
                  </a:moveTo>
                  <a:lnTo>
                    <a:pt x="886569" y="2800306"/>
                  </a:lnTo>
                  <a:cubicBezTo>
                    <a:pt x="894993" y="2819355"/>
                    <a:pt x="903684" y="2838167"/>
                    <a:pt x="913492" y="2854702"/>
                  </a:cubicBezTo>
                  <a:cubicBezTo>
                    <a:pt x="902047" y="2873395"/>
                    <a:pt x="889069" y="2888680"/>
                    <a:pt x="873308" y="2897207"/>
                  </a:cubicBezTo>
                  <a:cubicBezTo>
                    <a:pt x="843826" y="2881238"/>
                    <a:pt x="824106" y="2841576"/>
                    <a:pt x="805800" y="2800350"/>
                  </a:cubicBezTo>
                  <a:close/>
                  <a:moveTo>
                    <a:pt x="916736" y="2859986"/>
                  </a:moveTo>
                  <a:cubicBezTo>
                    <a:pt x="920219" y="2865522"/>
                    <a:pt x="923821" y="2870761"/>
                    <a:pt x="927630" y="2875613"/>
                  </a:cubicBezTo>
                  <a:cubicBezTo>
                    <a:pt x="916245" y="2889185"/>
                    <a:pt x="903252" y="2899038"/>
                    <a:pt x="887804" y="2902848"/>
                  </a:cubicBezTo>
                  <a:cubicBezTo>
                    <a:pt x="884947" y="2902148"/>
                    <a:pt x="882163" y="2901226"/>
                    <a:pt x="879455" y="2900124"/>
                  </a:cubicBezTo>
                  <a:cubicBezTo>
                    <a:pt x="893936" y="2891240"/>
                    <a:pt x="906021" y="2877041"/>
                    <a:pt x="916736" y="2859986"/>
                  </a:cubicBezTo>
                  <a:close/>
                  <a:moveTo>
                    <a:pt x="919966" y="2854687"/>
                  </a:moveTo>
                  <a:cubicBezTo>
                    <a:pt x="923865" y="2848109"/>
                    <a:pt x="927601" y="2841158"/>
                    <a:pt x="931203" y="2833985"/>
                  </a:cubicBezTo>
                  <a:cubicBezTo>
                    <a:pt x="934804" y="2841158"/>
                    <a:pt x="938539" y="2848109"/>
                    <a:pt x="942439" y="2854702"/>
                  </a:cubicBezTo>
                  <a:cubicBezTo>
                    <a:pt x="938852" y="2860551"/>
                    <a:pt x="935117" y="2866087"/>
                    <a:pt x="931203" y="2871178"/>
                  </a:cubicBezTo>
                  <a:cubicBezTo>
                    <a:pt x="927273" y="2866073"/>
                    <a:pt x="923553" y="2860551"/>
                    <a:pt x="919966" y="2854687"/>
                  </a:cubicBezTo>
                  <a:close/>
                  <a:moveTo>
                    <a:pt x="945668" y="2859986"/>
                  </a:moveTo>
                  <a:cubicBezTo>
                    <a:pt x="949151" y="2865522"/>
                    <a:pt x="952753" y="2870761"/>
                    <a:pt x="956563" y="2875613"/>
                  </a:cubicBezTo>
                  <a:cubicBezTo>
                    <a:pt x="953095" y="2879750"/>
                    <a:pt x="949464" y="2883530"/>
                    <a:pt x="945668" y="2886909"/>
                  </a:cubicBezTo>
                  <a:cubicBezTo>
                    <a:pt x="941873" y="2883530"/>
                    <a:pt x="938257" y="2879750"/>
                    <a:pt x="934774" y="2875613"/>
                  </a:cubicBezTo>
                  <a:cubicBezTo>
                    <a:pt x="938584" y="2870761"/>
                    <a:pt x="942201" y="2865522"/>
                    <a:pt x="945668" y="2859986"/>
                  </a:cubicBezTo>
                  <a:close/>
                  <a:moveTo>
                    <a:pt x="948913" y="2854687"/>
                  </a:moveTo>
                  <a:cubicBezTo>
                    <a:pt x="952813" y="2848109"/>
                    <a:pt x="956548" y="2841158"/>
                    <a:pt x="960149" y="2833985"/>
                  </a:cubicBezTo>
                  <a:cubicBezTo>
                    <a:pt x="963751" y="2841174"/>
                    <a:pt x="967487" y="2848109"/>
                    <a:pt x="971386" y="2854702"/>
                  </a:cubicBezTo>
                  <a:cubicBezTo>
                    <a:pt x="967799" y="2860551"/>
                    <a:pt x="964064" y="2866087"/>
                    <a:pt x="960149" y="2871178"/>
                  </a:cubicBezTo>
                  <a:cubicBezTo>
                    <a:pt x="956221" y="2866073"/>
                    <a:pt x="952485" y="2860551"/>
                    <a:pt x="948913" y="2854687"/>
                  </a:cubicBezTo>
                  <a:close/>
                  <a:moveTo>
                    <a:pt x="974616" y="2859986"/>
                  </a:moveTo>
                  <a:cubicBezTo>
                    <a:pt x="985331" y="2877041"/>
                    <a:pt x="997416" y="2891240"/>
                    <a:pt x="1011897" y="2900124"/>
                  </a:cubicBezTo>
                  <a:cubicBezTo>
                    <a:pt x="1009203" y="2901226"/>
                    <a:pt x="1006420" y="2902134"/>
                    <a:pt x="1003562" y="2902848"/>
                  </a:cubicBezTo>
                  <a:cubicBezTo>
                    <a:pt x="988100" y="2899038"/>
                    <a:pt x="975121" y="2889201"/>
                    <a:pt x="963721" y="2875613"/>
                  </a:cubicBezTo>
                  <a:cubicBezTo>
                    <a:pt x="967531" y="2870761"/>
                    <a:pt x="971148" y="2865522"/>
                    <a:pt x="974616" y="2859986"/>
                  </a:cubicBezTo>
                  <a:close/>
                  <a:moveTo>
                    <a:pt x="977845" y="2854687"/>
                  </a:moveTo>
                  <a:cubicBezTo>
                    <a:pt x="987668" y="2838122"/>
                    <a:pt x="996375" y="2819296"/>
                    <a:pt x="1004798" y="2800216"/>
                  </a:cubicBezTo>
                  <a:lnTo>
                    <a:pt x="1085612" y="2800171"/>
                  </a:lnTo>
                  <a:cubicBezTo>
                    <a:pt x="1067291" y="2841471"/>
                    <a:pt x="1047571" y="2881208"/>
                    <a:pt x="1018029" y="2897207"/>
                  </a:cubicBezTo>
                  <a:cubicBezTo>
                    <a:pt x="1002268" y="2888665"/>
                    <a:pt x="989305" y="2873380"/>
                    <a:pt x="977845" y="2854687"/>
                  </a:cubicBezTo>
                  <a:close/>
                  <a:moveTo>
                    <a:pt x="1091654" y="2800171"/>
                  </a:moveTo>
                  <a:lnTo>
                    <a:pt x="1114574" y="2800157"/>
                  </a:lnTo>
                  <a:cubicBezTo>
                    <a:pt x="1093410" y="2847856"/>
                    <a:pt x="1070387" y="2893516"/>
                    <a:pt x="1032510" y="2902848"/>
                  </a:cubicBezTo>
                  <a:cubicBezTo>
                    <a:pt x="1029652" y="2902148"/>
                    <a:pt x="1026869" y="2901226"/>
                    <a:pt x="1024161" y="2900124"/>
                  </a:cubicBezTo>
                  <a:cubicBezTo>
                    <a:pt x="1053762" y="2881982"/>
                    <a:pt x="1073348" y="2841605"/>
                    <a:pt x="1091654" y="2800171"/>
                  </a:cubicBezTo>
                  <a:close/>
                  <a:moveTo>
                    <a:pt x="1094080" y="2794650"/>
                  </a:moveTo>
                  <a:cubicBezTo>
                    <a:pt x="1095003" y="2792536"/>
                    <a:pt x="1095940" y="2790423"/>
                    <a:pt x="1096863" y="2788310"/>
                  </a:cubicBezTo>
                  <a:cubicBezTo>
                    <a:pt x="1097934" y="2785869"/>
                    <a:pt x="1099006" y="2783413"/>
                    <a:pt x="1100078" y="2780972"/>
                  </a:cubicBezTo>
                  <a:lnTo>
                    <a:pt x="1122997" y="2780972"/>
                  </a:lnTo>
                  <a:cubicBezTo>
                    <a:pt x="1122253" y="2782684"/>
                    <a:pt x="1121494" y="2784396"/>
                    <a:pt x="1120750" y="2786092"/>
                  </a:cubicBezTo>
                  <a:cubicBezTo>
                    <a:pt x="1119500" y="2788935"/>
                    <a:pt x="1118249" y="2791792"/>
                    <a:pt x="1116999" y="2794635"/>
                  </a:cubicBezTo>
                  <a:lnTo>
                    <a:pt x="1094080" y="2794650"/>
                  </a:lnTo>
                  <a:close/>
                  <a:moveTo>
                    <a:pt x="1191563" y="2786092"/>
                  </a:moveTo>
                  <a:cubicBezTo>
                    <a:pt x="1190818" y="2784381"/>
                    <a:pt x="1190074" y="2782684"/>
                    <a:pt x="1189315" y="2780972"/>
                  </a:cubicBezTo>
                  <a:lnTo>
                    <a:pt x="1212235" y="2780972"/>
                  </a:lnTo>
                  <a:cubicBezTo>
                    <a:pt x="1213306" y="2783413"/>
                    <a:pt x="1214378" y="2785869"/>
                    <a:pt x="1215449" y="2788310"/>
                  </a:cubicBezTo>
                  <a:cubicBezTo>
                    <a:pt x="1216357" y="2790393"/>
                    <a:pt x="1217280" y="2792492"/>
                    <a:pt x="1218203" y="2794576"/>
                  </a:cubicBezTo>
                  <a:lnTo>
                    <a:pt x="1195298" y="2794590"/>
                  </a:lnTo>
                  <a:cubicBezTo>
                    <a:pt x="1194048" y="2791748"/>
                    <a:pt x="1192812" y="2788920"/>
                    <a:pt x="1191563" y="2786092"/>
                  </a:cubicBezTo>
                  <a:close/>
                  <a:moveTo>
                    <a:pt x="1220628" y="2800082"/>
                  </a:moveTo>
                  <a:cubicBezTo>
                    <a:pt x="1238637" y="2840846"/>
                    <a:pt x="1257880" y="2880613"/>
                    <a:pt x="1286649" y="2899187"/>
                  </a:cubicBezTo>
                  <a:cubicBezTo>
                    <a:pt x="1283850" y="2900452"/>
                    <a:pt x="1280963" y="2901509"/>
                    <a:pt x="1278002" y="2902342"/>
                  </a:cubicBezTo>
                  <a:cubicBezTo>
                    <a:pt x="1241197" y="2892014"/>
                    <a:pt x="1218560" y="2847052"/>
                    <a:pt x="1197724" y="2800082"/>
                  </a:cubicBezTo>
                  <a:lnTo>
                    <a:pt x="1220628" y="2800082"/>
                  </a:lnTo>
                  <a:close/>
                  <a:moveTo>
                    <a:pt x="1292483" y="2902565"/>
                  </a:moveTo>
                  <a:cubicBezTo>
                    <a:pt x="1293673" y="2903190"/>
                    <a:pt x="1294879" y="2903785"/>
                    <a:pt x="1296099" y="2904336"/>
                  </a:cubicBezTo>
                  <a:cubicBezTo>
                    <a:pt x="1294909" y="2904440"/>
                    <a:pt x="1293689" y="2904485"/>
                    <a:pt x="1292468" y="2904530"/>
                  </a:cubicBezTo>
                  <a:cubicBezTo>
                    <a:pt x="1291248" y="2904500"/>
                    <a:pt x="1290042" y="2904440"/>
                    <a:pt x="1288852" y="2904336"/>
                  </a:cubicBezTo>
                  <a:cubicBezTo>
                    <a:pt x="1290086" y="2903785"/>
                    <a:pt x="1291292" y="2903190"/>
                    <a:pt x="1292483" y="2902565"/>
                  </a:cubicBezTo>
                  <a:close/>
                  <a:moveTo>
                    <a:pt x="1364843" y="2892743"/>
                  </a:moveTo>
                  <a:cubicBezTo>
                    <a:pt x="1370648" y="2897654"/>
                    <a:pt x="1376854" y="2901672"/>
                    <a:pt x="1383536" y="2904604"/>
                  </a:cubicBezTo>
                  <a:lnTo>
                    <a:pt x="1346135" y="2904604"/>
                  </a:lnTo>
                  <a:cubicBezTo>
                    <a:pt x="1352832" y="2901672"/>
                    <a:pt x="1359038" y="2897654"/>
                    <a:pt x="1364843" y="2892743"/>
                  </a:cubicBezTo>
                  <a:close/>
                  <a:moveTo>
                    <a:pt x="1437189" y="2904530"/>
                  </a:moveTo>
                  <a:cubicBezTo>
                    <a:pt x="1435968" y="2904500"/>
                    <a:pt x="1434762" y="2904440"/>
                    <a:pt x="1433572" y="2904336"/>
                  </a:cubicBezTo>
                  <a:cubicBezTo>
                    <a:pt x="1434792" y="2903785"/>
                    <a:pt x="1435997" y="2903190"/>
                    <a:pt x="1437203" y="2902565"/>
                  </a:cubicBezTo>
                  <a:cubicBezTo>
                    <a:pt x="1438394" y="2903190"/>
                    <a:pt x="1439599" y="2903785"/>
                    <a:pt x="1440820" y="2904336"/>
                  </a:cubicBezTo>
                  <a:cubicBezTo>
                    <a:pt x="1439629" y="2904440"/>
                    <a:pt x="1438409" y="2904500"/>
                    <a:pt x="1437189" y="2904530"/>
                  </a:cubicBezTo>
                  <a:close/>
                  <a:moveTo>
                    <a:pt x="1443022" y="2899201"/>
                  </a:moveTo>
                  <a:cubicBezTo>
                    <a:pt x="1471851" y="2880598"/>
                    <a:pt x="1491109" y="2840742"/>
                    <a:pt x="1509162" y="2799904"/>
                  </a:cubicBezTo>
                  <a:lnTo>
                    <a:pt x="1532081" y="2799888"/>
                  </a:lnTo>
                  <a:cubicBezTo>
                    <a:pt x="1511215" y="2846918"/>
                    <a:pt x="1488564" y="2892014"/>
                    <a:pt x="1451684" y="2902342"/>
                  </a:cubicBezTo>
                  <a:cubicBezTo>
                    <a:pt x="1448693" y="2901523"/>
                    <a:pt x="1445820" y="2900467"/>
                    <a:pt x="1443022" y="2899201"/>
                  </a:cubicBezTo>
                  <a:close/>
                  <a:moveTo>
                    <a:pt x="1511587" y="2794397"/>
                  </a:moveTo>
                  <a:cubicBezTo>
                    <a:pt x="1512480" y="2792373"/>
                    <a:pt x="1513374" y="2790334"/>
                    <a:pt x="1514251" y="2788310"/>
                  </a:cubicBezTo>
                  <a:cubicBezTo>
                    <a:pt x="1515323" y="2785869"/>
                    <a:pt x="1516394" y="2783413"/>
                    <a:pt x="1517466" y="2780972"/>
                  </a:cubicBezTo>
                  <a:lnTo>
                    <a:pt x="1540386" y="2780972"/>
                  </a:lnTo>
                  <a:cubicBezTo>
                    <a:pt x="1539642" y="2782684"/>
                    <a:pt x="1538883" y="2784381"/>
                    <a:pt x="1538139" y="2786092"/>
                  </a:cubicBezTo>
                  <a:cubicBezTo>
                    <a:pt x="1536933" y="2788846"/>
                    <a:pt x="1535712" y="2791614"/>
                    <a:pt x="1534507" y="2794382"/>
                  </a:cubicBezTo>
                  <a:lnTo>
                    <a:pt x="1511587" y="2794397"/>
                  </a:lnTo>
                  <a:close/>
                  <a:moveTo>
                    <a:pt x="1609025" y="2786092"/>
                  </a:moveTo>
                  <a:cubicBezTo>
                    <a:pt x="1608281" y="2784381"/>
                    <a:pt x="1607537" y="2782684"/>
                    <a:pt x="1606778" y="2780972"/>
                  </a:cubicBezTo>
                  <a:lnTo>
                    <a:pt x="1629698" y="2780972"/>
                  </a:lnTo>
                  <a:cubicBezTo>
                    <a:pt x="1630769" y="2783413"/>
                    <a:pt x="1631841" y="2785869"/>
                    <a:pt x="1632912" y="2788310"/>
                  </a:cubicBezTo>
                  <a:cubicBezTo>
                    <a:pt x="1633791" y="2790304"/>
                    <a:pt x="1634668" y="2792313"/>
                    <a:pt x="1635546" y="2794323"/>
                  </a:cubicBezTo>
                  <a:lnTo>
                    <a:pt x="1612641" y="2794337"/>
                  </a:lnTo>
                  <a:cubicBezTo>
                    <a:pt x="1611421" y="2791584"/>
                    <a:pt x="1610216" y="2788831"/>
                    <a:pt x="1609025" y="2786092"/>
                  </a:cubicBezTo>
                  <a:close/>
                  <a:moveTo>
                    <a:pt x="1637972" y="2799829"/>
                  </a:moveTo>
                  <a:cubicBezTo>
                    <a:pt x="1653584" y="2835146"/>
                    <a:pt x="1670089" y="2869748"/>
                    <a:pt x="1692920" y="2890510"/>
                  </a:cubicBezTo>
                  <a:cubicBezTo>
                    <a:pt x="1689675" y="2893040"/>
                    <a:pt x="1686297" y="2895287"/>
                    <a:pt x="1682799" y="2897178"/>
                  </a:cubicBezTo>
                  <a:cubicBezTo>
                    <a:pt x="1653197" y="2881134"/>
                    <a:pt x="1633448" y="2841233"/>
                    <a:pt x="1615082" y="2799829"/>
                  </a:cubicBezTo>
                  <a:lnTo>
                    <a:pt x="1637972" y="2799829"/>
                  </a:lnTo>
                  <a:close/>
                  <a:moveTo>
                    <a:pt x="1697250" y="2894231"/>
                  </a:moveTo>
                  <a:cubicBezTo>
                    <a:pt x="1699944" y="2896389"/>
                    <a:pt x="1702728" y="2898353"/>
                    <a:pt x="1705600" y="2900110"/>
                  </a:cubicBezTo>
                  <a:cubicBezTo>
                    <a:pt x="1702906" y="2901211"/>
                    <a:pt x="1700123" y="2902134"/>
                    <a:pt x="1697250" y="2902833"/>
                  </a:cubicBezTo>
                  <a:cubicBezTo>
                    <a:pt x="1694378" y="2902118"/>
                    <a:pt x="1691610" y="2901211"/>
                    <a:pt x="1688901" y="2900110"/>
                  </a:cubicBezTo>
                  <a:cubicBezTo>
                    <a:pt x="1691789" y="2898353"/>
                    <a:pt x="1694572" y="2896389"/>
                    <a:pt x="1697250" y="2894231"/>
                  </a:cubicBezTo>
                  <a:close/>
                  <a:moveTo>
                    <a:pt x="1685047" y="2904515"/>
                  </a:moveTo>
                  <a:cubicBezTo>
                    <a:pt x="1684288" y="2904545"/>
                    <a:pt x="1683559" y="2904604"/>
                    <a:pt x="1682785" y="2904604"/>
                  </a:cubicBezTo>
                  <a:cubicBezTo>
                    <a:pt x="1682025" y="2904604"/>
                    <a:pt x="1681281" y="2904545"/>
                    <a:pt x="1680522" y="2904515"/>
                  </a:cubicBezTo>
                  <a:cubicBezTo>
                    <a:pt x="1681281" y="2904173"/>
                    <a:pt x="1682041" y="2903831"/>
                    <a:pt x="1682785" y="2903473"/>
                  </a:cubicBezTo>
                  <a:cubicBezTo>
                    <a:pt x="1683529" y="2903831"/>
                    <a:pt x="1684288" y="2904173"/>
                    <a:pt x="1685047" y="2904515"/>
                  </a:cubicBezTo>
                  <a:close/>
                  <a:moveTo>
                    <a:pt x="1738476" y="2904515"/>
                  </a:moveTo>
                  <a:cubicBezTo>
                    <a:pt x="1750219" y="2899336"/>
                    <a:pt x="1760458" y="2890823"/>
                    <a:pt x="1769655" y="2880018"/>
                  </a:cubicBezTo>
                  <a:cubicBezTo>
                    <a:pt x="1772885" y="2883828"/>
                    <a:pt x="1776264" y="2887340"/>
                    <a:pt x="1779776" y="2890540"/>
                  </a:cubicBezTo>
                  <a:cubicBezTo>
                    <a:pt x="1768465" y="2899366"/>
                    <a:pt x="1755651" y="2904604"/>
                    <a:pt x="1740708" y="2904604"/>
                  </a:cubicBezTo>
                  <a:cubicBezTo>
                    <a:pt x="1739949" y="2904604"/>
                    <a:pt x="1739220" y="2904545"/>
                    <a:pt x="1738476" y="2904515"/>
                  </a:cubicBezTo>
                  <a:close/>
                  <a:moveTo>
                    <a:pt x="1773228" y="2875627"/>
                  </a:moveTo>
                  <a:cubicBezTo>
                    <a:pt x="1777022" y="2870776"/>
                    <a:pt x="1780639" y="2865537"/>
                    <a:pt x="1784122" y="2860000"/>
                  </a:cubicBezTo>
                  <a:cubicBezTo>
                    <a:pt x="1787589" y="2865537"/>
                    <a:pt x="1791205" y="2870776"/>
                    <a:pt x="1795015" y="2875627"/>
                  </a:cubicBezTo>
                  <a:cubicBezTo>
                    <a:pt x="1791548" y="2879765"/>
                    <a:pt x="1787916" y="2883530"/>
                    <a:pt x="1784122" y="2886909"/>
                  </a:cubicBezTo>
                  <a:cubicBezTo>
                    <a:pt x="1780327" y="2883530"/>
                    <a:pt x="1776710" y="2879765"/>
                    <a:pt x="1773228" y="2875627"/>
                  </a:cubicBezTo>
                  <a:close/>
                  <a:moveTo>
                    <a:pt x="1798588" y="2880018"/>
                  </a:moveTo>
                  <a:cubicBezTo>
                    <a:pt x="1805523" y="2888159"/>
                    <a:pt x="1813054" y="2895005"/>
                    <a:pt x="1821373" y="2900110"/>
                  </a:cubicBezTo>
                  <a:cubicBezTo>
                    <a:pt x="1818680" y="2901211"/>
                    <a:pt x="1815896" y="2902134"/>
                    <a:pt x="1813024" y="2902833"/>
                  </a:cubicBezTo>
                  <a:cubicBezTo>
                    <a:pt x="1804064" y="2900616"/>
                    <a:pt x="1795938" y="2896359"/>
                    <a:pt x="1788467" y="2890540"/>
                  </a:cubicBezTo>
                  <a:cubicBezTo>
                    <a:pt x="1791979" y="2887340"/>
                    <a:pt x="1795358" y="2883828"/>
                    <a:pt x="1798588" y="2880018"/>
                  </a:cubicBezTo>
                  <a:close/>
                  <a:moveTo>
                    <a:pt x="1827505" y="2903473"/>
                  </a:moveTo>
                  <a:cubicBezTo>
                    <a:pt x="1828249" y="2903831"/>
                    <a:pt x="1829008" y="2904187"/>
                    <a:pt x="1829767" y="2904515"/>
                  </a:cubicBezTo>
                  <a:cubicBezTo>
                    <a:pt x="1829008" y="2904545"/>
                    <a:pt x="1828279" y="2904604"/>
                    <a:pt x="1827505" y="2904604"/>
                  </a:cubicBezTo>
                  <a:cubicBezTo>
                    <a:pt x="1826746" y="2904604"/>
                    <a:pt x="1826002" y="2904545"/>
                    <a:pt x="1825243" y="2904515"/>
                  </a:cubicBezTo>
                  <a:cubicBezTo>
                    <a:pt x="1826002" y="2904173"/>
                    <a:pt x="1826761" y="2903831"/>
                    <a:pt x="1827505" y="2903473"/>
                  </a:cubicBezTo>
                  <a:close/>
                  <a:moveTo>
                    <a:pt x="1854250" y="2904515"/>
                  </a:moveTo>
                  <a:cubicBezTo>
                    <a:pt x="1854994" y="2904187"/>
                    <a:pt x="1855738" y="2903845"/>
                    <a:pt x="1856482" y="2903488"/>
                  </a:cubicBezTo>
                  <a:cubicBezTo>
                    <a:pt x="1857211" y="2903845"/>
                    <a:pt x="1857955" y="2904187"/>
                    <a:pt x="1858714" y="2904515"/>
                  </a:cubicBezTo>
                  <a:cubicBezTo>
                    <a:pt x="1857955" y="2904545"/>
                    <a:pt x="1857226" y="2904604"/>
                    <a:pt x="1856452" y="2904604"/>
                  </a:cubicBezTo>
                  <a:cubicBezTo>
                    <a:pt x="1855708" y="2904604"/>
                    <a:pt x="1854978" y="2904545"/>
                    <a:pt x="1854250" y="2904515"/>
                  </a:cubicBezTo>
                  <a:close/>
                  <a:moveTo>
                    <a:pt x="1964278" y="2788310"/>
                  </a:moveTo>
                  <a:cubicBezTo>
                    <a:pt x="1964739" y="2787253"/>
                    <a:pt x="1965201" y="2786197"/>
                    <a:pt x="1965662" y="2785140"/>
                  </a:cubicBezTo>
                  <a:cubicBezTo>
                    <a:pt x="1966124" y="2786197"/>
                    <a:pt x="1966585" y="2787253"/>
                    <a:pt x="1967046" y="2788310"/>
                  </a:cubicBezTo>
                  <a:cubicBezTo>
                    <a:pt x="1967894" y="2790244"/>
                    <a:pt x="1968743" y="2792180"/>
                    <a:pt x="1969591" y="2794114"/>
                  </a:cubicBezTo>
                  <a:lnTo>
                    <a:pt x="1961733" y="2794114"/>
                  </a:lnTo>
                  <a:cubicBezTo>
                    <a:pt x="1962582" y="2792180"/>
                    <a:pt x="1963430" y="2790244"/>
                    <a:pt x="1964278" y="2788310"/>
                  </a:cubicBezTo>
                  <a:close/>
                  <a:moveTo>
                    <a:pt x="1993211" y="2788310"/>
                  </a:moveTo>
                  <a:cubicBezTo>
                    <a:pt x="1993671" y="2787253"/>
                    <a:pt x="1994133" y="2786197"/>
                    <a:pt x="1994594" y="2785140"/>
                  </a:cubicBezTo>
                  <a:cubicBezTo>
                    <a:pt x="1995056" y="2786197"/>
                    <a:pt x="1995517" y="2787253"/>
                    <a:pt x="1995979" y="2788310"/>
                  </a:cubicBezTo>
                  <a:cubicBezTo>
                    <a:pt x="1996827" y="2790230"/>
                    <a:pt x="1997660" y="2792164"/>
                    <a:pt x="1998508" y="2794084"/>
                  </a:cubicBezTo>
                  <a:lnTo>
                    <a:pt x="1990665" y="2794084"/>
                  </a:lnTo>
                  <a:cubicBezTo>
                    <a:pt x="1991528" y="2792164"/>
                    <a:pt x="1992377" y="2790230"/>
                    <a:pt x="1993211" y="2788310"/>
                  </a:cubicBezTo>
                  <a:close/>
                  <a:moveTo>
                    <a:pt x="2101542" y="2904515"/>
                  </a:moveTo>
                  <a:cubicBezTo>
                    <a:pt x="2102286" y="2904187"/>
                    <a:pt x="2103030" y="2903845"/>
                    <a:pt x="2103774" y="2903488"/>
                  </a:cubicBezTo>
                  <a:cubicBezTo>
                    <a:pt x="2104518" y="2903845"/>
                    <a:pt x="2105263" y="2904187"/>
                    <a:pt x="2106007" y="2904515"/>
                  </a:cubicBezTo>
                  <a:cubicBezTo>
                    <a:pt x="2105278" y="2904545"/>
                    <a:pt x="2104564" y="2904589"/>
                    <a:pt x="2103834" y="2904589"/>
                  </a:cubicBezTo>
                  <a:cubicBezTo>
                    <a:pt x="2103060" y="2904589"/>
                    <a:pt x="2102316" y="2904545"/>
                    <a:pt x="2101542" y="2904515"/>
                  </a:cubicBezTo>
                  <a:close/>
                  <a:moveTo>
                    <a:pt x="2130608" y="2904515"/>
                  </a:moveTo>
                  <a:cubicBezTo>
                    <a:pt x="2131353" y="2904187"/>
                    <a:pt x="2132097" y="2903845"/>
                    <a:pt x="2132841" y="2903488"/>
                  </a:cubicBezTo>
                  <a:cubicBezTo>
                    <a:pt x="2133570" y="2903845"/>
                    <a:pt x="2134314" y="2904187"/>
                    <a:pt x="2135058" y="2904515"/>
                  </a:cubicBezTo>
                  <a:cubicBezTo>
                    <a:pt x="2134299" y="2904545"/>
                    <a:pt x="2133555" y="2904604"/>
                    <a:pt x="2132781" y="2904604"/>
                  </a:cubicBezTo>
                  <a:cubicBezTo>
                    <a:pt x="2132037" y="2904589"/>
                    <a:pt x="2131323" y="2904545"/>
                    <a:pt x="2130608" y="2904515"/>
                  </a:cubicBezTo>
                  <a:close/>
                  <a:moveTo>
                    <a:pt x="2190661" y="2880078"/>
                  </a:moveTo>
                  <a:cubicBezTo>
                    <a:pt x="2193890" y="2883872"/>
                    <a:pt x="2197269" y="2887400"/>
                    <a:pt x="2200781" y="2890584"/>
                  </a:cubicBezTo>
                  <a:cubicBezTo>
                    <a:pt x="2197536" y="2893115"/>
                    <a:pt x="2194173" y="2895332"/>
                    <a:pt x="2190661" y="2897237"/>
                  </a:cubicBezTo>
                  <a:cubicBezTo>
                    <a:pt x="2187148" y="2895347"/>
                    <a:pt x="2183785" y="2893115"/>
                    <a:pt x="2180540" y="2890584"/>
                  </a:cubicBezTo>
                  <a:cubicBezTo>
                    <a:pt x="2184067" y="2887400"/>
                    <a:pt x="2187431" y="2883872"/>
                    <a:pt x="2190661" y="2880078"/>
                  </a:cubicBezTo>
                  <a:close/>
                  <a:moveTo>
                    <a:pt x="2246263" y="2904515"/>
                  </a:moveTo>
                  <a:cubicBezTo>
                    <a:pt x="2247007" y="2904187"/>
                    <a:pt x="2247751" y="2903845"/>
                    <a:pt x="2248495" y="2903488"/>
                  </a:cubicBezTo>
                  <a:cubicBezTo>
                    <a:pt x="2249239" y="2903845"/>
                    <a:pt x="2249983" y="2904187"/>
                    <a:pt x="2250728" y="2904515"/>
                  </a:cubicBezTo>
                  <a:cubicBezTo>
                    <a:pt x="2249998" y="2904545"/>
                    <a:pt x="2249284" y="2904589"/>
                    <a:pt x="2248555" y="2904589"/>
                  </a:cubicBezTo>
                  <a:cubicBezTo>
                    <a:pt x="2247781" y="2904589"/>
                    <a:pt x="2247021" y="2904545"/>
                    <a:pt x="2246263" y="2904515"/>
                  </a:cubicBezTo>
                  <a:close/>
                  <a:moveTo>
                    <a:pt x="2275314" y="2904515"/>
                  </a:moveTo>
                  <a:cubicBezTo>
                    <a:pt x="2276058" y="2904187"/>
                    <a:pt x="2276802" y="2903845"/>
                    <a:pt x="2277546" y="2903488"/>
                  </a:cubicBezTo>
                  <a:cubicBezTo>
                    <a:pt x="2278275" y="2903845"/>
                    <a:pt x="2279019" y="2904187"/>
                    <a:pt x="2279764" y="2904515"/>
                  </a:cubicBezTo>
                  <a:cubicBezTo>
                    <a:pt x="2279005" y="2904545"/>
                    <a:pt x="2278261" y="2904604"/>
                    <a:pt x="2277487" y="2904604"/>
                  </a:cubicBezTo>
                  <a:cubicBezTo>
                    <a:pt x="2276757" y="2904589"/>
                    <a:pt x="2276043" y="2904545"/>
                    <a:pt x="2275314" y="2904515"/>
                  </a:cubicBezTo>
                  <a:close/>
                  <a:moveTo>
                    <a:pt x="2402934" y="2800380"/>
                  </a:moveTo>
                  <a:cubicBezTo>
                    <a:pt x="2402339" y="2801704"/>
                    <a:pt x="2401758" y="2803029"/>
                    <a:pt x="2401163" y="2804353"/>
                  </a:cubicBezTo>
                  <a:cubicBezTo>
                    <a:pt x="2400568" y="2803029"/>
                    <a:pt x="2399987" y="2801704"/>
                    <a:pt x="2399392" y="2800380"/>
                  </a:cubicBezTo>
                  <a:lnTo>
                    <a:pt x="2402934" y="2800380"/>
                  </a:lnTo>
                  <a:close/>
                  <a:moveTo>
                    <a:pt x="2522562" y="2904515"/>
                  </a:moveTo>
                  <a:cubicBezTo>
                    <a:pt x="2523306" y="2904187"/>
                    <a:pt x="2524050" y="2903845"/>
                    <a:pt x="2524780" y="2903488"/>
                  </a:cubicBezTo>
                  <a:cubicBezTo>
                    <a:pt x="2525524" y="2903845"/>
                    <a:pt x="2526268" y="2904187"/>
                    <a:pt x="2527012" y="2904515"/>
                  </a:cubicBezTo>
                  <a:cubicBezTo>
                    <a:pt x="2526283" y="2904545"/>
                    <a:pt x="2525584" y="2904589"/>
                    <a:pt x="2524839" y="2904589"/>
                  </a:cubicBezTo>
                  <a:cubicBezTo>
                    <a:pt x="2524080" y="2904589"/>
                    <a:pt x="2523321" y="2904545"/>
                    <a:pt x="2522562" y="2904515"/>
                  </a:cubicBezTo>
                  <a:close/>
                  <a:moveTo>
                    <a:pt x="2551613" y="2904515"/>
                  </a:moveTo>
                  <a:cubicBezTo>
                    <a:pt x="2552357" y="2904187"/>
                    <a:pt x="2553117" y="2903845"/>
                    <a:pt x="2553846" y="2903488"/>
                  </a:cubicBezTo>
                  <a:cubicBezTo>
                    <a:pt x="2554575" y="2903845"/>
                    <a:pt x="2555319" y="2904187"/>
                    <a:pt x="2556078" y="2904515"/>
                  </a:cubicBezTo>
                  <a:cubicBezTo>
                    <a:pt x="2555319" y="2904545"/>
                    <a:pt x="2554560" y="2904604"/>
                    <a:pt x="2553786" y="2904604"/>
                  </a:cubicBezTo>
                  <a:cubicBezTo>
                    <a:pt x="2553057" y="2904589"/>
                    <a:pt x="2552343" y="2904545"/>
                    <a:pt x="2551613" y="2904515"/>
                  </a:cubicBezTo>
                  <a:close/>
                  <a:moveTo>
                    <a:pt x="2611680" y="2880078"/>
                  </a:moveTo>
                  <a:cubicBezTo>
                    <a:pt x="2614910" y="2883872"/>
                    <a:pt x="2618289" y="2887400"/>
                    <a:pt x="2621801" y="2890584"/>
                  </a:cubicBezTo>
                  <a:cubicBezTo>
                    <a:pt x="2618556" y="2893115"/>
                    <a:pt x="2615193" y="2895332"/>
                    <a:pt x="2611680" y="2897237"/>
                  </a:cubicBezTo>
                  <a:cubicBezTo>
                    <a:pt x="2608168" y="2895347"/>
                    <a:pt x="2604805" y="2893115"/>
                    <a:pt x="2601560" y="2890584"/>
                  </a:cubicBezTo>
                  <a:cubicBezTo>
                    <a:pt x="2605072" y="2887400"/>
                    <a:pt x="2608436" y="2883887"/>
                    <a:pt x="2611680" y="2880078"/>
                  </a:cubicBezTo>
                  <a:close/>
                  <a:moveTo>
                    <a:pt x="2667268" y="2904515"/>
                  </a:moveTo>
                  <a:cubicBezTo>
                    <a:pt x="2668012" y="2904187"/>
                    <a:pt x="2668756" y="2903845"/>
                    <a:pt x="2669485" y="2903488"/>
                  </a:cubicBezTo>
                  <a:cubicBezTo>
                    <a:pt x="2670230" y="2903845"/>
                    <a:pt x="2670974" y="2904187"/>
                    <a:pt x="2671718" y="2904515"/>
                  </a:cubicBezTo>
                  <a:cubicBezTo>
                    <a:pt x="2670988" y="2904545"/>
                    <a:pt x="2670289" y="2904589"/>
                    <a:pt x="2669545" y="2904589"/>
                  </a:cubicBezTo>
                  <a:cubicBezTo>
                    <a:pt x="2668786" y="2904589"/>
                    <a:pt x="2668041" y="2904545"/>
                    <a:pt x="2667268" y="2904515"/>
                  </a:cubicBezTo>
                  <a:close/>
                  <a:moveTo>
                    <a:pt x="2696334" y="2904515"/>
                  </a:moveTo>
                  <a:cubicBezTo>
                    <a:pt x="2697078" y="2904187"/>
                    <a:pt x="2697837" y="2903845"/>
                    <a:pt x="2698567" y="2903488"/>
                  </a:cubicBezTo>
                  <a:cubicBezTo>
                    <a:pt x="2699295" y="2903845"/>
                    <a:pt x="2700040" y="2904187"/>
                    <a:pt x="2700799" y="2904515"/>
                  </a:cubicBezTo>
                  <a:cubicBezTo>
                    <a:pt x="2700040" y="2904545"/>
                    <a:pt x="2699281" y="2904604"/>
                    <a:pt x="2698507" y="2904604"/>
                  </a:cubicBezTo>
                  <a:cubicBezTo>
                    <a:pt x="2697777" y="2904589"/>
                    <a:pt x="2697063" y="2904545"/>
                    <a:pt x="2696334" y="2904515"/>
                  </a:cubicBezTo>
                  <a:close/>
                  <a:moveTo>
                    <a:pt x="2824058" y="2800112"/>
                  </a:moveTo>
                  <a:cubicBezTo>
                    <a:pt x="2823433" y="2801541"/>
                    <a:pt x="2822793" y="2802954"/>
                    <a:pt x="2822153" y="2804383"/>
                  </a:cubicBezTo>
                  <a:cubicBezTo>
                    <a:pt x="2821513" y="2802970"/>
                    <a:pt x="2820888" y="2801541"/>
                    <a:pt x="2820248" y="2800112"/>
                  </a:cubicBezTo>
                  <a:lnTo>
                    <a:pt x="2824058" y="2800112"/>
                  </a:lnTo>
                  <a:close/>
                  <a:moveTo>
                    <a:pt x="3001565" y="2904515"/>
                  </a:moveTo>
                  <a:cubicBezTo>
                    <a:pt x="3007459" y="2901911"/>
                    <a:pt x="3012980" y="2898473"/>
                    <a:pt x="3018189" y="2894320"/>
                  </a:cubicBezTo>
                  <a:cubicBezTo>
                    <a:pt x="3020869" y="2896463"/>
                    <a:pt x="3023651" y="2898413"/>
                    <a:pt x="3026524" y="2900169"/>
                  </a:cubicBezTo>
                  <a:cubicBezTo>
                    <a:pt x="3019514" y="2903027"/>
                    <a:pt x="3011983" y="2904604"/>
                    <a:pt x="3003812" y="2904604"/>
                  </a:cubicBezTo>
                  <a:cubicBezTo>
                    <a:pt x="3003054" y="2904604"/>
                    <a:pt x="3002310" y="2904545"/>
                    <a:pt x="3001565" y="2904515"/>
                  </a:cubicBezTo>
                  <a:close/>
                  <a:moveTo>
                    <a:pt x="3022535" y="2890614"/>
                  </a:moveTo>
                  <a:cubicBezTo>
                    <a:pt x="3026048" y="2887430"/>
                    <a:pt x="3029411" y="2883902"/>
                    <a:pt x="3032656" y="2880107"/>
                  </a:cubicBezTo>
                  <a:cubicBezTo>
                    <a:pt x="3035885" y="2883902"/>
                    <a:pt x="3039248" y="2887430"/>
                    <a:pt x="3042776" y="2890614"/>
                  </a:cubicBezTo>
                  <a:cubicBezTo>
                    <a:pt x="3039531" y="2893144"/>
                    <a:pt x="3036168" y="2895362"/>
                    <a:pt x="3032656" y="2897252"/>
                  </a:cubicBezTo>
                  <a:cubicBezTo>
                    <a:pt x="3029158" y="2895362"/>
                    <a:pt x="3025780" y="2893130"/>
                    <a:pt x="3022535" y="2890614"/>
                  </a:cubicBezTo>
                  <a:close/>
                  <a:moveTo>
                    <a:pt x="3047137" y="2894320"/>
                  </a:moveTo>
                  <a:cubicBezTo>
                    <a:pt x="3052211" y="2898383"/>
                    <a:pt x="3057599" y="2901762"/>
                    <a:pt x="3063344" y="2904351"/>
                  </a:cubicBezTo>
                  <a:cubicBezTo>
                    <a:pt x="3062153" y="2904455"/>
                    <a:pt x="3060933" y="2904500"/>
                    <a:pt x="3059712" y="2904545"/>
                  </a:cubicBezTo>
                  <a:cubicBezTo>
                    <a:pt x="3052241" y="2904336"/>
                    <a:pt x="3045291" y="2902818"/>
                    <a:pt x="3038802" y="2900184"/>
                  </a:cubicBezTo>
                  <a:cubicBezTo>
                    <a:pt x="3041660" y="2898413"/>
                    <a:pt x="3044443" y="2896463"/>
                    <a:pt x="3047137" y="2894320"/>
                  </a:cubicBezTo>
                  <a:close/>
                  <a:moveTo>
                    <a:pt x="3226921" y="2789292"/>
                  </a:moveTo>
                  <a:cubicBezTo>
                    <a:pt x="3227665" y="2790974"/>
                    <a:pt x="3228395" y="2792656"/>
                    <a:pt x="3229139" y="2794352"/>
                  </a:cubicBezTo>
                  <a:lnTo>
                    <a:pt x="3224704" y="2794352"/>
                  </a:lnTo>
                  <a:cubicBezTo>
                    <a:pt x="3225433" y="2792671"/>
                    <a:pt x="3226177" y="2790974"/>
                    <a:pt x="3226921" y="2789292"/>
                  </a:cubicBezTo>
                  <a:close/>
                  <a:moveTo>
                    <a:pt x="3255853" y="2789292"/>
                  </a:moveTo>
                  <a:cubicBezTo>
                    <a:pt x="3256583" y="2790974"/>
                    <a:pt x="3257327" y="2792656"/>
                    <a:pt x="3258056" y="2794323"/>
                  </a:cubicBezTo>
                  <a:lnTo>
                    <a:pt x="3253636" y="2794323"/>
                  </a:lnTo>
                  <a:cubicBezTo>
                    <a:pt x="3254395" y="2792656"/>
                    <a:pt x="3255124" y="2790974"/>
                    <a:pt x="3255853" y="2789292"/>
                  </a:cubicBezTo>
                  <a:close/>
                  <a:moveTo>
                    <a:pt x="3361417" y="2904336"/>
                  </a:moveTo>
                  <a:cubicBezTo>
                    <a:pt x="3362027" y="2904068"/>
                    <a:pt x="3362623" y="2903771"/>
                    <a:pt x="3363232" y="2903488"/>
                  </a:cubicBezTo>
                  <a:cubicBezTo>
                    <a:pt x="3363976" y="2903845"/>
                    <a:pt x="3364721" y="2904187"/>
                    <a:pt x="3365465" y="2904515"/>
                  </a:cubicBezTo>
                  <a:cubicBezTo>
                    <a:pt x="3365331" y="2904515"/>
                    <a:pt x="3365197" y="2904530"/>
                    <a:pt x="3365063" y="2904530"/>
                  </a:cubicBezTo>
                  <a:cubicBezTo>
                    <a:pt x="3363828" y="2904500"/>
                    <a:pt x="3362607" y="2904440"/>
                    <a:pt x="3361417" y="2904336"/>
                  </a:cubicBezTo>
                  <a:close/>
                  <a:moveTo>
                    <a:pt x="3393996" y="2904530"/>
                  </a:moveTo>
                  <a:cubicBezTo>
                    <a:pt x="3392775" y="2904500"/>
                    <a:pt x="3391555" y="2904440"/>
                    <a:pt x="3390364" y="2904336"/>
                  </a:cubicBezTo>
                  <a:cubicBezTo>
                    <a:pt x="3391599" y="2903785"/>
                    <a:pt x="3392805" y="2903190"/>
                    <a:pt x="3393996" y="2902565"/>
                  </a:cubicBezTo>
                  <a:cubicBezTo>
                    <a:pt x="3395186" y="2903190"/>
                    <a:pt x="3396406" y="2903785"/>
                    <a:pt x="3397627" y="2904336"/>
                  </a:cubicBezTo>
                  <a:cubicBezTo>
                    <a:pt x="3396436" y="2904440"/>
                    <a:pt x="3395216" y="2904500"/>
                    <a:pt x="3393996" y="2904530"/>
                  </a:cubicBezTo>
                  <a:close/>
                  <a:moveTo>
                    <a:pt x="3399814" y="2899187"/>
                  </a:moveTo>
                  <a:cubicBezTo>
                    <a:pt x="3407554" y="2894186"/>
                    <a:pt x="3414593" y="2887683"/>
                    <a:pt x="3421112" y="2880018"/>
                  </a:cubicBezTo>
                  <a:cubicBezTo>
                    <a:pt x="3424341" y="2883828"/>
                    <a:pt x="3427720" y="2887340"/>
                    <a:pt x="3431233" y="2890540"/>
                  </a:cubicBezTo>
                  <a:cubicBezTo>
                    <a:pt x="3424267" y="2895972"/>
                    <a:pt x="3416722" y="2900035"/>
                    <a:pt x="3408461" y="2902342"/>
                  </a:cubicBezTo>
                  <a:cubicBezTo>
                    <a:pt x="3405485" y="2901509"/>
                    <a:pt x="3402598" y="2900452"/>
                    <a:pt x="3399814" y="2899187"/>
                  </a:cubicBezTo>
                  <a:close/>
                  <a:moveTo>
                    <a:pt x="3424684" y="2875627"/>
                  </a:moveTo>
                  <a:cubicBezTo>
                    <a:pt x="3428479" y="2870776"/>
                    <a:pt x="3432095" y="2865537"/>
                    <a:pt x="3435578" y="2860000"/>
                  </a:cubicBezTo>
                  <a:cubicBezTo>
                    <a:pt x="3439061" y="2865537"/>
                    <a:pt x="3442662" y="2870776"/>
                    <a:pt x="3446472" y="2875627"/>
                  </a:cubicBezTo>
                  <a:cubicBezTo>
                    <a:pt x="3443004" y="2879765"/>
                    <a:pt x="3439373" y="2883530"/>
                    <a:pt x="3435578" y="2886909"/>
                  </a:cubicBezTo>
                  <a:cubicBezTo>
                    <a:pt x="3431783" y="2883530"/>
                    <a:pt x="3428167" y="2879765"/>
                    <a:pt x="3424684" y="2875627"/>
                  </a:cubicBezTo>
                  <a:close/>
                  <a:moveTo>
                    <a:pt x="3450059" y="2880018"/>
                  </a:moveTo>
                  <a:cubicBezTo>
                    <a:pt x="3459242" y="2890823"/>
                    <a:pt x="3469496" y="2899336"/>
                    <a:pt x="3481238" y="2904515"/>
                  </a:cubicBezTo>
                  <a:cubicBezTo>
                    <a:pt x="3480494" y="2904545"/>
                    <a:pt x="3479765" y="2904604"/>
                    <a:pt x="3479006" y="2904604"/>
                  </a:cubicBezTo>
                  <a:cubicBezTo>
                    <a:pt x="3464063" y="2904604"/>
                    <a:pt x="3451249" y="2899366"/>
                    <a:pt x="3439938" y="2890555"/>
                  </a:cubicBezTo>
                  <a:cubicBezTo>
                    <a:pt x="3443451" y="2887340"/>
                    <a:pt x="3446814" y="2883828"/>
                    <a:pt x="3450059" y="2880018"/>
                  </a:cubicBezTo>
                  <a:close/>
                  <a:moveTo>
                    <a:pt x="3538701" y="2904530"/>
                  </a:moveTo>
                  <a:cubicBezTo>
                    <a:pt x="3537480" y="2904500"/>
                    <a:pt x="3536260" y="2904440"/>
                    <a:pt x="3535070" y="2904336"/>
                  </a:cubicBezTo>
                  <a:cubicBezTo>
                    <a:pt x="3536305" y="2903785"/>
                    <a:pt x="3537510" y="2903190"/>
                    <a:pt x="3538701" y="2902565"/>
                  </a:cubicBezTo>
                  <a:cubicBezTo>
                    <a:pt x="3539892" y="2903190"/>
                    <a:pt x="3541112" y="2903785"/>
                    <a:pt x="3542333" y="2904336"/>
                  </a:cubicBezTo>
                  <a:cubicBezTo>
                    <a:pt x="3541157" y="2904440"/>
                    <a:pt x="3539936" y="2904500"/>
                    <a:pt x="3538701" y="2904530"/>
                  </a:cubicBezTo>
                  <a:close/>
                  <a:moveTo>
                    <a:pt x="3524235" y="2902342"/>
                  </a:moveTo>
                  <a:cubicBezTo>
                    <a:pt x="3521258" y="2901509"/>
                    <a:pt x="3518371" y="2900452"/>
                    <a:pt x="3515588" y="2899187"/>
                  </a:cubicBezTo>
                  <a:cubicBezTo>
                    <a:pt x="3518580" y="2897252"/>
                    <a:pt x="3521452" y="2895079"/>
                    <a:pt x="3524250" y="2892728"/>
                  </a:cubicBezTo>
                  <a:cubicBezTo>
                    <a:pt x="3527033" y="2895094"/>
                    <a:pt x="3529920" y="2897267"/>
                    <a:pt x="3532896" y="2899187"/>
                  </a:cubicBezTo>
                  <a:cubicBezTo>
                    <a:pt x="3530099" y="2900452"/>
                    <a:pt x="3527211" y="2901509"/>
                    <a:pt x="3524235" y="2902342"/>
                  </a:cubicBezTo>
                  <a:close/>
                  <a:moveTo>
                    <a:pt x="3528417" y="2888962"/>
                  </a:moveTo>
                  <a:cubicBezTo>
                    <a:pt x="3550429" y="2868022"/>
                    <a:pt x="3566547" y="2834179"/>
                    <a:pt x="3581802" y="2799651"/>
                  </a:cubicBezTo>
                  <a:lnTo>
                    <a:pt x="3604721" y="2799636"/>
                  </a:lnTo>
                  <a:cubicBezTo>
                    <a:pt x="3586713" y="2840266"/>
                    <a:pt x="3567380" y="2879511"/>
                    <a:pt x="3538716" y="2896195"/>
                  </a:cubicBezTo>
                  <a:cubicBezTo>
                    <a:pt x="3535144" y="2894112"/>
                    <a:pt x="3531721" y="2891700"/>
                    <a:pt x="3528417" y="2888962"/>
                  </a:cubicBezTo>
                  <a:close/>
                  <a:moveTo>
                    <a:pt x="3584242" y="2794129"/>
                  </a:moveTo>
                  <a:cubicBezTo>
                    <a:pt x="3585091" y="2792194"/>
                    <a:pt x="3585939" y="2790244"/>
                    <a:pt x="3586802" y="2788310"/>
                  </a:cubicBezTo>
                  <a:cubicBezTo>
                    <a:pt x="3587874" y="2785869"/>
                    <a:pt x="3588945" y="2783428"/>
                    <a:pt x="3590017" y="2780988"/>
                  </a:cubicBezTo>
                  <a:lnTo>
                    <a:pt x="3612937" y="2780988"/>
                  </a:lnTo>
                  <a:cubicBezTo>
                    <a:pt x="3612192" y="2782699"/>
                    <a:pt x="3611448" y="2784396"/>
                    <a:pt x="3610689" y="2786107"/>
                  </a:cubicBezTo>
                  <a:cubicBezTo>
                    <a:pt x="3609513" y="2788786"/>
                    <a:pt x="3608338" y="2791450"/>
                    <a:pt x="3607162" y="2794129"/>
                  </a:cubicBezTo>
                  <a:lnTo>
                    <a:pt x="3584242" y="2794129"/>
                  </a:lnTo>
                  <a:close/>
                  <a:moveTo>
                    <a:pt x="3681561" y="2786092"/>
                  </a:moveTo>
                  <a:cubicBezTo>
                    <a:pt x="3680817" y="2784396"/>
                    <a:pt x="3680073" y="2782684"/>
                    <a:pt x="3679314" y="2780972"/>
                  </a:cubicBezTo>
                  <a:lnTo>
                    <a:pt x="3702233" y="2780972"/>
                  </a:lnTo>
                  <a:cubicBezTo>
                    <a:pt x="3703305" y="2783413"/>
                    <a:pt x="3704376" y="2785854"/>
                    <a:pt x="3705448" y="2788295"/>
                  </a:cubicBezTo>
                  <a:cubicBezTo>
                    <a:pt x="3706281" y="2790215"/>
                    <a:pt x="3707130" y="2792120"/>
                    <a:pt x="3707963" y="2794040"/>
                  </a:cubicBezTo>
                  <a:lnTo>
                    <a:pt x="3685059" y="2794055"/>
                  </a:lnTo>
                  <a:cubicBezTo>
                    <a:pt x="3683883" y="2791406"/>
                    <a:pt x="3682722" y="2788742"/>
                    <a:pt x="3681561" y="2786092"/>
                  </a:cubicBezTo>
                  <a:close/>
                  <a:moveTo>
                    <a:pt x="3710389" y="2799561"/>
                  </a:moveTo>
                  <a:cubicBezTo>
                    <a:pt x="3728784" y="2841218"/>
                    <a:pt x="3748414" y="2881878"/>
                    <a:pt x="3778166" y="2900110"/>
                  </a:cubicBezTo>
                  <a:cubicBezTo>
                    <a:pt x="3775472" y="2901211"/>
                    <a:pt x="3772688" y="2902118"/>
                    <a:pt x="3769831" y="2902833"/>
                  </a:cubicBezTo>
                  <a:cubicBezTo>
                    <a:pt x="3731806" y="2893457"/>
                    <a:pt x="3708737" y="2847484"/>
                    <a:pt x="3687500" y="2799576"/>
                  </a:cubicBezTo>
                  <a:lnTo>
                    <a:pt x="3710389" y="2799561"/>
                  </a:lnTo>
                  <a:close/>
                  <a:moveTo>
                    <a:pt x="3716432" y="2799561"/>
                  </a:moveTo>
                  <a:lnTo>
                    <a:pt x="3797201" y="2799516"/>
                  </a:lnTo>
                  <a:cubicBezTo>
                    <a:pt x="3805729" y="2818834"/>
                    <a:pt x="3814539" y="2837944"/>
                    <a:pt x="3824481" y="2854702"/>
                  </a:cubicBezTo>
                  <a:cubicBezTo>
                    <a:pt x="3813036" y="2873395"/>
                    <a:pt x="3800058" y="2888680"/>
                    <a:pt x="3784297" y="2897207"/>
                  </a:cubicBezTo>
                  <a:cubicBezTo>
                    <a:pt x="3754606" y="2881134"/>
                    <a:pt x="3734827" y="2841084"/>
                    <a:pt x="3716432" y="2799561"/>
                  </a:cubicBezTo>
                  <a:close/>
                  <a:moveTo>
                    <a:pt x="3827711" y="2859986"/>
                  </a:moveTo>
                  <a:cubicBezTo>
                    <a:pt x="3831178" y="2865522"/>
                    <a:pt x="3834794" y="2870761"/>
                    <a:pt x="3838604" y="2875613"/>
                  </a:cubicBezTo>
                  <a:cubicBezTo>
                    <a:pt x="3827219" y="2889185"/>
                    <a:pt x="3814227" y="2899023"/>
                    <a:pt x="3798778" y="2902833"/>
                  </a:cubicBezTo>
                  <a:cubicBezTo>
                    <a:pt x="3795920" y="2902134"/>
                    <a:pt x="3793138" y="2901211"/>
                    <a:pt x="3790444" y="2900110"/>
                  </a:cubicBezTo>
                  <a:cubicBezTo>
                    <a:pt x="3804910" y="2891240"/>
                    <a:pt x="3816995" y="2877041"/>
                    <a:pt x="3827711" y="2859986"/>
                  </a:cubicBezTo>
                  <a:close/>
                  <a:moveTo>
                    <a:pt x="3830940" y="2854702"/>
                  </a:moveTo>
                  <a:cubicBezTo>
                    <a:pt x="3834839" y="2848124"/>
                    <a:pt x="3838575" y="2841174"/>
                    <a:pt x="3842176" y="2834000"/>
                  </a:cubicBezTo>
                  <a:cubicBezTo>
                    <a:pt x="3845778" y="2841174"/>
                    <a:pt x="3849514" y="2848124"/>
                    <a:pt x="3853413" y="2854702"/>
                  </a:cubicBezTo>
                  <a:cubicBezTo>
                    <a:pt x="3849826" y="2860551"/>
                    <a:pt x="3846091" y="2866087"/>
                    <a:pt x="3842176" y="2871162"/>
                  </a:cubicBezTo>
                  <a:cubicBezTo>
                    <a:pt x="3838262" y="2866087"/>
                    <a:pt x="3834527" y="2860551"/>
                    <a:pt x="3830940" y="2854702"/>
                  </a:cubicBezTo>
                  <a:close/>
                  <a:moveTo>
                    <a:pt x="3856657" y="2859986"/>
                  </a:moveTo>
                  <a:cubicBezTo>
                    <a:pt x="3860140" y="2865522"/>
                    <a:pt x="3863742" y="2870761"/>
                    <a:pt x="3867552" y="2875613"/>
                  </a:cubicBezTo>
                  <a:cubicBezTo>
                    <a:pt x="3864084" y="2879750"/>
                    <a:pt x="3860453" y="2883515"/>
                    <a:pt x="3856657" y="2886909"/>
                  </a:cubicBezTo>
                  <a:cubicBezTo>
                    <a:pt x="3852862" y="2883530"/>
                    <a:pt x="3849246" y="2879750"/>
                    <a:pt x="3845763" y="2875613"/>
                  </a:cubicBezTo>
                  <a:cubicBezTo>
                    <a:pt x="3849558" y="2870776"/>
                    <a:pt x="3853175" y="2865522"/>
                    <a:pt x="3856657" y="2859986"/>
                  </a:cubicBezTo>
                  <a:close/>
                  <a:moveTo>
                    <a:pt x="3859887" y="2854702"/>
                  </a:moveTo>
                  <a:cubicBezTo>
                    <a:pt x="3863786" y="2848124"/>
                    <a:pt x="3867522" y="2841174"/>
                    <a:pt x="3871124" y="2834000"/>
                  </a:cubicBezTo>
                  <a:cubicBezTo>
                    <a:pt x="3874725" y="2841174"/>
                    <a:pt x="3878461" y="2848124"/>
                    <a:pt x="3882360" y="2854702"/>
                  </a:cubicBezTo>
                  <a:cubicBezTo>
                    <a:pt x="3878774" y="2860551"/>
                    <a:pt x="3875038" y="2866087"/>
                    <a:pt x="3871124" y="2871178"/>
                  </a:cubicBezTo>
                  <a:cubicBezTo>
                    <a:pt x="3867194" y="2866087"/>
                    <a:pt x="3863474" y="2860551"/>
                    <a:pt x="3859887" y="2854702"/>
                  </a:cubicBezTo>
                  <a:close/>
                  <a:moveTo>
                    <a:pt x="3885589" y="2859986"/>
                  </a:moveTo>
                  <a:cubicBezTo>
                    <a:pt x="3896305" y="2877041"/>
                    <a:pt x="3908390" y="2891240"/>
                    <a:pt x="3922871" y="2900110"/>
                  </a:cubicBezTo>
                  <a:cubicBezTo>
                    <a:pt x="3920177" y="2901211"/>
                    <a:pt x="3917394" y="2902118"/>
                    <a:pt x="3914537" y="2902833"/>
                  </a:cubicBezTo>
                  <a:cubicBezTo>
                    <a:pt x="3899088" y="2899023"/>
                    <a:pt x="3886096" y="2889185"/>
                    <a:pt x="3874695" y="2875613"/>
                  </a:cubicBezTo>
                  <a:cubicBezTo>
                    <a:pt x="3878505" y="2870776"/>
                    <a:pt x="3882122" y="2865522"/>
                    <a:pt x="3885589" y="2859986"/>
                  </a:cubicBezTo>
                  <a:close/>
                  <a:moveTo>
                    <a:pt x="3888819" y="2854702"/>
                  </a:moveTo>
                  <a:cubicBezTo>
                    <a:pt x="3898776" y="2837914"/>
                    <a:pt x="3907586" y="2818790"/>
                    <a:pt x="3916129" y="2799442"/>
                  </a:cubicBezTo>
                  <a:lnTo>
                    <a:pt x="3996943" y="2799398"/>
                  </a:lnTo>
                  <a:cubicBezTo>
                    <a:pt x="3978518" y="2840980"/>
                    <a:pt x="3958739" y="2881119"/>
                    <a:pt x="3929003" y="2897207"/>
                  </a:cubicBezTo>
                  <a:cubicBezTo>
                    <a:pt x="3913242" y="2888680"/>
                    <a:pt x="3900279" y="2873395"/>
                    <a:pt x="3888819" y="2854702"/>
                  </a:cubicBezTo>
                  <a:close/>
                  <a:moveTo>
                    <a:pt x="4002985" y="2799383"/>
                  </a:moveTo>
                  <a:lnTo>
                    <a:pt x="4025905" y="2799368"/>
                  </a:lnTo>
                  <a:cubicBezTo>
                    <a:pt x="4004652" y="2847350"/>
                    <a:pt x="3981569" y="2893457"/>
                    <a:pt x="3943484" y="2902833"/>
                  </a:cubicBezTo>
                  <a:cubicBezTo>
                    <a:pt x="3940627" y="2902134"/>
                    <a:pt x="3937843" y="2901211"/>
                    <a:pt x="3935149" y="2900110"/>
                  </a:cubicBezTo>
                  <a:cubicBezTo>
                    <a:pt x="3964930" y="2881863"/>
                    <a:pt x="3984575" y="2841099"/>
                    <a:pt x="4002985" y="2799383"/>
                  </a:cubicBezTo>
                  <a:close/>
                  <a:moveTo>
                    <a:pt x="4005411" y="2793861"/>
                  </a:moveTo>
                  <a:cubicBezTo>
                    <a:pt x="4006229" y="2792001"/>
                    <a:pt x="4007033" y="2790155"/>
                    <a:pt x="4007852" y="2788295"/>
                  </a:cubicBezTo>
                  <a:cubicBezTo>
                    <a:pt x="4008923" y="2785854"/>
                    <a:pt x="4009995" y="2783413"/>
                    <a:pt x="4011066" y="2780972"/>
                  </a:cubicBezTo>
                  <a:lnTo>
                    <a:pt x="4033986" y="2780972"/>
                  </a:lnTo>
                  <a:cubicBezTo>
                    <a:pt x="4033242" y="2782669"/>
                    <a:pt x="4032498" y="2784381"/>
                    <a:pt x="4031754" y="2786078"/>
                  </a:cubicBezTo>
                  <a:cubicBezTo>
                    <a:pt x="4030623" y="2788667"/>
                    <a:pt x="4029492" y="2791257"/>
                    <a:pt x="4028346" y="2793831"/>
                  </a:cubicBezTo>
                  <a:lnTo>
                    <a:pt x="4005411" y="2793861"/>
                  </a:lnTo>
                  <a:close/>
                  <a:moveTo>
                    <a:pt x="4102596" y="2786092"/>
                  </a:moveTo>
                  <a:cubicBezTo>
                    <a:pt x="4101851" y="2784396"/>
                    <a:pt x="4101107" y="2782684"/>
                    <a:pt x="4100363" y="2780988"/>
                  </a:cubicBezTo>
                  <a:lnTo>
                    <a:pt x="4123283" y="2780988"/>
                  </a:lnTo>
                  <a:cubicBezTo>
                    <a:pt x="4124354" y="2783428"/>
                    <a:pt x="4125426" y="2785869"/>
                    <a:pt x="4126498" y="2788310"/>
                  </a:cubicBezTo>
                  <a:cubicBezTo>
                    <a:pt x="4127301" y="2790141"/>
                    <a:pt x="4128105" y="2791971"/>
                    <a:pt x="4128894" y="2793787"/>
                  </a:cubicBezTo>
                  <a:lnTo>
                    <a:pt x="4105989" y="2793802"/>
                  </a:lnTo>
                  <a:cubicBezTo>
                    <a:pt x="4104843" y="2791227"/>
                    <a:pt x="4103712" y="2788667"/>
                    <a:pt x="4102596" y="2786092"/>
                  </a:cubicBezTo>
                  <a:close/>
                  <a:moveTo>
                    <a:pt x="4131305" y="2799309"/>
                  </a:moveTo>
                  <a:cubicBezTo>
                    <a:pt x="4149730" y="2841055"/>
                    <a:pt x="4169375" y="2881849"/>
                    <a:pt x="4199186" y="2900124"/>
                  </a:cubicBezTo>
                  <a:cubicBezTo>
                    <a:pt x="4196492" y="2901226"/>
                    <a:pt x="4193709" y="2902134"/>
                    <a:pt x="4190851" y="2902848"/>
                  </a:cubicBezTo>
                  <a:cubicBezTo>
                    <a:pt x="4152751" y="2893457"/>
                    <a:pt x="4129683" y="2847335"/>
                    <a:pt x="4108415" y="2799323"/>
                  </a:cubicBezTo>
                  <a:lnTo>
                    <a:pt x="4131305" y="2799309"/>
                  </a:lnTo>
                  <a:close/>
                  <a:moveTo>
                    <a:pt x="4137347" y="2799309"/>
                  </a:moveTo>
                  <a:lnTo>
                    <a:pt x="4218116" y="2799263"/>
                  </a:lnTo>
                  <a:cubicBezTo>
                    <a:pt x="4226674" y="2818671"/>
                    <a:pt x="4235514" y="2837855"/>
                    <a:pt x="4245501" y="2854702"/>
                  </a:cubicBezTo>
                  <a:cubicBezTo>
                    <a:pt x="4234056" y="2873395"/>
                    <a:pt x="4221078" y="2888680"/>
                    <a:pt x="4205317" y="2897223"/>
                  </a:cubicBezTo>
                  <a:cubicBezTo>
                    <a:pt x="4175566" y="2881104"/>
                    <a:pt x="4155772" y="2840906"/>
                    <a:pt x="4137347" y="2799309"/>
                  </a:cubicBezTo>
                  <a:close/>
                  <a:moveTo>
                    <a:pt x="4248730" y="2859971"/>
                  </a:moveTo>
                  <a:cubicBezTo>
                    <a:pt x="4252198" y="2865507"/>
                    <a:pt x="4255815" y="2870746"/>
                    <a:pt x="4259625" y="2875597"/>
                  </a:cubicBezTo>
                  <a:cubicBezTo>
                    <a:pt x="4248239" y="2889185"/>
                    <a:pt x="4235247" y="2899023"/>
                    <a:pt x="4219798" y="2902833"/>
                  </a:cubicBezTo>
                  <a:cubicBezTo>
                    <a:pt x="4216941" y="2902134"/>
                    <a:pt x="4214157" y="2901211"/>
                    <a:pt x="4211449" y="2900110"/>
                  </a:cubicBezTo>
                  <a:cubicBezTo>
                    <a:pt x="4225930" y="2891240"/>
                    <a:pt x="4238015" y="2877026"/>
                    <a:pt x="4248730" y="2859971"/>
                  </a:cubicBezTo>
                  <a:close/>
                  <a:moveTo>
                    <a:pt x="4251960" y="2854687"/>
                  </a:moveTo>
                  <a:cubicBezTo>
                    <a:pt x="4255859" y="2848094"/>
                    <a:pt x="4259595" y="2841158"/>
                    <a:pt x="4263196" y="2833971"/>
                  </a:cubicBezTo>
                  <a:cubicBezTo>
                    <a:pt x="4266798" y="2841158"/>
                    <a:pt x="4270534" y="2848094"/>
                    <a:pt x="4274433" y="2854687"/>
                  </a:cubicBezTo>
                  <a:cubicBezTo>
                    <a:pt x="4270846" y="2860536"/>
                    <a:pt x="4267110" y="2866073"/>
                    <a:pt x="4263196" y="2871162"/>
                  </a:cubicBezTo>
                  <a:cubicBezTo>
                    <a:pt x="4259282" y="2866073"/>
                    <a:pt x="4255546" y="2860536"/>
                    <a:pt x="4251960" y="2854687"/>
                  </a:cubicBezTo>
                  <a:close/>
                  <a:moveTo>
                    <a:pt x="4277677" y="2859971"/>
                  </a:moveTo>
                  <a:cubicBezTo>
                    <a:pt x="4281160" y="2865507"/>
                    <a:pt x="4284762" y="2870746"/>
                    <a:pt x="4288571" y="2875597"/>
                  </a:cubicBezTo>
                  <a:cubicBezTo>
                    <a:pt x="4285104" y="2879735"/>
                    <a:pt x="4281472" y="2883515"/>
                    <a:pt x="4277677" y="2886893"/>
                  </a:cubicBezTo>
                  <a:cubicBezTo>
                    <a:pt x="4273883" y="2883515"/>
                    <a:pt x="4270266" y="2879735"/>
                    <a:pt x="4266783" y="2875597"/>
                  </a:cubicBezTo>
                  <a:cubicBezTo>
                    <a:pt x="4270578" y="2870761"/>
                    <a:pt x="4274195" y="2865507"/>
                    <a:pt x="4277677" y="2859971"/>
                  </a:cubicBezTo>
                  <a:close/>
                  <a:moveTo>
                    <a:pt x="4280907" y="2854687"/>
                  </a:moveTo>
                  <a:cubicBezTo>
                    <a:pt x="4284806" y="2848094"/>
                    <a:pt x="4288542" y="2841158"/>
                    <a:pt x="4292144" y="2833971"/>
                  </a:cubicBezTo>
                  <a:cubicBezTo>
                    <a:pt x="4295745" y="2841158"/>
                    <a:pt x="4299481" y="2848094"/>
                    <a:pt x="4303380" y="2854687"/>
                  </a:cubicBezTo>
                  <a:cubicBezTo>
                    <a:pt x="4299793" y="2860551"/>
                    <a:pt x="4296058" y="2866073"/>
                    <a:pt x="4292144" y="2871162"/>
                  </a:cubicBezTo>
                  <a:cubicBezTo>
                    <a:pt x="4288215" y="2866073"/>
                    <a:pt x="4284494" y="2860536"/>
                    <a:pt x="4280907" y="2854687"/>
                  </a:cubicBezTo>
                  <a:close/>
                  <a:moveTo>
                    <a:pt x="4306609" y="2859971"/>
                  </a:moveTo>
                  <a:cubicBezTo>
                    <a:pt x="4317325" y="2877026"/>
                    <a:pt x="4329410" y="2891240"/>
                    <a:pt x="4343891" y="2900110"/>
                  </a:cubicBezTo>
                  <a:cubicBezTo>
                    <a:pt x="4341197" y="2901211"/>
                    <a:pt x="4338414" y="2902118"/>
                    <a:pt x="4335557" y="2902833"/>
                  </a:cubicBezTo>
                  <a:cubicBezTo>
                    <a:pt x="4320109" y="2899023"/>
                    <a:pt x="4307116" y="2889185"/>
                    <a:pt x="4295716" y="2875597"/>
                  </a:cubicBezTo>
                  <a:cubicBezTo>
                    <a:pt x="4299526" y="2870761"/>
                    <a:pt x="4303142" y="2865507"/>
                    <a:pt x="4306609" y="2859971"/>
                  </a:cubicBezTo>
                  <a:close/>
                  <a:moveTo>
                    <a:pt x="4309839" y="2854687"/>
                  </a:moveTo>
                  <a:cubicBezTo>
                    <a:pt x="4319840" y="2837825"/>
                    <a:pt x="4328681" y="2818611"/>
                    <a:pt x="4337254" y="2799174"/>
                  </a:cubicBezTo>
                  <a:lnTo>
                    <a:pt x="4418067" y="2799130"/>
                  </a:lnTo>
                  <a:cubicBezTo>
                    <a:pt x="4399613" y="2840802"/>
                    <a:pt x="4379803" y="2881075"/>
                    <a:pt x="4350023" y="2897207"/>
                  </a:cubicBezTo>
                  <a:cubicBezTo>
                    <a:pt x="4334262" y="2888665"/>
                    <a:pt x="4321299" y="2873380"/>
                    <a:pt x="4309839" y="2854687"/>
                  </a:cubicBezTo>
                  <a:close/>
                  <a:moveTo>
                    <a:pt x="4424110" y="2799130"/>
                  </a:moveTo>
                  <a:lnTo>
                    <a:pt x="4447029" y="2799115"/>
                  </a:lnTo>
                  <a:cubicBezTo>
                    <a:pt x="4425747" y="2847201"/>
                    <a:pt x="4402649" y="2893442"/>
                    <a:pt x="4364503" y="2902848"/>
                  </a:cubicBezTo>
                  <a:cubicBezTo>
                    <a:pt x="4361646" y="2902148"/>
                    <a:pt x="4358863" y="2901226"/>
                    <a:pt x="4356154" y="2900124"/>
                  </a:cubicBezTo>
                  <a:cubicBezTo>
                    <a:pt x="4385995" y="2881819"/>
                    <a:pt x="4405670" y="2840921"/>
                    <a:pt x="4424110" y="2799130"/>
                  </a:cubicBezTo>
                  <a:close/>
                  <a:moveTo>
                    <a:pt x="4426535" y="2793608"/>
                  </a:moveTo>
                  <a:cubicBezTo>
                    <a:pt x="4427309" y="2791837"/>
                    <a:pt x="4428083" y="2790066"/>
                    <a:pt x="4428857" y="2788310"/>
                  </a:cubicBezTo>
                  <a:cubicBezTo>
                    <a:pt x="4429928" y="2785869"/>
                    <a:pt x="4431000" y="2783428"/>
                    <a:pt x="4432072" y="2781002"/>
                  </a:cubicBezTo>
                  <a:lnTo>
                    <a:pt x="4454991" y="2781002"/>
                  </a:lnTo>
                  <a:cubicBezTo>
                    <a:pt x="4454247" y="2782699"/>
                    <a:pt x="4453503" y="2784410"/>
                    <a:pt x="4452759" y="2786107"/>
                  </a:cubicBezTo>
                  <a:cubicBezTo>
                    <a:pt x="4451673" y="2788608"/>
                    <a:pt x="4450571" y="2791108"/>
                    <a:pt x="4449470" y="2793608"/>
                  </a:cubicBezTo>
                  <a:lnTo>
                    <a:pt x="4426535" y="2793608"/>
                  </a:lnTo>
                  <a:close/>
                  <a:moveTo>
                    <a:pt x="4523586" y="2786092"/>
                  </a:moveTo>
                  <a:cubicBezTo>
                    <a:pt x="4522842" y="2784396"/>
                    <a:pt x="4522098" y="2782699"/>
                    <a:pt x="4521354" y="2780988"/>
                  </a:cubicBezTo>
                  <a:lnTo>
                    <a:pt x="4544273" y="2780988"/>
                  </a:lnTo>
                  <a:cubicBezTo>
                    <a:pt x="4545345" y="2783428"/>
                    <a:pt x="4546416" y="2785869"/>
                    <a:pt x="4547488" y="2788295"/>
                  </a:cubicBezTo>
                  <a:cubicBezTo>
                    <a:pt x="4548247" y="2790037"/>
                    <a:pt x="4549006" y="2791778"/>
                    <a:pt x="4549780" y="2793519"/>
                  </a:cubicBezTo>
                  <a:lnTo>
                    <a:pt x="4526875" y="2793533"/>
                  </a:lnTo>
                  <a:cubicBezTo>
                    <a:pt x="4525759" y="2791063"/>
                    <a:pt x="4524672" y="2788578"/>
                    <a:pt x="4523586" y="2786092"/>
                  </a:cubicBezTo>
                  <a:close/>
                  <a:moveTo>
                    <a:pt x="4552191" y="2799040"/>
                  </a:moveTo>
                  <a:cubicBezTo>
                    <a:pt x="4570646" y="2840876"/>
                    <a:pt x="4590320" y="2881804"/>
                    <a:pt x="4620191" y="2900124"/>
                  </a:cubicBezTo>
                  <a:cubicBezTo>
                    <a:pt x="4617497" y="2901226"/>
                    <a:pt x="4614713" y="2902134"/>
                    <a:pt x="4611856" y="2902848"/>
                  </a:cubicBezTo>
                  <a:cubicBezTo>
                    <a:pt x="4573696" y="2893442"/>
                    <a:pt x="4550598" y="2847157"/>
                    <a:pt x="4529301" y="2799070"/>
                  </a:cubicBezTo>
                  <a:lnTo>
                    <a:pt x="4552191" y="2799040"/>
                  </a:lnTo>
                  <a:close/>
                  <a:moveTo>
                    <a:pt x="4558234" y="2799040"/>
                  </a:moveTo>
                  <a:lnTo>
                    <a:pt x="4639003" y="2798996"/>
                  </a:lnTo>
                  <a:cubicBezTo>
                    <a:pt x="4647605" y="2818492"/>
                    <a:pt x="4656475" y="2837780"/>
                    <a:pt x="4666506" y="2854702"/>
                  </a:cubicBezTo>
                  <a:cubicBezTo>
                    <a:pt x="4655061" y="2873395"/>
                    <a:pt x="4642083" y="2888680"/>
                    <a:pt x="4626323" y="2897207"/>
                  </a:cubicBezTo>
                  <a:cubicBezTo>
                    <a:pt x="4596512" y="2881075"/>
                    <a:pt x="4576688" y="2840742"/>
                    <a:pt x="4558234" y="2799040"/>
                  </a:cubicBezTo>
                  <a:close/>
                  <a:moveTo>
                    <a:pt x="4669736" y="2859986"/>
                  </a:moveTo>
                  <a:cubicBezTo>
                    <a:pt x="4673203" y="2865522"/>
                    <a:pt x="4676819" y="2870761"/>
                    <a:pt x="4680630" y="2875613"/>
                  </a:cubicBezTo>
                  <a:cubicBezTo>
                    <a:pt x="4669244" y="2889185"/>
                    <a:pt x="4656252" y="2899038"/>
                    <a:pt x="4640803" y="2902848"/>
                  </a:cubicBezTo>
                  <a:cubicBezTo>
                    <a:pt x="4637945" y="2902148"/>
                    <a:pt x="4635163" y="2901226"/>
                    <a:pt x="4632454" y="2900124"/>
                  </a:cubicBezTo>
                  <a:cubicBezTo>
                    <a:pt x="4646935" y="2891240"/>
                    <a:pt x="4659020" y="2877041"/>
                    <a:pt x="4669736" y="2859986"/>
                  </a:cubicBezTo>
                  <a:close/>
                  <a:moveTo>
                    <a:pt x="4672965" y="2854687"/>
                  </a:moveTo>
                  <a:cubicBezTo>
                    <a:pt x="4676864" y="2848094"/>
                    <a:pt x="4680600" y="2841158"/>
                    <a:pt x="4684201" y="2833985"/>
                  </a:cubicBezTo>
                  <a:cubicBezTo>
                    <a:pt x="4687803" y="2841174"/>
                    <a:pt x="4691539" y="2848109"/>
                    <a:pt x="4695438" y="2854702"/>
                  </a:cubicBezTo>
                  <a:cubicBezTo>
                    <a:pt x="4691851" y="2860551"/>
                    <a:pt x="4688116" y="2866087"/>
                    <a:pt x="4684201" y="2871178"/>
                  </a:cubicBezTo>
                  <a:cubicBezTo>
                    <a:pt x="4680273" y="2866073"/>
                    <a:pt x="4676552" y="2860551"/>
                    <a:pt x="4672965" y="2854687"/>
                  </a:cubicBezTo>
                  <a:close/>
                  <a:moveTo>
                    <a:pt x="4698668" y="2859986"/>
                  </a:moveTo>
                  <a:cubicBezTo>
                    <a:pt x="4702135" y="2865522"/>
                    <a:pt x="4705752" y="2870761"/>
                    <a:pt x="4709562" y="2875613"/>
                  </a:cubicBezTo>
                  <a:cubicBezTo>
                    <a:pt x="4706094" y="2879750"/>
                    <a:pt x="4702462" y="2883530"/>
                    <a:pt x="4698668" y="2886909"/>
                  </a:cubicBezTo>
                  <a:cubicBezTo>
                    <a:pt x="4694872" y="2883530"/>
                    <a:pt x="4691256" y="2879750"/>
                    <a:pt x="4687773" y="2875613"/>
                  </a:cubicBezTo>
                  <a:cubicBezTo>
                    <a:pt x="4691583" y="2870761"/>
                    <a:pt x="4695200" y="2865522"/>
                    <a:pt x="4698668" y="2859986"/>
                  </a:cubicBezTo>
                  <a:close/>
                  <a:moveTo>
                    <a:pt x="4701897" y="2854687"/>
                  </a:moveTo>
                  <a:cubicBezTo>
                    <a:pt x="4705797" y="2848109"/>
                    <a:pt x="4709532" y="2841158"/>
                    <a:pt x="4713133" y="2833985"/>
                  </a:cubicBezTo>
                  <a:cubicBezTo>
                    <a:pt x="4716736" y="2841158"/>
                    <a:pt x="4720471" y="2848109"/>
                    <a:pt x="4724370" y="2854687"/>
                  </a:cubicBezTo>
                  <a:cubicBezTo>
                    <a:pt x="4720783" y="2860536"/>
                    <a:pt x="4717048" y="2866073"/>
                    <a:pt x="4713133" y="2871162"/>
                  </a:cubicBezTo>
                  <a:cubicBezTo>
                    <a:pt x="4709219" y="2866073"/>
                    <a:pt x="4705484" y="2860551"/>
                    <a:pt x="4701897" y="2854687"/>
                  </a:cubicBezTo>
                  <a:close/>
                  <a:moveTo>
                    <a:pt x="4727614" y="2859986"/>
                  </a:moveTo>
                  <a:cubicBezTo>
                    <a:pt x="4738330" y="2877041"/>
                    <a:pt x="4750415" y="2891240"/>
                    <a:pt x="4764896" y="2900124"/>
                  </a:cubicBezTo>
                  <a:cubicBezTo>
                    <a:pt x="4762202" y="2901226"/>
                    <a:pt x="4759419" y="2902134"/>
                    <a:pt x="4756562" y="2902848"/>
                  </a:cubicBezTo>
                  <a:cubicBezTo>
                    <a:pt x="4741113" y="2899038"/>
                    <a:pt x="4728121" y="2889201"/>
                    <a:pt x="4716720" y="2875613"/>
                  </a:cubicBezTo>
                  <a:cubicBezTo>
                    <a:pt x="4720530" y="2870761"/>
                    <a:pt x="4724147" y="2865522"/>
                    <a:pt x="4727614" y="2859986"/>
                  </a:cubicBezTo>
                  <a:close/>
                  <a:moveTo>
                    <a:pt x="4730844" y="2854687"/>
                  </a:moveTo>
                  <a:cubicBezTo>
                    <a:pt x="4742706" y="2834685"/>
                    <a:pt x="4752945" y="2811349"/>
                    <a:pt x="4763036" y="2788295"/>
                  </a:cubicBezTo>
                  <a:cubicBezTo>
                    <a:pt x="4764107" y="2785854"/>
                    <a:pt x="4765179" y="2783428"/>
                    <a:pt x="4766251" y="2780988"/>
                  </a:cubicBezTo>
                  <a:lnTo>
                    <a:pt x="4847049" y="2780988"/>
                  </a:lnTo>
                  <a:cubicBezTo>
                    <a:pt x="4846305" y="2782684"/>
                    <a:pt x="4845561" y="2784381"/>
                    <a:pt x="4844816" y="2786078"/>
                  </a:cubicBezTo>
                  <a:cubicBezTo>
                    <a:pt x="4824651" y="2832125"/>
                    <a:pt x="4803934" y="2879393"/>
                    <a:pt x="4771043" y="2897193"/>
                  </a:cubicBezTo>
                  <a:cubicBezTo>
                    <a:pt x="4755267" y="2888665"/>
                    <a:pt x="4742304" y="2873380"/>
                    <a:pt x="4730844" y="2854687"/>
                  </a:cubicBezTo>
                  <a:close/>
                  <a:moveTo>
                    <a:pt x="4849862" y="2788310"/>
                  </a:moveTo>
                  <a:cubicBezTo>
                    <a:pt x="4850934" y="2785869"/>
                    <a:pt x="4852005" y="2783443"/>
                    <a:pt x="4853062" y="2781002"/>
                  </a:cubicBezTo>
                  <a:lnTo>
                    <a:pt x="4875982" y="2781002"/>
                  </a:lnTo>
                  <a:cubicBezTo>
                    <a:pt x="4875238" y="2782699"/>
                    <a:pt x="4874493" y="2784396"/>
                    <a:pt x="4873749" y="2786092"/>
                  </a:cubicBezTo>
                  <a:cubicBezTo>
                    <a:pt x="4850770" y="2838554"/>
                    <a:pt x="4827092" y="2892594"/>
                    <a:pt x="4785494" y="2902848"/>
                  </a:cubicBezTo>
                  <a:cubicBezTo>
                    <a:pt x="4782636" y="2902148"/>
                    <a:pt x="4779853" y="2901226"/>
                    <a:pt x="4777145" y="2900124"/>
                  </a:cubicBezTo>
                  <a:cubicBezTo>
                    <a:pt x="4809574" y="2880241"/>
                    <a:pt x="4829979" y="2833703"/>
                    <a:pt x="4849862" y="2788310"/>
                  </a:cubicBezTo>
                  <a:close/>
                  <a:moveTo>
                    <a:pt x="4855503" y="2775481"/>
                  </a:moveTo>
                  <a:cubicBezTo>
                    <a:pt x="4863286" y="2757890"/>
                    <a:pt x="4871308" y="2740536"/>
                    <a:pt x="4880223" y="2725147"/>
                  </a:cubicBezTo>
                  <a:cubicBezTo>
                    <a:pt x="4884182" y="2731994"/>
                    <a:pt x="4887962" y="2739211"/>
                    <a:pt x="4891623" y="2746682"/>
                  </a:cubicBezTo>
                  <a:cubicBezTo>
                    <a:pt x="4887084" y="2756059"/>
                    <a:pt x="4882723" y="2765747"/>
                    <a:pt x="4878422" y="2775496"/>
                  </a:cubicBezTo>
                  <a:lnTo>
                    <a:pt x="4855503" y="2775481"/>
                  </a:lnTo>
                  <a:close/>
                  <a:moveTo>
                    <a:pt x="4894689" y="2753037"/>
                  </a:moveTo>
                  <a:cubicBezTo>
                    <a:pt x="4898187" y="2760389"/>
                    <a:pt x="4901580" y="2767906"/>
                    <a:pt x="4904928" y="2775481"/>
                  </a:cubicBezTo>
                  <a:lnTo>
                    <a:pt x="4884450" y="2775481"/>
                  </a:lnTo>
                  <a:cubicBezTo>
                    <a:pt x="4887799" y="2767906"/>
                    <a:pt x="4891192" y="2760389"/>
                    <a:pt x="4894689" y="2753037"/>
                  </a:cubicBezTo>
                  <a:close/>
                  <a:moveTo>
                    <a:pt x="4897770" y="2746668"/>
                  </a:moveTo>
                  <a:cubicBezTo>
                    <a:pt x="4901431" y="2739211"/>
                    <a:pt x="4905211" y="2731978"/>
                    <a:pt x="4909170" y="2725132"/>
                  </a:cubicBezTo>
                  <a:cubicBezTo>
                    <a:pt x="4913129" y="2731978"/>
                    <a:pt x="4916909" y="2739197"/>
                    <a:pt x="4920571" y="2746653"/>
                  </a:cubicBezTo>
                  <a:cubicBezTo>
                    <a:pt x="4916656" y="2754720"/>
                    <a:pt x="4912891" y="2763024"/>
                    <a:pt x="4909170" y="2771388"/>
                  </a:cubicBezTo>
                  <a:cubicBezTo>
                    <a:pt x="4905449" y="2763039"/>
                    <a:pt x="4901669" y="2754734"/>
                    <a:pt x="4897770" y="2746668"/>
                  </a:cubicBezTo>
                  <a:close/>
                  <a:moveTo>
                    <a:pt x="4912400" y="2719730"/>
                  </a:moveTo>
                  <a:cubicBezTo>
                    <a:pt x="4915987" y="2713866"/>
                    <a:pt x="4919722" y="2708345"/>
                    <a:pt x="4923636" y="2703255"/>
                  </a:cubicBezTo>
                  <a:cubicBezTo>
                    <a:pt x="4927565" y="2708345"/>
                    <a:pt x="4931286" y="2713881"/>
                    <a:pt x="4934873" y="2719730"/>
                  </a:cubicBezTo>
                  <a:cubicBezTo>
                    <a:pt x="4930973" y="2726323"/>
                    <a:pt x="4927238" y="2733258"/>
                    <a:pt x="4923636" y="2740447"/>
                  </a:cubicBezTo>
                  <a:cubicBezTo>
                    <a:pt x="4920034" y="2733258"/>
                    <a:pt x="4916299" y="2726308"/>
                    <a:pt x="4912400" y="2719730"/>
                  </a:cubicBezTo>
                  <a:close/>
                  <a:moveTo>
                    <a:pt x="4927223" y="2698805"/>
                  </a:moveTo>
                  <a:cubicBezTo>
                    <a:pt x="4938608" y="2685217"/>
                    <a:pt x="4951601" y="2675379"/>
                    <a:pt x="4967064" y="2671569"/>
                  </a:cubicBezTo>
                  <a:cubicBezTo>
                    <a:pt x="4969921" y="2672268"/>
                    <a:pt x="4972705" y="2673191"/>
                    <a:pt x="4975399" y="2674293"/>
                  </a:cubicBezTo>
                  <a:cubicBezTo>
                    <a:pt x="4960918" y="2683178"/>
                    <a:pt x="4948818" y="2697391"/>
                    <a:pt x="4938102" y="2714447"/>
                  </a:cubicBezTo>
                  <a:cubicBezTo>
                    <a:pt x="4934634" y="2708895"/>
                    <a:pt x="4931018" y="2703657"/>
                    <a:pt x="4927223" y="2698805"/>
                  </a:cubicBezTo>
                  <a:close/>
                  <a:moveTo>
                    <a:pt x="4981143" y="2670720"/>
                  </a:moveTo>
                  <a:cubicBezTo>
                    <a:pt x="4980533" y="2670423"/>
                    <a:pt x="4979908" y="2670155"/>
                    <a:pt x="4979283" y="2669872"/>
                  </a:cubicBezTo>
                  <a:cubicBezTo>
                    <a:pt x="4979819" y="2669858"/>
                    <a:pt x="4980355" y="2669813"/>
                    <a:pt x="4980906" y="2669813"/>
                  </a:cubicBezTo>
                  <a:cubicBezTo>
                    <a:pt x="4980994" y="2670125"/>
                    <a:pt x="4981054" y="2670423"/>
                    <a:pt x="4981143" y="2670720"/>
                  </a:cubicBezTo>
                  <a:close/>
                  <a:moveTo>
                    <a:pt x="5053950" y="2714551"/>
                  </a:moveTo>
                  <a:cubicBezTo>
                    <a:pt x="5064904" y="2721427"/>
                    <a:pt x="5076393" y="2727960"/>
                    <a:pt x="5087943" y="2734390"/>
                  </a:cubicBezTo>
                  <a:cubicBezTo>
                    <a:pt x="5094818" y="2747293"/>
                    <a:pt x="5101218" y="2761238"/>
                    <a:pt x="5107454" y="2775332"/>
                  </a:cubicBezTo>
                  <a:cubicBezTo>
                    <a:pt x="5105370" y="2774186"/>
                    <a:pt x="5103287" y="2773025"/>
                    <a:pt x="5101203" y="2771879"/>
                  </a:cubicBezTo>
                  <a:cubicBezTo>
                    <a:pt x="5092987" y="2767355"/>
                    <a:pt x="5084847" y="2762860"/>
                    <a:pt x="5076900" y="2758306"/>
                  </a:cubicBezTo>
                  <a:cubicBezTo>
                    <a:pt x="5069771" y="2742784"/>
                    <a:pt x="5062270" y="2727811"/>
                    <a:pt x="5053950" y="2714551"/>
                  </a:cubicBezTo>
                  <a:close/>
                  <a:moveTo>
                    <a:pt x="5046196" y="2703032"/>
                  </a:moveTo>
                  <a:cubicBezTo>
                    <a:pt x="5035316" y="2688134"/>
                    <a:pt x="5022949" y="2676391"/>
                    <a:pt x="5008230" y="2669888"/>
                  </a:cubicBezTo>
                  <a:cubicBezTo>
                    <a:pt x="5008974" y="2669858"/>
                    <a:pt x="5009718" y="2669798"/>
                    <a:pt x="5010463" y="2669798"/>
                  </a:cubicBezTo>
                  <a:cubicBezTo>
                    <a:pt x="5042222" y="2669798"/>
                    <a:pt x="5064443" y="2693343"/>
                    <a:pt x="5082867" y="2725237"/>
                  </a:cubicBezTo>
                  <a:cubicBezTo>
                    <a:pt x="5070068" y="2718018"/>
                    <a:pt x="5057656" y="2710726"/>
                    <a:pt x="5046196" y="2703032"/>
                  </a:cubicBezTo>
                  <a:close/>
                  <a:moveTo>
                    <a:pt x="4995996" y="2665839"/>
                  </a:moveTo>
                  <a:cubicBezTo>
                    <a:pt x="4992499" y="2665065"/>
                    <a:pt x="4988853" y="2664604"/>
                    <a:pt x="4985087" y="2664411"/>
                  </a:cubicBezTo>
                  <a:cubicBezTo>
                    <a:pt x="4983405" y="2657311"/>
                    <a:pt x="4982512" y="2649781"/>
                    <a:pt x="4982512" y="2641744"/>
                  </a:cubicBezTo>
                  <a:cubicBezTo>
                    <a:pt x="4982512" y="2640702"/>
                    <a:pt x="4982572" y="2639690"/>
                    <a:pt x="4982602" y="2638678"/>
                  </a:cubicBezTo>
                  <a:cubicBezTo>
                    <a:pt x="4986055" y="2648441"/>
                    <a:pt x="4990966" y="2657371"/>
                    <a:pt x="4997053" y="2665646"/>
                  </a:cubicBezTo>
                  <a:cubicBezTo>
                    <a:pt x="4996711" y="2665720"/>
                    <a:pt x="4996338" y="2665765"/>
                    <a:pt x="4995996" y="2665839"/>
                  </a:cubicBezTo>
                  <a:close/>
                  <a:moveTo>
                    <a:pt x="4979491" y="2664351"/>
                  </a:moveTo>
                  <a:cubicBezTo>
                    <a:pt x="4975175" y="2664470"/>
                    <a:pt x="4971023" y="2664961"/>
                    <a:pt x="4967050" y="2665839"/>
                  </a:cubicBezTo>
                  <a:cubicBezTo>
                    <a:pt x="4962450" y="2664827"/>
                    <a:pt x="4957629" y="2664291"/>
                    <a:pt x="4952583" y="2664291"/>
                  </a:cubicBezTo>
                  <a:cubicBezTo>
                    <a:pt x="4935766" y="2664291"/>
                    <a:pt x="4921552" y="2670215"/>
                    <a:pt x="4909170" y="2680171"/>
                  </a:cubicBezTo>
                  <a:cubicBezTo>
                    <a:pt x="4896788" y="2670230"/>
                    <a:pt x="4882574" y="2664291"/>
                    <a:pt x="4865757" y="2664291"/>
                  </a:cubicBezTo>
                  <a:cubicBezTo>
                    <a:pt x="4860697" y="2664291"/>
                    <a:pt x="4855890" y="2664827"/>
                    <a:pt x="4851291" y="2665839"/>
                  </a:cubicBezTo>
                  <a:cubicBezTo>
                    <a:pt x="4846692" y="2664827"/>
                    <a:pt x="4841870" y="2664291"/>
                    <a:pt x="4836825" y="2664291"/>
                  </a:cubicBezTo>
                  <a:cubicBezTo>
                    <a:pt x="4831764" y="2664291"/>
                    <a:pt x="4826957" y="2664827"/>
                    <a:pt x="4822344" y="2665839"/>
                  </a:cubicBezTo>
                  <a:cubicBezTo>
                    <a:pt x="4817745" y="2664827"/>
                    <a:pt x="4812923" y="2664291"/>
                    <a:pt x="4807878" y="2664291"/>
                  </a:cubicBezTo>
                  <a:cubicBezTo>
                    <a:pt x="4756666" y="2664291"/>
                    <a:pt x="4729639" y="2719119"/>
                    <a:pt x="4704770" y="2775481"/>
                  </a:cubicBezTo>
                  <a:lnTo>
                    <a:pt x="4692595" y="2775481"/>
                  </a:lnTo>
                  <a:cubicBezTo>
                    <a:pt x="4667726" y="2719119"/>
                    <a:pt x="4640684" y="2664291"/>
                    <a:pt x="4589472" y="2664291"/>
                  </a:cubicBezTo>
                  <a:cubicBezTo>
                    <a:pt x="4584427" y="2664291"/>
                    <a:pt x="4579605" y="2664827"/>
                    <a:pt x="4575007" y="2665839"/>
                  </a:cubicBezTo>
                  <a:cubicBezTo>
                    <a:pt x="4570407" y="2664827"/>
                    <a:pt x="4565586" y="2664291"/>
                    <a:pt x="4560540" y="2664291"/>
                  </a:cubicBezTo>
                  <a:cubicBezTo>
                    <a:pt x="4555495" y="2664291"/>
                    <a:pt x="4550673" y="2664827"/>
                    <a:pt x="4546074" y="2665839"/>
                  </a:cubicBezTo>
                  <a:cubicBezTo>
                    <a:pt x="4541475" y="2664827"/>
                    <a:pt x="4536654" y="2664291"/>
                    <a:pt x="4531593" y="2664291"/>
                  </a:cubicBezTo>
                  <a:cubicBezTo>
                    <a:pt x="4514776" y="2664291"/>
                    <a:pt x="4500563" y="2670215"/>
                    <a:pt x="4488180" y="2680157"/>
                  </a:cubicBezTo>
                  <a:cubicBezTo>
                    <a:pt x="4475798" y="2670215"/>
                    <a:pt x="4461584" y="2664291"/>
                    <a:pt x="4444767" y="2664291"/>
                  </a:cubicBezTo>
                  <a:cubicBezTo>
                    <a:pt x="4439707" y="2664291"/>
                    <a:pt x="4434900" y="2664827"/>
                    <a:pt x="4430300" y="2665839"/>
                  </a:cubicBezTo>
                  <a:cubicBezTo>
                    <a:pt x="4425702" y="2664827"/>
                    <a:pt x="4420880" y="2664291"/>
                    <a:pt x="4415819" y="2664291"/>
                  </a:cubicBezTo>
                  <a:cubicBezTo>
                    <a:pt x="4410759" y="2664291"/>
                    <a:pt x="4405952" y="2664827"/>
                    <a:pt x="4401354" y="2665839"/>
                  </a:cubicBezTo>
                  <a:cubicBezTo>
                    <a:pt x="4396755" y="2664827"/>
                    <a:pt x="4391933" y="2664291"/>
                    <a:pt x="4386873" y="2664291"/>
                  </a:cubicBezTo>
                  <a:cubicBezTo>
                    <a:pt x="4335661" y="2664291"/>
                    <a:pt x="4308633" y="2719119"/>
                    <a:pt x="4283764" y="2775481"/>
                  </a:cubicBezTo>
                  <a:lnTo>
                    <a:pt x="4271605" y="2775481"/>
                  </a:lnTo>
                  <a:cubicBezTo>
                    <a:pt x="4246736" y="2719119"/>
                    <a:pt x="4219709" y="2664291"/>
                    <a:pt x="4168482" y="2664291"/>
                  </a:cubicBezTo>
                  <a:cubicBezTo>
                    <a:pt x="4163422" y="2664291"/>
                    <a:pt x="4158615" y="2664827"/>
                    <a:pt x="4154016" y="2665839"/>
                  </a:cubicBezTo>
                  <a:cubicBezTo>
                    <a:pt x="4149417" y="2664827"/>
                    <a:pt x="4144595" y="2664291"/>
                    <a:pt x="4139550" y="2664291"/>
                  </a:cubicBezTo>
                  <a:cubicBezTo>
                    <a:pt x="4134490" y="2664291"/>
                    <a:pt x="4129683" y="2664827"/>
                    <a:pt x="4125084" y="2665839"/>
                  </a:cubicBezTo>
                  <a:cubicBezTo>
                    <a:pt x="4120485" y="2664827"/>
                    <a:pt x="4115663" y="2664291"/>
                    <a:pt x="4110618" y="2664291"/>
                  </a:cubicBezTo>
                  <a:cubicBezTo>
                    <a:pt x="4093800" y="2664291"/>
                    <a:pt x="4079587" y="2670215"/>
                    <a:pt x="4067205" y="2680157"/>
                  </a:cubicBezTo>
                  <a:cubicBezTo>
                    <a:pt x="4054822" y="2670215"/>
                    <a:pt x="4040609" y="2664291"/>
                    <a:pt x="4023792" y="2664291"/>
                  </a:cubicBezTo>
                  <a:cubicBezTo>
                    <a:pt x="4018732" y="2664291"/>
                    <a:pt x="4013924" y="2664827"/>
                    <a:pt x="4009325" y="2665839"/>
                  </a:cubicBezTo>
                  <a:cubicBezTo>
                    <a:pt x="4004727" y="2664827"/>
                    <a:pt x="3999904" y="2664291"/>
                    <a:pt x="3994859" y="2664291"/>
                  </a:cubicBezTo>
                  <a:cubicBezTo>
                    <a:pt x="3989814" y="2664291"/>
                    <a:pt x="3984992" y="2664827"/>
                    <a:pt x="3980393" y="2665839"/>
                  </a:cubicBezTo>
                  <a:cubicBezTo>
                    <a:pt x="3975795" y="2664827"/>
                    <a:pt x="3970972" y="2664291"/>
                    <a:pt x="3965927" y="2664291"/>
                  </a:cubicBezTo>
                  <a:cubicBezTo>
                    <a:pt x="3914715" y="2664291"/>
                    <a:pt x="3887673" y="2719105"/>
                    <a:pt x="3862804" y="2775466"/>
                  </a:cubicBezTo>
                  <a:lnTo>
                    <a:pt x="3850600" y="2775466"/>
                  </a:lnTo>
                  <a:cubicBezTo>
                    <a:pt x="3825731" y="2719105"/>
                    <a:pt x="3798689" y="2664291"/>
                    <a:pt x="3747477" y="2664291"/>
                  </a:cubicBezTo>
                  <a:cubicBezTo>
                    <a:pt x="3742417" y="2664291"/>
                    <a:pt x="3737610" y="2664827"/>
                    <a:pt x="3733011" y="2665839"/>
                  </a:cubicBezTo>
                  <a:cubicBezTo>
                    <a:pt x="3728412" y="2664827"/>
                    <a:pt x="3723590" y="2664291"/>
                    <a:pt x="3718545" y="2664291"/>
                  </a:cubicBezTo>
                  <a:cubicBezTo>
                    <a:pt x="3713485" y="2664291"/>
                    <a:pt x="3708678" y="2664827"/>
                    <a:pt x="3704079" y="2665839"/>
                  </a:cubicBezTo>
                  <a:cubicBezTo>
                    <a:pt x="3699480" y="2664827"/>
                    <a:pt x="3694658" y="2664291"/>
                    <a:pt x="3689613" y="2664291"/>
                  </a:cubicBezTo>
                  <a:cubicBezTo>
                    <a:pt x="3672795" y="2664291"/>
                    <a:pt x="3658582" y="2670215"/>
                    <a:pt x="3646200" y="2680157"/>
                  </a:cubicBezTo>
                  <a:cubicBezTo>
                    <a:pt x="3633817" y="2670215"/>
                    <a:pt x="3619604" y="2664291"/>
                    <a:pt x="3602787" y="2664291"/>
                  </a:cubicBezTo>
                  <a:cubicBezTo>
                    <a:pt x="3597726" y="2664291"/>
                    <a:pt x="3592919" y="2664827"/>
                    <a:pt x="3588320" y="2665839"/>
                  </a:cubicBezTo>
                  <a:cubicBezTo>
                    <a:pt x="3583722" y="2664827"/>
                    <a:pt x="3578899" y="2664291"/>
                    <a:pt x="3573854" y="2664291"/>
                  </a:cubicBezTo>
                  <a:cubicBezTo>
                    <a:pt x="3568794" y="2664291"/>
                    <a:pt x="3563987" y="2664827"/>
                    <a:pt x="3559388" y="2665839"/>
                  </a:cubicBezTo>
                  <a:cubicBezTo>
                    <a:pt x="3554790" y="2664827"/>
                    <a:pt x="3549967" y="2664291"/>
                    <a:pt x="3544922" y="2664291"/>
                  </a:cubicBezTo>
                  <a:cubicBezTo>
                    <a:pt x="3500601" y="2664291"/>
                    <a:pt x="3474377" y="2705353"/>
                    <a:pt x="3452009" y="2752933"/>
                  </a:cubicBezTo>
                  <a:cubicBezTo>
                    <a:pt x="3429640" y="2705353"/>
                    <a:pt x="3403431" y="2664291"/>
                    <a:pt x="3359125" y="2664291"/>
                  </a:cubicBezTo>
                  <a:cubicBezTo>
                    <a:pt x="3354065" y="2664291"/>
                    <a:pt x="3349258" y="2664827"/>
                    <a:pt x="3344659" y="2665839"/>
                  </a:cubicBezTo>
                  <a:cubicBezTo>
                    <a:pt x="3340060" y="2664827"/>
                    <a:pt x="3335238" y="2664291"/>
                    <a:pt x="3330193" y="2664291"/>
                  </a:cubicBezTo>
                  <a:cubicBezTo>
                    <a:pt x="3329568" y="2664291"/>
                    <a:pt x="3328958" y="2664336"/>
                    <a:pt x="3328333" y="2664351"/>
                  </a:cubicBezTo>
                  <a:cubicBezTo>
                    <a:pt x="3327708" y="2664336"/>
                    <a:pt x="3327097" y="2664291"/>
                    <a:pt x="3326472" y="2664291"/>
                  </a:cubicBezTo>
                  <a:cubicBezTo>
                    <a:pt x="3322097" y="2664291"/>
                    <a:pt x="3317899" y="2664738"/>
                    <a:pt x="3313852" y="2665497"/>
                  </a:cubicBezTo>
                  <a:cubicBezTo>
                    <a:pt x="3309803" y="2664723"/>
                    <a:pt x="3305621" y="2664291"/>
                    <a:pt x="3301246" y="2664291"/>
                  </a:cubicBezTo>
                  <a:cubicBezTo>
                    <a:pt x="3300621" y="2664291"/>
                    <a:pt x="3300010" y="2664336"/>
                    <a:pt x="3299385" y="2664351"/>
                  </a:cubicBezTo>
                  <a:cubicBezTo>
                    <a:pt x="3298760" y="2664336"/>
                    <a:pt x="3298150" y="2664291"/>
                    <a:pt x="3297525" y="2664291"/>
                  </a:cubicBezTo>
                  <a:cubicBezTo>
                    <a:pt x="3292465" y="2664291"/>
                    <a:pt x="3287658" y="2664827"/>
                    <a:pt x="3283059" y="2665839"/>
                  </a:cubicBezTo>
                  <a:cubicBezTo>
                    <a:pt x="3278460" y="2664827"/>
                    <a:pt x="3273638" y="2664291"/>
                    <a:pt x="3268593" y="2664291"/>
                  </a:cubicBezTo>
                  <a:cubicBezTo>
                    <a:pt x="3258710" y="2664291"/>
                    <a:pt x="3249751" y="2666360"/>
                    <a:pt x="3241506" y="2670051"/>
                  </a:cubicBezTo>
                  <a:cubicBezTo>
                    <a:pt x="3233276" y="2666360"/>
                    <a:pt x="3224302" y="2664291"/>
                    <a:pt x="3214434" y="2664291"/>
                  </a:cubicBezTo>
                  <a:cubicBezTo>
                    <a:pt x="3209374" y="2664291"/>
                    <a:pt x="3204567" y="2664827"/>
                    <a:pt x="3199968" y="2665839"/>
                  </a:cubicBezTo>
                  <a:cubicBezTo>
                    <a:pt x="3195370" y="2664827"/>
                    <a:pt x="3190547" y="2664291"/>
                    <a:pt x="3185502" y="2664291"/>
                  </a:cubicBezTo>
                  <a:cubicBezTo>
                    <a:pt x="3184877" y="2664291"/>
                    <a:pt x="3184267" y="2664336"/>
                    <a:pt x="3183642" y="2664351"/>
                  </a:cubicBezTo>
                  <a:cubicBezTo>
                    <a:pt x="3183017" y="2664336"/>
                    <a:pt x="3182406" y="2664291"/>
                    <a:pt x="3181781" y="2664291"/>
                  </a:cubicBezTo>
                  <a:cubicBezTo>
                    <a:pt x="3177406" y="2664291"/>
                    <a:pt x="3173209" y="2664738"/>
                    <a:pt x="3169161" y="2665497"/>
                  </a:cubicBezTo>
                  <a:cubicBezTo>
                    <a:pt x="3165113" y="2664723"/>
                    <a:pt x="3160931" y="2664291"/>
                    <a:pt x="3156555" y="2664291"/>
                  </a:cubicBezTo>
                  <a:cubicBezTo>
                    <a:pt x="3155930" y="2664291"/>
                    <a:pt x="3155320" y="2664336"/>
                    <a:pt x="3154695" y="2664351"/>
                  </a:cubicBezTo>
                  <a:cubicBezTo>
                    <a:pt x="3154070" y="2664336"/>
                    <a:pt x="3153460" y="2664291"/>
                    <a:pt x="3152835" y="2664291"/>
                  </a:cubicBezTo>
                  <a:cubicBezTo>
                    <a:pt x="3147774" y="2664291"/>
                    <a:pt x="3142967" y="2664827"/>
                    <a:pt x="3138368" y="2665839"/>
                  </a:cubicBezTo>
                  <a:cubicBezTo>
                    <a:pt x="3133770" y="2664827"/>
                    <a:pt x="3128947" y="2664291"/>
                    <a:pt x="3123902" y="2664291"/>
                  </a:cubicBezTo>
                  <a:cubicBezTo>
                    <a:pt x="3079611" y="2664291"/>
                    <a:pt x="3053387" y="2705293"/>
                    <a:pt x="3031033" y="2752830"/>
                  </a:cubicBezTo>
                  <a:cubicBezTo>
                    <a:pt x="3008679" y="2705293"/>
                    <a:pt x="2982456" y="2664291"/>
                    <a:pt x="2938165" y="2664291"/>
                  </a:cubicBezTo>
                  <a:cubicBezTo>
                    <a:pt x="2933105" y="2664291"/>
                    <a:pt x="2928297" y="2664827"/>
                    <a:pt x="2923699" y="2665839"/>
                  </a:cubicBezTo>
                  <a:cubicBezTo>
                    <a:pt x="2919100" y="2664827"/>
                    <a:pt x="2914278" y="2664291"/>
                    <a:pt x="2909232" y="2664291"/>
                  </a:cubicBezTo>
                  <a:cubicBezTo>
                    <a:pt x="2909218" y="2664291"/>
                    <a:pt x="2909188" y="2664291"/>
                    <a:pt x="2909173" y="2664291"/>
                  </a:cubicBezTo>
                  <a:cubicBezTo>
                    <a:pt x="2909158" y="2664291"/>
                    <a:pt x="2909129" y="2664291"/>
                    <a:pt x="2909113" y="2664291"/>
                  </a:cubicBezTo>
                  <a:cubicBezTo>
                    <a:pt x="2904083" y="2664291"/>
                    <a:pt x="2899290" y="2664827"/>
                    <a:pt x="2894707" y="2665839"/>
                  </a:cubicBezTo>
                  <a:cubicBezTo>
                    <a:pt x="2890123" y="2664827"/>
                    <a:pt x="2885331" y="2664291"/>
                    <a:pt x="2880300" y="2664291"/>
                  </a:cubicBezTo>
                  <a:cubicBezTo>
                    <a:pt x="2880285" y="2664291"/>
                    <a:pt x="2880255" y="2664291"/>
                    <a:pt x="2880241" y="2664291"/>
                  </a:cubicBezTo>
                  <a:cubicBezTo>
                    <a:pt x="2880226" y="2664291"/>
                    <a:pt x="2880196" y="2664291"/>
                    <a:pt x="2880181" y="2664291"/>
                  </a:cubicBezTo>
                  <a:cubicBezTo>
                    <a:pt x="2875121" y="2664291"/>
                    <a:pt x="2870314" y="2664827"/>
                    <a:pt x="2865715" y="2665839"/>
                  </a:cubicBezTo>
                  <a:cubicBezTo>
                    <a:pt x="2861116" y="2664827"/>
                    <a:pt x="2856295" y="2664291"/>
                    <a:pt x="2851249" y="2664291"/>
                  </a:cubicBezTo>
                  <a:cubicBezTo>
                    <a:pt x="2840652" y="2664291"/>
                    <a:pt x="2831098" y="2666673"/>
                    <a:pt x="2822377" y="2670885"/>
                  </a:cubicBezTo>
                  <a:cubicBezTo>
                    <a:pt x="2813655" y="2666657"/>
                    <a:pt x="2804100" y="2664291"/>
                    <a:pt x="2793489" y="2664291"/>
                  </a:cubicBezTo>
                  <a:cubicBezTo>
                    <a:pt x="2788429" y="2664291"/>
                    <a:pt x="2783622" y="2664827"/>
                    <a:pt x="2779023" y="2665839"/>
                  </a:cubicBezTo>
                  <a:cubicBezTo>
                    <a:pt x="2774424" y="2664827"/>
                    <a:pt x="2769602" y="2664291"/>
                    <a:pt x="2764541" y="2664291"/>
                  </a:cubicBezTo>
                  <a:cubicBezTo>
                    <a:pt x="2764527" y="2664291"/>
                    <a:pt x="2764497" y="2664291"/>
                    <a:pt x="2764483" y="2664291"/>
                  </a:cubicBezTo>
                  <a:cubicBezTo>
                    <a:pt x="2764467" y="2664291"/>
                    <a:pt x="2764437" y="2664291"/>
                    <a:pt x="2764423" y="2664291"/>
                  </a:cubicBezTo>
                  <a:cubicBezTo>
                    <a:pt x="2759392" y="2664291"/>
                    <a:pt x="2754600" y="2664827"/>
                    <a:pt x="2750016" y="2665839"/>
                  </a:cubicBezTo>
                  <a:cubicBezTo>
                    <a:pt x="2745432" y="2664827"/>
                    <a:pt x="2740640" y="2664291"/>
                    <a:pt x="2735609" y="2664291"/>
                  </a:cubicBezTo>
                  <a:cubicBezTo>
                    <a:pt x="2735595" y="2664291"/>
                    <a:pt x="2735565" y="2664291"/>
                    <a:pt x="2735550" y="2664291"/>
                  </a:cubicBezTo>
                  <a:cubicBezTo>
                    <a:pt x="2735535" y="2664291"/>
                    <a:pt x="2735505" y="2664291"/>
                    <a:pt x="2735491" y="2664291"/>
                  </a:cubicBezTo>
                  <a:cubicBezTo>
                    <a:pt x="2730430" y="2664291"/>
                    <a:pt x="2725623" y="2664827"/>
                    <a:pt x="2721024" y="2665839"/>
                  </a:cubicBezTo>
                  <a:cubicBezTo>
                    <a:pt x="2716426" y="2664827"/>
                    <a:pt x="2711604" y="2664291"/>
                    <a:pt x="2706558" y="2664291"/>
                  </a:cubicBezTo>
                  <a:cubicBezTo>
                    <a:pt x="2661077" y="2664291"/>
                    <a:pt x="2634660" y="2707541"/>
                    <a:pt x="2611904" y="2756714"/>
                  </a:cubicBezTo>
                  <a:cubicBezTo>
                    <a:pt x="2589148" y="2707541"/>
                    <a:pt x="2562731" y="2664291"/>
                    <a:pt x="2517234" y="2664291"/>
                  </a:cubicBezTo>
                  <a:cubicBezTo>
                    <a:pt x="2512174" y="2664291"/>
                    <a:pt x="2507367" y="2664827"/>
                    <a:pt x="2502768" y="2665839"/>
                  </a:cubicBezTo>
                  <a:cubicBezTo>
                    <a:pt x="2498169" y="2664827"/>
                    <a:pt x="2493347" y="2664291"/>
                    <a:pt x="2488302" y="2664291"/>
                  </a:cubicBezTo>
                  <a:cubicBezTo>
                    <a:pt x="2488272" y="2664291"/>
                    <a:pt x="2488257" y="2664291"/>
                    <a:pt x="2488228" y="2664291"/>
                  </a:cubicBezTo>
                  <a:cubicBezTo>
                    <a:pt x="2488198" y="2664291"/>
                    <a:pt x="2488183" y="2664291"/>
                    <a:pt x="2488153" y="2664291"/>
                  </a:cubicBezTo>
                  <a:cubicBezTo>
                    <a:pt x="2483123" y="2664291"/>
                    <a:pt x="2478331" y="2664827"/>
                    <a:pt x="2473761" y="2665839"/>
                  </a:cubicBezTo>
                  <a:cubicBezTo>
                    <a:pt x="2469177" y="2664827"/>
                    <a:pt x="2464385" y="2664291"/>
                    <a:pt x="2459355" y="2664291"/>
                  </a:cubicBezTo>
                  <a:cubicBezTo>
                    <a:pt x="2459325" y="2664291"/>
                    <a:pt x="2459310" y="2664291"/>
                    <a:pt x="2459280" y="2664291"/>
                  </a:cubicBezTo>
                  <a:cubicBezTo>
                    <a:pt x="2459250" y="2664291"/>
                    <a:pt x="2459236" y="2664291"/>
                    <a:pt x="2459206" y="2664291"/>
                  </a:cubicBezTo>
                  <a:cubicBezTo>
                    <a:pt x="2454161" y="2664291"/>
                    <a:pt x="2449339" y="2664827"/>
                    <a:pt x="2444740" y="2665839"/>
                  </a:cubicBezTo>
                  <a:cubicBezTo>
                    <a:pt x="2440141" y="2664827"/>
                    <a:pt x="2435319" y="2664291"/>
                    <a:pt x="2430259" y="2664291"/>
                  </a:cubicBezTo>
                  <a:cubicBezTo>
                    <a:pt x="2419662" y="2664291"/>
                    <a:pt x="2410107" y="2666657"/>
                    <a:pt x="2401386" y="2670885"/>
                  </a:cubicBezTo>
                  <a:cubicBezTo>
                    <a:pt x="2392665" y="2666657"/>
                    <a:pt x="2383110" y="2664291"/>
                    <a:pt x="2372514" y="2664291"/>
                  </a:cubicBezTo>
                  <a:cubicBezTo>
                    <a:pt x="2367454" y="2664291"/>
                    <a:pt x="2362647" y="2664827"/>
                    <a:pt x="2358047" y="2665839"/>
                  </a:cubicBezTo>
                  <a:cubicBezTo>
                    <a:pt x="2353449" y="2664827"/>
                    <a:pt x="2348626" y="2664291"/>
                    <a:pt x="2343582" y="2664291"/>
                  </a:cubicBezTo>
                  <a:cubicBezTo>
                    <a:pt x="2343552" y="2664291"/>
                    <a:pt x="2343537" y="2664291"/>
                    <a:pt x="2343507" y="2664291"/>
                  </a:cubicBezTo>
                  <a:cubicBezTo>
                    <a:pt x="2343477" y="2664291"/>
                    <a:pt x="2343462" y="2664291"/>
                    <a:pt x="2343433" y="2664291"/>
                  </a:cubicBezTo>
                  <a:cubicBezTo>
                    <a:pt x="2338402" y="2664291"/>
                    <a:pt x="2333610" y="2664827"/>
                    <a:pt x="2329041" y="2665839"/>
                  </a:cubicBezTo>
                  <a:cubicBezTo>
                    <a:pt x="2324457" y="2664827"/>
                    <a:pt x="2319664" y="2664291"/>
                    <a:pt x="2314634" y="2664291"/>
                  </a:cubicBezTo>
                  <a:cubicBezTo>
                    <a:pt x="2314604" y="2664291"/>
                    <a:pt x="2314590" y="2664291"/>
                    <a:pt x="2314560" y="2664291"/>
                  </a:cubicBezTo>
                  <a:cubicBezTo>
                    <a:pt x="2314530" y="2664291"/>
                    <a:pt x="2314515" y="2664291"/>
                    <a:pt x="2314485" y="2664291"/>
                  </a:cubicBezTo>
                  <a:cubicBezTo>
                    <a:pt x="2309425" y="2664291"/>
                    <a:pt x="2304618" y="2664827"/>
                    <a:pt x="2300020" y="2665839"/>
                  </a:cubicBezTo>
                  <a:cubicBezTo>
                    <a:pt x="2295420" y="2664827"/>
                    <a:pt x="2290599" y="2664291"/>
                    <a:pt x="2285553" y="2664291"/>
                  </a:cubicBezTo>
                  <a:cubicBezTo>
                    <a:pt x="2240057" y="2664291"/>
                    <a:pt x="2213654" y="2707571"/>
                    <a:pt x="2190884" y="2756744"/>
                  </a:cubicBezTo>
                  <a:cubicBezTo>
                    <a:pt x="2168113" y="2707571"/>
                    <a:pt x="2141696" y="2664291"/>
                    <a:pt x="2096199" y="2664291"/>
                  </a:cubicBezTo>
                  <a:cubicBezTo>
                    <a:pt x="2091139" y="2664291"/>
                    <a:pt x="2086332" y="2664827"/>
                    <a:pt x="2081733" y="2665839"/>
                  </a:cubicBezTo>
                  <a:cubicBezTo>
                    <a:pt x="2077134" y="2664827"/>
                    <a:pt x="2072313" y="2664291"/>
                    <a:pt x="2067267" y="2664291"/>
                  </a:cubicBezTo>
                  <a:cubicBezTo>
                    <a:pt x="2067253" y="2664291"/>
                    <a:pt x="2067237" y="2664291"/>
                    <a:pt x="2067223" y="2664291"/>
                  </a:cubicBezTo>
                  <a:cubicBezTo>
                    <a:pt x="2067207" y="2664291"/>
                    <a:pt x="2067193" y="2664291"/>
                    <a:pt x="2067178" y="2664291"/>
                  </a:cubicBezTo>
                  <a:cubicBezTo>
                    <a:pt x="2062147" y="2664291"/>
                    <a:pt x="2057340" y="2664827"/>
                    <a:pt x="2052756" y="2665839"/>
                  </a:cubicBezTo>
                  <a:cubicBezTo>
                    <a:pt x="2048172" y="2664827"/>
                    <a:pt x="2043365" y="2664291"/>
                    <a:pt x="2038320" y="2664291"/>
                  </a:cubicBezTo>
                  <a:cubicBezTo>
                    <a:pt x="2038305" y="2664291"/>
                    <a:pt x="2038290" y="2664291"/>
                    <a:pt x="2038275" y="2664291"/>
                  </a:cubicBezTo>
                  <a:cubicBezTo>
                    <a:pt x="2038260" y="2664291"/>
                    <a:pt x="2038246" y="2664291"/>
                    <a:pt x="2038231" y="2664291"/>
                  </a:cubicBezTo>
                  <a:cubicBezTo>
                    <a:pt x="2033170" y="2664291"/>
                    <a:pt x="2028363" y="2664827"/>
                    <a:pt x="2023765" y="2665839"/>
                  </a:cubicBezTo>
                  <a:cubicBezTo>
                    <a:pt x="2019166" y="2664827"/>
                    <a:pt x="2014344" y="2664291"/>
                    <a:pt x="2009298" y="2664291"/>
                  </a:cubicBezTo>
                  <a:cubicBezTo>
                    <a:pt x="1998687" y="2664291"/>
                    <a:pt x="1989132" y="2666673"/>
                    <a:pt x="1980396" y="2670899"/>
                  </a:cubicBezTo>
                  <a:cubicBezTo>
                    <a:pt x="1971660" y="2666673"/>
                    <a:pt x="1962105" y="2664291"/>
                    <a:pt x="1951494" y="2664291"/>
                  </a:cubicBezTo>
                  <a:cubicBezTo>
                    <a:pt x="1946434" y="2664291"/>
                    <a:pt x="1941626" y="2664827"/>
                    <a:pt x="1937028" y="2665839"/>
                  </a:cubicBezTo>
                  <a:cubicBezTo>
                    <a:pt x="1932429" y="2664827"/>
                    <a:pt x="1927607" y="2664291"/>
                    <a:pt x="1922561" y="2664291"/>
                  </a:cubicBezTo>
                  <a:cubicBezTo>
                    <a:pt x="1922546" y="2664291"/>
                    <a:pt x="1922532" y="2664291"/>
                    <a:pt x="1922517" y="2664291"/>
                  </a:cubicBezTo>
                  <a:cubicBezTo>
                    <a:pt x="1922502" y="2664291"/>
                    <a:pt x="1922487" y="2664291"/>
                    <a:pt x="1922472" y="2664291"/>
                  </a:cubicBezTo>
                  <a:cubicBezTo>
                    <a:pt x="1917442" y="2664291"/>
                    <a:pt x="1912635" y="2664827"/>
                    <a:pt x="1908051" y="2665839"/>
                  </a:cubicBezTo>
                  <a:cubicBezTo>
                    <a:pt x="1903467" y="2664827"/>
                    <a:pt x="1898660" y="2664291"/>
                    <a:pt x="1893614" y="2664291"/>
                  </a:cubicBezTo>
                  <a:cubicBezTo>
                    <a:pt x="1893600" y="2664291"/>
                    <a:pt x="1893584" y="2664291"/>
                    <a:pt x="1893570" y="2664291"/>
                  </a:cubicBezTo>
                  <a:cubicBezTo>
                    <a:pt x="1893555" y="2664291"/>
                    <a:pt x="1893540" y="2664291"/>
                    <a:pt x="1893525" y="2664291"/>
                  </a:cubicBezTo>
                  <a:cubicBezTo>
                    <a:pt x="1888465" y="2664291"/>
                    <a:pt x="1883658" y="2664827"/>
                    <a:pt x="1879059" y="2665839"/>
                  </a:cubicBezTo>
                  <a:cubicBezTo>
                    <a:pt x="1874461" y="2664827"/>
                    <a:pt x="1869638" y="2664291"/>
                    <a:pt x="1864593" y="2664291"/>
                  </a:cubicBezTo>
                  <a:cubicBezTo>
                    <a:pt x="1819066" y="2664291"/>
                    <a:pt x="1792649" y="2707615"/>
                    <a:pt x="1769879" y="2756818"/>
                  </a:cubicBezTo>
                  <a:cubicBezTo>
                    <a:pt x="1747108" y="2707600"/>
                    <a:pt x="1720676" y="2664291"/>
                    <a:pt x="1675149" y="2664291"/>
                  </a:cubicBezTo>
                  <a:cubicBezTo>
                    <a:pt x="1670089" y="2664291"/>
                    <a:pt x="1665282" y="2664827"/>
                    <a:pt x="1660684" y="2665839"/>
                  </a:cubicBezTo>
                  <a:cubicBezTo>
                    <a:pt x="1656085" y="2664827"/>
                    <a:pt x="1651263" y="2664291"/>
                    <a:pt x="1646217" y="2664291"/>
                  </a:cubicBezTo>
                  <a:cubicBezTo>
                    <a:pt x="1641157" y="2664291"/>
                    <a:pt x="1636350" y="2664827"/>
                    <a:pt x="1631751" y="2665839"/>
                  </a:cubicBezTo>
                  <a:cubicBezTo>
                    <a:pt x="1627152" y="2664827"/>
                    <a:pt x="1622331" y="2664291"/>
                    <a:pt x="1617285" y="2664291"/>
                  </a:cubicBezTo>
                  <a:cubicBezTo>
                    <a:pt x="1600468" y="2664291"/>
                    <a:pt x="1586254" y="2670215"/>
                    <a:pt x="1573872" y="2680157"/>
                  </a:cubicBezTo>
                  <a:cubicBezTo>
                    <a:pt x="1561490" y="2670215"/>
                    <a:pt x="1547276" y="2664291"/>
                    <a:pt x="1530459" y="2664291"/>
                  </a:cubicBezTo>
                  <a:cubicBezTo>
                    <a:pt x="1525399" y="2664291"/>
                    <a:pt x="1520592" y="2664827"/>
                    <a:pt x="1515993" y="2665839"/>
                  </a:cubicBezTo>
                  <a:cubicBezTo>
                    <a:pt x="1511394" y="2664827"/>
                    <a:pt x="1506572" y="2664291"/>
                    <a:pt x="1501527" y="2664291"/>
                  </a:cubicBezTo>
                  <a:cubicBezTo>
                    <a:pt x="1496481" y="2664291"/>
                    <a:pt x="1491660" y="2664827"/>
                    <a:pt x="1487060" y="2665839"/>
                  </a:cubicBezTo>
                  <a:cubicBezTo>
                    <a:pt x="1482462" y="2664827"/>
                    <a:pt x="1477640" y="2664291"/>
                    <a:pt x="1472595" y="2664291"/>
                  </a:cubicBezTo>
                  <a:cubicBezTo>
                    <a:pt x="1421383" y="2664291"/>
                    <a:pt x="1394341" y="2719105"/>
                    <a:pt x="1369472" y="2775466"/>
                  </a:cubicBezTo>
                  <a:lnTo>
                    <a:pt x="1360884" y="2775466"/>
                  </a:lnTo>
                  <a:cubicBezTo>
                    <a:pt x="1336030" y="2719105"/>
                    <a:pt x="1308988" y="2664291"/>
                    <a:pt x="1257791" y="2664291"/>
                  </a:cubicBezTo>
                  <a:cubicBezTo>
                    <a:pt x="1252731" y="2664291"/>
                    <a:pt x="1247924" y="2664827"/>
                    <a:pt x="1243325" y="2665839"/>
                  </a:cubicBezTo>
                  <a:cubicBezTo>
                    <a:pt x="1238726" y="2664827"/>
                    <a:pt x="1233904" y="2664291"/>
                    <a:pt x="1228859" y="2664291"/>
                  </a:cubicBezTo>
                  <a:cubicBezTo>
                    <a:pt x="1223813" y="2664291"/>
                    <a:pt x="1218991" y="2664827"/>
                    <a:pt x="1214393" y="2665839"/>
                  </a:cubicBezTo>
                  <a:cubicBezTo>
                    <a:pt x="1209794" y="2664827"/>
                    <a:pt x="1204972" y="2664291"/>
                    <a:pt x="1199927" y="2664291"/>
                  </a:cubicBezTo>
                  <a:cubicBezTo>
                    <a:pt x="1183109" y="2664291"/>
                    <a:pt x="1168896" y="2670215"/>
                    <a:pt x="1156513" y="2680171"/>
                  </a:cubicBezTo>
                  <a:cubicBezTo>
                    <a:pt x="1144131" y="2670230"/>
                    <a:pt x="1129918" y="2664291"/>
                    <a:pt x="1113100" y="2664291"/>
                  </a:cubicBezTo>
                  <a:cubicBezTo>
                    <a:pt x="1108040" y="2664291"/>
                    <a:pt x="1103233" y="2664827"/>
                    <a:pt x="1098634" y="2665839"/>
                  </a:cubicBezTo>
                  <a:cubicBezTo>
                    <a:pt x="1094035" y="2664827"/>
                    <a:pt x="1089213" y="2664291"/>
                    <a:pt x="1084168" y="2664291"/>
                  </a:cubicBezTo>
                  <a:cubicBezTo>
                    <a:pt x="1079108" y="2664291"/>
                    <a:pt x="1074301" y="2664827"/>
                    <a:pt x="1069702" y="2665839"/>
                  </a:cubicBezTo>
                  <a:cubicBezTo>
                    <a:pt x="1065103" y="2664827"/>
                    <a:pt x="1060281" y="2664291"/>
                    <a:pt x="1055236" y="2664291"/>
                  </a:cubicBezTo>
                  <a:cubicBezTo>
                    <a:pt x="1004039" y="2664291"/>
                    <a:pt x="976997" y="2719105"/>
                    <a:pt x="952142" y="2775451"/>
                  </a:cubicBezTo>
                  <a:lnTo>
                    <a:pt x="939938" y="2775451"/>
                  </a:lnTo>
                  <a:cubicBezTo>
                    <a:pt x="915069" y="2719090"/>
                    <a:pt x="888042" y="2664291"/>
                    <a:pt x="836830" y="2664291"/>
                  </a:cubicBezTo>
                  <a:cubicBezTo>
                    <a:pt x="831785" y="2664291"/>
                    <a:pt x="826963" y="2664827"/>
                    <a:pt x="822364" y="2665839"/>
                  </a:cubicBezTo>
                  <a:cubicBezTo>
                    <a:pt x="817766" y="2664827"/>
                    <a:pt x="812944" y="2664291"/>
                    <a:pt x="807898" y="2664291"/>
                  </a:cubicBezTo>
                  <a:cubicBezTo>
                    <a:pt x="802853" y="2664291"/>
                    <a:pt x="798031" y="2664827"/>
                    <a:pt x="793432" y="2665839"/>
                  </a:cubicBezTo>
                  <a:cubicBezTo>
                    <a:pt x="788833" y="2664827"/>
                    <a:pt x="784011" y="2664291"/>
                    <a:pt x="778966" y="2664291"/>
                  </a:cubicBezTo>
                  <a:cubicBezTo>
                    <a:pt x="762148" y="2664291"/>
                    <a:pt x="747935" y="2670215"/>
                    <a:pt x="735553" y="2680157"/>
                  </a:cubicBezTo>
                  <a:cubicBezTo>
                    <a:pt x="723170" y="2670215"/>
                    <a:pt x="708957" y="2664291"/>
                    <a:pt x="692139" y="2664291"/>
                  </a:cubicBezTo>
                  <a:cubicBezTo>
                    <a:pt x="687079" y="2664291"/>
                    <a:pt x="682272" y="2664827"/>
                    <a:pt x="677674" y="2665839"/>
                  </a:cubicBezTo>
                  <a:cubicBezTo>
                    <a:pt x="673075" y="2664827"/>
                    <a:pt x="668253" y="2664291"/>
                    <a:pt x="663193" y="2664291"/>
                  </a:cubicBezTo>
                  <a:cubicBezTo>
                    <a:pt x="658133" y="2664291"/>
                    <a:pt x="653326" y="2664827"/>
                    <a:pt x="648726" y="2665839"/>
                  </a:cubicBezTo>
                  <a:cubicBezTo>
                    <a:pt x="644128" y="2664827"/>
                    <a:pt x="639305" y="2664291"/>
                    <a:pt x="634261" y="2664291"/>
                  </a:cubicBezTo>
                  <a:cubicBezTo>
                    <a:pt x="583064" y="2664291"/>
                    <a:pt x="556021" y="2719090"/>
                    <a:pt x="531167" y="2775451"/>
                  </a:cubicBezTo>
                  <a:lnTo>
                    <a:pt x="518979" y="2775451"/>
                  </a:lnTo>
                  <a:cubicBezTo>
                    <a:pt x="494124" y="2719105"/>
                    <a:pt x="467082" y="2664291"/>
                    <a:pt x="415870" y="2664291"/>
                  </a:cubicBezTo>
                  <a:cubicBezTo>
                    <a:pt x="410810" y="2664291"/>
                    <a:pt x="406003" y="2664827"/>
                    <a:pt x="401404" y="2665839"/>
                  </a:cubicBezTo>
                  <a:cubicBezTo>
                    <a:pt x="396805" y="2664827"/>
                    <a:pt x="391983" y="2664291"/>
                    <a:pt x="386938" y="2664291"/>
                  </a:cubicBezTo>
                  <a:cubicBezTo>
                    <a:pt x="381878" y="2664291"/>
                    <a:pt x="377071" y="2664827"/>
                    <a:pt x="372472" y="2665839"/>
                  </a:cubicBezTo>
                  <a:cubicBezTo>
                    <a:pt x="367873" y="2664827"/>
                    <a:pt x="363051" y="2664291"/>
                    <a:pt x="358006" y="2664291"/>
                  </a:cubicBezTo>
                  <a:cubicBezTo>
                    <a:pt x="341188" y="2664291"/>
                    <a:pt x="326975" y="2670215"/>
                    <a:pt x="314593" y="2680157"/>
                  </a:cubicBezTo>
                  <a:cubicBezTo>
                    <a:pt x="302210" y="2670215"/>
                    <a:pt x="287997" y="2664291"/>
                    <a:pt x="271180" y="2664291"/>
                  </a:cubicBezTo>
                  <a:cubicBezTo>
                    <a:pt x="266119" y="2664291"/>
                    <a:pt x="261312" y="2664827"/>
                    <a:pt x="256713" y="2665839"/>
                  </a:cubicBezTo>
                  <a:cubicBezTo>
                    <a:pt x="252442" y="2664902"/>
                    <a:pt x="247977" y="2664395"/>
                    <a:pt x="243319" y="2664321"/>
                  </a:cubicBezTo>
                  <a:cubicBezTo>
                    <a:pt x="244926" y="2657222"/>
                    <a:pt x="245804" y="2649721"/>
                    <a:pt x="245804" y="2641744"/>
                  </a:cubicBezTo>
                  <a:cubicBezTo>
                    <a:pt x="245804" y="2635374"/>
                    <a:pt x="245268" y="2629317"/>
                    <a:pt x="244226" y="2623513"/>
                  </a:cubicBezTo>
                  <a:cubicBezTo>
                    <a:pt x="245253" y="2617708"/>
                    <a:pt x="245804" y="2611651"/>
                    <a:pt x="245804" y="2605281"/>
                  </a:cubicBezTo>
                  <a:cubicBezTo>
                    <a:pt x="245804" y="2598911"/>
                    <a:pt x="245268" y="2592854"/>
                    <a:pt x="244226" y="2587050"/>
                  </a:cubicBezTo>
                  <a:cubicBezTo>
                    <a:pt x="245253" y="2581246"/>
                    <a:pt x="245804" y="2575188"/>
                    <a:pt x="245804" y="2568818"/>
                  </a:cubicBezTo>
                  <a:cubicBezTo>
                    <a:pt x="245804" y="2547625"/>
                    <a:pt x="239791" y="2529736"/>
                    <a:pt x="229686" y="2514138"/>
                  </a:cubicBezTo>
                  <a:cubicBezTo>
                    <a:pt x="239777" y="2498542"/>
                    <a:pt x="245804" y="2480652"/>
                    <a:pt x="245804" y="2459459"/>
                  </a:cubicBezTo>
                  <a:cubicBezTo>
                    <a:pt x="245804" y="2453089"/>
                    <a:pt x="245268" y="2447032"/>
                    <a:pt x="244226" y="2441228"/>
                  </a:cubicBezTo>
                  <a:cubicBezTo>
                    <a:pt x="245253" y="2435438"/>
                    <a:pt x="245804" y="2429366"/>
                    <a:pt x="245804" y="2422996"/>
                  </a:cubicBezTo>
                  <a:cubicBezTo>
                    <a:pt x="245804" y="2416627"/>
                    <a:pt x="245268" y="2410569"/>
                    <a:pt x="244226" y="2404765"/>
                  </a:cubicBezTo>
                  <a:cubicBezTo>
                    <a:pt x="245253" y="2398961"/>
                    <a:pt x="245804" y="2392903"/>
                    <a:pt x="245804" y="2386534"/>
                  </a:cubicBezTo>
                  <a:cubicBezTo>
                    <a:pt x="245804" y="2323371"/>
                    <a:pt x="192345" y="2289468"/>
                    <a:pt x="136787" y="2258497"/>
                  </a:cubicBezTo>
                  <a:lnTo>
                    <a:pt x="136787" y="2239491"/>
                  </a:lnTo>
                  <a:cubicBezTo>
                    <a:pt x="192345" y="2208520"/>
                    <a:pt x="245804" y="2174602"/>
                    <a:pt x="245804" y="2111440"/>
                  </a:cubicBezTo>
                  <a:cubicBezTo>
                    <a:pt x="245804" y="2105070"/>
                    <a:pt x="245268" y="2099012"/>
                    <a:pt x="244226" y="2093208"/>
                  </a:cubicBezTo>
                  <a:cubicBezTo>
                    <a:pt x="245253" y="2087404"/>
                    <a:pt x="245804" y="2081346"/>
                    <a:pt x="245804" y="2074977"/>
                  </a:cubicBezTo>
                  <a:cubicBezTo>
                    <a:pt x="245804" y="2068607"/>
                    <a:pt x="245268" y="2062549"/>
                    <a:pt x="244226" y="2056745"/>
                  </a:cubicBezTo>
                  <a:cubicBezTo>
                    <a:pt x="245253" y="2050941"/>
                    <a:pt x="245804" y="2044884"/>
                    <a:pt x="245804" y="2038514"/>
                  </a:cubicBezTo>
                  <a:cubicBezTo>
                    <a:pt x="245804" y="2017321"/>
                    <a:pt x="239791" y="1999431"/>
                    <a:pt x="229701" y="1983834"/>
                  </a:cubicBezTo>
                  <a:cubicBezTo>
                    <a:pt x="239791" y="1968237"/>
                    <a:pt x="245804" y="1950333"/>
                    <a:pt x="245804" y="1929140"/>
                  </a:cubicBezTo>
                  <a:cubicBezTo>
                    <a:pt x="245804" y="1922770"/>
                    <a:pt x="245268" y="1916713"/>
                    <a:pt x="244226" y="1910908"/>
                  </a:cubicBezTo>
                  <a:cubicBezTo>
                    <a:pt x="245253" y="1905104"/>
                    <a:pt x="245804" y="1899047"/>
                    <a:pt x="245804" y="1892677"/>
                  </a:cubicBezTo>
                  <a:cubicBezTo>
                    <a:pt x="245804" y="1886307"/>
                    <a:pt x="245268" y="1880250"/>
                    <a:pt x="244226" y="1874446"/>
                  </a:cubicBezTo>
                  <a:cubicBezTo>
                    <a:pt x="245253" y="1868641"/>
                    <a:pt x="245804" y="1862584"/>
                    <a:pt x="245804" y="1856214"/>
                  </a:cubicBezTo>
                  <a:cubicBezTo>
                    <a:pt x="245804" y="1793052"/>
                    <a:pt x="192345" y="1759149"/>
                    <a:pt x="136787" y="1728177"/>
                  </a:cubicBezTo>
                  <a:lnTo>
                    <a:pt x="136787" y="1709187"/>
                  </a:lnTo>
                  <a:cubicBezTo>
                    <a:pt x="192345" y="1678216"/>
                    <a:pt x="245804" y="1644313"/>
                    <a:pt x="245804" y="1581135"/>
                  </a:cubicBezTo>
                  <a:cubicBezTo>
                    <a:pt x="245804" y="1574765"/>
                    <a:pt x="245268" y="1568708"/>
                    <a:pt x="244226" y="1562904"/>
                  </a:cubicBezTo>
                  <a:cubicBezTo>
                    <a:pt x="245253" y="1557099"/>
                    <a:pt x="245804" y="1551042"/>
                    <a:pt x="245804" y="1544672"/>
                  </a:cubicBezTo>
                  <a:cubicBezTo>
                    <a:pt x="245804" y="1538302"/>
                    <a:pt x="245268" y="1532245"/>
                    <a:pt x="244226" y="1526441"/>
                  </a:cubicBezTo>
                  <a:cubicBezTo>
                    <a:pt x="245253" y="1520637"/>
                    <a:pt x="245804" y="1514579"/>
                    <a:pt x="245804" y="1508209"/>
                  </a:cubicBezTo>
                  <a:cubicBezTo>
                    <a:pt x="245804" y="1487016"/>
                    <a:pt x="239791" y="1469127"/>
                    <a:pt x="229701" y="1453530"/>
                  </a:cubicBezTo>
                  <a:cubicBezTo>
                    <a:pt x="239791" y="1437933"/>
                    <a:pt x="245804" y="1420029"/>
                    <a:pt x="245804" y="1398850"/>
                  </a:cubicBezTo>
                  <a:cubicBezTo>
                    <a:pt x="245804" y="1392480"/>
                    <a:pt x="245268" y="1386423"/>
                    <a:pt x="244226" y="1380619"/>
                  </a:cubicBezTo>
                  <a:cubicBezTo>
                    <a:pt x="245253" y="1374815"/>
                    <a:pt x="245804" y="1368757"/>
                    <a:pt x="245804" y="1362387"/>
                  </a:cubicBezTo>
                  <a:cubicBezTo>
                    <a:pt x="245804" y="1356018"/>
                    <a:pt x="245268" y="1349961"/>
                    <a:pt x="244226" y="1344156"/>
                  </a:cubicBezTo>
                  <a:cubicBezTo>
                    <a:pt x="245253" y="1338367"/>
                    <a:pt x="245804" y="1332294"/>
                    <a:pt x="245804" y="1325925"/>
                  </a:cubicBezTo>
                  <a:cubicBezTo>
                    <a:pt x="245804" y="1262747"/>
                    <a:pt x="192345" y="1228844"/>
                    <a:pt x="136787" y="1197873"/>
                  </a:cubicBezTo>
                  <a:lnTo>
                    <a:pt x="136787" y="1178838"/>
                  </a:lnTo>
                  <a:cubicBezTo>
                    <a:pt x="192345" y="1147867"/>
                    <a:pt x="245804" y="1113949"/>
                    <a:pt x="245804" y="1050771"/>
                  </a:cubicBezTo>
                  <a:cubicBezTo>
                    <a:pt x="245804" y="1044401"/>
                    <a:pt x="245268" y="1038344"/>
                    <a:pt x="244226" y="1032540"/>
                  </a:cubicBezTo>
                  <a:cubicBezTo>
                    <a:pt x="245253" y="1026735"/>
                    <a:pt x="245804" y="1020678"/>
                    <a:pt x="245804" y="1014308"/>
                  </a:cubicBezTo>
                  <a:cubicBezTo>
                    <a:pt x="245804" y="1007939"/>
                    <a:pt x="245268" y="1001881"/>
                    <a:pt x="244226" y="996077"/>
                  </a:cubicBezTo>
                  <a:cubicBezTo>
                    <a:pt x="245253" y="990272"/>
                    <a:pt x="245804" y="984215"/>
                    <a:pt x="245804" y="977846"/>
                  </a:cubicBezTo>
                  <a:cubicBezTo>
                    <a:pt x="245804" y="956652"/>
                    <a:pt x="239791" y="938763"/>
                    <a:pt x="229701" y="923166"/>
                  </a:cubicBezTo>
                  <a:cubicBezTo>
                    <a:pt x="239791" y="907569"/>
                    <a:pt x="245804" y="889665"/>
                    <a:pt x="245804" y="868487"/>
                  </a:cubicBezTo>
                  <a:cubicBezTo>
                    <a:pt x="245804" y="862117"/>
                    <a:pt x="245268" y="856059"/>
                    <a:pt x="244226" y="850255"/>
                  </a:cubicBezTo>
                  <a:cubicBezTo>
                    <a:pt x="245253" y="844451"/>
                    <a:pt x="245804" y="838394"/>
                    <a:pt x="245804" y="832024"/>
                  </a:cubicBezTo>
                  <a:cubicBezTo>
                    <a:pt x="245804" y="825654"/>
                    <a:pt x="245268" y="819596"/>
                    <a:pt x="244226" y="813792"/>
                  </a:cubicBezTo>
                  <a:cubicBezTo>
                    <a:pt x="245253" y="807988"/>
                    <a:pt x="245804" y="801931"/>
                    <a:pt x="245804" y="795561"/>
                  </a:cubicBezTo>
                  <a:cubicBezTo>
                    <a:pt x="245804" y="732383"/>
                    <a:pt x="192345" y="698465"/>
                    <a:pt x="136787" y="667494"/>
                  </a:cubicBezTo>
                  <a:lnTo>
                    <a:pt x="136787" y="648444"/>
                  </a:lnTo>
                  <a:cubicBezTo>
                    <a:pt x="192345" y="617473"/>
                    <a:pt x="245804" y="583555"/>
                    <a:pt x="245804" y="520377"/>
                  </a:cubicBezTo>
                  <a:cubicBezTo>
                    <a:pt x="245804" y="514008"/>
                    <a:pt x="245268" y="507950"/>
                    <a:pt x="244226" y="502146"/>
                  </a:cubicBezTo>
                  <a:cubicBezTo>
                    <a:pt x="245253" y="496342"/>
                    <a:pt x="245804" y="490284"/>
                    <a:pt x="245804" y="483915"/>
                  </a:cubicBezTo>
                  <a:cubicBezTo>
                    <a:pt x="245804" y="477545"/>
                    <a:pt x="245268" y="471488"/>
                    <a:pt x="244226" y="465683"/>
                  </a:cubicBezTo>
                  <a:cubicBezTo>
                    <a:pt x="245253" y="459894"/>
                    <a:pt x="245804" y="453822"/>
                    <a:pt x="245804" y="447452"/>
                  </a:cubicBezTo>
                  <a:cubicBezTo>
                    <a:pt x="245804" y="426259"/>
                    <a:pt x="239791" y="408369"/>
                    <a:pt x="229701" y="392772"/>
                  </a:cubicBezTo>
                  <a:cubicBezTo>
                    <a:pt x="239791" y="377175"/>
                    <a:pt x="245804" y="359271"/>
                    <a:pt x="245804" y="338093"/>
                  </a:cubicBezTo>
                  <a:cubicBezTo>
                    <a:pt x="245804" y="331723"/>
                    <a:pt x="245268" y="325666"/>
                    <a:pt x="244226" y="319861"/>
                  </a:cubicBezTo>
                  <a:cubicBezTo>
                    <a:pt x="245253" y="314057"/>
                    <a:pt x="245804" y="308000"/>
                    <a:pt x="245804" y="301630"/>
                  </a:cubicBezTo>
                  <a:cubicBezTo>
                    <a:pt x="245804" y="295260"/>
                    <a:pt x="245268" y="289203"/>
                    <a:pt x="244226" y="283398"/>
                  </a:cubicBezTo>
                  <a:cubicBezTo>
                    <a:pt x="245253" y="277594"/>
                    <a:pt x="245804" y="271537"/>
                    <a:pt x="245804" y="265167"/>
                  </a:cubicBezTo>
                  <a:cubicBezTo>
                    <a:pt x="245804" y="258812"/>
                    <a:pt x="245268" y="252740"/>
                    <a:pt x="244226" y="246950"/>
                  </a:cubicBezTo>
                  <a:cubicBezTo>
                    <a:pt x="248558" y="246831"/>
                    <a:pt x="252724" y="246355"/>
                    <a:pt x="256713" y="245462"/>
                  </a:cubicBezTo>
                  <a:cubicBezTo>
                    <a:pt x="261312" y="246474"/>
                    <a:pt x="266134" y="247010"/>
                    <a:pt x="271180" y="247010"/>
                  </a:cubicBezTo>
                  <a:cubicBezTo>
                    <a:pt x="287997" y="247010"/>
                    <a:pt x="302210" y="241087"/>
                    <a:pt x="314593" y="231145"/>
                  </a:cubicBezTo>
                  <a:cubicBezTo>
                    <a:pt x="326975" y="241087"/>
                    <a:pt x="341188" y="247010"/>
                    <a:pt x="358006" y="247010"/>
                  </a:cubicBezTo>
                  <a:cubicBezTo>
                    <a:pt x="363051" y="247010"/>
                    <a:pt x="367873" y="246474"/>
                    <a:pt x="372472" y="245462"/>
                  </a:cubicBezTo>
                  <a:cubicBezTo>
                    <a:pt x="377071" y="246474"/>
                    <a:pt x="381892" y="247010"/>
                    <a:pt x="386938" y="247010"/>
                  </a:cubicBezTo>
                  <a:cubicBezTo>
                    <a:pt x="391998" y="247010"/>
                    <a:pt x="396805" y="246474"/>
                    <a:pt x="401404" y="245462"/>
                  </a:cubicBezTo>
                  <a:cubicBezTo>
                    <a:pt x="406003" y="246474"/>
                    <a:pt x="410825" y="247010"/>
                    <a:pt x="415870" y="247010"/>
                  </a:cubicBezTo>
                  <a:cubicBezTo>
                    <a:pt x="467082" y="247010"/>
                    <a:pt x="494109" y="192211"/>
                    <a:pt x="518979" y="135850"/>
                  </a:cubicBezTo>
                  <a:lnTo>
                    <a:pt x="531167" y="135850"/>
                  </a:lnTo>
                  <a:cubicBezTo>
                    <a:pt x="556021" y="192196"/>
                    <a:pt x="583064" y="247010"/>
                    <a:pt x="634261" y="247010"/>
                  </a:cubicBezTo>
                  <a:cubicBezTo>
                    <a:pt x="639321" y="247010"/>
                    <a:pt x="644128" y="246474"/>
                    <a:pt x="648726" y="245462"/>
                  </a:cubicBezTo>
                  <a:cubicBezTo>
                    <a:pt x="653326" y="246474"/>
                    <a:pt x="658147" y="247010"/>
                    <a:pt x="663193" y="247010"/>
                  </a:cubicBezTo>
                  <a:cubicBezTo>
                    <a:pt x="668253" y="247010"/>
                    <a:pt x="673060" y="246474"/>
                    <a:pt x="677674" y="245462"/>
                  </a:cubicBezTo>
                  <a:cubicBezTo>
                    <a:pt x="682272" y="246474"/>
                    <a:pt x="687095" y="247010"/>
                    <a:pt x="692139" y="247010"/>
                  </a:cubicBezTo>
                  <a:cubicBezTo>
                    <a:pt x="708957" y="247010"/>
                    <a:pt x="723170" y="241087"/>
                    <a:pt x="735553" y="231145"/>
                  </a:cubicBezTo>
                  <a:cubicBezTo>
                    <a:pt x="747935" y="241087"/>
                    <a:pt x="762148" y="247010"/>
                    <a:pt x="778966" y="247010"/>
                  </a:cubicBezTo>
                  <a:cubicBezTo>
                    <a:pt x="784026" y="247010"/>
                    <a:pt x="788833" y="246474"/>
                    <a:pt x="793432" y="245462"/>
                  </a:cubicBezTo>
                  <a:cubicBezTo>
                    <a:pt x="798031" y="246474"/>
                    <a:pt x="802853" y="247010"/>
                    <a:pt x="807898" y="247010"/>
                  </a:cubicBezTo>
                  <a:cubicBezTo>
                    <a:pt x="812944" y="247010"/>
                    <a:pt x="817766" y="246474"/>
                    <a:pt x="822364" y="245462"/>
                  </a:cubicBezTo>
                  <a:cubicBezTo>
                    <a:pt x="826963" y="246474"/>
                    <a:pt x="831785" y="247010"/>
                    <a:pt x="836830" y="247010"/>
                  </a:cubicBezTo>
                  <a:cubicBezTo>
                    <a:pt x="888042" y="247010"/>
                    <a:pt x="915084" y="192196"/>
                    <a:pt x="939938" y="135850"/>
                  </a:cubicBezTo>
                  <a:lnTo>
                    <a:pt x="952142" y="135850"/>
                  </a:lnTo>
                  <a:cubicBezTo>
                    <a:pt x="976997" y="192211"/>
                    <a:pt x="1004039" y="247010"/>
                    <a:pt x="1055236" y="247010"/>
                  </a:cubicBezTo>
                  <a:cubicBezTo>
                    <a:pt x="1060296" y="247010"/>
                    <a:pt x="1065103" y="246474"/>
                    <a:pt x="1069702" y="245462"/>
                  </a:cubicBezTo>
                  <a:cubicBezTo>
                    <a:pt x="1074301" y="246474"/>
                    <a:pt x="1079122" y="247010"/>
                    <a:pt x="1084168" y="247010"/>
                  </a:cubicBezTo>
                  <a:cubicBezTo>
                    <a:pt x="1089228" y="247010"/>
                    <a:pt x="1094035" y="246474"/>
                    <a:pt x="1098634" y="245462"/>
                  </a:cubicBezTo>
                  <a:cubicBezTo>
                    <a:pt x="1103233" y="246474"/>
                    <a:pt x="1108055" y="247010"/>
                    <a:pt x="1113100" y="247010"/>
                  </a:cubicBezTo>
                  <a:cubicBezTo>
                    <a:pt x="1129918" y="247010"/>
                    <a:pt x="1144131" y="241087"/>
                    <a:pt x="1156513" y="231130"/>
                  </a:cubicBezTo>
                  <a:cubicBezTo>
                    <a:pt x="1168896" y="241072"/>
                    <a:pt x="1183109" y="247010"/>
                    <a:pt x="1199927" y="247010"/>
                  </a:cubicBezTo>
                  <a:cubicBezTo>
                    <a:pt x="1204987" y="247010"/>
                    <a:pt x="1209794" y="246474"/>
                    <a:pt x="1214393" y="245462"/>
                  </a:cubicBezTo>
                  <a:cubicBezTo>
                    <a:pt x="1218991" y="246474"/>
                    <a:pt x="1223813" y="247010"/>
                    <a:pt x="1228859" y="247010"/>
                  </a:cubicBezTo>
                  <a:cubicBezTo>
                    <a:pt x="1233904" y="247010"/>
                    <a:pt x="1238726" y="246474"/>
                    <a:pt x="1243325" y="245462"/>
                  </a:cubicBezTo>
                  <a:cubicBezTo>
                    <a:pt x="1247924" y="246474"/>
                    <a:pt x="1252746" y="247010"/>
                    <a:pt x="1257791" y="247010"/>
                  </a:cubicBezTo>
                  <a:cubicBezTo>
                    <a:pt x="1308988" y="247010"/>
                    <a:pt x="1336015" y="192196"/>
                    <a:pt x="1360884" y="135835"/>
                  </a:cubicBezTo>
                  <a:lnTo>
                    <a:pt x="1369472" y="135835"/>
                  </a:lnTo>
                  <a:cubicBezTo>
                    <a:pt x="1394341" y="192196"/>
                    <a:pt x="1421383" y="247010"/>
                    <a:pt x="1472595" y="247010"/>
                  </a:cubicBezTo>
                  <a:cubicBezTo>
                    <a:pt x="1477655" y="247010"/>
                    <a:pt x="1482462" y="246474"/>
                    <a:pt x="1487060" y="245462"/>
                  </a:cubicBezTo>
                  <a:cubicBezTo>
                    <a:pt x="1491660" y="246474"/>
                    <a:pt x="1496481" y="247010"/>
                    <a:pt x="1501527" y="247010"/>
                  </a:cubicBezTo>
                  <a:cubicBezTo>
                    <a:pt x="1506572" y="247010"/>
                    <a:pt x="1511394" y="246474"/>
                    <a:pt x="1515993" y="245462"/>
                  </a:cubicBezTo>
                  <a:cubicBezTo>
                    <a:pt x="1520592" y="246474"/>
                    <a:pt x="1525413" y="247010"/>
                    <a:pt x="1530459" y="247010"/>
                  </a:cubicBezTo>
                  <a:cubicBezTo>
                    <a:pt x="1547276" y="247010"/>
                    <a:pt x="1561490" y="241087"/>
                    <a:pt x="1573872" y="231145"/>
                  </a:cubicBezTo>
                  <a:cubicBezTo>
                    <a:pt x="1586254" y="241087"/>
                    <a:pt x="1600468" y="247010"/>
                    <a:pt x="1617285" y="247010"/>
                  </a:cubicBezTo>
                  <a:cubicBezTo>
                    <a:pt x="1622345" y="247010"/>
                    <a:pt x="1627152" y="246474"/>
                    <a:pt x="1631751" y="245462"/>
                  </a:cubicBezTo>
                  <a:cubicBezTo>
                    <a:pt x="1636350" y="246474"/>
                    <a:pt x="1641172" y="247010"/>
                    <a:pt x="1646217" y="247010"/>
                  </a:cubicBezTo>
                  <a:cubicBezTo>
                    <a:pt x="1651263" y="247010"/>
                    <a:pt x="1656085" y="246474"/>
                    <a:pt x="1660684" y="245462"/>
                  </a:cubicBezTo>
                  <a:cubicBezTo>
                    <a:pt x="1665282" y="246474"/>
                    <a:pt x="1670105" y="247010"/>
                    <a:pt x="1675149" y="247010"/>
                  </a:cubicBezTo>
                  <a:cubicBezTo>
                    <a:pt x="1720676" y="247010"/>
                    <a:pt x="1747108" y="203686"/>
                    <a:pt x="1769879" y="154484"/>
                  </a:cubicBezTo>
                  <a:cubicBezTo>
                    <a:pt x="1792649" y="203701"/>
                    <a:pt x="1819066" y="247010"/>
                    <a:pt x="1864593" y="247010"/>
                  </a:cubicBezTo>
                  <a:cubicBezTo>
                    <a:pt x="1869653" y="247010"/>
                    <a:pt x="1874461" y="246474"/>
                    <a:pt x="1879059" y="245462"/>
                  </a:cubicBezTo>
                  <a:cubicBezTo>
                    <a:pt x="1883658" y="246474"/>
                    <a:pt x="1888480" y="247010"/>
                    <a:pt x="1893525" y="247010"/>
                  </a:cubicBezTo>
                  <a:cubicBezTo>
                    <a:pt x="1893540" y="247010"/>
                    <a:pt x="1893555" y="247010"/>
                    <a:pt x="1893570" y="247010"/>
                  </a:cubicBezTo>
                  <a:cubicBezTo>
                    <a:pt x="1893584" y="247010"/>
                    <a:pt x="1893600" y="247010"/>
                    <a:pt x="1893614" y="247010"/>
                  </a:cubicBezTo>
                  <a:cubicBezTo>
                    <a:pt x="1898645" y="247010"/>
                    <a:pt x="1903452" y="246474"/>
                    <a:pt x="1908051" y="245462"/>
                  </a:cubicBezTo>
                  <a:cubicBezTo>
                    <a:pt x="1912635" y="246474"/>
                    <a:pt x="1917442" y="247010"/>
                    <a:pt x="1922472" y="247010"/>
                  </a:cubicBezTo>
                  <a:cubicBezTo>
                    <a:pt x="1922487" y="247010"/>
                    <a:pt x="1922502" y="247010"/>
                    <a:pt x="1922517" y="247010"/>
                  </a:cubicBezTo>
                  <a:cubicBezTo>
                    <a:pt x="1922532" y="247010"/>
                    <a:pt x="1922546" y="247010"/>
                    <a:pt x="1922561" y="247010"/>
                  </a:cubicBezTo>
                  <a:cubicBezTo>
                    <a:pt x="1927622" y="247010"/>
                    <a:pt x="1932429" y="246474"/>
                    <a:pt x="1937028" y="245462"/>
                  </a:cubicBezTo>
                  <a:cubicBezTo>
                    <a:pt x="1941626" y="246474"/>
                    <a:pt x="1946448" y="247010"/>
                    <a:pt x="1951494" y="247010"/>
                  </a:cubicBezTo>
                  <a:cubicBezTo>
                    <a:pt x="1962105" y="247010"/>
                    <a:pt x="1971660" y="244629"/>
                    <a:pt x="1980396" y="240402"/>
                  </a:cubicBezTo>
                  <a:cubicBezTo>
                    <a:pt x="1989132" y="244629"/>
                    <a:pt x="1998687" y="247010"/>
                    <a:pt x="2009298" y="247010"/>
                  </a:cubicBezTo>
                  <a:cubicBezTo>
                    <a:pt x="2014359" y="247010"/>
                    <a:pt x="2019166" y="246474"/>
                    <a:pt x="2023765" y="245462"/>
                  </a:cubicBezTo>
                  <a:cubicBezTo>
                    <a:pt x="2028363" y="246474"/>
                    <a:pt x="2033186" y="247010"/>
                    <a:pt x="2038231" y="247010"/>
                  </a:cubicBezTo>
                  <a:cubicBezTo>
                    <a:pt x="2038246" y="247010"/>
                    <a:pt x="2038260" y="247010"/>
                    <a:pt x="2038275" y="247010"/>
                  </a:cubicBezTo>
                  <a:cubicBezTo>
                    <a:pt x="2038290" y="247010"/>
                    <a:pt x="2038305" y="247010"/>
                    <a:pt x="2038320" y="247010"/>
                  </a:cubicBezTo>
                  <a:cubicBezTo>
                    <a:pt x="2043351" y="247010"/>
                    <a:pt x="2048158" y="246474"/>
                    <a:pt x="2052756" y="245462"/>
                  </a:cubicBezTo>
                  <a:cubicBezTo>
                    <a:pt x="2057340" y="246474"/>
                    <a:pt x="2062147" y="247010"/>
                    <a:pt x="2067178" y="247010"/>
                  </a:cubicBezTo>
                  <a:cubicBezTo>
                    <a:pt x="2067193" y="247010"/>
                    <a:pt x="2067207" y="247010"/>
                    <a:pt x="2067223" y="247010"/>
                  </a:cubicBezTo>
                  <a:cubicBezTo>
                    <a:pt x="2067237" y="247010"/>
                    <a:pt x="2067253" y="247010"/>
                    <a:pt x="2067267" y="247010"/>
                  </a:cubicBezTo>
                  <a:cubicBezTo>
                    <a:pt x="2072327" y="247010"/>
                    <a:pt x="2077134" y="246474"/>
                    <a:pt x="2081733" y="245462"/>
                  </a:cubicBezTo>
                  <a:cubicBezTo>
                    <a:pt x="2086332" y="246474"/>
                    <a:pt x="2091154" y="247010"/>
                    <a:pt x="2096199" y="247010"/>
                  </a:cubicBezTo>
                  <a:cubicBezTo>
                    <a:pt x="2141696" y="247010"/>
                    <a:pt x="2168128" y="203731"/>
                    <a:pt x="2190884" y="154558"/>
                  </a:cubicBezTo>
                  <a:cubicBezTo>
                    <a:pt x="2213640" y="203731"/>
                    <a:pt x="2240057" y="247010"/>
                    <a:pt x="2285553" y="247010"/>
                  </a:cubicBezTo>
                  <a:cubicBezTo>
                    <a:pt x="2290613" y="247010"/>
                    <a:pt x="2295420" y="246474"/>
                    <a:pt x="2300020" y="245462"/>
                  </a:cubicBezTo>
                  <a:cubicBezTo>
                    <a:pt x="2304618" y="246474"/>
                    <a:pt x="2309441" y="247010"/>
                    <a:pt x="2314485" y="247010"/>
                  </a:cubicBezTo>
                  <a:cubicBezTo>
                    <a:pt x="2314515" y="247010"/>
                    <a:pt x="2314530" y="247010"/>
                    <a:pt x="2314560" y="247010"/>
                  </a:cubicBezTo>
                  <a:cubicBezTo>
                    <a:pt x="2314590" y="247010"/>
                    <a:pt x="2314604" y="247010"/>
                    <a:pt x="2314634" y="247010"/>
                  </a:cubicBezTo>
                  <a:cubicBezTo>
                    <a:pt x="2319664" y="247010"/>
                    <a:pt x="2324457" y="246474"/>
                    <a:pt x="2329041" y="245462"/>
                  </a:cubicBezTo>
                  <a:cubicBezTo>
                    <a:pt x="2333625" y="246474"/>
                    <a:pt x="2338417" y="247010"/>
                    <a:pt x="2343433" y="247010"/>
                  </a:cubicBezTo>
                  <a:cubicBezTo>
                    <a:pt x="2343462" y="247010"/>
                    <a:pt x="2343477" y="247010"/>
                    <a:pt x="2343507" y="247010"/>
                  </a:cubicBezTo>
                  <a:cubicBezTo>
                    <a:pt x="2343537" y="247010"/>
                    <a:pt x="2343552" y="247010"/>
                    <a:pt x="2343582" y="247010"/>
                  </a:cubicBezTo>
                  <a:cubicBezTo>
                    <a:pt x="2348626" y="247010"/>
                    <a:pt x="2353449" y="246474"/>
                    <a:pt x="2358047" y="245462"/>
                  </a:cubicBezTo>
                  <a:cubicBezTo>
                    <a:pt x="2362647" y="246474"/>
                    <a:pt x="2367468" y="247010"/>
                    <a:pt x="2372514" y="247010"/>
                  </a:cubicBezTo>
                  <a:cubicBezTo>
                    <a:pt x="2383110" y="247010"/>
                    <a:pt x="2392665" y="244644"/>
                    <a:pt x="2401386" y="240417"/>
                  </a:cubicBezTo>
                  <a:cubicBezTo>
                    <a:pt x="2410107" y="244644"/>
                    <a:pt x="2419662" y="247010"/>
                    <a:pt x="2430259" y="247010"/>
                  </a:cubicBezTo>
                  <a:cubicBezTo>
                    <a:pt x="2435319" y="247010"/>
                    <a:pt x="2440126" y="246474"/>
                    <a:pt x="2444740" y="245462"/>
                  </a:cubicBezTo>
                  <a:cubicBezTo>
                    <a:pt x="2449339" y="246474"/>
                    <a:pt x="2454161" y="247010"/>
                    <a:pt x="2459206" y="247010"/>
                  </a:cubicBezTo>
                  <a:cubicBezTo>
                    <a:pt x="2459236" y="247010"/>
                    <a:pt x="2459250" y="247010"/>
                    <a:pt x="2459280" y="247010"/>
                  </a:cubicBezTo>
                  <a:cubicBezTo>
                    <a:pt x="2459310" y="247010"/>
                    <a:pt x="2459325" y="247010"/>
                    <a:pt x="2459355" y="247010"/>
                  </a:cubicBezTo>
                  <a:cubicBezTo>
                    <a:pt x="2464385" y="247010"/>
                    <a:pt x="2469177" y="246474"/>
                    <a:pt x="2473761" y="245462"/>
                  </a:cubicBezTo>
                  <a:cubicBezTo>
                    <a:pt x="2478345" y="246474"/>
                    <a:pt x="2483138" y="247010"/>
                    <a:pt x="2488153" y="247010"/>
                  </a:cubicBezTo>
                  <a:cubicBezTo>
                    <a:pt x="2488183" y="247010"/>
                    <a:pt x="2488198" y="247010"/>
                    <a:pt x="2488228" y="247010"/>
                  </a:cubicBezTo>
                  <a:cubicBezTo>
                    <a:pt x="2488257" y="247010"/>
                    <a:pt x="2488272" y="247010"/>
                    <a:pt x="2488302" y="247010"/>
                  </a:cubicBezTo>
                  <a:cubicBezTo>
                    <a:pt x="2493362" y="247010"/>
                    <a:pt x="2498169" y="246474"/>
                    <a:pt x="2502768" y="245462"/>
                  </a:cubicBezTo>
                  <a:cubicBezTo>
                    <a:pt x="2507367" y="246474"/>
                    <a:pt x="2512189" y="247010"/>
                    <a:pt x="2517234" y="247010"/>
                  </a:cubicBezTo>
                  <a:cubicBezTo>
                    <a:pt x="2562731" y="247010"/>
                    <a:pt x="2589133" y="203760"/>
                    <a:pt x="2611904" y="154588"/>
                  </a:cubicBezTo>
                  <a:cubicBezTo>
                    <a:pt x="2634660" y="203746"/>
                    <a:pt x="2661077" y="247010"/>
                    <a:pt x="2706558" y="247010"/>
                  </a:cubicBezTo>
                  <a:cubicBezTo>
                    <a:pt x="2711619" y="247010"/>
                    <a:pt x="2716426" y="246474"/>
                    <a:pt x="2721024" y="245462"/>
                  </a:cubicBezTo>
                  <a:cubicBezTo>
                    <a:pt x="2725623" y="246474"/>
                    <a:pt x="2730445" y="247010"/>
                    <a:pt x="2735491" y="247010"/>
                  </a:cubicBezTo>
                  <a:cubicBezTo>
                    <a:pt x="2735505" y="247010"/>
                    <a:pt x="2735535" y="247010"/>
                    <a:pt x="2735550" y="247010"/>
                  </a:cubicBezTo>
                  <a:cubicBezTo>
                    <a:pt x="2735565" y="247010"/>
                    <a:pt x="2735595" y="247010"/>
                    <a:pt x="2735609" y="247010"/>
                  </a:cubicBezTo>
                  <a:cubicBezTo>
                    <a:pt x="2740640" y="247010"/>
                    <a:pt x="2745432" y="246474"/>
                    <a:pt x="2750016" y="245462"/>
                  </a:cubicBezTo>
                  <a:cubicBezTo>
                    <a:pt x="2754600" y="246474"/>
                    <a:pt x="2759392" y="247010"/>
                    <a:pt x="2764423" y="247010"/>
                  </a:cubicBezTo>
                  <a:cubicBezTo>
                    <a:pt x="2764453" y="247010"/>
                    <a:pt x="2764467" y="247010"/>
                    <a:pt x="2764483" y="247010"/>
                  </a:cubicBezTo>
                  <a:cubicBezTo>
                    <a:pt x="2764497" y="247010"/>
                    <a:pt x="2764527" y="247010"/>
                    <a:pt x="2764541" y="247010"/>
                  </a:cubicBezTo>
                  <a:cubicBezTo>
                    <a:pt x="2769602" y="247010"/>
                    <a:pt x="2774409" y="246474"/>
                    <a:pt x="2779023" y="245462"/>
                  </a:cubicBezTo>
                  <a:cubicBezTo>
                    <a:pt x="2783622" y="246474"/>
                    <a:pt x="2788443" y="247010"/>
                    <a:pt x="2793489" y="247010"/>
                  </a:cubicBezTo>
                  <a:cubicBezTo>
                    <a:pt x="2804086" y="247010"/>
                    <a:pt x="2813640" y="244629"/>
                    <a:pt x="2822377" y="240417"/>
                  </a:cubicBezTo>
                  <a:cubicBezTo>
                    <a:pt x="2831098" y="244644"/>
                    <a:pt x="2840652" y="247010"/>
                    <a:pt x="2851249" y="247010"/>
                  </a:cubicBezTo>
                  <a:cubicBezTo>
                    <a:pt x="2856295" y="247010"/>
                    <a:pt x="2861116" y="246474"/>
                    <a:pt x="2865715" y="245462"/>
                  </a:cubicBezTo>
                  <a:cubicBezTo>
                    <a:pt x="2870314" y="246474"/>
                    <a:pt x="2875136" y="247010"/>
                    <a:pt x="2880181" y="247010"/>
                  </a:cubicBezTo>
                  <a:cubicBezTo>
                    <a:pt x="2880196" y="247010"/>
                    <a:pt x="2880226" y="247010"/>
                    <a:pt x="2880241" y="247010"/>
                  </a:cubicBezTo>
                  <a:cubicBezTo>
                    <a:pt x="2880255" y="247010"/>
                    <a:pt x="2880285" y="247010"/>
                    <a:pt x="2880300" y="247010"/>
                  </a:cubicBezTo>
                  <a:cubicBezTo>
                    <a:pt x="2885331" y="247010"/>
                    <a:pt x="2890123" y="246474"/>
                    <a:pt x="2894707" y="245462"/>
                  </a:cubicBezTo>
                  <a:cubicBezTo>
                    <a:pt x="2899290" y="246474"/>
                    <a:pt x="2904083" y="247010"/>
                    <a:pt x="2909113" y="247010"/>
                  </a:cubicBezTo>
                  <a:cubicBezTo>
                    <a:pt x="2909129" y="247010"/>
                    <a:pt x="2909158" y="247010"/>
                    <a:pt x="2909173" y="247010"/>
                  </a:cubicBezTo>
                  <a:cubicBezTo>
                    <a:pt x="2909188" y="247010"/>
                    <a:pt x="2909218" y="247010"/>
                    <a:pt x="2909232" y="247010"/>
                  </a:cubicBezTo>
                  <a:cubicBezTo>
                    <a:pt x="2914292" y="247010"/>
                    <a:pt x="2919100" y="246474"/>
                    <a:pt x="2923699" y="245462"/>
                  </a:cubicBezTo>
                  <a:cubicBezTo>
                    <a:pt x="2928297" y="246474"/>
                    <a:pt x="2933119" y="247010"/>
                    <a:pt x="2938165" y="247010"/>
                  </a:cubicBezTo>
                  <a:cubicBezTo>
                    <a:pt x="2982456" y="247010"/>
                    <a:pt x="3008665" y="206008"/>
                    <a:pt x="3031033" y="158472"/>
                  </a:cubicBezTo>
                  <a:cubicBezTo>
                    <a:pt x="3053402" y="206008"/>
                    <a:pt x="3079611" y="247010"/>
                    <a:pt x="3123902" y="247010"/>
                  </a:cubicBezTo>
                  <a:cubicBezTo>
                    <a:pt x="3128962" y="247010"/>
                    <a:pt x="3133770" y="246474"/>
                    <a:pt x="3138368" y="245462"/>
                  </a:cubicBezTo>
                  <a:cubicBezTo>
                    <a:pt x="3142967" y="246474"/>
                    <a:pt x="3147789" y="247010"/>
                    <a:pt x="3152835" y="247010"/>
                  </a:cubicBezTo>
                  <a:cubicBezTo>
                    <a:pt x="3153460" y="247010"/>
                    <a:pt x="3154070" y="246965"/>
                    <a:pt x="3154695" y="246950"/>
                  </a:cubicBezTo>
                  <a:cubicBezTo>
                    <a:pt x="3155320" y="246965"/>
                    <a:pt x="3155930" y="247010"/>
                    <a:pt x="3156555" y="247010"/>
                  </a:cubicBezTo>
                  <a:cubicBezTo>
                    <a:pt x="3160931" y="247010"/>
                    <a:pt x="3165127" y="246563"/>
                    <a:pt x="3169161" y="245804"/>
                  </a:cubicBezTo>
                  <a:cubicBezTo>
                    <a:pt x="3173209" y="246578"/>
                    <a:pt x="3177391" y="247010"/>
                    <a:pt x="3181781" y="247010"/>
                  </a:cubicBezTo>
                  <a:cubicBezTo>
                    <a:pt x="3182406" y="247010"/>
                    <a:pt x="3183017" y="246965"/>
                    <a:pt x="3183642" y="246950"/>
                  </a:cubicBezTo>
                  <a:cubicBezTo>
                    <a:pt x="3184267" y="246965"/>
                    <a:pt x="3184877" y="247010"/>
                    <a:pt x="3185502" y="247010"/>
                  </a:cubicBezTo>
                  <a:cubicBezTo>
                    <a:pt x="3190562" y="247010"/>
                    <a:pt x="3195370" y="246474"/>
                    <a:pt x="3199968" y="245462"/>
                  </a:cubicBezTo>
                  <a:cubicBezTo>
                    <a:pt x="3204567" y="246474"/>
                    <a:pt x="3209389" y="247010"/>
                    <a:pt x="3214434" y="247010"/>
                  </a:cubicBezTo>
                  <a:cubicBezTo>
                    <a:pt x="3224316" y="247010"/>
                    <a:pt x="3233276" y="244941"/>
                    <a:pt x="3241506" y="241250"/>
                  </a:cubicBezTo>
                  <a:cubicBezTo>
                    <a:pt x="3249751" y="244941"/>
                    <a:pt x="3258710" y="247010"/>
                    <a:pt x="3268593" y="247010"/>
                  </a:cubicBezTo>
                  <a:cubicBezTo>
                    <a:pt x="3273653" y="247010"/>
                    <a:pt x="3278460" y="246474"/>
                    <a:pt x="3283059" y="245462"/>
                  </a:cubicBezTo>
                  <a:cubicBezTo>
                    <a:pt x="3287658" y="246474"/>
                    <a:pt x="3292480" y="247010"/>
                    <a:pt x="3297525" y="247010"/>
                  </a:cubicBezTo>
                  <a:cubicBezTo>
                    <a:pt x="3298150" y="247010"/>
                    <a:pt x="3298760" y="246965"/>
                    <a:pt x="3299385" y="246950"/>
                  </a:cubicBezTo>
                  <a:cubicBezTo>
                    <a:pt x="3300010" y="246965"/>
                    <a:pt x="3300621" y="247010"/>
                    <a:pt x="3301246" y="247010"/>
                  </a:cubicBezTo>
                  <a:cubicBezTo>
                    <a:pt x="3305621" y="247010"/>
                    <a:pt x="3309818" y="246563"/>
                    <a:pt x="3313852" y="245804"/>
                  </a:cubicBezTo>
                  <a:cubicBezTo>
                    <a:pt x="3317899" y="246578"/>
                    <a:pt x="3322082" y="247010"/>
                    <a:pt x="3326472" y="247010"/>
                  </a:cubicBezTo>
                  <a:cubicBezTo>
                    <a:pt x="3327097" y="247010"/>
                    <a:pt x="3327708" y="246965"/>
                    <a:pt x="3328333" y="246950"/>
                  </a:cubicBezTo>
                  <a:cubicBezTo>
                    <a:pt x="3328958" y="246965"/>
                    <a:pt x="3329568" y="247010"/>
                    <a:pt x="3330193" y="247010"/>
                  </a:cubicBezTo>
                  <a:cubicBezTo>
                    <a:pt x="3335238" y="247010"/>
                    <a:pt x="3340060" y="246474"/>
                    <a:pt x="3344659" y="245462"/>
                  </a:cubicBezTo>
                  <a:cubicBezTo>
                    <a:pt x="3349258" y="246474"/>
                    <a:pt x="3354080" y="247010"/>
                    <a:pt x="3359125" y="247010"/>
                  </a:cubicBezTo>
                  <a:cubicBezTo>
                    <a:pt x="3403431" y="247010"/>
                    <a:pt x="3429640" y="205948"/>
                    <a:pt x="3452009" y="158368"/>
                  </a:cubicBezTo>
                  <a:cubicBezTo>
                    <a:pt x="3474377" y="205948"/>
                    <a:pt x="3500601" y="247010"/>
                    <a:pt x="3544922" y="247010"/>
                  </a:cubicBezTo>
                  <a:cubicBezTo>
                    <a:pt x="3549982" y="247010"/>
                    <a:pt x="3554790" y="246474"/>
                    <a:pt x="3559388" y="245462"/>
                  </a:cubicBezTo>
                  <a:cubicBezTo>
                    <a:pt x="3563987" y="246474"/>
                    <a:pt x="3568809" y="247010"/>
                    <a:pt x="3573854" y="247010"/>
                  </a:cubicBezTo>
                  <a:cubicBezTo>
                    <a:pt x="3578915" y="247010"/>
                    <a:pt x="3583722" y="246474"/>
                    <a:pt x="3588320" y="245462"/>
                  </a:cubicBezTo>
                  <a:cubicBezTo>
                    <a:pt x="3592919" y="246474"/>
                    <a:pt x="3597741" y="247010"/>
                    <a:pt x="3602787" y="247010"/>
                  </a:cubicBezTo>
                  <a:cubicBezTo>
                    <a:pt x="3619604" y="247010"/>
                    <a:pt x="3633817" y="241087"/>
                    <a:pt x="3646200" y="231145"/>
                  </a:cubicBezTo>
                  <a:cubicBezTo>
                    <a:pt x="3658582" y="241087"/>
                    <a:pt x="3672795" y="247010"/>
                    <a:pt x="3689613" y="247010"/>
                  </a:cubicBezTo>
                  <a:cubicBezTo>
                    <a:pt x="3694673" y="247010"/>
                    <a:pt x="3699480" y="246474"/>
                    <a:pt x="3704079" y="245462"/>
                  </a:cubicBezTo>
                  <a:cubicBezTo>
                    <a:pt x="3708678" y="246474"/>
                    <a:pt x="3713499" y="247010"/>
                    <a:pt x="3718545" y="247010"/>
                  </a:cubicBezTo>
                  <a:cubicBezTo>
                    <a:pt x="3723590" y="247010"/>
                    <a:pt x="3728412" y="246474"/>
                    <a:pt x="3733011" y="245462"/>
                  </a:cubicBezTo>
                  <a:cubicBezTo>
                    <a:pt x="3737610" y="246474"/>
                    <a:pt x="3742432" y="247010"/>
                    <a:pt x="3747477" y="247010"/>
                  </a:cubicBezTo>
                  <a:cubicBezTo>
                    <a:pt x="3798689" y="247010"/>
                    <a:pt x="3825731" y="192196"/>
                    <a:pt x="3850600" y="135835"/>
                  </a:cubicBezTo>
                  <a:lnTo>
                    <a:pt x="3862804" y="135835"/>
                  </a:lnTo>
                  <a:cubicBezTo>
                    <a:pt x="3887673" y="192196"/>
                    <a:pt x="3914715" y="247025"/>
                    <a:pt x="3965927" y="247025"/>
                  </a:cubicBezTo>
                  <a:cubicBezTo>
                    <a:pt x="3970987" y="247025"/>
                    <a:pt x="3975795" y="246489"/>
                    <a:pt x="3980393" y="245477"/>
                  </a:cubicBezTo>
                  <a:cubicBezTo>
                    <a:pt x="3984992" y="246489"/>
                    <a:pt x="3989814" y="247025"/>
                    <a:pt x="3994859" y="247025"/>
                  </a:cubicBezTo>
                  <a:cubicBezTo>
                    <a:pt x="3999904" y="247025"/>
                    <a:pt x="4004727" y="246489"/>
                    <a:pt x="4009325" y="245477"/>
                  </a:cubicBezTo>
                  <a:cubicBezTo>
                    <a:pt x="4013924" y="246489"/>
                    <a:pt x="4018746" y="247025"/>
                    <a:pt x="4023792" y="247025"/>
                  </a:cubicBezTo>
                  <a:cubicBezTo>
                    <a:pt x="4040609" y="247025"/>
                    <a:pt x="4054822" y="241102"/>
                    <a:pt x="4067205" y="231160"/>
                  </a:cubicBezTo>
                  <a:cubicBezTo>
                    <a:pt x="4079587" y="241102"/>
                    <a:pt x="4093800" y="247025"/>
                    <a:pt x="4110618" y="247025"/>
                  </a:cubicBezTo>
                  <a:cubicBezTo>
                    <a:pt x="4115678" y="247025"/>
                    <a:pt x="4120485" y="246489"/>
                    <a:pt x="4125084" y="245477"/>
                  </a:cubicBezTo>
                  <a:cubicBezTo>
                    <a:pt x="4129683" y="246489"/>
                    <a:pt x="4134504" y="247025"/>
                    <a:pt x="4139550" y="247025"/>
                  </a:cubicBezTo>
                  <a:cubicBezTo>
                    <a:pt x="4144610" y="247025"/>
                    <a:pt x="4149417" y="246489"/>
                    <a:pt x="4154016" y="245477"/>
                  </a:cubicBezTo>
                  <a:cubicBezTo>
                    <a:pt x="4158615" y="246489"/>
                    <a:pt x="4163437" y="247025"/>
                    <a:pt x="4168482" y="247025"/>
                  </a:cubicBezTo>
                  <a:cubicBezTo>
                    <a:pt x="4219694" y="247025"/>
                    <a:pt x="4246736" y="192196"/>
                    <a:pt x="4271605" y="135835"/>
                  </a:cubicBezTo>
                  <a:lnTo>
                    <a:pt x="4283764" y="135835"/>
                  </a:lnTo>
                  <a:cubicBezTo>
                    <a:pt x="4308633" y="192196"/>
                    <a:pt x="4335661" y="247025"/>
                    <a:pt x="4386873" y="247025"/>
                  </a:cubicBezTo>
                  <a:cubicBezTo>
                    <a:pt x="4391933" y="247025"/>
                    <a:pt x="4396740" y="246489"/>
                    <a:pt x="4401354" y="245477"/>
                  </a:cubicBezTo>
                  <a:cubicBezTo>
                    <a:pt x="4405952" y="246489"/>
                    <a:pt x="4410775" y="247025"/>
                    <a:pt x="4415819" y="247025"/>
                  </a:cubicBezTo>
                  <a:cubicBezTo>
                    <a:pt x="4420880" y="247025"/>
                    <a:pt x="4425687" y="246489"/>
                    <a:pt x="4430300" y="245477"/>
                  </a:cubicBezTo>
                  <a:cubicBezTo>
                    <a:pt x="4434900" y="246489"/>
                    <a:pt x="4439721" y="247025"/>
                    <a:pt x="4444767" y="247025"/>
                  </a:cubicBezTo>
                  <a:cubicBezTo>
                    <a:pt x="4461584" y="247025"/>
                    <a:pt x="4475798" y="241102"/>
                    <a:pt x="4488180" y="231160"/>
                  </a:cubicBezTo>
                  <a:cubicBezTo>
                    <a:pt x="4500563" y="241102"/>
                    <a:pt x="4514776" y="247025"/>
                    <a:pt x="4531593" y="247025"/>
                  </a:cubicBezTo>
                  <a:cubicBezTo>
                    <a:pt x="4536654" y="247025"/>
                    <a:pt x="4541461" y="246489"/>
                    <a:pt x="4546074" y="245477"/>
                  </a:cubicBezTo>
                  <a:cubicBezTo>
                    <a:pt x="4550673" y="246489"/>
                    <a:pt x="4555495" y="247025"/>
                    <a:pt x="4560540" y="247025"/>
                  </a:cubicBezTo>
                  <a:cubicBezTo>
                    <a:pt x="4565586" y="247025"/>
                    <a:pt x="4570407" y="246489"/>
                    <a:pt x="4575007" y="245477"/>
                  </a:cubicBezTo>
                  <a:cubicBezTo>
                    <a:pt x="4579605" y="246489"/>
                    <a:pt x="4584427" y="247025"/>
                    <a:pt x="4589472" y="247025"/>
                  </a:cubicBezTo>
                  <a:cubicBezTo>
                    <a:pt x="4640699" y="247025"/>
                    <a:pt x="4667726" y="192196"/>
                    <a:pt x="4692595" y="135835"/>
                  </a:cubicBezTo>
                  <a:lnTo>
                    <a:pt x="4704770" y="135835"/>
                  </a:lnTo>
                  <a:cubicBezTo>
                    <a:pt x="4729639" y="192196"/>
                    <a:pt x="4756666" y="247025"/>
                    <a:pt x="4807878" y="247025"/>
                  </a:cubicBezTo>
                  <a:cubicBezTo>
                    <a:pt x="4812938" y="247025"/>
                    <a:pt x="4817745" y="246489"/>
                    <a:pt x="4822344" y="245477"/>
                  </a:cubicBezTo>
                  <a:cubicBezTo>
                    <a:pt x="4826943" y="246489"/>
                    <a:pt x="4831764" y="247025"/>
                    <a:pt x="4836825" y="247025"/>
                  </a:cubicBezTo>
                  <a:cubicBezTo>
                    <a:pt x="4841870" y="247025"/>
                    <a:pt x="4846692" y="246489"/>
                    <a:pt x="4851291" y="245477"/>
                  </a:cubicBezTo>
                  <a:cubicBezTo>
                    <a:pt x="4855890" y="246489"/>
                    <a:pt x="4860712" y="247025"/>
                    <a:pt x="4865757" y="247025"/>
                  </a:cubicBezTo>
                  <a:cubicBezTo>
                    <a:pt x="4882574" y="247025"/>
                    <a:pt x="4896788" y="241102"/>
                    <a:pt x="4909170" y="231145"/>
                  </a:cubicBezTo>
                  <a:cubicBezTo>
                    <a:pt x="4921552" y="241087"/>
                    <a:pt x="4935766" y="247025"/>
                    <a:pt x="4952583" y="247025"/>
                  </a:cubicBezTo>
                  <a:cubicBezTo>
                    <a:pt x="4957629" y="247025"/>
                    <a:pt x="4962450" y="246489"/>
                    <a:pt x="4967050" y="245477"/>
                  </a:cubicBezTo>
                  <a:cubicBezTo>
                    <a:pt x="4970740" y="246296"/>
                    <a:pt x="4974595" y="246757"/>
                    <a:pt x="4978568" y="246921"/>
                  </a:cubicBezTo>
                  <a:cubicBezTo>
                    <a:pt x="4977527" y="252725"/>
                    <a:pt x="4976991" y="258797"/>
                    <a:pt x="4976991" y="265167"/>
                  </a:cubicBezTo>
                  <a:cubicBezTo>
                    <a:pt x="4976991" y="271537"/>
                    <a:pt x="4977527" y="277594"/>
                    <a:pt x="4978568" y="283398"/>
                  </a:cubicBezTo>
                  <a:cubicBezTo>
                    <a:pt x="4977542" y="289203"/>
                    <a:pt x="4976991" y="295260"/>
                    <a:pt x="4976991" y="301630"/>
                  </a:cubicBezTo>
                  <a:cubicBezTo>
                    <a:pt x="4976991" y="308000"/>
                    <a:pt x="4977527" y="314057"/>
                    <a:pt x="4978568" y="319861"/>
                  </a:cubicBezTo>
                  <a:cubicBezTo>
                    <a:pt x="4977542" y="325666"/>
                    <a:pt x="4976991" y="331723"/>
                    <a:pt x="4976991" y="338093"/>
                  </a:cubicBezTo>
                  <a:cubicBezTo>
                    <a:pt x="4976991" y="359286"/>
                    <a:pt x="4983004" y="377175"/>
                    <a:pt x="4993094" y="392772"/>
                  </a:cubicBezTo>
                  <a:cubicBezTo>
                    <a:pt x="4983004" y="408369"/>
                    <a:pt x="4976991" y="426273"/>
                    <a:pt x="4976991" y="447452"/>
                  </a:cubicBezTo>
                  <a:cubicBezTo>
                    <a:pt x="4976991" y="453822"/>
                    <a:pt x="4977527" y="459879"/>
                    <a:pt x="4978568" y="465683"/>
                  </a:cubicBezTo>
                  <a:cubicBezTo>
                    <a:pt x="4977542" y="471488"/>
                    <a:pt x="4976991" y="477545"/>
                    <a:pt x="4976991" y="483915"/>
                  </a:cubicBezTo>
                  <a:cubicBezTo>
                    <a:pt x="4976991" y="490284"/>
                    <a:pt x="4977527" y="496342"/>
                    <a:pt x="4978568" y="502146"/>
                  </a:cubicBezTo>
                  <a:cubicBezTo>
                    <a:pt x="4977542" y="507950"/>
                    <a:pt x="4976991" y="514008"/>
                    <a:pt x="4976991" y="520377"/>
                  </a:cubicBezTo>
                  <a:cubicBezTo>
                    <a:pt x="4976991" y="583555"/>
                    <a:pt x="5030450" y="617473"/>
                    <a:pt x="5086007" y="648444"/>
                  </a:cubicBezTo>
                  <a:lnTo>
                    <a:pt x="5086007" y="667494"/>
                  </a:lnTo>
                  <a:cubicBezTo>
                    <a:pt x="5030450" y="698465"/>
                    <a:pt x="4976991" y="732383"/>
                    <a:pt x="4976991" y="795561"/>
                  </a:cubicBezTo>
                  <a:cubicBezTo>
                    <a:pt x="4976991" y="801931"/>
                    <a:pt x="4977527" y="807988"/>
                    <a:pt x="4978568" y="813792"/>
                  </a:cubicBezTo>
                  <a:cubicBezTo>
                    <a:pt x="4977542" y="819596"/>
                    <a:pt x="4976991" y="825654"/>
                    <a:pt x="4976991" y="832024"/>
                  </a:cubicBezTo>
                  <a:cubicBezTo>
                    <a:pt x="4976991" y="838394"/>
                    <a:pt x="4977527" y="844451"/>
                    <a:pt x="4978568" y="850255"/>
                  </a:cubicBezTo>
                  <a:cubicBezTo>
                    <a:pt x="4977542" y="856059"/>
                    <a:pt x="4976991" y="862117"/>
                    <a:pt x="4976991" y="868487"/>
                  </a:cubicBezTo>
                  <a:cubicBezTo>
                    <a:pt x="4976991" y="889680"/>
                    <a:pt x="4983004" y="907569"/>
                    <a:pt x="4993094" y="923166"/>
                  </a:cubicBezTo>
                  <a:cubicBezTo>
                    <a:pt x="4983004" y="938763"/>
                    <a:pt x="4976991" y="956667"/>
                    <a:pt x="4976991" y="977846"/>
                  </a:cubicBezTo>
                  <a:cubicBezTo>
                    <a:pt x="4976991" y="984215"/>
                    <a:pt x="4977527" y="990272"/>
                    <a:pt x="4978568" y="996077"/>
                  </a:cubicBezTo>
                  <a:cubicBezTo>
                    <a:pt x="4977542" y="1001881"/>
                    <a:pt x="4976991" y="1007939"/>
                    <a:pt x="4976991" y="1014308"/>
                  </a:cubicBezTo>
                  <a:cubicBezTo>
                    <a:pt x="4976991" y="1020678"/>
                    <a:pt x="4977527" y="1026735"/>
                    <a:pt x="4978568" y="1032540"/>
                  </a:cubicBezTo>
                  <a:cubicBezTo>
                    <a:pt x="4977542" y="1038344"/>
                    <a:pt x="4976991" y="1044401"/>
                    <a:pt x="4976991" y="1050771"/>
                  </a:cubicBezTo>
                  <a:cubicBezTo>
                    <a:pt x="4976991" y="1113949"/>
                    <a:pt x="5030450" y="1147867"/>
                    <a:pt x="5086007" y="1178838"/>
                  </a:cubicBezTo>
                  <a:lnTo>
                    <a:pt x="5086007" y="1197873"/>
                  </a:lnTo>
                  <a:cubicBezTo>
                    <a:pt x="5030450" y="1228844"/>
                    <a:pt x="4976991" y="1262747"/>
                    <a:pt x="4976991" y="1325925"/>
                  </a:cubicBezTo>
                  <a:cubicBezTo>
                    <a:pt x="4976991" y="1332294"/>
                    <a:pt x="4977527" y="1338352"/>
                    <a:pt x="4978568" y="1344156"/>
                  </a:cubicBezTo>
                  <a:cubicBezTo>
                    <a:pt x="4977542" y="1349961"/>
                    <a:pt x="4976991" y="1356018"/>
                    <a:pt x="4976991" y="1362387"/>
                  </a:cubicBezTo>
                  <a:cubicBezTo>
                    <a:pt x="4976991" y="1368757"/>
                    <a:pt x="4977527" y="1374815"/>
                    <a:pt x="4978568" y="1380619"/>
                  </a:cubicBezTo>
                  <a:cubicBezTo>
                    <a:pt x="4977542" y="1386423"/>
                    <a:pt x="4976991" y="1392480"/>
                    <a:pt x="4976991" y="1398850"/>
                  </a:cubicBezTo>
                  <a:cubicBezTo>
                    <a:pt x="4976991" y="1420043"/>
                    <a:pt x="4983004" y="1437933"/>
                    <a:pt x="4993094" y="1453530"/>
                  </a:cubicBezTo>
                  <a:cubicBezTo>
                    <a:pt x="4983004" y="1469127"/>
                    <a:pt x="4976991" y="1487031"/>
                    <a:pt x="4976991" y="1508209"/>
                  </a:cubicBezTo>
                  <a:cubicBezTo>
                    <a:pt x="4976991" y="1514579"/>
                    <a:pt x="4977527" y="1520637"/>
                    <a:pt x="4978568" y="1526441"/>
                  </a:cubicBezTo>
                  <a:cubicBezTo>
                    <a:pt x="4977542" y="1532245"/>
                    <a:pt x="4976991" y="1538302"/>
                    <a:pt x="4976991" y="1544672"/>
                  </a:cubicBezTo>
                  <a:cubicBezTo>
                    <a:pt x="4976991" y="1551042"/>
                    <a:pt x="4977527" y="1557099"/>
                    <a:pt x="4978568" y="1562904"/>
                  </a:cubicBezTo>
                  <a:cubicBezTo>
                    <a:pt x="4977542" y="1568708"/>
                    <a:pt x="4976991" y="1574765"/>
                    <a:pt x="4976991" y="1581135"/>
                  </a:cubicBezTo>
                  <a:cubicBezTo>
                    <a:pt x="4976991" y="1644313"/>
                    <a:pt x="5030450" y="1678216"/>
                    <a:pt x="5086007" y="1709187"/>
                  </a:cubicBezTo>
                  <a:lnTo>
                    <a:pt x="5086007" y="1728177"/>
                  </a:lnTo>
                  <a:cubicBezTo>
                    <a:pt x="5030450" y="1759134"/>
                    <a:pt x="4976991" y="1793052"/>
                    <a:pt x="4976991" y="1856214"/>
                  </a:cubicBezTo>
                  <a:cubicBezTo>
                    <a:pt x="4976991" y="1862584"/>
                    <a:pt x="4977527" y="1868641"/>
                    <a:pt x="4978568" y="1874446"/>
                  </a:cubicBezTo>
                  <a:cubicBezTo>
                    <a:pt x="4977542" y="1880235"/>
                    <a:pt x="4976991" y="1886307"/>
                    <a:pt x="4976991" y="1892677"/>
                  </a:cubicBezTo>
                  <a:cubicBezTo>
                    <a:pt x="4976991" y="1899047"/>
                    <a:pt x="4977527" y="1905104"/>
                    <a:pt x="4978568" y="1910908"/>
                  </a:cubicBezTo>
                  <a:cubicBezTo>
                    <a:pt x="4977542" y="1916713"/>
                    <a:pt x="4976991" y="1922770"/>
                    <a:pt x="4976991" y="1929140"/>
                  </a:cubicBezTo>
                  <a:cubicBezTo>
                    <a:pt x="4976991" y="1950333"/>
                    <a:pt x="4983004" y="1968222"/>
                    <a:pt x="4993094" y="1983834"/>
                  </a:cubicBezTo>
                  <a:cubicBezTo>
                    <a:pt x="4983004" y="1999431"/>
                    <a:pt x="4976991" y="2017321"/>
                    <a:pt x="4976991" y="2038514"/>
                  </a:cubicBezTo>
                  <a:cubicBezTo>
                    <a:pt x="4976991" y="2044884"/>
                    <a:pt x="4977527" y="2050941"/>
                    <a:pt x="4978568" y="2056745"/>
                  </a:cubicBezTo>
                  <a:cubicBezTo>
                    <a:pt x="4977542" y="2062534"/>
                    <a:pt x="4976991" y="2068607"/>
                    <a:pt x="4976991" y="2074977"/>
                  </a:cubicBezTo>
                  <a:cubicBezTo>
                    <a:pt x="4976991" y="2081346"/>
                    <a:pt x="4977527" y="2087404"/>
                    <a:pt x="4978568" y="2093208"/>
                  </a:cubicBezTo>
                  <a:cubicBezTo>
                    <a:pt x="4977542" y="2099012"/>
                    <a:pt x="4976991" y="2105070"/>
                    <a:pt x="4976991" y="2111440"/>
                  </a:cubicBezTo>
                  <a:cubicBezTo>
                    <a:pt x="4976991" y="2174617"/>
                    <a:pt x="5030450" y="2208520"/>
                    <a:pt x="5086007" y="2239491"/>
                  </a:cubicBezTo>
                  <a:lnTo>
                    <a:pt x="5086007" y="2258497"/>
                  </a:lnTo>
                  <a:cubicBezTo>
                    <a:pt x="5030450" y="2289468"/>
                    <a:pt x="4976991" y="2323371"/>
                    <a:pt x="4976991" y="2386534"/>
                  </a:cubicBezTo>
                  <a:cubicBezTo>
                    <a:pt x="4976991" y="2392903"/>
                    <a:pt x="4977527" y="2398961"/>
                    <a:pt x="4978568" y="2404765"/>
                  </a:cubicBezTo>
                  <a:cubicBezTo>
                    <a:pt x="4977542" y="2410569"/>
                    <a:pt x="4976991" y="2416627"/>
                    <a:pt x="4976991" y="2422996"/>
                  </a:cubicBezTo>
                  <a:cubicBezTo>
                    <a:pt x="4976991" y="2429366"/>
                    <a:pt x="4977527" y="2435423"/>
                    <a:pt x="4978568" y="2441228"/>
                  </a:cubicBezTo>
                  <a:cubicBezTo>
                    <a:pt x="4977542" y="2447032"/>
                    <a:pt x="4976991" y="2453089"/>
                    <a:pt x="4976991" y="2459459"/>
                  </a:cubicBezTo>
                  <a:cubicBezTo>
                    <a:pt x="4976991" y="2480652"/>
                    <a:pt x="4983004" y="2498542"/>
                    <a:pt x="4993109" y="2514138"/>
                  </a:cubicBezTo>
                  <a:cubicBezTo>
                    <a:pt x="4983019" y="2529736"/>
                    <a:pt x="4976991" y="2547640"/>
                    <a:pt x="4976991" y="2568818"/>
                  </a:cubicBezTo>
                  <a:cubicBezTo>
                    <a:pt x="4976991" y="2575188"/>
                    <a:pt x="4977527" y="2581246"/>
                    <a:pt x="4978568" y="2587050"/>
                  </a:cubicBezTo>
                  <a:cubicBezTo>
                    <a:pt x="4977542" y="2592854"/>
                    <a:pt x="4976991" y="2598911"/>
                    <a:pt x="4976991" y="2605281"/>
                  </a:cubicBezTo>
                  <a:cubicBezTo>
                    <a:pt x="4976991" y="2611651"/>
                    <a:pt x="4977527" y="2617708"/>
                    <a:pt x="4978568" y="2623513"/>
                  </a:cubicBezTo>
                  <a:cubicBezTo>
                    <a:pt x="4977542" y="2629317"/>
                    <a:pt x="4976991" y="2635374"/>
                    <a:pt x="4976991" y="2641744"/>
                  </a:cubicBezTo>
                  <a:cubicBezTo>
                    <a:pt x="4977006" y="2649736"/>
                    <a:pt x="4977884" y="2657252"/>
                    <a:pt x="4979491" y="2664351"/>
                  </a:cubicBezTo>
                  <a:close/>
                  <a:moveTo>
                    <a:pt x="728692" y="125283"/>
                  </a:moveTo>
                  <a:cubicBezTo>
                    <a:pt x="729436" y="126995"/>
                    <a:pt x="730195" y="128707"/>
                    <a:pt x="730939" y="130418"/>
                  </a:cubicBezTo>
                  <a:lnTo>
                    <a:pt x="708020" y="130418"/>
                  </a:lnTo>
                  <a:cubicBezTo>
                    <a:pt x="706948" y="127962"/>
                    <a:pt x="705862" y="125522"/>
                    <a:pt x="704790" y="123066"/>
                  </a:cubicBezTo>
                  <a:cubicBezTo>
                    <a:pt x="703823" y="120878"/>
                    <a:pt x="702871" y="118676"/>
                    <a:pt x="701903" y="116473"/>
                  </a:cubicBezTo>
                  <a:lnTo>
                    <a:pt x="724823" y="116488"/>
                  </a:lnTo>
                  <a:cubicBezTo>
                    <a:pt x="726132" y="119435"/>
                    <a:pt x="727412" y="122366"/>
                    <a:pt x="728692" y="125283"/>
                  </a:cubicBezTo>
                  <a:close/>
                  <a:moveTo>
                    <a:pt x="745494" y="116518"/>
                  </a:moveTo>
                  <a:lnTo>
                    <a:pt x="768399" y="116532"/>
                  </a:lnTo>
                  <a:cubicBezTo>
                    <a:pt x="767447" y="118720"/>
                    <a:pt x="766479" y="120893"/>
                    <a:pt x="765527" y="123081"/>
                  </a:cubicBezTo>
                  <a:cubicBezTo>
                    <a:pt x="764456" y="125522"/>
                    <a:pt x="763384" y="127977"/>
                    <a:pt x="762297" y="130418"/>
                  </a:cubicBezTo>
                  <a:lnTo>
                    <a:pt x="739378" y="130418"/>
                  </a:lnTo>
                  <a:cubicBezTo>
                    <a:pt x="740122" y="128707"/>
                    <a:pt x="740881" y="126995"/>
                    <a:pt x="741625" y="125283"/>
                  </a:cubicBezTo>
                  <a:cubicBezTo>
                    <a:pt x="742920" y="122366"/>
                    <a:pt x="744215" y="119435"/>
                    <a:pt x="745494" y="116518"/>
                  </a:cubicBezTo>
                  <a:close/>
                  <a:moveTo>
                    <a:pt x="1149697" y="125283"/>
                  </a:moveTo>
                  <a:cubicBezTo>
                    <a:pt x="1150441" y="126995"/>
                    <a:pt x="1151200" y="128707"/>
                    <a:pt x="1151944" y="130403"/>
                  </a:cubicBezTo>
                  <a:lnTo>
                    <a:pt x="1129025" y="130403"/>
                  </a:lnTo>
                  <a:cubicBezTo>
                    <a:pt x="1127953" y="127962"/>
                    <a:pt x="1126882" y="125507"/>
                    <a:pt x="1125810" y="123066"/>
                  </a:cubicBezTo>
                  <a:cubicBezTo>
                    <a:pt x="1124887" y="120953"/>
                    <a:pt x="1123965" y="118854"/>
                    <a:pt x="1123042" y="116741"/>
                  </a:cubicBezTo>
                  <a:lnTo>
                    <a:pt x="1145961" y="116756"/>
                  </a:lnTo>
                  <a:cubicBezTo>
                    <a:pt x="1147211" y="119598"/>
                    <a:pt x="1148462" y="122456"/>
                    <a:pt x="1149697" y="125283"/>
                  </a:cubicBezTo>
                  <a:close/>
                  <a:moveTo>
                    <a:pt x="1166366" y="116770"/>
                  </a:moveTo>
                  <a:lnTo>
                    <a:pt x="1189270" y="116785"/>
                  </a:lnTo>
                  <a:cubicBezTo>
                    <a:pt x="1188348" y="118884"/>
                    <a:pt x="1187440" y="120982"/>
                    <a:pt x="1186517" y="123066"/>
                  </a:cubicBezTo>
                  <a:cubicBezTo>
                    <a:pt x="1185446" y="125507"/>
                    <a:pt x="1184374" y="127962"/>
                    <a:pt x="1183302" y="130403"/>
                  </a:cubicBezTo>
                  <a:lnTo>
                    <a:pt x="1160383" y="130403"/>
                  </a:lnTo>
                  <a:cubicBezTo>
                    <a:pt x="1161127" y="128692"/>
                    <a:pt x="1161886" y="126980"/>
                    <a:pt x="1162630" y="125283"/>
                  </a:cubicBezTo>
                  <a:cubicBezTo>
                    <a:pt x="1163866" y="122456"/>
                    <a:pt x="1165116" y="119613"/>
                    <a:pt x="1166366" y="116770"/>
                  </a:cubicBezTo>
                  <a:close/>
                  <a:moveTo>
                    <a:pt x="1567085" y="125283"/>
                  </a:moveTo>
                  <a:cubicBezTo>
                    <a:pt x="1567830" y="126995"/>
                    <a:pt x="1568574" y="128692"/>
                    <a:pt x="1569333" y="130403"/>
                  </a:cubicBezTo>
                  <a:lnTo>
                    <a:pt x="1546413" y="130403"/>
                  </a:lnTo>
                  <a:cubicBezTo>
                    <a:pt x="1545342" y="127962"/>
                    <a:pt x="1544270" y="125507"/>
                    <a:pt x="1543199" y="123066"/>
                  </a:cubicBezTo>
                  <a:cubicBezTo>
                    <a:pt x="1542320" y="121042"/>
                    <a:pt x="1541428" y="119018"/>
                    <a:pt x="1540535" y="116994"/>
                  </a:cubicBezTo>
                  <a:lnTo>
                    <a:pt x="1563454" y="117008"/>
                  </a:lnTo>
                  <a:cubicBezTo>
                    <a:pt x="1564660" y="119777"/>
                    <a:pt x="1565880" y="122530"/>
                    <a:pt x="1567085" y="125283"/>
                  </a:cubicBezTo>
                  <a:close/>
                  <a:moveTo>
                    <a:pt x="1583695" y="117038"/>
                  </a:moveTo>
                  <a:lnTo>
                    <a:pt x="1606600" y="117053"/>
                  </a:lnTo>
                  <a:cubicBezTo>
                    <a:pt x="1605721" y="119063"/>
                    <a:pt x="1604843" y="121071"/>
                    <a:pt x="1603965" y="123081"/>
                  </a:cubicBezTo>
                  <a:cubicBezTo>
                    <a:pt x="1602894" y="125522"/>
                    <a:pt x="1601822" y="127962"/>
                    <a:pt x="1600750" y="130418"/>
                  </a:cubicBezTo>
                  <a:lnTo>
                    <a:pt x="1577831" y="130418"/>
                  </a:lnTo>
                  <a:cubicBezTo>
                    <a:pt x="1578575" y="128707"/>
                    <a:pt x="1579334" y="127010"/>
                    <a:pt x="1580078" y="125298"/>
                  </a:cubicBezTo>
                  <a:cubicBezTo>
                    <a:pt x="1581284" y="122545"/>
                    <a:pt x="1582489" y="119792"/>
                    <a:pt x="1583695" y="117038"/>
                  </a:cubicBezTo>
                  <a:close/>
                  <a:moveTo>
                    <a:pt x="1984653" y="117292"/>
                  </a:moveTo>
                  <a:cubicBezTo>
                    <a:pt x="1985828" y="119955"/>
                    <a:pt x="1987004" y="122634"/>
                    <a:pt x="1988165" y="125298"/>
                  </a:cubicBezTo>
                  <a:cubicBezTo>
                    <a:pt x="1988909" y="126995"/>
                    <a:pt x="1989653" y="128707"/>
                    <a:pt x="1990412" y="130418"/>
                  </a:cubicBezTo>
                  <a:lnTo>
                    <a:pt x="1969874" y="130418"/>
                  </a:lnTo>
                  <a:cubicBezTo>
                    <a:pt x="1970618" y="128707"/>
                    <a:pt x="1971362" y="127010"/>
                    <a:pt x="1972121" y="125298"/>
                  </a:cubicBezTo>
                  <a:cubicBezTo>
                    <a:pt x="1973297" y="122634"/>
                    <a:pt x="1974458" y="119955"/>
                    <a:pt x="1975634" y="117292"/>
                  </a:cubicBezTo>
                  <a:lnTo>
                    <a:pt x="1984653" y="117292"/>
                  </a:lnTo>
                  <a:close/>
                  <a:moveTo>
                    <a:pt x="1978060" y="111770"/>
                  </a:moveTo>
                  <a:cubicBezTo>
                    <a:pt x="1978744" y="110207"/>
                    <a:pt x="1979444" y="108659"/>
                    <a:pt x="1980143" y="107112"/>
                  </a:cubicBezTo>
                  <a:cubicBezTo>
                    <a:pt x="1980843" y="108659"/>
                    <a:pt x="1981527" y="110222"/>
                    <a:pt x="1982226" y="111785"/>
                  </a:cubicBezTo>
                  <a:lnTo>
                    <a:pt x="1978060" y="111770"/>
                  </a:lnTo>
                  <a:close/>
                  <a:moveTo>
                    <a:pt x="3247623" y="117038"/>
                  </a:moveTo>
                  <a:cubicBezTo>
                    <a:pt x="3248829" y="119792"/>
                    <a:pt x="3250034" y="122545"/>
                    <a:pt x="3251239" y="125283"/>
                  </a:cubicBezTo>
                  <a:cubicBezTo>
                    <a:pt x="3251775" y="126504"/>
                    <a:pt x="3252311" y="127724"/>
                    <a:pt x="3252847" y="128945"/>
                  </a:cubicBezTo>
                  <a:cubicBezTo>
                    <a:pt x="3252639" y="129421"/>
                    <a:pt x="3252430" y="129897"/>
                    <a:pt x="3252222" y="130373"/>
                  </a:cubicBezTo>
                  <a:lnTo>
                    <a:pt x="3230552" y="130373"/>
                  </a:lnTo>
                  <a:cubicBezTo>
                    <a:pt x="3230344" y="129897"/>
                    <a:pt x="3230136" y="129421"/>
                    <a:pt x="3229927" y="128945"/>
                  </a:cubicBezTo>
                  <a:cubicBezTo>
                    <a:pt x="3230463" y="127724"/>
                    <a:pt x="3230999" y="126489"/>
                    <a:pt x="3231535" y="125269"/>
                  </a:cubicBezTo>
                  <a:cubicBezTo>
                    <a:pt x="3232740" y="122515"/>
                    <a:pt x="3233946" y="119762"/>
                    <a:pt x="3235151" y="117023"/>
                  </a:cubicBezTo>
                  <a:lnTo>
                    <a:pt x="3247623" y="117038"/>
                  </a:lnTo>
                  <a:close/>
                  <a:moveTo>
                    <a:pt x="3237592" y="111517"/>
                  </a:moveTo>
                  <a:cubicBezTo>
                    <a:pt x="3238857" y="108674"/>
                    <a:pt x="3240107" y="105846"/>
                    <a:pt x="3241387" y="103034"/>
                  </a:cubicBezTo>
                  <a:cubicBezTo>
                    <a:pt x="3242667" y="105846"/>
                    <a:pt x="3243917" y="108674"/>
                    <a:pt x="3245182" y="111517"/>
                  </a:cubicBezTo>
                  <a:lnTo>
                    <a:pt x="3237592" y="111517"/>
                  </a:lnTo>
                  <a:close/>
                  <a:moveTo>
                    <a:pt x="3639622" y="125283"/>
                  </a:moveTo>
                  <a:cubicBezTo>
                    <a:pt x="3640366" y="126980"/>
                    <a:pt x="3641110" y="128692"/>
                    <a:pt x="3641869" y="130403"/>
                  </a:cubicBezTo>
                  <a:lnTo>
                    <a:pt x="3618949" y="130403"/>
                  </a:lnTo>
                  <a:cubicBezTo>
                    <a:pt x="3617877" y="127962"/>
                    <a:pt x="3616806" y="125522"/>
                    <a:pt x="3615734" y="123081"/>
                  </a:cubicBezTo>
                  <a:cubicBezTo>
                    <a:pt x="3614886" y="121146"/>
                    <a:pt x="3614038" y="119211"/>
                    <a:pt x="3613189" y="117277"/>
                  </a:cubicBezTo>
                  <a:lnTo>
                    <a:pt x="3636109" y="117292"/>
                  </a:lnTo>
                  <a:cubicBezTo>
                    <a:pt x="3637285" y="119955"/>
                    <a:pt x="3638460" y="122619"/>
                    <a:pt x="3639622" y="125283"/>
                  </a:cubicBezTo>
                  <a:close/>
                  <a:moveTo>
                    <a:pt x="3656127" y="117292"/>
                  </a:moveTo>
                  <a:lnTo>
                    <a:pt x="3679031" y="117306"/>
                  </a:lnTo>
                  <a:cubicBezTo>
                    <a:pt x="3678183" y="119226"/>
                    <a:pt x="3677349" y="121146"/>
                    <a:pt x="3676501" y="123066"/>
                  </a:cubicBezTo>
                  <a:cubicBezTo>
                    <a:pt x="3675429" y="125507"/>
                    <a:pt x="3674358" y="127947"/>
                    <a:pt x="3673286" y="130388"/>
                  </a:cubicBezTo>
                  <a:lnTo>
                    <a:pt x="3650367" y="130388"/>
                  </a:lnTo>
                  <a:cubicBezTo>
                    <a:pt x="3651111" y="128677"/>
                    <a:pt x="3651855" y="126980"/>
                    <a:pt x="3652614" y="125269"/>
                  </a:cubicBezTo>
                  <a:cubicBezTo>
                    <a:pt x="3653775" y="122619"/>
                    <a:pt x="3654951" y="119955"/>
                    <a:pt x="3656127" y="117292"/>
                  </a:cubicBezTo>
                  <a:close/>
                  <a:moveTo>
                    <a:pt x="4060686" y="125283"/>
                  </a:moveTo>
                  <a:cubicBezTo>
                    <a:pt x="4061430" y="126980"/>
                    <a:pt x="4062174" y="128692"/>
                    <a:pt x="4062919" y="130388"/>
                  </a:cubicBezTo>
                  <a:lnTo>
                    <a:pt x="4039998" y="130388"/>
                  </a:lnTo>
                  <a:cubicBezTo>
                    <a:pt x="4038927" y="127947"/>
                    <a:pt x="4037855" y="125507"/>
                    <a:pt x="4036784" y="123066"/>
                  </a:cubicBezTo>
                  <a:cubicBezTo>
                    <a:pt x="4035981" y="121220"/>
                    <a:pt x="4035162" y="119375"/>
                    <a:pt x="4034359" y="117515"/>
                  </a:cubicBezTo>
                  <a:lnTo>
                    <a:pt x="4057278" y="117530"/>
                  </a:lnTo>
                  <a:cubicBezTo>
                    <a:pt x="4058424" y="120134"/>
                    <a:pt x="4059555" y="122709"/>
                    <a:pt x="4060686" y="125283"/>
                  </a:cubicBezTo>
                  <a:close/>
                  <a:moveTo>
                    <a:pt x="4077042" y="117559"/>
                  </a:moveTo>
                  <a:lnTo>
                    <a:pt x="4099947" y="117574"/>
                  </a:lnTo>
                  <a:cubicBezTo>
                    <a:pt x="4099143" y="119405"/>
                    <a:pt x="4098339" y="121250"/>
                    <a:pt x="4097536" y="123081"/>
                  </a:cubicBezTo>
                  <a:cubicBezTo>
                    <a:pt x="4096464" y="125522"/>
                    <a:pt x="4095393" y="127962"/>
                    <a:pt x="4094321" y="130403"/>
                  </a:cubicBezTo>
                  <a:lnTo>
                    <a:pt x="4071401" y="130403"/>
                  </a:lnTo>
                  <a:cubicBezTo>
                    <a:pt x="4072145" y="128707"/>
                    <a:pt x="4072890" y="126995"/>
                    <a:pt x="4073634" y="125298"/>
                  </a:cubicBezTo>
                  <a:cubicBezTo>
                    <a:pt x="4074780" y="122709"/>
                    <a:pt x="4075911" y="120134"/>
                    <a:pt x="4077042" y="117559"/>
                  </a:cubicBezTo>
                  <a:close/>
                  <a:moveTo>
                    <a:pt x="4481691" y="125283"/>
                  </a:moveTo>
                  <a:cubicBezTo>
                    <a:pt x="4482435" y="126980"/>
                    <a:pt x="4483179" y="128677"/>
                    <a:pt x="4483924" y="130388"/>
                  </a:cubicBezTo>
                  <a:lnTo>
                    <a:pt x="4461004" y="130388"/>
                  </a:lnTo>
                  <a:cubicBezTo>
                    <a:pt x="4459932" y="127947"/>
                    <a:pt x="4458861" y="125507"/>
                    <a:pt x="4457789" y="123066"/>
                  </a:cubicBezTo>
                  <a:cubicBezTo>
                    <a:pt x="4457015" y="121310"/>
                    <a:pt x="4456241" y="119554"/>
                    <a:pt x="4455483" y="117782"/>
                  </a:cubicBezTo>
                  <a:lnTo>
                    <a:pt x="4478402" y="117797"/>
                  </a:lnTo>
                  <a:cubicBezTo>
                    <a:pt x="4479503" y="120298"/>
                    <a:pt x="4480605" y="122798"/>
                    <a:pt x="4481691" y="125283"/>
                  </a:cubicBezTo>
                  <a:close/>
                  <a:moveTo>
                    <a:pt x="4497928" y="117812"/>
                  </a:moveTo>
                  <a:lnTo>
                    <a:pt x="4520833" y="117827"/>
                  </a:lnTo>
                  <a:cubicBezTo>
                    <a:pt x="4520059" y="119569"/>
                    <a:pt x="4519300" y="121325"/>
                    <a:pt x="4518541" y="123066"/>
                  </a:cubicBezTo>
                  <a:cubicBezTo>
                    <a:pt x="4517469" y="125507"/>
                    <a:pt x="4516398" y="127947"/>
                    <a:pt x="4515326" y="130373"/>
                  </a:cubicBezTo>
                  <a:lnTo>
                    <a:pt x="4492407" y="130373"/>
                  </a:lnTo>
                  <a:cubicBezTo>
                    <a:pt x="4493151" y="128677"/>
                    <a:pt x="4493895" y="126965"/>
                    <a:pt x="4494639" y="125269"/>
                  </a:cubicBezTo>
                  <a:cubicBezTo>
                    <a:pt x="4495740" y="122798"/>
                    <a:pt x="4496827" y="120313"/>
                    <a:pt x="4497928" y="117812"/>
                  </a:cubicBezTo>
                  <a:close/>
                  <a:moveTo>
                    <a:pt x="4979730" y="241518"/>
                  </a:moveTo>
                  <a:cubicBezTo>
                    <a:pt x="4979581" y="241518"/>
                    <a:pt x="4979432" y="241503"/>
                    <a:pt x="4979283" y="241503"/>
                  </a:cubicBezTo>
                  <a:cubicBezTo>
                    <a:pt x="4979447" y="241429"/>
                    <a:pt x="4979611" y="241369"/>
                    <a:pt x="4979774" y="241295"/>
                  </a:cubicBezTo>
                  <a:cubicBezTo>
                    <a:pt x="4979760" y="241369"/>
                    <a:pt x="4979744" y="241444"/>
                    <a:pt x="4979730" y="241518"/>
                  </a:cubicBezTo>
                  <a:close/>
                  <a:moveTo>
                    <a:pt x="4982512" y="265241"/>
                  </a:moveTo>
                  <a:cubicBezTo>
                    <a:pt x="4982512" y="258842"/>
                    <a:pt x="4983093" y="252784"/>
                    <a:pt x="4984165" y="246995"/>
                  </a:cubicBezTo>
                  <a:cubicBezTo>
                    <a:pt x="4987484" y="246876"/>
                    <a:pt x="4990698" y="246519"/>
                    <a:pt x="4993823" y="245938"/>
                  </a:cubicBezTo>
                  <a:cubicBezTo>
                    <a:pt x="4989210" y="252904"/>
                    <a:pt x="4985415" y="260330"/>
                    <a:pt x="4982602" y="268293"/>
                  </a:cubicBezTo>
                  <a:cubicBezTo>
                    <a:pt x="4982572" y="267281"/>
                    <a:pt x="4982512" y="266283"/>
                    <a:pt x="4982512" y="265241"/>
                  </a:cubicBezTo>
                  <a:close/>
                  <a:moveTo>
                    <a:pt x="4998765" y="239077"/>
                  </a:moveTo>
                  <a:cubicBezTo>
                    <a:pt x="4997857" y="239346"/>
                    <a:pt x="4996934" y="239598"/>
                    <a:pt x="4995996" y="239821"/>
                  </a:cubicBezTo>
                  <a:cubicBezTo>
                    <a:pt x="4993139" y="239122"/>
                    <a:pt x="4990356" y="238199"/>
                    <a:pt x="4987647" y="237098"/>
                  </a:cubicBezTo>
                  <a:cubicBezTo>
                    <a:pt x="5008543" y="224284"/>
                    <a:pt x="5024438" y="200397"/>
                    <a:pt x="5038427" y="172864"/>
                  </a:cubicBezTo>
                  <a:cubicBezTo>
                    <a:pt x="5048652" y="165512"/>
                    <a:pt x="5059784" y="158576"/>
                    <a:pt x="5071407" y="151805"/>
                  </a:cubicBezTo>
                  <a:cubicBezTo>
                    <a:pt x="5064025" y="167789"/>
                    <a:pt x="5056257" y="183118"/>
                    <a:pt x="5047610" y="196453"/>
                  </a:cubicBezTo>
                  <a:cubicBezTo>
                    <a:pt x="5028515" y="208969"/>
                    <a:pt x="5011370" y="222736"/>
                    <a:pt x="4998765" y="239077"/>
                  </a:cubicBezTo>
                  <a:close/>
                  <a:moveTo>
                    <a:pt x="5038517" y="209267"/>
                  </a:moveTo>
                  <a:cubicBezTo>
                    <a:pt x="5029825" y="220325"/>
                    <a:pt x="5020196" y="229195"/>
                    <a:pt x="5009227" y="234836"/>
                  </a:cubicBezTo>
                  <a:cubicBezTo>
                    <a:pt x="5017562" y="225594"/>
                    <a:pt x="5027503" y="217170"/>
                    <a:pt x="5038517" y="209267"/>
                  </a:cubicBezTo>
                  <a:close/>
                  <a:moveTo>
                    <a:pt x="4989404" y="229210"/>
                  </a:moveTo>
                  <a:cubicBezTo>
                    <a:pt x="4997112" y="210279"/>
                    <a:pt x="5010805" y="194667"/>
                    <a:pt x="5028009" y="180781"/>
                  </a:cubicBezTo>
                  <a:cubicBezTo>
                    <a:pt x="5016907" y="200963"/>
                    <a:pt x="5004480" y="218271"/>
                    <a:pt x="4989404" y="229210"/>
                  </a:cubicBezTo>
                  <a:close/>
                  <a:moveTo>
                    <a:pt x="4967050" y="239821"/>
                  </a:moveTo>
                  <a:cubicBezTo>
                    <a:pt x="4951586" y="236012"/>
                    <a:pt x="4938608" y="226159"/>
                    <a:pt x="4927208" y="212586"/>
                  </a:cubicBezTo>
                  <a:cubicBezTo>
                    <a:pt x="4931003" y="207734"/>
                    <a:pt x="4934620" y="202481"/>
                    <a:pt x="4938102" y="196944"/>
                  </a:cubicBezTo>
                  <a:cubicBezTo>
                    <a:pt x="4948818" y="214000"/>
                    <a:pt x="4960902" y="228213"/>
                    <a:pt x="4975399" y="237098"/>
                  </a:cubicBezTo>
                  <a:cubicBezTo>
                    <a:pt x="4972690" y="238214"/>
                    <a:pt x="4969921" y="239122"/>
                    <a:pt x="4967050" y="239821"/>
                  </a:cubicBezTo>
                  <a:close/>
                  <a:moveTo>
                    <a:pt x="303282" y="212601"/>
                  </a:moveTo>
                  <a:cubicBezTo>
                    <a:pt x="307076" y="207749"/>
                    <a:pt x="310693" y="202511"/>
                    <a:pt x="314176" y="196974"/>
                  </a:cubicBezTo>
                  <a:cubicBezTo>
                    <a:pt x="317643" y="202511"/>
                    <a:pt x="321260" y="207749"/>
                    <a:pt x="325070" y="212601"/>
                  </a:cubicBezTo>
                  <a:cubicBezTo>
                    <a:pt x="321602" y="216738"/>
                    <a:pt x="317971" y="220519"/>
                    <a:pt x="314176" y="223897"/>
                  </a:cubicBezTo>
                  <a:cubicBezTo>
                    <a:pt x="310381" y="220504"/>
                    <a:pt x="306749" y="216738"/>
                    <a:pt x="303282" y="212601"/>
                  </a:cubicBezTo>
                  <a:close/>
                  <a:moveTo>
                    <a:pt x="309815" y="227513"/>
                  </a:moveTo>
                  <a:cubicBezTo>
                    <a:pt x="298504" y="236339"/>
                    <a:pt x="285690" y="241578"/>
                    <a:pt x="270748" y="241578"/>
                  </a:cubicBezTo>
                  <a:cubicBezTo>
                    <a:pt x="269989" y="241578"/>
                    <a:pt x="269260" y="241518"/>
                    <a:pt x="268516" y="241489"/>
                  </a:cubicBezTo>
                  <a:cubicBezTo>
                    <a:pt x="280258" y="236309"/>
                    <a:pt x="290512" y="227782"/>
                    <a:pt x="299695" y="216977"/>
                  </a:cubicBezTo>
                  <a:cubicBezTo>
                    <a:pt x="302939" y="220801"/>
                    <a:pt x="306303" y="224314"/>
                    <a:pt x="309815" y="227513"/>
                  </a:cubicBezTo>
                  <a:close/>
                  <a:moveTo>
                    <a:pt x="317406" y="191676"/>
                  </a:moveTo>
                  <a:cubicBezTo>
                    <a:pt x="321305" y="185082"/>
                    <a:pt x="325040" y="178147"/>
                    <a:pt x="328642" y="170974"/>
                  </a:cubicBezTo>
                  <a:cubicBezTo>
                    <a:pt x="332244" y="178147"/>
                    <a:pt x="335980" y="185097"/>
                    <a:pt x="339878" y="191676"/>
                  </a:cubicBezTo>
                  <a:cubicBezTo>
                    <a:pt x="336292" y="197525"/>
                    <a:pt x="332556" y="203061"/>
                    <a:pt x="328642" y="208151"/>
                  </a:cubicBezTo>
                  <a:cubicBezTo>
                    <a:pt x="324713" y="203061"/>
                    <a:pt x="320992" y="197525"/>
                    <a:pt x="317406" y="191676"/>
                  </a:cubicBezTo>
                  <a:close/>
                  <a:moveTo>
                    <a:pt x="328642" y="216991"/>
                  </a:moveTo>
                  <a:cubicBezTo>
                    <a:pt x="337825" y="227796"/>
                    <a:pt x="348079" y="236309"/>
                    <a:pt x="359822" y="241503"/>
                  </a:cubicBezTo>
                  <a:cubicBezTo>
                    <a:pt x="359078" y="241533"/>
                    <a:pt x="358348" y="241593"/>
                    <a:pt x="357589" y="241593"/>
                  </a:cubicBezTo>
                  <a:cubicBezTo>
                    <a:pt x="342647" y="241593"/>
                    <a:pt x="329832" y="236354"/>
                    <a:pt x="318522" y="227528"/>
                  </a:cubicBezTo>
                  <a:cubicBezTo>
                    <a:pt x="322034" y="224314"/>
                    <a:pt x="325397" y="220801"/>
                    <a:pt x="328642" y="216991"/>
                  </a:cubicBezTo>
                  <a:close/>
                  <a:moveTo>
                    <a:pt x="332229" y="212601"/>
                  </a:moveTo>
                  <a:cubicBezTo>
                    <a:pt x="336024" y="207749"/>
                    <a:pt x="339641" y="202511"/>
                    <a:pt x="343123" y="196974"/>
                  </a:cubicBezTo>
                  <a:cubicBezTo>
                    <a:pt x="353839" y="214030"/>
                    <a:pt x="365923" y="228228"/>
                    <a:pt x="380404" y="237113"/>
                  </a:cubicBezTo>
                  <a:cubicBezTo>
                    <a:pt x="377710" y="238214"/>
                    <a:pt x="374928" y="239122"/>
                    <a:pt x="372055" y="239836"/>
                  </a:cubicBezTo>
                  <a:cubicBezTo>
                    <a:pt x="356607" y="236012"/>
                    <a:pt x="343614" y="226174"/>
                    <a:pt x="332229" y="212601"/>
                  </a:cubicBezTo>
                  <a:close/>
                  <a:moveTo>
                    <a:pt x="346338" y="191676"/>
                  </a:moveTo>
                  <a:cubicBezTo>
                    <a:pt x="356369" y="174754"/>
                    <a:pt x="365254" y="155451"/>
                    <a:pt x="373856" y="135940"/>
                  </a:cubicBezTo>
                  <a:lnTo>
                    <a:pt x="454655" y="135940"/>
                  </a:lnTo>
                  <a:cubicBezTo>
                    <a:pt x="436185" y="177671"/>
                    <a:pt x="416361" y="218033"/>
                    <a:pt x="386536" y="234181"/>
                  </a:cubicBezTo>
                  <a:cubicBezTo>
                    <a:pt x="370760" y="225653"/>
                    <a:pt x="357797" y="210368"/>
                    <a:pt x="346338" y="191676"/>
                  </a:cubicBezTo>
                  <a:close/>
                  <a:moveTo>
                    <a:pt x="386521" y="240462"/>
                  </a:moveTo>
                  <a:cubicBezTo>
                    <a:pt x="387266" y="240819"/>
                    <a:pt x="388010" y="241161"/>
                    <a:pt x="388754" y="241489"/>
                  </a:cubicBezTo>
                  <a:cubicBezTo>
                    <a:pt x="388010" y="241518"/>
                    <a:pt x="387280" y="241578"/>
                    <a:pt x="386521" y="241578"/>
                  </a:cubicBezTo>
                  <a:cubicBezTo>
                    <a:pt x="385762" y="241578"/>
                    <a:pt x="385033" y="241518"/>
                    <a:pt x="384289" y="241489"/>
                  </a:cubicBezTo>
                  <a:cubicBezTo>
                    <a:pt x="385048" y="241161"/>
                    <a:pt x="385792" y="240819"/>
                    <a:pt x="386521" y="240462"/>
                  </a:cubicBezTo>
                  <a:close/>
                  <a:moveTo>
                    <a:pt x="392653" y="237098"/>
                  </a:moveTo>
                  <a:cubicBezTo>
                    <a:pt x="422537" y="218777"/>
                    <a:pt x="442213" y="177790"/>
                    <a:pt x="460682" y="135940"/>
                  </a:cubicBezTo>
                  <a:lnTo>
                    <a:pt x="483587" y="135940"/>
                  </a:lnTo>
                  <a:cubicBezTo>
                    <a:pt x="462275" y="184071"/>
                    <a:pt x="439177" y="230416"/>
                    <a:pt x="400987" y="239821"/>
                  </a:cubicBezTo>
                  <a:cubicBezTo>
                    <a:pt x="398130" y="239122"/>
                    <a:pt x="395362" y="238214"/>
                    <a:pt x="392653" y="237098"/>
                  </a:cubicBezTo>
                  <a:close/>
                  <a:moveTo>
                    <a:pt x="486028" y="130418"/>
                  </a:moveTo>
                  <a:lnTo>
                    <a:pt x="463108" y="130418"/>
                  </a:lnTo>
                  <a:cubicBezTo>
                    <a:pt x="463853" y="128707"/>
                    <a:pt x="464611" y="126995"/>
                    <a:pt x="465355" y="125283"/>
                  </a:cubicBezTo>
                  <a:cubicBezTo>
                    <a:pt x="474940" y="103406"/>
                    <a:pt x="484643" y="81245"/>
                    <a:pt x="495716" y="62106"/>
                  </a:cubicBezTo>
                  <a:cubicBezTo>
                    <a:pt x="499675" y="68937"/>
                    <a:pt x="503455" y="76170"/>
                    <a:pt x="507117" y="83626"/>
                  </a:cubicBezTo>
                  <a:cubicBezTo>
                    <a:pt x="500925" y="96411"/>
                    <a:pt x="495061" y="109791"/>
                    <a:pt x="489243" y="123066"/>
                  </a:cubicBezTo>
                  <a:cubicBezTo>
                    <a:pt x="488186" y="125522"/>
                    <a:pt x="487099" y="127977"/>
                    <a:pt x="486028" y="130418"/>
                  </a:cubicBezTo>
                  <a:close/>
                  <a:moveTo>
                    <a:pt x="489629" y="135940"/>
                  </a:moveTo>
                  <a:lnTo>
                    <a:pt x="512534" y="135940"/>
                  </a:lnTo>
                  <a:cubicBezTo>
                    <a:pt x="488662" y="189875"/>
                    <a:pt x="462542" y="241578"/>
                    <a:pt x="415468" y="241578"/>
                  </a:cubicBezTo>
                  <a:cubicBezTo>
                    <a:pt x="414709" y="241578"/>
                    <a:pt x="413980" y="241518"/>
                    <a:pt x="413236" y="241489"/>
                  </a:cubicBezTo>
                  <a:cubicBezTo>
                    <a:pt x="447913" y="226189"/>
                    <a:pt x="469493" y="181585"/>
                    <a:pt x="489629" y="135940"/>
                  </a:cubicBezTo>
                  <a:close/>
                  <a:moveTo>
                    <a:pt x="492055" y="130418"/>
                  </a:moveTo>
                  <a:cubicBezTo>
                    <a:pt x="492799" y="128707"/>
                    <a:pt x="493559" y="126995"/>
                    <a:pt x="494303" y="125283"/>
                  </a:cubicBezTo>
                  <a:cubicBezTo>
                    <a:pt x="499496" y="113422"/>
                    <a:pt x="504735" y="101501"/>
                    <a:pt x="510197" y="89996"/>
                  </a:cubicBezTo>
                  <a:cubicBezTo>
                    <a:pt x="514112" y="98227"/>
                    <a:pt x="517907" y="106695"/>
                    <a:pt x="521657" y="115193"/>
                  </a:cubicBezTo>
                  <a:cubicBezTo>
                    <a:pt x="520497" y="117827"/>
                    <a:pt x="519351" y="120447"/>
                    <a:pt x="518205" y="123081"/>
                  </a:cubicBezTo>
                  <a:cubicBezTo>
                    <a:pt x="517133" y="125522"/>
                    <a:pt x="516062" y="127977"/>
                    <a:pt x="514975" y="130433"/>
                  </a:cubicBezTo>
                  <a:lnTo>
                    <a:pt x="492055" y="130418"/>
                  </a:lnTo>
                  <a:close/>
                  <a:moveTo>
                    <a:pt x="670798" y="125283"/>
                  </a:moveTo>
                  <a:cubicBezTo>
                    <a:pt x="671542" y="126995"/>
                    <a:pt x="672301" y="128707"/>
                    <a:pt x="673045" y="130418"/>
                  </a:cubicBezTo>
                  <a:lnTo>
                    <a:pt x="592247" y="130418"/>
                  </a:lnTo>
                  <a:cubicBezTo>
                    <a:pt x="591175" y="127962"/>
                    <a:pt x="590088" y="125522"/>
                    <a:pt x="589017" y="123066"/>
                  </a:cubicBezTo>
                  <a:cubicBezTo>
                    <a:pt x="588049" y="120848"/>
                    <a:pt x="587067" y="118631"/>
                    <a:pt x="586099" y="116413"/>
                  </a:cubicBezTo>
                  <a:lnTo>
                    <a:pt x="666928" y="116458"/>
                  </a:lnTo>
                  <a:cubicBezTo>
                    <a:pt x="668223" y="119405"/>
                    <a:pt x="669518" y="122352"/>
                    <a:pt x="670798" y="125283"/>
                  </a:cubicBezTo>
                  <a:close/>
                  <a:moveTo>
                    <a:pt x="803374" y="116547"/>
                  </a:moveTo>
                  <a:lnTo>
                    <a:pt x="884158" y="116592"/>
                  </a:lnTo>
                  <a:cubicBezTo>
                    <a:pt x="883206" y="118750"/>
                    <a:pt x="882267" y="120908"/>
                    <a:pt x="881315" y="123066"/>
                  </a:cubicBezTo>
                  <a:cubicBezTo>
                    <a:pt x="880244" y="125507"/>
                    <a:pt x="879172" y="127962"/>
                    <a:pt x="878101" y="130403"/>
                  </a:cubicBezTo>
                  <a:lnTo>
                    <a:pt x="797302" y="130403"/>
                  </a:lnTo>
                  <a:cubicBezTo>
                    <a:pt x="798046" y="128692"/>
                    <a:pt x="798805" y="126980"/>
                    <a:pt x="799549" y="125269"/>
                  </a:cubicBezTo>
                  <a:cubicBezTo>
                    <a:pt x="800814" y="122381"/>
                    <a:pt x="802079" y="119464"/>
                    <a:pt x="803374" y="116547"/>
                  </a:cubicBezTo>
                  <a:close/>
                  <a:moveTo>
                    <a:pt x="1091818" y="125283"/>
                  </a:moveTo>
                  <a:cubicBezTo>
                    <a:pt x="1092562" y="126995"/>
                    <a:pt x="1093321" y="128707"/>
                    <a:pt x="1094065" y="130403"/>
                  </a:cubicBezTo>
                  <a:lnTo>
                    <a:pt x="1013266" y="130403"/>
                  </a:lnTo>
                  <a:cubicBezTo>
                    <a:pt x="1012195" y="127962"/>
                    <a:pt x="1011123" y="125507"/>
                    <a:pt x="1010052" y="123066"/>
                  </a:cubicBezTo>
                  <a:cubicBezTo>
                    <a:pt x="1009114" y="120938"/>
                    <a:pt x="1008176" y="118795"/>
                    <a:pt x="1007253" y="116666"/>
                  </a:cubicBezTo>
                  <a:lnTo>
                    <a:pt x="1088082" y="116711"/>
                  </a:lnTo>
                  <a:cubicBezTo>
                    <a:pt x="1089317" y="119583"/>
                    <a:pt x="1090568" y="122441"/>
                    <a:pt x="1091818" y="125283"/>
                  </a:cubicBezTo>
                  <a:close/>
                  <a:moveTo>
                    <a:pt x="1224230" y="116815"/>
                  </a:moveTo>
                  <a:lnTo>
                    <a:pt x="1305014" y="116860"/>
                  </a:lnTo>
                  <a:cubicBezTo>
                    <a:pt x="1304107" y="118928"/>
                    <a:pt x="1303198" y="120997"/>
                    <a:pt x="1302290" y="123066"/>
                  </a:cubicBezTo>
                  <a:cubicBezTo>
                    <a:pt x="1301219" y="125507"/>
                    <a:pt x="1300147" y="127962"/>
                    <a:pt x="1299076" y="130403"/>
                  </a:cubicBezTo>
                  <a:lnTo>
                    <a:pt x="1218277" y="130403"/>
                  </a:lnTo>
                  <a:cubicBezTo>
                    <a:pt x="1219021" y="128692"/>
                    <a:pt x="1219780" y="126980"/>
                    <a:pt x="1220524" y="125283"/>
                  </a:cubicBezTo>
                  <a:cubicBezTo>
                    <a:pt x="1221745" y="122471"/>
                    <a:pt x="1222995" y="119643"/>
                    <a:pt x="1224230" y="116815"/>
                  </a:cubicBezTo>
                  <a:close/>
                  <a:moveTo>
                    <a:pt x="1509191" y="125283"/>
                  </a:moveTo>
                  <a:cubicBezTo>
                    <a:pt x="1509936" y="126995"/>
                    <a:pt x="1510680" y="128692"/>
                    <a:pt x="1511438" y="130403"/>
                  </a:cubicBezTo>
                  <a:lnTo>
                    <a:pt x="1430640" y="130403"/>
                  </a:lnTo>
                  <a:cubicBezTo>
                    <a:pt x="1429568" y="127962"/>
                    <a:pt x="1428496" y="125507"/>
                    <a:pt x="1427425" y="123066"/>
                  </a:cubicBezTo>
                  <a:cubicBezTo>
                    <a:pt x="1426532" y="121027"/>
                    <a:pt x="1425639" y="118973"/>
                    <a:pt x="1424731" y="116934"/>
                  </a:cubicBezTo>
                  <a:lnTo>
                    <a:pt x="1505560" y="116979"/>
                  </a:lnTo>
                  <a:cubicBezTo>
                    <a:pt x="1506766" y="119747"/>
                    <a:pt x="1507986" y="122530"/>
                    <a:pt x="1509191" y="125283"/>
                  </a:cubicBezTo>
                  <a:close/>
                  <a:moveTo>
                    <a:pt x="1641574" y="117068"/>
                  </a:moveTo>
                  <a:lnTo>
                    <a:pt x="1722358" y="117113"/>
                  </a:lnTo>
                  <a:cubicBezTo>
                    <a:pt x="1721480" y="119092"/>
                    <a:pt x="1720617" y="121086"/>
                    <a:pt x="1719753" y="123066"/>
                  </a:cubicBezTo>
                  <a:cubicBezTo>
                    <a:pt x="1718681" y="125507"/>
                    <a:pt x="1717610" y="127947"/>
                    <a:pt x="1716538" y="130403"/>
                  </a:cubicBezTo>
                  <a:lnTo>
                    <a:pt x="1635740" y="130403"/>
                  </a:lnTo>
                  <a:cubicBezTo>
                    <a:pt x="1636484" y="128692"/>
                    <a:pt x="1637243" y="126995"/>
                    <a:pt x="1637987" y="125283"/>
                  </a:cubicBezTo>
                  <a:cubicBezTo>
                    <a:pt x="1639163" y="122545"/>
                    <a:pt x="1640369" y="119807"/>
                    <a:pt x="1641574" y="117068"/>
                  </a:cubicBezTo>
                  <a:close/>
                  <a:moveTo>
                    <a:pt x="3510170" y="6861"/>
                  </a:moveTo>
                  <a:cubicBezTo>
                    <a:pt x="3509426" y="7189"/>
                    <a:pt x="3508682" y="7531"/>
                    <a:pt x="3507938" y="7888"/>
                  </a:cubicBezTo>
                  <a:cubicBezTo>
                    <a:pt x="3507343" y="7590"/>
                    <a:pt x="3506733" y="7307"/>
                    <a:pt x="3506123" y="7040"/>
                  </a:cubicBezTo>
                  <a:cubicBezTo>
                    <a:pt x="3507313" y="6935"/>
                    <a:pt x="3508534" y="6876"/>
                    <a:pt x="3509754" y="6846"/>
                  </a:cubicBezTo>
                  <a:cubicBezTo>
                    <a:pt x="3509903" y="6861"/>
                    <a:pt x="3510037" y="6861"/>
                    <a:pt x="3510170" y="6861"/>
                  </a:cubicBezTo>
                  <a:close/>
                  <a:moveTo>
                    <a:pt x="3575774" y="111725"/>
                  </a:moveTo>
                  <a:lnTo>
                    <a:pt x="3494960" y="111681"/>
                  </a:lnTo>
                  <a:cubicBezTo>
                    <a:pt x="3491344" y="103495"/>
                    <a:pt x="3487683" y="95354"/>
                    <a:pt x="3483902" y="87407"/>
                  </a:cubicBezTo>
                  <a:cubicBezTo>
                    <a:pt x="3495585" y="63118"/>
                    <a:pt x="3508415" y="41032"/>
                    <a:pt x="3524250" y="26134"/>
                  </a:cubicBezTo>
                  <a:cubicBezTo>
                    <a:pt x="3545279" y="45899"/>
                    <a:pt x="3560966" y="78343"/>
                    <a:pt x="3575774" y="111725"/>
                  </a:cubicBezTo>
                  <a:close/>
                  <a:moveTo>
                    <a:pt x="3581742" y="125283"/>
                  </a:moveTo>
                  <a:cubicBezTo>
                    <a:pt x="3582486" y="126980"/>
                    <a:pt x="3583231" y="128692"/>
                    <a:pt x="3583989" y="130403"/>
                  </a:cubicBezTo>
                  <a:lnTo>
                    <a:pt x="3503190" y="130403"/>
                  </a:lnTo>
                  <a:cubicBezTo>
                    <a:pt x="3502119" y="127962"/>
                    <a:pt x="3501047" y="125522"/>
                    <a:pt x="3499976" y="123081"/>
                  </a:cubicBezTo>
                  <a:cubicBezTo>
                    <a:pt x="3499113" y="121116"/>
                    <a:pt x="3498264" y="119167"/>
                    <a:pt x="3497401" y="117202"/>
                  </a:cubicBezTo>
                  <a:lnTo>
                    <a:pt x="3578230" y="117247"/>
                  </a:lnTo>
                  <a:cubicBezTo>
                    <a:pt x="3579391" y="119926"/>
                    <a:pt x="3580566" y="122604"/>
                    <a:pt x="3581742" y="125283"/>
                  </a:cubicBezTo>
                  <a:close/>
                  <a:moveTo>
                    <a:pt x="3713991" y="117336"/>
                  </a:moveTo>
                  <a:lnTo>
                    <a:pt x="3794775" y="117381"/>
                  </a:lnTo>
                  <a:cubicBezTo>
                    <a:pt x="3793942" y="119271"/>
                    <a:pt x="3793108" y="121176"/>
                    <a:pt x="3792274" y="123066"/>
                  </a:cubicBezTo>
                  <a:cubicBezTo>
                    <a:pt x="3791203" y="125507"/>
                    <a:pt x="3790131" y="127947"/>
                    <a:pt x="3789060" y="130388"/>
                  </a:cubicBezTo>
                  <a:lnTo>
                    <a:pt x="3708261" y="130388"/>
                  </a:lnTo>
                  <a:cubicBezTo>
                    <a:pt x="3709005" y="128692"/>
                    <a:pt x="3709749" y="126980"/>
                    <a:pt x="3710493" y="125283"/>
                  </a:cubicBezTo>
                  <a:cubicBezTo>
                    <a:pt x="3711654" y="122634"/>
                    <a:pt x="3712830" y="119985"/>
                    <a:pt x="3713991" y="117336"/>
                  </a:cubicBezTo>
                  <a:close/>
                  <a:moveTo>
                    <a:pt x="4002807" y="125283"/>
                  </a:moveTo>
                  <a:cubicBezTo>
                    <a:pt x="4003551" y="126980"/>
                    <a:pt x="4004295" y="128692"/>
                    <a:pt x="4005039" y="130388"/>
                  </a:cubicBezTo>
                  <a:lnTo>
                    <a:pt x="3924240" y="130388"/>
                  </a:lnTo>
                  <a:cubicBezTo>
                    <a:pt x="3923168" y="127947"/>
                    <a:pt x="3922097" y="125507"/>
                    <a:pt x="3921025" y="123066"/>
                  </a:cubicBezTo>
                  <a:cubicBezTo>
                    <a:pt x="3920207" y="121191"/>
                    <a:pt x="3919389" y="119315"/>
                    <a:pt x="3918570" y="117455"/>
                  </a:cubicBezTo>
                  <a:lnTo>
                    <a:pt x="3999398" y="117500"/>
                  </a:lnTo>
                  <a:cubicBezTo>
                    <a:pt x="4000530" y="120104"/>
                    <a:pt x="4001661" y="122694"/>
                    <a:pt x="4002807" y="125283"/>
                  </a:cubicBezTo>
                  <a:close/>
                  <a:moveTo>
                    <a:pt x="4134906" y="117589"/>
                  </a:moveTo>
                  <a:lnTo>
                    <a:pt x="4215691" y="117634"/>
                  </a:lnTo>
                  <a:cubicBezTo>
                    <a:pt x="4214901" y="119449"/>
                    <a:pt x="4214098" y="121250"/>
                    <a:pt x="4213309" y="123066"/>
                  </a:cubicBezTo>
                  <a:cubicBezTo>
                    <a:pt x="4212238" y="125507"/>
                    <a:pt x="4211166" y="127947"/>
                    <a:pt x="4210094" y="130388"/>
                  </a:cubicBezTo>
                  <a:lnTo>
                    <a:pt x="4129295" y="130388"/>
                  </a:lnTo>
                  <a:cubicBezTo>
                    <a:pt x="4130039" y="128692"/>
                    <a:pt x="4130784" y="126980"/>
                    <a:pt x="4131528" y="125283"/>
                  </a:cubicBezTo>
                  <a:cubicBezTo>
                    <a:pt x="4132659" y="122724"/>
                    <a:pt x="4133775" y="120164"/>
                    <a:pt x="4134906" y="117589"/>
                  </a:cubicBezTo>
                  <a:close/>
                  <a:moveTo>
                    <a:pt x="4423812" y="125283"/>
                  </a:moveTo>
                  <a:cubicBezTo>
                    <a:pt x="4424556" y="126980"/>
                    <a:pt x="4425300" y="128677"/>
                    <a:pt x="4426044" y="130388"/>
                  </a:cubicBezTo>
                  <a:lnTo>
                    <a:pt x="4345245" y="130388"/>
                  </a:lnTo>
                  <a:cubicBezTo>
                    <a:pt x="4344174" y="127947"/>
                    <a:pt x="4343102" y="125507"/>
                    <a:pt x="4342031" y="123066"/>
                  </a:cubicBezTo>
                  <a:cubicBezTo>
                    <a:pt x="4341257" y="121280"/>
                    <a:pt x="4340468" y="119494"/>
                    <a:pt x="4339679" y="117708"/>
                  </a:cubicBezTo>
                  <a:lnTo>
                    <a:pt x="4420508" y="117753"/>
                  </a:lnTo>
                  <a:cubicBezTo>
                    <a:pt x="4421609" y="120283"/>
                    <a:pt x="4422711" y="122783"/>
                    <a:pt x="4423812" y="125283"/>
                  </a:cubicBezTo>
                  <a:close/>
                  <a:moveTo>
                    <a:pt x="4555793" y="117857"/>
                  </a:moveTo>
                  <a:lnTo>
                    <a:pt x="4636576" y="117902"/>
                  </a:lnTo>
                  <a:cubicBezTo>
                    <a:pt x="4635818" y="119628"/>
                    <a:pt x="4635058" y="121355"/>
                    <a:pt x="4634314" y="123066"/>
                  </a:cubicBezTo>
                  <a:cubicBezTo>
                    <a:pt x="4633243" y="125507"/>
                    <a:pt x="4632171" y="127947"/>
                    <a:pt x="4631100" y="130373"/>
                  </a:cubicBezTo>
                  <a:lnTo>
                    <a:pt x="4550301" y="130373"/>
                  </a:lnTo>
                  <a:cubicBezTo>
                    <a:pt x="4551045" y="128677"/>
                    <a:pt x="4551789" y="126965"/>
                    <a:pt x="4552533" y="125269"/>
                  </a:cubicBezTo>
                  <a:cubicBezTo>
                    <a:pt x="4553620" y="122813"/>
                    <a:pt x="4554706" y="120327"/>
                    <a:pt x="4555793" y="117857"/>
                  </a:cubicBezTo>
                  <a:close/>
                  <a:moveTo>
                    <a:pt x="4694441" y="112425"/>
                  </a:moveTo>
                  <a:lnTo>
                    <a:pt x="4673977" y="112410"/>
                  </a:lnTo>
                  <a:cubicBezTo>
                    <a:pt x="4677326" y="104849"/>
                    <a:pt x="4680719" y="97333"/>
                    <a:pt x="4684217" y="89996"/>
                  </a:cubicBezTo>
                  <a:cubicBezTo>
                    <a:pt x="4687684" y="97333"/>
                    <a:pt x="4691093" y="104849"/>
                    <a:pt x="4694441" y="112425"/>
                  </a:cubicBezTo>
                  <a:close/>
                  <a:moveTo>
                    <a:pt x="4687267" y="83626"/>
                  </a:moveTo>
                  <a:cubicBezTo>
                    <a:pt x="4690928" y="76170"/>
                    <a:pt x="4694709" y="68937"/>
                    <a:pt x="4698668" y="62106"/>
                  </a:cubicBezTo>
                  <a:cubicBezTo>
                    <a:pt x="4702627" y="68937"/>
                    <a:pt x="4706406" y="76170"/>
                    <a:pt x="4710068" y="83626"/>
                  </a:cubicBezTo>
                  <a:cubicBezTo>
                    <a:pt x="4706153" y="91693"/>
                    <a:pt x="4702388" y="99998"/>
                    <a:pt x="4698668" y="108362"/>
                  </a:cubicBezTo>
                  <a:cubicBezTo>
                    <a:pt x="4694961" y="99998"/>
                    <a:pt x="4691181" y="91693"/>
                    <a:pt x="4687267" y="83626"/>
                  </a:cubicBezTo>
                  <a:close/>
                  <a:moveTo>
                    <a:pt x="4667935" y="112410"/>
                  </a:moveTo>
                  <a:lnTo>
                    <a:pt x="4645030" y="112395"/>
                  </a:lnTo>
                  <a:cubicBezTo>
                    <a:pt x="4652814" y="94818"/>
                    <a:pt x="4660820" y="77495"/>
                    <a:pt x="4669720" y="62106"/>
                  </a:cubicBezTo>
                  <a:cubicBezTo>
                    <a:pt x="4673679" y="68937"/>
                    <a:pt x="4677460" y="76170"/>
                    <a:pt x="4681121" y="83626"/>
                  </a:cubicBezTo>
                  <a:cubicBezTo>
                    <a:pt x="4676582" y="92988"/>
                    <a:pt x="4672235" y="102677"/>
                    <a:pt x="4667935" y="112410"/>
                  </a:cubicBezTo>
                  <a:close/>
                  <a:moveTo>
                    <a:pt x="4665508" y="117916"/>
                  </a:moveTo>
                  <a:cubicBezTo>
                    <a:pt x="4664750" y="119628"/>
                    <a:pt x="4664006" y="121355"/>
                    <a:pt x="4663246" y="123066"/>
                  </a:cubicBezTo>
                  <a:cubicBezTo>
                    <a:pt x="4662175" y="125507"/>
                    <a:pt x="4661103" y="127933"/>
                    <a:pt x="4660032" y="130373"/>
                  </a:cubicBezTo>
                  <a:lnTo>
                    <a:pt x="4637113" y="130373"/>
                  </a:lnTo>
                  <a:cubicBezTo>
                    <a:pt x="4637857" y="128677"/>
                    <a:pt x="4638601" y="126965"/>
                    <a:pt x="4639345" y="125269"/>
                  </a:cubicBezTo>
                  <a:cubicBezTo>
                    <a:pt x="4640416" y="122813"/>
                    <a:pt x="4641503" y="120357"/>
                    <a:pt x="4642574" y="117887"/>
                  </a:cubicBezTo>
                  <a:lnTo>
                    <a:pt x="4665508" y="117916"/>
                  </a:lnTo>
                  <a:close/>
                  <a:moveTo>
                    <a:pt x="4628659" y="135910"/>
                  </a:moveTo>
                  <a:cubicBezTo>
                    <a:pt x="4610175" y="177656"/>
                    <a:pt x="4590350" y="218033"/>
                    <a:pt x="4560510" y="234196"/>
                  </a:cubicBezTo>
                  <a:cubicBezTo>
                    <a:pt x="4544750" y="225668"/>
                    <a:pt x="4531772" y="210383"/>
                    <a:pt x="4520327" y="191691"/>
                  </a:cubicBezTo>
                  <a:cubicBezTo>
                    <a:pt x="4530373" y="174754"/>
                    <a:pt x="4539243" y="155436"/>
                    <a:pt x="4547860" y="135925"/>
                  </a:cubicBezTo>
                  <a:lnTo>
                    <a:pt x="4628659" y="135910"/>
                  </a:lnTo>
                  <a:close/>
                  <a:moveTo>
                    <a:pt x="4517112" y="186258"/>
                  </a:moveTo>
                  <a:cubicBezTo>
                    <a:pt x="4513154" y="179427"/>
                    <a:pt x="4509373" y="172194"/>
                    <a:pt x="4505712" y="164738"/>
                  </a:cubicBezTo>
                  <a:cubicBezTo>
                    <a:pt x="4510251" y="155362"/>
                    <a:pt x="4514627" y="145658"/>
                    <a:pt x="4518928" y="135910"/>
                  </a:cubicBezTo>
                  <a:lnTo>
                    <a:pt x="4541833" y="135910"/>
                  </a:lnTo>
                  <a:cubicBezTo>
                    <a:pt x="4534049" y="153501"/>
                    <a:pt x="4526027" y="170855"/>
                    <a:pt x="4517112" y="186258"/>
                  </a:cubicBezTo>
                  <a:close/>
                  <a:moveTo>
                    <a:pt x="4476765" y="164738"/>
                  </a:moveTo>
                  <a:cubicBezTo>
                    <a:pt x="4480679" y="156671"/>
                    <a:pt x="4484445" y="148367"/>
                    <a:pt x="4488165" y="140003"/>
                  </a:cubicBezTo>
                  <a:cubicBezTo>
                    <a:pt x="4491886" y="148367"/>
                    <a:pt x="4495651" y="156671"/>
                    <a:pt x="4499565" y="164738"/>
                  </a:cubicBezTo>
                  <a:cubicBezTo>
                    <a:pt x="4495904" y="172194"/>
                    <a:pt x="4492124" y="179427"/>
                    <a:pt x="4488165" y="186258"/>
                  </a:cubicBezTo>
                  <a:cubicBezTo>
                    <a:pt x="4484206" y="179427"/>
                    <a:pt x="4480426" y="172194"/>
                    <a:pt x="4476765" y="164738"/>
                  </a:cubicBezTo>
                  <a:close/>
                  <a:moveTo>
                    <a:pt x="4484936" y="191676"/>
                  </a:moveTo>
                  <a:cubicBezTo>
                    <a:pt x="4481349" y="197525"/>
                    <a:pt x="4477613" y="203061"/>
                    <a:pt x="4473699" y="208151"/>
                  </a:cubicBezTo>
                  <a:cubicBezTo>
                    <a:pt x="4469770" y="203061"/>
                    <a:pt x="4466049" y="197540"/>
                    <a:pt x="4462463" y="191676"/>
                  </a:cubicBezTo>
                  <a:cubicBezTo>
                    <a:pt x="4466362" y="185082"/>
                    <a:pt x="4470097" y="178147"/>
                    <a:pt x="4473699" y="170959"/>
                  </a:cubicBezTo>
                  <a:cubicBezTo>
                    <a:pt x="4477300" y="178147"/>
                    <a:pt x="4481036" y="185082"/>
                    <a:pt x="4484936" y="191676"/>
                  </a:cubicBezTo>
                  <a:close/>
                  <a:moveTo>
                    <a:pt x="4502631" y="170959"/>
                  </a:moveTo>
                  <a:cubicBezTo>
                    <a:pt x="4506232" y="178147"/>
                    <a:pt x="4509968" y="185082"/>
                    <a:pt x="4513868" y="191676"/>
                  </a:cubicBezTo>
                  <a:cubicBezTo>
                    <a:pt x="4510281" y="197525"/>
                    <a:pt x="4506546" y="203061"/>
                    <a:pt x="4502631" y="208151"/>
                  </a:cubicBezTo>
                  <a:cubicBezTo>
                    <a:pt x="4498702" y="203061"/>
                    <a:pt x="4494982" y="197540"/>
                    <a:pt x="4491395" y="191676"/>
                  </a:cubicBezTo>
                  <a:cubicBezTo>
                    <a:pt x="4495309" y="185082"/>
                    <a:pt x="4499029" y="178147"/>
                    <a:pt x="4502631" y="170959"/>
                  </a:cubicBezTo>
                  <a:close/>
                  <a:moveTo>
                    <a:pt x="4502631" y="158368"/>
                  </a:moveTo>
                  <a:cubicBezTo>
                    <a:pt x="4499133" y="151016"/>
                    <a:pt x="4495740" y="143485"/>
                    <a:pt x="4492377" y="135910"/>
                  </a:cubicBezTo>
                  <a:lnTo>
                    <a:pt x="4512885" y="135910"/>
                  </a:lnTo>
                  <a:cubicBezTo>
                    <a:pt x="4509537" y="143485"/>
                    <a:pt x="4506129" y="151016"/>
                    <a:pt x="4502631" y="158368"/>
                  </a:cubicBezTo>
                  <a:close/>
                  <a:moveTo>
                    <a:pt x="4473699" y="158368"/>
                  </a:moveTo>
                  <a:cubicBezTo>
                    <a:pt x="4470201" y="151016"/>
                    <a:pt x="4466808" y="143485"/>
                    <a:pt x="4463444" y="135910"/>
                  </a:cubicBezTo>
                  <a:lnTo>
                    <a:pt x="4483953" y="135910"/>
                  </a:lnTo>
                  <a:cubicBezTo>
                    <a:pt x="4480589" y="143485"/>
                    <a:pt x="4477196" y="151016"/>
                    <a:pt x="4473699" y="158368"/>
                  </a:cubicBezTo>
                  <a:close/>
                  <a:moveTo>
                    <a:pt x="4470618" y="164738"/>
                  </a:moveTo>
                  <a:cubicBezTo>
                    <a:pt x="4466957" y="172194"/>
                    <a:pt x="4463177" y="179427"/>
                    <a:pt x="4459218" y="186258"/>
                  </a:cubicBezTo>
                  <a:cubicBezTo>
                    <a:pt x="4450303" y="170855"/>
                    <a:pt x="4442281" y="153501"/>
                    <a:pt x="4434498" y="135910"/>
                  </a:cubicBezTo>
                  <a:lnTo>
                    <a:pt x="4457403" y="135910"/>
                  </a:lnTo>
                  <a:cubicBezTo>
                    <a:pt x="4461703" y="145658"/>
                    <a:pt x="4466079" y="155362"/>
                    <a:pt x="4470618" y="164738"/>
                  </a:cubicBezTo>
                  <a:close/>
                  <a:moveTo>
                    <a:pt x="4455988" y="191676"/>
                  </a:moveTo>
                  <a:cubicBezTo>
                    <a:pt x="4444544" y="210368"/>
                    <a:pt x="4431566" y="225653"/>
                    <a:pt x="4415805" y="234181"/>
                  </a:cubicBezTo>
                  <a:cubicBezTo>
                    <a:pt x="4385965" y="218033"/>
                    <a:pt x="4366156" y="177641"/>
                    <a:pt x="4347672" y="135910"/>
                  </a:cubicBezTo>
                  <a:lnTo>
                    <a:pt x="4428470" y="135910"/>
                  </a:lnTo>
                  <a:cubicBezTo>
                    <a:pt x="4437072" y="155421"/>
                    <a:pt x="4445943" y="174739"/>
                    <a:pt x="4455988" y="191676"/>
                  </a:cubicBezTo>
                  <a:close/>
                  <a:moveTo>
                    <a:pt x="4336970" y="125283"/>
                  </a:moveTo>
                  <a:cubicBezTo>
                    <a:pt x="4337714" y="126980"/>
                    <a:pt x="4338459" y="128692"/>
                    <a:pt x="4339203" y="130388"/>
                  </a:cubicBezTo>
                  <a:lnTo>
                    <a:pt x="4316283" y="130388"/>
                  </a:lnTo>
                  <a:cubicBezTo>
                    <a:pt x="4315212" y="127947"/>
                    <a:pt x="4314140" y="125507"/>
                    <a:pt x="4313069" y="123066"/>
                  </a:cubicBezTo>
                  <a:cubicBezTo>
                    <a:pt x="4312280" y="121280"/>
                    <a:pt x="4311506" y="119479"/>
                    <a:pt x="4310718" y="117693"/>
                  </a:cubicBezTo>
                  <a:lnTo>
                    <a:pt x="4333637" y="117708"/>
                  </a:lnTo>
                  <a:cubicBezTo>
                    <a:pt x="4334768" y="120238"/>
                    <a:pt x="4335869" y="122768"/>
                    <a:pt x="4336970" y="125283"/>
                  </a:cubicBezTo>
                  <a:close/>
                  <a:moveTo>
                    <a:pt x="4308306" y="112186"/>
                  </a:moveTo>
                  <a:cubicBezTo>
                    <a:pt x="4304050" y="102528"/>
                    <a:pt x="4299719" y="92928"/>
                    <a:pt x="4295224" y="83641"/>
                  </a:cubicBezTo>
                  <a:cubicBezTo>
                    <a:pt x="4298885" y="76185"/>
                    <a:pt x="4302666" y="68952"/>
                    <a:pt x="4306625" y="62121"/>
                  </a:cubicBezTo>
                  <a:cubicBezTo>
                    <a:pt x="4315495" y="77450"/>
                    <a:pt x="4323472" y="94714"/>
                    <a:pt x="4331226" y="112216"/>
                  </a:cubicBezTo>
                  <a:lnTo>
                    <a:pt x="4308306" y="112186"/>
                  </a:lnTo>
                  <a:close/>
                  <a:moveTo>
                    <a:pt x="4302264" y="112186"/>
                  </a:moveTo>
                  <a:lnTo>
                    <a:pt x="4282023" y="112172"/>
                  </a:lnTo>
                  <a:cubicBezTo>
                    <a:pt x="4285342" y="104686"/>
                    <a:pt x="4288691" y="97259"/>
                    <a:pt x="4292144" y="90011"/>
                  </a:cubicBezTo>
                  <a:cubicBezTo>
                    <a:pt x="4295596" y="97259"/>
                    <a:pt x="4298945" y="104700"/>
                    <a:pt x="4302264" y="112186"/>
                  </a:cubicBezTo>
                  <a:close/>
                  <a:moveTo>
                    <a:pt x="4277663" y="108377"/>
                  </a:moveTo>
                  <a:cubicBezTo>
                    <a:pt x="4273942" y="100012"/>
                    <a:pt x="4270176" y="91708"/>
                    <a:pt x="4266262" y="83641"/>
                  </a:cubicBezTo>
                  <a:cubicBezTo>
                    <a:pt x="4269923" y="76185"/>
                    <a:pt x="4273704" y="68952"/>
                    <a:pt x="4277663" y="62121"/>
                  </a:cubicBezTo>
                  <a:cubicBezTo>
                    <a:pt x="4281621" y="68952"/>
                    <a:pt x="4285401" y="76185"/>
                    <a:pt x="4289063" y="83641"/>
                  </a:cubicBezTo>
                  <a:cubicBezTo>
                    <a:pt x="4285164" y="91708"/>
                    <a:pt x="4281384" y="99998"/>
                    <a:pt x="4277663" y="108377"/>
                  </a:cubicBezTo>
                  <a:close/>
                  <a:moveTo>
                    <a:pt x="4273316" y="112157"/>
                  </a:moveTo>
                  <a:lnTo>
                    <a:pt x="4253091" y="112142"/>
                  </a:lnTo>
                  <a:cubicBezTo>
                    <a:pt x="4256395" y="104671"/>
                    <a:pt x="4259758" y="97244"/>
                    <a:pt x="4263196" y="89996"/>
                  </a:cubicBezTo>
                  <a:cubicBezTo>
                    <a:pt x="4266649" y="97259"/>
                    <a:pt x="4269998" y="104686"/>
                    <a:pt x="4273316" y="112157"/>
                  </a:cubicBezTo>
                  <a:close/>
                  <a:moveTo>
                    <a:pt x="4247048" y="112142"/>
                  </a:moveTo>
                  <a:lnTo>
                    <a:pt x="4224144" y="112127"/>
                  </a:lnTo>
                  <a:cubicBezTo>
                    <a:pt x="4231883" y="94654"/>
                    <a:pt x="4239860" y="77406"/>
                    <a:pt x="4248715" y="62106"/>
                  </a:cubicBezTo>
                  <a:cubicBezTo>
                    <a:pt x="4252675" y="68937"/>
                    <a:pt x="4256455" y="76170"/>
                    <a:pt x="4260116" y="83626"/>
                  </a:cubicBezTo>
                  <a:cubicBezTo>
                    <a:pt x="4255636" y="92913"/>
                    <a:pt x="4251305" y="102498"/>
                    <a:pt x="4247048" y="112142"/>
                  </a:cubicBezTo>
                  <a:close/>
                  <a:moveTo>
                    <a:pt x="4244623" y="117664"/>
                  </a:moveTo>
                  <a:cubicBezTo>
                    <a:pt x="4243834" y="119464"/>
                    <a:pt x="4243045" y="121280"/>
                    <a:pt x="4242257" y="123081"/>
                  </a:cubicBezTo>
                  <a:cubicBezTo>
                    <a:pt x="4241185" y="125522"/>
                    <a:pt x="4240114" y="127962"/>
                    <a:pt x="4239042" y="130403"/>
                  </a:cubicBezTo>
                  <a:lnTo>
                    <a:pt x="4216122" y="130403"/>
                  </a:lnTo>
                  <a:cubicBezTo>
                    <a:pt x="4216866" y="128707"/>
                    <a:pt x="4217611" y="126995"/>
                    <a:pt x="4218355" y="125298"/>
                  </a:cubicBezTo>
                  <a:cubicBezTo>
                    <a:pt x="4219471" y="122753"/>
                    <a:pt x="4220587" y="120209"/>
                    <a:pt x="4221703" y="117664"/>
                  </a:cubicBezTo>
                  <a:lnTo>
                    <a:pt x="4244623" y="117664"/>
                  </a:lnTo>
                  <a:close/>
                  <a:moveTo>
                    <a:pt x="4207669" y="135910"/>
                  </a:moveTo>
                  <a:cubicBezTo>
                    <a:pt x="4189184" y="177656"/>
                    <a:pt x="4169360" y="218033"/>
                    <a:pt x="4139535" y="234181"/>
                  </a:cubicBezTo>
                  <a:cubicBezTo>
                    <a:pt x="4123774" y="225653"/>
                    <a:pt x="4110796" y="210368"/>
                    <a:pt x="4099352" y="191676"/>
                  </a:cubicBezTo>
                  <a:cubicBezTo>
                    <a:pt x="4109398" y="174739"/>
                    <a:pt x="4118268" y="155421"/>
                    <a:pt x="4126885" y="135910"/>
                  </a:cubicBezTo>
                  <a:lnTo>
                    <a:pt x="4207669" y="135910"/>
                  </a:lnTo>
                  <a:close/>
                  <a:moveTo>
                    <a:pt x="4096107" y="186258"/>
                  </a:moveTo>
                  <a:cubicBezTo>
                    <a:pt x="4092148" y="179427"/>
                    <a:pt x="4088368" y="172194"/>
                    <a:pt x="4084706" y="164738"/>
                  </a:cubicBezTo>
                  <a:cubicBezTo>
                    <a:pt x="4089246" y="155362"/>
                    <a:pt x="4093622" y="145658"/>
                    <a:pt x="4097923" y="135910"/>
                  </a:cubicBezTo>
                  <a:lnTo>
                    <a:pt x="4120827" y="135910"/>
                  </a:lnTo>
                  <a:cubicBezTo>
                    <a:pt x="4113043" y="153501"/>
                    <a:pt x="4105022" y="170855"/>
                    <a:pt x="4096107" y="186258"/>
                  </a:cubicBezTo>
                  <a:close/>
                  <a:moveTo>
                    <a:pt x="4055774" y="164738"/>
                  </a:moveTo>
                  <a:cubicBezTo>
                    <a:pt x="4059689" y="156671"/>
                    <a:pt x="4063454" y="148367"/>
                    <a:pt x="4067175" y="140003"/>
                  </a:cubicBezTo>
                  <a:cubicBezTo>
                    <a:pt x="4070896" y="148367"/>
                    <a:pt x="4074661" y="156671"/>
                    <a:pt x="4078575" y="164738"/>
                  </a:cubicBezTo>
                  <a:cubicBezTo>
                    <a:pt x="4074914" y="172194"/>
                    <a:pt x="4071134" y="179427"/>
                    <a:pt x="4067175" y="186258"/>
                  </a:cubicBezTo>
                  <a:cubicBezTo>
                    <a:pt x="4063216" y="179427"/>
                    <a:pt x="4059435" y="172194"/>
                    <a:pt x="4055774" y="164738"/>
                  </a:cubicBezTo>
                  <a:close/>
                  <a:moveTo>
                    <a:pt x="4063930" y="191676"/>
                  </a:moveTo>
                  <a:cubicBezTo>
                    <a:pt x="4060344" y="197525"/>
                    <a:pt x="4056608" y="203061"/>
                    <a:pt x="4052694" y="208151"/>
                  </a:cubicBezTo>
                  <a:cubicBezTo>
                    <a:pt x="4048765" y="203061"/>
                    <a:pt x="4045044" y="197540"/>
                    <a:pt x="4041458" y="191676"/>
                  </a:cubicBezTo>
                  <a:cubicBezTo>
                    <a:pt x="4045356" y="185097"/>
                    <a:pt x="4049092" y="178147"/>
                    <a:pt x="4052694" y="170974"/>
                  </a:cubicBezTo>
                  <a:cubicBezTo>
                    <a:pt x="4056295" y="178147"/>
                    <a:pt x="4060031" y="185097"/>
                    <a:pt x="4063930" y="191676"/>
                  </a:cubicBezTo>
                  <a:close/>
                  <a:moveTo>
                    <a:pt x="4081641" y="170959"/>
                  </a:moveTo>
                  <a:cubicBezTo>
                    <a:pt x="4085243" y="178132"/>
                    <a:pt x="4088978" y="185082"/>
                    <a:pt x="4092877" y="191661"/>
                  </a:cubicBezTo>
                  <a:cubicBezTo>
                    <a:pt x="4089290" y="197510"/>
                    <a:pt x="4085555" y="203046"/>
                    <a:pt x="4081641" y="208136"/>
                  </a:cubicBezTo>
                  <a:cubicBezTo>
                    <a:pt x="4077712" y="203046"/>
                    <a:pt x="4073991" y="197525"/>
                    <a:pt x="4070404" y="191661"/>
                  </a:cubicBezTo>
                  <a:cubicBezTo>
                    <a:pt x="4074304" y="185082"/>
                    <a:pt x="4078039" y="178147"/>
                    <a:pt x="4081641" y="170959"/>
                  </a:cubicBezTo>
                  <a:close/>
                  <a:moveTo>
                    <a:pt x="4081641" y="158368"/>
                  </a:moveTo>
                  <a:cubicBezTo>
                    <a:pt x="4078144" y="151016"/>
                    <a:pt x="4074750" y="143485"/>
                    <a:pt x="4071387" y="135910"/>
                  </a:cubicBezTo>
                  <a:lnTo>
                    <a:pt x="4091895" y="135910"/>
                  </a:lnTo>
                  <a:cubicBezTo>
                    <a:pt x="4088532" y="143485"/>
                    <a:pt x="4085138" y="151016"/>
                    <a:pt x="4081641" y="158368"/>
                  </a:cubicBezTo>
                  <a:close/>
                  <a:moveTo>
                    <a:pt x="4052694" y="158383"/>
                  </a:moveTo>
                  <a:cubicBezTo>
                    <a:pt x="4049196" y="151031"/>
                    <a:pt x="4045803" y="143500"/>
                    <a:pt x="4042439" y="135925"/>
                  </a:cubicBezTo>
                  <a:lnTo>
                    <a:pt x="4062948" y="135925"/>
                  </a:lnTo>
                  <a:cubicBezTo>
                    <a:pt x="4059600" y="143485"/>
                    <a:pt x="4056191" y="151016"/>
                    <a:pt x="4052694" y="158383"/>
                  </a:cubicBezTo>
                  <a:close/>
                  <a:moveTo>
                    <a:pt x="4049628" y="164738"/>
                  </a:moveTo>
                  <a:cubicBezTo>
                    <a:pt x="4045967" y="172194"/>
                    <a:pt x="4042187" y="179427"/>
                    <a:pt x="4038227" y="186258"/>
                  </a:cubicBezTo>
                  <a:cubicBezTo>
                    <a:pt x="4029313" y="170855"/>
                    <a:pt x="4021291" y="153501"/>
                    <a:pt x="4013507" y="135910"/>
                  </a:cubicBezTo>
                  <a:lnTo>
                    <a:pt x="4036412" y="135910"/>
                  </a:lnTo>
                  <a:cubicBezTo>
                    <a:pt x="4040714" y="145658"/>
                    <a:pt x="4045074" y="155362"/>
                    <a:pt x="4049628" y="164738"/>
                  </a:cubicBezTo>
                  <a:close/>
                  <a:moveTo>
                    <a:pt x="4034998" y="191676"/>
                  </a:moveTo>
                  <a:cubicBezTo>
                    <a:pt x="4023553" y="210368"/>
                    <a:pt x="4010576" y="225653"/>
                    <a:pt x="3994814" y="234181"/>
                  </a:cubicBezTo>
                  <a:cubicBezTo>
                    <a:pt x="3964975" y="218033"/>
                    <a:pt x="3945150" y="177656"/>
                    <a:pt x="3926681" y="135910"/>
                  </a:cubicBezTo>
                  <a:lnTo>
                    <a:pt x="4007480" y="135910"/>
                  </a:lnTo>
                  <a:cubicBezTo>
                    <a:pt x="4016082" y="155421"/>
                    <a:pt x="4024952" y="174739"/>
                    <a:pt x="4034998" y="191676"/>
                  </a:cubicBezTo>
                  <a:close/>
                  <a:moveTo>
                    <a:pt x="3915965" y="125283"/>
                  </a:moveTo>
                  <a:cubicBezTo>
                    <a:pt x="3916709" y="126980"/>
                    <a:pt x="3917454" y="128692"/>
                    <a:pt x="3918198" y="130388"/>
                  </a:cubicBezTo>
                  <a:lnTo>
                    <a:pt x="3895278" y="130388"/>
                  </a:lnTo>
                  <a:cubicBezTo>
                    <a:pt x="3894206" y="127947"/>
                    <a:pt x="3893135" y="125507"/>
                    <a:pt x="3892063" y="123066"/>
                  </a:cubicBezTo>
                  <a:cubicBezTo>
                    <a:pt x="3891245" y="121191"/>
                    <a:pt x="3890426" y="119315"/>
                    <a:pt x="3889593" y="117440"/>
                  </a:cubicBezTo>
                  <a:lnTo>
                    <a:pt x="3912513" y="117455"/>
                  </a:lnTo>
                  <a:cubicBezTo>
                    <a:pt x="3913689" y="120074"/>
                    <a:pt x="3914835" y="122679"/>
                    <a:pt x="3915965" y="125283"/>
                  </a:cubicBezTo>
                  <a:close/>
                  <a:moveTo>
                    <a:pt x="3887182" y="111919"/>
                  </a:moveTo>
                  <a:cubicBezTo>
                    <a:pt x="3882956" y="102349"/>
                    <a:pt x="3878654" y="92824"/>
                    <a:pt x="3874190" y="83612"/>
                  </a:cubicBezTo>
                  <a:cubicBezTo>
                    <a:pt x="3877851" y="76155"/>
                    <a:pt x="3881631" y="68922"/>
                    <a:pt x="3885589" y="62091"/>
                  </a:cubicBezTo>
                  <a:cubicBezTo>
                    <a:pt x="3894415" y="77346"/>
                    <a:pt x="3902377" y="94521"/>
                    <a:pt x="3910087" y="111934"/>
                  </a:cubicBezTo>
                  <a:lnTo>
                    <a:pt x="3887182" y="111919"/>
                  </a:lnTo>
                  <a:close/>
                  <a:moveTo>
                    <a:pt x="3881140" y="111919"/>
                  </a:moveTo>
                  <a:lnTo>
                    <a:pt x="3861092" y="111904"/>
                  </a:lnTo>
                  <a:cubicBezTo>
                    <a:pt x="3864367" y="104507"/>
                    <a:pt x="3867701" y="97155"/>
                    <a:pt x="3871108" y="89967"/>
                  </a:cubicBezTo>
                  <a:cubicBezTo>
                    <a:pt x="3874532" y="97155"/>
                    <a:pt x="3877865" y="104522"/>
                    <a:pt x="3881140" y="111919"/>
                  </a:cubicBezTo>
                  <a:close/>
                  <a:moveTo>
                    <a:pt x="3856643" y="108332"/>
                  </a:moveTo>
                  <a:cubicBezTo>
                    <a:pt x="3852922" y="99968"/>
                    <a:pt x="3849156" y="91663"/>
                    <a:pt x="3845242" y="83597"/>
                  </a:cubicBezTo>
                  <a:cubicBezTo>
                    <a:pt x="3848903" y="76140"/>
                    <a:pt x="3852684" y="68922"/>
                    <a:pt x="3856643" y="62076"/>
                  </a:cubicBezTo>
                  <a:cubicBezTo>
                    <a:pt x="3860602" y="68907"/>
                    <a:pt x="3864381" y="76140"/>
                    <a:pt x="3868043" y="83597"/>
                  </a:cubicBezTo>
                  <a:cubicBezTo>
                    <a:pt x="3864144" y="91678"/>
                    <a:pt x="3860363" y="99968"/>
                    <a:pt x="3856643" y="108332"/>
                  </a:cubicBezTo>
                  <a:close/>
                  <a:moveTo>
                    <a:pt x="3852192" y="111904"/>
                  </a:moveTo>
                  <a:lnTo>
                    <a:pt x="3832160" y="111889"/>
                  </a:lnTo>
                  <a:cubicBezTo>
                    <a:pt x="3835435" y="104492"/>
                    <a:pt x="3838753" y="97155"/>
                    <a:pt x="3842176" y="89967"/>
                  </a:cubicBezTo>
                  <a:cubicBezTo>
                    <a:pt x="3845600" y="97155"/>
                    <a:pt x="3848919" y="104507"/>
                    <a:pt x="3852192" y="111904"/>
                  </a:cubicBezTo>
                  <a:close/>
                  <a:moveTo>
                    <a:pt x="3826133" y="111889"/>
                  </a:moveTo>
                  <a:lnTo>
                    <a:pt x="3803228" y="111874"/>
                  </a:lnTo>
                  <a:cubicBezTo>
                    <a:pt x="3810938" y="94476"/>
                    <a:pt x="3818885" y="77331"/>
                    <a:pt x="3827711" y="62091"/>
                  </a:cubicBezTo>
                  <a:cubicBezTo>
                    <a:pt x="3831669" y="68922"/>
                    <a:pt x="3835449" y="76155"/>
                    <a:pt x="3839110" y="83612"/>
                  </a:cubicBezTo>
                  <a:cubicBezTo>
                    <a:pt x="3834645" y="92809"/>
                    <a:pt x="3830359" y="102319"/>
                    <a:pt x="3826133" y="111889"/>
                  </a:cubicBezTo>
                  <a:close/>
                  <a:moveTo>
                    <a:pt x="3823707" y="117395"/>
                  </a:moveTo>
                  <a:cubicBezTo>
                    <a:pt x="3822874" y="119286"/>
                    <a:pt x="3822040" y="121176"/>
                    <a:pt x="3821221" y="123066"/>
                  </a:cubicBezTo>
                  <a:cubicBezTo>
                    <a:pt x="3820150" y="125507"/>
                    <a:pt x="3819078" y="127947"/>
                    <a:pt x="3818007" y="130388"/>
                  </a:cubicBezTo>
                  <a:lnTo>
                    <a:pt x="3795088" y="130388"/>
                  </a:lnTo>
                  <a:cubicBezTo>
                    <a:pt x="3795832" y="128677"/>
                    <a:pt x="3796576" y="126980"/>
                    <a:pt x="3797334" y="125269"/>
                  </a:cubicBezTo>
                  <a:cubicBezTo>
                    <a:pt x="3798480" y="122634"/>
                    <a:pt x="3799641" y="120000"/>
                    <a:pt x="3800802" y="117366"/>
                  </a:cubicBezTo>
                  <a:lnTo>
                    <a:pt x="3823707" y="117395"/>
                  </a:lnTo>
                  <a:close/>
                  <a:moveTo>
                    <a:pt x="3786634" y="135910"/>
                  </a:moveTo>
                  <a:cubicBezTo>
                    <a:pt x="3768149" y="177656"/>
                    <a:pt x="3748325" y="218033"/>
                    <a:pt x="3718485" y="234181"/>
                  </a:cubicBezTo>
                  <a:cubicBezTo>
                    <a:pt x="3702725" y="225653"/>
                    <a:pt x="3689747" y="210368"/>
                    <a:pt x="3678302" y="191691"/>
                  </a:cubicBezTo>
                  <a:cubicBezTo>
                    <a:pt x="3688348" y="174754"/>
                    <a:pt x="3697233" y="155436"/>
                    <a:pt x="3705835" y="135910"/>
                  </a:cubicBezTo>
                  <a:lnTo>
                    <a:pt x="3786634" y="135910"/>
                  </a:lnTo>
                  <a:close/>
                  <a:moveTo>
                    <a:pt x="3675057" y="186273"/>
                  </a:moveTo>
                  <a:cubicBezTo>
                    <a:pt x="3671099" y="179442"/>
                    <a:pt x="3667318" y="172209"/>
                    <a:pt x="3663657" y="164753"/>
                  </a:cubicBezTo>
                  <a:cubicBezTo>
                    <a:pt x="3668212" y="155362"/>
                    <a:pt x="3672572" y="145658"/>
                    <a:pt x="3676873" y="135910"/>
                  </a:cubicBezTo>
                  <a:lnTo>
                    <a:pt x="3699778" y="135910"/>
                  </a:lnTo>
                  <a:cubicBezTo>
                    <a:pt x="3692009" y="153516"/>
                    <a:pt x="3683972" y="170870"/>
                    <a:pt x="3675057" y="186273"/>
                  </a:cubicBezTo>
                  <a:close/>
                  <a:moveTo>
                    <a:pt x="3634725" y="164768"/>
                  </a:moveTo>
                  <a:cubicBezTo>
                    <a:pt x="3638639" y="156701"/>
                    <a:pt x="3642404" y="148411"/>
                    <a:pt x="3646125" y="140047"/>
                  </a:cubicBezTo>
                  <a:cubicBezTo>
                    <a:pt x="3649846" y="148411"/>
                    <a:pt x="3653611" y="156716"/>
                    <a:pt x="3657525" y="164768"/>
                  </a:cubicBezTo>
                  <a:cubicBezTo>
                    <a:pt x="3653864" y="172224"/>
                    <a:pt x="3650084" y="179442"/>
                    <a:pt x="3646125" y="186288"/>
                  </a:cubicBezTo>
                  <a:cubicBezTo>
                    <a:pt x="3642167" y="179442"/>
                    <a:pt x="3638386" y="172224"/>
                    <a:pt x="3634725" y="164768"/>
                  </a:cubicBezTo>
                  <a:close/>
                  <a:moveTo>
                    <a:pt x="3642881" y="191691"/>
                  </a:moveTo>
                  <a:cubicBezTo>
                    <a:pt x="3639294" y="197540"/>
                    <a:pt x="3635558" y="203076"/>
                    <a:pt x="3631644" y="208151"/>
                  </a:cubicBezTo>
                  <a:cubicBezTo>
                    <a:pt x="3627715" y="203061"/>
                    <a:pt x="3623995" y="197540"/>
                    <a:pt x="3620408" y="191691"/>
                  </a:cubicBezTo>
                  <a:cubicBezTo>
                    <a:pt x="3624307" y="185112"/>
                    <a:pt x="3628042" y="178162"/>
                    <a:pt x="3631644" y="170988"/>
                  </a:cubicBezTo>
                  <a:cubicBezTo>
                    <a:pt x="3635246" y="178162"/>
                    <a:pt x="3638981" y="185112"/>
                    <a:pt x="3642881" y="191691"/>
                  </a:cubicBezTo>
                  <a:close/>
                  <a:moveTo>
                    <a:pt x="3660591" y="170988"/>
                  </a:moveTo>
                  <a:cubicBezTo>
                    <a:pt x="3664193" y="178162"/>
                    <a:pt x="3667928" y="185112"/>
                    <a:pt x="3671828" y="191691"/>
                  </a:cubicBezTo>
                  <a:cubicBezTo>
                    <a:pt x="3668241" y="197540"/>
                    <a:pt x="3664505" y="203076"/>
                    <a:pt x="3660591" y="208151"/>
                  </a:cubicBezTo>
                  <a:cubicBezTo>
                    <a:pt x="3656662" y="203061"/>
                    <a:pt x="3652941" y="197540"/>
                    <a:pt x="3649354" y="191691"/>
                  </a:cubicBezTo>
                  <a:cubicBezTo>
                    <a:pt x="3653254" y="185112"/>
                    <a:pt x="3656990" y="178162"/>
                    <a:pt x="3660591" y="170988"/>
                  </a:cubicBezTo>
                  <a:close/>
                  <a:moveTo>
                    <a:pt x="3660591" y="158398"/>
                  </a:moveTo>
                  <a:cubicBezTo>
                    <a:pt x="3657094" y="151031"/>
                    <a:pt x="3653686" y="143500"/>
                    <a:pt x="3650322" y="135910"/>
                  </a:cubicBezTo>
                  <a:lnTo>
                    <a:pt x="3670846" y="135910"/>
                  </a:lnTo>
                  <a:cubicBezTo>
                    <a:pt x="3667497" y="143500"/>
                    <a:pt x="3664089" y="151046"/>
                    <a:pt x="3660591" y="158398"/>
                  </a:cubicBezTo>
                  <a:close/>
                  <a:moveTo>
                    <a:pt x="3631644" y="158398"/>
                  </a:moveTo>
                  <a:cubicBezTo>
                    <a:pt x="3628146" y="151031"/>
                    <a:pt x="3624739" y="143500"/>
                    <a:pt x="3621375" y="135910"/>
                  </a:cubicBezTo>
                  <a:lnTo>
                    <a:pt x="3641898" y="135910"/>
                  </a:lnTo>
                  <a:cubicBezTo>
                    <a:pt x="3638550" y="143500"/>
                    <a:pt x="3635142" y="151046"/>
                    <a:pt x="3631644" y="158398"/>
                  </a:cubicBezTo>
                  <a:close/>
                  <a:moveTo>
                    <a:pt x="3628578" y="164768"/>
                  </a:moveTo>
                  <a:cubicBezTo>
                    <a:pt x="3624917" y="172224"/>
                    <a:pt x="3621137" y="179442"/>
                    <a:pt x="3617178" y="186288"/>
                  </a:cubicBezTo>
                  <a:cubicBezTo>
                    <a:pt x="3608263" y="170885"/>
                    <a:pt x="3600241" y="153531"/>
                    <a:pt x="3592443" y="135925"/>
                  </a:cubicBezTo>
                  <a:lnTo>
                    <a:pt x="3615348" y="135925"/>
                  </a:lnTo>
                  <a:cubicBezTo>
                    <a:pt x="3619648" y="145673"/>
                    <a:pt x="3624024" y="155376"/>
                    <a:pt x="3628578" y="164768"/>
                  </a:cubicBezTo>
                  <a:close/>
                  <a:moveTo>
                    <a:pt x="3613949" y="191691"/>
                  </a:moveTo>
                  <a:cubicBezTo>
                    <a:pt x="3602503" y="210383"/>
                    <a:pt x="3589526" y="225653"/>
                    <a:pt x="3573765" y="234181"/>
                  </a:cubicBezTo>
                  <a:cubicBezTo>
                    <a:pt x="3543925" y="218033"/>
                    <a:pt x="3524101" y="177656"/>
                    <a:pt x="3505617" y="135910"/>
                  </a:cubicBezTo>
                  <a:lnTo>
                    <a:pt x="3586416" y="135910"/>
                  </a:lnTo>
                  <a:cubicBezTo>
                    <a:pt x="3595018" y="155436"/>
                    <a:pt x="3603903" y="174754"/>
                    <a:pt x="3613949" y="191691"/>
                  </a:cubicBezTo>
                  <a:close/>
                  <a:moveTo>
                    <a:pt x="1728371" y="117128"/>
                  </a:moveTo>
                  <a:lnTo>
                    <a:pt x="1751275" y="117143"/>
                  </a:lnTo>
                  <a:cubicBezTo>
                    <a:pt x="1750412" y="119122"/>
                    <a:pt x="1749534" y="121101"/>
                    <a:pt x="1748671" y="123081"/>
                  </a:cubicBezTo>
                  <a:cubicBezTo>
                    <a:pt x="1747599" y="125522"/>
                    <a:pt x="1746528" y="127962"/>
                    <a:pt x="1745456" y="130418"/>
                  </a:cubicBezTo>
                  <a:lnTo>
                    <a:pt x="1722537" y="130418"/>
                  </a:lnTo>
                  <a:cubicBezTo>
                    <a:pt x="1723281" y="128707"/>
                    <a:pt x="1724039" y="127010"/>
                    <a:pt x="1724784" y="125298"/>
                  </a:cubicBezTo>
                  <a:cubicBezTo>
                    <a:pt x="1725989" y="122575"/>
                    <a:pt x="1727180" y="119851"/>
                    <a:pt x="1728371" y="117128"/>
                  </a:cubicBezTo>
                  <a:close/>
                  <a:moveTo>
                    <a:pt x="3218542" y="125283"/>
                  </a:moveTo>
                  <a:cubicBezTo>
                    <a:pt x="3219286" y="126980"/>
                    <a:pt x="3220030" y="128677"/>
                    <a:pt x="3220774" y="130373"/>
                  </a:cubicBezTo>
                  <a:lnTo>
                    <a:pt x="3201606" y="130373"/>
                  </a:lnTo>
                  <a:cubicBezTo>
                    <a:pt x="3200534" y="127933"/>
                    <a:pt x="3199463" y="125507"/>
                    <a:pt x="3198405" y="123066"/>
                  </a:cubicBezTo>
                  <a:cubicBezTo>
                    <a:pt x="3197527" y="121042"/>
                    <a:pt x="3196634" y="119018"/>
                    <a:pt x="3195742" y="117008"/>
                  </a:cubicBezTo>
                  <a:lnTo>
                    <a:pt x="3214911" y="117023"/>
                  </a:lnTo>
                  <a:cubicBezTo>
                    <a:pt x="3216131" y="119777"/>
                    <a:pt x="3217336" y="122530"/>
                    <a:pt x="3218542" y="125283"/>
                  </a:cubicBezTo>
                  <a:close/>
                  <a:moveTo>
                    <a:pt x="3267775" y="117053"/>
                  </a:moveTo>
                  <a:lnTo>
                    <a:pt x="3287003" y="117068"/>
                  </a:lnTo>
                  <a:cubicBezTo>
                    <a:pt x="3286125" y="119077"/>
                    <a:pt x="3285247" y="121071"/>
                    <a:pt x="3284369" y="123081"/>
                  </a:cubicBezTo>
                  <a:cubicBezTo>
                    <a:pt x="3283297" y="125522"/>
                    <a:pt x="3282226" y="127962"/>
                    <a:pt x="3281154" y="130418"/>
                  </a:cubicBezTo>
                  <a:lnTo>
                    <a:pt x="3261925" y="130418"/>
                  </a:lnTo>
                  <a:cubicBezTo>
                    <a:pt x="3262669" y="128707"/>
                    <a:pt x="3263429" y="127010"/>
                    <a:pt x="3264173" y="125298"/>
                  </a:cubicBezTo>
                  <a:cubicBezTo>
                    <a:pt x="3265363" y="122545"/>
                    <a:pt x="3266569" y="119807"/>
                    <a:pt x="3267775" y="117053"/>
                  </a:cubicBezTo>
                  <a:close/>
                  <a:moveTo>
                    <a:pt x="3403401" y="56674"/>
                  </a:moveTo>
                  <a:cubicBezTo>
                    <a:pt x="3393504" y="73372"/>
                    <a:pt x="3384724" y="92378"/>
                    <a:pt x="3376240" y="111606"/>
                  </a:cubicBezTo>
                  <a:lnTo>
                    <a:pt x="3328080" y="111576"/>
                  </a:lnTo>
                  <a:cubicBezTo>
                    <a:pt x="3342858" y="78239"/>
                    <a:pt x="3358530" y="45869"/>
                    <a:pt x="3379529" y="26134"/>
                  </a:cubicBezTo>
                  <a:cubicBezTo>
                    <a:pt x="3388310" y="34379"/>
                    <a:pt x="3396169" y="44842"/>
                    <a:pt x="3403401" y="56674"/>
                  </a:cubicBezTo>
                  <a:close/>
                  <a:moveTo>
                    <a:pt x="3466727" y="111666"/>
                  </a:moveTo>
                  <a:lnTo>
                    <a:pt x="3466013" y="111666"/>
                  </a:lnTo>
                  <a:cubicBezTo>
                    <a:pt x="3462397" y="103480"/>
                    <a:pt x="3458736" y="95354"/>
                    <a:pt x="3454956" y="87407"/>
                  </a:cubicBezTo>
                  <a:cubicBezTo>
                    <a:pt x="3458631" y="79772"/>
                    <a:pt x="3462412" y="72375"/>
                    <a:pt x="3466371" y="65335"/>
                  </a:cubicBezTo>
                  <a:cubicBezTo>
                    <a:pt x="3470330" y="72375"/>
                    <a:pt x="3474109" y="79772"/>
                    <a:pt x="3477786" y="87407"/>
                  </a:cubicBezTo>
                  <a:cubicBezTo>
                    <a:pt x="3474005" y="95339"/>
                    <a:pt x="3470344" y="103480"/>
                    <a:pt x="3466727" y="111666"/>
                  </a:cubicBezTo>
                  <a:close/>
                  <a:moveTo>
                    <a:pt x="3480836" y="93851"/>
                  </a:moveTo>
                  <a:cubicBezTo>
                    <a:pt x="3483575" y="99715"/>
                    <a:pt x="3486269" y="105683"/>
                    <a:pt x="3488918" y="111666"/>
                  </a:cubicBezTo>
                  <a:lnTo>
                    <a:pt x="3472755" y="111651"/>
                  </a:lnTo>
                  <a:cubicBezTo>
                    <a:pt x="3475420" y="105683"/>
                    <a:pt x="3478098" y="99715"/>
                    <a:pt x="3480836" y="93851"/>
                  </a:cubicBezTo>
                  <a:close/>
                  <a:moveTo>
                    <a:pt x="3016299" y="26105"/>
                  </a:moveTo>
                  <a:cubicBezTo>
                    <a:pt x="3020125" y="29691"/>
                    <a:pt x="3023756" y="33709"/>
                    <a:pt x="3027253" y="38055"/>
                  </a:cubicBezTo>
                  <a:cubicBezTo>
                    <a:pt x="3024113" y="42222"/>
                    <a:pt x="3021106" y="46628"/>
                    <a:pt x="3018189" y="51271"/>
                  </a:cubicBezTo>
                  <a:cubicBezTo>
                    <a:pt x="3014722" y="45750"/>
                    <a:pt x="3011106" y="40511"/>
                    <a:pt x="3007310" y="35674"/>
                  </a:cubicBezTo>
                  <a:cubicBezTo>
                    <a:pt x="3010197" y="32221"/>
                    <a:pt x="3013189" y="29021"/>
                    <a:pt x="3016299" y="26105"/>
                  </a:cubicBezTo>
                  <a:close/>
                  <a:moveTo>
                    <a:pt x="3450044" y="77376"/>
                  </a:moveTo>
                  <a:cubicBezTo>
                    <a:pt x="3447008" y="71318"/>
                    <a:pt x="3443868" y="65425"/>
                    <a:pt x="3440623" y="59769"/>
                  </a:cubicBezTo>
                  <a:cubicBezTo>
                    <a:pt x="3444225" y="53697"/>
                    <a:pt x="3447960" y="47967"/>
                    <a:pt x="3451890" y="42654"/>
                  </a:cubicBezTo>
                  <a:cubicBezTo>
                    <a:pt x="3455149" y="47044"/>
                    <a:pt x="3458275" y="51733"/>
                    <a:pt x="3461295" y="56659"/>
                  </a:cubicBezTo>
                  <a:cubicBezTo>
                    <a:pt x="3457381" y="63252"/>
                    <a:pt x="3453661" y="70187"/>
                    <a:pt x="3450044" y="77376"/>
                  </a:cubicBezTo>
                  <a:close/>
                  <a:moveTo>
                    <a:pt x="3446978" y="83597"/>
                  </a:moveTo>
                  <a:cubicBezTo>
                    <a:pt x="3443064" y="91663"/>
                    <a:pt x="3439299" y="99953"/>
                    <a:pt x="3435578" y="108317"/>
                  </a:cubicBezTo>
                  <a:cubicBezTo>
                    <a:pt x="3432437" y="101263"/>
                    <a:pt x="3429268" y="94253"/>
                    <a:pt x="3426008" y="87392"/>
                  </a:cubicBezTo>
                  <a:cubicBezTo>
                    <a:pt x="3429685" y="79757"/>
                    <a:pt x="3433465" y="72360"/>
                    <a:pt x="3437423" y="65321"/>
                  </a:cubicBezTo>
                  <a:cubicBezTo>
                    <a:pt x="3440712" y="71200"/>
                    <a:pt x="3443883" y="77316"/>
                    <a:pt x="3446978" y="83597"/>
                  </a:cubicBezTo>
                  <a:close/>
                  <a:moveTo>
                    <a:pt x="3431009" y="111636"/>
                  </a:moveTo>
                  <a:lnTo>
                    <a:pt x="3414891" y="111621"/>
                  </a:lnTo>
                  <a:cubicBezTo>
                    <a:pt x="3417540" y="105638"/>
                    <a:pt x="3420219" y="99700"/>
                    <a:pt x="3422958" y="93851"/>
                  </a:cubicBezTo>
                  <a:cubicBezTo>
                    <a:pt x="3425681" y="99715"/>
                    <a:pt x="3428360" y="105653"/>
                    <a:pt x="3431009" y="111636"/>
                  </a:cubicBezTo>
                  <a:close/>
                  <a:moveTo>
                    <a:pt x="1854145" y="135925"/>
                  </a:moveTo>
                  <a:lnTo>
                    <a:pt x="1905922" y="135925"/>
                  </a:lnTo>
                  <a:cubicBezTo>
                    <a:pt x="1914525" y="155436"/>
                    <a:pt x="1923410" y="174754"/>
                    <a:pt x="1933441" y="191676"/>
                  </a:cubicBezTo>
                  <a:cubicBezTo>
                    <a:pt x="1925717" y="204296"/>
                    <a:pt x="1917278" y="215354"/>
                    <a:pt x="1907768" y="223852"/>
                  </a:cubicBezTo>
                  <a:cubicBezTo>
                    <a:pt x="1885697" y="204133"/>
                    <a:pt x="1869459" y="170498"/>
                    <a:pt x="1854145" y="135925"/>
                  </a:cubicBezTo>
                  <a:close/>
                  <a:moveTo>
                    <a:pt x="1903437" y="227484"/>
                  </a:moveTo>
                  <a:cubicBezTo>
                    <a:pt x="1900193" y="230014"/>
                    <a:pt x="1896815" y="232261"/>
                    <a:pt x="1893317" y="234166"/>
                  </a:cubicBezTo>
                  <a:cubicBezTo>
                    <a:pt x="1863506" y="218003"/>
                    <a:pt x="1843683" y="177641"/>
                    <a:pt x="1825213" y="135925"/>
                  </a:cubicBezTo>
                  <a:lnTo>
                    <a:pt x="1848118" y="135925"/>
                  </a:lnTo>
                  <a:cubicBezTo>
                    <a:pt x="1863834" y="171539"/>
                    <a:pt x="1880428" y="206544"/>
                    <a:pt x="1903437" y="227484"/>
                  </a:cubicBezTo>
                  <a:close/>
                  <a:moveTo>
                    <a:pt x="3154576" y="111472"/>
                  </a:moveTo>
                  <a:lnTo>
                    <a:pt x="3106459" y="111442"/>
                  </a:lnTo>
                  <a:cubicBezTo>
                    <a:pt x="3097991" y="92273"/>
                    <a:pt x="3089255" y="73328"/>
                    <a:pt x="3079388" y="56689"/>
                  </a:cubicBezTo>
                  <a:cubicBezTo>
                    <a:pt x="3086621" y="44886"/>
                    <a:pt x="3094449" y="34439"/>
                    <a:pt x="3103215" y="26194"/>
                  </a:cubicBezTo>
                  <a:cubicBezTo>
                    <a:pt x="3124170" y="45913"/>
                    <a:pt x="3139812" y="78194"/>
                    <a:pt x="3154576" y="111472"/>
                  </a:cubicBezTo>
                  <a:close/>
                  <a:moveTo>
                    <a:pt x="3189595" y="125283"/>
                  </a:moveTo>
                  <a:cubicBezTo>
                    <a:pt x="3190339" y="126980"/>
                    <a:pt x="3191083" y="128677"/>
                    <a:pt x="3191827" y="130373"/>
                  </a:cubicBezTo>
                  <a:lnTo>
                    <a:pt x="3168908" y="130373"/>
                  </a:lnTo>
                  <a:cubicBezTo>
                    <a:pt x="3167837" y="127933"/>
                    <a:pt x="3166765" y="125507"/>
                    <a:pt x="3165708" y="123066"/>
                  </a:cubicBezTo>
                  <a:cubicBezTo>
                    <a:pt x="3164815" y="121042"/>
                    <a:pt x="3163937" y="119003"/>
                    <a:pt x="3163044" y="116979"/>
                  </a:cubicBezTo>
                  <a:lnTo>
                    <a:pt x="3185963" y="116994"/>
                  </a:lnTo>
                  <a:cubicBezTo>
                    <a:pt x="3187184" y="119762"/>
                    <a:pt x="3188389" y="122530"/>
                    <a:pt x="3189595" y="125283"/>
                  </a:cubicBezTo>
                  <a:close/>
                  <a:moveTo>
                    <a:pt x="2322269" y="125283"/>
                  </a:moveTo>
                  <a:cubicBezTo>
                    <a:pt x="2323013" y="126980"/>
                    <a:pt x="2323757" y="128692"/>
                    <a:pt x="2324501" y="130388"/>
                  </a:cubicBezTo>
                  <a:lnTo>
                    <a:pt x="2272769" y="130388"/>
                  </a:lnTo>
                  <a:cubicBezTo>
                    <a:pt x="2271697" y="127947"/>
                    <a:pt x="2270626" y="125507"/>
                    <a:pt x="2269554" y="123066"/>
                  </a:cubicBezTo>
                  <a:cubicBezTo>
                    <a:pt x="2268736" y="121191"/>
                    <a:pt x="2267917" y="119330"/>
                    <a:pt x="2267099" y="117455"/>
                  </a:cubicBezTo>
                  <a:lnTo>
                    <a:pt x="2318846" y="117485"/>
                  </a:lnTo>
                  <a:cubicBezTo>
                    <a:pt x="2319992" y="120089"/>
                    <a:pt x="2321123" y="122694"/>
                    <a:pt x="2322269" y="125283"/>
                  </a:cubicBezTo>
                  <a:close/>
                  <a:moveTo>
                    <a:pt x="2229103" y="110892"/>
                  </a:moveTo>
                  <a:lnTo>
                    <a:pt x="2210098" y="110877"/>
                  </a:lnTo>
                  <a:cubicBezTo>
                    <a:pt x="2213208" y="103867"/>
                    <a:pt x="2216363" y="96917"/>
                    <a:pt x="2219593" y="90101"/>
                  </a:cubicBezTo>
                  <a:cubicBezTo>
                    <a:pt x="2222837" y="96917"/>
                    <a:pt x="2225992" y="103882"/>
                    <a:pt x="2229103" y="110892"/>
                  </a:cubicBezTo>
                  <a:close/>
                  <a:moveTo>
                    <a:pt x="2200156" y="110877"/>
                  </a:moveTo>
                  <a:lnTo>
                    <a:pt x="2181165" y="110862"/>
                  </a:lnTo>
                  <a:cubicBezTo>
                    <a:pt x="2184276" y="103867"/>
                    <a:pt x="2187431" y="96917"/>
                    <a:pt x="2190661" y="90116"/>
                  </a:cubicBezTo>
                  <a:cubicBezTo>
                    <a:pt x="2193890" y="96917"/>
                    <a:pt x="2197046" y="103867"/>
                    <a:pt x="2200156" y="110877"/>
                  </a:cubicBezTo>
                  <a:close/>
                  <a:moveTo>
                    <a:pt x="2216527" y="83746"/>
                  </a:moveTo>
                  <a:cubicBezTo>
                    <a:pt x="2212643" y="91767"/>
                    <a:pt x="2208892" y="100027"/>
                    <a:pt x="2205201" y="108347"/>
                  </a:cubicBezTo>
                  <a:cubicBezTo>
                    <a:pt x="2201481" y="99983"/>
                    <a:pt x="2197715" y="91678"/>
                    <a:pt x="2193801" y="83612"/>
                  </a:cubicBezTo>
                  <a:cubicBezTo>
                    <a:pt x="2197447" y="76200"/>
                    <a:pt x="2201198" y="69011"/>
                    <a:pt x="2205142" y="62195"/>
                  </a:cubicBezTo>
                  <a:cubicBezTo>
                    <a:pt x="2209085" y="69041"/>
                    <a:pt x="2212866" y="76274"/>
                    <a:pt x="2216527" y="83746"/>
                  </a:cubicBezTo>
                  <a:close/>
                  <a:moveTo>
                    <a:pt x="2187535" y="83641"/>
                  </a:moveTo>
                  <a:cubicBezTo>
                    <a:pt x="2183621" y="91708"/>
                    <a:pt x="2179855" y="100012"/>
                    <a:pt x="2176135" y="108377"/>
                  </a:cubicBezTo>
                  <a:cubicBezTo>
                    <a:pt x="2172444" y="100042"/>
                    <a:pt x="2168679" y="91782"/>
                    <a:pt x="2164794" y="83746"/>
                  </a:cubicBezTo>
                  <a:cubicBezTo>
                    <a:pt x="2168456" y="76289"/>
                    <a:pt x="2172235" y="69041"/>
                    <a:pt x="2176194" y="62210"/>
                  </a:cubicBezTo>
                  <a:cubicBezTo>
                    <a:pt x="2180124" y="69011"/>
                    <a:pt x="2183874" y="76215"/>
                    <a:pt x="2187535" y="83641"/>
                  </a:cubicBezTo>
                  <a:close/>
                  <a:moveTo>
                    <a:pt x="2161713" y="90116"/>
                  </a:moveTo>
                  <a:cubicBezTo>
                    <a:pt x="2165107" y="97244"/>
                    <a:pt x="2168396" y="104537"/>
                    <a:pt x="2171655" y="111889"/>
                  </a:cubicBezTo>
                  <a:lnTo>
                    <a:pt x="2151771" y="111874"/>
                  </a:lnTo>
                  <a:cubicBezTo>
                    <a:pt x="2155031" y="104537"/>
                    <a:pt x="2158320" y="97244"/>
                    <a:pt x="2161713" y="90116"/>
                  </a:cubicBezTo>
                  <a:close/>
                  <a:moveTo>
                    <a:pt x="2240622" y="123081"/>
                  </a:moveTo>
                  <a:cubicBezTo>
                    <a:pt x="2239804" y="121206"/>
                    <a:pt x="2238985" y="119330"/>
                    <a:pt x="2238151" y="117455"/>
                  </a:cubicBezTo>
                  <a:lnTo>
                    <a:pt x="2261071" y="117470"/>
                  </a:lnTo>
                  <a:cubicBezTo>
                    <a:pt x="2262217" y="120074"/>
                    <a:pt x="2263363" y="122694"/>
                    <a:pt x="2264509" y="125298"/>
                  </a:cubicBezTo>
                  <a:cubicBezTo>
                    <a:pt x="2265253" y="126995"/>
                    <a:pt x="2265997" y="128707"/>
                    <a:pt x="2266741" y="130403"/>
                  </a:cubicBezTo>
                  <a:lnTo>
                    <a:pt x="2243822" y="130403"/>
                  </a:lnTo>
                  <a:cubicBezTo>
                    <a:pt x="2242765" y="127962"/>
                    <a:pt x="2241694" y="125507"/>
                    <a:pt x="2240622" y="123081"/>
                  </a:cubicBezTo>
                  <a:close/>
                  <a:moveTo>
                    <a:pt x="2355890" y="135940"/>
                  </a:moveTo>
                  <a:cubicBezTo>
                    <a:pt x="2360190" y="145673"/>
                    <a:pt x="2364551" y="155362"/>
                    <a:pt x="2369090" y="164738"/>
                  </a:cubicBezTo>
                  <a:cubicBezTo>
                    <a:pt x="2365429" y="172194"/>
                    <a:pt x="2361649" y="179427"/>
                    <a:pt x="2357691" y="186258"/>
                  </a:cubicBezTo>
                  <a:cubicBezTo>
                    <a:pt x="2348791" y="170870"/>
                    <a:pt x="2340769" y="153516"/>
                    <a:pt x="2332985" y="135940"/>
                  </a:cubicBezTo>
                  <a:lnTo>
                    <a:pt x="2355890" y="135940"/>
                  </a:lnTo>
                  <a:close/>
                  <a:moveTo>
                    <a:pt x="2375297" y="164604"/>
                  </a:moveTo>
                  <a:cubicBezTo>
                    <a:pt x="2379181" y="156582"/>
                    <a:pt x="2382932" y="148322"/>
                    <a:pt x="2386623" y="140003"/>
                  </a:cubicBezTo>
                  <a:cubicBezTo>
                    <a:pt x="2390343" y="148367"/>
                    <a:pt x="2394108" y="156671"/>
                    <a:pt x="2398023" y="164738"/>
                  </a:cubicBezTo>
                  <a:cubicBezTo>
                    <a:pt x="2394377" y="172149"/>
                    <a:pt x="2390626" y="179338"/>
                    <a:pt x="2386697" y="186139"/>
                  </a:cubicBezTo>
                  <a:cubicBezTo>
                    <a:pt x="2382738" y="179293"/>
                    <a:pt x="2378958" y="172060"/>
                    <a:pt x="2375297" y="164604"/>
                  </a:cubicBezTo>
                  <a:close/>
                  <a:moveTo>
                    <a:pt x="2404303" y="164738"/>
                  </a:moveTo>
                  <a:cubicBezTo>
                    <a:pt x="2408217" y="156671"/>
                    <a:pt x="2411983" y="148367"/>
                    <a:pt x="2415704" y="140003"/>
                  </a:cubicBezTo>
                  <a:cubicBezTo>
                    <a:pt x="2419395" y="148322"/>
                    <a:pt x="2423145" y="156567"/>
                    <a:pt x="2427029" y="164589"/>
                  </a:cubicBezTo>
                  <a:cubicBezTo>
                    <a:pt x="2423368" y="172045"/>
                    <a:pt x="2419588" y="179293"/>
                    <a:pt x="2415629" y="186139"/>
                  </a:cubicBezTo>
                  <a:cubicBezTo>
                    <a:pt x="2411700" y="179338"/>
                    <a:pt x="2407950" y="172149"/>
                    <a:pt x="2404303" y="164738"/>
                  </a:cubicBezTo>
                  <a:close/>
                  <a:moveTo>
                    <a:pt x="2430110" y="158234"/>
                  </a:moveTo>
                  <a:cubicBezTo>
                    <a:pt x="2426643" y="150926"/>
                    <a:pt x="2423264" y="143455"/>
                    <a:pt x="2419945" y="135940"/>
                  </a:cubicBezTo>
                  <a:lnTo>
                    <a:pt x="2440290" y="135940"/>
                  </a:lnTo>
                  <a:cubicBezTo>
                    <a:pt x="2436956" y="143455"/>
                    <a:pt x="2433578" y="150926"/>
                    <a:pt x="2430110" y="158234"/>
                  </a:cubicBezTo>
                  <a:close/>
                  <a:moveTo>
                    <a:pt x="2401163" y="158234"/>
                  </a:moveTo>
                  <a:cubicBezTo>
                    <a:pt x="2397695" y="150926"/>
                    <a:pt x="2394317" y="143455"/>
                    <a:pt x="2390998" y="135940"/>
                  </a:cubicBezTo>
                  <a:lnTo>
                    <a:pt x="2411343" y="135940"/>
                  </a:lnTo>
                  <a:cubicBezTo>
                    <a:pt x="2408009" y="143455"/>
                    <a:pt x="2404631" y="150926"/>
                    <a:pt x="2401163" y="158234"/>
                  </a:cubicBezTo>
                  <a:close/>
                  <a:moveTo>
                    <a:pt x="2372216" y="158234"/>
                  </a:moveTo>
                  <a:cubicBezTo>
                    <a:pt x="2368748" y="150941"/>
                    <a:pt x="2365370" y="143470"/>
                    <a:pt x="2362051" y="135940"/>
                  </a:cubicBezTo>
                  <a:lnTo>
                    <a:pt x="2382396" y="135940"/>
                  </a:lnTo>
                  <a:cubicBezTo>
                    <a:pt x="2379062" y="143455"/>
                    <a:pt x="2375684" y="150926"/>
                    <a:pt x="2372216" y="158234"/>
                  </a:cubicBezTo>
                  <a:close/>
                  <a:moveTo>
                    <a:pt x="2372156" y="170959"/>
                  </a:moveTo>
                  <a:cubicBezTo>
                    <a:pt x="2375758" y="178132"/>
                    <a:pt x="2379494" y="185082"/>
                    <a:pt x="2383393" y="191676"/>
                  </a:cubicBezTo>
                  <a:cubicBezTo>
                    <a:pt x="2379806" y="197525"/>
                    <a:pt x="2376071" y="203061"/>
                    <a:pt x="2372156" y="208151"/>
                  </a:cubicBezTo>
                  <a:cubicBezTo>
                    <a:pt x="2368228" y="203061"/>
                    <a:pt x="2364507" y="197540"/>
                    <a:pt x="2360920" y="191676"/>
                  </a:cubicBezTo>
                  <a:cubicBezTo>
                    <a:pt x="2364819" y="185082"/>
                    <a:pt x="2368555" y="178147"/>
                    <a:pt x="2372156" y="170959"/>
                  </a:cubicBezTo>
                  <a:close/>
                  <a:moveTo>
                    <a:pt x="2430185" y="170974"/>
                  </a:moveTo>
                  <a:cubicBezTo>
                    <a:pt x="2433786" y="178147"/>
                    <a:pt x="2437521" y="185097"/>
                    <a:pt x="2441421" y="191676"/>
                  </a:cubicBezTo>
                  <a:cubicBezTo>
                    <a:pt x="2437835" y="197525"/>
                    <a:pt x="2434099" y="203061"/>
                    <a:pt x="2430185" y="208151"/>
                  </a:cubicBezTo>
                  <a:cubicBezTo>
                    <a:pt x="2426255" y="203061"/>
                    <a:pt x="2422535" y="197540"/>
                    <a:pt x="2418948" y="191676"/>
                  </a:cubicBezTo>
                  <a:cubicBezTo>
                    <a:pt x="2422847" y="185097"/>
                    <a:pt x="2426568" y="178147"/>
                    <a:pt x="2430185" y="170974"/>
                  </a:cubicBezTo>
                  <a:close/>
                  <a:moveTo>
                    <a:pt x="2433251" y="164738"/>
                  </a:moveTo>
                  <a:cubicBezTo>
                    <a:pt x="2437790" y="155362"/>
                    <a:pt x="2442150" y="145673"/>
                    <a:pt x="2446451" y="135925"/>
                  </a:cubicBezTo>
                  <a:lnTo>
                    <a:pt x="2469356" y="135925"/>
                  </a:lnTo>
                  <a:cubicBezTo>
                    <a:pt x="2461572" y="153501"/>
                    <a:pt x="2453550" y="170855"/>
                    <a:pt x="2444650" y="186258"/>
                  </a:cubicBezTo>
                  <a:cubicBezTo>
                    <a:pt x="2440692" y="179427"/>
                    <a:pt x="2436912" y="172194"/>
                    <a:pt x="2433251" y="164738"/>
                  </a:cubicBezTo>
                  <a:close/>
                  <a:moveTo>
                    <a:pt x="2483450" y="117589"/>
                  </a:moveTo>
                  <a:lnTo>
                    <a:pt x="2535153" y="117619"/>
                  </a:lnTo>
                  <a:cubicBezTo>
                    <a:pt x="2534349" y="119435"/>
                    <a:pt x="2533561" y="121250"/>
                    <a:pt x="2532771" y="123066"/>
                  </a:cubicBezTo>
                  <a:cubicBezTo>
                    <a:pt x="2531700" y="125507"/>
                    <a:pt x="2530628" y="127947"/>
                    <a:pt x="2529557" y="130388"/>
                  </a:cubicBezTo>
                  <a:lnTo>
                    <a:pt x="2477839" y="130388"/>
                  </a:lnTo>
                  <a:cubicBezTo>
                    <a:pt x="2478584" y="128692"/>
                    <a:pt x="2479328" y="126980"/>
                    <a:pt x="2480072" y="125283"/>
                  </a:cubicBezTo>
                  <a:cubicBezTo>
                    <a:pt x="2481203" y="122724"/>
                    <a:pt x="2482319" y="120164"/>
                    <a:pt x="2483450" y="117589"/>
                  </a:cubicBezTo>
                  <a:close/>
                  <a:moveTo>
                    <a:pt x="2743275" y="125283"/>
                  </a:moveTo>
                  <a:cubicBezTo>
                    <a:pt x="2744019" y="126980"/>
                    <a:pt x="2744763" y="128677"/>
                    <a:pt x="2745507" y="130388"/>
                  </a:cubicBezTo>
                  <a:lnTo>
                    <a:pt x="2693774" y="130388"/>
                  </a:lnTo>
                  <a:cubicBezTo>
                    <a:pt x="2692703" y="127947"/>
                    <a:pt x="2691631" y="125507"/>
                    <a:pt x="2690559" y="123066"/>
                  </a:cubicBezTo>
                  <a:cubicBezTo>
                    <a:pt x="2689785" y="121280"/>
                    <a:pt x="2688997" y="119494"/>
                    <a:pt x="2688208" y="117708"/>
                  </a:cubicBezTo>
                  <a:lnTo>
                    <a:pt x="2739956" y="117738"/>
                  </a:lnTo>
                  <a:cubicBezTo>
                    <a:pt x="2741072" y="120268"/>
                    <a:pt x="2742173" y="122783"/>
                    <a:pt x="2743275" y="125283"/>
                  </a:cubicBezTo>
                  <a:close/>
                  <a:moveTo>
                    <a:pt x="2650227" y="111160"/>
                  </a:moveTo>
                  <a:lnTo>
                    <a:pt x="2631028" y="111145"/>
                  </a:lnTo>
                  <a:cubicBezTo>
                    <a:pt x="2634169" y="104061"/>
                    <a:pt x="2637353" y="97021"/>
                    <a:pt x="2640627" y="90145"/>
                  </a:cubicBezTo>
                  <a:cubicBezTo>
                    <a:pt x="2643887" y="97021"/>
                    <a:pt x="2647072" y="104061"/>
                    <a:pt x="2650227" y="111160"/>
                  </a:cubicBezTo>
                  <a:close/>
                  <a:moveTo>
                    <a:pt x="2621265" y="111130"/>
                  </a:moveTo>
                  <a:lnTo>
                    <a:pt x="2602066" y="111115"/>
                  </a:lnTo>
                  <a:cubicBezTo>
                    <a:pt x="2605207" y="104031"/>
                    <a:pt x="2608391" y="97006"/>
                    <a:pt x="2611666" y="90130"/>
                  </a:cubicBezTo>
                  <a:cubicBezTo>
                    <a:pt x="2614940" y="97021"/>
                    <a:pt x="2618124" y="104046"/>
                    <a:pt x="2621265" y="111130"/>
                  </a:cubicBezTo>
                  <a:close/>
                  <a:moveTo>
                    <a:pt x="2582733" y="90145"/>
                  </a:moveTo>
                  <a:cubicBezTo>
                    <a:pt x="2585993" y="97021"/>
                    <a:pt x="2589178" y="104046"/>
                    <a:pt x="2592318" y="111130"/>
                  </a:cubicBezTo>
                  <a:lnTo>
                    <a:pt x="2573149" y="111115"/>
                  </a:lnTo>
                  <a:cubicBezTo>
                    <a:pt x="2576289" y="104031"/>
                    <a:pt x="2579459" y="97006"/>
                    <a:pt x="2582733" y="90145"/>
                  </a:cubicBezTo>
                  <a:close/>
                  <a:moveTo>
                    <a:pt x="2637547" y="83775"/>
                  </a:moveTo>
                  <a:cubicBezTo>
                    <a:pt x="2633662" y="91797"/>
                    <a:pt x="2629912" y="100057"/>
                    <a:pt x="2626221" y="108377"/>
                  </a:cubicBezTo>
                  <a:cubicBezTo>
                    <a:pt x="2622500" y="100012"/>
                    <a:pt x="2618735" y="91708"/>
                    <a:pt x="2614821" y="83641"/>
                  </a:cubicBezTo>
                  <a:cubicBezTo>
                    <a:pt x="2618467" y="76230"/>
                    <a:pt x="2622217" y="69026"/>
                    <a:pt x="2626147" y="62225"/>
                  </a:cubicBezTo>
                  <a:cubicBezTo>
                    <a:pt x="2630106" y="69071"/>
                    <a:pt x="2633886" y="76304"/>
                    <a:pt x="2637547" y="83775"/>
                  </a:cubicBezTo>
                  <a:close/>
                  <a:moveTo>
                    <a:pt x="2608525" y="83626"/>
                  </a:moveTo>
                  <a:cubicBezTo>
                    <a:pt x="2604611" y="91693"/>
                    <a:pt x="2600846" y="99998"/>
                    <a:pt x="2597125" y="108362"/>
                  </a:cubicBezTo>
                  <a:cubicBezTo>
                    <a:pt x="2593434" y="100042"/>
                    <a:pt x="2589684" y="91797"/>
                    <a:pt x="2585799" y="83775"/>
                  </a:cubicBezTo>
                  <a:cubicBezTo>
                    <a:pt x="2589461" y="76304"/>
                    <a:pt x="2593241" y="69071"/>
                    <a:pt x="2597199" y="62225"/>
                  </a:cubicBezTo>
                  <a:cubicBezTo>
                    <a:pt x="2601128" y="69026"/>
                    <a:pt x="2604894" y="76215"/>
                    <a:pt x="2608525" y="83626"/>
                  </a:cubicBezTo>
                  <a:close/>
                  <a:moveTo>
                    <a:pt x="2535584" y="130388"/>
                  </a:moveTo>
                  <a:cubicBezTo>
                    <a:pt x="2536329" y="128692"/>
                    <a:pt x="2537073" y="126980"/>
                    <a:pt x="2537817" y="125283"/>
                  </a:cubicBezTo>
                  <a:cubicBezTo>
                    <a:pt x="2538933" y="122739"/>
                    <a:pt x="2540049" y="120179"/>
                    <a:pt x="2541181" y="117634"/>
                  </a:cubicBezTo>
                  <a:lnTo>
                    <a:pt x="2564085" y="117649"/>
                  </a:lnTo>
                  <a:cubicBezTo>
                    <a:pt x="2563296" y="119464"/>
                    <a:pt x="2562493" y="121265"/>
                    <a:pt x="2561704" y="123081"/>
                  </a:cubicBezTo>
                  <a:cubicBezTo>
                    <a:pt x="2560632" y="125522"/>
                    <a:pt x="2559560" y="127962"/>
                    <a:pt x="2558489" y="130403"/>
                  </a:cubicBezTo>
                  <a:lnTo>
                    <a:pt x="2535584" y="130388"/>
                  </a:lnTo>
                  <a:close/>
                  <a:moveTo>
                    <a:pt x="2661627" y="123081"/>
                  </a:moveTo>
                  <a:cubicBezTo>
                    <a:pt x="2660838" y="121295"/>
                    <a:pt x="2660065" y="119494"/>
                    <a:pt x="2659275" y="117708"/>
                  </a:cubicBezTo>
                  <a:lnTo>
                    <a:pt x="2682195" y="117723"/>
                  </a:lnTo>
                  <a:cubicBezTo>
                    <a:pt x="2683312" y="120253"/>
                    <a:pt x="2684413" y="122768"/>
                    <a:pt x="2685514" y="125298"/>
                  </a:cubicBezTo>
                  <a:cubicBezTo>
                    <a:pt x="2686258" y="126995"/>
                    <a:pt x="2687003" y="128707"/>
                    <a:pt x="2687747" y="130403"/>
                  </a:cubicBezTo>
                  <a:lnTo>
                    <a:pt x="2664827" y="130403"/>
                  </a:lnTo>
                  <a:cubicBezTo>
                    <a:pt x="2663755" y="127947"/>
                    <a:pt x="2662699" y="125507"/>
                    <a:pt x="2661627" y="123081"/>
                  </a:cubicBezTo>
                  <a:close/>
                  <a:moveTo>
                    <a:pt x="2776895" y="135925"/>
                  </a:moveTo>
                  <a:cubicBezTo>
                    <a:pt x="2781181" y="145658"/>
                    <a:pt x="2785542" y="155347"/>
                    <a:pt x="2790081" y="164708"/>
                  </a:cubicBezTo>
                  <a:cubicBezTo>
                    <a:pt x="2786419" y="172164"/>
                    <a:pt x="2782639" y="179397"/>
                    <a:pt x="2778680" y="186243"/>
                  </a:cubicBezTo>
                  <a:cubicBezTo>
                    <a:pt x="2769780" y="170855"/>
                    <a:pt x="2761759" y="153516"/>
                    <a:pt x="2753975" y="135940"/>
                  </a:cubicBezTo>
                  <a:lnTo>
                    <a:pt x="2776895" y="135925"/>
                  </a:lnTo>
                  <a:close/>
                  <a:moveTo>
                    <a:pt x="2796287" y="164574"/>
                  </a:moveTo>
                  <a:cubicBezTo>
                    <a:pt x="2800172" y="156552"/>
                    <a:pt x="2803922" y="148292"/>
                    <a:pt x="2807613" y="139973"/>
                  </a:cubicBezTo>
                  <a:cubicBezTo>
                    <a:pt x="2811334" y="148337"/>
                    <a:pt x="2815099" y="156642"/>
                    <a:pt x="2819013" y="164708"/>
                  </a:cubicBezTo>
                  <a:cubicBezTo>
                    <a:pt x="2815367" y="172120"/>
                    <a:pt x="2811616" y="179323"/>
                    <a:pt x="2807687" y="186125"/>
                  </a:cubicBezTo>
                  <a:cubicBezTo>
                    <a:pt x="2803728" y="179278"/>
                    <a:pt x="2799948" y="172045"/>
                    <a:pt x="2796287" y="164574"/>
                  </a:cubicBezTo>
                  <a:close/>
                  <a:moveTo>
                    <a:pt x="2825308" y="164738"/>
                  </a:moveTo>
                  <a:cubicBezTo>
                    <a:pt x="2829223" y="156671"/>
                    <a:pt x="2832988" y="148367"/>
                    <a:pt x="2836709" y="140003"/>
                  </a:cubicBezTo>
                  <a:cubicBezTo>
                    <a:pt x="2840399" y="148307"/>
                    <a:pt x="2844150" y="156567"/>
                    <a:pt x="2848034" y="164574"/>
                  </a:cubicBezTo>
                  <a:cubicBezTo>
                    <a:pt x="2844373" y="172045"/>
                    <a:pt x="2840593" y="179278"/>
                    <a:pt x="2836634" y="186125"/>
                  </a:cubicBezTo>
                  <a:cubicBezTo>
                    <a:pt x="2832705" y="179338"/>
                    <a:pt x="2828955" y="172149"/>
                    <a:pt x="2825308" y="164738"/>
                  </a:cubicBezTo>
                  <a:close/>
                  <a:moveTo>
                    <a:pt x="2851100" y="158204"/>
                  </a:moveTo>
                  <a:cubicBezTo>
                    <a:pt x="2847632" y="150912"/>
                    <a:pt x="2844269" y="143440"/>
                    <a:pt x="2840935" y="135925"/>
                  </a:cubicBezTo>
                  <a:lnTo>
                    <a:pt x="2861265" y="135925"/>
                  </a:lnTo>
                  <a:cubicBezTo>
                    <a:pt x="2857931" y="143440"/>
                    <a:pt x="2854568" y="150912"/>
                    <a:pt x="2851100" y="158204"/>
                  </a:cubicBezTo>
                  <a:close/>
                  <a:moveTo>
                    <a:pt x="2822153" y="158204"/>
                  </a:moveTo>
                  <a:cubicBezTo>
                    <a:pt x="2818686" y="150912"/>
                    <a:pt x="2815322" y="143440"/>
                    <a:pt x="2811988" y="135925"/>
                  </a:cubicBezTo>
                  <a:lnTo>
                    <a:pt x="2832318" y="135925"/>
                  </a:lnTo>
                  <a:cubicBezTo>
                    <a:pt x="2828999" y="143440"/>
                    <a:pt x="2825621" y="150912"/>
                    <a:pt x="2822153" y="158204"/>
                  </a:cubicBezTo>
                  <a:close/>
                  <a:moveTo>
                    <a:pt x="2793221" y="158204"/>
                  </a:moveTo>
                  <a:cubicBezTo>
                    <a:pt x="2789754" y="150912"/>
                    <a:pt x="2786390" y="143440"/>
                    <a:pt x="2783056" y="135925"/>
                  </a:cubicBezTo>
                  <a:lnTo>
                    <a:pt x="2803386" y="135925"/>
                  </a:lnTo>
                  <a:cubicBezTo>
                    <a:pt x="2800052" y="143440"/>
                    <a:pt x="2796674" y="150912"/>
                    <a:pt x="2793221" y="158204"/>
                  </a:cubicBezTo>
                  <a:close/>
                  <a:moveTo>
                    <a:pt x="2793146" y="170944"/>
                  </a:moveTo>
                  <a:cubicBezTo>
                    <a:pt x="2796748" y="178132"/>
                    <a:pt x="2800484" y="185068"/>
                    <a:pt x="2804383" y="191661"/>
                  </a:cubicBezTo>
                  <a:cubicBezTo>
                    <a:pt x="2800796" y="197525"/>
                    <a:pt x="2797061" y="203046"/>
                    <a:pt x="2793146" y="208136"/>
                  </a:cubicBezTo>
                  <a:cubicBezTo>
                    <a:pt x="2789217" y="203046"/>
                    <a:pt x="2785497" y="197510"/>
                    <a:pt x="2781910" y="191661"/>
                  </a:cubicBezTo>
                  <a:cubicBezTo>
                    <a:pt x="2785809" y="185068"/>
                    <a:pt x="2789545" y="178117"/>
                    <a:pt x="2793146" y="170944"/>
                  </a:cubicBezTo>
                  <a:close/>
                  <a:moveTo>
                    <a:pt x="2851175" y="170959"/>
                  </a:moveTo>
                  <a:cubicBezTo>
                    <a:pt x="2854776" y="178147"/>
                    <a:pt x="2858512" y="185082"/>
                    <a:pt x="2862411" y="191676"/>
                  </a:cubicBezTo>
                  <a:cubicBezTo>
                    <a:pt x="2858824" y="197525"/>
                    <a:pt x="2855089" y="203061"/>
                    <a:pt x="2851175" y="208151"/>
                  </a:cubicBezTo>
                  <a:cubicBezTo>
                    <a:pt x="2847246" y="203061"/>
                    <a:pt x="2843525" y="197540"/>
                    <a:pt x="2839938" y="191676"/>
                  </a:cubicBezTo>
                  <a:cubicBezTo>
                    <a:pt x="2843837" y="185082"/>
                    <a:pt x="2847573" y="178147"/>
                    <a:pt x="2851175" y="170959"/>
                  </a:cubicBezTo>
                  <a:close/>
                  <a:moveTo>
                    <a:pt x="2854255" y="164738"/>
                  </a:moveTo>
                  <a:cubicBezTo>
                    <a:pt x="2858794" y="155362"/>
                    <a:pt x="2863155" y="145673"/>
                    <a:pt x="2867457" y="135925"/>
                  </a:cubicBezTo>
                  <a:lnTo>
                    <a:pt x="2890361" y="135925"/>
                  </a:lnTo>
                  <a:cubicBezTo>
                    <a:pt x="2882577" y="153516"/>
                    <a:pt x="2874556" y="170855"/>
                    <a:pt x="2865641" y="186258"/>
                  </a:cubicBezTo>
                  <a:cubicBezTo>
                    <a:pt x="2861697" y="179427"/>
                    <a:pt x="2857917" y="172194"/>
                    <a:pt x="2854255" y="164738"/>
                  </a:cubicBezTo>
                  <a:close/>
                  <a:moveTo>
                    <a:pt x="2950547" y="130388"/>
                  </a:moveTo>
                  <a:lnTo>
                    <a:pt x="2898844" y="130388"/>
                  </a:lnTo>
                  <a:cubicBezTo>
                    <a:pt x="2899588" y="128692"/>
                    <a:pt x="2900333" y="126980"/>
                    <a:pt x="2901077" y="125283"/>
                  </a:cubicBezTo>
                  <a:cubicBezTo>
                    <a:pt x="2902163" y="122813"/>
                    <a:pt x="2903250" y="120327"/>
                    <a:pt x="2904336" y="117857"/>
                  </a:cubicBezTo>
                  <a:lnTo>
                    <a:pt x="2956024" y="117887"/>
                  </a:lnTo>
                  <a:cubicBezTo>
                    <a:pt x="2955265" y="119613"/>
                    <a:pt x="2954506" y="121340"/>
                    <a:pt x="2953747" y="123081"/>
                  </a:cubicBezTo>
                  <a:cubicBezTo>
                    <a:pt x="2952675" y="125507"/>
                    <a:pt x="2951619" y="127947"/>
                    <a:pt x="2950547" y="130388"/>
                  </a:cubicBezTo>
                  <a:close/>
                  <a:moveTo>
                    <a:pt x="3038772" y="111398"/>
                  </a:moveTo>
                  <a:lnTo>
                    <a:pt x="3022967" y="111383"/>
                  </a:lnTo>
                  <a:cubicBezTo>
                    <a:pt x="3025571" y="105519"/>
                    <a:pt x="3028191" y="99700"/>
                    <a:pt x="3030870" y="93970"/>
                  </a:cubicBezTo>
                  <a:cubicBezTo>
                    <a:pt x="3033548" y="99715"/>
                    <a:pt x="3036168" y="105534"/>
                    <a:pt x="3038772" y="111398"/>
                  </a:cubicBezTo>
                  <a:close/>
                  <a:moveTo>
                    <a:pt x="3016776" y="111383"/>
                  </a:moveTo>
                  <a:lnTo>
                    <a:pt x="3015853" y="111383"/>
                  </a:lnTo>
                  <a:cubicBezTo>
                    <a:pt x="3012296" y="103331"/>
                    <a:pt x="3008694" y="95324"/>
                    <a:pt x="3004974" y="87511"/>
                  </a:cubicBezTo>
                  <a:cubicBezTo>
                    <a:pt x="3008649" y="79876"/>
                    <a:pt x="3012430" y="72464"/>
                    <a:pt x="3016389" y="65425"/>
                  </a:cubicBezTo>
                  <a:cubicBezTo>
                    <a:pt x="3020318" y="72420"/>
                    <a:pt x="3024083" y="79772"/>
                    <a:pt x="3027730" y="87347"/>
                  </a:cubicBezTo>
                  <a:cubicBezTo>
                    <a:pt x="3023979" y="95220"/>
                    <a:pt x="3020348" y="103272"/>
                    <a:pt x="3016776" y="111383"/>
                  </a:cubicBezTo>
                  <a:close/>
                  <a:moveTo>
                    <a:pt x="3001922" y="93970"/>
                  </a:moveTo>
                  <a:cubicBezTo>
                    <a:pt x="3004602" y="99700"/>
                    <a:pt x="3007221" y="105519"/>
                    <a:pt x="3009825" y="111368"/>
                  </a:cubicBezTo>
                  <a:lnTo>
                    <a:pt x="2994035" y="111353"/>
                  </a:lnTo>
                  <a:cubicBezTo>
                    <a:pt x="2996625" y="105519"/>
                    <a:pt x="2999244" y="99700"/>
                    <a:pt x="3001922" y="93970"/>
                  </a:cubicBezTo>
                  <a:close/>
                  <a:moveTo>
                    <a:pt x="3035810" y="83626"/>
                  </a:moveTo>
                  <a:cubicBezTo>
                    <a:pt x="3038892" y="77361"/>
                    <a:pt x="3042047" y="71274"/>
                    <a:pt x="3045336" y="65425"/>
                  </a:cubicBezTo>
                  <a:cubicBezTo>
                    <a:pt x="3049294" y="72479"/>
                    <a:pt x="3053075" y="79876"/>
                    <a:pt x="3056751" y="87511"/>
                  </a:cubicBezTo>
                  <a:cubicBezTo>
                    <a:pt x="3053506" y="94342"/>
                    <a:pt x="3050336" y="101322"/>
                    <a:pt x="3047211" y="108362"/>
                  </a:cubicBezTo>
                  <a:cubicBezTo>
                    <a:pt x="3043490" y="99998"/>
                    <a:pt x="3039725" y="91693"/>
                    <a:pt x="3035810" y="83626"/>
                  </a:cubicBezTo>
                  <a:close/>
                  <a:moveTo>
                    <a:pt x="3064758" y="83626"/>
                  </a:moveTo>
                  <a:cubicBezTo>
                    <a:pt x="3068419" y="76170"/>
                    <a:pt x="3072199" y="68937"/>
                    <a:pt x="3076158" y="62106"/>
                  </a:cubicBezTo>
                  <a:cubicBezTo>
                    <a:pt x="3084894" y="77212"/>
                    <a:pt x="3092782" y="94193"/>
                    <a:pt x="3100432" y="111442"/>
                  </a:cubicBezTo>
                  <a:lnTo>
                    <a:pt x="3077512" y="111427"/>
                  </a:lnTo>
                  <a:cubicBezTo>
                    <a:pt x="3073360" y="102022"/>
                    <a:pt x="3069149" y="92675"/>
                    <a:pt x="3064758" y="83626"/>
                  </a:cubicBezTo>
                  <a:close/>
                  <a:moveTo>
                    <a:pt x="3061692" y="77391"/>
                  </a:moveTo>
                  <a:cubicBezTo>
                    <a:pt x="3058090" y="70217"/>
                    <a:pt x="3054355" y="63267"/>
                    <a:pt x="3050456" y="56689"/>
                  </a:cubicBezTo>
                  <a:cubicBezTo>
                    <a:pt x="3054042" y="50840"/>
                    <a:pt x="3057778" y="45303"/>
                    <a:pt x="3061692" y="40213"/>
                  </a:cubicBezTo>
                  <a:cubicBezTo>
                    <a:pt x="3065621" y="45303"/>
                    <a:pt x="3069342" y="50825"/>
                    <a:pt x="3072929" y="56689"/>
                  </a:cubicBezTo>
                  <a:cubicBezTo>
                    <a:pt x="3069014" y="63282"/>
                    <a:pt x="3065293" y="70217"/>
                    <a:pt x="3061692" y="77391"/>
                  </a:cubicBezTo>
                  <a:close/>
                  <a:moveTo>
                    <a:pt x="3001834" y="81022"/>
                  </a:moveTo>
                  <a:cubicBezTo>
                    <a:pt x="2998217" y="73655"/>
                    <a:pt x="2994481" y="66511"/>
                    <a:pt x="2990567" y="59725"/>
                  </a:cubicBezTo>
                  <a:cubicBezTo>
                    <a:pt x="2994154" y="53668"/>
                    <a:pt x="2997904" y="47923"/>
                    <a:pt x="3001834" y="42624"/>
                  </a:cubicBezTo>
                  <a:cubicBezTo>
                    <a:pt x="3005762" y="47923"/>
                    <a:pt x="3009513" y="53668"/>
                    <a:pt x="3013100" y="59725"/>
                  </a:cubicBezTo>
                  <a:cubicBezTo>
                    <a:pt x="3009186" y="66511"/>
                    <a:pt x="3005450" y="73655"/>
                    <a:pt x="3001834" y="81022"/>
                  </a:cubicBezTo>
                  <a:close/>
                  <a:moveTo>
                    <a:pt x="2998782" y="87347"/>
                  </a:moveTo>
                  <a:cubicBezTo>
                    <a:pt x="2995047" y="95205"/>
                    <a:pt x="2991416" y="103272"/>
                    <a:pt x="2987829" y="111368"/>
                  </a:cubicBezTo>
                  <a:lnTo>
                    <a:pt x="2964924" y="111353"/>
                  </a:lnTo>
                  <a:cubicBezTo>
                    <a:pt x="2972023" y="95339"/>
                    <a:pt x="2979345" y="79549"/>
                    <a:pt x="2987353" y="65291"/>
                  </a:cubicBezTo>
                  <a:cubicBezTo>
                    <a:pt x="2991326" y="72316"/>
                    <a:pt x="2995107" y="79727"/>
                    <a:pt x="2998782" y="87347"/>
                  </a:cubicBezTo>
                  <a:close/>
                  <a:moveTo>
                    <a:pt x="2898309" y="117857"/>
                  </a:moveTo>
                  <a:cubicBezTo>
                    <a:pt x="2897549" y="119598"/>
                    <a:pt x="2896775" y="121340"/>
                    <a:pt x="2896017" y="123081"/>
                  </a:cubicBezTo>
                  <a:cubicBezTo>
                    <a:pt x="2894945" y="125522"/>
                    <a:pt x="2893874" y="127962"/>
                    <a:pt x="2892802" y="130388"/>
                  </a:cubicBezTo>
                  <a:lnTo>
                    <a:pt x="2869882" y="130388"/>
                  </a:lnTo>
                  <a:cubicBezTo>
                    <a:pt x="2870627" y="128692"/>
                    <a:pt x="2871371" y="126980"/>
                    <a:pt x="2872115" y="125283"/>
                  </a:cubicBezTo>
                  <a:cubicBezTo>
                    <a:pt x="2873201" y="122798"/>
                    <a:pt x="2874288" y="120313"/>
                    <a:pt x="2875389" y="117827"/>
                  </a:cubicBezTo>
                  <a:lnTo>
                    <a:pt x="2898309" y="117857"/>
                  </a:lnTo>
                  <a:close/>
                  <a:moveTo>
                    <a:pt x="2956575" y="130388"/>
                  </a:moveTo>
                  <a:cubicBezTo>
                    <a:pt x="2957319" y="128692"/>
                    <a:pt x="2958063" y="126995"/>
                    <a:pt x="2958807" y="125283"/>
                  </a:cubicBezTo>
                  <a:cubicBezTo>
                    <a:pt x="2959878" y="122813"/>
                    <a:pt x="2960965" y="120357"/>
                    <a:pt x="2962052" y="117887"/>
                  </a:cubicBezTo>
                  <a:lnTo>
                    <a:pt x="2984956" y="117902"/>
                  </a:lnTo>
                  <a:cubicBezTo>
                    <a:pt x="2984197" y="119628"/>
                    <a:pt x="2983438" y="121355"/>
                    <a:pt x="2982694" y="123066"/>
                  </a:cubicBezTo>
                  <a:cubicBezTo>
                    <a:pt x="2981623" y="125507"/>
                    <a:pt x="2980551" y="127933"/>
                    <a:pt x="2979494" y="130373"/>
                  </a:cubicBezTo>
                  <a:lnTo>
                    <a:pt x="2956575" y="130388"/>
                  </a:lnTo>
                  <a:close/>
                  <a:moveTo>
                    <a:pt x="3059802" y="93970"/>
                  </a:moveTo>
                  <a:cubicBezTo>
                    <a:pt x="3062481" y="99715"/>
                    <a:pt x="3065115" y="105549"/>
                    <a:pt x="3067720" y="111413"/>
                  </a:cubicBezTo>
                  <a:lnTo>
                    <a:pt x="3051899" y="111398"/>
                  </a:lnTo>
                  <a:cubicBezTo>
                    <a:pt x="3054503" y="105534"/>
                    <a:pt x="3057123" y="99715"/>
                    <a:pt x="3059802" y="93970"/>
                  </a:cubicBezTo>
                  <a:close/>
                  <a:moveTo>
                    <a:pt x="3082632" y="123081"/>
                  </a:moveTo>
                  <a:cubicBezTo>
                    <a:pt x="3081739" y="121042"/>
                    <a:pt x="3080846" y="118988"/>
                    <a:pt x="3079939" y="116949"/>
                  </a:cubicBezTo>
                  <a:lnTo>
                    <a:pt x="3102858" y="116964"/>
                  </a:lnTo>
                  <a:cubicBezTo>
                    <a:pt x="3104078" y="119747"/>
                    <a:pt x="3105299" y="122515"/>
                    <a:pt x="3106519" y="125298"/>
                  </a:cubicBezTo>
                  <a:cubicBezTo>
                    <a:pt x="3107263" y="126995"/>
                    <a:pt x="3108007" y="128692"/>
                    <a:pt x="3108752" y="130388"/>
                  </a:cubicBezTo>
                  <a:lnTo>
                    <a:pt x="3085832" y="130388"/>
                  </a:lnTo>
                  <a:cubicBezTo>
                    <a:pt x="3084775" y="127947"/>
                    <a:pt x="3083704" y="125507"/>
                    <a:pt x="3082632" y="123081"/>
                  </a:cubicBezTo>
                  <a:close/>
                  <a:moveTo>
                    <a:pt x="3194268" y="135925"/>
                  </a:moveTo>
                  <a:cubicBezTo>
                    <a:pt x="3198569" y="145673"/>
                    <a:pt x="3202945" y="155376"/>
                    <a:pt x="3207499" y="164768"/>
                  </a:cubicBezTo>
                  <a:cubicBezTo>
                    <a:pt x="3203838" y="172224"/>
                    <a:pt x="3200058" y="179442"/>
                    <a:pt x="3196099" y="186288"/>
                  </a:cubicBezTo>
                  <a:cubicBezTo>
                    <a:pt x="3187184" y="170885"/>
                    <a:pt x="3179147" y="153531"/>
                    <a:pt x="3171363" y="135925"/>
                  </a:cubicBezTo>
                  <a:lnTo>
                    <a:pt x="3194268" y="135925"/>
                  </a:lnTo>
                  <a:close/>
                  <a:moveTo>
                    <a:pt x="3210565" y="170988"/>
                  </a:moveTo>
                  <a:cubicBezTo>
                    <a:pt x="3214167" y="178162"/>
                    <a:pt x="3217902" y="185112"/>
                    <a:pt x="3221801" y="191691"/>
                  </a:cubicBezTo>
                  <a:cubicBezTo>
                    <a:pt x="3218214" y="197540"/>
                    <a:pt x="3214479" y="203076"/>
                    <a:pt x="3210565" y="208151"/>
                  </a:cubicBezTo>
                  <a:cubicBezTo>
                    <a:pt x="3206636" y="203061"/>
                    <a:pt x="3202915" y="197540"/>
                    <a:pt x="3199328" y="191691"/>
                  </a:cubicBezTo>
                  <a:cubicBezTo>
                    <a:pt x="3203228" y="185112"/>
                    <a:pt x="3206963" y="178177"/>
                    <a:pt x="3210565" y="170988"/>
                  </a:cubicBezTo>
                  <a:close/>
                  <a:moveTo>
                    <a:pt x="3272180" y="170944"/>
                  </a:moveTo>
                  <a:cubicBezTo>
                    <a:pt x="3275781" y="178132"/>
                    <a:pt x="3279517" y="185068"/>
                    <a:pt x="3283416" y="191661"/>
                  </a:cubicBezTo>
                  <a:cubicBezTo>
                    <a:pt x="3279830" y="197525"/>
                    <a:pt x="3276094" y="203046"/>
                    <a:pt x="3272180" y="208136"/>
                  </a:cubicBezTo>
                  <a:cubicBezTo>
                    <a:pt x="3268250" y="203046"/>
                    <a:pt x="3264530" y="197510"/>
                    <a:pt x="3260943" y="191661"/>
                  </a:cubicBezTo>
                  <a:cubicBezTo>
                    <a:pt x="3264842" y="185068"/>
                    <a:pt x="3268563" y="178117"/>
                    <a:pt x="3272180" y="170944"/>
                  </a:cubicBezTo>
                  <a:close/>
                  <a:moveTo>
                    <a:pt x="3275246" y="164708"/>
                  </a:moveTo>
                  <a:cubicBezTo>
                    <a:pt x="3279785" y="155347"/>
                    <a:pt x="3284146" y="145658"/>
                    <a:pt x="3288432" y="135925"/>
                  </a:cubicBezTo>
                  <a:lnTo>
                    <a:pt x="3311337" y="135925"/>
                  </a:lnTo>
                  <a:cubicBezTo>
                    <a:pt x="3303553" y="153501"/>
                    <a:pt x="3295545" y="170855"/>
                    <a:pt x="3286631" y="186243"/>
                  </a:cubicBezTo>
                  <a:cubicBezTo>
                    <a:pt x="3282687" y="179397"/>
                    <a:pt x="3278907" y="172164"/>
                    <a:pt x="3275246" y="164708"/>
                  </a:cubicBezTo>
                  <a:close/>
                  <a:moveTo>
                    <a:pt x="3255853" y="182969"/>
                  </a:moveTo>
                  <a:cubicBezTo>
                    <a:pt x="3252564" y="177105"/>
                    <a:pt x="3249394" y="170988"/>
                    <a:pt x="3246298" y="164708"/>
                  </a:cubicBezTo>
                  <a:cubicBezTo>
                    <a:pt x="3250198" y="156642"/>
                    <a:pt x="3253978" y="148337"/>
                    <a:pt x="3257699" y="139973"/>
                  </a:cubicBezTo>
                  <a:cubicBezTo>
                    <a:pt x="3260824" y="147027"/>
                    <a:pt x="3264009" y="154037"/>
                    <a:pt x="3267268" y="160898"/>
                  </a:cubicBezTo>
                  <a:cubicBezTo>
                    <a:pt x="3263592" y="168518"/>
                    <a:pt x="3259812" y="175930"/>
                    <a:pt x="3255853" y="182969"/>
                  </a:cubicBezTo>
                  <a:close/>
                  <a:moveTo>
                    <a:pt x="3226906" y="182969"/>
                  </a:moveTo>
                  <a:cubicBezTo>
                    <a:pt x="3222947" y="175930"/>
                    <a:pt x="3219167" y="168518"/>
                    <a:pt x="3215491" y="160883"/>
                  </a:cubicBezTo>
                  <a:cubicBezTo>
                    <a:pt x="3218735" y="154052"/>
                    <a:pt x="3221905" y="147072"/>
                    <a:pt x="3225031" y="140033"/>
                  </a:cubicBezTo>
                  <a:cubicBezTo>
                    <a:pt x="3228751" y="148396"/>
                    <a:pt x="3232517" y="156701"/>
                    <a:pt x="3236431" y="164753"/>
                  </a:cubicBezTo>
                  <a:cubicBezTo>
                    <a:pt x="3233350" y="171033"/>
                    <a:pt x="3230195" y="177135"/>
                    <a:pt x="3226906" y="182969"/>
                  </a:cubicBezTo>
                  <a:close/>
                  <a:moveTo>
                    <a:pt x="3212440" y="154439"/>
                  </a:moveTo>
                  <a:cubicBezTo>
                    <a:pt x="3209597" y="148352"/>
                    <a:pt x="3206815" y="142161"/>
                    <a:pt x="3204061" y="135925"/>
                  </a:cubicBezTo>
                  <a:lnTo>
                    <a:pt x="3220834" y="135925"/>
                  </a:lnTo>
                  <a:cubicBezTo>
                    <a:pt x="3218081" y="142146"/>
                    <a:pt x="3215283" y="148337"/>
                    <a:pt x="3212440" y="154439"/>
                  </a:cubicBezTo>
                  <a:close/>
                  <a:moveTo>
                    <a:pt x="3160663" y="125283"/>
                  </a:moveTo>
                  <a:cubicBezTo>
                    <a:pt x="3161407" y="126980"/>
                    <a:pt x="3162151" y="128677"/>
                    <a:pt x="3162895" y="130373"/>
                  </a:cubicBezTo>
                  <a:lnTo>
                    <a:pt x="3114794" y="130373"/>
                  </a:lnTo>
                  <a:cubicBezTo>
                    <a:pt x="3113722" y="127933"/>
                    <a:pt x="3112651" y="125492"/>
                    <a:pt x="3111594" y="123066"/>
                  </a:cubicBezTo>
                  <a:cubicBezTo>
                    <a:pt x="3110701" y="121027"/>
                    <a:pt x="3109808" y="118988"/>
                    <a:pt x="3108915" y="116949"/>
                  </a:cubicBezTo>
                  <a:lnTo>
                    <a:pt x="3157031" y="116979"/>
                  </a:lnTo>
                  <a:cubicBezTo>
                    <a:pt x="3158237" y="119762"/>
                    <a:pt x="3159442" y="122530"/>
                    <a:pt x="3160663" y="125283"/>
                  </a:cubicBezTo>
                  <a:close/>
                  <a:moveTo>
                    <a:pt x="3076158" y="51405"/>
                  </a:moveTo>
                  <a:cubicBezTo>
                    <a:pt x="3072690" y="45869"/>
                    <a:pt x="3069074" y="40630"/>
                    <a:pt x="3065264" y="35778"/>
                  </a:cubicBezTo>
                  <a:cubicBezTo>
                    <a:pt x="3072393" y="27280"/>
                    <a:pt x="3080146" y="20255"/>
                    <a:pt x="3088734" y="15240"/>
                  </a:cubicBezTo>
                  <a:cubicBezTo>
                    <a:pt x="3092306" y="17323"/>
                    <a:pt x="3095729" y="19735"/>
                    <a:pt x="3099033" y="22473"/>
                  </a:cubicBezTo>
                  <a:cubicBezTo>
                    <a:pt x="3090654" y="30465"/>
                    <a:pt x="3083108" y="40332"/>
                    <a:pt x="3076158" y="51405"/>
                  </a:cubicBezTo>
                  <a:close/>
                  <a:moveTo>
                    <a:pt x="2998306" y="38055"/>
                  </a:moveTo>
                  <a:cubicBezTo>
                    <a:pt x="2994496" y="43115"/>
                    <a:pt x="2990850" y="48548"/>
                    <a:pt x="2987353" y="54292"/>
                  </a:cubicBezTo>
                  <a:cubicBezTo>
                    <a:pt x="2979896" y="42044"/>
                    <a:pt x="2971785" y="31150"/>
                    <a:pt x="2962662" y="22458"/>
                  </a:cubicBezTo>
                  <a:cubicBezTo>
                    <a:pt x="2965951" y="19720"/>
                    <a:pt x="2969389" y="17309"/>
                    <a:pt x="2972960" y="15225"/>
                  </a:cubicBezTo>
                  <a:cubicBezTo>
                    <a:pt x="2982322" y="20687"/>
                    <a:pt x="2990672" y="28545"/>
                    <a:pt x="2998306" y="38055"/>
                  </a:cubicBezTo>
                  <a:close/>
                  <a:moveTo>
                    <a:pt x="2984152" y="59725"/>
                  </a:moveTo>
                  <a:cubicBezTo>
                    <a:pt x="2975029" y="75590"/>
                    <a:pt x="2966844" y="93360"/>
                    <a:pt x="2958897" y="111338"/>
                  </a:cubicBezTo>
                  <a:lnTo>
                    <a:pt x="2907223" y="111309"/>
                  </a:lnTo>
                  <a:cubicBezTo>
                    <a:pt x="2921957" y="78090"/>
                    <a:pt x="2937584" y="45869"/>
                    <a:pt x="2958509" y="26179"/>
                  </a:cubicBezTo>
                  <a:cubicBezTo>
                    <a:pt x="2968005" y="35138"/>
                    <a:pt x="2976428" y="46672"/>
                    <a:pt x="2984152" y="59725"/>
                  </a:cubicBezTo>
                  <a:close/>
                  <a:moveTo>
                    <a:pt x="2901181" y="111309"/>
                  </a:moveTo>
                  <a:lnTo>
                    <a:pt x="2878276" y="111294"/>
                  </a:lnTo>
                  <a:cubicBezTo>
                    <a:pt x="2896210" y="70842"/>
                    <a:pt x="2915498" y="31879"/>
                    <a:pt x="2944014" y="15225"/>
                  </a:cubicBezTo>
                  <a:cubicBezTo>
                    <a:pt x="2947585" y="17309"/>
                    <a:pt x="2951023" y="19720"/>
                    <a:pt x="2954313" y="22458"/>
                  </a:cubicBezTo>
                  <a:cubicBezTo>
                    <a:pt x="2932420" y="43339"/>
                    <a:pt x="2916376" y="76959"/>
                    <a:pt x="2901181" y="111309"/>
                  </a:cubicBezTo>
                  <a:close/>
                  <a:moveTo>
                    <a:pt x="2772221" y="125283"/>
                  </a:moveTo>
                  <a:cubicBezTo>
                    <a:pt x="2772965" y="126980"/>
                    <a:pt x="2773709" y="128677"/>
                    <a:pt x="2774454" y="130388"/>
                  </a:cubicBezTo>
                  <a:lnTo>
                    <a:pt x="2751534" y="130388"/>
                  </a:lnTo>
                  <a:cubicBezTo>
                    <a:pt x="2750462" y="127947"/>
                    <a:pt x="2749391" y="125507"/>
                    <a:pt x="2748319" y="123081"/>
                  </a:cubicBezTo>
                  <a:cubicBezTo>
                    <a:pt x="2747545" y="121310"/>
                    <a:pt x="2746771" y="119539"/>
                    <a:pt x="2745983" y="117768"/>
                  </a:cubicBezTo>
                  <a:lnTo>
                    <a:pt x="2768902" y="117782"/>
                  </a:lnTo>
                  <a:cubicBezTo>
                    <a:pt x="2770019" y="120283"/>
                    <a:pt x="2771120" y="122783"/>
                    <a:pt x="2772221" y="125283"/>
                  </a:cubicBezTo>
                  <a:close/>
                  <a:moveTo>
                    <a:pt x="2656388" y="111160"/>
                  </a:moveTo>
                  <a:cubicBezTo>
                    <a:pt x="2652281" y="101858"/>
                    <a:pt x="2648099" y="92601"/>
                    <a:pt x="2643753" y="83641"/>
                  </a:cubicBezTo>
                  <a:cubicBezTo>
                    <a:pt x="2647414" y="76185"/>
                    <a:pt x="2651194" y="68952"/>
                    <a:pt x="2655153" y="62121"/>
                  </a:cubicBezTo>
                  <a:cubicBezTo>
                    <a:pt x="2663845" y="77153"/>
                    <a:pt x="2671688" y="94030"/>
                    <a:pt x="2679308" y="111189"/>
                  </a:cubicBezTo>
                  <a:lnTo>
                    <a:pt x="2656388" y="111160"/>
                  </a:lnTo>
                  <a:close/>
                  <a:moveTo>
                    <a:pt x="2640687" y="77406"/>
                  </a:moveTo>
                  <a:cubicBezTo>
                    <a:pt x="2637086" y="70217"/>
                    <a:pt x="2633350" y="63282"/>
                    <a:pt x="2629451" y="56689"/>
                  </a:cubicBezTo>
                  <a:cubicBezTo>
                    <a:pt x="2633037" y="50825"/>
                    <a:pt x="2636773" y="45303"/>
                    <a:pt x="2640687" y="40213"/>
                  </a:cubicBezTo>
                  <a:cubicBezTo>
                    <a:pt x="2644616" y="45303"/>
                    <a:pt x="2648337" y="50825"/>
                    <a:pt x="2651923" y="56689"/>
                  </a:cubicBezTo>
                  <a:cubicBezTo>
                    <a:pt x="2648025" y="63282"/>
                    <a:pt x="2644289" y="70232"/>
                    <a:pt x="2640687" y="77406"/>
                  </a:cubicBezTo>
                  <a:close/>
                  <a:moveTo>
                    <a:pt x="2582659" y="77406"/>
                  </a:moveTo>
                  <a:cubicBezTo>
                    <a:pt x="2579057" y="70232"/>
                    <a:pt x="2575322" y="63282"/>
                    <a:pt x="2571422" y="56689"/>
                  </a:cubicBezTo>
                  <a:cubicBezTo>
                    <a:pt x="2575009" y="50840"/>
                    <a:pt x="2578745" y="45303"/>
                    <a:pt x="2582659" y="40213"/>
                  </a:cubicBezTo>
                  <a:cubicBezTo>
                    <a:pt x="2586588" y="45303"/>
                    <a:pt x="2590309" y="50825"/>
                    <a:pt x="2593896" y="56689"/>
                  </a:cubicBezTo>
                  <a:cubicBezTo>
                    <a:pt x="2589996" y="63282"/>
                    <a:pt x="2586261" y="70217"/>
                    <a:pt x="2582659" y="77406"/>
                  </a:cubicBezTo>
                  <a:close/>
                  <a:moveTo>
                    <a:pt x="2579593" y="83626"/>
                  </a:moveTo>
                  <a:cubicBezTo>
                    <a:pt x="2575262" y="92571"/>
                    <a:pt x="2571080" y="101813"/>
                    <a:pt x="2566972" y="111100"/>
                  </a:cubicBezTo>
                  <a:lnTo>
                    <a:pt x="2544068" y="111085"/>
                  </a:lnTo>
                  <a:cubicBezTo>
                    <a:pt x="2551673" y="93955"/>
                    <a:pt x="2559502" y="77108"/>
                    <a:pt x="2568193" y="62106"/>
                  </a:cubicBezTo>
                  <a:cubicBezTo>
                    <a:pt x="2572152" y="68937"/>
                    <a:pt x="2575932" y="76170"/>
                    <a:pt x="2579593" y="83626"/>
                  </a:cubicBezTo>
                  <a:close/>
                  <a:moveTo>
                    <a:pt x="2477422" y="117589"/>
                  </a:moveTo>
                  <a:cubicBezTo>
                    <a:pt x="2476619" y="119420"/>
                    <a:pt x="2475815" y="121250"/>
                    <a:pt x="2475012" y="123081"/>
                  </a:cubicBezTo>
                  <a:cubicBezTo>
                    <a:pt x="2473940" y="125522"/>
                    <a:pt x="2472868" y="127962"/>
                    <a:pt x="2471797" y="130403"/>
                  </a:cubicBezTo>
                  <a:lnTo>
                    <a:pt x="2448878" y="130403"/>
                  </a:lnTo>
                  <a:cubicBezTo>
                    <a:pt x="2449622" y="128707"/>
                    <a:pt x="2450366" y="126995"/>
                    <a:pt x="2451110" y="125298"/>
                  </a:cubicBezTo>
                  <a:cubicBezTo>
                    <a:pt x="2452241" y="122724"/>
                    <a:pt x="2453357" y="120164"/>
                    <a:pt x="2454488" y="117589"/>
                  </a:cubicBezTo>
                  <a:lnTo>
                    <a:pt x="2477422" y="117589"/>
                  </a:lnTo>
                  <a:close/>
                  <a:moveTo>
                    <a:pt x="2351201" y="125283"/>
                  </a:moveTo>
                  <a:cubicBezTo>
                    <a:pt x="2351945" y="126980"/>
                    <a:pt x="2352689" y="128692"/>
                    <a:pt x="2353434" y="130388"/>
                  </a:cubicBezTo>
                  <a:lnTo>
                    <a:pt x="2330514" y="130388"/>
                  </a:lnTo>
                  <a:cubicBezTo>
                    <a:pt x="2329443" y="127947"/>
                    <a:pt x="2328371" y="125507"/>
                    <a:pt x="2327300" y="123066"/>
                  </a:cubicBezTo>
                  <a:cubicBezTo>
                    <a:pt x="2326481" y="121206"/>
                    <a:pt x="2325677" y="119345"/>
                    <a:pt x="2324859" y="117485"/>
                  </a:cubicBezTo>
                  <a:lnTo>
                    <a:pt x="2347778" y="117500"/>
                  </a:lnTo>
                  <a:cubicBezTo>
                    <a:pt x="2348939" y="120104"/>
                    <a:pt x="2350070" y="122694"/>
                    <a:pt x="2351201" y="125283"/>
                  </a:cubicBezTo>
                  <a:close/>
                  <a:moveTo>
                    <a:pt x="2235264" y="110892"/>
                  </a:moveTo>
                  <a:cubicBezTo>
                    <a:pt x="2231187" y="101665"/>
                    <a:pt x="2227034" y="92497"/>
                    <a:pt x="2222733" y="83597"/>
                  </a:cubicBezTo>
                  <a:cubicBezTo>
                    <a:pt x="2226394" y="76140"/>
                    <a:pt x="2230174" y="68922"/>
                    <a:pt x="2234133" y="62076"/>
                  </a:cubicBezTo>
                  <a:cubicBezTo>
                    <a:pt x="2242780" y="77033"/>
                    <a:pt x="2250608" y="93836"/>
                    <a:pt x="2258184" y="110892"/>
                  </a:cubicBezTo>
                  <a:lnTo>
                    <a:pt x="2235264" y="110892"/>
                  </a:lnTo>
                  <a:close/>
                  <a:moveTo>
                    <a:pt x="2219667" y="77376"/>
                  </a:moveTo>
                  <a:cubicBezTo>
                    <a:pt x="2216065" y="70202"/>
                    <a:pt x="2212330" y="63252"/>
                    <a:pt x="2208431" y="56674"/>
                  </a:cubicBezTo>
                  <a:cubicBezTo>
                    <a:pt x="2212017" y="50825"/>
                    <a:pt x="2215753" y="45288"/>
                    <a:pt x="2219667" y="40198"/>
                  </a:cubicBezTo>
                  <a:cubicBezTo>
                    <a:pt x="2223596" y="45288"/>
                    <a:pt x="2227317" y="50810"/>
                    <a:pt x="2230904" y="56674"/>
                  </a:cubicBezTo>
                  <a:cubicBezTo>
                    <a:pt x="2227004" y="63267"/>
                    <a:pt x="2223268" y="70202"/>
                    <a:pt x="2219667" y="77376"/>
                  </a:cubicBezTo>
                  <a:close/>
                  <a:moveTo>
                    <a:pt x="2161654" y="77406"/>
                  </a:moveTo>
                  <a:cubicBezTo>
                    <a:pt x="2158052" y="70217"/>
                    <a:pt x="2154317" y="63282"/>
                    <a:pt x="2150418" y="56689"/>
                  </a:cubicBezTo>
                  <a:cubicBezTo>
                    <a:pt x="2154004" y="50825"/>
                    <a:pt x="2157740" y="45303"/>
                    <a:pt x="2161654" y="40213"/>
                  </a:cubicBezTo>
                  <a:cubicBezTo>
                    <a:pt x="2165583" y="45303"/>
                    <a:pt x="2169304" y="50825"/>
                    <a:pt x="2172891" y="56689"/>
                  </a:cubicBezTo>
                  <a:cubicBezTo>
                    <a:pt x="2168991" y="63282"/>
                    <a:pt x="2165271" y="70232"/>
                    <a:pt x="2161654" y="77406"/>
                  </a:cubicBezTo>
                  <a:close/>
                  <a:moveTo>
                    <a:pt x="2158588" y="83626"/>
                  </a:moveTo>
                  <a:cubicBezTo>
                    <a:pt x="2154138" y="92809"/>
                    <a:pt x="2149852" y="102304"/>
                    <a:pt x="2145640" y="111859"/>
                  </a:cubicBezTo>
                  <a:lnTo>
                    <a:pt x="2122735" y="111844"/>
                  </a:lnTo>
                  <a:cubicBezTo>
                    <a:pt x="2130445" y="94461"/>
                    <a:pt x="2138377" y="77331"/>
                    <a:pt x="2147188" y="62106"/>
                  </a:cubicBezTo>
                  <a:cubicBezTo>
                    <a:pt x="2151146" y="68952"/>
                    <a:pt x="2154927" y="76170"/>
                    <a:pt x="2158588" y="83626"/>
                  </a:cubicBezTo>
                  <a:close/>
                  <a:moveTo>
                    <a:pt x="2143214" y="117381"/>
                  </a:moveTo>
                  <a:cubicBezTo>
                    <a:pt x="2142381" y="119271"/>
                    <a:pt x="2141547" y="121176"/>
                    <a:pt x="2140714" y="123066"/>
                  </a:cubicBezTo>
                  <a:cubicBezTo>
                    <a:pt x="2139642" y="125507"/>
                    <a:pt x="2138571" y="127947"/>
                    <a:pt x="2137499" y="130388"/>
                  </a:cubicBezTo>
                  <a:lnTo>
                    <a:pt x="2114580" y="130388"/>
                  </a:lnTo>
                  <a:cubicBezTo>
                    <a:pt x="2115324" y="128677"/>
                    <a:pt x="2116068" y="126980"/>
                    <a:pt x="2116827" y="125283"/>
                  </a:cubicBezTo>
                  <a:cubicBezTo>
                    <a:pt x="2117988" y="122649"/>
                    <a:pt x="2119134" y="120000"/>
                    <a:pt x="2120294" y="117366"/>
                  </a:cubicBezTo>
                  <a:lnTo>
                    <a:pt x="2143214" y="117381"/>
                  </a:lnTo>
                  <a:close/>
                  <a:moveTo>
                    <a:pt x="1994609" y="186199"/>
                  </a:moveTo>
                  <a:cubicBezTo>
                    <a:pt x="1990665" y="179383"/>
                    <a:pt x="1986914" y="172194"/>
                    <a:pt x="1983253" y="164768"/>
                  </a:cubicBezTo>
                  <a:cubicBezTo>
                    <a:pt x="1987153" y="156701"/>
                    <a:pt x="1990933" y="148411"/>
                    <a:pt x="1994654" y="140047"/>
                  </a:cubicBezTo>
                  <a:cubicBezTo>
                    <a:pt x="1998360" y="148382"/>
                    <a:pt x="2002110" y="156642"/>
                    <a:pt x="2005995" y="164678"/>
                  </a:cubicBezTo>
                  <a:cubicBezTo>
                    <a:pt x="2002348" y="172120"/>
                    <a:pt x="1998568" y="179353"/>
                    <a:pt x="1994609" y="186199"/>
                  </a:cubicBezTo>
                  <a:close/>
                  <a:moveTo>
                    <a:pt x="2009135" y="170988"/>
                  </a:moveTo>
                  <a:cubicBezTo>
                    <a:pt x="2012736" y="178162"/>
                    <a:pt x="2016472" y="185112"/>
                    <a:pt x="2020372" y="191691"/>
                  </a:cubicBezTo>
                  <a:cubicBezTo>
                    <a:pt x="2016785" y="197540"/>
                    <a:pt x="2013049" y="203076"/>
                    <a:pt x="2009135" y="208151"/>
                  </a:cubicBezTo>
                  <a:cubicBezTo>
                    <a:pt x="2005205" y="203061"/>
                    <a:pt x="2001485" y="197540"/>
                    <a:pt x="1997898" y="191691"/>
                  </a:cubicBezTo>
                  <a:cubicBezTo>
                    <a:pt x="2001797" y="185112"/>
                    <a:pt x="2005533" y="178177"/>
                    <a:pt x="2009135" y="170988"/>
                  </a:cubicBezTo>
                  <a:close/>
                  <a:moveTo>
                    <a:pt x="2012201" y="164768"/>
                  </a:moveTo>
                  <a:cubicBezTo>
                    <a:pt x="2016740" y="155391"/>
                    <a:pt x="2021116" y="145688"/>
                    <a:pt x="2025416" y="135940"/>
                  </a:cubicBezTo>
                  <a:lnTo>
                    <a:pt x="2048321" y="135940"/>
                  </a:lnTo>
                  <a:cubicBezTo>
                    <a:pt x="2040538" y="153531"/>
                    <a:pt x="2032516" y="170885"/>
                    <a:pt x="2023601" y="186273"/>
                  </a:cubicBezTo>
                  <a:cubicBezTo>
                    <a:pt x="2019642" y="179442"/>
                    <a:pt x="2015862" y="172224"/>
                    <a:pt x="2012201" y="164768"/>
                  </a:cubicBezTo>
                  <a:close/>
                  <a:moveTo>
                    <a:pt x="2111767" y="123081"/>
                  </a:moveTo>
                  <a:cubicBezTo>
                    <a:pt x="2110695" y="125522"/>
                    <a:pt x="2109624" y="127962"/>
                    <a:pt x="2108552" y="130403"/>
                  </a:cubicBezTo>
                  <a:lnTo>
                    <a:pt x="2056789" y="130403"/>
                  </a:lnTo>
                  <a:cubicBezTo>
                    <a:pt x="2057534" y="128692"/>
                    <a:pt x="2058278" y="126995"/>
                    <a:pt x="2059037" y="125298"/>
                  </a:cubicBezTo>
                  <a:cubicBezTo>
                    <a:pt x="2060198" y="122649"/>
                    <a:pt x="2061358" y="120000"/>
                    <a:pt x="2062534" y="117336"/>
                  </a:cubicBezTo>
                  <a:lnTo>
                    <a:pt x="2114282" y="117366"/>
                  </a:lnTo>
                  <a:cubicBezTo>
                    <a:pt x="2113434" y="119271"/>
                    <a:pt x="2112600" y="121176"/>
                    <a:pt x="2111767" y="123081"/>
                  </a:cubicBezTo>
                  <a:close/>
                  <a:moveTo>
                    <a:pt x="2053992" y="123081"/>
                  </a:moveTo>
                  <a:cubicBezTo>
                    <a:pt x="2052920" y="125522"/>
                    <a:pt x="2051849" y="127962"/>
                    <a:pt x="2050777" y="130403"/>
                  </a:cubicBezTo>
                  <a:lnTo>
                    <a:pt x="2027857" y="130403"/>
                  </a:lnTo>
                  <a:cubicBezTo>
                    <a:pt x="2028602" y="128692"/>
                    <a:pt x="2029346" y="126995"/>
                    <a:pt x="2030104" y="125298"/>
                  </a:cubicBezTo>
                  <a:cubicBezTo>
                    <a:pt x="2031266" y="122649"/>
                    <a:pt x="2032441" y="119985"/>
                    <a:pt x="2033602" y="117321"/>
                  </a:cubicBezTo>
                  <a:lnTo>
                    <a:pt x="2056507" y="117336"/>
                  </a:lnTo>
                  <a:cubicBezTo>
                    <a:pt x="2055659" y="119241"/>
                    <a:pt x="2054825" y="121161"/>
                    <a:pt x="2053992" y="123081"/>
                  </a:cubicBezTo>
                  <a:close/>
                  <a:moveTo>
                    <a:pt x="2009075" y="158293"/>
                  </a:moveTo>
                  <a:cubicBezTo>
                    <a:pt x="2005593" y="150971"/>
                    <a:pt x="2002214" y="143485"/>
                    <a:pt x="1998866" y="135940"/>
                  </a:cubicBezTo>
                  <a:lnTo>
                    <a:pt x="2019270" y="135940"/>
                  </a:lnTo>
                  <a:cubicBezTo>
                    <a:pt x="2015936" y="143485"/>
                    <a:pt x="2012558" y="150971"/>
                    <a:pt x="2009075" y="158293"/>
                  </a:cubicBezTo>
                  <a:close/>
                  <a:moveTo>
                    <a:pt x="1962403" y="191676"/>
                  </a:moveTo>
                  <a:cubicBezTo>
                    <a:pt x="1958816" y="197525"/>
                    <a:pt x="1955081" y="203061"/>
                    <a:pt x="1951167" y="208151"/>
                  </a:cubicBezTo>
                  <a:cubicBezTo>
                    <a:pt x="1947237" y="203061"/>
                    <a:pt x="1943517" y="197540"/>
                    <a:pt x="1939930" y="191676"/>
                  </a:cubicBezTo>
                  <a:cubicBezTo>
                    <a:pt x="1943829" y="185097"/>
                    <a:pt x="1947564" y="178147"/>
                    <a:pt x="1951167" y="170974"/>
                  </a:cubicBezTo>
                  <a:cubicBezTo>
                    <a:pt x="1954768" y="178147"/>
                    <a:pt x="1958489" y="185097"/>
                    <a:pt x="1962403" y="191676"/>
                  </a:cubicBezTo>
                  <a:close/>
                  <a:moveTo>
                    <a:pt x="1948085" y="164738"/>
                  </a:moveTo>
                  <a:cubicBezTo>
                    <a:pt x="1944424" y="172194"/>
                    <a:pt x="1940644" y="179427"/>
                    <a:pt x="1936685" y="186258"/>
                  </a:cubicBezTo>
                  <a:cubicBezTo>
                    <a:pt x="1927770" y="170855"/>
                    <a:pt x="1919748" y="153501"/>
                    <a:pt x="1911965" y="135910"/>
                  </a:cubicBezTo>
                  <a:lnTo>
                    <a:pt x="1934870" y="135910"/>
                  </a:lnTo>
                  <a:cubicBezTo>
                    <a:pt x="1939171" y="145673"/>
                    <a:pt x="1943531" y="155362"/>
                    <a:pt x="1948085" y="164738"/>
                  </a:cubicBezTo>
                  <a:close/>
                  <a:moveTo>
                    <a:pt x="1936685" y="196959"/>
                  </a:moveTo>
                  <a:cubicBezTo>
                    <a:pt x="1940168" y="202496"/>
                    <a:pt x="1943769" y="207734"/>
                    <a:pt x="1947580" y="212586"/>
                  </a:cubicBezTo>
                  <a:cubicBezTo>
                    <a:pt x="1939945" y="221679"/>
                    <a:pt x="1931595" y="229091"/>
                    <a:pt x="1922264" y="234151"/>
                  </a:cubicBezTo>
                  <a:cubicBezTo>
                    <a:pt x="1918751" y="232246"/>
                    <a:pt x="1915388" y="230014"/>
                    <a:pt x="1912128" y="227469"/>
                  </a:cubicBezTo>
                  <a:cubicBezTo>
                    <a:pt x="1921207" y="219224"/>
                    <a:pt x="1929273" y="208776"/>
                    <a:pt x="1936685" y="196959"/>
                  </a:cubicBezTo>
                  <a:close/>
                  <a:moveTo>
                    <a:pt x="1968951" y="191691"/>
                  </a:moveTo>
                  <a:cubicBezTo>
                    <a:pt x="1972851" y="185127"/>
                    <a:pt x="1976556" y="178222"/>
                    <a:pt x="1980158" y="171063"/>
                  </a:cubicBezTo>
                  <a:cubicBezTo>
                    <a:pt x="1983745" y="178207"/>
                    <a:pt x="1987465" y="185112"/>
                    <a:pt x="1991350" y="191676"/>
                  </a:cubicBezTo>
                  <a:cubicBezTo>
                    <a:pt x="1987778" y="197510"/>
                    <a:pt x="1984057" y="203016"/>
                    <a:pt x="1980143" y="208092"/>
                  </a:cubicBezTo>
                  <a:cubicBezTo>
                    <a:pt x="1976229" y="203031"/>
                    <a:pt x="1972523" y="197525"/>
                    <a:pt x="1968951" y="191691"/>
                  </a:cubicBezTo>
                  <a:close/>
                  <a:moveTo>
                    <a:pt x="2023601" y="196989"/>
                  </a:moveTo>
                  <a:cubicBezTo>
                    <a:pt x="2031013" y="208791"/>
                    <a:pt x="2039079" y="219239"/>
                    <a:pt x="2048158" y="227484"/>
                  </a:cubicBezTo>
                  <a:cubicBezTo>
                    <a:pt x="2044913" y="230014"/>
                    <a:pt x="2041535" y="232261"/>
                    <a:pt x="2038037" y="234166"/>
                  </a:cubicBezTo>
                  <a:cubicBezTo>
                    <a:pt x="2028705" y="229106"/>
                    <a:pt x="2020356" y="221709"/>
                    <a:pt x="2012722" y="212616"/>
                  </a:cubicBezTo>
                  <a:cubicBezTo>
                    <a:pt x="2016517" y="207764"/>
                    <a:pt x="2020133" y="202511"/>
                    <a:pt x="2023601" y="196989"/>
                  </a:cubicBezTo>
                  <a:close/>
                  <a:moveTo>
                    <a:pt x="2026831" y="191691"/>
                  </a:moveTo>
                  <a:cubicBezTo>
                    <a:pt x="2036876" y="174754"/>
                    <a:pt x="2045747" y="155451"/>
                    <a:pt x="2054364" y="135940"/>
                  </a:cubicBezTo>
                  <a:lnTo>
                    <a:pt x="2106111" y="135940"/>
                  </a:lnTo>
                  <a:cubicBezTo>
                    <a:pt x="2090811" y="170512"/>
                    <a:pt x="2074575" y="204147"/>
                    <a:pt x="2052503" y="223852"/>
                  </a:cubicBezTo>
                  <a:cubicBezTo>
                    <a:pt x="2042993" y="215369"/>
                    <a:pt x="2034569" y="204311"/>
                    <a:pt x="2026831" y="191691"/>
                  </a:cubicBezTo>
                  <a:close/>
                  <a:moveTo>
                    <a:pt x="2112154" y="135940"/>
                  </a:moveTo>
                  <a:lnTo>
                    <a:pt x="2135058" y="135940"/>
                  </a:lnTo>
                  <a:cubicBezTo>
                    <a:pt x="2116589" y="177656"/>
                    <a:pt x="2096780" y="218003"/>
                    <a:pt x="2066969" y="234166"/>
                  </a:cubicBezTo>
                  <a:cubicBezTo>
                    <a:pt x="2063457" y="232261"/>
                    <a:pt x="2060094" y="230029"/>
                    <a:pt x="2056849" y="227484"/>
                  </a:cubicBezTo>
                  <a:cubicBezTo>
                    <a:pt x="2079843" y="206544"/>
                    <a:pt x="2096438" y="171554"/>
                    <a:pt x="2112154" y="135940"/>
                  </a:cubicBezTo>
                  <a:close/>
                  <a:moveTo>
                    <a:pt x="2143631" y="130403"/>
                  </a:moveTo>
                  <a:cubicBezTo>
                    <a:pt x="2144375" y="128692"/>
                    <a:pt x="2145119" y="126995"/>
                    <a:pt x="2145878" y="125298"/>
                  </a:cubicBezTo>
                  <a:cubicBezTo>
                    <a:pt x="2147024" y="122664"/>
                    <a:pt x="2148185" y="120030"/>
                    <a:pt x="2149346" y="117395"/>
                  </a:cubicBezTo>
                  <a:lnTo>
                    <a:pt x="2172147" y="117410"/>
                  </a:lnTo>
                  <a:cubicBezTo>
                    <a:pt x="2171313" y="119300"/>
                    <a:pt x="2170494" y="121191"/>
                    <a:pt x="2169661" y="123081"/>
                  </a:cubicBezTo>
                  <a:cubicBezTo>
                    <a:pt x="2168589" y="125522"/>
                    <a:pt x="2167518" y="127962"/>
                    <a:pt x="2166446" y="130403"/>
                  </a:cubicBezTo>
                  <a:lnTo>
                    <a:pt x="2143631" y="130403"/>
                  </a:lnTo>
                  <a:close/>
                  <a:moveTo>
                    <a:pt x="2174810" y="125283"/>
                  </a:moveTo>
                  <a:cubicBezTo>
                    <a:pt x="2175271" y="124242"/>
                    <a:pt x="2175718" y="123200"/>
                    <a:pt x="2176180" y="122158"/>
                  </a:cubicBezTo>
                  <a:cubicBezTo>
                    <a:pt x="2176641" y="123200"/>
                    <a:pt x="2177087" y="124242"/>
                    <a:pt x="2177549" y="125283"/>
                  </a:cubicBezTo>
                  <a:cubicBezTo>
                    <a:pt x="2178293" y="126980"/>
                    <a:pt x="2179037" y="128692"/>
                    <a:pt x="2179781" y="130388"/>
                  </a:cubicBezTo>
                  <a:lnTo>
                    <a:pt x="2172563" y="130388"/>
                  </a:lnTo>
                  <a:cubicBezTo>
                    <a:pt x="2173322" y="128692"/>
                    <a:pt x="2174066" y="126995"/>
                    <a:pt x="2174810" y="125283"/>
                  </a:cubicBezTo>
                  <a:close/>
                  <a:moveTo>
                    <a:pt x="2182609" y="123081"/>
                  </a:moveTo>
                  <a:cubicBezTo>
                    <a:pt x="2181775" y="121191"/>
                    <a:pt x="2180957" y="119300"/>
                    <a:pt x="2180124" y="117410"/>
                  </a:cubicBezTo>
                  <a:lnTo>
                    <a:pt x="2201183" y="117425"/>
                  </a:lnTo>
                  <a:cubicBezTo>
                    <a:pt x="2200349" y="119315"/>
                    <a:pt x="2199531" y="121191"/>
                    <a:pt x="2198697" y="123081"/>
                  </a:cubicBezTo>
                  <a:cubicBezTo>
                    <a:pt x="2197625" y="125522"/>
                    <a:pt x="2196554" y="127962"/>
                    <a:pt x="2195482" y="130403"/>
                  </a:cubicBezTo>
                  <a:lnTo>
                    <a:pt x="2185809" y="130403"/>
                  </a:lnTo>
                  <a:cubicBezTo>
                    <a:pt x="2184737" y="127962"/>
                    <a:pt x="2183666" y="125522"/>
                    <a:pt x="2182609" y="123081"/>
                  </a:cubicBezTo>
                  <a:close/>
                  <a:moveTo>
                    <a:pt x="2203757" y="125283"/>
                  </a:moveTo>
                  <a:cubicBezTo>
                    <a:pt x="2204219" y="124242"/>
                    <a:pt x="2204665" y="123200"/>
                    <a:pt x="2205126" y="122158"/>
                  </a:cubicBezTo>
                  <a:cubicBezTo>
                    <a:pt x="2205588" y="123200"/>
                    <a:pt x="2206035" y="124242"/>
                    <a:pt x="2206496" y="125283"/>
                  </a:cubicBezTo>
                  <a:cubicBezTo>
                    <a:pt x="2207240" y="126980"/>
                    <a:pt x="2207984" y="128692"/>
                    <a:pt x="2208728" y="130388"/>
                  </a:cubicBezTo>
                  <a:lnTo>
                    <a:pt x="2201510" y="130388"/>
                  </a:lnTo>
                  <a:cubicBezTo>
                    <a:pt x="2202269" y="128692"/>
                    <a:pt x="2203013" y="126995"/>
                    <a:pt x="2203757" y="125283"/>
                  </a:cubicBezTo>
                  <a:close/>
                  <a:moveTo>
                    <a:pt x="2211675" y="123081"/>
                  </a:moveTo>
                  <a:cubicBezTo>
                    <a:pt x="2210856" y="121206"/>
                    <a:pt x="2210023" y="119315"/>
                    <a:pt x="2209205" y="117425"/>
                  </a:cubicBezTo>
                  <a:lnTo>
                    <a:pt x="2231990" y="117440"/>
                  </a:lnTo>
                  <a:cubicBezTo>
                    <a:pt x="2233136" y="120060"/>
                    <a:pt x="2234282" y="122679"/>
                    <a:pt x="2235428" y="125283"/>
                  </a:cubicBezTo>
                  <a:cubicBezTo>
                    <a:pt x="2236172" y="126980"/>
                    <a:pt x="2236917" y="128692"/>
                    <a:pt x="2237661" y="130388"/>
                  </a:cubicBezTo>
                  <a:lnTo>
                    <a:pt x="2214875" y="130388"/>
                  </a:lnTo>
                  <a:cubicBezTo>
                    <a:pt x="2213818" y="127962"/>
                    <a:pt x="2212747" y="125507"/>
                    <a:pt x="2211675" y="123081"/>
                  </a:cubicBezTo>
                  <a:close/>
                  <a:moveTo>
                    <a:pt x="2269182" y="135940"/>
                  </a:moveTo>
                  <a:cubicBezTo>
                    <a:pt x="2284884" y="171539"/>
                    <a:pt x="2301463" y="206514"/>
                    <a:pt x="2324457" y="227454"/>
                  </a:cubicBezTo>
                  <a:cubicBezTo>
                    <a:pt x="2321212" y="229999"/>
                    <a:pt x="2317834" y="232231"/>
                    <a:pt x="2314322" y="234151"/>
                  </a:cubicBezTo>
                  <a:cubicBezTo>
                    <a:pt x="2284526" y="217989"/>
                    <a:pt x="2264733" y="177641"/>
                    <a:pt x="2246263" y="135940"/>
                  </a:cubicBezTo>
                  <a:lnTo>
                    <a:pt x="2269182" y="135940"/>
                  </a:lnTo>
                  <a:close/>
                  <a:moveTo>
                    <a:pt x="2275225" y="135940"/>
                  </a:moveTo>
                  <a:lnTo>
                    <a:pt x="2326942" y="135940"/>
                  </a:lnTo>
                  <a:cubicBezTo>
                    <a:pt x="2335544" y="155451"/>
                    <a:pt x="2344415" y="174754"/>
                    <a:pt x="2354461" y="191676"/>
                  </a:cubicBezTo>
                  <a:cubicBezTo>
                    <a:pt x="2346736" y="204282"/>
                    <a:pt x="2338313" y="215339"/>
                    <a:pt x="2328818" y="223822"/>
                  </a:cubicBezTo>
                  <a:cubicBezTo>
                    <a:pt x="2306747" y="204118"/>
                    <a:pt x="2290524" y="170498"/>
                    <a:pt x="2275225" y="135940"/>
                  </a:cubicBezTo>
                  <a:close/>
                  <a:moveTo>
                    <a:pt x="2357675" y="196959"/>
                  </a:moveTo>
                  <a:cubicBezTo>
                    <a:pt x="2361143" y="202496"/>
                    <a:pt x="2364760" y="207734"/>
                    <a:pt x="2368570" y="212586"/>
                  </a:cubicBezTo>
                  <a:cubicBezTo>
                    <a:pt x="2360950" y="221679"/>
                    <a:pt x="2352601" y="229076"/>
                    <a:pt x="2343284" y="234137"/>
                  </a:cubicBezTo>
                  <a:cubicBezTo>
                    <a:pt x="2339772" y="232231"/>
                    <a:pt x="2336408" y="229984"/>
                    <a:pt x="2333148" y="227439"/>
                  </a:cubicBezTo>
                  <a:cubicBezTo>
                    <a:pt x="2342213" y="219209"/>
                    <a:pt x="2350279" y="208761"/>
                    <a:pt x="2357675" y="196959"/>
                  </a:cubicBezTo>
                  <a:close/>
                  <a:moveTo>
                    <a:pt x="2390001" y="191676"/>
                  </a:moveTo>
                  <a:cubicBezTo>
                    <a:pt x="2393885" y="185127"/>
                    <a:pt x="2397591" y="178237"/>
                    <a:pt x="2401178" y="171108"/>
                  </a:cubicBezTo>
                  <a:cubicBezTo>
                    <a:pt x="2404765" y="178237"/>
                    <a:pt x="2408470" y="185142"/>
                    <a:pt x="2412355" y="191676"/>
                  </a:cubicBezTo>
                  <a:cubicBezTo>
                    <a:pt x="2408783" y="197495"/>
                    <a:pt x="2405077" y="203001"/>
                    <a:pt x="2401178" y="208062"/>
                  </a:cubicBezTo>
                  <a:cubicBezTo>
                    <a:pt x="2397264" y="202987"/>
                    <a:pt x="2393558" y="197495"/>
                    <a:pt x="2390001" y="191676"/>
                  </a:cubicBezTo>
                  <a:close/>
                  <a:moveTo>
                    <a:pt x="2444650" y="196959"/>
                  </a:moveTo>
                  <a:cubicBezTo>
                    <a:pt x="2452062" y="208761"/>
                    <a:pt x="2460114" y="219194"/>
                    <a:pt x="2469177" y="227454"/>
                  </a:cubicBezTo>
                  <a:cubicBezTo>
                    <a:pt x="2465933" y="229999"/>
                    <a:pt x="2462555" y="232231"/>
                    <a:pt x="2459043" y="234151"/>
                  </a:cubicBezTo>
                  <a:cubicBezTo>
                    <a:pt x="2449726" y="229091"/>
                    <a:pt x="2441377" y="221694"/>
                    <a:pt x="2433756" y="212601"/>
                  </a:cubicBezTo>
                  <a:cubicBezTo>
                    <a:pt x="2437566" y="207749"/>
                    <a:pt x="2441168" y="202496"/>
                    <a:pt x="2444650" y="196959"/>
                  </a:cubicBezTo>
                  <a:close/>
                  <a:moveTo>
                    <a:pt x="2447881" y="191676"/>
                  </a:moveTo>
                  <a:cubicBezTo>
                    <a:pt x="2457926" y="174754"/>
                    <a:pt x="2466797" y="155436"/>
                    <a:pt x="2475398" y="135940"/>
                  </a:cubicBezTo>
                  <a:lnTo>
                    <a:pt x="2527116" y="135940"/>
                  </a:lnTo>
                  <a:cubicBezTo>
                    <a:pt x="2511817" y="170498"/>
                    <a:pt x="2495594" y="204118"/>
                    <a:pt x="2473524" y="223822"/>
                  </a:cubicBezTo>
                  <a:cubicBezTo>
                    <a:pt x="2464028" y="215339"/>
                    <a:pt x="2455605" y="204282"/>
                    <a:pt x="2447881" y="191676"/>
                  </a:cubicBezTo>
                  <a:close/>
                  <a:moveTo>
                    <a:pt x="2533143" y="135940"/>
                  </a:moveTo>
                  <a:lnTo>
                    <a:pt x="2556048" y="135940"/>
                  </a:lnTo>
                  <a:cubicBezTo>
                    <a:pt x="2537594" y="177641"/>
                    <a:pt x="2517785" y="217989"/>
                    <a:pt x="2487989" y="234151"/>
                  </a:cubicBezTo>
                  <a:cubicBezTo>
                    <a:pt x="2484477" y="232246"/>
                    <a:pt x="2481113" y="229999"/>
                    <a:pt x="2477854" y="227454"/>
                  </a:cubicBezTo>
                  <a:cubicBezTo>
                    <a:pt x="2500863" y="206514"/>
                    <a:pt x="2517442" y="171539"/>
                    <a:pt x="2533143" y="135940"/>
                  </a:cubicBezTo>
                  <a:close/>
                  <a:moveTo>
                    <a:pt x="2564666" y="130388"/>
                  </a:moveTo>
                  <a:cubicBezTo>
                    <a:pt x="2565410" y="128692"/>
                    <a:pt x="2566154" y="126980"/>
                    <a:pt x="2566898" y="125283"/>
                  </a:cubicBezTo>
                  <a:cubicBezTo>
                    <a:pt x="2568014" y="122739"/>
                    <a:pt x="2569130" y="120194"/>
                    <a:pt x="2570247" y="117649"/>
                  </a:cubicBezTo>
                  <a:lnTo>
                    <a:pt x="2593017" y="117664"/>
                  </a:lnTo>
                  <a:cubicBezTo>
                    <a:pt x="2592229" y="119464"/>
                    <a:pt x="2591440" y="121280"/>
                    <a:pt x="2590651" y="123081"/>
                  </a:cubicBezTo>
                  <a:cubicBezTo>
                    <a:pt x="2589580" y="125522"/>
                    <a:pt x="2588508" y="127962"/>
                    <a:pt x="2587436" y="130403"/>
                  </a:cubicBezTo>
                  <a:lnTo>
                    <a:pt x="2564666" y="130388"/>
                  </a:lnTo>
                  <a:close/>
                  <a:moveTo>
                    <a:pt x="2595845" y="125283"/>
                  </a:moveTo>
                  <a:cubicBezTo>
                    <a:pt x="2596292" y="124257"/>
                    <a:pt x="2596753" y="123230"/>
                    <a:pt x="2597199" y="122188"/>
                  </a:cubicBezTo>
                  <a:cubicBezTo>
                    <a:pt x="2597646" y="123215"/>
                    <a:pt x="2598108" y="124242"/>
                    <a:pt x="2598554" y="125283"/>
                  </a:cubicBezTo>
                  <a:cubicBezTo>
                    <a:pt x="2599298" y="126980"/>
                    <a:pt x="2600042" y="128692"/>
                    <a:pt x="2600786" y="130388"/>
                  </a:cubicBezTo>
                  <a:lnTo>
                    <a:pt x="2593598" y="130388"/>
                  </a:lnTo>
                  <a:cubicBezTo>
                    <a:pt x="2594357" y="128692"/>
                    <a:pt x="2595101" y="126995"/>
                    <a:pt x="2595845" y="125283"/>
                  </a:cubicBezTo>
                  <a:close/>
                  <a:moveTo>
                    <a:pt x="2603614" y="123081"/>
                  </a:moveTo>
                  <a:cubicBezTo>
                    <a:pt x="2602825" y="121280"/>
                    <a:pt x="2602036" y="119479"/>
                    <a:pt x="2601248" y="117679"/>
                  </a:cubicBezTo>
                  <a:lnTo>
                    <a:pt x="2622113" y="117693"/>
                  </a:lnTo>
                  <a:cubicBezTo>
                    <a:pt x="2621324" y="119494"/>
                    <a:pt x="2620536" y="121295"/>
                    <a:pt x="2619747" y="123081"/>
                  </a:cubicBezTo>
                  <a:cubicBezTo>
                    <a:pt x="2618675" y="125522"/>
                    <a:pt x="2617603" y="127962"/>
                    <a:pt x="2616532" y="130403"/>
                  </a:cubicBezTo>
                  <a:lnTo>
                    <a:pt x="2606829" y="130403"/>
                  </a:lnTo>
                  <a:cubicBezTo>
                    <a:pt x="2605742" y="127947"/>
                    <a:pt x="2604670" y="125507"/>
                    <a:pt x="2603614" y="123081"/>
                  </a:cubicBezTo>
                  <a:close/>
                  <a:moveTo>
                    <a:pt x="2624792" y="125283"/>
                  </a:moveTo>
                  <a:cubicBezTo>
                    <a:pt x="2625239" y="124257"/>
                    <a:pt x="2625700" y="123230"/>
                    <a:pt x="2626147" y="122203"/>
                  </a:cubicBezTo>
                  <a:cubicBezTo>
                    <a:pt x="2626593" y="123230"/>
                    <a:pt x="2627054" y="124257"/>
                    <a:pt x="2627501" y="125298"/>
                  </a:cubicBezTo>
                  <a:cubicBezTo>
                    <a:pt x="2628245" y="126995"/>
                    <a:pt x="2628989" y="128707"/>
                    <a:pt x="2629734" y="130403"/>
                  </a:cubicBezTo>
                  <a:lnTo>
                    <a:pt x="2622545" y="130403"/>
                  </a:lnTo>
                  <a:cubicBezTo>
                    <a:pt x="2623304" y="128692"/>
                    <a:pt x="2624048" y="126980"/>
                    <a:pt x="2624792" y="125283"/>
                  </a:cubicBezTo>
                  <a:close/>
                  <a:moveTo>
                    <a:pt x="2632680" y="123081"/>
                  </a:moveTo>
                  <a:cubicBezTo>
                    <a:pt x="2631891" y="121280"/>
                    <a:pt x="2631103" y="119494"/>
                    <a:pt x="2630313" y="117693"/>
                  </a:cubicBezTo>
                  <a:lnTo>
                    <a:pt x="2653099" y="117708"/>
                  </a:lnTo>
                  <a:cubicBezTo>
                    <a:pt x="2654215" y="120238"/>
                    <a:pt x="2655317" y="122768"/>
                    <a:pt x="2656433" y="125298"/>
                  </a:cubicBezTo>
                  <a:cubicBezTo>
                    <a:pt x="2657177" y="126995"/>
                    <a:pt x="2657921" y="128707"/>
                    <a:pt x="2658666" y="130403"/>
                  </a:cubicBezTo>
                  <a:lnTo>
                    <a:pt x="2635880" y="130403"/>
                  </a:lnTo>
                  <a:cubicBezTo>
                    <a:pt x="2634823" y="127947"/>
                    <a:pt x="2633751" y="125507"/>
                    <a:pt x="2632680" y="123081"/>
                  </a:cubicBezTo>
                  <a:close/>
                  <a:moveTo>
                    <a:pt x="2690187" y="135940"/>
                  </a:moveTo>
                  <a:cubicBezTo>
                    <a:pt x="2705889" y="171539"/>
                    <a:pt x="2722468" y="206529"/>
                    <a:pt x="2745462" y="227469"/>
                  </a:cubicBezTo>
                  <a:cubicBezTo>
                    <a:pt x="2742217" y="230014"/>
                    <a:pt x="2738839" y="232261"/>
                    <a:pt x="2735327" y="234166"/>
                  </a:cubicBezTo>
                  <a:cubicBezTo>
                    <a:pt x="2705531" y="218003"/>
                    <a:pt x="2685737" y="177656"/>
                    <a:pt x="2667268" y="135954"/>
                  </a:cubicBezTo>
                  <a:lnTo>
                    <a:pt x="2690187" y="135940"/>
                  </a:lnTo>
                  <a:close/>
                  <a:moveTo>
                    <a:pt x="2696229" y="135940"/>
                  </a:moveTo>
                  <a:lnTo>
                    <a:pt x="2747947" y="135940"/>
                  </a:lnTo>
                  <a:cubicBezTo>
                    <a:pt x="2756550" y="155436"/>
                    <a:pt x="2765420" y="174739"/>
                    <a:pt x="2775451" y="191661"/>
                  </a:cubicBezTo>
                  <a:cubicBezTo>
                    <a:pt x="2767727" y="204282"/>
                    <a:pt x="2759303" y="215339"/>
                    <a:pt x="2749808" y="223822"/>
                  </a:cubicBezTo>
                  <a:cubicBezTo>
                    <a:pt x="2727752" y="204103"/>
                    <a:pt x="2711514" y="170483"/>
                    <a:pt x="2696229" y="135940"/>
                  </a:cubicBezTo>
                  <a:close/>
                  <a:moveTo>
                    <a:pt x="2778680" y="196944"/>
                  </a:moveTo>
                  <a:cubicBezTo>
                    <a:pt x="2782163" y="202481"/>
                    <a:pt x="2785765" y="207734"/>
                    <a:pt x="2789575" y="212586"/>
                  </a:cubicBezTo>
                  <a:cubicBezTo>
                    <a:pt x="2781955" y="221679"/>
                    <a:pt x="2773606" y="229091"/>
                    <a:pt x="2764274" y="234151"/>
                  </a:cubicBezTo>
                  <a:cubicBezTo>
                    <a:pt x="2760762" y="232246"/>
                    <a:pt x="2757398" y="229999"/>
                    <a:pt x="2754139" y="227454"/>
                  </a:cubicBezTo>
                  <a:cubicBezTo>
                    <a:pt x="2763202" y="219194"/>
                    <a:pt x="2771268" y="208746"/>
                    <a:pt x="2778680" y="196944"/>
                  </a:cubicBezTo>
                  <a:close/>
                  <a:moveTo>
                    <a:pt x="2810991" y="191676"/>
                  </a:moveTo>
                  <a:cubicBezTo>
                    <a:pt x="2814876" y="185127"/>
                    <a:pt x="2818581" y="178237"/>
                    <a:pt x="2822168" y="171093"/>
                  </a:cubicBezTo>
                  <a:cubicBezTo>
                    <a:pt x="2825755" y="178222"/>
                    <a:pt x="2829460" y="185112"/>
                    <a:pt x="2833330" y="191661"/>
                  </a:cubicBezTo>
                  <a:cubicBezTo>
                    <a:pt x="2829758" y="197480"/>
                    <a:pt x="2826052" y="202987"/>
                    <a:pt x="2822153" y="208047"/>
                  </a:cubicBezTo>
                  <a:cubicBezTo>
                    <a:pt x="2818269" y="202987"/>
                    <a:pt x="2814563" y="197495"/>
                    <a:pt x="2810991" y="191676"/>
                  </a:cubicBezTo>
                  <a:close/>
                  <a:moveTo>
                    <a:pt x="2865656" y="196959"/>
                  </a:moveTo>
                  <a:cubicBezTo>
                    <a:pt x="2873067" y="208761"/>
                    <a:pt x="2881119" y="219194"/>
                    <a:pt x="2890183" y="227454"/>
                  </a:cubicBezTo>
                  <a:cubicBezTo>
                    <a:pt x="2886938" y="229999"/>
                    <a:pt x="2883560" y="232246"/>
                    <a:pt x="2880047" y="234151"/>
                  </a:cubicBezTo>
                  <a:cubicBezTo>
                    <a:pt x="2870730" y="229091"/>
                    <a:pt x="2862381" y="221694"/>
                    <a:pt x="2854761" y="212601"/>
                  </a:cubicBezTo>
                  <a:cubicBezTo>
                    <a:pt x="2858557" y="207749"/>
                    <a:pt x="2862173" y="202496"/>
                    <a:pt x="2865656" y="196959"/>
                  </a:cubicBezTo>
                  <a:close/>
                  <a:moveTo>
                    <a:pt x="2868885" y="191676"/>
                  </a:moveTo>
                  <a:cubicBezTo>
                    <a:pt x="2878931" y="174754"/>
                    <a:pt x="2887801" y="155436"/>
                    <a:pt x="2896403" y="135925"/>
                  </a:cubicBezTo>
                  <a:lnTo>
                    <a:pt x="2948107" y="135925"/>
                  </a:lnTo>
                  <a:cubicBezTo>
                    <a:pt x="2932807" y="170483"/>
                    <a:pt x="2916584" y="204103"/>
                    <a:pt x="2894528" y="223822"/>
                  </a:cubicBezTo>
                  <a:cubicBezTo>
                    <a:pt x="2885018" y="215339"/>
                    <a:pt x="2876609" y="204282"/>
                    <a:pt x="2868885" y="191676"/>
                  </a:cubicBezTo>
                  <a:close/>
                  <a:moveTo>
                    <a:pt x="2954134" y="135925"/>
                  </a:moveTo>
                  <a:lnTo>
                    <a:pt x="2977039" y="135925"/>
                  </a:lnTo>
                  <a:cubicBezTo>
                    <a:pt x="2958584" y="177626"/>
                    <a:pt x="2938775" y="217974"/>
                    <a:pt x="2908994" y="234151"/>
                  </a:cubicBezTo>
                  <a:cubicBezTo>
                    <a:pt x="2905482" y="232246"/>
                    <a:pt x="2902119" y="229999"/>
                    <a:pt x="2898859" y="227454"/>
                  </a:cubicBezTo>
                  <a:cubicBezTo>
                    <a:pt x="2921853" y="206514"/>
                    <a:pt x="2938417" y="171539"/>
                    <a:pt x="2954134" y="135925"/>
                  </a:cubicBezTo>
                  <a:close/>
                  <a:moveTo>
                    <a:pt x="2985670" y="130388"/>
                  </a:moveTo>
                  <a:cubicBezTo>
                    <a:pt x="2986414" y="128692"/>
                    <a:pt x="2987159" y="126980"/>
                    <a:pt x="2987903" y="125283"/>
                  </a:cubicBezTo>
                  <a:cubicBezTo>
                    <a:pt x="2988975" y="122828"/>
                    <a:pt x="2990061" y="120372"/>
                    <a:pt x="2991147" y="117902"/>
                  </a:cubicBezTo>
                  <a:lnTo>
                    <a:pt x="3012712" y="117916"/>
                  </a:lnTo>
                  <a:cubicBezTo>
                    <a:pt x="3012906" y="118363"/>
                    <a:pt x="3013114" y="118810"/>
                    <a:pt x="3013308" y="119271"/>
                  </a:cubicBezTo>
                  <a:cubicBezTo>
                    <a:pt x="3012757" y="120536"/>
                    <a:pt x="3012192" y="121801"/>
                    <a:pt x="3011641" y="123066"/>
                  </a:cubicBezTo>
                  <a:cubicBezTo>
                    <a:pt x="3010569" y="125507"/>
                    <a:pt x="3009498" y="127947"/>
                    <a:pt x="3008426" y="130373"/>
                  </a:cubicBezTo>
                  <a:lnTo>
                    <a:pt x="2985670" y="130388"/>
                  </a:lnTo>
                  <a:close/>
                  <a:moveTo>
                    <a:pt x="3016389" y="126325"/>
                  </a:moveTo>
                  <a:cubicBezTo>
                    <a:pt x="3016984" y="127680"/>
                    <a:pt x="3017579" y="129034"/>
                    <a:pt x="3018175" y="130388"/>
                  </a:cubicBezTo>
                  <a:lnTo>
                    <a:pt x="3014618" y="130388"/>
                  </a:lnTo>
                  <a:cubicBezTo>
                    <a:pt x="3015198" y="129034"/>
                    <a:pt x="3015794" y="127680"/>
                    <a:pt x="3016389" y="126325"/>
                  </a:cubicBezTo>
                  <a:close/>
                  <a:moveTo>
                    <a:pt x="3020987" y="123081"/>
                  </a:moveTo>
                  <a:cubicBezTo>
                    <a:pt x="3020452" y="121875"/>
                    <a:pt x="3019931" y="120670"/>
                    <a:pt x="3019395" y="119449"/>
                  </a:cubicBezTo>
                  <a:cubicBezTo>
                    <a:pt x="3019618" y="118943"/>
                    <a:pt x="3019841" y="118438"/>
                    <a:pt x="3020065" y="117931"/>
                  </a:cubicBezTo>
                  <a:lnTo>
                    <a:pt x="3041645" y="117946"/>
                  </a:lnTo>
                  <a:cubicBezTo>
                    <a:pt x="3041868" y="118452"/>
                    <a:pt x="3042091" y="118958"/>
                    <a:pt x="3042314" y="119449"/>
                  </a:cubicBezTo>
                  <a:cubicBezTo>
                    <a:pt x="3041779" y="120655"/>
                    <a:pt x="3041258" y="121860"/>
                    <a:pt x="3040722" y="123081"/>
                  </a:cubicBezTo>
                  <a:cubicBezTo>
                    <a:pt x="3039650" y="125522"/>
                    <a:pt x="3038579" y="127947"/>
                    <a:pt x="3037507" y="130388"/>
                  </a:cubicBezTo>
                  <a:lnTo>
                    <a:pt x="3024188" y="130388"/>
                  </a:lnTo>
                  <a:cubicBezTo>
                    <a:pt x="3023130" y="127947"/>
                    <a:pt x="3022059" y="125507"/>
                    <a:pt x="3020987" y="123081"/>
                  </a:cubicBezTo>
                  <a:close/>
                  <a:moveTo>
                    <a:pt x="3045336" y="126325"/>
                  </a:moveTo>
                  <a:cubicBezTo>
                    <a:pt x="3045931" y="127680"/>
                    <a:pt x="3046526" y="129034"/>
                    <a:pt x="3047122" y="130388"/>
                  </a:cubicBezTo>
                  <a:lnTo>
                    <a:pt x="3043550" y="130388"/>
                  </a:lnTo>
                  <a:cubicBezTo>
                    <a:pt x="3044145" y="129034"/>
                    <a:pt x="3044740" y="127680"/>
                    <a:pt x="3045336" y="126325"/>
                  </a:cubicBezTo>
                  <a:close/>
                  <a:moveTo>
                    <a:pt x="3053685" y="123081"/>
                  </a:moveTo>
                  <a:cubicBezTo>
                    <a:pt x="3052792" y="121027"/>
                    <a:pt x="3051884" y="118973"/>
                    <a:pt x="3050991" y="116934"/>
                  </a:cubicBezTo>
                  <a:lnTo>
                    <a:pt x="3070160" y="116949"/>
                  </a:lnTo>
                  <a:cubicBezTo>
                    <a:pt x="3071381" y="119732"/>
                    <a:pt x="3072616" y="122515"/>
                    <a:pt x="3073821" y="125298"/>
                  </a:cubicBezTo>
                  <a:cubicBezTo>
                    <a:pt x="3074565" y="126995"/>
                    <a:pt x="3075310" y="128692"/>
                    <a:pt x="3076054" y="130388"/>
                  </a:cubicBezTo>
                  <a:lnTo>
                    <a:pt x="3056885" y="130388"/>
                  </a:lnTo>
                  <a:cubicBezTo>
                    <a:pt x="3055828" y="127947"/>
                    <a:pt x="3054756" y="125507"/>
                    <a:pt x="3053685" y="123081"/>
                  </a:cubicBezTo>
                  <a:close/>
                  <a:moveTo>
                    <a:pt x="3111192" y="135925"/>
                  </a:moveTo>
                  <a:cubicBezTo>
                    <a:pt x="3126521" y="170676"/>
                    <a:pt x="3142699" y="204832"/>
                    <a:pt x="3164845" y="225906"/>
                  </a:cubicBezTo>
                  <a:cubicBezTo>
                    <a:pt x="3161556" y="228644"/>
                    <a:pt x="3158118" y="231056"/>
                    <a:pt x="3154546" y="233139"/>
                  </a:cubicBezTo>
                  <a:cubicBezTo>
                    <a:pt x="3125748" y="216351"/>
                    <a:pt x="3106370" y="176778"/>
                    <a:pt x="3088288" y="135925"/>
                  </a:cubicBezTo>
                  <a:lnTo>
                    <a:pt x="3111192" y="135925"/>
                  </a:lnTo>
                  <a:close/>
                  <a:moveTo>
                    <a:pt x="3117220" y="135925"/>
                  </a:moveTo>
                  <a:lnTo>
                    <a:pt x="3165321" y="135925"/>
                  </a:lnTo>
                  <a:cubicBezTo>
                    <a:pt x="3173938" y="155436"/>
                    <a:pt x="3182808" y="174754"/>
                    <a:pt x="3192854" y="191691"/>
                  </a:cubicBezTo>
                  <a:cubicBezTo>
                    <a:pt x="3185621" y="203493"/>
                    <a:pt x="3177778" y="213940"/>
                    <a:pt x="3169012" y="222200"/>
                  </a:cubicBezTo>
                  <a:cubicBezTo>
                    <a:pt x="3147863" y="202287"/>
                    <a:pt x="3132103" y="169545"/>
                    <a:pt x="3117220" y="135925"/>
                  </a:cubicBezTo>
                  <a:close/>
                  <a:moveTo>
                    <a:pt x="3196099" y="196989"/>
                  </a:moveTo>
                  <a:cubicBezTo>
                    <a:pt x="3199581" y="202525"/>
                    <a:pt x="3203183" y="207764"/>
                    <a:pt x="3206993" y="212616"/>
                  </a:cubicBezTo>
                  <a:cubicBezTo>
                    <a:pt x="3199864" y="221114"/>
                    <a:pt x="3192095" y="228154"/>
                    <a:pt x="3183493" y="233154"/>
                  </a:cubicBezTo>
                  <a:cubicBezTo>
                    <a:pt x="3179921" y="231071"/>
                    <a:pt x="3176498" y="228659"/>
                    <a:pt x="3173194" y="225921"/>
                  </a:cubicBezTo>
                  <a:cubicBezTo>
                    <a:pt x="3181603" y="217914"/>
                    <a:pt x="3189133" y="208062"/>
                    <a:pt x="3196099" y="196989"/>
                  </a:cubicBezTo>
                  <a:close/>
                  <a:moveTo>
                    <a:pt x="3231996" y="191661"/>
                  </a:moveTo>
                  <a:cubicBezTo>
                    <a:pt x="3235226" y="186214"/>
                    <a:pt x="3238351" y="180529"/>
                    <a:pt x="3241358" y="174650"/>
                  </a:cubicBezTo>
                  <a:cubicBezTo>
                    <a:pt x="3244378" y="180543"/>
                    <a:pt x="3247504" y="186243"/>
                    <a:pt x="3250749" y="191706"/>
                  </a:cubicBezTo>
                  <a:cubicBezTo>
                    <a:pt x="3247742" y="196617"/>
                    <a:pt x="3244617" y="201290"/>
                    <a:pt x="3241372" y="205666"/>
                  </a:cubicBezTo>
                  <a:cubicBezTo>
                    <a:pt x="3238128" y="201260"/>
                    <a:pt x="3235003" y="196587"/>
                    <a:pt x="3231996" y="191661"/>
                  </a:cubicBezTo>
                  <a:close/>
                  <a:moveTo>
                    <a:pt x="3286645" y="196944"/>
                  </a:moveTo>
                  <a:cubicBezTo>
                    <a:pt x="3293611" y="208032"/>
                    <a:pt x="3301156" y="217914"/>
                    <a:pt x="3309566" y="225906"/>
                  </a:cubicBezTo>
                  <a:cubicBezTo>
                    <a:pt x="3306276" y="228644"/>
                    <a:pt x="3302838" y="231056"/>
                    <a:pt x="3299266" y="233139"/>
                  </a:cubicBezTo>
                  <a:cubicBezTo>
                    <a:pt x="3290664" y="228124"/>
                    <a:pt x="3282895" y="221084"/>
                    <a:pt x="3275751" y="212571"/>
                  </a:cubicBezTo>
                  <a:cubicBezTo>
                    <a:pt x="3279562" y="207734"/>
                    <a:pt x="3283163" y="202481"/>
                    <a:pt x="3286645" y="196944"/>
                  </a:cubicBezTo>
                  <a:close/>
                  <a:moveTo>
                    <a:pt x="3289876" y="191661"/>
                  </a:moveTo>
                  <a:cubicBezTo>
                    <a:pt x="3299906" y="174739"/>
                    <a:pt x="3308776" y="155436"/>
                    <a:pt x="3317379" y="135925"/>
                  </a:cubicBezTo>
                  <a:lnTo>
                    <a:pt x="3365540" y="135925"/>
                  </a:lnTo>
                  <a:cubicBezTo>
                    <a:pt x="3350657" y="169545"/>
                    <a:pt x="3334896" y="202287"/>
                    <a:pt x="3313732" y="222200"/>
                  </a:cubicBezTo>
                  <a:cubicBezTo>
                    <a:pt x="3304966" y="213940"/>
                    <a:pt x="3297108" y="203478"/>
                    <a:pt x="3289876" y="191661"/>
                  </a:cubicBezTo>
                  <a:close/>
                  <a:moveTo>
                    <a:pt x="3371582" y="135925"/>
                  </a:moveTo>
                  <a:lnTo>
                    <a:pt x="3394486" y="135925"/>
                  </a:lnTo>
                  <a:cubicBezTo>
                    <a:pt x="3376389" y="176793"/>
                    <a:pt x="3357012" y="216366"/>
                    <a:pt x="3328199" y="233154"/>
                  </a:cubicBezTo>
                  <a:cubicBezTo>
                    <a:pt x="3324626" y="231071"/>
                    <a:pt x="3321204" y="228659"/>
                    <a:pt x="3317899" y="225921"/>
                  </a:cubicBezTo>
                  <a:cubicBezTo>
                    <a:pt x="3340075" y="204832"/>
                    <a:pt x="3356238" y="170676"/>
                    <a:pt x="3371582" y="135925"/>
                  </a:cubicBezTo>
                  <a:close/>
                  <a:moveTo>
                    <a:pt x="3400142" y="123081"/>
                  </a:moveTo>
                  <a:cubicBezTo>
                    <a:pt x="3399070" y="125522"/>
                    <a:pt x="3397999" y="127962"/>
                    <a:pt x="3396927" y="130418"/>
                  </a:cubicBezTo>
                  <a:lnTo>
                    <a:pt x="3374008" y="130418"/>
                  </a:lnTo>
                  <a:cubicBezTo>
                    <a:pt x="3374752" y="128707"/>
                    <a:pt x="3375496" y="127010"/>
                    <a:pt x="3376255" y="125298"/>
                  </a:cubicBezTo>
                  <a:cubicBezTo>
                    <a:pt x="3377446" y="122575"/>
                    <a:pt x="3378636" y="119851"/>
                    <a:pt x="3379842" y="117128"/>
                  </a:cubicBezTo>
                  <a:lnTo>
                    <a:pt x="3402747" y="117143"/>
                  </a:lnTo>
                  <a:cubicBezTo>
                    <a:pt x="3401869" y="119122"/>
                    <a:pt x="3401005" y="121101"/>
                    <a:pt x="3400142" y="123081"/>
                  </a:cubicBezTo>
                  <a:close/>
                  <a:moveTo>
                    <a:pt x="3371195" y="123081"/>
                  </a:moveTo>
                  <a:cubicBezTo>
                    <a:pt x="3370124" y="125522"/>
                    <a:pt x="3369052" y="127962"/>
                    <a:pt x="3367981" y="130403"/>
                  </a:cubicBezTo>
                  <a:lnTo>
                    <a:pt x="3319805" y="130403"/>
                  </a:lnTo>
                  <a:cubicBezTo>
                    <a:pt x="3320549" y="128692"/>
                    <a:pt x="3321308" y="126995"/>
                    <a:pt x="3322052" y="125283"/>
                  </a:cubicBezTo>
                  <a:cubicBezTo>
                    <a:pt x="3323243" y="122560"/>
                    <a:pt x="3324448" y="119822"/>
                    <a:pt x="3325653" y="117083"/>
                  </a:cubicBezTo>
                  <a:lnTo>
                    <a:pt x="3373815" y="117113"/>
                  </a:lnTo>
                  <a:cubicBezTo>
                    <a:pt x="3372936" y="119107"/>
                    <a:pt x="3372073" y="121086"/>
                    <a:pt x="3371195" y="123081"/>
                  </a:cubicBezTo>
                  <a:close/>
                  <a:moveTo>
                    <a:pt x="3316992" y="123081"/>
                  </a:moveTo>
                  <a:cubicBezTo>
                    <a:pt x="3315921" y="125522"/>
                    <a:pt x="3314849" y="127962"/>
                    <a:pt x="3313777" y="130403"/>
                  </a:cubicBezTo>
                  <a:lnTo>
                    <a:pt x="3290857" y="130403"/>
                  </a:lnTo>
                  <a:cubicBezTo>
                    <a:pt x="3291602" y="128692"/>
                    <a:pt x="3292361" y="126995"/>
                    <a:pt x="3293105" y="125283"/>
                  </a:cubicBezTo>
                  <a:cubicBezTo>
                    <a:pt x="3294311" y="122545"/>
                    <a:pt x="3295501" y="119807"/>
                    <a:pt x="3296707" y="117068"/>
                  </a:cubicBezTo>
                  <a:lnTo>
                    <a:pt x="3319611" y="117083"/>
                  </a:lnTo>
                  <a:cubicBezTo>
                    <a:pt x="3318748" y="119077"/>
                    <a:pt x="3317870" y="121086"/>
                    <a:pt x="3316992" y="123081"/>
                  </a:cubicBezTo>
                  <a:close/>
                  <a:moveTo>
                    <a:pt x="3270334" y="154439"/>
                  </a:moveTo>
                  <a:cubicBezTo>
                    <a:pt x="3267492" y="148352"/>
                    <a:pt x="3264709" y="142161"/>
                    <a:pt x="3261955" y="135925"/>
                  </a:cubicBezTo>
                  <a:lnTo>
                    <a:pt x="3278728" y="135925"/>
                  </a:lnTo>
                  <a:cubicBezTo>
                    <a:pt x="3275960" y="142146"/>
                    <a:pt x="3273177" y="148337"/>
                    <a:pt x="3270334" y="154439"/>
                  </a:cubicBezTo>
                  <a:close/>
                  <a:moveTo>
                    <a:pt x="3241387" y="154439"/>
                  </a:moveTo>
                  <a:cubicBezTo>
                    <a:pt x="3238544" y="148352"/>
                    <a:pt x="3235761" y="142161"/>
                    <a:pt x="3232993" y="135925"/>
                  </a:cubicBezTo>
                  <a:lnTo>
                    <a:pt x="3249766" y="135925"/>
                  </a:lnTo>
                  <a:cubicBezTo>
                    <a:pt x="3247013" y="142146"/>
                    <a:pt x="3244229" y="148337"/>
                    <a:pt x="3241387" y="154439"/>
                  </a:cubicBezTo>
                  <a:close/>
                  <a:moveTo>
                    <a:pt x="3160618" y="111472"/>
                  </a:moveTo>
                  <a:cubicBezTo>
                    <a:pt x="3145408" y="77063"/>
                    <a:pt x="3129335" y="43368"/>
                    <a:pt x="3107397" y="22473"/>
                  </a:cubicBezTo>
                  <a:cubicBezTo>
                    <a:pt x="3110686" y="19735"/>
                    <a:pt x="3114124" y="17323"/>
                    <a:pt x="3117696" y="15240"/>
                  </a:cubicBezTo>
                  <a:cubicBezTo>
                    <a:pt x="3146271" y="31909"/>
                    <a:pt x="3165559" y="70976"/>
                    <a:pt x="3183538" y="111502"/>
                  </a:cubicBezTo>
                  <a:lnTo>
                    <a:pt x="3160618" y="111472"/>
                  </a:lnTo>
                  <a:close/>
                  <a:moveTo>
                    <a:pt x="3103215" y="18708"/>
                  </a:moveTo>
                  <a:cubicBezTo>
                    <a:pt x="3100417" y="16341"/>
                    <a:pt x="3097544" y="14154"/>
                    <a:pt x="3094553" y="12219"/>
                  </a:cubicBezTo>
                  <a:cubicBezTo>
                    <a:pt x="3097351" y="10939"/>
                    <a:pt x="3100238" y="9882"/>
                    <a:pt x="3103215" y="9034"/>
                  </a:cubicBezTo>
                  <a:cubicBezTo>
                    <a:pt x="3106191" y="9867"/>
                    <a:pt x="3109079" y="10939"/>
                    <a:pt x="3111877" y="12204"/>
                  </a:cubicBezTo>
                  <a:cubicBezTo>
                    <a:pt x="3108900" y="14168"/>
                    <a:pt x="3106013" y="16341"/>
                    <a:pt x="3103215" y="18708"/>
                  </a:cubicBezTo>
                  <a:close/>
                  <a:moveTo>
                    <a:pt x="3061602" y="31284"/>
                  </a:moveTo>
                  <a:cubicBezTo>
                    <a:pt x="3058388" y="27518"/>
                    <a:pt x="3055054" y="24021"/>
                    <a:pt x="3051572" y="20851"/>
                  </a:cubicBezTo>
                  <a:cubicBezTo>
                    <a:pt x="3058522" y="15433"/>
                    <a:pt x="3066053" y="11370"/>
                    <a:pt x="3074283" y="9049"/>
                  </a:cubicBezTo>
                  <a:cubicBezTo>
                    <a:pt x="3077229" y="9882"/>
                    <a:pt x="3080072" y="10924"/>
                    <a:pt x="3082840" y="12174"/>
                  </a:cubicBezTo>
                  <a:cubicBezTo>
                    <a:pt x="3075131" y="17160"/>
                    <a:pt x="3068106" y="23649"/>
                    <a:pt x="3061602" y="31284"/>
                  </a:cubicBezTo>
                  <a:close/>
                  <a:moveTo>
                    <a:pt x="3058016" y="35659"/>
                  </a:moveTo>
                  <a:cubicBezTo>
                    <a:pt x="3054221" y="40496"/>
                    <a:pt x="3050605" y="45735"/>
                    <a:pt x="3047137" y="51256"/>
                  </a:cubicBezTo>
                  <a:cubicBezTo>
                    <a:pt x="3043684" y="45765"/>
                    <a:pt x="3040097" y="40571"/>
                    <a:pt x="3036332" y="35763"/>
                  </a:cubicBezTo>
                  <a:cubicBezTo>
                    <a:pt x="3039799" y="31626"/>
                    <a:pt x="3043431" y="27846"/>
                    <a:pt x="3047226" y="24467"/>
                  </a:cubicBezTo>
                  <a:cubicBezTo>
                    <a:pt x="3050977" y="27831"/>
                    <a:pt x="3054563" y="31566"/>
                    <a:pt x="3058016" y="35659"/>
                  </a:cubicBezTo>
                  <a:close/>
                  <a:moveTo>
                    <a:pt x="3042047" y="59725"/>
                  </a:moveTo>
                  <a:cubicBezTo>
                    <a:pt x="3038817" y="65350"/>
                    <a:pt x="3035692" y="71214"/>
                    <a:pt x="3032656" y="77242"/>
                  </a:cubicBezTo>
                  <a:cubicBezTo>
                    <a:pt x="3029083" y="70113"/>
                    <a:pt x="3025378" y="63222"/>
                    <a:pt x="3021494" y="56689"/>
                  </a:cubicBezTo>
                  <a:cubicBezTo>
                    <a:pt x="3024500" y="51777"/>
                    <a:pt x="3027610" y="47119"/>
                    <a:pt x="3030855" y="42728"/>
                  </a:cubicBezTo>
                  <a:cubicBezTo>
                    <a:pt x="3034754" y="48012"/>
                    <a:pt x="3038475" y="53697"/>
                    <a:pt x="3042047" y="59725"/>
                  </a:cubicBezTo>
                  <a:close/>
                  <a:moveTo>
                    <a:pt x="2967171" y="12234"/>
                  </a:moveTo>
                  <a:cubicBezTo>
                    <a:pt x="2964180" y="14168"/>
                    <a:pt x="2961292" y="16341"/>
                    <a:pt x="2958509" y="18723"/>
                  </a:cubicBezTo>
                  <a:cubicBezTo>
                    <a:pt x="2955711" y="16356"/>
                    <a:pt x="2952839" y="14168"/>
                    <a:pt x="2949832" y="12234"/>
                  </a:cubicBezTo>
                  <a:cubicBezTo>
                    <a:pt x="2952631" y="10954"/>
                    <a:pt x="2955518" y="9897"/>
                    <a:pt x="2958495" y="9049"/>
                  </a:cubicBezTo>
                  <a:cubicBezTo>
                    <a:pt x="2961486" y="9897"/>
                    <a:pt x="2964373" y="10954"/>
                    <a:pt x="2967171" y="12234"/>
                  </a:cubicBezTo>
                  <a:close/>
                  <a:moveTo>
                    <a:pt x="2743110" y="111219"/>
                  </a:moveTo>
                  <a:cubicBezTo>
                    <a:pt x="2727558" y="76036"/>
                    <a:pt x="2711098" y="41612"/>
                    <a:pt x="2688372" y="20910"/>
                  </a:cubicBezTo>
                  <a:cubicBezTo>
                    <a:pt x="2691616" y="18366"/>
                    <a:pt x="2694994" y="16133"/>
                    <a:pt x="2698507" y="14213"/>
                  </a:cubicBezTo>
                  <a:cubicBezTo>
                    <a:pt x="2728004" y="30227"/>
                    <a:pt x="2747724" y="69949"/>
                    <a:pt x="2766030" y="111219"/>
                  </a:cubicBezTo>
                  <a:lnTo>
                    <a:pt x="2743110" y="111219"/>
                  </a:lnTo>
                  <a:close/>
                  <a:moveTo>
                    <a:pt x="2737083" y="111204"/>
                  </a:moveTo>
                  <a:lnTo>
                    <a:pt x="2685350" y="111175"/>
                  </a:lnTo>
                  <a:cubicBezTo>
                    <a:pt x="2676912" y="92095"/>
                    <a:pt x="2668220" y="73253"/>
                    <a:pt x="2658397" y="56689"/>
                  </a:cubicBezTo>
                  <a:cubicBezTo>
                    <a:pt x="2666122" y="44068"/>
                    <a:pt x="2674545" y="33010"/>
                    <a:pt x="2684041" y="24527"/>
                  </a:cubicBezTo>
                  <a:cubicBezTo>
                    <a:pt x="2705829" y="44023"/>
                    <a:pt x="2721932" y="77078"/>
                    <a:pt x="2737083" y="111204"/>
                  </a:cubicBezTo>
                  <a:close/>
                  <a:moveTo>
                    <a:pt x="2655153" y="51405"/>
                  </a:moveTo>
                  <a:cubicBezTo>
                    <a:pt x="2651670" y="45869"/>
                    <a:pt x="2648069" y="40630"/>
                    <a:pt x="2644259" y="35778"/>
                  </a:cubicBezTo>
                  <a:cubicBezTo>
                    <a:pt x="2651893" y="26685"/>
                    <a:pt x="2660243" y="19273"/>
                    <a:pt x="2669560" y="14213"/>
                  </a:cubicBezTo>
                  <a:cubicBezTo>
                    <a:pt x="2673072" y="16118"/>
                    <a:pt x="2676436" y="18366"/>
                    <a:pt x="2679695" y="20910"/>
                  </a:cubicBezTo>
                  <a:cubicBezTo>
                    <a:pt x="2670631" y="29156"/>
                    <a:pt x="2662565" y="39603"/>
                    <a:pt x="2655153" y="51405"/>
                  </a:cubicBezTo>
                  <a:close/>
                  <a:moveTo>
                    <a:pt x="2622842" y="56689"/>
                  </a:moveTo>
                  <a:cubicBezTo>
                    <a:pt x="2618958" y="63237"/>
                    <a:pt x="2615253" y="70128"/>
                    <a:pt x="2611666" y="77271"/>
                  </a:cubicBezTo>
                  <a:cubicBezTo>
                    <a:pt x="2608079" y="70143"/>
                    <a:pt x="2604373" y="63237"/>
                    <a:pt x="2600488" y="56703"/>
                  </a:cubicBezTo>
                  <a:cubicBezTo>
                    <a:pt x="2604061" y="50884"/>
                    <a:pt x="2607766" y="45378"/>
                    <a:pt x="2611666" y="40318"/>
                  </a:cubicBezTo>
                  <a:cubicBezTo>
                    <a:pt x="2615580" y="45378"/>
                    <a:pt x="2619286" y="50869"/>
                    <a:pt x="2622842" y="56689"/>
                  </a:cubicBezTo>
                  <a:close/>
                  <a:moveTo>
                    <a:pt x="2568193" y="51405"/>
                  </a:moveTo>
                  <a:cubicBezTo>
                    <a:pt x="2560781" y="39603"/>
                    <a:pt x="2552729" y="29156"/>
                    <a:pt x="2543666" y="20910"/>
                  </a:cubicBezTo>
                  <a:cubicBezTo>
                    <a:pt x="2546910" y="18366"/>
                    <a:pt x="2550288" y="16133"/>
                    <a:pt x="2553801" y="14213"/>
                  </a:cubicBezTo>
                  <a:cubicBezTo>
                    <a:pt x="2563118" y="19273"/>
                    <a:pt x="2571467" y="26670"/>
                    <a:pt x="2579087" y="35763"/>
                  </a:cubicBezTo>
                  <a:cubicBezTo>
                    <a:pt x="2575277" y="40615"/>
                    <a:pt x="2571661" y="45869"/>
                    <a:pt x="2568193" y="51405"/>
                  </a:cubicBezTo>
                  <a:close/>
                  <a:moveTo>
                    <a:pt x="2564963" y="56689"/>
                  </a:moveTo>
                  <a:cubicBezTo>
                    <a:pt x="2555155" y="73223"/>
                    <a:pt x="2546464" y="92035"/>
                    <a:pt x="2538040" y="111085"/>
                  </a:cubicBezTo>
                  <a:lnTo>
                    <a:pt x="2486337" y="111055"/>
                  </a:lnTo>
                  <a:cubicBezTo>
                    <a:pt x="2501459" y="76989"/>
                    <a:pt x="2517546" y="43994"/>
                    <a:pt x="2539320" y="24542"/>
                  </a:cubicBezTo>
                  <a:cubicBezTo>
                    <a:pt x="2548815" y="33025"/>
                    <a:pt x="2557239" y="44083"/>
                    <a:pt x="2564963" y="56689"/>
                  </a:cubicBezTo>
                  <a:close/>
                  <a:moveTo>
                    <a:pt x="2480309" y="111055"/>
                  </a:moveTo>
                  <a:lnTo>
                    <a:pt x="2457405" y="111040"/>
                  </a:lnTo>
                  <a:cubicBezTo>
                    <a:pt x="2475696" y="69830"/>
                    <a:pt x="2495386" y="30212"/>
                    <a:pt x="2524854" y="14213"/>
                  </a:cubicBezTo>
                  <a:cubicBezTo>
                    <a:pt x="2528366" y="16118"/>
                    <a:pt x="2531730" y="18366"/>
                    <a:pt x="2534989" y="20910"/>
                  </a:cubicBezTo>
                  <a:cubicBezTo>
                    <a:pt x="2512278" y="41568"/>
                    <a:pt x="2495833" y="75917"/>
                    <a:pt x="2480309" y="111055"/>
                  </a:cubicBezTo>
                  <a:close/>
                  <a:moveTo>
                    <a:pt x="2321986" y="110951"/>
                  </a:moveTo>
                  <a:cubicBezTo>
                    <a:pt x="2306479" y="75858"/>
                    <a:pt x="2290033" y="41538"/>
                    <a:pt x="2267352" y="20896"/>
                  </a:cubicBezTo>
                  <a:cubicBezTo>
                    <a:pt x="2270596" y="18351"/>
                    <a:pt x="2273975" y="16118"/>
                    <a:pt x="2277487" y="14213"/>
                  </a:cubicBezTo>
                  <a:cubicBezTo>
                    <a:pt x="2306940" y="30182"/>
                    <a:pt x="2326630" y="69785"/>
                    <a:pt x="2344906" y="110966"/>
                  </a:cubicBezTo>
                  <a:lnTo>
                    <a:pt x="2321986" y="110951"/>
                  </a:lnTo>
                  <a:close/>
                  <a:moveTo>
                    <a:pt x="2315959" y="110951"/>
                  </a:moveTo>
                  <a:lnTo>
                    <a:pt x="2264226" y="110922"/>
                  </a:lnTo>
                  <a:cubicBezTo>
                    <a:pt x="2255833" y="91931"/>
                    <a:pt x="2247156" y="73179"/>
                    <a:pt x="2237377" y="56689"/>
                  </a:cubicBezTo>
                  <a:cubicBezTo>
                    <a:pt x="2245102" y="44083"/>
                    <a:pt x="2253525" y="33025"/>
                    <a:pt x="2263036" y="24542"/>
                  </a:cubicBezTo>
                  <a:cubicBezTo>
                    <a:pt x="2284765" y="43964"/>
                    <a:pt x="2300838" y="76899"/>
                    <a:pt x="2315959" y="110951"/>
                  </a:cubicBezTo>
                  <a:close/>
                  <a:moveTo>
                    <a:pt x="2234133" y="51390"/>
                  </a:moveTo>
                  <a:cubicBezTo>
                    <a:pt x="2230666" y="45854"/>
                    <a:pt x="2227049" y="40615"/>
                    <a:pt x="2223239" y="35763"/>
                  </a:cubicBezTo>
                  <a:cubicBezTo>
                    <a:pt x="2230874" y="26670"/>
                    <a:pt x="2239223" y="19273"/>
                    <a:pt x="2248539" y="14213"/>
                  </a:cubicBezTo>
                  <a:cubicBezTo>
                    <a:pt x="2252052" y="16118"/>
                    <a:pt x="2255416" y="18366"/>
                    <a:pt x="2258660" y="20896"/>
                  </a:cubicBezTo>
                  <a:cubicBezTo>
                    <a:pt x="2249611" y="29141"/>
                    <a:pt x="2241545" y="39588"/>
                    <a:pt x="2234133" y="51390"/>
                  </a:cubicBezTo>
                  <a:close/>
                  <a:moveTo>
                    <a:pt x="2201837" y="56689"/>
                  </a:moveTo>
                  <a:cubicBezTo>
                    <a:pt x="2197953" y="63237"/>
                    <a:pt x="2194247" y="70143"/>
                    <a:pt x="2190661" y="77271"/>
                  </a:cubicBezTo>
                  <a:cubicBezTo>
                    <a:pt x="2187074" y="70128"/>
                    <a:pt x="2183353" y="63222"/>
                    <a:pt x="2179469" y="56674"/>
                  </a:cubicBezTo>
                  <a:cubicBezTo>
                    <a:pt x="2183041" y="50854"/>
                    <a:pt x="2186746" y="45348"/>
                    <a:pt x="2190645" y="40288"/>
                  </a:cubicBezTo>
                  <a:cubicBezTo>
                    <a:pt x="2194559" y="45363"/>
                    <a:pt x="2198280" y="50869"/>
                    <a:pt x="2201837" y="56689"/>
                  </a:cubicBezTo>
                  <a:close/>
                  <a:moveTo>
                    <a:pt x="2147188" y="51405"/>
                  </a:moveTo>
                  <a:cubicBezTo>
                    <a:pt x="2139776" y="39603"/>
                    <a:pt x="2131709" y="29156"/>
                    <a:pt x="2122646" y="20896"/>
                  </a:cubicBezTo>
                  <a:cubicBezTo>
                    <a:pt x="2125891" y="18351"/>
                    <a:pt x="2129269" y="16118"/>
                    <a:pt x="2132781" y="14213"/>
                  </a:cubicBezTo>
                  <a:cubicBezTo>
                    <a:pt x="2142098" y="19273"/>
                    <a:pt x="2150462" y="26685"/>
                    <a:pt x="2158082" y="35778"/>
                  </a:cubicBezTo>
                  <a:cubicBezTo>
                    <a:pt x="2154272" y="40630"/>
                    <a:pt x="2150670" y="45869"/>
                    <a:pt x="2147188" y="51405"/>
                  </a:cubicBezTo>
                  <a:close/>
                  <a:moveTo>
                    <a:pt x="2143958" y="56703"/>
                  </a:moveTo>
                  <a:cubicBezTo>
                    <a:pt x="2134017" y="73461"/>
                    <a:pt x="2125221" y="92556"/>
                    <a:pt x="2116708" y="111859"/>
                  </a:cubicBezTo>
                  <a:lnTo>
                    <a:pt x="2064975" y="111829"/>
                  </a:lnTo>
                  <a:cubicBezTo>
                    <a:pt x="2080200" y="77480"/>
                    <a:pt x="2096363" y="44142"/>
                    <a:pt x="2118315" y="24542"/>
                  </a:cubicBezTo>
                  <a:cubicBezTo>
                    <a:pt x="2127811" y="33025"/>
                    <a:pt x="2136234" y="44083"/>
                    <a:pt x="2143958" y="56703"/>
                  </a:cubicBezTo>
                  <a:close/>
                  <a:moveTo>
                    <a:pt x="2058933" y="111814"/>
                  </a:moveTo>
                  <a:lnTo>
                    <a:pt x="2036028" y="111800"/>
                  </a:lnTo>
                  <a:cubicBezTo>
                    <a:pt x="2054408" y="70321"/>
                    <a:pt x="2074173" y="30301"/>
                    <a:pt x="2103834" y="14213"/>
                  </a:cubicBezTo>
                  <a:cubicBezTo>
                    <a:pt x="2107347" y="16118"/>
                    <a:pt x="2110710" y="18366"/>
                    <a:pt x="2113955" y="20896"/>
                  </a:cubicBezTo>
                  <a:cubicBezTo>
                    <a:pt x="2091094" y="41717"/>
                    <a:pt x="2074559" y="76408"/>
                    <a:pt x="2058933" y="111814"/>
                  </a:cubicBezTo>
                  <a:close/>
                  <a:moveTo>
                    <a:pt x="1980143" y="158293"/>
                  </a:moveTo>
                  <a:cubicBezTo>
                    <a:pt x="1976661" y="150971"/>
                    <a:pt x="1973282" y="143485"/>
                    <a:pt x="1969948" y="135940"/>
                  </a:cubicBezTo>
                  <a:lnTo>
                    <a:pt x="1990352" y="135940"/>
                  </a:lnTo>
                  <a:cubicBezTo>
                    <a:pt x="1987004" y="143485"/>
                    <a:pt x="1983611" y="150971"/>
                    <a:pt x="1980143" y="158293"/>
                  </a:cubicBezTo>
                  <a:close/>
                  <a:moveTo>
                    <a:pt x="1977033" y="164738"/>
                  </a:moveTo>
                  <a:cubicBezTo>
                    <a:pt x="1973386" y="172164"/>
                    <a:pt x="1969621" y="179383"/>
                    <a:pt x="1965677" y="186199"/>
                  </a:cubicBezTo>
                  <a:cubicBezTo>
                    <a:pt x="1961718" y="179353"/>
                    <a:pt x="1957938" y="172120"/>
                    <a:pt x="1954277" y="164663"/>
                  </a:cubicBezTo>
                  <a:cubicBezTo>
                    <a:pt x="1958176" y="156627"/>
                    <a:pt x="1961927" y="148352"/>
                    <a:pt x="1965632" y="140003"/>
                  </a:cubicBezTo>
                  <a:cubicBezTo>
                    <a:pt x="1969338" y="148367"/>
                    <a:pt x="1973119" y="156671"/>
                    <a:pt x="1977033" y="164738"/>
                  </a:cubicBezTo>
                  <a:close/>
                  <a:moveTo>
                    <a:pt x="1951196" y="158293"/>
                  </a:moveTo>
                  <a:cubicBezTo>
                    <a:pt x="1947713" y="150971"/>
                    <a:pt x="1944320" y="143470"/>
                    <a:pt x="1940986" y="135910"/>
                  </a:cubicBezTo>
                  <a:lnTo>
                    <a:pt x="1961406" y="135910"/>
                  </a:lnTo>
                  <a:cubicBezTo>
                    <a:pt x="1958057" y="143470"/>
                    <a:pt x="1954679" y="150971"/>
                    <a:pt x="1951196" y="158293"/>
                  </a:cubicBezTo>
                  <a:close/>
                  <a:moveTo>
                    <a:pt x="1930211" y="125283"/>
                  </a:moveTo>
                  <a:cubicBezTo>
                    <a:pt x="1930956" y="126980"/>
                    <a:pt x="1931700" y="128692"/>
                    <a:pt x="1932458" y="130403"/>
                  </a:cubicBezTo>
                  <a:lnTo>
                    <a:pt x="1909539" y="130403"/>
                  </a:lnTo>
                  <a:cubicBezTo>
                    <a:pt x="1908467" y="127962"/>
                    <a:pt x="1907396" y="125522"/>
                    <a:pt x="1906324" y="123081"/>
                  </a:cubicBezTo>
                  <a:cubicBezTo>
                    <a:pt x="1905476" y="121131"/>
                    <a:pt x="1904613" y="119182"/>
                    <a:pt x="1903765" y="117247"/>
                  </a:cubicBezTo>
                  <a:lnTo>
                    <a:pt x="1926684" y="117262"/>
                  </a:lnTo>
                  <a:cubicBezTo>
                    <a:pt x="1927860" y="119926"/>
                    <a:pt x="1929036" y="122604"/>
                    <a:pt x="1930211" y="125283"/>
                  </a:cubicBezTo>
                  <a:close/>
                  <a:moveTo>
                    <a:pt x="1901264" y="125283"/>
                  </a:moveTo>
                  <a:cubicBezTo>
                    <a:pt x="1902008" y="126980"/>
                    <a:pt x="1902752" y="128692"/>
                    <a:pt x="1903512" y="130403"/>
                  </a:cubicBezTo>
                  <a:lnTo>
                    <a:pt x="1851719" y="130403"/>
                  </a:lnTo>
                  <a:cubicBezTo>
                    <a:pt x="1850648" y="127962"/>
                    <a:pt x="1849576" y="125522"/>
                    <a:pt x="1848504" y="123081"/>
                  </a:cubicBezTo>
                  <a:cubicBezTo>
                    <a:pt x="1847642" y="121116"/>
                    <a:pt x="1846793" y="119167"/>
                    <a:pt x="1845930" y="117202"/>
                  </a:cubicBezTo>
                  <a:lnTo>
                    <a:pt x="1897737" y="117232"/>
                  </a:lnTo>
                  <a:cubicBezTo>
                    <a:pt x="1898912" y="119911"/>
                    <a:pt x="1900088" y="122604"/>
                    <a:pt x="1901264" y="125283"/>
                  </a:cubicBezTo>
                  <a:close/>
                  <a:moveTo>
                    <a:pt x="1843444" y="125283"/>
                  </a:moveTo>
                  <a:cubicBezTo>
                    <a:pt x="1844188" y="126980"/>
                    <a:pt x="1844933" y="128692"/>
                    <a:pt x="1845692" y="130403"/>
                  </a:cubicBezTo>
                  <a:lnTo>
                    <a:pt x="1822773" y="130403"/>
                  </a:lnTo>
                  <a:cubicBezTo>
                    <a:pt x="1821701" y="127962"/>
                    <a:pt x="1820629" y="125522"/>
                    <a:pt x="1819558" y="123066"/>
                  </a:cubicBezTo>
                  <a:cubicBezTo>
                    <a:pt x="1818694" y="121101"/>
                    <a:pt x="1817831" y="119137"/>
                    <a:pt x="1816968" y="117172"/>
                  </a:cubicBezTo>
                  <a:lnTo>
                    <a:pt x="1839888" y="117187"/>
                  </a:lnTo>
                  <a:cubicBezTo>
                    <a:pt x="1841078" y="119896"/>
                    <a:pt x="1842268" y="122590"/>
                    <a:pt x="1843444" y="125283"/>
                  </a:cubicBezTo>
                  <a:close/>
                  <a:moveTo>
                    <a:pt x="1808440" y="111651"/>
                  </a:moveTo>
                  <a:lnTo>
                    <a:pt x="1788690" y="111636"/>
                  </a:lnTo>
                  <a:cubicBezTo>
                    <a:pt x="1791920" y="104343"/>
                    <a:pt x="1795194" y="97110"/>
                    <a:pt x="1798558" y="90026"/>
                  </a:cubicBezTo>
                  <a:cubicBezTo>
                    <a:pt x="1801921" y="97125"/>
                    <a:pt x="1805196" y="104358"/>
                    <a:pt x="1808440" y="111651"/>
                  </a:cubicBezTo>
                  <a:close/>
                  <a:moveTo>
                    <a:pt x="1784122" y="108317"/>
                  </a:moveTo>
                  <a:cubicBezTo>
                    <a:pt x="1780401" y="99953"/>
                    <a:pt x="1776636" y="91648"/>
                    <a:pt x="1772721" y="83597"/>
                  </a:cubicBezTo>
                  <a:cubicBezTo>
                    <a:pt x="1776368" y="76170"/>
                    <a:pt x="1780133" y="68952"/>
                    <a:pt x="1784077" y="62136"/>
                  </a:cubicBezTo>
                  <a:cubicBezTo>
                    <a:pt x="1788036" y="68982"/>
                    <a:pt x="1791816" y="76200"/>
                    <a:pt x="1795477" y="83656"/>
                  </a:cubicBezTo>
                  <a:cubicBezTo>
                    <a:pt x="1791593" y="91708"/>
                    <a:pt x="1787828" y="99983"/>
                    <a:pt x="1784122" y="108317"/>
                  </a:cubicBezTo>
                  <a:close/>
                  <a:moveTo>
                    <a:pt x="1769655" y="77376"/>
                  </a:moveTo>
                  <a:cubicBezTo>
                    <a:pt x="1766054" y="70202"/>
                    <a:pt x="1762318" y="63252"/>
                    <a:pt x="1758419" y="56674"/>
                  </a:cubicBezTo>
                  <a:cubicBezTo>
                    <a:pt x="1761991" y="50840"/>
                    <a:pt x="1765711" y="45318"/>
                    <a:pt x="1769625" y="40258"/>
                  </a:cubicBezTo>
                  <a:cubicBezTo>
                    <a:pt x="1773555" y="45348"/>
                    <a:pt x="1777275" y="50884"/>
                    <a:pt x="1780862" y="56733"/>
                  </a:cubicBezTo>
                  <a:cubicBezTo>
                    <a:pt x="1776963" y="63297"/>
                    <a:pt x="1773242" y="70217"/>
                    <a:pt x="1769655" y="77376"/>
                  </a:cubicBezTo>
                  <a:close/>
                  <a:moveTo>
                    <a:pt x="1779478" y="111636"/>
                  </a:moveTo>
                  <a:lnTo>
                    <a:pt x="1759744" y="111621"/>
                  </a:lnTo>
                  <a:cubicBezTo>
                    <a:pt x="1762973" y="104328"/>
                    <a:pt x="1766248" y="97095"/>
                    <a:pt x="1769611" y="90026"/>
                  </a:cubicBezTo>
                  <a:cubicBezTo>
                    <a:pt x="1772974" y="97110"/>
                    <a:pt x="1776248" y="104343"/>
                    <a:pt x="1779478" y="111636"/>
                  </a:cubicBezTo>
                  <a:close/>
                  <a:moveTo>
                    <a:pt x="1790610" y="123081"/>
                  </a:moveTo>
                  <a:cubicBezTo>
                    <a:pt x="1789747" y="121116"/>
                    <a:pt x="1788884" y="119137"/>
                    <a:pt x="1788021" y="117172"/>
                  </a:cubicBezTo>
                  <a:lnTo>
                    <a:pt x="1810866" y="117187"/>
                  </a:lnTo>
                  <a:cubicBezTo>
                    <a:pt x="1812057" y="119896"/>
                    <a:pt x="1813247" y="122604"/>
                    <a:pt x="1814423" y="125298"/>
                  </a:cubicBezTo>
                  <a:cubicBezTo>
                    <a:pt x="1815167" y="126995"/>
                    <a:pt x="1815911" y="128707"/>
                    <a:pt x="1816670" y="130418"/>
                  </a:cubicBezTo>
                  <a:lnTo>
                    <a:pt x="1793825" y="130418"/>
                  </a:lnTo>
                  <a:cubicBezTo>
                    <a:pt x="1792753" y="127962"/>
                    <a:pt x="1791682" y="125522"/>
                    <a:pt x="1790610" y="123081"/>
                  </a:cubicBezTo>
                  <a:close/>
                  <a:moveTo>
                    <a:pt x="1899434" y="237083"/>
                  </a:moveTo>
                  <a:cubicBezTo>
                    <a:pt x="1902306" y="235327"/>
                    <a:pt x="1905089" y="233363"/>
                    <a:pt x="1907783" y="231204"/>
                  </a:cubicBezTo>
                  <a:cubicBezTo>
                    <a:pt x="1910476" y="233363"/>
                    <a:pt x="1913260" y="235327"/>
                    <a:pt x="1916132" y="237083"/>
                  </a:cubicBezTo>
                  <a:cubicBezTo>
                    <a:pt x="1913439" y="238199"/>
                    <a:pt x="1910655" y="239107"/>
                    <a:pt x="1907783" y="239807"/>
                  </a:cubicBezTo>
                  <a:cubicBezTo>
                    <a:pt x="1904925" y="239107"/>
                    <a:pt x="1902142" y="238185"/>
                    <a:pt x="1899434" y="237083"/>
                  </a:cubicBezTo>
                  <a:close/>
                  <a:moveTo>
                    <a:pt x="1965677" y="197048"/>
                  </a:moveTo>
                  <a:cubicBezTo>
                    <a:pt x="1969144" y="202555"/>
                    <a:pt x="1972731" y="207779"/>
                    <a:pt x="1976512" y="212601"/>
                  </a:cubicBezTo>
                  <a:cubicBezTo>
                    <a:pt x="1973044" y="216738"/>
                    <a:pt x="1969413" y="220519"/>
                    <a:pt x="1965618" y="223897"/>
                  </a:cubicBezTo>
                  <a:cubicBezTo>
                    <a:pt x="1961837" y="220533"/>
                    <a:pt x="1958236" y="216783"/>
                    <a:pt x="1954783" y="212660"/>
                  </a:cubicBezTo>
                  <a:cubicBezTo>
                    <a:pt x="1958593" y="207809"/>
                    <a:pt x="1962194" y="202570"/>
                    <a:pt x="1965677" y="197048"/>
                  </a:cubicBezTo>
                  <a:close/>
                  <a:moveTo>
                    <a:pt x="1983774" y="212601"/>
                  </a:moveTo>
                  <a:cubicBezTo>
                    <a:pt x="1987555" y="207764"/>
                    <a:pt x="1991156" y="202540"/>
                    <a:pt x="1994624" y="197033"/>
                  </a:cubicBezTo>
                  <a:cubicBezTo>
                    <a:pt x="1998092" y="202555"/>
                    <a:pt x="2001709" y="207794"/>
                    <a:pt x="2005503" y="212645"/>
                  </a:cubicBezTo>
                  <a:cubicBezTo>
                    <a:pt x="2002051" y="216768"/>
                    <a:pt x="1998434" y="220519"/>
                    <a:pt x="1994654" y="223882"/>
                  </a:cubicBezTo>
                  <a:cubicBezTo>
                    <a:pt x="1990873" y="220519"/>
                    <a:pt x="1987242" y="216738"/>
                    <a:pt x="1983774" y="212601"/>
                  </a:cubicBezTo>
                  <a:close/>
                  <a:moveTo>
                    <a:pt x="2044154" y="237083"/>
                  </a:moveTo>
                  <a:cubicBezTo>
                    <a:pt x="2047026" y="235327"/>
                    <a:pt x="2049810" y="233363"/>
                    <a:pt x="2052503" y="231204"/>
                  </a:cubicBezTo>
                  <a:cubicBezTo>
                    <a:pt x="2055197" y="233363"/>
                    <a:pt x="2057980" y="235327"/>
                    <a:pt x="2060852" y="237083"/>
                  </a:cubicBezTo>
                  <a:cubicBezTo>
                    <a:pt x="2058159" y="238199"/>
                    <a:pt x="2055375" y="239107"/>
                    <a:pt x="2052503" y="239807"/>
                  </a:cubicBezTo>
                  <a:cubicBezTo>
                    <a:pt x="2049631" y="239107"/>
                    <a:pt x="2046848" y="238185"/>
                    <a:pt x="2044154" y="237083"/>
                  </a:cubicBezTo>
                  <a:close/>
                  <a:moveTo>
                    <a:pt x="2320454" y="237068"/>
                  </a:moveTo>
                  <a:cubicBezTo>
                    <a:pt x="2323326" y="235297"/>
                    <a:pt x="2326109" y="233348"/>
                    <a:pt x="2328803" y="231175"/>
                  </a:cubicBezTo>
                  <a:cubicBezTo>
                    <a:pt x="2331497" y="233348"/>
                    <a:pt x="2334280" y="235297"/>
                    <a:pt x="2337152" y="237068"/>
                  </a:cubicBezTo>
                  <a:cubicBezTo>
                    <a:pt x="2334443" y="238185"/>
                    <a:pt x="2331660" y="239092"/>
                    <a:pt x="2328803" y="239807"/>
                  </a:cubicBezTo>
                  <a:cubicBezTo>
                    <a:pt x="2325945" y="239092"/>
                    <a:pt x="2323162" y="238185"/>
                    <a:pt x="2320454" y="237068"/>
                  </a:cubicBezTo>
                  <a:close/>
                  <a:moveTo>
                    <a:pt x="2386697" y="197078"/>
                  </a:moveTo>
                  <a:cubicBezTo>
                    <a:pt x="2390150" y="202570"/>
                    <a:pt x="2393736" y="207779"/>
                    <a:pt x="2397517" y="212601"/>
                  </a:cubicBezTo>
                  <a:cubicBezTo>
                    <a:pt x="2394049" y="216738"/>
                    <a:pt x="2390417" y="220519"/>
                    <a:pt x="2386623" y="223897"/>
                  </a:cubicBezTo>
                  <a:cubicBezTo>
                    <a:pt x="2382857" y="220533"/>
                    <a:pt x="2379255" y="216798"/>
                    <a:pt x="2375803" y="212690"/>
                  </a:cubicBezTo>
                  <a:cubicBezTo>
                    <a:pt x="2379613" y="207838"/>
                    <a:pt x="2383214" y="202600"/>
                    <a:pt x="2386697" y="197078"/>
                  </a:cubicBezTo>
                  <a:close/>
                  <a:moveTo>
                    <a:pt x="2404824" y="212601"/>
                  </a:moveTo>
                  <a:cubicBezTo>
                    <a:pt x="2408605" y="207779"/>
                    <a:pt x="2412191" y="202570"/>
                    <a:pt x="2415644" y="197078"/>
                  </a:cubicBezTo>
                  <a:cubicBezTo>
                    <a:pt x="2419112" y="202600"/>
                    <a:pt x="2422728" y="207838"/>
                    <a:pt x="2426524" y="212690"/>
                  </a:cubicBezTo>
                  <a:cubicBezTo>
                    <a:pt x="2423070" y="216798"/>
                    <a:pt x="2419469" y="220548"/>
                    <a:pt x="2415704" y="223897"/>
                  </a:cubicBezTo>
                  <a:cubicBezTo>
                    <a:pt x="2411923" y="220504"/>
                    <a:pt x="2408292" y="216738"/>
                    <a:pt x="2404824" y="212601"/>
                  </a:cubicBezTo>
                  <a:close/>
                  <a:moveTo>
                    <a:pt x="2465174" y="237068"/>
                  </a:moveTo>
                  <a:cubicBezTo>
                    <a:pt x="2468046" y="235297"/>
                    <a:pt x="2470830" y="233348"/>
                    <a:pt x="2473524" y="231175"/>
                  </a:cubicBezTo>
                  <a:cubicBezTo>
                    <a:pt x="2476217" y="233348"/>
                    <a:pt x="2479000" y="235297"/>
                    <a:pt x="2481873" y="237068"/>
                  </a:cubicBezTo>
                  <a:cubicBezTo>
                    <a:pt x="2479163" y="238185"/>
                    <a:pt x="2476381" y="239092"/>
                    <a:pt x="2473524" y="239807"/>
                  </a:cubicBezTo>
                  <a:cubicBezTo>
                    <a:pt x="2470651" y="239092"/>
                    <a:pt x="2467868" y="238185"/>
                    <a:pt x="2465174" y="237068"/>
                  </a:cubicBezTo>
                  <a:close/>
                  <a:moveTo>
                    <a:pt x="2741444" y="237068"/>
                  </a:moveTo>
                  <a:cubicBezTo>
                    <a:pt x="2744316" y="235297"/>
                    <a:pt x="2747099" y="233348"/>
                    <a:pt x="2749793" y="231175"/>
                  </a:cubicBezTo>
                  <a:cubicBezTo>
                    <a:pt x="2752487" y="233348"/>
                    <a:pt x="2755269" y="235297"/>
                    <a:pt x="2758142" y="237068"/>
                  </a:cubicBezTo>
                  <a:cubicBezTo>
                    <a:pt x="2755434" y="238185"/>
                    <a:pt x="2752650" y="239092"/>
                    <a:pt x="2749793" y="239807"/>
                  </a:cubicBezTo>
                  <a:cubicBezTo>
                    <a:pt x="2746936" y="239092"/>
                    <a:pt x="2744152" y="238185"/>
                    <a:pt x="2741444" y="237068"/>
                  </a:cubicBezTo>
                  <a:close/>
                  <a:moveTo>
                    <a:pt x="2807702" y="197063"/>
                  </a:moveTo>
                  <a:cubicBezTo>
                    <a:pt x="2811155" y="202555"/>
                    <a:pt x="2814742" y="207764"/>
                    <a:pt x="2818521" y="212586"/>
                  </a:cubicBezTo>
                  <a:cubicBezTo>
                    <a:pt x="2815054" y="216723"/>
                    <a:pt x="2811422" y="220504"/>
                    <a:pt x="2807627" y="223882"/>
                  </a:cubicBezTo>
                  <a:cubicBezTo>
                    <a:pt x="2803862" y="220519"/>
                    <a:pt x="2800260" y="216783"/>
                    <a:pt x="2796808" y="212675"/>
                  </a:cubicBezTo>
                  <a:cubicBezTo>
                    <a:pt x="2800618" y="207823"/>
                    <a:pt x="2804219" y="202585"/>
                    <a:pt x="2807702" y="197063"/>
                  </a:cubicBezTo>
                  <a:close/>
                  <a:moveTo>
                    <a:pt x="2825815" y="212586"/>
                  </a:moveTo>
                  <a:cubicBezTo>
                    <a:pt x="2829595" y="207764"/>
                    <a:pt x="2833181" y="202555"/>
                    <a:pt x="2836634" y="197063"/>
                  </a:cubicBezTo>
                  <a:cubicBezTo>
                    <a:pt x="2840101" y="202585"/>
                    <a:pt x="2843718" y="207823"/>
                    <a:pt x="2847513" y="212675"/>
                  </a:cubicBezTo>
                  <a:cubicBezTo>
                    <a:pt x="2844061" y="216783"/>
                    <a:pt x="2840459" y="220533"/>
                    <a:pt x="2836694" y="223897"/>
                  </a:cubicBezTo>
                  <a:cubicBezTo>
                    <a:pt x="2832914" y="220504"/>
                    <a:pt x="2829282" y="216723"/>
                    <a:pt x="2825815" y="212586"/>
                  </a:cubicBezTo>
                  <a:close/>
                  <a:moveTo>
                    <a:pt x="2886164" y="237068"/>
                  </a:moveTo>
                  <a:cubicBezTo>
                    <a:pt x="2889037" y="235297"/>
                    <a:pt x="2891819" y="233348"/>
                    <a:pt x="2894513" y="231175"/>
                  </a:cubicBezTo>
                  <a:cubicBezTo>
                    <a:pt x="2897207" y="233348"/>
                    <a:pt x="2899990" y="235297"/>
                    <a:pt x="2902863" y="237068"/>
                  </a:cubicBezTo>
                  <a:cubicBezTo>
                    <a:pt x="2900154" y="238185"/>
                    <a:pt x="2897371" y="239092"/>
                    <a:pt x="2894513" y="239807"/>
                  </a:cubicBezTo>
                  <a:cubicBezTo>
                    <a:pt x="2891656" y="239092"/>
                    <a:pt x="2888872" y="238185"/>
                    <a:pt x="2886164" y="237068"/>
                  </a:cubicBezTo>
                  <a:close/>
                  <a:moveTo>
                    <a:pt x="3160350" y="236145"/>
                  </a:moveTo>
                  <a:cubicBezTo>
                    <a:pt x="3163342" y="234211"/>
                    <a:pt x="3166214" y="232038"/>
                    <a:pt x="3169012" y="229672"/>
                  </a:cubicBezTo>
                  <a:cubicBezTo>
                    <a:pt x="3171810" y="232038"/>
                    <a:pt x="3174682" y="234211"/>
                    <a:pt x="3177674" y="236145"/>
                  </a:cubicBezTo>
                  <a:cubicBezTo>
                    <a:pt x="3174876" y="237426"/>
                    <a:pt x="3171988" y="238482"/>
                    <a:pt x="3169012" y="239316"/>
                  </a:cubicBezTo>
                  <a:cubicBezTo>
                    <a:pt x="3166035" y="238482"/>
                    <a:pt x="3163148" y="237426"/>
                    <a:pt x="3160350" y="236145"/>
                  </a:cubicBezTo>
                  <a:close/>
                  <a:moveTo>
                    <a:pt x="3226891" y="199906"/>
                  </a:moveTo>
                  <a:cubicBezTo>
                    <a:pt x="3229794" y="204371"/>
                    <a:pt x="3232800" y="208612"/>
                    <a:pt x="3235925" y="212616"/>
                  </a:cubicBezTo>
                  <a:cubicBezTo>
                    <a:pt x="3232458" y="216753"/>
                    <a:pt x="3228826" y="220519"/>
                    <a:pt x="3225031" y="223897"/>
                  </a:cubicBezTo>
                  <a:cubicBezTo>
                    <a:pt x="3221935" y="221129"/>
                    <a:pt x="3218944" y="218093"/>
                    <a:pt x="3216057" y="214819"/>
                  </a:cubicBezTo>
                  <a:cubicBezTo>
                    <a:pt x="3219837" y="210190"/>
                    <a:pt x="3223439" y="205204"/>
                    <a:pt x="3226891" y="199906"/>
                  </a:cubicBezTo>
                  <a:close/>
                  <a:moveTo>
                    <a:pt x="3246819" y="212586"/>
                  </a:moveTo>
                  <a:cubicBezTo>
                    <a:pt x="3249945" y="208597"/>
                    <a:pt x="3252936" y="204356"/>
                    <a:pt x="3255838" y="199906"/>
                  </a:cubicBezTo>
                  <a:cubicBezTo>
                    <a:pt x="3259291" y="205204"/>
                    <a:pt x="3262893" y="210190"/>
                    <a:pt x="3266673" y="214819"/>
                  </a:cubicBezTo>
                  <a:cubicBezTo>
                    <a:pt x="3263801" y="218093"/>
                    <a:pt x="3260809" y="221129"/>
                    <a:pt x="3257713" y="223882"/>
                  </a:cubicBezTo>
                  <a:cubicBezTo>
                    <a:pt x="3253919" y="220504"/>
                    <a:pt x="3250287" y="216723"/>
                    <a:pt x="3246819" y="212586"/>
                  </a:cubicBezTo>
                  <a:close/>
                  <a:moveTo>
                    <a:pt x="3305071" y="236145"/>
                  </a:moveTo>
                  <a:cubicBezTo>
                    <a:pt x="3308062" y="234211"/>
                    <a:pt x="3310935" y="232038"/>
                    <a:pt x="3313732" y="229672"/>
                  </a:cubicBezTo>
                  <a:cubicBezTo>
                    <a:pt x="3316530" y="232038"/>
                    <a:pt x="3319403" y="234211"/>
                    <a:pt x="3322394" y="236145"/>
                  </a:cubicBezTo>
                  <a:cubicBezTo>
                    <a:pt x="3319596" y="237426"/>
                    <a:pt x="3316709" y="238482"/>
                    <a:pt x="3313732" y="239316"/>
                  </a:cubicBezTo>
                  <a:cubicBezTo>
                    <a:pt x="3310756" y="238482"/>
                    <a:pt x="3307869" y="237426"/>
                    <a:pt x="3305071" y="236145"/>
                  </a:cubicBezTo>
                  <a:close/>
                  <a:moveTo>
                    <a:pt x="3408879" y="125283"/>
                  </a:moveTo>
                  <a:cubicBezTo>
                    <a:pt x="3410069" y="122575"/>
                    <a:pt x="3411259" y="119851"/>
                    <a:pt x="3412450" y="117143"/>
                  </a:cubicBezTo>
                  <a:lnTo>
                    <a:pt x="3431679" y="117157"/>
                  </a:lnTo>
                  <a:cubicBezTo>
                    <a:pt x="3430815" y="119137"/>
                    <a:pt x="3429952" y="121101"/>
                    <a:pt x="3429089" y="123081"/>
                  </a:cubicBezTo>
                  <a:cubicBezTo>
                    <a:pt x="3428018" y="125522"/>
                    <a:pt x="3426946" y="127962"/>
                    <a:pt x="3425875" y="130403"/>
                  </a:cubicBezTo>
                  <a:lnTo>
                    <a:pt x="3406646" y="130403"/>
                  </a:lnTo>
                  <a:cubicBezTo>
                    <a:pt x="3407390" y="128692"/>
                    <a:pt x="3408134" y="126995"/>
                    <a:pt x="3408879" y="125283"/>
                  </a:cubicBezTo>
                  <a:close/>
                  <a:moveTo>
                    <a:pt x="3451890" y="93866"/>
                  </a:moveTo>
                  <a:cubicBezTo>
                    <a:pt x="3454628" y="99730"/>
                    <a:pt x="3457307" y="105683"/>
                    <a:pt x="3459956" y="111666"/>
                  </a:cubicBezTo>
                  <a:lnTo>
                    <a:pt x="3443808" y="111651"/>
                  </a:lnTo>
                  <a:cubicBezTo>
                    <a:pt x="3446472" y="105668"/>
                    <a:pt x="3449151" y="99715"/>
                    <a:pt x="3451890" y="93866"/>
                  </a:cubicBezTo>
                  <a:close/>
                  <a:moveTo>
                    <a:pt x="3464525" y="51375"/>
                  </a:moveTo>
                  <a:cubicBezTo>
                    <a:pt x="3461593" y="46717"/>
                    <a:pt x="3458572" y="42267"/>
                    <a:pt x="3455417" y="38085"/>
                  </a:cubicBezTo>
                  <a:cubicBezTo>
                    <a:pt x="3466817" y="23872"/>
                    <a:pt x="3479795" y="13380"/>
                    <a:pt x="3495303" y="9034"/>
                  </a:cubicBezTo>
                  <a:cubicBezTo>
                    <a:pt x="3497520" y="9659"/>
                    <a:pt x="3499693" y="10388"/>
                    <a:pt x="3501821" y="11251"/>
                  </a:cubicBezTo>
                  <a:cubicBezTo>
                    <a:pt x="3487326" y="20136"/>
                    <a:pt x="3475241" y="34335"/>
                    <a:pt x="3464525" y="51375"/>
                  </a:cubicBezTo>
                  <a:close/>
                  <a:moveTo>
                    <a:pt x="3405172" y="111621"/>
                  </a:moveTo>
                  <a:lnTo>
                    <a:pt x="3382268" y="111606"/>
                  </a:lnTo>
                  <a:cubicBezTo>
                    <a:pt x="3389947" y="94297"/>
                    <a:pt x="3397850" y="77242"/>
                    <a:pt x="3406631" y="62076"/>
                  </a:cubicBezTo>
                  <a:cubicBezTo>
                    <a:pt x="3410590" y="68907"/>
                    <a:pt x="3414370" y="76140"/>
                    <a:pt x="3418031" y="83597"/>
                  </a:cubicBezTo>
                  <a:cubicBezTo>
                    <a:pt x="3413611" y="92720"/>
                    <a:pt x="3409355" y="102141"/>
                    <a:pt x="3405172" y="111621"/>
                  </a:cubicBezTo>
                  <a:close/>
                  <a:moveTo>
                    <a:pt x="3322052" y="111576"/>
                  </a:moveTo>
                  <a:lnTo>
                    <a:pt x="3299148" y="111562"/>
                  </a:lnTo>
                  <a:cubicBezTo>
                    <a:pt x="3317125" y="70991"/>
                    <a:pt x="3336443" y="31849"/>
                    <a:pt x="3365048" y="15195"/>
                  </a:cubicBezTo>
                  <a:cubicBezTo>
                    <a:pt x="3368620" y="17279"/>
                    <a:pt x="3372044" y="19690"/>
                    <a:pt x="3375347" y="22414"/>
                  </a:cubicBezTo>
                  <a:cubicBezTo>
                    <a:pt x="3353365" y="43324"/>
                    <a:pt x="3337277" y="77093"/>
                    <a:pt x="3322052" y="111576"/>
                  </a:cubicBezTo>
                  <a:close/>
                  <a:moveTo>
                    <a:pt x="3088660" y="8811"/>
                  </a:moveTo>
                  <a:cubicBezTo>
                    <a:pt x="3087484" y="8200"/>
                    <a:pt x="3086294" y="7605"/>
                    <a:pt x="3085073" y="7054"/>
                  </a:cubicBezTo>
                  <a:cubicBezTo>
                    <a:pt x="3086278" y="6950"/>
                    <a:pt x="3087514" y="6891"/>
                    <a:pt x="3088749" y="6846"/>
                  </a:cubicBezTo>
                  <a:cubicBezTo>
                    <a:pt x="3089939" y="6876"/>
                    <a:pt x="3091115" y="6935"/>
                    <a:pt x="3092276" y="7040"/>
                  </a:cubicBezTo>
                  <a:cubicBezTo>
                    <a:pt x="3091056" y="7590"/>
                    <a:pt x="3089850" y="8186"/>
                    <a:pt x="3088660" y="8811"/>
                  </a:cubicBezTo>
                  <a:close/>
                  <a:moveTo>
                    <a:pt x="3003708" y="31284"/>
                  </a:moveTo>
                  <a:cubicBezTo>
                    <a:pt x="2996788" y="23173"/>
                    <a:pt x="2989272" y="16356"/>
                    <a:pt x="2980982" y="11266"/>
                  </a:cubicBezTo>
                  <a:cubicBezTo>
                    <a:pt x="2983081" y="10403"/>
                    <a:pt x="2985239" y="9674"/>
                    <a:pt x="2987441" y="9064"/>
                  </a:cubicBezTo>
                  <a:cubicBezTo>
                    <a:pt x="2996446" y="11609"/>
                    <a:pt x="3004631" y="16192"/>
                    <a:pt x="3012117" y="22414"/>
                  </a:cubicBezTo>
                  <a:cubicBezTo>
                    <a:pt x="3009230" y="25152"/>
                    <a:pt x="3006417" y="28099"/>
                    <a:pt x="3003708" y="31284"/>
                  </a:cubicBezTo>
                  <a:close/>
                  <a:moveTo>
                    <a:pt x="2974866" y="7903"/>
                  </a:moveTo>
                  <a:cubicBezTo>
                    <a:pt x="2974122" y="7546"/>
                    <a:pt x="2973377" y="7203"/>
                    <a:pt x="2972633" y="6876"/>
                  </a:cubicBezTo>
                  <a:cubicBezTo>
                    <a:pt x="2972753" y="6876"/>
                    <a:pt x="2972856" y="6861"/>
                    <a:pt x="2972976" y="6861"/>
                  </a:cubicBezTo>
                  <a:cubicBezTo>
                    <a:pt x="2974211" y="6891"/>
                    <a:pt x="2975446" y="6950"/>
                    <a:pt x="2976651" y="7069"/>
                  </a:cubicBezTo>
                  <a:cubicBezTo>
                    <a:pt x="2976042" y="7322"/>
                    <a:pt x="2975446" y="7605"/>
                    <a:pt x="2974866" y="7903"/>
                  </a:cubicBezTo>
                  <a:close/>
                  <a:moveTo>
                    <a:pt x="2943939" y="8811"/>
                  </a:moveTo>
                  <a:cubicBezTo>
                    <a:pt x="2942763" y="8200"/>
                    <a:pt x="2941573" y="7605"/>
                    <a:pt x="2940353" y="7054"/>
                  </a:cubicBezTo>
                  <a:cubicBezTo>
                    <a:pt x="2941558" y="6950"/>
                    <a:pt x="2942793" y="6891"/>
                    <a:pt x="2944028" y="6846"/>
                  </a:cubicBezTo>
                  <a:cubicBezTo>
                    <a:pt x="2945219" y="6876"/>
                    <a:pt x="2946395" y="6935"/>
                    <a:pt x="2947571" y="7040"/>
                  </a:cubicBezTo>
                  <a:cubicBezTo>
                    <a:pt x="2946336" y="7590"/>
                    <a:pt x="2945130" y="8186"/>
                    <a:pt x="2943939" y="8811"/>
                  </a:cubicBezTo>
                  <a:close/>
                  <a:moveTo>
                    <a:pt x="2938120" y="12189"/>
                  </a:moveTo>
                  <a:cubicBezTo>
                    <a:pt x="2909336" y="30778"/>
                    <a:pt x="2890108" y="70529"/>
                    <a:pt x="2872100" y="111294"/>
                  </a:cubicBezTo>
                  <a:lnTo>
                    <a:pt x="2849359" y="111279"/>
                  </a:lnTo>
                  <a:cubicBezTo>
                    <a:pt x="2870180" y="64353"/>
                    <a:pt x="2892802" y="19422"/>
                    <a:pt x="2929563" y="9049"/>
                  </a:cubicBezTo>
                  <a:cubicBezTo>
                    <a:pt x="2932494" y="9882"/>
                    <a:pt x="2935351" y="10924"/>
                    <a:pt x="2938120" y="12189"/>
                  </a:cubicBezTo>
                  <a:close/>
                  <a:moveTo>
                    <a:pt x="2869212" y="117827"/>
                  </a:moveTo>
                  <a:cubicBezTo>
                    <a:pt x="2868454" y="119569"/>
                    <a:pt x="2867680" y="121325"/>
                    <a:pt x="2866920" y="123066"/>
                  </a:cubicBezTo>
                  <a:cubicBezTo>
                    <a:pt x="2865849" y="125507"/>
                    <a:pt x="2864777" y="127947"/>
                    <a:pt x="2863706" y="130373"/>
                  </a:cubicBezTo>
                  <a:lnTo>
                    <a:pt x="2840950" y="130373"/>
                  </a:lnTo>
                  <a:cubicBezTo>
                    <a:pt x="2841694" y="128677"/>
                    <a:pt x="2842439" y="126965"/>
                    <a:pt x="2843183" y="125269"/>
                  </a:cubicBezTo>
                  <a:cubicBezTo>
                    <a:pt x="2844269" y="122783"/>
                    <a:pt x="2845370" y="120298"/>
                    <a:pt x="2846456" y="117797"/>
                  </a:cubicBezTo>
                  <a:lnTo>
                    <a:pt x="2869212" y="117827"/>
                  </a:lnTo>
                  <a:close/>
                  <a:moveTo>
                    <a:pt x="2837974" y="123081"/>
                  </a:moveTo>
                  <a:cubicBezTo>
                    <a:pt x="2837527" y="124108"/>
                    <a:pt x="2837081" y="125135"/>
                    <a:pt x="2836634" y="126147"/>
                  </a:cubicBezTo>
                  <a:cubicBezTo>
                    <a:pt x="2836187" y="125120"/>
                    <a:pt x="2835741" y="124093"/>
                    <a:pt x="2835294" y="123081"/>
                  </a:cubicBezTo>
                  <a:cubicBezTo>
                    <a:pt x="2834520" y="121325"/>
                    <a:pt x="2833762" y="119569"/>
                    <a:pt x="2832988" y="117812"/>
                  </a:cubicBezTo>
                  <a:lnTo>
                    <a:pt x="2840296" y="117812"/>
                  </a:lnTo>
                  <a:cubicBezTo>
                    <a:pt x="2839506" y="119569"/>
                    <a:pt x="2838748" y="121325"/>
                    <a:pt x="2837974" y="123081"/>
                  </a:cubicBezTo>
                  <a:close/>
                  <a:moveTo>
                    <a:pt x="2830234" y="125283"/>
                  </a:moveTo>
                  <a:cubicBezTo>
                    <a:pt x="2830978" y="126980"/>
                    <a:pt x="2831723" y="128692"/>
                    <a:pt x="2832467" y="130388"/>
                  </a:cubicBezTo>
                  <a:lnTo>
                    <a:pt x="2811854" y="130388"/>
                  </a:lnTo>
                  <a:cubicBezTo>
                    <a:pt x="2812598" y="128692"/>
                    <a:pt x="2813342" y="126980"/>
                    <a:pt x="2814086" y="125283"/>
                  </a:cubicBezTo>
                  <a:cubicBezTo>
                    <a:pt x="2815173" y="122783"/>
                    <a:pt x="2816274" y="120298"/>
                    <a:pt x="2817375" y="117797"/>
                  </a:cubicBezTo>
                  <a:lnTo>
                    <a:pt x="2826961" y="117797"/>
                  </a:lnTo>
                  <a:cubicBezTo>
                    <a:pt x="2828047" y="120298"/>
                    <a:pt x="2829133" y="122798"/>
                    <a:pt x="2830234" y="125283"/>
                  </a:cubicBezTo>
                  <a:close/>
                  <a:moveTo>
                    <a:pt x="2809026" y="123081"/>
                  </a:moveTo>
                  <a:cubicBezTo>
                    <a:pt x="2808580" y="124108"/>
                    <a:pt x="2808133" y="125120"/>
                    <a:pt x="2807687" y="126147"/>
                  </a:cubicBezTo>
                  <a:cubicBezTo>
                    <a:pt x="2807241" y="125120"/>
                    <a:pt x="2806794" y="124093"/>
                    <a:pt x="2806348" y="123081"/>
                  </a:cubicBezTo>
                  <a:cubicBezTo>
                    <a:pt x="2805574" y="121325"/>
                    <a:pt x="2804800" y="119569"/>
                    <a:pt x="2804040" y="117797"/>
                  </a:cubicBezTo>
                  <a:lnTo>
                    <a:pt x="2811363" y="117797"/>
                  </a:lnTo>
                  <a:cubicBezTo>
                    <a:pt x="2810574" y="119554"/>
                    <a:pt x="2809800" y="121325"/>
                    <a:pt x="2809026" y="123081"/>
                  </a:cubicBezTo>
                  <a:close/>
                  <a:moveTo>
                    <a:pt x="2801153" y="125283"/>
                  </a:moveTo>
                  <a:cubicBezTo>
                    <a:pt x="2801897" y="126980"/>
                    <a:pt x="2802642" y="128677"/>
                    <a:pt x="2803386" y="130388"/>
                  </a:cubicBezTo>
                  <a:lnTo>
                    <a:pt x="2780600" y="130388"/>
                  </a:lnTo>
                  <a:cubicBezTo>
                    <a:pt x="2779529" y="127947"/>
                    <a:pt x="2778457" y="125507"/>
                    <a:pt x="2777386" y="123081"/>
                  </a:cubicBezTo>
                  <a:cubicBezTo>
                    <a:pt x="2776612" y="121310"/>
                    <a:pt x="2775838" y="119554"/>
                    <a:pt x="2775064" y="117782"/>
                  </a:cubicBezTo>
                  <a:lnTo>
                    <a:pt x="2797850" y="117797"/>
                  </a:lnTo>
                  <a:cubicBezTo>
                    <a:pt x="2798966" y="120283"/>
                    <a:pt x="2800067" y="122783"/>
                    <a:pt x="2801153" y="125283"/>
                  </a:cubicBezTo>
                  <a:close/>
                  <a:moveTo>
                    <a:pt x="2684041" y="17190"/>
                  </a:moveTo>
                  <a:cubicBezTo>
                    <a:pt x="2681347" y="15017"/>
                    <a:pt x="2678564" y="13067"/>
                    <a:pt x="2675691" y="11296"/>
                  </a:cubicBezTo>
                  <a:cubicBezTo>
                    <a:pt x="2678400" y="10180"/>
                    <a:pt x="2681183" y="9272"/>
                    <a:pt x="2684041" y="8558"/>
                  </a:cubicBezTo>
                  <a:cubicBezTo>
                    <a:pt x="2686913" y="9272"/>
                    <a:pt x="2689696" y="10180"/>
                    <a:pt x="2692390" y="11296"/>
                  </a:cubicBezTo>
                  <a:cubicBezTo>
                    <a:pt x="2689518" y="13052"/>
                    <a:pt x="2686734" y="15017"/>
                    <a:pt x="2684041" y="17190"/>
                  </a:cubicBezTo>
                  <a:close/>
                  <a:moveTo>
                    <a:pt x="2626147" y="51301"/>
                  </a:moveTo>
                  <a:cubicBezTo>
                    <a:pt x="2622694" y="45809"/>
                    <a:pt x="2619107" y="40600"/>
                    <a:pt x="2615327" y="35778"/>
                  </a:cubicBezTo>
                  <a:cubicBezTo>
                    <a:pt x="2618794" y="31641"/>
                    <a:pt x="2622426" y="27861"/>
                    <a:pt x="2626221" y="24482"/>
                  </a:cubicBezTo>
                  <a:cubicBezTo>
                    <a:pt x="2629986" y="27846"/>
                    <a:pt x="2633588" y="31581"/>
                    <a:pt x="2637040" y="35689"/>
                  </a:cubicBezTo>
                  <a:cubicBezTo>
                    <a:pt x="2633230" y="40526"/>
                    <a:pt x="2629614" y="45780"/>
                    <a:pt x="2626147" y="51301"/>
                  </a:cubicBezTo>
                  <a:close/>
                  <a:moveTo>
                    <a:pt x="2597199" y="51301"/>
                  </a:moveTo>
                  <a:cubicBezTo>
                    <a:pt x="2593732" y="45780"/>
                    <a:pt x="2590115" y="40541"/>
                    <a:pt x="2586320" y="35689"/>
                  </a:cubicBezTo>
                  <a:cubicBezTo>
                    <a:pt x="2589773" y="31581"/>
                    <a:pt x="2593375" y="27831"/>
                    <a:pt x="2597140" y="24482"/>
                  </a:cubicBezTo>
                  <a:cubicBezTo>
                    <a:pt x="2600935" y="27861"/>
                    <a:pt x="2604551" y="31641"/>
                    <a:pt x="2608034" y="35778"/>
                  </a:cubicBezTo>
                  <a:cubicBezTo>
                    <a:pt x="2604254" y="40585"/>
                    <a:pt x="2600652" y="45809"/>
                    <a:pt x="2597199" y="51301"/>
                  </a:cubicBezTo>
                  <a:close/>
                  <a:moveTo>
                    <a:pt x="2539320" y="17190"/>
                  </a:moveTo>
                  <a:cubicBezTo>
                    <a:pt x="2536627" y="15017"/>
                    <a:pt x="2533843" y="13067"/>
                    <a:pt x="2530971" y="11296"/>
                  </a:cubicBezTo>
                  <a:cubicBezTo>
                    <a:pt x="2533680" y="10180"/>
                    <a:pt x="2536462" y="9272"/>
                    <a:pt x="2539320" y="8558"/>
                  </a:cubicBezTo>
                  <a:cubicBezTo>
                    <a:pt x="2542192" y="9272"/>
                    <a:pt x="2544976" y="10180"/>
                    <a:pt x="2547669" y="11296"/>
                  </a:cubicBezTo>
                  <a:cubicBezTo>
                    <a:pt x="2544797" y="13052"/>
                    <a:pt x="2542014" y="15017"/>
                    <a:pt x="2539320" y="17190"/>
                  </a:cubicBezTo>
                  <a:close/>
                  <a:moveTo>
                    <a:pt x="2448356" y="117574"/>
                  </a:moveTo>
                  <a:cubicBezTo>
                    <a:pt x="2447553" y="119405"/>
                    <a:pt x="2446749" y="121250"/>
                    <a:pt x="2445945" y="123081"/>
                  </a:cubicBezTo>
                  <a:cubicBezTo>
                    <a:pt x="2444874" y="125522"/>
                    <a:pt x="2443802" y="127962"/>
                    <a:pt x="2442730" y="130403"/>
                  </a:cubicBezTo>
                  <a:lnTo>
                    <a:pt x="2419945" y="130403"/>
                  </a:lnTo>
                  <a:cubicBezTo>
                    <a:pt x="2420690" y="128707"/>
                    <a:pt x="2421434" y="126995"/>
                    <a:pt x="2422178" y="125298"/>
                  </a:cubicBezTo>
                  <a:cubicBezTo>
                    <a:pt x="2423309" y="122724"/>
                    <a:pt x="2424440" y="120149"/>
                    <a:pt x="2425571" y="117574"/>
                  </a:cubicBezTo>
                  <a:lnTo>
                    <a:pt x="2448356" y="117574"/>
                  </a:lnTo>
                  <a:close/>
                  <a:moveTo>
                    <a:pt x="2416999" y="123081"/>
                  </a:moveTo>
                  <a:cubicBezTo>
                    <a:pt x="2416552" y="124108"/>
                    <a:pt x="2416090" y="125150"/>
                    <a:pt x="2415644" y="126177"/>
                  </a:cubicBezTo>
                  <a:cubicBezTo>
                    <a:pt x="2415197" y="125150"/>
                    <a:pt x="2414736" y="124108"/>
                    <a:pt x="2414290" y="123081"/>
                  </a:cubicBezTo>
                  <a:cubicBezTo>
                    <a:pt x="2413486" y="121235"/>
                    <a:pt x="2412682" y="119390"/>
                    <a:pt x="2411864" y="117559"/>
                  </a:cubicBezTo>
                  <a:lnTo>
                    <a:pt x="2419424" y="117559"/>
                  </a:lnTo>
                  <a:cubicBezTo>
                    <a:pt x="2418605" y="119390"/>
                    <a:pt x="2417802" y="121235"/>
                    <a:pt x="2416999" y="123081"/>
                  </a:cubicBezTo>
                  <a:close/>
                  <a:moveTo>
                    <a:pt x="2409230" y="125283"/>
                  </a:moveTo>
                  <a:cubicBezTo>
                    <a:pt x="2409974" y="126980"/>
                    <a:pt x="2410718" y="128692"/>
                    <a:pt x="2411462" y="130388"/>
                  </a:cubicBezTo>
                  <a:lnTo>
                    <a:pt x="2390864" y="130388"/>
                  </a:lnTo>
                  <a:cubicBezTo>
                    <a:pt x="2391609" y="128692"/>
                    <a:pt x="2392353" y="126980"/>
                    <a:pt x="2393097" y="125283"/>
                  </a:cubicBezTo>
                  <a:cubicBezTo>
                    <a:pt x="2394228" y="122709"/>
                    <a:pt x="2395359" y="120119"/>
                    <a:pt x="2396490" y="117544"/>
                  </a:cubicBezTo>
                  <a:lnTo>
                    <a:pt x="2405821" y="117544"/>
                  </a:lnTo>
                  <a:cubicBezTo>
                    <a:pt x="2406967" y="120134"/>
                    <a:pt x="2408098" y="122709"/>
                    <a:pt x="2409230" y="125283"/>
                  </a:cubicBezTo>
                  <a:close/>
                  <a:moveTo>
                    <a:pt x="2388051" y="123081"/>
                  </a:moveTo>
                  <a:cubicBezTo>
                    <a:pt x="2387605" y="124108"/>
                    <a:pt x="2387144" y="125150"/>
                    <a:pt x="2386697" y="126177"/>
                  </a:cubicBezTo>
                  <a:cubicBezTo>
                    <a:pt x="2386251" y="125150"/>
                    <a:pt x="2385789" y="124108"/>
                    <a:pt x="2385343" y="123081"/>
                  </a:cubicBezTo>
                  <a:cubicBezTo>
                    <a:pt x="2384539" y="121235"/>
                    <a:pt x="2383720" y="119390"/>
                    <a:pt x="2382916" y="117544"/>
                  </a:cubicBezTo>
                  <a:lnTo>
                    <a:pt x="2390492" y="117544"/>
                  </a:lnTo>
                  <a:cubicBezTo>
                    <a:pt x="2389673" y="119390"/>
                    <a:pt x="2388855" y="121235"/>
                    <a:pt x="2388051" y="123081"/>
                  </a:cubicBezTo>
                  <a:close/>
                  <a:moveTo>
                    <a:pt x="2380148" y="125283"/>
                  </a:moveTo>
                  <a:cubicBezTo>
                    <a:pt x="2380893" y="126980"/>
                    <a:pt x="2381637" y="128692"/>
                    <a:pt x="2382381" y="130388"/>
                  </a:cubicBezTo>
                  <a:lnTo>
                    <a:pt x="2359595" y="130388"/>
                  </a:lnTo>
                  <a:cubicBezTo>
                    <a:pt x="2358524" y="127947"/>
                    <a:pt x="2357452" y="125507"/>
                    <a:pt x="2356380" y="123066"/>
                  </a:cubicBezTo>
                  <a:cubicBezTo>
                    <a:pt x="2355577" y="121220"/>
                    <a:pt x="2354758" y="119360"/>
                    <a:pt x="2353940" y="117500"/>
                  </a:cubicBezTo>
                  <a:lnTo>
                    <a:pt x="2376726" y="117515"/>
                  </a:lnTo>
                  <a:cubicBezTo>
                    <a:pt x="2377886" y="120119"/>
                    <a:pt x="2379018" y="122709"/>
                    <a:pt x="2380148" y="125283"/>
                  </a:cubicBezTo>
                  <a:close/>
                  <a:moveTo>
                    <a:pt x="2263020" y="17175"/>
                  </a:moveTo>
                  <a:cubicBezTo>
                    <a:pt x="2260327" y="15017"/>
                    <a:pt x="2257544" y="13052"/>
                    <a:pt x="2254671" y="11281"/>
                  </a:cubicBezTo>
                  <a:cubicBezTo>
                    <a:pt x="2257381" y="10165"/>
                    <a:pt x="2260163" y="9257"/>
                    <a:pt x="2263020" y="8543"/>
                  </a:cubicBezTo>
                  <a:cubicBezTo>
                    <a:pt x="2265893" y="9257"/>
                    <a:pt x="2268661" y="10165"/>
                    <a:pt x="2271370" y="11281"/>
                  </a:cubicBezTo>
                  <a:cubicBezTo>
                    <a:pt x="2268498" y="13052"/>
                    <a:pt x="2265714" y="15017"/>
                    <a:pt x="2263020" y="17175"/>
                  </a:cubicBezTo>
                  <a:close/>
                  <a:moveTo>
                    <a:pt x="2205142" y="51301"/>
                  </a:moveTo>
                  <a:cubicBezTo>
                    <a:pt x="2201688" y="45794"/>
                    <a:pt x="2198087" y="40585"/>
                    <a:pt x="2194307" y="35763"/>
                  </a:cubicBezTo>
                  <a:cubicBezTo>
                    <a:pt x="2197774" y="31626"/>
                    <a:pt x="2201406" y="27846"/>
                    <a:pt x="2205201" y="24467"/>
                  </a:cubicBezTo>
                  <a:cubicBezTo>
                    <a:pt x="2208966" y="27831"/>
                    <a:pt x="2212583" y="31581"/>
                    <a:pt x="2216036" y="35689"/>
                  </a:cubicBezTo>
                  <a:cubicBezTo>
                    <a:pt x="2212226" y="40541"/>
                    <a:pt x="2208610" y="45780"/>
                    <a:pt x="2205142" y="51301"/>
                  </a:cubicBezTo>
                  <a:close/>
                  <a:moveTo>
                    <a:pt x="2176194" y="51301"/>
                  </a:moveTo>
                  <a:cubicBezTo>
                    <a:pt x="2172727" y="45780"/>
                    <a:pt x="2169110" y="40541"/>
                    <a:pt x="2165315" y="35689"/>
                  </a:cubicBezTo>
                  <a:cubicBezTo>
                    <a:pt x="2168768" y="31581"/>
                    <a:pt x="2172370" y="27831"/>
                    <a:pt x="2176135" y="24467"/>
                  </a:cubicBezTo>
                  <a:cubicBezTo>
                    <a:pt x="2179930" y="27846"/>
                    <a:pt x="2183546" y="31626"/>
                    <a:pt x="2187029" y="35763"/>
                  </a:cubicBezTo>
                  <a:cubicBezTo>
                    <a:pt x="2183249" y="40600"/>
                    <a:pt x="2179647" y="45809"/>
                    <a:pt x="2176194" y="51301"/>
                  </a:cubicBezTo>
                  <a:close/>
                  <a:moveTo>
                    <a:pt x="2118300" y="17175"/>
                  </a:moveTo>
                  <a:cubicBezTo>
                    <a:pt x="2115606" y="15017"/>
                    <a:pt x="2112823" y="13052"/>
                    <a:pt x="2109951" y="11281"/>
                  </a:cubicBezTo>
                  <a:cubicBezTo>
                    <a:pt x="2112660" y="10165"/>
                    <a:pt x="2115443" y="9257"/>
                    <a:pt x="2118300" y="8543"/>
                  </a:cubicBezTo>
                  <a:cubicBezTo>
                    <a:pt x="2121173" y="9257"/>
                    <a:pt x="2123941" y="10165"/>
                    <a:pt x="2126649" y="11281"/>
                  </a:cubicBezTo>
                  <a:cubicBezTo>
                    <a:pt x="2123777" y="13052"/>
                    <a:pt x="2120994" y="15017"/>
                    <a:pt x="2118300" y="17175"/>
                  </a:cubicBezTo>
                  <a:close/>
                  <a:moveTo>
                    <a:pt x="2024940" y="123081"/>
                  </a:moveTo>
                  <a:cubicBezTo>
                    <a:pt x="2023869" y="125522"/>
                    <a:pt x="2022797" y="127962"/>
                    <a:pt x="2021725" y="130403"/>
                  </a:cubicBezTo>
                  <a:lnTo>
                    <a:pt x="1998910" y="130403"/>
                  </a:lnTo>
                  <a:cubicBezTo>
                    <a:pt x="1999654" y="128692"/>
                    <a:pt x="2000398" y="126995"/>
                    <a:pt x="2001158" y="125283"/>
                  </a:cubicBezTo>
                  <a:cubicBezTo>
                    <a:pt x="2002318" y="122619"/>
                    <a:pt x="2003494" y="119955"/>
                    <a:pt x="2004670" y="117292"/>
                  </a:cubicBezTo>
                  <a:lnTo>
                    <a:pt x="2027470" y="117306"/>
                  </a:lnTo>
                  <a:cubicBezTo>
                    <a:pt x="2026622" y="119226"/>
                    <a:pt x="2025774" y="121161"/>
                    <a:pt x="2024940" y="123081"/>
                  </a:cubicBezTo>
                  <a:close/>
                  <a:moveTo>
                    <a:pt x="1938545" y="130403"/>
                  </a:moveTo>
                  <a:cubicBezTo>
                    <a:pt x="1937474" y="127962"/>
                    <a:pt x="1936402" y="125522"/>
                    <a:pt x="1935331" y="123081"/>
                  </a:cubicBezTo>
                  <a:cubicBezTo>
                    <a:pt x="1934482" y="121146"/>
                    <a:pt x="1933634" y="119197"/>
                    <a:pt x="1932771" y="117262"/>
                  </a:cubicBezTo>
                  <a:lnTo>
                    <a:pt x="1955616" y="117277"/>
                  </a:lnTo>
                  <a:cubicBezTo>
                    <a:pt x="1956792" y="119955"/>
                    <a:pt x="1957968" y="122634"/>
                    <a:pt x="1959144" y="125298"/>
                  </a:cubicBezTo>
                  <a:cubicBezTo>
                    <a:pt x="1959888" y="126995"/>
                    <a:pt x="1960632" y="128707"/>
                    <a:pt x="1961391" y="130403"/>
                  </a:cubicBezTo>
                  <a:lnTo>
                    <a:pt x="1938545" y="130403"/>
                  </a:lnTo>
                  <a:close/>
                  <a:moveTo>
                    <a:pt x="1924243" y="111725"/>
                  </a:moveTo>
                  <a:lnTo>
                    <a:pt x="1901324" y="111710"/>
                  </a:lnTo>
                  <a:cubicBezTo>
                    <a:pt x="1885697" y="76334"/>
                    <a:pt x="1869177" y="41657"/>
                    <a:pt x="1846317" y="20866"/>
                  </a:cubicBezTo>
                  <a:cubicBezTo>
                    <a:pt x="1849562" y="18336"/>
                    <a:pt x="1852940" y="16088"/>
                    <a:pt x="1856437" y="14183"/>
                  </a:cubicBezTo>
                  <a:cubicBezTo>
                    <a:pt x="1886099" y="30257"/>
                    <a:pt x="1905863" y="70262"/>
                    <a:pt x="1924243" y="111725"/>
                  </a:cubicBezTo>
                  <a:close/>
                  <a:moveTo>
                    <a:pt x="1895281" y="111710"/>
                  </a:moveTo>
                  <a:lnTo>
                    <a:pt x="1843489" y="111681"/>
                  </a:lnTo>
                  <a:cubicBezTo>
                    <a:pt x="1834976" y="92422"/>
                    <a:pt x="1826210" y="73387"/>
                    <a:pt x="1816283" y="56674"/>
                  </a:cubicBezTo>
                  <a:cubicBezTo>
                    <a:pt x="1824022" y="44053"/>
                    <a:pt x="1832446" y="32995"/>
                    <a:pt x="1841971" y="24497"/>
                  </a:cubicBezTo>
                  <a:cubicBezTo>
                    <a:pt x="1863908" y="44068"/>
                    <a:pt x="1880071" y="77376"/>
                    <a:pt x="1895281" y="111710"/>
                  </a:cubicBezTo>
                  <a:close/>
                  <a:moveTo>
                    <a:pt x="1837461" y="111681"/>
                  </a:moveTo>
                  <a:lnTo>
                    <a:pt x="1814542" y="111666"/>
                  </a:lnTo>
                  <a:cubicBezTo>
                    <a:pt x="1810345" y="102170"/>
                    <a:pt x="1806088" y="92735"/>
                    <a:pt x="1801668" y="83597"/>
                  </a:cubicBezTo>
                  <a:cubicBezTo>
                    <a:pt x="1805330" y="76140"/>
                    <a:pt x="1809110" y="68922"/>
                    <a:pt x="1813069" y="62076"/>
                  </a:cubicBezTo>
                  <a:cubicBezTo>
                    <a:pt x="1821850" y="77257"/>
                    <a:pt x="1829767" y="94342"/>
                    <a:pt x="1837461" y="111681"/>
                  </a:cubicBezTo>
                  <a:close/>
                  <a:moveTo>
                    <a:pt x="1766039" y="35793"/>
                  </a:moveTo>
                  <a:cubicBezTo>
                    <a:pt x="1762259" y="40630"/>
                    <a:pt x="1758642" y="45854"/>
                    <a:pt x="1755189" y="51375"/>
                  </a:cubicBezTo>
                  <a:cubicBezTo>
                    <a:pt x="1744474" y="34320"/>
                    <a:pt x="1732389" y="20136"/>
                    <a:pt x="1717908" y="11251"/>
                  </a:cubicBezTo>
                  <a:cubicBezTo>
                    <a:pt x="1720601" y="10150"/>
                    <a:pt x="1723370" y="9242"/>
                    <a:pt x="1726212" y="8543"/>
                  </a:cubicBezTo>
                  <a:cubicBezTo>
                    <a:pt x="1741661" y="12368"/>
                    <a:pt x="1754639" y="22220"/>
                    <a:pt x="1766039" y="35793"/>
                  </a:cubicBezTo>
                  <a:close/>
                  <a:moveTo>
                    <a:pt x="1766545" y="83671"/>
                  </a:moveTo>
                  <a:cubicBezTo>
                    <a:pt x="1762631" y="91738"/>
                    <a:pt x="1758865" y="100042"/>
                    <a:pt x="1755144" y="108407"/>
                  </a:cubicBezTo>
                  <a:cubicBezTo>
                    <a:pt x="1751424" y="100042"/>
                    <a:pt x="1747659" y="91738"/>
                    <a:pt x="1743745" y="83671"/>
                  </a:cubicBezTo>
                  <a:cubicBezTo>
                    <a:pt x="1747406" y="76215"/>
                    <a:pt x="1751186" y="68982"/>
                    <a:pt x="1755144" y="62136"/>
                  </a:cubicBezTo>
                  <a:cubicBezTo>
                    <a:pt x="1759103" y="68982"/>
                    <a:pt x="1762869" y="76215"/>
                    <a:pt x="1766545" y="83671"/>
                  </a:cubicBezTo>
                  <a:close/>
                  <a:moveTo>
                    <a:pt x="1750531" y="111621"/>
                  </a:moveTo>
                  <a:lnTo>
                    <a:pt x="1730812" y="111606"/>
                  </a:lnTo>
                  <a:cubicBezTo>
                    <a:pt x="1734041" y="104328"/>
                    <a:pt x="1737315" y="97095"/>
                    <a:pt x="1740663" y="90041"/>
                  </a:cubicBezTo>
                  <a:cubicBezTo>
                    <a:pt x="1744027" y="97110"/>
                    <a:pt x="1747301" y="104343"/>
                    <a:pt x="1750531" y="111621"/>
                  </a:cubicBezTo>
                  <a:close/>
                  <a:moveTo>
                    <a:pt x="1753731" y="125283"/>
                  </a:moveTo>
                  <a:cubicBezTo>
                    <a:pt x="1754192" y="124212"/>
                    <a:pt x="1754668" y="123140"/>
                    <a:pt x="1755130" y="122084"/>
                  </a:cubicBezTo>
                  <a:cubicBezTo>
                    <a:pt x="1755591" y="123155"/>
                    <a:pt x="1756067" y="124227"/>
                    <a:pt x="1756529" y="125283"/>
                  </a:cubicBezTo>
                  <a:cubicBezTo>
                    <a:pt x="1757273" y="126995"/>
                    <a:pt x="1758017" y="128692"/>
                    <a:pt x="1758776" y="130403"/>
                  </a:cubicBezTo>
                  <a:lnTo>
                    <a:pt x="1751483" y="130403"/>
                  </a:lnTo>
                  <a:cubicBezTo>
                    <a:pt x="1752243" y="128692"/>
                    <a:pt x="1752987" y="126995"/>
                    <a:pt x="1753731" y="125283"/>
                  </a:cubicBezTo>
                  <a:close/>
                  <a:moveTo>
                    <a:pt x="1761604" y="123081"/>
                  </a:moveTo>
                  <a:cubicBezTo>
                    <a:pt x="1760741" y="121101"/>
                    <a:pt x="1759877" y="119122"/>
                    <a:pt x="1759000" y="117157"/>
                  </a:cubicBezTo>
                  <a:lnTo>
                    <a:pt x="1780222" y="117172"/>
                  </a:lnTo>
                  <a:cubicBezTo>
                    <a:pt x="1779359" y="119152"/>
                    <a:pt x="1778496" y="121116"/>
                    <a:pt x="1777633" y="123096"/>
                  </a:cubicBezTo>
                  <a:cubicBezTo>
                    <a:pt x="1776561" y="125536"/>
                    <a:pt x="1775490" y="127977"/>
                    <a:pt x="1774418" y="130418"/>
                  </a:cubicBezTo>
                  <a:lnTo>
                    <a:pt x="1764818" y="130418"/>
                  </a:lnTo>
                  <a:cubicBezTo>
                    <a:pt x="1763747" y="127962"/>
                    <a:pt x="1762661" y="125522"/>
                    <a:pt x="1761604" y="123081"/>
                  </a:cubicBezTo>
                  <a:close/>
                  <a:moveTo>
                    <a:pt x="1782678" y="125283"/>
                  </a:moveTo>
                  <a:cubicBezTo>
                    <a:pt x="1783139" y="124212"/>
                    <a:pt x="1783616" y="123140"/>
                    <a:pt x="1784077" y="122084"/>
                  </a:cubicBezTo>
                  <a:cubicBezTo>
                    <a:pt x="1784538" y="123155"/>
                    <a:pt x="1785015" y="124227"/>
                    <a:pt x="1785476" y="125283"/>
                  </a:cubicBezTo>
                  <a:cubicBezTo>
                    <a:pt x="1786220" y="126995"/>
                    <a:pt x="1786964" y="128692"/>
                    <a:pt x="1787723" y="130403"/>
                  </a:cubicBezTo>
                  <a:lnTo>
                    <a:pt x="1780431" y="130403"/>
                  </a:lnTo>
                  <a:cubicBezTo>
                    <a:pt x="1781189" y="128692"/>
                    <a:pt x="1781933" y="126995"/>
                    <a:pt x="1782678" y="125283"/>
                  </a:cubicBezTo>
                  <a:close/>
                  <a:moveTo>
                    <a:pt x="1796266" y="135925"/>
                  </a:moveTo>
                  <a:lnTo>
                    <a:pt x="1819096" y="135925"/>
                  </a:lnTo>
                  <a:cubicBezTo>
                    <a:pt x="1837566" y="177790"/>
                    <a:pt x="1857256" y="218777"/>
                    <a:pt x="1887141" y="237113"/>
                  </a:cubicBezTo>
                  <a:cubicBezTo>
                    <a:pt x="1884461" y="238214"/>
                    <a:pt x="1881693" y="239122"/>
                    <a:pt x="1878836" y="239821"/>
                  </a:cubicBezTo>
                  <a:cubicBezTo>
                    <a:pt x="1840662" y="230371"/>
                    <a:pt x="1817578" y="184041"/>
                    <a:pt x="1796266" y="135925"/>
                  </a:cubicBezTo>
                  <a:close/>
                  <a:moveTo>
                    <a:pt x="1951211" y="217051"/>
                  </a:moveTo>
                  <a:cubicBezTo>
                    <a:pt x="1954440" y="220831"/>
                    <a:pt x="1957789" y="224344"/>
                    <a:pt x="1961287" y="227528"/>
                  </a:cubicBezTo>
                  <a:cubicBezTo>
                    <a:pt x="1953815" y="233363"/>
                    <a:pt x="1945689" y="237604"/>
                    <a:pt x="1936730" y="239821"/>
                  </a:cubicBezTo>
                  <a:cubicBezTo>
                    <a:pt x="1933887" y="239122"/>
                    <a:pt x="1931119" y="238214"/>
                    <a:pt x="1928440" y="237113"/>
                  </a:cubicBezTo>
                  <a:cubicBezTo>
                    <a:pt x="1936744" y="232008"/>
                    <a:pt x="1944275" y="225177"/>
                    <a:pt x="1951211" y="217051"/>
                  </a:cubicBezTo>
                  <a:close/>
                  <a:moveTo>
                    <a:pt x="1999015" y="227528"/>
                  </a:moveTo>
                  <a:cubicBezTo>
                    <a:pt x="2002512" y="224344"/>
                    <a:pt x="2005875" y="220846"/>
                    <a:pt x="2009090" y="217051"/>
                  </a:cubicBezTo>
                  <a:cubicBezTo>
                    <a:pt x="2016011" y="225192"/>
                    <a:pt x="2023542" y="232008"/>
                    <a:pt x="2031861" y="237113"/>
                  </a:cubicBezTo>
                  <a:cubicBezTo>
                    <a:pt x="2029182" y="238214"/>
                    <a:pt x="2026413" y="239122"/>
                    <a:pt x="2023556" y="239821"/>
                  </a:cubicBezTo>
                  <a:cubicBezTo>
                    <a:pt x="2014597" y="237604"/>
                    <a:pt x="2006471" y="233348"/>
                    <a:pt x="1999015" y="227528"/>
                  </a:cubicBezTo>
                  <a:close/>
                  <a:moveTo>
                    <a:pt x="2141190" y="135940"/>
                  </a:moveTo>
                  <a:lnTo>
                    <a:pt x="2164005" y="135940"/>
                  </a:lnTo>
                  <a:cubicBezTo>
                    <a:pt x="2142708" y="184056"/>
                    <a:pt x="2119610" y="230371"/>
                    <a:pt x="2081450" y="239807"/>
                  </a:cubicBezTo>
                  <a:cubicBezTo>
                    <a:pt x="2078608" y="239107"/>
                    <a:pt x="2075839" y="238199"/>
                    <a:pt x="2073161" y="237098"/>
                  </a:cubicBezTo>
                  <a:cubicBezTo>
                    <a:pt x="2103030" y="218777"/>
                    <a:pt x="2122720" y="177805"/>
                    <a:pt x="2141190" y="135940"/>
                  </a:cubicBezTo>
                  <a:close/>
                  <a:moveTo>
                    <a:pt x="2217331" y="135940"/>
                  </a:moveTo>
                  <a:lnTo>
                    <a:pt x="2240101" y="135940"/>
                  </a:lnTo>
                  <a:cubicBezTo>
                    <a:pt x="2258571" y="177805"/>
                    <a:pt x="2278246" y="218777"/>
                    <a:pt x="2308130" y="237098"/>
                  </a:cubicBezTo>
                  <a:cubicBezTo>
                    <a:pt x="2305452" y="238199"/>
                    <a:pt x="2302698" y="239092"/>
                    <a:pt x="2299855" y="239807"/>
                  </a:cubicBezTo>
                  <a:cubicBezTo>
                    <a:pt x="2261711" y="230356"/>
                    <a:pt x="2238628" y="184041"/>
                    <a:pt x="2217331" y="135940"/>
                  </a:cubicBezTo>
                  <a:close/>
                  <a:moveTo>
                    <a:pt x="2372216" y="217066"/>
                  </a:moveTo>
                  <a:cubicBezTo>
                    <a:pt x="2375431" y="220846"/>
                    <a:pt x="2378779" y="224344"/>
                    <a:pt x="2382262" y="227513"/>
                  </a:cubicBezTo>
                  <a:cubicBezTo>
                    <a:pt x="2374806" y="233333"/>
                    <a:pt x="2366680" y="237589"/>
                    <a:pt x="2357735" y="239807"/>
                  </a:cubicBezTo>
                  <a:cubicBezTo>
                    <a:pt x="2354892" y="239107"/>
                    <a:pt x="2352139" y="238199"/>
                    <a:pt x="2349460" y="237098"/>
                  </a:cubicBezTo>
                  <a:cubicBezTo>
                    <a:pt x="2357780" y="232008"/>
                    <a:pt x="2365310" y="225192"/>
                    <a:pt x="2372216" y="217066"/>
                  </a:cubicBezTo>
                  <a:close/>
                  <a:moveTo>
                    <a:pt x="2420049" y="227513"/>
                  </a:moveTo>
                  <a:cubicBezTo>
                    <a:pt x="2423547" y="224344"/>
                    <a:pt x="2426880" y="220846"/>
                    <a:pt x="2430110" y="217066"/>
                  </a:cubicBezTo>
                  <a:cubicBezTo>
                    <a:pt x="2437031" y="225192"/>
                    <a:pt x="2444546" y="232008"/>
                    <a:pt x="2452851" y="237098"/>
                  </a:cubicBezTo>
                  <a:cubicBezTo>
                    <a:pt x="2450172" y="238199"/>
                    <a:pt x="2447419" y="239092"/>
                    <a:pt x="2444576" y="239807"/>
                  </a:cubicBezTo>
                  <a:cubicBezTo>
                    <a:pt x="2435631" y="237589"/>
                    <a:pt x="2427521" y="233333"/>
                    <a:pt x="2420049" y="227513"/>
                  </a:cubicBezTo>
                  <a:close/>
                  <a:moveTo>
                    <a:pt x="2562225" y="135940"/>
                  </a:moveTo>
                  <a:lnTo>
                    <a:pt x="2584996" y="135940"/>
                  </a:lnTo>
                  <a:cubicBezTo>
                    <a:pt x="2563698" y="184041"/>
                    <a:pt x="2540615" y="230356"/>
                    <a:pt x="2502456" y="239807"/>
                  </a:cubicBezTo>
                  <a:cubicBezTo>
                    <a:pt x="2499613" y="239107"/>
                    <a:pt x="2496859" y="238199"/>
                    <a:pt x="2494181" y="237098"/>
                  </a:cubicBezTo>
                  <a:cubicBezTo>
                    <a:pt x="2524080" y="218777"/>
                    <a:pt x="2543755" y="177790"/>
                    <a:pt x="2562225" y="135940"/>
                  </a:cubicBezTo>
                  <a:close/>
                  <a:moveTo>
                    <a:pt x="2638335" y="135940"/>
                  </a:moveTo>
                  <a:lnTo>
                    <a:pt x="2661121" y="135940"/>
                  </a:lnTo>
                  <a:cubicBezTo>
                    <a:pt x="2679591" y="177805"/>
                    <a:pt x="2699266" y="218777"/>
                    <a:pt x="2729150" y="237113"/>
                  </a:cubicBezTo>
                  <a:cubicBezTo>
                    <a:pt x="2726472" y="238214"/>
                    <a:pt x="2723718" y="239122"/>
                    <a:pt x="2720875" y="239821"/>
                  </a:cubicBezTo>
                  <a:cubicBezTo>
                    <a:pt x="2682716" y="230356"/>
                    <a:pt x="2659633" y="184041"/>
                    <a:pt x="2638335" y="135940"/>
                  </a:cubicBezTo>
                  <a:close/>
                  <a:moveTo>
                    <a:pt x="2793221" y="217066"/>
                  </a:moveTo>
                  <a:cubicBezTo>
                    <a:pt x="2796436" y="220846"/>
                    <a:pt x="2799784" y="224344"/>
                    <a:pt x="2803267" y="227513"/>
                  </a:cubicBezTo>
                  <a:cubicBezTo>
                    <a:pt x="2795811" y="233333"/>
                    <a:pt x="2787685" y="237589"/>
                    <a:pt x="2778740" y="239807"/>
                  </a:cubicBezTo>
                  <a:cubicBezTo>
                    <a:pt x="2775898" y="239107"/>
                    <a:pt x="2773144" y="238199"/>
                    <a:pt x="2770465" y="237098"/>
                  </a:cubicBezTo>
                  <a:cubicBezTo>
                    <a:pt x="2778785" y="232008"/>
                    <a:pt x="2786300" y="225192"/>
                    <a:pt x="2793221" y="217066"/>
                  </a:cubicBezTo>
                  <a:close/>
                  <a:moveTo>
                    <a:pt x="2841054" y="227513"/>
                  </a:moveTo>
                  <a:cubicBezTo>
                    <a:pt x="2844552" y="224344"/>
                    <a:pt x="2847900" y="220831"/>
                    <a:pt x="2851115" y="217066"/>
                  </a:cubicBezTo>
                  <a:cubicBezTo>
                    <a:pt x="2858036" y="225192"/>
                    <a:pt x="2865551" y="232008"/>
                    <a:pt x="2873856" y="237098"/>
                  </a:cubicBezTo>
                  <a:cubicBezTo>
                    <a:pt x="2871177" y="238199"/>
                    <a:pt x="2868424" y="239107"/>
                    <a:pt x="2865581" y="239807"/>
                  </a:cubicBezTo>
                  <a:cubicBezTo>
                    <a:pt x="2856637" y="237589"/>
                    <a:pt x="2848511" y="233333"/>
                    <a:pt x="2841054" y="227513"/>
                  </a:cubicBezTo>
                  <a:close/>
                  <a:moveTo>
                    <a:pt x="2983230" y="135925"/>
                  </a:moveTo>
                  <a:lnTo>
                    <a:pt x="3005986" y="135925"/>
                  </a:lnTo>
                  <a:cubicBezTo>
                    <a:pt x="2984689" y="184041"/>
                    <a:pt x="2961605" y="230356"/>
                    <a:pt x="2923460" y="239807"/>
                  </a:cubicBezTo>
                  <a:cubicBezTo>
                    <a:pt x="2920618" y="239107"/>
                    <a:pt x="2917864" y="238199"/>
                    <a:pt x="2915186" y="237098"/>
                  </a:cubicBezTo>
                  <a:cubicBezTo>
                    <a:pt x="2945085" y="218777"/>
                    <a:pt x="2964760" y="177790"/>
                    <a:pt x="2983230" y="135925"/>
                  </a:cubicBezTo>
                  <a:close/>
                  <a:moveTo>
                    <a:pt x="3059340" y="135925"/>
                  </a:moveTo>
                  <a:lnTo>
                    <a:pt x="3078495" y="135925"/>
                  </a:lnTo>
                  <a:cubicBezTo>
                    <a:pt x="3096964" y="177790"/>
                    <a:pt x="3116654" y="218777"/>
                    <a:pt x="3146554" y="237098"/>
                  </a:cubicBezTo>
                  <a:cubicBezTo>
                    <a:pt x="3144440" y="237961"/>
                    <a:pt x="3142282" y="238690"/>
                    <a:pt x="3140080" y="239316"/>
                  </a:cubicBezTo>
                  <a:cubicBezTo>
                    <a:pt x="3102992" y="228883"/>
                    <a:pt x="3080295" y="183282"/>
                    <a:pt x="3059340" y="135925"/>
                  </a:cubicBezTo>
                  <a:close/>
                  <a:moveTo>
                    <a:pt x="3212425" y="219090"/>
                  </a:moveTo>
                  <a:cubicBezTo>
                    <a:pt x="3215089" y="222096"/>
                    <a:pt x="3217842" y="224924"/>
                    <a:pt x="3220700" y="227513"/>
                  </a:cubicBezTo>
                  <a:cubicBezTo>
                    <a:pt x="3213749" y="232946"/>
                    <a:pt x="3206204" y="236994"/>
                    <a:pt x="3197974" y="239316"/>
                  </a:cubicBezTo>
                  <a:cubicBezTo>
                    <a:pt x="3195756" y="238690"/>
                    <a:pt x="3193598" y="237961"/>
                    <a:pt x="3191485" y="237098"/>
                  </a:cubicBezTo>
                  <a:cubicBezTo>
                    <a:pt x="3199061" y="232440"/>
                    <a:pt x="3205996" y="226323"/>
                    <a:pt x="3212425" y="219090"/>
                  </a:cubicBezTo>
                  <a:close/>
                  <a:moveTo>
                    <a:pt x="3262044" y="227513"/>
                  </a:moveTo>
                  <a:cubicBezTo>
                    <a:pt x="3264887" y="224924"/>
                    <a:pt x="3267640" y="222096"/>
                    <a:pt x="3270304" y="219105"/>
                  </a:cubicBezTo>
                  <a:cubicBezTo>
                    <a:pt x="3276734" y="226338"/>
                    <a:pt x="3283669" y="232455"/>
                    <a:pt x="3291259" y="237113"/>
                  </a:cubicBezTo>
                  <a:cubicBezTo>
                    <a:pt x="3289146" y="237976"/>
                    <a:pt x="3286988" y="238705"/>
                    <a:pt x="3284785" y="239331"/>
                  </a:cubicBezTo>
                  <a:cubicBezTo>
                    <a:pt x="3276540" y="236994"/>
                    <a:pt x="3269010" y="232946"/>
                    <a:pt x="3262044" y="227513"/>
                  </a:cubicBezTo>
                  <a:close/>
                  <a:moveTo>
                    <a:pt x="3404205" y="135925"/>
                  </a:moveTo>
                  <a:lnTo>
                    <a:pt x="3423434" y="135925"/>
                  </a:lnTo>
                  <a:cubicBezTo>
                    <a:pt x="3402464" y="183282"/>
                    <a:pt x="3379768" y="228883"/>
                    <a:pt x="3342680" y="239316"/>
                  </a:cubicBezTo>
                  <a:cubicBezTo>
                    <a:pt x="3340477" y="238690"/>
                    <a:pt x="3338304" y="237961"/>
                    <a:pt x="3336190" y="237098"/>
                  </a:cubicBezTo>
                  <a:cubicBezTo>
                    <a:pt x="3366075" y="218777"/>
                    <a:pt x="3385751" y="177790"/>
                    <a:pt x="3404205" y="135925"/>
                  </a:cubicBezTo>
                  <a:close/>
                  <a:moveTo>
                    <a:pt x="3437423" y="126206"/>
                  </a:moveTo>
                  <a:cubicBezTo>
                    <a:pt x="3438034" y="127605"/>
                    <a:pt x="3438644" y="129004"/>
                    <a:pt x="3439269" y="130403"/>
                  </a:cubicBezTo>
                  <a:lnTo>
                    <a:pt x="3435593" y="130403"/>
                  </a:lnTo>
                  <a:cubicBezTo>
                    <a:pt x="3436203" y="129004"/>
                    <a:pt x="3436814" y="127605"/>
                    <a:pt x="3437423" y="126206"/>
                  </a:cubicBezTo>
                  <a:close/>
                  <a:moveTo>
                    <a:pt x="3442081" y="123081"/>
                  </a:moveTo>
                  <a:cubicBezTo>
                    <a:pt x="3441531" y="121831"/>
                    <a:pt x="3440995" y="120581"/>
                    <a:pt x="3440445" y="119345"/>
                  </a:cubicBezTo>
                  <a:cubicBezTo>
                    <a:pt x="3440757" y="118616"/>
                    <a:pt x="3441084" y="117902"/>
                    <a:pt x="3441397" y="117172"/>
                  </a:cubicBezTo>
                  <a:lnTo>
                    <a:pt x="3462412" y="117187"/>
                  </a:lnTo>
                  <a:cubicBezTo>
                    <a:pt x="3462724" y="117902"/>
                    <a:pt x="3463052" y="118631"/>
                    <a:pt x="3463364" y="119345"/>
                  </a:cubicBezTo>
                  <a:cubicBezTo>
                    <a:pt x="3462813" y="120595"/>
                    <a:pt x="3462278" y="121845"/>
                    <a:pt x="3461727" y="123096"/>
                  </a:cubicBezTo>
                  <a:cubicBezTo>
                    <a:pt x="3460656" y="125536"/>
                    <a:pt x="3459584" y="127977"/>
                    <a:pt x="3458512" y="130418"/>
                  </a:cubicBezTo>
                  <a:lnTo>
                    <a:pt x="3445312" y="130418"/>
                  </a:lnTo>
                  <a:cubicBezTo>
                    <a:pt x="3444210" y="127962"/>
                    <a:pt x="3443139" y="125522"/>
                    <a:pt x="3442081" y="123081"/>
                  </a:cubicBezTo>
                  <a:close/>
                  <a:moveTo>
                    <a:pt x="3466371" y="126206"/>
                  </a:moveTo>
                  <a:cubicBezTo>
                    <a:pt x="3466981" y="127605"/>
                    <a:pt x="3467591" y="129004"/>
                    <a:pt x="3468216" y="130403"/>
                  </a:cubicBezTo>
                  <a:lnTo>
                    <a:pt x="3464540" y="130403"/>
                  </a:lnTo>
                  <a:cubicBezTo>
                    <a:pt x="3465135" y="129004"/>
                    <a:pt x="3465760" y="127605"/>
                    <a:pt x="3466371" y="126206"/>
                  </a:cubicBezTo>
                  <a:close/>
                  <a:moveTo>
                    <a:pt x="3471014" y="123081"/>
                  </a:moveTo>
                  <a:cubicBezTo>
                    <a:pt x="3470463" y="121831"/>
                    <a:pt x="3469928" y="120581"/>
                    <a:pt x="3469377" y="119345"/>
                  </a:cubicBezTo>
                  <a:cubicBezTo>
                    <a:pt x="3469690" y="118631"/>
                    <a:pt x="3470002" y="117916"/>
                    <a:pt x="3470330" y="117187"/>
                  </a:cubicBezTo>
                  <a:lnTo>
                    <a:pt x="3491359" y="117202"/>
                  </a:lnTo>
                  <a:cubicBezTo>
                    <a:pt x="3492549" y="119896"/>
                    <a:pt x="3493725" y="122604"/>
                    <a:pt x="3494915" y="125298"/>
                  </a:cubicBezTo>
                  <a:cubicBezTo>
                    <a:pt x="3495660" y="126995"/>
                    <a:pt x="3496404" y="128707"/>
                    <a:pt x="3497163" y="130418"/>
                  </a:cubicBezTo>
                  <a:lnTo>
                    <a:pt x="3474244" y="130418"/>
                  </a:lnTo>
                  <a:cubicBezTo>
                    <a:pt x="3473157" y="127962"/>
                    <a:pt x="3472085" y="125522"/>
                    <a:pt x="3471014" y="123081"/>
                  </a:cubicBezTo>
                  <a:close/>
                  <a:moveTo>
                    <a:pt x="3480836" y="81082"/>
                  </a:moveTo>
                  <a:cubicBezTo>
                    <a:pt x="3477220" y="73715"/>
                    <a:pt x="3473484" y="66571"/>
                    <a:pt x="3469570" y="59769"/>
                  </a:cubicBezTo>
                  <a:cubicBezTo>
                    <a:pt x="3481030" y="40422"/>
                    <a:pt x="3493978" y="24378"/>
                    <a:pt x="3509769" y="15195"/>
                  </a:cubicBezTo>
                  <a:cubicBezTo>
                    <a:pt x="3513341" y="17279"/>
                    <a:pt x="3516764" y="19690"/>
                    <a:pt x="3520068" y="22414"/>
                  </a:cubicBezTo>
                  <a:cubicBezTo>
                    <a:pt x="3504679" y="37058"/>
                    <a:pt x="3492177" y="57998"/>
                    <a:pt x="3480836" y="81082"/>
                  </a:cubicBezTo>
                  <a:close/>
                  <a:moveTo>
                    <a:pt x="3421112" y="77376"/>
                  </a:moveTo>
                  <a:cubicBezTo>
                    <a:pt x="3417510" y="70202"/>
                    <a:pt x="3413775" y="63252"/>
                    <a:pt x="3409876" y="56674"/>
                  </a:cubicBezTo>
                  <a:cubicBezTo>
                    <a:pt x="3413462" y="50825"/>
                    <a:pt x="3417198" y="45288"/>
                    <a:pt x="3421112" y="40213"/>
                  </a:cubicBezTo>
                  <a:cubicBezTo>
                    <a:pt x="3425041" y="45303"/>
                    <a:pt x="3428762" y="50825"/>
                    <a:pt x="3432349" y="56674"/>
                  </a:cubicBezTo>
                  <a:cubicBezTo>
                    <a:pt x="3428449" y="63252"/>
                    <a:pt x="3424713" y="70187"/>
                    <a:pt x="3421112" y="77376"/>
                  </a:cubicBezTo>
                  <a:close/>
                  <a:moveTo>
                    <a:pt x="3406631" y="51375"/>
                  </a:moveTo>
                  <a:cubicBezTo>
                    <a:pt x="3399665" y="40288"/>
                    <a:pt x="3392106" y="30405"/>
                    <a:pt x="3383696" y="22414"/>
                  </a:cubicBezTo>
                  <a:cubicBezTo>
                    <a:pt x="3386986" y="19675"/>
                    <a:pt x="3390423" y="17264"/>
                    <a:pt x="3393980" y="15195"/>
                  </a:cubicBezTo>
                  <a:cubicBezTo>
                    <a:pt x="3402598" y="20211"/>
                    <a:pt x="3410367" y="27251"/>
                    <a:pt x="3417510" y="35763"/>
                  </a:cubicBezTo>
                  <a:cubicBezTo>
                    <a:pt x="3413730" y="40600"/>
                    <a:pt x="3410113" y="45854"/>
                    <a:pt x="3406631" y="51375"/>
                  </a:cubicBezTo>
                  <a:close/>
                  <a:moveTo>
                    <a:pt x="3379529" y="18663"/>
                  </a:moveTo>
                  <a:cubicBezTo>
                    <a:pt x="3376732" y="16297"/>
                    <a:pt x="3373859" y="14124"/>
                    <a:pt x="3370868" y="12204"/>
                  </a:cubicBezTo>
                  <a:cubicBezTo>
                    <a:pt x="3373666" y="10939"/>
                    <a:pt x="3376553" y="9882"/>
                    <a:pt x="3379515" y="9049"/>
                  </a:cubicBezTo>
                  <a:cubicBezTo>
                    <a:pt x="3382491" y="9882"/>
                    <a:pt x="3385379" y="10939"/>
                    <a:pt x="3388176" y="12204"/>
                  </a:cubicBezTo>
                  <a:cubicBezTo>
                    <a:pt x="3385184" y="14124"/>
                    <a:pt x="3382313" y="16297"/>
                    <a:pt x="3379529" y="18663"/>
                  </a:cubicBezTo>
                  <a:close/>
                  <a:moveTo>
                    <a:pt x="3289429" y="111547"/>
                  </a:moveTo>
                  <a:lnTo>
                    <a:pt x="3270215" y="111532"/>
                  </a:lnTo>
                  <a:cubicBezTo>
                    <a:pt x="3291066" y="64487"/>
                    <a:pt x="3313717" y="19377"/>
                    <a:pt x="3350582" y="9019"/>
                  </a:cubicBezTo>
                  <a:cubicBezTo>
                    <a:pt x="3352800" y="9644"/>
                    <a:pt x="3354973" y="10373"/>
                    <a:pt x="3357101" y="11237"/>
                  </a:cubicBezTo>
                  <a:cubicBezTo>
                    <a:pt x="3327410" y="29453"/>
                    <a:pt x="3307794" y="69994"/>
                    <a:pt x="3289429" y="111547"/>
                  </a:cubicBezTo>
                  <a:close/>
                  <a:moveTo>
                    <a:pt x="3212470" y="111502"/>
                  </a:moveTo>
                  <a:lnTo>
                    <a:pt x="3193315" y="111487"/>
                  </a:lnTo>
                  <a:cubicBezTo>
                    <a:pt x="3174965" y="69949"/>
                    <a:pt x="3155364" y="29438"/>
                    <a:pt x="3125703" y="11251"/>
                  </a:cubicBezTo>
                  <a:cubicBezTo>
                    <a:pt x="3127801" y="10388"/>
                    <a:pt x="3129960" y="9659"/>
                    <a:pt x="3132162" y="9049"/>
                  </a:cubicBezTo>
                  <a:cubicBezTo>
                    <a:pt x="3168997" y="19437"/>
                    <a:pt x="3191634" y="64502"/>
                    <a:pt x="3212470" y="111502"/>
                  </a:cubicBezTo>
                  <a:close/>
                  <a:moveTo>
                    <a:pt x="2794977" y="111249"/>
                  </a:moveTo>
                  <a:lnTo>
                    <a:pt x="2772191" y="111234"/>
                  </a:lnTo>
                  <a:cubicBezTo>
                    <a:pt x="2753871" y="69785"/>
                    <a:pt x="2734285" y="29408"/>
                    <a:pt x="2704698" y="11266"/>
                  </a:cubicBezTo>
                  <a:cubicBezTo>
                    <a:pt x="2707377" y="10165"/>
                    <a:pt x="2710130" y="9272"/>
                    <a:pt x="2712973" y="8558"/>
                  </a:cubicBezTo>
                  <a:cubicBezTo>
                    <a:pt x="2750820" y="17934"/>
                    <a:pt x="2773829" y="63564"/>
                    <a:pt x="2794977" y="111249"/>
                  </a:cubicBezTo>
                  <a:close/>
                  <a:moveTo>
                    <a:pt x="2640613" y="31299"/>
                  </a:moveTo>
                  <a:cubicBezTo>
                    <a:pt x="2637398" y="27518"/>
                    <a:pt x="2634049" y="24021"/>
                    <a:pt x="2630552" y="20851"/>
                  </a:cubicBezTo>
                  <a:cubicBezTo>
                    <a:pt x="2638008" y="15031"/>
                    <a:pt x="2646134" y="10775"/>
                    <a:pt x="2655079" y="8558"/>
                  </a:cubicBezTo>
                  <a:cubicBezTo>
                    <a:pt x="2657921" y="9257"/>
                    <a:pt x="2660675" y="10165"/>
                    <a:pt x="2663354" y="11266"/>
                  </a:cubicBezTo>
                  <a:cubicBezTo>
                    <a:pt x="2655064" y="16356"/>
                    <a:pt x="2647533" y="23173"/>
                    <a:pt x="2640613" y="31299"/>
                  </a:cubicBezTo>
                  <a:close/>
                  <a:moveTo>
                    <a:pt x="2582733" y="31299"/>
                  </a:moveTo>
                  <a:cubicBezTo>
                    <a:pt x="2575813" y="23173"/>
                    <a:pt x="2568297" y="16356"/>
                    <a:pt x="2559992" y="11266"/>
                  </a:cubicBezTo>
                  <a:cubicBezTo>
                    <a:pt x="2562671" y="10165"/>
                    <a:pt x="2565425" y="9272"/>
                    <a:pt x="2568267" y="8558"/>
                  </a:cubicBezTo>
                  <a:cubicBezTo>
                    <a:pt x="2577212" y="10775"/>
                    <a:pt x="2585338" y="15031"/>
                    <a:pt x="2592794" y="20851"/>
                  </a:cubicBezTo>
                  <a:cubicBezTo>
                    <a:pt x="2589296" y="24021"/>
                    <a:pt x="2585948" y="27518"/>
                    <a:pt x="2582733" y="31299"/>
                  </a:cubicBezTo>
                  <a:close/>
                  <a:moveTo>
                    <a:pt x="2451229" y="111026"/>
                  </a:moveTo>
                  <a:lnTo>
                    <a:pt x="2428458" y="111011"/>
                  </a:lnTo>
                  <a:cubicBezTo>
                    <a:pt x="2449577" y="63415"/>
                    <a:pt x="2472585" y="17904"/>
                    <a:pt x="2510359" y="8558"/>
                  </a:cubicBezTo>
                  <a:cubicBezTo>
                    <a:pt x="2513201" y="9257"/>
                    <a:pt x="2515954" y="10165"/>
                    <a:pt x="2518633" y="11266"/>
                  </a:cubicBezTo>
                  <a:cubicBezTo>
                    <a:pt x="2489091" y="29379"/>
                    <a:pt x="2469519" y="69652"/>
                    <a:pt x="2451229" y="111026"/>
                  </a:cubicBezTo>
                  <a:close/>
                  <a:moveTo>
                    <a:pt x="2373853" y="110981"/>
                  </a:moveTo>
                  <a:lnTo>
                    <a:pt x="2351067" y="110966"/>
                  </a:lnTo>
                  <a:cubicBezTo>
                    <a:pt x="2332776" y="69607"/>
                    <a:pt x="2313220" y="29364"/>
                    <a:pt x="2283678" y="11251"/>
                  </a:cubicBezTo>
                  <a:cubicBezTo>
                    <a:pt x="2286357" y="10150"/>
                    <a:pt x="2289125" y="9257"/>
                    <a:pt x="2291953" y="8543"/>
                  </a:cubicBezTo>
                  <a:cubicBezTo>
                    <a:pt x="2329740" y="17904"/>
                    <a:pt x="2352734" y="63386"/>
                    <a:pt x="2373853" y="110981"/>
                  </a:cubicBezTo>
                  <a:close/>
                  <a:moveTo>
                    <a:pt x="2219607" y="31299"/>
                  </a:moveTo>
                  <a:cubicBezTo>
                    <a:pt x="2216393" y="27518"/>
                    <a:pt x="2213045" y="24021"/>
                    <a:pt x="2209547" y="20836"/>
                  </a:cubicBezTo>
                  <a:cubicBezTo>
                    <a:pt x="2217018" y="15017"/>
                    <a:pt x="2225129" y="10760"/>
                    <a:pt x="2234088" y="8543"/>
                  </a:cubicBezTo>
                  <a:cubicBezTo>
                    <a:pt x="2236931" y="9242"/>
                    <a:pt x="2239699" y="10150"/>
                    <a:pt x="2242379" y="11251"/>
                  </a:cubicBezTo>
                  <a:cubicBezTo>
                    <a:pt x="2234059" y="16356"/>
                    <a:pt x="2226528" y="23173"/>
                    <a:pt x="2219607" y="31299"/>
                  </a:cubicBezTo>
                  <a:close/>
                  <a:moveTo>
                    <a:pt x="2161729" y="31299"/>
                  </a:moveTo>
                  <a:cubicBezTo>
                    <a:pt x="2154808" y="23173"/>
                    <a:pt x="2147277" y="16341"/>
                    <a:pt x="2138973" y="11251"/>
                  </a:cubicBezTo>
                  <a:cubicBezTo>
                    <a:pt x="2141651" y="10150"/>
                    <a:pt x="2144419" y="9257"/>
                    <a:pt x="2147248" y="8543"/>
                  </a:cubicBezTo>
                  <a:cubicBezTo>
                    <a:pt x="2156206" y="10760"/>
                    <a:pt x="2164318" y="15017"/>
                    <a:pt x="2171789" y="20836"/>
                  </a:cubicBezTo>
                  <a:cubicBezTo>
                    <a:pt x="2168291" y="24021"/>
                    <a:pt x="2164943" y="27518"/>
                    <a:pt x="2161729" y="31299"/>
                  </a:cubicBezTo>
                  <a:close/>
                  <a:moveTo>
                    <a:pt x="2029897" y="111800"/>
                  </a:moveTo>
                  <a:lnTo>
                    <a:pt x="2007096" y="111785"/>
                  </a:lnTo>
                  <a:cubicBezTo>
                    <a:pt x="2028319" y="63907"/>
                    <a:pt x="2051372" y="17964"/>
                    <a:pt x="2089368" y="8558"/>
                  </a:cubicBezTo>
                  <a:cubicBezTo>
                    <a:pt x="2092210" y="9257"/>
                    <a:pt x="2094964" y="10165"/>
                    <a:pt x="2097658" y="11266"/>
                  </a:cubicBezTo>
                  <a:cubicBezTo>
                    <a:pt x="2067907" y="29498"/>
                    <a:pt x="2048277" y="70157"/>
                    <a:pt x="2029897" y="111800"/>
                  </a:cubicBezTo>
                  <a:close/>
                  <a:moveTo>
                    <a:pt x="1953190" y="111740"/>
                  </a:moveTo>
                  <a:lnTo>
                    <a:pt x="1930345" y="111725"/>
                  </a:lnTo>
                  <a:cubicBezTo>
                    <a:pt x="1911965" y="70098"/>
                    <a:pt x="1892334" y="29468"/>
                    <a:pt x="1862599" y="11251"/>
                  </a:cubicBezTo>
                  <a:cubicBezTo>
                    <a:pt x="1865292" y="10150"/>
                    <a:pt x="1868060" y="9242"/>
                    <a:pt x="1870903" y="8543"/>
                  </a:cubicBezTo>
                  <a:cubicBezTo>
                    <a:pt x="1908914" y="17934"/>
                    <a:pt x="1931967" y="63862"/>
                    <a:pt x="1953190" y="111740"/>
                  </a:cubicBezTo>
                  <a:close/>
                  <a:moveTo>
                    <a:pt x="1850320" y="11266"/>
                  </a:moveTo>
                  <a:cubicBezTo>
                    <a:pt x="1847448" y="13022"/>
                    <a:pt x="1844665" y="14987"/>
                    <a:pt x="1841971" y="17145"/>
                  </a:cubicBezTo>
                  <a:cubicBezTo>
                    <a:pt x="1839277" y="14987"/>
                    <a:pt x="1836494" y="13022"/>
                    <a:pt x="1833621" y="11266"/>
                  </a:cubicBezTo>
                  <a:cubicBezTo>
                    <a:pt x="1836315" y="10165"/>
                    <a:pt x="1839099" y="9242"/>
                    <a:pt x="1841971" y="8543"/>
                  </a:cubicBezTo>
                  <a:cubicBezTo>
                    <a:pt x="1844843" y="9257"/>
                    <a:pt x="1847626" y="10165"/>
                    <a:pt x="1850320" y="11266"/>
                  </a:cubicBezTo>
                  <a:close/>
                  <a:moveTo>
                    <a:pt x="1837626" y="20866"/>
                  </a:moveTo>
                  <a:cubicBezTo>
                    <a:pt x="1828547" y="29126"/>
                    <a:pt x="1820481" y="39574"/>
                    <a:pt x="1813054" y="51375"/>
                  </a:cubicBezTo>
                  <a:cubicBezTo>
                    <a:pt x="1809586" y="45839"/>
                    <a:pt x="1805970" y="40600"/>
                    <a:pt x="1802160" y="35749"/>
                  </a:cubicBezTo>
                  <a:cubicBezTo>
                    <a:pt x="1809794" y="26655"/>
                    <a:pt x="1818159" y="19243"/>
                    <a:pt x="1827490" y="14183"/>
                  </a:cubicBezTo>
                  <a:cubicBezTo>
                    <a:pt x="1831017" y="16088"/>
                    <a:pt x="1834381" y="18336"/>
                    <a:pt x="1837626" y="20866"/>
                  </a:cubicBezTo>
                  <a:close/>
                  <a:moveTo>
                    <a:pt x="1809839" y="56674"/>
                  </a:moveTo>
                  <a:cubicBezTo>
                    <a:pt x="1805940" y="63252"/>
                    <a:pt x="1802204" y="70202"/>
                    <a:pt x="1798602" y="77376"/>
                  </a:cubicBezTo>
                  <a:cubicBezTo>
                    <a:pt x="1795001" y="70202"/>
                    <a:pt x="1791265" y="63252"/>
                    <a:pt x="1787366" y="56674"/>
                  </a:cubicBezTo>
                  <a:cubicBezTo>
                    <a:pt x="1790953" y="50825"/>
                    <a:pt x="1794688" y="45288"/>
                    <a:pt x="1798602" y="40213"/>
                  </a:cubicBezTo>
                  <a:cubicBezTo>
                    <a:pt x="1802516" y="45288"/>
                    <a:pt x="1806252" y="50810"/>
                    <a:pt x="1809839" y="56674"/>
                  </a:cubicBezTo>
                  <a:close/>
                  <a:moveTo>
                    <a:pt x="1711761" y="7903"/>
                  </a:moveTo>
                  <a:cubicBezTo>
                    <a:pt x="1711017" y="7546"/>
                    <a:pt x="1710273" y="7203"/>
                    <a:pt x="1709529" y="6876"/>
                  </a:cubicBezTo>
                  <a:cubicBezTo>
                    <a:pt x="1710258" y="6846"/>
                    <a:pt x="1710987" y="6802"/>
                    <a:pt x="1711731" y="6802"/>
                  </a:cubicBezTo>
                  <a:cubicBezTo>
                    <a:pt x="1712491" y="6802"/>
                    <a:pt x="1713235" y="6861"/>
                    <a:pt x="1713994" y="6891"/>
                  </a:cubicBezTo>
                  <a:cubicBezTo>
                    <a:pt x="1713235" y="7203"/>
                    <a:pt x="1712491" y="7546"/>
                    <a:pt x="1711761" y="7903"/>
                  </a:cubicBezTo>
                  <a:close/>
                  <a:moveTo>
                    <a:pt x="1751915" y="56733"/>
                  </a:moveTo>
                  <a:cubicBezTo>
                    <a:pt x="1748016" y="63326"/>
                    <a:pt x="1744280" y="70262"/>
                    <a:pt x="1740679" y="77450"/>
                  </a:cubicBezTo>
                  <a:cubicBezTo>
                    <a:pt x="1729413" y="55007"/>
                    <a:pt x="1716940" y="34811"/>
                    <a:pt x="1701611" y="20881"/>
                  </a:cubicBezTo>
                  <a:cubicBezTo>
                    <a:pt x="1704856" y="18351"/>
                    <a:pt x="1708234" y="16103"/>
                    <a:pt x="1711731" y="14198"/>
                  </a:cubicBezTo>
                  <a:cubicBezTo>
                    <a:pt x="1727493" y="22726"/>
                    <a:pt x="1740470" y="38026"/>
                    <a:pt x="1751915" y="56733"/>
                  </a:cubicBezTo>
                  <a:close/>
                  <a:moveTo>
                    <a:pt x="1737598" y="83671"/>
                  </a:moveTo>
                  <a:cubicBezTo>
                    <a:pt x="1733192" y="92765"/>
                    <a:pt x="1728951" y="102155"/>
                    <a:pt x="1724784" y="111606"/>
                  </a:cubicBezTo>
                  <a:lnTo>
                    <a:pt x="1644015" y="111562"/>
                  </a:lnTo>
                  <a:cubicBezTo>
                    <a:pt x="1659210" y="77286"/>
                    <a:pt x="1675358" y="44053"/>
                    <a:pt x="1697266" y="24497"/>
                  </a:cubicBezTo>
                  <a:cubicBezTo>
                    <a:pt x="1713116" y="38651"/>
                    <a:pt x="1725945" y="59963"/>
                    <a:pt x="1737598" y="83671"/>
                  </a:cubicBezTo>
                  <a:close/>
                  <a:moveTo>
                    <a:pt x="1714083" y="135925"/>
                  </a:moveTo>
                  <a:cubicBezTo>
                    <a:pt x="1695599" y="177671"/>
                    <a:pt x="1675775" y="218048"/>
                    <a:pt x="1645934" y="234181"/>
                  </a:cubicBezTo>
                  <a:cubicBezTo>
                    <a:pt x="1630174" y="225653"/>
                    <a:pt x="1617196" y="210383"/>
                    <a:pt x="1605751" y="191691"/>
                  </a:cubicBezTo>
                  <a:cubicBezTo>
                    <a:pt x="1615797" y="174754"/>
                    <a:pt x="1624682" y="155436"/>
                    <a:pt x="1633284" y="135925"/>
                  </a:cubicBezTo>
                  <a:lnTo>
                    <a:pt x="1714083" y="135925"/>
                  </a:lnTo>
                  <a:close/>
                  <a:moveTo>
                    <a:pt x="1602521" y="186288"/>
                  </a:moveTo>
                  <a:cubicBezTo>
                    <a:pt x="1598562" y="179457"/>
                    <a:pt x="1594782" y="172224"/>
                    <a:pt x="1591121" y="164782"/>
                  </a:cubicBezTo>
                  <a:cubicBezTo>
                    <a:pt x="1595675" y="155391"/>
                    <a:pt x="1600036" y="145688"/>
                    <a:pt x="1604337" y="135940"/>
                  </a:cubicBezTo>
                  <a:lnTo>
                    <a:pt x="1627242" y="135940"/>
                  </a:lnTo>
                  <a:cubicBezTo>
                    <a:pt x="1619473" y="153516"/>
                    <a:pt x="1611437" y="170885"/>
                    <a:pt x="1602521" y="186288"/>
                  </a:cubicBezTo>
                  <a:close/>
                  <a:moveTo>
                    <a:pt x="1562189" y="164768"/>
                  </a:moveTo>
                  <a:cubicBezTo>
                    <a:pt x="1566103" y="156701"/>
                    <a:pt x="1569869" y="148411"/>
                    <a:pt x="1573589" y="140047"/>
                  </a:cubicBezTo>
                  <a:cubicBezTo>
                    <a:pt x="1577310" y="148411"/>
                    <a:pt x="1581075" y="156716"/>
                    <a:pt x="1584990" y="164768"/>
                  </a:cubicBezTo>
                  <a:cubicBezTo>
                    <a:pt x="1581329" y="172224"/>
                    <a:pt x="1577548" y="179442"/>
                    <a:pt x="1573589" y="186273"/>
                  </a:cubicBezTo>
                  <a:cubicBezTo>
                    <a:pt x="1569630" y="179442"/>
                    <a:pt x="1565850" y="172224"/>
                    <a:pt x="1562189" y="164768"/>
                  </a:cubicBezTo>
                  <a:close/>
                  <a:moveTo>
                    <a:pt x="1570345" y="191691"/>
                  </a:moveTo>
                  <a:cubicBezTo>
                    <a:pt x="1566758" y="197540"/>
                    <a:pt x="1563022" y="203076"/>
                    <a:pt x="1559108" y="208151"/>
                  </a:cubicBezTo>
                  <a:cubicBezTo>
                    <a:pt x="1555179" y="203061"/>
                    <a:pt x="1551458" y="197540"/>
                    <a:pt x="1547871" y="191691"/>
                  </a:cubicBezTo>
                  <a:cubicBezTo>
                    <a:pt x="1551771" y="185112"/>
                    <a:pt x="1555507" y="178162"/>
                    <a:pt x="1559108" y="170988"/>
                  </a:cubicBezTo>
                  <a:cubicBezTo>
                    <a:pt x="1562710" y="178177"/>
                    <a:pt x="1566446" y="185112"/>
                    <a:pt x="1570345" y="191691"/>
                  </a:cubicBezTo>
                  <a:close/>
                  <a:moveTo>
                    <a:pt x="1588055" y="170988"/>
                  </a:moveTo>
                  <a:cubicBezTo>
                    <a:pt x="1591657" y="178162"/>
                    <a:pt x="1595393" y="185112"/>
                    <a:pt x="1599292" y="191691"/>
                  </a:cubicBezTo>
                  <a:cubicBezTo>
                    <a:pt x="1595705" y="197540"/>
                    <a:pt x="1591970" y="203076"/>
                    <a:pt x="1588055" y="208151"/>
                  </a:cubicBezTo>
                  <a:cubicBezTo>
                    <a:pt x="1584126" y="203061"/>
                    <a:pt x="1580406" y="197540"/>
                    <a:pt x="1576819" y="191691"/>
                  </a:cubicBezTo>
                  <a:cubicBezTo>
                    <a:pt x="1580718" y="185112"/>
                    <a:pt x="1584453" y="178177"/>
                    <a:pt x="1588055" y="170988"/>
                  </a:cubicBezTo>
                  <a:close/>
                  <a:moveTo>
                    <a:pt x="1588055" y="158398"/>
                  </a:moveTo>
                  <a:cubicBezTo>
                    <a:pt x="1584558" y="151031"/>
                    <a:pt x="1581150" y="143500"/>
                    <a:pt x="1577786" y="135925"/>
                  </a:cubicBezTo>
                  <a:lnTo>
                    <a:pt x="1598309" y="135925"/>
                  </a:lnTo>
                  <a:cubicBezTo>
                    <a:pt x="1594961" y="143515"/>
                    <a:pt x="1591553" y="151046"/>
                    <a:pt x="1588055" y="158398"/>
                  </a:cubicBezTo>
                  <a:close/>
                  <a:moveTo>
                    <a:pt x="1559108" y="158413"/>
                  </a:moveTo>
                  <a:cubicBezTo>
                    <a:pt x="1555611" y="151046"/>
                    <a:pt x="1552203" y="143515"/>
                    <a:pt x="1548839" y="135940"/>
                  </a:cubicBezTo>
                  <a:lnTo>
                    <a:pt x="1569363" y="135940"/>
                  </a:lnTo>
                  <a:cubicBezTo>
                    <a:pt x="1566014" y="143515"/>
                    <a:pt x="1562606" y="151046"/>
                    <a:pt x="1559108" y="158413"/>
                  </a:cubicBezTo>
                  <a:close/>
                  <a:moveTo>
                    <a:pt x="1556028" y="164768"/>
                  </a:moveTo>
                  <a:cubicBezTo>
                    <a:pt x="1552366" y="172224"/>
                    <a:pt x="1548586" y="179442"/>
                    <a:pt x="1544627" y="186288"/>
                  </a:cubicBezTo>
                  <a:cubicBezTo>
                    <a:pt x="1535712" y="170885"/>
                    <a:pt x="1527691" y="153531"/>
                    <a:pt x="1519892" y="135925"/>
                  </a:cubicBezTo>
                  <a:lnTo>
                    <a:pt x="1542797" y="135925"/>
                  </a:lnTo>
                  <a:cubicBezTo>
                    <a:pt x="1547113" y="145673"/>
                    <a:pt x="1551488" y="155391"/>
                    <a:pt x="1556028" y="164768"/>
                  </a:cubicBezTo>
                  <a:close/>
                  <a:moveTo>
                    <a:pt x="1541413" y="191691"/>
                  </a:moveTo>
                  <a:cubicBezTo>
                    <a:pt x="1529968" y="210383"/>
                    <a:pt x="1516990" y="225653"/>
                    <a:pt x="1501229" y="234181"/>
                  </a:cubicBezTo>
                  <a:cubicBezTo>
                    <a:pt x="1471389" y="218033"/>
                    <a:pt x="1451565" y="177656"/>
                    <a:pt x="1433080" y="135925"/>
                  </a:cubicBezTo>
                  <a:lnTo>
                    <a:pt x="1513879" y="135925"/>
                  </a:lnTo>
                  <a:cubicBezTo>
                    <a:pt x="1522482" y="155436"/>
                    <a:pt x="1531352" y="174754"/>
                    <a:pt x="1541413" y="191691"/>
                  </a:cubicBezTo>
                  <a:close/>
                  <a:moveTo>
                    <a:pt x="1398478" y="123081"/>
                  </a:moveTo>
                  <a:cubicBezTo>
                    <a:pt x="1397585" y="121027"/>
                    <a:pt x="1396677" y="118973"/>
                    <a:pt x="1395784" y="116919"/>
                  </a:cubicBezTo>
                  <a:lnTo>
                    <a:pt x="1418704" y="116934"/>
                  </a:lnTo>
                  <a:cubicBezTo>
                    <a:pt x="1419924" y="119717"/>
                    <a:pt x="1421160" y="122501"/>
                    <a:pt x="1422365" y="125283"/>
                  </a:cubicBezTo>
                  <a:cubicBezTo>
                    <a:pt x="1423109" y="126995"/>
                    <a:pt x="1423868" y="128692"/>
                    <a:pt x="1424612" y="130403"/>
                  </a:cubicBezTo>
                  <a:lnTo>
                    <a:pt x="1401693" y="130403"/>
                  </a:lnTo>
                  <a:cubicBezTo>
                    <a:pt x="1400621" y="127962"/>
                    <a:pt x="1399550" y="125522"/>
                    <a:pt x="1398478" y="123081"/>
                  </a:cubicBezTo>
                  <a:close/>
                  <a:moveTo>
                    <a:pt x="1364396" y="111383"/>
                  </a:moveTo>
                  <a:cubicBezTo>
                    <a:pt x="1360809" y="103272"/>
                    <a:pt x="1357178" y="95220"/>
                    <a:pt x="1353443" y="87347"/>
                  </a:cubicBezTo>
                  <a:cubicBezTo>
                    <a:pt x="1357119" y="79727"/>
                    <a:pt x="1360899" y="72316"/>
                    <a:pt x="1364858" y="65276"/>
                  </a:cubicBezTo>
                  <a:cubicBezTo>
                    <a:pt x="1368817" y="72316"/>
                    <a:pt x="1372597" y="79712"/>
                    <a:pt x="1376273" y="87347"/>
                  </a:cubicBezTo>
                  <a:cubicBezTo>
                    <a:pt x="1372538" y="95220"/>
                    <a:pt x="1368891" y="103272"/>
                    <a:pt x="1365319" y="111383"/>
                  </a:cubicBezTo>
                  <a:lnTo>
                    <a:pt x="1364396" y="111383"/>
                  </a:lnTo>
                  <a:close/>
                  <a:moveTo>
                    <a:pt x="1328008" y="130418"/>
                  </a:moveTo>
                  <a:lnTo>
                    <a:pt x="1305088" y="130418"/>
                  </a:lnTo>
                  <a:cubicBezTo>
                    <a:pt x="1305832" y="128707"/>
                    <a:pt x="1306592" y="126995"/>
                    <a:pt x="1307336" y="125298"/>
                  </a:cubicBezTo>
                  <a:cubicBezTo>
                    <a:pt x="1308571" y="122486"/>
                    <a:pt x="1309791" y="119687"/>
                    <a:pt x="1311027" y="116875"/>
                  </a:cubicBezTo>
                  <a:lnTo>
                    <a:pt x="1333931" y="116890"/>
                  </a:lnTo>
                  <a:cubicBezTo>
                    <a:pt x="1333023" y="118958"/>
                    <a:pt x="1332116" y="121027"/>
                    <a:pt x="1331223" y="123081"/>
                  </a:cubicBezTo>
                  <a:cubicBezTo>
                    <a:pt x="1330166" y="125522"/>
                    <a:pt x="1329094" y="127962"/>
                    <a:pt x="1328008" y="130418"/>
                  </a:cubicBezTo>
                  <a:close/>
                  <a:moveTo>
                    <a:pt x="1313467" y="111353"/>
                  </a:moveTo>
                  <a:cubicBezTo>
                    <a:pt x="1320566" y="95339"/>
                    <a:pt x="1327889" y="79549"/>
                    <a:pt x="1335896" y="65291"/>
                  </a:cubicBezTo>
                  <a:cubicBezTo>
                    <a:pt x="1339855" y="72330"/>
                    <a:pt x="1343635" y="79727"/>
                    <a:pt x="1347311" y="87362"/>
                  </a:cubicBezTo>
                  <a:cubicBezTo>
                    <a:pt x="1343576" y="95220"/>
                    <a:pt x="1339944" y="103287"/>
                    <a:pt x="1336357" y="111383"/>
                  </a:cubicBezTo>
                  <a:lnTo>
                    <a:pt x="1313467" y="111353"/>
                  </a:lnTo>
                  <a:close/>
                  <a:moveTo>
                    <a:pt x="1339111" y="59725"/>
                  </a:moveTo>
                  <a:cubicBezTo>
                    <a:pt x="1342697" y="53668"/>
                    <a:pt x="1346448" y="47923"/>
                    <a:pt x="1350377" y="42624"/>
                  </a:cubicBezTo>
                  <a:cubicBezTo>
                    <a:pt x="1354306" y="47923"/>
                    <a:pt x="1358057" y="53668"/>
                    <a:pt x="1361643" y="59725"/>
                  </a:cubicBezTo>
                  <a:cubicBezTo>
                    <a:pt x="1357729" y="66511"/>
                    <a:pt x="1353994" y="73655"/>
                    <a:pt x="1350377" y="81022"/>
                  </a:cubicBezTo>
                  <a:cubicBezTo>
                    <a:pt x="1346760" y="73655"/>
                    <a:pt x="1343025" y="66511"/>
                    <a:pt x="1339111" y="59725"/>
                  </a:cubicBezTo>
                  <a:close/>
                  <a:moveTo>
                    <a:pt x="1350377" y="93806"/>
                  </a:moveTo>
                  <a:cubicBezTo>
                    <a:pt x="1353085" y="99596"/>
                    <a:pt x="1355735" y="105474"/>
                    <a:pt x="1358354" y="111383"/>
                  </a:cubicBezTo>
                  <a:lnTo>
                    <a:pt x="1342400" y="111368"/>
                  </a:lnTo>
                  <a:cubicBezTo>
                    <a:pt x="1345034" y="105459"/>
                    <a:pt x="1347683" y="99581"/>
                    <a:pt x="1350377" y="93806"/>
                  </a:cubicBezTo>
                  <a:close/>
                  <a:moveTo>
                    <a:pt x="1368058" y="59725"/>
                  </a:moveTo>
                  <a:cubicBezTo>
                    <a:pt x="1371645" y="53668"/>
                    <a:pt x="1375395" y="47923"/>
                    <a:pt x="1379324" y="42624"/>
                  </a:cubicBezTo>
                  <a:cubicBezTo>
                    <a:pt x="1383253" y="47923"/>
                    <a:pt x="1387003" y="53668"/>
                    <a:pt x="1390590" y="59725"/>
                  </a:cubicBezTo>
                  <a:cubicBezTo>
                    <a:pt x="1386676" y="66511"/>
                    <a:pt x="1382940" y="73655"/>
                    <a:pt x="1379324" y="81022"/>
                  </a:cubicBezTo>
                  <a:cubicBezTo>
                    <a:pt x="1375708" y="73655"/>
                    <a:pt x="1371972" y="66511"/>
                    <a:pt x="1368058" y="59725"/>
                  </a:cubicBezTo>
                  <a:close/>
                  <a:moveTo>
                    <a:pt x="1379324" y="93806"/>
                  </a:moveTo>
                  <a:cubicBezTo>
                    <a:pt x="1382033" y="99596"/>
                    <a:pt x="1384682" y="105489"/>
                    <a:pt x="1387316" y="111398"/>
                  </a:cubicBezTo>
                  <a:lnTo>
                    <a:pt x="1371347" y="111383"/>
                  </a:lnTo>
                  <a:cubicBezTo>
                    <a:pt x="1373966" y="105474"/>
                    <a:pt x="1376615" y="99596"/>
                    <a:pt x="1379324" y="93806"/>
                  </a:cubicBezTo>
                  <a:close/>
                  <a:moveTo>
                    <a:pt x="1382375" y="87347"/>
                  </a:moveTo>
                  <a:cubicBezTo>
                    <a:pt x="1386051" y="79727"/>
                    <a:pt x="1389831" y="72316"/>
                    <a:pt x="1393790" y="65276"/>
                  </a:cubicBezTo>
                  <a:cubicBezTo>
                    <a:pt x="1401812" y="79563"/>
                    <a:pt x="1409149" y="95369"/>
                    <a:pt x="1416263" y="111413"/>
                  </a:cubicBezTo>
                  <a:lnTo>
                    <a:pt x="1393344" y="111398"/>
                  </a:lnTo>
                  <a:cubicBezTo>
                    <a:pt x="1389757" y="103287"/>
                    <a:pt x="1386125" y="95220"/>
                    <a:pt x="1382375" y="87347"/>
                  </a:cubicBezTo>
                  <a:close/>
                  <a:moveTo>
                    <a:pt x="1422306" y="111413"/>
                  </a:moveTo>
                  <a:cubicBezTo>
                    <a:pt x="1414343" y="93405"/>
                    <a:pt x="1406158" y="75605"/>
                    <a:pt x="1397005" y="59725"/>
                  </a:cubicBezTo>
                  <a:cubicBezTo>
                    <a:pt x="1408464" y="40392"/>
                    <a:pt x="1421413" y="24363"/>
                    <a:pt x="1437203" y="15180"/>
                  </a:cubicBezTo>
                  <a:cubicBezTo>
                    <a:pt x="1465823" y="31819"/>
                    <a:pt x="1485141" y="70916"/>
                    <a:pt x="1503119" y="111472"/>
                  </a:cubicBezTo>
                  <a:lnTo>
                    <a:pt x="1422306" y="111413"/>
                  </a:lnTo>
                  <a:close/>
                  <a:moveTo>
                    <a:pt x="1393790" y="54292"/>
                  </a:moveTo>
                  <a:cubicBezTo>
                    <a:pt x="1390292" y="48548"/>
                    <a:pt x="1386661" y="43115"/>
                    <a:pt x="1382836" y="38055"/>
                  </a:cubicBezTo>
                  <a:cubicBezTo>
                    <a:pt x="1394236" y="23857"/>
                    <a:pt x="1407214" y="13380"/>
                    <a:pt x="1422722" y="9019"/>
                  </a:cubicBezTo>
                  <a:cubicBezTo>
                    <a:pt x="1425699" y="9852"/>
                    <a:pt x="1428586" y="10909"/>
                    <a:pt x="1431369" y="12174"/>
                  </a:cubicBezTo>
                  <a:cubicBezTo>
                    <a:pt x="1416739" y="21625"/>
                    <a:pt x="1404580" y="36552"/>
                    <a:pt x="1393790" y="54292"/>
                  </a:cubicBezTo>
                  <a:close/>
                  <a:moveTo>
                    <a:pt x="1379324" y="33561"/>
                  </a:moveTo>
                  <a:cubicBezTo>
                    <a:pt x="1376035" y="29528"/>
                    <a:pt x="1372612" y="25792"/>
                    <a:pt x="1369025" y="22384"/>
                  </a:cubicBezTo>
                  <a:cubicBezTo>
                    <a:pt x="1380351" y="12978"/>
                    <a:pt x="1393225" y="7263"/>
                    <a:pt x="1408241" y="6846"/>
                  </a:cubicBezTo>
                  <a:cubicBezTo>
                    <a:pt x="1409461" y="6876"/>
                    <a:pt x="1410682" y="6935"/>
                    <a:pt x="1411872" y="7040"/>
                  </a:cubicBezTo>
                  <a:cubicBezTo>
                    <a:pt x="1399535" y="12591"/>
                    <a:pt x="1388864" y="21863"/>
                    <a:pt x="1379324" y="33561"/>
                  </a:cubicBezTo>
                  <a:close/>
                  <a:moveTo>
                    <a:pt x="1375797" y="38055"/>
                  </a:moveTo>
                  <a:cubicBezTo>
                    <a:pt x="1371987" y="43115"/>
                    <a:pt x="1368340" y="48548"/>
                    <a:pt x="1364843" y="54292"/>
                  </a:cubicBezTo>
                  <a:cubicBezTo>
                    <a:pt x="1361346" y="48548"/>
                    <a:pt x="1357714" y="43115"/>
                    <a:pt x="1353889" y="38055"/>
                  </a:cubicBezTo>
                  <a:cubicBezTo>
                    <a:pt x="1357387" y="33709"/>
                    <a:pt x="1361018" y="29691"/>
                    <a:pt x="1364843" y="26105"/>
                  </a:cubicBezTo>
                  <a:cubicBezTo>
                    <a:pt x="1368668" y="29691"/>
                    <a:pt x="1372299" y="33709"/>
                    <a:pt x="1375797" y="38055"/>
                  </a:cubicBezTo>
                  <a:close/>
                  <a:moveTo>
                    <a:pt x="1350377" y="33561"/>
                  </a:moveTo>
                  <a:cubicBezTo>
                    <a:pt x="1340822" y="21848"/>
                    <a:pt x="1330151" y="12576"/>
                    <a:pt x="1317798" y="7040"/>
                  </a:cubicBezTo>
                  <a:cubicBezTo>
                    <a:pt x="1318989" y="6935"/>
                    <a:pt x="1320194" y="6891"/>
                    <a:pt x="1321415" y="6846"/>
                  </a:cubicBezTo>
                  <a:cubicBezTo>
                    <a:pt x="1336447" y="7278"/>
                    <a:pt x="1349320" y="12993"/>
                    <a:pt x="1360661" y="22399"/>
                  </a:cubicBezTo>
                  <a:cubicBezTo>
                    <a:pt x="1357089" y="25792"/>
                    <a:pt x="1353666" y="29542"/>
                    <a:pt x="1350377" y="33561"/>
                  </a:cubicBezTo>
                  <a:close/>
                  <a:moveTo>
                    <a:pt x="1346850" y="38055"/>
                  </a:moveTo>
                  <a:cubicBezTo>
                    <a:pt x="1343039" y="43115"/>
                    <a:pt x="1339394" y="48548"/>
                    <a:pt x="1335896" y="54292"/>
                  </a:cubicBezTo>
                  <a:cubicBezTo>
                    <a:pt x="1325106" y="36537"/>
                    <a:pt x="1312932" y="21625"/>
                    <a:pt x="1298287" y="12174"/>
                  </a:cubicBezTo>
                  <a:cubicBezTo>
                    <a:pt x="1301085" y="10909"/>
                    <a:pt x="1303958" y="9852"/>
                    <a:pt x="1306934" y="9019"/>
                  </a:cubicBezTo>
                  <a:cubicBezTo>
                    <a:pt x="1322456" y="13380"/>
                    <a:pt x="1335449" y="23857"/>
                    <a:pt x="1346850" y="38055"/>
                  </a:cubicBezTo>
                  <a:close/>
                  <a:moveTo>
                    <a:pt x="1332696" y="59725"/>
                  </a:moveTo>
                  <a:cubicBezTo>
                    <a:pt x="1323573" y="75590"/>
                    <a:pt x="1315387" y="93360"/>
                    <a:pt x="1307440" y="111338"/>
                  </a:cubicBezTo>
                  <a:lnTo>
                    <a:pt x="1226671" y="111294"/>
                  </a:lnTo>
                  <a:cubicBezTo>
                    <a:pt x="1244620" y="70813"/>
                    <a:pt x="1263923" y="31789"/>
                    <a:pt x="1292483" y="15180"/>
                  </a:cubicBezTo>
                  <a:cubicBezTo>
                    <a:pt x="1308273" y="24363"/>
                    <a:pt x="1321236" y="40392"/>
                    <a:pt x="1332696" y="59725"/>
                  </a:cubicBezTo>
                  <a:close/>
                  <a:moveTo>
                    <a:pt x="1296635" y="135925"/>
                  </a:moveTo>
                  <a:cubicBezTo>
                    <a:pt x="1278166" y="177656"/>
                    <a:pt x="1258342" y="218033"/>
                    <a:pt x="1228531" y="234181"/>
                  </a:cubicBezTo>
                  <a:cubicBezTo>
                    <a:pt x="1212771" y="225653"/>
                    <a:pt x="1199792" y="210354"/>
                    <a:pt x="1188348" y="191661"/>
                  </a:cubicBezTo>
                  <a:cubicBezTo>
                    <a:pt x="1198379" y="174739"/>
                    <a:pt x="1207249" y="155436"/>
                    <a:pt x="1215851" y="135940"/>
                  </a:cubicBezTo>
                  <a:lnTo>
                    <a:pt x="1296635" y="135925"/>
                  </a:lnTo>
                  <a:close/>
                  <a:moveTo>
                    <a:pt x="1185103" y="186243"/>
                  </a:moveTo>
                  <a:cubicBezTo>
                    <a:pt x="1181145" y="179397"/>
                    <a:pt x="1177364" y="172179"/>
                    <a:pt x="1173703" y="164708"/>
                  </a:cubicBezTo>
                  <a:cubicBezTo>
                    <a:pt x="1178242" y="155347"/>
                    <a:pt x="1182603" y="145658"/>
                    <a:pt x="1186889" y="135925"/>
                  </a:cubicBezTo>
                  <a:lnTo>
                    <a:pt x="1209794" y="135925"/>
                  </a:lnTo>
                  <a:cubicBezTo>
                    <a:pt x="1202025" y="153501"/>
                    <a:pt x="1194018" y="170855"/>
                    <a:pt x="1185103" y="186243"/>
                  </a:cubicBezTo>
                  <a:close/>
                  <a:moveTo>
                    <a:pt x="1144771" y="164708"/>
                  </a:moveTo>
                  <a:cubicBezTo>
                    <a:pt x="1148670" y="156642"/>
                    <a:pt x="1152450" y="148337"/>
                    <a:pt x="1156171" y="139973"/>
                  </a:cubicBezTo>
                  <a:cubicBezTo>
                    <a:pt x="1159891" y="148337"/>
                    <a:pt x="1163657" y="156642"/>
                    <a:pt x="1167571" y="164708"/>
                  </a:cubicBezTo>
                  <a:cubicBezTo>
                    <a:pt x="1163910" y="172164"/>
                    <a:pt x="1160130" y="179397"/>
                    <a:pt x="1156171" y="186243"/>
                  </a:cubicBezTo>
                  <a:cubicBezTo>
                    <a:pt x="1152212" y="179397"/>
                    <a:pt x="1148432" y="172164"/>
                    <a:pt x="1144771" y="164708"/>
                  </a:cubicBezTo>
                  <a:close/>
                  <a:moveTo>
                    <a:pt x="1152941" y="191661"/>
                  </a:moveTo>
                  <a:cubicBezTo>
                    <a:pt x="1149355" y="197525"/>
                    <a:pt x="1145619" y="203046"/>
                    <a:pt x="1141705" y="208136"/>
                  </a:cubicBezTo>
                  <a:cubicBezTo>
                    <a:pt x="1137776" y="203046"/>
                    <a:pt x="1134055" y="197510"/>
                    <a:pt x="1130468" y="191661"/>
                  </a:cubicBezTo>
                  <a:cubicBezTo>
                    <a:pt x="1134368" y="185068"/>
                    <a:pt x="1138104" y="178132"/>
                    <a:pt x="1141705" y="170944"/>
                  </a:cubicBezTo>
                  <a:cubicBezTo>
                    <a:pt x="1145291" y="178117"/>
                    <a:pt x="1149027" y="185068"/>
                    <a:pt x="1152941" y="191661"/>
                  </a:cubicBezTo>
                  <a:close/>
                  <a:moveTo>
                    <a:pt x="1170637" y="170944"/>
                  </a:moveTo>
                  <a:cubicBezTo>
                    <a:pt x="1174239" y="178132"/>
                    <a:pt x="1177975" y="185068"/>
                    <a:pt x="1181873" y="191661"/>
                  </a:cubicBezTo>
                  <a:cubicBezTo>
                    <a:pt x="1178287" y="197525"/>
                    <a:pt x="1174551" y="203046"/>
                    <a:pt x="1170637" y="208136"/>
                  </a:cubicBezTo>
                  <a:cubicBezTo>
                    <a:pt x="1166708" y="203046"/>
                    <a:pt x="1162987" y="197510"/>
                    <a:pt x="1159401" y="191661"/>
                  </a:cubicBezTo>
                  <a:cubicBezTo>
                    <a:pt x="1163300" y="185068"/>
                    <a:pt x="1167036" y="178117"/>
                    <a:pt x="1170637" y="170944"/>
                  </a:cubicBezTo>
                  <a:close/>
                  <a:moveTo>
                    <a:pt x="1170637" y="158338"/>
                  </a:moveTo>
                  <a:cubicBezTo>
                    <a:pt x="1167155" y="151001"/>
                    <a:pt x="1163761" y="143485"/>
                    <a:pt x="1160413" y="135925"/>
                  </a:cubicBezTo>
                  <a:lnTo>
                    <a:pt x="1180876" y="135925"/>
                  </a:lnTo>
                  <a:cubicBezTo>
                    <a:pt x="1177513" y="143500"/>
                    <a:pt x="1174120" y="151001"/>
                    <a:pt x="1170637" y="158338"/>
                  </a:cubicBezTo>
                  <a:close/>
                  <a:moveTo>
                    <a:pt x="1141690" y="158338"/>
                  </a:moveTo>
                  <a:cubicBezTo>
                    <a:pt x="1138207" y="151001"/>
                    <a:pt x="1134815" y="143485"/>
                    <a:pt x="1131466" y="135925"/>
                  </a:cubicBezTo>
                  <a:lnTo>
                    <a:pt x="1151914" y="135925"/>
                  </a:lnTo>
                  <a:cubicBezTo>
                    <a:pt x="1148566" y="143500"/>
                    <a:pt x="1145173" y="151001"/>
                    <a:pt x="1141690" y="158338"/>
                  </a:cubicBezTo>
                  <a:close/>
                  <a:moveTo>
                    <a:pt x="1138624" y="164708"/>
                  </a:moveTo>
                  <a:cubicBezTo>
                    <a:pt x="1134963" y="172164"/>
                    <a:pt x="1131182" y="179397"/>
                    <a:pt x="1127224" y="186243"/>
                  </a:cubicBezTo>
                  <a:cubicBezTo>
                    <a:pt x="1118324" y="170855"/>
                    <a:pt x="1110302" y="153516"/>
                    <a:pt x="1102519" y="135940"/>
                  </a:cubicBezTo>
                  <a:lnTo>
                    <a:pt x="1125423" y="135940"/>
                  </a:lnTo>
                  <a:cubicBezTo>
                    <a:pt x="1129724" y="145658"/>
                    <a:pt x="1134085" y="155347"/>
                    <a:pt x="1138624" y="164708"/>
                  </a:cubicBezTo>
                  <a:close/>
                  <a:moveTo>
                    <a:pt x="1123995" y="191661"/>
                  </a:moveTo>
                  <a:cubicBezTo>
                    <a:pt x="1112549" y="210354"/>
                    <a:pt x="1099572" y="225653"/>
                    <a:pt x="1083811" y="234181"/>
                  </a:cubicBezTo>
                  <a:cubicBezTo>
                    <a:pt x="1053986" y="218033"/>
                    <a:pt x="1034161" y="177656"/>
                    <a:pt x="1015692" y="135940"/>
                  </a:cubicBezTo>
                  <a:lnTo>
                    <a:pt x="1096491" y="135940"/>
                  </a:lnTo>
                  <a:cubicBezTo>
                    <a:pt x="1105093" y="155436"/>
                    <a:pt x="1113963" y="174739"/>
                    <a:pt x="1123995" y="191661"/>
                  </a:cubicBezTo>
                  <a:close/>
                  <a:moveTo>
                    <a:pt x="1004976" y="125283"/>
                  </a:moveTo>
                  <a:cubicBezTo>
                    <a:pt x="1005721" y="126995"/>
                    <a:pt x="1006480" y="128707"/>
                    <a:pt x="1007224" y="130418"/>
                  </a:cubicBezTo>
                  <a:lnTo>
                    <a:pt x="984304" y="130418"/>
                  </a:lnTo>
                  <a:cubicBezTo>
                    <a:pt x="983233" y="127977"/>
                    <a:pt x="982161" y="125522"/>
                    <a:pt x="981090" y="123081"/>
                  </a:cubicBezTo>
                  <a:cubicBezTo>
                    <a:pt x="980152" y="120938"/>
                    <a:pt x="979214" y="118810"/>
                    <a:pt x="978277" y="116666"/>
                  </a:cubicBezTo>
                  <a:lnTo>
                    <a:pt x="1001196" y="116681"/>
                  </a:lnTo>
                  <a:cubicBezTo>
                    <a:pt x="1002461" y="119539"/>
                    <a:pt x="1003727" y="122426"/>
                    <a:pt x="1004976" y="125283"/>
                  </a:cubicBezTo>
                  <a:close/>
                  <a:moveTo>
                    <a:pt x="975851" y="111145"/>
                  </a:moveTo>
                  <a:cubicBezTo>
                    <a:pt x="971743" y="101843"/>
                    <a:pt x="967561" y="92586"/>
                    <a:pt x="963215" y="83626"/>
                  </a:cubicBezTo>
                  <a:cubicBezTo>
                    <a:pt x="966876" y="76170"/>
                    <a:pt x="970657" y="68937"/>
                    <a:pt x="974616" y="62106"/>
                  </a:cubicBezTo>
                  <a:cubicBezTo>
                    <a:pt x="983307" y="77123"/>
                    <a:pt x="991150" y="94015"/>
                    <a:pt x="998755" y="111160"/>
                  </a:cubicBezTo>
                  <a:lnTo>
                    <a:pt x="975851" y="111145"/>
                  </a:lnTo>
                  <a:close/>
                  <a:moveTo>
                    <a:pt x="969809" y="111130"/>
                  </a:moveTo>
                  <a:lnTo>
                    <a:pt x="950475" y="111115"/>
                  </a:lnTo>
                  <a:cubicBezTo>
                    <a:pt x="953646" y="103986"/>
                    <a:pt x="956846" y="96902"/>
                    <a:pt x="960135" y="89981"/>
                  </a:cubicBezTo>
                  <a:cubicBezTo>
                    <a:pt x="963438" y="96917"/>
                    <a:pt x="966653" y="104001"/>
                    <a:pt x="969809" y="111130"/>
                  </a:cubicBezTo>
                  <a:close/>
                  <a:moveTo>
                    <a:pt x="945668" y="108362"/>
                  </a:moveTo>
                  <a:cubicBezTo>
                    <a:pt x="941948" y="99998"/>
                    <a:pt x="938183" y="91693"/>
                    <a:pt x="934269" y="83626"/>
                  </a:cubicBezTo>
                  <a:cubicBezTo>
                    <a:pt x="937930" y="76170"/>
                    <a:pt x="941710" y="68937"/>
                    <a:pt x="945668" y="62106"/>
                  </a:cubicBezTo>
                  <a:cubicBezTo>
                    <a:pt x="949627" y="68937"/>
                    <a:pt x="953408" y="76170"/>
                    <a:pt x="957069" y="83626"/>
                  </a:cubicBezTo>
                  <a:cubicBezTo>
                    <a:pt x="953169" y="91693"/>
                    <a:pt x="949389" y="99998"/>
                    <a:pt x="945668" y="108362"/>
                  </a:cubicBezTo>
                  <a:close/>
                  <a:moveTo>
                    <a:pt x="940861" y="111115"/>
                  </a:moveTo>
                  <a:lnTo>
                    <a:pt x="921543" y="111100"/>
                  </a:lnTo>
                  <a:cubicBezTo>
                    <a:pt x="924699" y="103971"/>
                    <a:pt x="927914" y="96902"/>
                    <a:pt x="931203" y="89981"/>
                  </a:cubicBezTo>
                  <a:cubicBezTo>
                    <a:pt x="934492" y="96917"/>
                    <a:pt x="937691" y="103986"/>
                    <a:pt x="940861" y="111115"/>
                  </a:cubicBezTo>
                  <a:close/>
                  <a:moveTo>
                    <a:pt x="915516" y="111100"/>
                  </a:moveTo>
                  <a:lnTo>
                    <a:pt x="892611" y="111085"/>
                  </a:lnTo>
                  <a:cubicBezTo>
                    <a:pt x="900216" y="93955"/>
                    <a:pt x="908045" y="77108"/>
                    <a:pt x="916736" y="62106"/>
                  </a:cubicBezTo>
                  <a:cubicBezTo>
                    <a:pt x="920695" y="68937"/>
                    <a:pt x="924476" y="76170"/>
                    <a:pt x="928137" y="83626"/>
                  </a:cubicBezTo>
                  <a:cubicBezTo>
                    <a:pt x="923791" y="92571"/>
                    <a:pt x="919623" y="101813"/>
                    <a:pt x="915516" y="111100"/>
                  </a:cubicBezTo>
                  <a:close/>
                  <a:moveTo>
                    <a:pt x="913075" y="116622"/>
                  </a:moveTo>
                  <a:cubicBezTo>
                    <a:pt x="912122" y="118780"/>
                    <a:pt x="911185" y="120923"/>
                    <a:pt x="910248" y="123081"/>
                  </a:cubicBezTo>
                  <a:cubicBezTo>
                    <a:pt x="909176" y="125522"/>
                    <a:pt x="908104" y="127977"/>
                    <a:pt x="907033" y="130418"/>
                  </a:cubicBezTo>
                  <a:lnTo>
                    <a:pt x="884113" y="130418"/>
                  </a:lnTo>
                  <a:cubicBezTo>
                    <a:pt x="884857" y="128707"/>
                    <a:pt x="885616" y="126995"/>
                    <a:pt x="886360" y="125283"/>
                  </a:cubicBezTo>
                  <a:cubicBezTo>
                    <a:pt x="887625" y="122396"/>
                    <a:pt x="888906" y="119494"/>
                    <a:pt x="890170" y="116607"/>
                  </a:cubicBezTo>
                  <a:lnTo>
                    <a:pt x="913075" y="116622"/>
                  </a:lnTo>
                  <a:close/>
                  <a:moveTo>
                    <a:pt x="875645" y="135940"/>
                  </a:moveTo>
                  <a:cubicBezTo>
                    <a:pt x="857175" y="177671"/>
                    <a:pt x="837352" y="218048"/>
                    <a:pt x="807511" y="234181"/>
                  </a:cubicBezTo>
                  <a:cubicBezTo>
                    <a:pt x="791750" y="225653"/>
                    <a:pt x="778773" y="210368"/>
                    <a:pt x="767327" y="191676"/>
                  </a:cubicBezTo>
                  <a:cubicBezTo>
                    <a:pt x="777373" y="174754"/>
                    <a:pt x="786243" y="155451"/>
                    <a:pt x="794846" y="135940"/>
                  </a:cubicBezTo>
                  <a:lnTo>
                    <a:pt x="875645" y="135940"/>
                  </a:lnTo>
                  <a:close/>
                  <a:moveTo>
                    <a:pt x="764113" y="186258"/>
                  </a:moveTo>
                  <a:cubicBezTo>
                    <a:pt x="760154" y="179427"/>
                    <a:pt x="756374" y="172194"/>
                    <a:pt x="752713" y="164738"/>
                  </a:cubicBezTo>
                  <a:cubicBezTo>
                    <a:pt x="757252" y="155362"/>
                    <a:pt x="761613" y="145673"/>
                    <a:pt x="765914" y="135940"/>
                  </a:cubicBezTo>
                  <a:lnTo>
                    <a:pt x="788819" y="135940"/>
                  </a:lnTo>
                  <a:cubicBezTo>
                    <a:pt x="781034" y="153516"/>
                    <a:pt x="773013" y="170870"/>
                    <a:pt x="764113" y="186258"/>
                  </a:cubicBezTo>
                  <a:close/>
                  <a:moveTo>
                    <a:pt x="723765" y="164738"/>
                  </a:moveTo>
                  <a:cubicBezTo>
                    <a:pt x="727680" y="156671"/>
                    <a:pt x="731445" y="148367"/>
                    <a:pt x="735166" y="140003"/>
                  </a:cubicBezTo>
                  <a:cubicBezTo>
                    <a:pt x="738887" y="148367"/>
                    <a:pt x="742652" y="156671"/>
                    <a:pt x="746566" y="164738"/>
                  </a:cubicBezTo>
                  <a:cubicBezTo>
                    <a:pt x="742905" y="172194"/>
                    <a:pt x="739125" y="179427"/>
                    <a:pt x="735166" y="186258"/>
                  </a:cubicBezTo>
                  <a:cubicBezTo>
                    <a:pt x="731207" y="179427"/>
                    <a:pt x="727427" y="172194"/>
                    <a:pt x="723765" y="164738"/>
                  </a:cubicBezTo>
                  <a:close/>
                  <a:moveTo>
                    <a:pt x="731936" y="191676"/>
                  </a:moveTo>
                  <a:cubicBezTo>
                    <a:pt x="728349" y="197525"/>
                    <a:pt x="724614" y="203061"/>
                    <a:pt x="720700" y="208151"/>
                  </a:cubicBezTo>
                  <a:cubicBezTo>
                    <a:pt x="716771" y="203061"/>
                    <a:pt x="713050" y="197540"/>
                    <a:pt x="709463" y="191676"/>
                  </a:cubicBezTo>
                  <a:cubicBezTo>
                    <a:pt x="713363" y="185082"/>
                    <a:pt x="717098" y="178147"/>
                    <a:pt x="720700" y="170959"/>
                  </a:cubicBezTo>
                  <a:cubicBezTo>
                    <a:pt x="724302" y="178147"/>
                    <a:pt x="728037" y="185082"/>
                    <a:pt x="731936" y="191676"/>
                  </a:cubicBezTo>
                  <a:close/>
                  <a:moveTo>
                    <a:pt x="749632" y="170959"/>
                  </a:moveTo>
                  <a:cubicBezTo>
                    <a:pt x="753234" y="178147"/>
                    <a:pt x="756969" y="185082"/>
                    <a:pt x="760869" y="191676"/>
                  </a:cubicBezTo>
                  <a:cubicBezTo>
                    <a:pt x="757282" y="197525"/>
                    <a:pt x="753546" y="203061"/>
                    <a:pt x="749632" y="208151"/>
                  </a:cubicBezTo>
                  <a:cubicBezTo>
                    <a:pt x="745703" y="203061"/>
                    <a:pt x="741982" y="197540"/>
                    <a:pt x="738395" y="191676"/>
                  </a:cubicBezTo>
                  <a:cubicBezTo>
                    <a:pt x="742295" y="185082"/>
                    <a:pt x="746031" y="178147"/>
                    <a:pt x="749632" y="170959"/>
                  </a:cubicBezTo>
                  <a:close/>
                  <a:moveTo>
                    <a:pt x="749632" y="158368"/>
                  </a:moveTo>
                  <a:cubicBezTo>
                    <a:pt x="746149" y="151031"/>
                    <a:pt x="742741" y="143500"/>
                    <a:pt x="739392" y="135940"/>
                  </a:cubicBezTo>
                  <a:lnTo>
                    <a:pt x="759872" y="135940"/>
                  </a:lnTo>
                  <a:cubicBezTo>
                    <a:pt x="756523" y="143500"/>
                    <a:pt x="753129" y="151031"/>
                    <a:pt x="749632" y="158368"/>
                  </a:cubicBezTo>
                  <a:close/>
                  <a:moveTo>
                    <a:pt x="720700" y="158368"/>
                  </a:moveTo>
                  <a:cubicBezTo>
                    <a:pt x="717203" y="151016"/>
                    <a:pt x="713809" y="143500"/>
                    <a:pt x="710460" y="135940"/>
                  </a:cubicBezTo>
                  <a:lnTo>
                    <a:pt x="730939" y="135940"/>
                  </a:lnTo>
                  <a:cubicBezTo>
                    <a:pt x="727591" y="143500"/>
                    <a:pt x="724183" y="151031"/>
                    <a:pt x="720700" y="158368"/>
                  </a:cubicBezTo>
                  <a:close/>
                  <a:moveTo>
                    <a:pt x="717619" y="164738"/>
                  </a:moveTo>
                  <a:cubicBezTo>
                    <a:pt x="713958" y="172194"/>
                    <a:pt x="710178" y="179427"/>
                    <a:pt x="706219" y="186258"/>
                  </a:cubicBezTo>
                  <a:cubicBezTo>
                    <a:pt x="697319" y="170870"/>
                    <a:pt x="689297" y="153516"/>
                    <a:pt x="681514" y="135940"/>
                  </a:cubicBezTo>
                  <a:lnTo>
                    <a:pt x="704418" y="135940"/>
                  </a:lnTo>
                  <a:cubicBezTo>
                    <a:pt x="708719" y="145673"/>
                    <a:pt x="713080" y="155362"/>
                    <a:pt x="717619" y="164738"/>
                  </a:cubicBezTo>
                  <a:close/>
                  <a:moveTo>
                    <a:pt x="702989" y="191676"/>
                  </a:moveTo>
                  <a:cubicBezTo>
                    <a:pt x="691544" y="210368"/>
                    <a:pt x="678567" y="225653"/>
                    <a:pt x="662806" y="234181"/>
                  </a:cubicBezTo>
                  <a:cubicBezTo>
                    <a:pt x="632980" y="218033"/>
                    <a:pt x="613157" y="177671"/>
                    <a:pt x="594687" y="135940"/>
                  </a:cubicBezTo>
                  <a:lnTo>
                    <a:pt x="675486" y="135940"/>
                  </a:lnTo>
                  <a:cubicBezTo>
                    <a:pt x="684088" y="155436"/>
                    <a:pt x="692958" y="174754"/>
                    <a:pt x="702989" y="191676"/>
                  </a:cubicBezTo>
                  <a:close/>
                  <a:moveTo>
                    <a:pt x="583972" y="125283"/>
                  </a:moveTo>
                  <a:cubicBezTo>
                    <a:pt x="584716" y="126995"/>
                    <a:pt x="585474" y="128707"/>
                    <a:pt x="586219" y="130418"/>
                  </a:cubicBezTo>
                  <a:lnTo>
                    <a:pt x="563299" y="130418"/>
                  </a:lnTo>
                  <a:cubicBezTo>
                    <a:pt x="562228" y="127962"/>
                    <a:pt x="561141" y="125522"/>
                    <a:pt x="560070" y="123066"/>
                  </a:cubicBezTo>
                  <a:cubicBezTo>
                    <a:pt x="559103" y="120848"/>
                    <a:pt x="558120" y="118616"/>
                    <a:pt x="557138" y="116384"/>
                  </a:cubicBezTo>
                  <a:lnTo>
                    <a:pt x="580058" y="116398"/>
                  </a:lnTo>
                  <a:cubicBezTo>
                    <a:pt x="581382" y="119375"/>
                    <a:pt x="582677" y="122337"/>
                    <a:pt x="583972" y="125283"/>
                  </a:cubicBezTo>
                  <a:close/>
                  <a:moveTo>
                    <a:pt x="554727" y="110877"/>
                  </a:moveTo>
                  <a:cubicBezTo>
                    <a:pt x="550649" y="101665"/>
                    <a:pt x="546512" y="92511"/>
                    <a:pt x="542210" y="83626"/>
                  </a:cubicBezTo>
                  <a:cubicBezTo>
                    <a:pt x="545872" y="76170"/>
                    <a:pt x="549652" y="68937"/>
                    <a:pt x="553611" y="62106"/>
                  </a:cubicBezTo>
                  <a:cubicBezTo>
                    <a:pt x="562257" y="77048"/>
                    <a:pt x="570071" y="93836"/>
                    <a:pt x="577631" y="110892"/>
                  </a:cubicBezTo>
                  <a:lnTo>
                    <a:pt x="554727" y="110877"/>
                  </a:lnTo>
                  <a:close/>
                  <a:moveTo>
                    <a:pt x="548685" y="110877"/>
                  </a:moveTo>
                  <a:lnTo>
                    <a:pt x="529590" y="110862"/>
                  </a:lnTo>
                  <a:cubicBezTo>
                    <a:pt x="532715" y="103823"/>
                    <a:pt x="535885" y="96843"/>
                    <a:pt x="539130" y="89996"/>
                  </a:cubicBezTo>
                  <a:cubicBezTo>
                    <a:pt x="542389" y="96843"/>
                    <a:pt x="545559" y="103837"/>
                    <a:pt x="548685" y="110877"/>
                  </a:cubicBezTo>
                  <a:close/>
                  <a:moveTo>
                    <a:pt x="524664" y="108377"/>
                  </a:moveTo>
                  <a:cubicBezTo>
                    <a:pt x="520943" y="100012"/>
                    <a:pt x="517178" y="91708"/>
                    <a:pt x="513263" y="83641"/>
                  </a:cubicBezTo>
                  <a:cubicBezTo>
                    <a:pt x="516924" y="76185"/>
                    <a:pt x="520704" y="68952"/>
                    <a:pt x="524664" y="62121"/>
                  </a:cubicBezTo>
                  <a:cubicBezTo>
                    <a:pt x="528623" y="68952"/>
                    <a:pt x="532403" y="76185"/>
                    <a:pt x="536064" y="83641"/>
                  </a:cubicBezTo>
                  <a:cubicBezTo>
                    <a:pt x="532164" y="91708"/>
                    <a:pt x="528384" y="99998"/>
                    <a:pt x="524664" y="108377"/>
                  </a:cubicBezTo>
                  <a:close/>
                  <a:moveTo>
                    <a:pt x="523249" y="125283"/>
                  </a:moveTo>
                  <a:cubicBezTo>
                    <a:pt x="523726" y="124212"/>
                    <a:pt x="524202" y="123125"/>
                    <a:pt x="524664" y="122054"/>
                  </a:cubicBezTo>
                  <a:cubicBezTo>
                    <a:pt x="525139" y="123140"/>
                    <a:pt x="525616" y="124212"/>
                    <a:pt x="526078" y="125283"/>
                  </a:cubicBezTo>
                  <a:cubicBezTo>
                    <a:pt x="526822" y="126995"/>
                    <a:pt x="527580" y="128707"/>
                    <a:pt x="528325" y="130418"/>
                  </a:cubicBezTo>
                  <a:lnTo>
                    <a:pt x="520987" y="130418"/>
                  </a:lnTo>
                  <a:cubicBezTo>
                    <a:pt x="521747" y="128707"/>
                    <a:pt x="522505" y="126995"/>
                    <a:pt x="523249" y="125283"/>
                  </a:cubicBezTo>
                  <a:close/>
                  <a:moveTo>
                    <a:pt x="531138" y="123081"/>
                  </a:moveTo>
                  <a:cubicBezTo>
                    <a:pt x="530155" y="120848"/>
                    <a:pt x="529188" y="118616"/>
                    <a:pt x="528205" y="116384"/>
                  </a:cubicBezTo>
                  <a:lnTo>
                    <a:pt x="551125" y="116398"/>
                  </a:lnTo>
                  <a:cubicBezTo>
                    <a:pt x="552435" y="119360"/>
                    <a:pt x="553729" y="122337"/>
                    <a:pt x="555024" y="125298"/>
                  </a:cubicBezTo>
                  <a:cubicBezTo>
                    <a:pt x="555768" y="127010"/>
                    <a:pt x="556528" y="128721"/>
                    <a:pt x="557272" y="130433"/>
                  </a:cubicBezTo>
                  <a:lnTo>
                    <a:pt x="534352" y="130433"/>
                  </a:lnTo>
                  <a:cubicBezTo>
                    <a:pt x="533295" y="127977"/>
                    <a:pt x="532209" y="125522"/>
                    <a:pt x="531138" y="123081"/>
                  </a:cubicBezTo>
                  <a:close/>
                  <a:moveTo>
                    <a:pt x="559712" y="135940"/>
                  </a:moveTo>
                  <a:cubicBezTo>
                    <a:pt x="579849" y="181585"/>
                    <a:pt x="601429" y="226189"/>
                    <a:pt x="636106" y="241503"/>
                  </a:cubicBezTo>
                  <a:cubicBezTo>
                    <a:pt x="635362" y="241533"/>
                    <a:pt x="634618" y="241593"/>
                    <a:pt x="633873" y="241593"/>
                  </a:cubicBezTo>
                  <a:cubicBezTo>
                    <a:pt x="586799" y="241593"/>
                    <a:pt x="560695" y="189890"/>
                    <a:pt x="536823" y="135954"/>
                  </a:cubicBezTo>
                  <a:lnTo>
                    <a:pt x="559712" y="135940"/>
                  </a:lnTo>
                  <a:close/>
                  <a:moveTo>
                    <a:pt x="565740" y="135940"/>
                  </a:moveTo>
                  <a:lnTo>
                    <a:pt x="588645" y="135940"/>
                  </a:lnTo>
                  <a:cubicBezTo>
                    <a:pt x="607114" y="177805"/>
                    <a:pt x="626790" y="218777"/>
                    <a:pt x="656674" y="237098"/>
                  </a:cubicBezTo>
                  <a:cubicBezTo>
                    <a:pt x="653980" y="238199"/>
                    <a:pt x="651197" y="239122"/>
                    <a:pt x="648325" y="239821"/>
                  </a:cubicBezTo>
                  <a:cubicBezTo>
                    <a:pt x="610150" y="230416"/>
                    <a:pt x="587052" y="184071"/>
                    <a:pt x="565740" y="135940"/>
                  </a:cubicBezTo>
                  <a:close/>
                  <a:moveTo>
                    <a:pt x="662806" y="240462"/>
                  </a:moveTo>
                  <a:cubicBezTo>
                    <a:pt x="663550" y="240819"/>
                    <a:pt x="664294" y="241161"/>
                    <a:pt x="665038" y="241489"/>
                  </a:cubicBezTo>
                  <a:cubicBezTo>
                    <a:pt x="664294" y="241518"/>
                    <a:pt x="663550" y="241578"/>
                    <a:pt x="662806" y="241578"/>
                  </a:cubicBezTo>
                  <a:cubicBezTo>
                    <a:pt x="662047" y="241578"/>
                    <a:pt x="661317" y="241518"/>
                    <a:pt x="660573" y="241489"/>
                  </a:cubicBezTo>
                  <a:cubicBezTo>
                    <a:pt x="661317" y="241161"/>
                    <a:pt x="662061" y="240819"/>
                    <a:pt x="662806" y="240462"/>
                  </a:cubicBezTo>
                  <a:close/>
                  <a:moveTo>
                    <a:pt x="668937" y="237098"/>
                  </a:moveTo>
                  <a:cubicBezTo>
                    <a:pt x="683418" y="228213"/>
                    <a:pt x="695518" y="214015"/>
                    <a:pt x="706219" y="196959"/>
                  </a:cubicBezTo>
                  <a:cubicBezTo>
                    <a:pt x="709686" y="202496"/>
                    <a:pt x="713303" y="207734"/>
                    <a:pt x="717113" y="212586"/>
                  </a:cubicBezTo>
                  <a:cubicBezTo>
                    <a:pt x="705728" y="226159"/>
                    <a:pt x="692735" y="236012"/>
                    <a:pt x="677272" y="239821"/>
                  </a:cubicBezTo>
                  <a:cubicBezTo>
                    <a:pt x="674415" y="239122"/>
                    <a:pt x="671631" y="238214"/>
                    <a:pt x="668937" y="237098"/>
                  </a:cubicBezTo>
                  <a:close/>
                  <a:moveTo>
                    <a:pt x="720700" y="216991"/>
                  </a:moveTo>
                  <a:cubicBezTo>
                    <a:pt x="723930" y="220801"/>
                    <a:pt x="727308" y="224314"/>
                    <a:pt x="730820" y="227513"/>
                  </a:cubicBezTo>
                  <a:cubicBezTo>
                    <a:pt x="719509" y="236339"/>
                    <a:pt x="706695" y="241578"/>
                    <a:pt x="691753" y="241578"/>
                  </a:cubicBezTo>
                  <a:cubicBezTo>
                    <a:pt x="690993" y="241578"/>
                    <a:pt x="690265" y="241518"/>
                    <a:pt x="689520" y="241489"/>
                  </a:cubicBezTo>
                  <a:cubicBezTo>
                    <a:pt x="701248" y="236309"/>
                    <a:pt x="711502" y="227796"/>
                    <a:pt x="720700" y="216991"/>
                  </a:cubicBezTo>
                  <a:close/>
                  <a:moveTo>
                    <a:pt x="724272" y="212586"/>
                  </a:moveTo>
                  <a:cubicBezTo>
                    <a:pt x="728067" y="207734"/>
                    <a:pt x="731684" y="202496"/>
                    <a:pt x="735166" y="196959"/>
                  </a:cubicBezTo>
                  <a:cubicBezTo>
                    <a:pt x="738634" y="202496"/>
                    <a:pt x="742251" y="207734"/>
                    <a:pt x="746060" y="212586"/>
                  </a:cubicBezTo>
                  <a:cubicBezTo>
                    <a:pt x="742593" y="216723"/>
                    <a:pt x="738961" y="220504"/>
                    <a:pt x="735166" y="223882"/>
                  </a:cubicBezTo>
                  <a:cubicBezTo>
                    <a:pt x="731371" y="220504"/>
                    <a:pt x="727740" y="216723"/>
                    <a:pt x="724272" y="212586"/>
                  </a:cubicBezTo>
                  <a:close/>
                  <a:moveTo>
                    <a:pt x="749632" y="216991"/>
                  </a:moveTo>
                  <a:cubicBezTo>
                    <a:pt x="758815" y="227796"/>
                    <a:pt x="769069" y="236309"/>
                    <a:pt x="780811" y="241503"/>
                  </a:cubicBezTo>
                  <a:cubicBezTo>
                    <a:pt x="780067" y="241533"/>
                    <a:pt x="779338" y="241593"/>
                    <a:pt x="778579" y="241593"/>
                  </a:cubicBezTo>
                  <a:cubicBezTo>
                    <a:pt x="763637" y="241593"/>
                    <a:pt x="750823" y="236354"/>
                    <a:pt x="739512" y="227528"/>
                  </a:cubicBezTo>
                  <a:cubicBezTo>
                    <a:pt x="743024" y="224314"/>
                    <a:pt x="746403" y="220801"/>
                    <a:pt x="749632" y="216991"/>
                  </a:cubicBezTo>
                  <a:close/>
                  <a:moveTo>
                    <a:pt x="753219" y="212586"/>
                  </a:moveTo>
                  <a:cubicBezTo>
                    <a:pt x="757014" y="207734"/>
                    <a:pt x="760630" y="202496"/>
                    <a:pt x="764113" y="196959"/>
                  </a:cubicBezTo>
                  <a:cubicBezTo>
                    <a:pt x="774828" y="214015"/>
                    <a:pt x="786913" y="228213"/>
                    <a:pt x="801394" y="237098"/>
                  </a:cubicBezTo>
                  <a:cubicBezTo>
                    <a:pt x="798701" y="238199"/>
                    <a:pt x="795917" y="239122"/>
                    <a:pt x="793045" y="239821"/>
                  </a:cubicBezTo>
                  <a:cubicBezTo>
                    <a:pt x="777597" y="236012"/>
                    <a:pt x="764605" y="226174"/>
                    <a:pt x="753219" y="212586"/>
                  </a:cubicBezTo>
                  <a:close/>
                  <a:moveTo>
                    <a:pt x="807526" y="240462"/>
                  </a:moveTo>
                  <a:cubicBezTo>
                    <a:pt x="808270" y="240819"/>
                    <a:pt x="809015" y="241161"/>
                    <a:pt x="809759" y="241489"/>
                  </a:cubicBezTo>
                  <a:cubicBezTo>
                    <a:pt x="809015" y="241518"/>
                    <a:pt x="808285" y="241578"/>
                    <a:pt x="807526" y="241578"/>
                  </a:cubicBezTo>
                  <a:cubicBezTo>
                    <a:pt x="806767" y="241578"/>
                    <a:pt x="806038" y="241518"/>
                    <a:pt x="805294" y="241489"/>
                  </a:cubicBezTo>
                  <a:cubicBezTo>
                    <a:pt x="806038" y="241161"/>
                    <a:pt x="806782" y="240819"/>
                    <a:pt x="807526" y="240462"/>
                  </a:cubicBezTo>
                  <a:close/>
                  <a:moveTo>
                    <a:pt x="813643" y="237098"/>
                  </a:moveTo>
                  <a:cubicBezTo>
                    <a:pt x="843528" y="218777"/>
                    <a:pt x="863203" y="177790"/>
                    <a:pt x="881672" y="135925"/>
                  </a:cubicBezTo>
                  <a:lnTo>
                    <a:pt x="904577" y="135925"/>
                  </a:lnTo>
                  <a:cubicBezTo>
                    <a:pt x="883265" y="184056"/>
                    <a:pt x="860167" y="230401"/>
                    <a:pt x="821977" y="239821"/>
                  </a:cubicBezTo>
                  <a:cubicBezTo>
                    <a:pt x="819135" y="239122"/>
                    <a:pt x="816352" y="238214"/>
                    <a:pt x="813643" y="237098"/>
                  </a:cubicBezTo>
                  <a:close/>
                  <a:moveTo>
                    <a:pt x="910634" y="135940"/>
                  </a:moveTo>
                  <a:lnTo>
                    <a:pt x="933539" y="135940"/>
                  </a:lnTo>
                  <a:cubicBezTo>
                    <a:pt x="909667" y="189875"/>
                    <a:pt x="883548" y="241593"/>
                    <a:pt x="836458" y="241593"/>
                  </a:cubicBezTo>
                  <a:cubicBezTo>
                    <a:pt x="835700" y="241593"/>
                    <a:pt x="834970" y="241533"/>
                    <a:pt x="834226" y="241503"/>
                  </a:cubicBezTo>
                  <a:cubicBezTo>
                    <a:pt x="868918" y="226189"/>
                    <a:pt x="890498" y="181585"/>
                    <a:pt x="910634" y="135940"/>
                  </a:cubicBezTo>
                  <a:close/>
                  <a:moveTo>
                    <a:pt x="913061" y="130418"/>
                  </a:moveTo>
                  <a:cubicBezTo>
                    <a:pt x="913805" y="128707"/>
                    <a:pt x="914563" y="126995"/>
                    <a:pt x="915308" y="125283"/>
                  </a:cubicBezTo>
                  <a:cubicBezTo>
                    <a:pt x="916573" y="122396"/>
                    <a:pt x="917838" y="119509"/>
                    <a:pt x="919118" y="116622"/>
                  </a:cubicBezTo>
                  <a:lnTo>
                    <a:pt x="942022" y="116636"/>
                  </a:lnTo>
                  <a:cubicBezTo>
                    <a:pt x="941084" y="118780"/>
                    <a:pt x="940132" y="120923"/>
                    <a:pt x="939194" y="123081"/>
                  </a:cubicBezTo>
                  <a:cubicBezTo>
                    <a:pt x="938123" y="125522"/>
                    <a:pt x="937051" y="127977"/>
                    <a:pt x="935980" y="130418"/>
                  </a:cubicBezTo>
                  <a:lnTo>
                    <a:pt x="913061" y="130418"/>
                  </a:lnTo>
                  <a:close/>
                  <a:moveTo>
                    <a:pt x="944255" y="125283"/>
                  </a:moveTo>
                  <a:cubicBezTo>
                    <a:pt x="944731" y="124197"/>
                    <a:pt x="945207" y="123111"/>
                    <a:pt x="945684" y="122039"/>
                  </a:cubicBezTo>
                  <a:cubicBezTo>
                    <a:pt x="946160" y="123125"/>
                    <a:pt x="946636" y="124212"/>
                    <a:pt x="947112" y="125283"/>
                  </a:cubicBezTo>
                  <a:cubicBezTo>
                    <a:pt x="947856" y="126995"/>
                    <a:pt x="948615" y="128707"/>
                    <a:pt x="949359" y="130418"/>
                  </a:cubicBezTo>
                  <a:lnTo>
                    <a:pt x="942022" y="130418"/>
                  </a:lnTo>
                  <a:cubicBezTo>
                    <a:pt x="942751" y="128707"/>
                    <a:pt x="943495" y="126995"/>
                    <a:pt x="944255" y="125283"/>
                  </a:cubicBezTo>
                  <a:close/>
                  <a:moveTo>
                    <a:pt x="952142" y="123081"/>
                  </a:moveTo>
                  <a:cubicBezTo>
                    <a:pt x="951205" y="120938"/>
                    <a:pt x="950268" y="118795"/>
                    <a:pt x="949315" y="116651"/>
                  </a:cubicBezTo>
                  <a:lnTo>
                    <a:pt x="972234" y="116666"/>
                  </a:lnTo>
                  <a:cubicBezTo>
                    <a:pt x="973499" y="119539"/>
                    <a:pt x="974765" y="122426"/>
                    <a:pt x="976029" y="125298"/>
                  </a:cubicBezTo>
                  <a:cubicBezTo>
                    <a:pt x="976773" y="127010"/>
                    <a:pt x="977533" y="128721"/>
                    <a:pt x="978277" y="130433"/>
                  </a:cubicBezTo>
                  <a:lnTo>
                    <a:pt x="955357" y="130433"/>
                  </a:lnTo>
                  <a:cubicBezTo>
                    <a:pt x="954301" y="127962"/>
                    <a:pt x="953214" y="125522"/>
                    <a:pt x="952142" y="123081"/>
                  </a:cubicBezTo>
                  <a:close/>
                  <a:moveTo>
                    <a:pt x="980718" y="135940"/>
                  </a:moveTo>
                  <a:cubicBezTo>
                    <a:pt x="1000854" y="181585"/>
                    <a:pt x="1022434" y="226189"/>
                    <a:pt x="1057111" y="241503"/>
                  </a:cubicBezTo>
                  <a:cubicBezTo>
                    <a:pt x="1056367" y="241533"/>
                    <a:pt x="1055638" y="241593"/>
                    <a:pt x="1054878" y="241593"/>
                  </a:cubicBezTo>
                  <a:cubicBezTo>
                    <a:pt x="1007804" y="241593"/>
                    <a:pt x="981685" y="189875"/>
                    <a:pt x="957813" y="135940"/>
                  </a:cubicBezTo>
                  <a:lnTo>
                    <a:pt x="980718" y="135940"/>
                  </a:lnTo>
                  <a:close/>
                  <a:moveTo>
                    <a:pt x="986745" y="135940"/>
                  </a:moveTo>
                  <a:lnTo>
                    <a:pt x="1009650" y="135940"/>
                  </a:lnTo>
                  <a:cubicBezTo>
                    <a:pt x="1028119" y="177805"/>
                    <a:pt x="1047794" y="218777"/>
                    <a:pt x="1077679" y="237113"/>
                  </a:cubicBezTo>
                  <a:cubicBezTo>
                    <a:pt x="1074985" y="238214"/>
                    <a:pt x="1072202" y="239137"/>
                    <a:pt x="1069330" y="239836"/>
                  </a:cubicBezTo>
                  <a:cubicBezTo>
                    <a:pt x="1031155" y="230416"/>
                    <a:pt x="1008057" y="184071"/>
                    <a:pt x="986745" y="135940"/>
                  </a:cubicBezTo>
                  <a:close/>
                  <a:moveTo>
                    <a:pt x="1083811" y="240462"/>
                  </a:moveTo>
                  <a:cubicBezTo>
                    <a:pt x="1084555" y="240819"/>
                    <a:pt x="1085299" y="241161"/>
                    <a:pt x="1086044" y="241489"/>
                  </a:cubicBezTo>
                  <a:cubicBezTo>
                    <a:pt x="1085299" y="241518"/>
                    <a:pt x="1084570" y="241578"/>
                    <a:pt x="1083811" y="241578"/>
                  </a:cubicBezTo>
                  <a:cubicBezTo>
                    <a:pt x="1083052" y="241578"/>
                    <a:pt x="1082323" y="241518"/>
                    <a:pt x="1081563" y="241489"/>
                  </a:cubicBezTo>
                  <a:cubicBezTo>
                    <a:pt x="1082323" y="241161"/>
                    <a:pt x="1083067" y="240819"/>
                    <a:pt x="1083811" y="240462"/>
                  </a:cubicBezTo>
                  <a:close/>
                  <a:moveTo>
                    <a:pt x="1089942" y="237098"/>
                  </a:moveTo>
                  <a:cubicBezTo>
                    <a:pt x="1104423" y="228213"/>
                    <a:pt x="1116508" y="214000"/>
                    <a:pt x="1127224" y="196944"/>
                  </a:cubicBezTo>
                  <a:cubicBezTo>
                    <a:pt x="1130706" y="202481"/>
                    <a:pt x="1134308" y="207734"/>
                    <a:pt x="1138118" y="212586"/>
                  </a:cubicBezTo>
                  <a:cubicBezTo>
                    <a:pt x="1126733" y="226174"/>
                    <a:pt x="1113740" y="236012"/>
                    <a:pt x="1098292" y="239821"/>
                  </a:cubicBezTo>
                  <a:cubicBezTo>
                    <a:pt x="1095419" y="239122"/>
                    <a:pt x="1092636" y="238214"/>
                    <a:pt x="1089942" y="237098"/>
                  </a:cubicBezTo>
                  <a:close/>
                  <a:moveTo>
                    <a:pt x="1141690" y="216977"/>
                  </a:moveTo>
                  <a:cubicBezTo>
                    <a:pt x="1144935" y="220786"/>
                    <a:pt x="1148298" y="224314"/>
                    <a:pt x="1151811" y="227513"/>
                  </a:cubicBezTo>
                  <a:cubicBezTo>
                    <a:pt x="1140499" y="236339"/>
                    <a:pt x="1127686" y="241578"/>
                    <a:pt x="1112743" y="241578"/>
                  </a:cubicBezTo>
                  <a:cubicBezTo>
                    <a:pt x="1111984" y="241578"/>
                    <a:pt x="1111255" y="241518"/>
                    <a:pt x="1110496" y="241489"/>
                  </a:cubicBezTo>
                  <a:cubicBezTo>
                    <a:pt x="1122253" y="236309"/>
                    <a:pt x="1132507" y="227796"/>
                    <a:pt x="1141690" y="216977"/>
                  </a:cubicBezTo>
                  <a:close/>
                  <a:moveTo>
                    <a:pt x="1145277" y="212586"/>
                  </a:moveTo>
                  <a:cubicBezTo>
                    <a:pt x="1149072" y="207734"/>
                    <a:pt x="1152688" y="202481"/>
                    <a:pt x="1156171" y="196944"/>
                  </a:cubicBezTo>
                  <a:cubicBezTo>
                    <a:pt x="1159654" y="202481"/>
                    <a:pt x="1163255" y="207734"/>
                    <a:pt x="1167065" y="212586"/>
                  </a:cubicBezTo>
                  <a:cubicBezTo>
                    <a:pt x="1163598" y="216723"/>
                    <a:pt x="1159966" y="220504"/>
                    <a:pt x="1156171" y="223882"/>
                  </a:cubicBezTo>
                  <a:cubicBezTo>
                    <a:pt x="1152376" y="220504"/>
                    <a:pt x="1148745" y="216723"/>
                    <a:pt x="1145277" y="212586"/>
                  </a:cubicBezTo>
                  <a:close/>
                  <a:moveTo>
                    <a:pt x="1170637" y="216977"/>
                  </a:moveTo>
                  <a:cubicBezTo>
                    <a:pt x="1179820" y="227782"/>
                    <a:pt x="1190074" y="236309"/>
                    <a:pt x="1201817" y="241489"/>
                  </a:cubicBezTo>
                  <a:cubicBezTo>
                    <a:pt x="1201073" y="241518"/>
                    <a:pt x="1200343" y="241578"/>
                    <a:pt x="1199585" y="241578"/>
                  </a:cubicBezTo>
                  <a:cubicBezTo>
                    <a:pt x="1184642" y="241578"/>
                    <a:pt x="1171828" y="236339"/>
                    <a:pt x="1160517" y="227513"/>
                  </a:cubicBezTo>
                  <a:cubicBezTo>
                    <a:pt x="1164029" y="224314"/>
                    <a:pt x="1167392" y="220786"/>
                    <a:pt x="1170637" y="216977"/>
                  </a:cubicBezTo>
                  <a:close/>
                  <a:moveTo>
                    <a:pt x="1174224" y="212586"/>
                  </a:moveTo>
                  <a:cubicBezTo>
                    <a:pt x="1178019" y="207734"/>
                    <a:pt x="1181636" y="202481"/>
                    <a:pt x="1185118" y="196944"/>
                  </a:cubicBezTo>
                  <a:cubicBezTo>
                    <a:pt x="1195834" y="214000"/>
                    <a:pt x="1207918" y="228213"/>
                    <a:pt x="1222415" y="237098"/>
                  </a:cubicBezTo>
                  <a:cubicBezTo>
                    <a:pt x="1219721" y="238199"/>
                    <a:pt x="1216937" y="239122"/>
                    <a:pt x="1214065" y="239821"/>
                  </a:cubicBezTo>
                  <a:cubicBezTo>
                    <a:pt x="1198602" y="236012"/>
                    <a:pt x="1185609" y="226159"/>
                    <a:pt x="1174224" y="212586"/>
                  </a:cubicBezTo>
                  <a:close/>
                  <a:moveTo>
                    <a:pt x="1228531" y="240462"/>
                  </a:moveTo>
                  <a:cubicBezTo>
                    <a:pt x="1229275" y="240819"/>
                    <a:pt x="1230019" y="241161"/>
                    <a:pt x="1230764" y="241503"/>
                  </a:cubicBezTo>
                  <a:cubicBezTo>
                    <a:pt x="1230019" y="241533"/>
                    <a:pt x="1229291" y="241593"/>
                    <a:pt x="1228531" y="241593"/>
                  </a:cubicBezTo>
                  <a:cubicBezTo>
                    <a:pt x="1227773" y="241593"/>
                    <a:pt x="1227043" y="241533"/>
                    <a:pt x="1226284" y="241503"/>
                  </a:cubicBezTo>
                  <a:cubicBezTo>
                    <a:pt x="1227043" y="241161"/>
                    <a:pt x="1227787" y="240819"/>
                    <a:pt x="1228531" y="240462"/>
                  </a:cubicBezTo>
                  <a:close/>
                  <a:moveTo>
                    <a:pt x="1234648" y="237098"/>
                  </a:moveTo>
                  <a:cubicBezTo>
                    <a:pt x="1264518" y="218777"/>
                    <a:pt x="1284208" y="177790"/>
                    <a:pt x="1302663" y="135925"/>
                  </a:cubicBezTo>
                  <a:lnTo>
                    <a:pt x="1325567" y="135925"/>
                  </a:lnTo>
                  <a:cubicBezTo>
                    <a:pt x="1304255" y="184056"/>
                    <a:pt x="1281172" y="230401"/>
                    <a:pt x="1242982" y="239821"/>
                  </a:cubicBezTo>
                  <a:cubicBezTo>
                    <a:pt x="1240140" y="239122"/>
                    <a:pt x="1237357" y="238214"/>
                    <a:pt x="1234648" y="237098"/>
                  </a:cubicBezTo>
                  <a:close/>
                  <a:moveTo>
                    <a:pt x="1331610" y="135925"/>
                  </a:moveTo>
                  <a:lnTo>
                    <a:pt x="1354514" y="135925"/>
                  </a:lnTo>
                  <a:cubicBezTo>
                    <a:pt x="1330642" y="189860"/>
                    <a:pt x="1304537" y="241578"/>
                    <a:pt x="1257463" y="241578"/>
                  </a:cubicBezTo>
                  <a:cubicBezTo>
                    <a:pt x="1256705" y="241578"/>
                    <a:pt x="1255975" y="241518"/>
                    <a:pt x="1255231" y="241489"/>
                  </a:cubicBezTo>
                  <a:cubicBezTo>
                    <a:pt x="1289908" y="226189"/>
                    <a:pt x="1311473" y="181570"/>
                    <a:pt x="1331610" y="135925"/>
                  </a:cubicBezTo>
                  <a:close/>
                  <a:moveTo>
                    <a:pt x="1334036" y="130418"/>
                  </a:moveTo>
                  <a:cubicBezTo>
                    <a:pt x="1334780" y="128707"/>
                    <a:pt x="1335538" y="126995"/>
                    <a:pt x="1336283" y="125298"/>
                  </a:cubicBezTo>
                  <a:cubicBezTo>
                    <a:pt x="1337503" y="122501"/>
                    <a:pt x="1338739" y="119702"/>
                    <a:pt x="1339974" y="116890"/>
                  </a:cubicBezTo>
                  <a:lnTo>
                    <a:pt x="1360795" y="116905"/>
                  </a:lnTo>
                  <a:cubicBezTo>
                    <a:pt x="1361137" y="117693"/>
                    <a:pt x="1361494" y="118482"/>
                    <a:pt x="1361836" y="119286"/>
                  </a:cubicBezTo>
                  <a:cubicBezTo>
                    <a:pt x="1361286" y="120551"/>
                    <a:pt x="1360720" y="121816"/>
                    <a:pt x="1360170" y="123081"/>
                  </a:cubicBezTo>
                  <a:cubicBezTo>
                    <a:pt x="1359098" y="125522"/>
                    <a:pt x="1358027" y="127977"/>
                    <a:pt x="1356955" y="130418"/>
                  </a:cubicBezTo>
                  <a:lnTo>
                    <a:pt x="1334036" y="130418"/>
                  </a:lnTo>
                  <a:close/>
                  <a:moveTo>
                    <a:pt x="1364858" y="126147"/>
                  </a:moveTo>
                  <a:cubicBezTo>
                    <a:pt x="1365483" y="127575"/>
                    <a:pt x="1366108" y="128989"/>
                    <a:pt x="1366733" y="130418"/>
                  </a:cubicBezTo>
                  <a:lnTo>
                    <a:pt x="1362998" y="130418"/>
                  </a:lnTo>
                  <a:cubicBezTo>
                    <a:pt x="1363608" y="128989"/>
                    <a:pt x="1364233" y="127561"/>
                    <a:pt x="1364858" y="126147"/>
                  </a:cubicBezTo>
                  <a:close/>
                  <a:moveTo>
                    <a:pt x="1369531" y="123081"/>
                  </a:moveTo>
                  <a:cubicBezTo>
                    <a:pt x="1368980" y="121816"/>
                    <a:pt x="1368415" y="120551"/>
                    <a:pt x="1367864" y="119286"/>
                  </a:cubicBezTo>
                  <a:cubicBezTo>
                    <a:pt x="1368207" y="118497"/>
                    <a:pt x="1368563" y="117708"/>
                    <a:pt x="1368906" y="116919"/>
                  </a:cubicBezTo>
                  <a:lnTo>
                    <a:pt x="1389742" y="116934"/>
                  </a:lnTo>
                  <a:cubicBezTo>
                    <a:pt x="1390977" y="119732"/>
                    <a:pt x="1392198" y="122515"/>
                    <a:pt x="1393418" y="125313"/>
                  </a:cubicBezTo>
                  <a:cubicBezTo>
                    <a:pt x="1394162" y="127025"/>
                    <a:pt x="1394906" y="128721"/>
                    <a:pt x="1395666" y="130433"/>
                  </a:cubicBezTo>
                  <a:lnTo>
                    <a:pt x="1372745" y="130433"/>
                  </a:lnTo>
                  <a:cubicBezTo>
                    <a:pt x="1371674" y="127962"/>
                    <a:pt x="1370602" y="125522"/>
                    <a:pt x="1369531" y="123081"/>
                  </a:cubicBezTo>
                  <a:close/>
                  <a:moveTo>
                    <a:pt x="1398091" y="135925"/>
                  </a:moveTo>
                  <a:cubicBezTo>
                    <a:pt x="1418227" y="181570"/>
                    <a:pt x="1439823" y="226174"/>
                    <a:pt x="1474515" y="241489"/>
                  </a:cubicBezTo>
                  <a:cubicBezTo>
                    <a:pt x="1473771" y="241518"/>
                    <a:pt x="1473041" y="241578"/>
                    <a:pt x="1472282" y="241578"/>
                  </a:cubicBezTo>
                  <a:cubicBezTo>
                    <a:pt x="1425178" y="241578"/>
                    <a:pt x="1399073" y="189860"/>
                    <a:pt x="1375186" y="135925"/>
                  </a:cubicBezTo>
                  <a:lnTo>
                    <a:pt x="1398091" y="135925"/>
                  </a:lnTo>
                  <a:close/>
                  <a:moveTo>
                    <a:pt x="1404134" y="135925"/>
                  </a:moveTo>
                  <a:lnTo>
                    <a:pt x="1427038" y="135925"/>
                  </a:lnTo>
                  <a:cubicBezTo>
                    <a:pt x="1445508" y="177790"/>
                    <a:pt x="1465198" y="218777"/>
                    <a:pt x="1495097" y="237098"/>
                  </a:cubicBezTo>
                  <a:cubicBezTo>
                    <a:pt x="1492404" y="238199"/>
                    <a:pt x="1489621" y="239107"/>
                    <a:pt x="1486763" y="239821"/>
                  </a:cubicBezTo>
                  <a:cubicBezTo>
                    <a:pt x="1448544" y="230416"/>
                    <a:pt x="1425446" y="184071"/>
                    <a:pt x="1404134" y="135925"/>
                  </a:cubicBezTo>
                  <a:close/>
                  <a:moveTo>
                    <a:pt x="1501229" y="240462"/>
                  </a:moveTo>
                  <a:cubicBezTo>
                    <a:pt x="1501973" y="240819"/>
                    <a:pt x="1502717" y="241161"/>
                    <a:pt x="1503461" y="241489"/>
                  </a:cubicBezTo>
                  <a:cubicBezTo>
                    <a:pt x="1502717" y="241518"/>
                    <a:pt x="1501988" y="241578"/>
                    <a:pt x="1501229" y="241578"/>
                  </a:cubicBezTo>
                  <a:cubicBezTo>
                    <a:pt x="1500470" y="241578"/>
                    <a:pt x="1499741" y="241518"/>
                    <a:pt x="1498997" y="241489"/>
                  </a:cubicBezTo>
                  <a:cubicBezTo>
                    <a:pt x="1499741" y="241161"/>
                    <a:pt x="1500485" y="240819"/>
                    <a:pt x="1501229" y="240462"/>
                  </a:cubicBezTo>
                  <a:close/>
                  <a:moveTo>
                    <a:pt x="1507361" y="237098"/>
                  </a:moveTo>
                  <a:cubicBezTo>
                    <a:pt x="1521842" y="228213"/>
                    <a:pt x="1533927" y="214030"/>
                    <a:pt x="1544642" y="196974"/>
                  </a:cubicBezTo>
                  <a:cubicBezTo>
                    <a:pt x="1548110" y="202511"/>
                    <a:pt x="1551727" y="207749"/>
                    <a:pt x="1555537" y="212601"/>
                  </a:cubicBezTo>
                  <a:cubicBezTo>
                    <a:pt x="1544151" y="226174"/>
                    <a:pt x="1531158" y="236012"/>
                    <a:pt x="1515710" y="239821"/>
                  </a:cubicBezTo>
                  <a:cubicBezTo>
                    <a:pt x="1512838" y="239122"/>
                    <a:pt x="1510055" y="238214"/>
                    <a:pt x="1507361" y="237098"/>
                  </a:cubicBezTo>
                  <a:close/>
                  <a:moveTo>
                    <a:pt x="1559108" y="217006"/>
                  </a:moveTo>
                  <a:cubicBezTo>
                    <a:pt x="1562338" y="220816"/>
                    <a:pt x="1565716" y="224329"/>
                    <a:pt x="1569228" y="227528"/>
                  </a:cubicBezTo>
                  <a:cubicBezTo>
                    <a:pt x="1557917" y="236354"/>
                    <a:pt x="1545103" y="241593"/>
                    <a:pt x="1530161" y="241593"/>
                  </a:cubicBezTo>
                  <a:cubicBezTo>
                    <a:pt x="1529402" y="241593"/>
                    <a:pt x="1528673" y="241533"/>
                    <a:pt x="1527929" y="241503"/>
                  </a:cubicBezTo>
                  <a:cubicBezTo>
                    <a:pt x="1539671" y="236309"/>
                    <a:pt x="1549926" y="227796"/>
                    <a:pt x="1559108" y="217006"/>
                  </a:cubicBezTo>
                  <a:close/>
                  <a:moveTo>
                    <a:pt x="1562695" y="212601"/>
                  </a:moveTo>
                  <a:cubicBezTo>
                    <a:pt x="1566490" y="207749"/>
                    <a:pt x="1570107" y="202511"/>
                    <a:pt x="1573589" y="196974"/>
                  </a:cubicBezTo>
                  <a:cubicBezTo>
                    <a:pt x="1577057" y="202511"/>
                    <a:pt x="1580673" y="207749"/>
                    <a:pt x="1584483" y="212601"/>
                  </a:cubicBezTo>
                  <a:cubicBezTo>
                    <a:pt x="1581015" y="216738"/>
                    <a:pt x="1577384" y="220504"/>
                    <a:pt x="1573589" y="223882"/>
                  </a:cubicBezTo>
                  <a:cubicBezTo>
                    <a:pt x="1569795" y="220519"/>
                    <a:pt x="1566162" y="216738"/>
                    <a:pt x="1562695" y="212601"/>
                  </a:cubicBezTo>
                  <a:close/>
                  <a:moveTo>
                    <a:pt x="1588055" y="217006"/>
                  </a:moveTo>
                  <a:cubicBezTo>
                    <a:pt x="1597238" y="227811"/>
                    <a:pt x="1607492" y="236324"/>
                    <a:pt x="1619235" y="241503"/>
                  </a:cubicBezTo>
                  <a:cubicBezTo>
                    <a:pt x="1618491" y="241533"/>
                    <a:pt x="1617762" y="241593"/>
                    <a:pt x="1617002" y="241593"/>
                  </a:cubicBezTo>
                  <a:cubicBezTo>
                    <a:pt x="1602060" y="241593"/>
                    <a:pt x="1589246" y="236354"/>
                    <a:pt x="1577935" y="227543"/>
                  </a:cubicBezTo>
                  <a:cubicBezTo>
                    <a:pt x="1581447" y="224329"/>
                    <a:pt x="1584811" y="220801"/>
                    <a:pt x="1588055" y="217006"/>
                  </a:cubicBezTo>
                  <a:close/>
                  <a:moveTo>
                    <a:pt x="1591642" y="212601"/>
                  </a:moveTo>
                  <a:cubicBezTo>
                    <a:pt x="1595438" y="207749"/>
                    <a:pt x="1599054" y="202511"/>
                    <a:pt x="1602537" y="196974"/>
                  </a:cubicBezTo>
                  <a:cubicBezTo>
                    <a:pt x="1613252" y="214015"/>
                    <a:pt x="1625337" y="228213"/>
                    <a:pt x="1639818" y="237098"/>
                  </a:cubicBezTo>
                  <a:cubicBezTo>
                    <a:pt x="1637124" y="238199"/>
                    <a:pt x="1634341" y="239107"/>
                    <a:pt x="1631483" y="239821"/>
                  </a:cubicBezTo>
                  <a:cubicBezTo>
                    <a:pt x="1616020" y="236012"/>
                    <a:pt x="1603027" y="226174"/>
                    <a:pt x="1591642" y="212601"/>
                  </a:cubicBezTo>
                  <a:close/>
                  <a:moveTo>
                    <a:pt x="1645934" y="240462"/>
                  </a:moveTo>
                  <a:cubicBezTo>
                    <a:pt x="1646679" y="240819"/>
                    <a:pt x="1647423" y="241161"/>
                    <a:pt x="1648167" y="241489"/>
                  </a:cubicBezTo>
                  <a:cubicBezTo>
                    <a:pt x="1647423" y="241518"/>
                    <a:pt x="1646694" y="241578"/>
                    <a:pt x="1645934" y="241578"/>
                  </a:cubicBezTo>
                  <a:cubicBezTo>
                    <a:pt x="1645176" y="241578"/>
                    <a:pt x="1644446" y="241518"/>
                    <a:pt x="1643702" y="241489"/>
                  </a:cubicBezTo>
                  <a:cubicBezTo>
                    <a:pt x="1644461" y="241161"/>
                    <a:pt x="1645206" y="240819"/>
                    <a:pt x="1645934" y="240462"/>
                  </a:cubicBezTo>
                  <a:close/>
                  <a:moveTo>
                    <a:pt x="1652066" y="237098"/>
                  </a:moveTo>
                  <a:cubicBezTo>
                    <a:pt x="1681966" y="218777"/>
                    <a:pt x="1701641" y="177790"/>
                    <a:pt x="1720125" y="135910"/>
                  </a:cubicBezTo>
                  <a:lnTo>
                    <a:pt x="1743030" y="135910"/>
                  </a:lnTo>
                  <a:cubicBezTo>
                    <a:pt x="1721718" y="184056"/>
                    <a:pt x="1698619" y="230401"/>
                    <a:pt x="1660415" y="239807"/>
                  </a:cubicBezTo>
                  <a:cubicBezTo>
                    <a:pt x="1657544" y="239122"/>
                    <a:pt x="1654775" y="238214"/>
                    <a:pt x="1652066" y="237098"/>
                  </a:cubicBezTo>
                  <a:close/>
                  <a:moveTo>
                    <a:pt x="1749073" y="135925"/>
                  </a:moveTo>
                  <a:lnTo>
                    <a:pt x="1761217" y="135925"/>
                  </a:lnTo>
                  <a:cubicBezTo>
                    <a:pt x="1762988" y="139943"/>
                    <a:pt x="1764774" y="143961"/>
                    <a:pt x="1766575" y="147950"/>
                  </a:cubicBezTo>
                  <a:cubicBezTo>
                    <a:pt x="1744072" y="197302"/>
                    <a:pt x="1718458" y="241578"/>
                    <a:pt x="1674882" y="241578"/>
                  </a:cubicBezTo>
                  <a:cubicBezTo>
                    <a:pt x="1674122" y="241578"/>
                    <a:pt x="1673394" y="241518"/>
                    <a:pt x="1672649" y="241489"/>
                  </a:cubicBezTo>
                  <a:cubicBezTo>
                    <a:pt x="1707341" y="226189"/>
                    <a:pt x="1728921" y="181570"/>
                    <a:pt x="1749073" y="135925"/>
                  </a:cubicBezTo>
                  <a:close/>
                  <a:moveTo>
                    <a:pt x="1767245" y="135925"/>
                  </a:moveTo>
                  <a:lnTo>
                    <a:pt x="1771977" y="135925"/>
                  </a:lnTo>
                  <a:cubicBezTo>
                    <a:pt x="1771188" y="137696"/>
                    <a:pt x="1770399" y="139467"/>
                    <a:pt x="1769611" y="141238"/>
                  </a:cubicBezTo>
                  <a:cubicBezTo>
                    <a:pt x="1768822" y="139467"/>
                    <a:pt x="1768033" y="137696"/>
                    <a:pt x="1767245" y="135925"/>
                  </a:cubicBezTo>
                  <a:close/>
                  <a:moveTo>
                    <a:pt x="1778005" y="135925"/>
                  </a:moveTo>
                  <a:lnTo>
                    <a:pt x="1790149" y="135925"/>
                  </a:lnTo>
                  <a:cubicBezTo>
                    <a:pt x="1810286" y="181570"/>
                    <a:pt x="1831866" y="226189"/>
                    <a:pt x="1866558" y="241503"/>
                  </a:cubicBezTo>
                  <a:cubicBezTo>
                    <a:pt x="1865814" y="241533"/>
                    <a:pt x="1865084" y="241593"/>
                    <a:pt x="1864325" y="241593"/>
                  </a:cubicBezTo>
                  <a:cubicBezTo>
                    <a:pt x="1820748" y="241593"/>
                    <a:pt x="1795150" y="197302"/>
                    <a:pt x="1772647" y="147950"/>
                  </a:cubicBezTo>
                  <a:cubicBezTo>
                    <a:pt x="1774448" y="143961"/>
                    <a:pt x="1776234" y="139943"/>
                    <a:pt x="1778005" y="135925"/>
                  </a:cubicBezTo>
                  <a:close/>
                  <a:moveTo>
                    <a:pt x="1891039" y="241489"/>
                  </a:moveTo>
                  <a:cubicBezTo>
                    <a:pt x="1891784" y="241161"/>
                    <a:pt x="1892528" y="240819"/>
                    <a:pt x="1893272" y="240462"/>
                  </a:cubicBezTo>
                  <a:cubicBezTo>
                    <a:pt x="1894016" y="240819"/>
                    <a:pt x="1894760" y="241161"/>
                    <a:pt x="1895504" y="241489"/>
                  </a:cubicBezTo>
                  <a:cubicBezTo>
                    <a:pt x="1894775" y="241518"/>
                    <a:pt x="1894061" y="241563"/>
                    <a:pt x="1893317" y="241563"/>
                  </a:cubicBezTo>
                  <a:cubicBezTo>
                    <a:pt x="1892543" y="241578"/>
                    <a:pt x="1891799" y="241518"/>
                    <a:pt x="1891039" y="241489"/>
                  </a:cubicBezTo>
                  <a:close/>
                  <a:moveTo>
                    <a:pt x="1920061" y="241503"/>
                  </a:moveTo>
                  <a:cubicBezTo>
                    <a:pt x="1920805" y="241176"/>
                    <a:pt x="1921549" y="240834"/>
                    <a:pt x="1922293" y="240477"/>
                  </a:cubicBezTo>
                  <a:cubicBezTo>
                    <a:pt x="1923023" y="240834"/>
                    <a:pt x="1923767" y="241176"/>
                    <a:pt x="1924526" y="241503"/>
                  </a:cubicBezTo>
                  <a:cubicBezTo>
                    <a:pt x="1923767" y="241533"/>
                    <a:pt x="1923023" y="241593"/>
                    <a:pt x="1922264" y="241593"/>
                  </a:cubicBezTo>
                  <a:cubicBezTo>
                    <a:pt x="1921519" y="241578"/>
                    <a:pt x="1920805" y="241518"/>
                    <a:pt x="1920061" y="241503"/>
                  </a:cubicBezTo>
                  <a:close/>
                  <a:moveTo>
                    <a:pt x="1965677" y="231264"/>
                  </a:moveTo>
                  <a:cubicBezTo>
                    <a:pt x="1968370" y="233422"/>
                    <a:pt x="1971139" y="235372"/>
                    <a:pt x="1974011" y="237128"/>
                  </a:cubicBezTo>
                  <a:cubicBezTo>
                    <a:pt x="1966987" y="240000"/>
                    <a:pt x="1959441" y="241578"/>
                    <a:pt x="1951241" y="241578"/>
                  </a:cubicBezTo>
                  <a:cubicBezTo>
                    <a:pt x="1950481" y="241578"/>
                    <a:pt x="1949752" y="241518"/>
                    <a:pt x="1949008" y="241489"/>
                  </a:cubicBezTo>
                  <a:cubicBezTo>
                    <a:pt x="1954932" y="238884"/>
                    <a:pt x="1960468" y="235446"/>
                    <a:pt x="1965677" y="231264"/>
                  </a:cubicBezTo>
                  <a:close/>
                  <a:moveTo>
                    <a:pt x="1970023" y="227558"/>
                  </a:moveTo>
                  <a:cubicBezTo>
                    <a:pt x="1973535" y="224373"/>
                    <a:pt x="1976898" y="220846"/>
                    <a:pt x="1980143" y="217051"/>
                  </a:cubicBezTo>
                  <a:cubicBezTo>
                    <a:pt x="1983372" y="220846"/>
                    <a:pt x="1986751" y="224373"/>
                    <a:pt x="1990263" y="227558"/>
                  </a:cubicBezTo>
                  <a:cubicBezTo>
                    <a:pt x="1987019" y="230088"/>
                    <a:pt x="1983655" y="232320"/>
                    <a:pt x="1980143" y="234211"/>
                  </a:cubicBezTo>
                  <a:cubicBezTo>
                    <a:pt x="1976645" y="232320"/>
                    <a:pt x="1973267" y="230088"/>
                    <a:pt x="1970023" y="227558"/>
                  </a:cubicBezTo>
                  <a:close/>
                  <a:moveTo>
                    <a:pt x="1994624" y="231264"/>
                  </a:moveTo>
                  <a:cubicBezTo>
                    <a:pt x="1999833" y="235431"/>
                    <a:pt x="2005370" y="238884"/>
                    <a:pt x="2011278" y="241489"/>
                  </a:cubicBezTo>
                  <a:cubicBezTo>
                    <a:pt x="2010534" y="241518"/>
                    <a:pt x="2009805" y="241578"/>
                    <a:pt x="2009045" y="241578"/>
                  </a:cubicBezTo>
                  <a:cubicBezTo>
                    <a:pt x="2000860" y="241578"/>
                    <a:pt x="1993299" y="240000"/>
                    <a:pt x="1986289" y="237128"/>
                  </a:cubicBezTo>
                  <a:cubicBezTo>
                    <a:pt x="1989147" y="235372"/>
                    <a:pt x="1991930" y="233422"/>
                    <a:pt x="1994624" y="231264"/>
                  </a:cubicBezTo>
                  <a:close/>
                  <a:moveTo>
                    <a:pt x="2035760" y="241489"/>
                  </a:moveTo>
                  <a:cubicBezTo>
                    <a:pt x="2036504" y="241161"/>
                    <a:pt x="2037249" y="240819"/>
                    <a:pt x="2037993" y="240462"/>
                  </a:cubicBezTo>
                  <a:cubicBezTo>
                    <a:pt x="2038737" y="240819"/>
                    <a:pt x="2039481" y="241161"/>
                    <a:pt x="2040225" y="241489"/>
                  </a:cubicBezTo>
                  <a:cubicBezTo>
                    <a:pt x="2039495" y="241518"/>
                    <a:pt x="2038781" y="241563"/>
                    <a:pt x="2038037" y="241563"/>
                  </a:cubicBezTo>
                  <a:cubicBezTo>
                    <a:pt x="2037263" y="241578"/>
                    <a:pt x="2036519" y="241518"/>
                    <a:pt x="2035760" y="241489"/>
                  </a:cubicBezTo>
                  <a:close/>
                  <a:moveTo>
                    <a:pt x="2064782" y="241503"/>
                  </a:moveTo>
                  <a:cubicBezTo>
                    <a:pt x="2065526" y="241176"/>
                    <a:pt x="2066270" y="240834"/>
                    <a:pt x="2067014" y="240477"/>
                  </a:cubicBezTo>
                  <a:cubicBezTo>
                    <a:pt x="2067743" y="240834"/>
                    <a:pt x="2068487" y="241176"/>
                    <a:pt x="2069231" y="241503"/>
                  </a:cubicBezTo>
                  <a:cubicBezTo>
                    <a:pt x="2068473" y="241533"/>
                    <a:pt x="2067729" y="241593"/>
                    <a:pt x="2066969" y="241593"/>
                  </a:cubicBezTo>
                  <a:cubicBezTo>
                    <a:pt x="2066240" y="241578"/>
                    <a:pt x="2065511" y="241518"/>
                    <a:pt x="2064782" y="241503"/>
                  </a:cubicBezTo>
                  <a:close/>
                  <a:moveTo>
                    <a:pt x="2170137" y="135940"/>
                  </a:moveTo>
                  <a:lnTo>
                    <a:pt x="2182222" y="135940"/>
                  </a:lnTo>
                  <a:cubicBezTo>
                    <a:pt x="2184008" y="139988"/>
                    <a:pt x="2185794" y="144021"/>
                    <a:pt x="2187609" y="148024"/>
                  </a:cubicBezTo>
                  <a:cubicBezTo>
                    <a:pt x="2165122" y="197346"/>
                    <a:pt x="2139508" y="241578"/>
                    <a:pt x="2095946" y="241578"/>
                  </a:cubicBezTo>
                  <a:cubicBezTo>
                    <a:pt x="2095187" y="241578"/>
                    <a:pt x="2094458" y="241518"/>
                    <a:pt x="2093714" y="241489"/>
                  </a:cubicBezTo>
                  <a:cubicBezTo>
                    <a:pt x="2128420" y="226189"/>
                    <a:pt x="2150000" y="181585"/>
                    <a:pt x="2170137" y="135940"/>
                  </a:cubicBezTo>
                  <a:close/>
                  <a:moveTo>
                    <a:pt x="2188264" y="135940"/>
                  </a:moveTo>
                  <a:lnTo>
                    <a:pt x="2193057" y="135940"/>
                  </a:lnTo>
                  <a:cubicBezTo>
                    <a:pt x="2192268" y="137741"/>
                    <a:pt x="2191464" y="139526"/>
                    <a:pt x="2190661" y="141312"/>
                  </a:cubicBezTo>
                  <a:cubicBezTo>
                    <a:pt x="2189857" y="139526"/>
                    <a:pt x="2189053" y="137741"/>
                    <a:pt x="2188264" y="135940"/>
                  </a:cubicBezTo>
                  <a:close/>
                  <a:moveTo>
                    <a:pt x="2199084" y="135940"/>
                  </a:moveTo>
                  <a:lnTo>
                    <a:pt x="2211169" y="135940"/>
                  </a:lnTo>
                  <a:cubicBezTo>
                    <a:pt x="2231306" y="181585"/>
                    <a:pt x="2252886" y="226189"/>
                    <a:pt x="2287563" y="241503"/>
                  </a:cubicBezTo>
                  <a:cubicBezTo>
                    <a:pt x="2286818" y="241533"/>
                    <a:pt x="2286089" y="241593"/>
                    <a:pt x="2285330" y="241593"/>
                  </a:cubicBezTo>
                  <a:cubicBezTo>
                    <a:pt x="2241783" y="241593"/>
                    <a:pt x="2216185" y="197361"/>
                    <a:pt x="2193697" y="148039"/>
                  </a:cubicBezTo>
                  <a:cubicBezTo>
                    <a:pt x="2195498" y="144021"/>
                    <a:pt x="2197298" y="139988"/>
                    <a:pt x="2199084" y="135940"/>
                  </a:cubicBezTo>
                  <a:close/>
                  <a:moveTo>
                    <a:pt x="2312045" y="241489"/>
                  </a:moveTo>
                  <a:cubicBezTo>
                    <a:pt x="2312789" y="241161"/>
                    <a:pt x="2313533" y="240819"/>
                    <a:pt x="2314262" y="240462"/>
                  </a:cubicBezTo>
                  <a:cubicBezTo>
                    <a:pt x="2315006" y="240819"/>
                    <a:pt x="2315750" y="241161"/>
                    <a:pt x="2316495" y="241489"/>
                  </a:cubicBezTo>
                  <a:cubicBezTo>
                    <a:pt x="2315766" y="241518"/>
                    <a:pt x="2315066" y="241563"/>
                    <a:pt x="2314336" y="241563"/>
                  </a:cubicBezTo>
                  <a:cubicBezTo>
                    <a:pt x="2313563" y="241578"/>
                    <a:pt x="2312804" y="241518"/>
                    <a:pt x="2312045" y="241489"/>
                  </a:cubicBezTo>
                  <a:close/>
                  <a:moveTo>
                    <a:pt x="2341111" y="241503"/>
                  </a:moveTo>
                  <a:cubicBezTo>
                    <a:pt x="2341855" y="241176"/>
                    <a:pt x="2342614" y="240834"/>
                    <a:pt x="2343343" y="240477"/>
                  </a:cubicBezTo>
                  <a:cubicBezTo>
                    <a:pt x="2344073" y="240834"/>
                    <a:pt x="2344817" y="241176"/>
                    <a:pt x="2345561" y="241503"/>
                  </a:cubicBezTo>
                  <a:cubicBezTo>
                    <a:pt x="2344802" y="241533"/>
                    <a:pt x="2344043" y="241593"/>
                    <a:pt x="2343269" y="241593"/>
                  </a:cubicBezTo>
                  <a:cubicBezTo>
                    <a:pt x="2342540" y="241578"/>
                    <a:pt x="2341840" y="241518"/>
                    <a:pt x="2341111" y="241503"/>
                  </a:cubicBezTo>
                  <a:close/>
                  <a:moveTo>
                    <a:pt x="2386697" y="231279"/>
                  </a:moveTo>
                  <a:cubicBezTo>
                    <a:pt x="2389391" y="233437"/>
                    <a:pt x="2392159" y="235386"/>
                    <a:pt x="2395031" y="237128"/>
                  </a:cubicBezTo>
                  <a:cubicBezTo>
                    <a:pt x="2388022" y="239985"/>
                    <a:pt x="2380476" y="241563"/>
                    <a:pt x="2372305" y="241563"/>
                  </a:cubicBezTo>
                  <a:cubicBezTo>
                    <a:pt x="2371547" y="241563"/>
                    <a:pt x="2370817" y="241503"/>
                    <a:pt x="2370073" y="241474"/>
                  </a:cubicBezTo>
                  <a:cubicBezTo>
                    <a:pt x="2375966" y="238884"/>
                    <a:pt x="2381488" y="235446"/>
                    <a:pt x="2386697" y="231279"/>
                  </a:cubicBezTo>
                  <a:close/>
                  <a:moveTo>
                    <a:pt x="2391042" y="227573"/>
                  </a:moveTo>
                  <a:cubicBezTo>
                    <a:pt x="2394555" y="224388"/>
                    <a:pt x="2397918" y="220861"/>
                    <a:pt x="2401163" y="217066"/>
                  </a:cubicBezTo>
                  <a:cubicBezTo>
                    <a:pt x="2404393" y="220861"/>
                    <a:pt x="2407771" y="224388"/>
                    <a:pt x="2411283" y="227573"/>
                  </a:cubicBezTo>
                  <a:cubicBezTo>
                    <a:pt x="2408039" y="230103"/>
                    <a:pt x="2404675" y="232320"/>
                    <a:pt x="2401163" y="234211"/>
                  </a:cubicBezTo>
                  <a:cubicBezTo>
                    <a:pt x="2397666" y="232335"/>
                    <a:pt x="2394287" y="230103"/>
                    <a:pt x="2391042" y="227573"/>
                  </a:cubicBezTo>
                  <a:close/>
                  <a:moveTo>
                    <a:pt x="2415644" y="231279"/>
                  </a:moveTo>
                  <a:cubicBezTo>
                    <a:pt x="2420838" y="235446"/>
                    <a:pt x="2426375" y="238884"/>
                    <a:pt x="2432283" y="241489"/>
                  </a:cubicBezTo>
                  <a:cubicBezTo>
                    <a:pt x="2431538" y="241518"/>
                    <a:pt x="2430794" y="241578"/>
                    <a:pt x="2430050" y="241578"/>
                  </a:cubicBezTo>
                  <a:cubicBezTo>
                    <a:pt x="2421865" y="241578"/>
                    <a:pt x="2414335" y="240000"/>
                    <a:pt x="2407325" y="237143"/>
                  </a:cubicBezTo>
                  <a:cubicBezTo>
                    <a:pt x="2410167" y="235386"/>
                    <a:pt x="2412950" y="233437"/>
                    <a:pt x="2415644" y="231279"/>
                  </a:cubicBezTo>
                  <a:close/>
                  <a:moveTo>
                    <a:pt x="2456751" y="241489"/>
                  </a:moveTo>
                  <a:cubicBezTo>
                    <a:pt x="2457495" y="241161"/>
                    <a:pt x="2458239" y="240819"/>
                    <a:pt x="2458968" y="240462"/>
                  </a:cubicBezTo>
                  <a:cubicBezTo>
                    <a:pt x="2459712" y="240819"/>
                    <a:pt x="2460456" y="241161"/>
                    <a:pt x="2461200" y="241489"/>
                  </a:cubicBezTo>
                  <a:cubicBezTo>
                    <a:pt x="2460471" y="241518"/>
                    <a:pt x="2459771" y="241563"/>
                    <a:pt x="2459043" y="241563"/>
                  </a:cubicBezTo>
                  <a:cubicBezTo>
                    <a:pt x="2458269" y="241578"/>
                    <a:pt x="2457525" y="241518"/>
                    <a:pt x="2456751" y="241489"/>
                  </a:cubicBezTo>
                  <a:close/>
                  <a:moveTo>
                    <a:pt x="2485832" y="241503"/>
                  </a:moveTo>
                  <a:cubicBezTo>
                    <a:pt x="2486576" y="241176"/>
                    <a:pt x="2487320" y="240834"/>
                    <a:pt x="2488064" y="240477"/>
                  </a:cubicBezTo>
                  <a:cubicBezTo>
                    <a:pt x="2488793" y="240834"/>
                    <a:pt x="2489537" y="241176"/>
                    <a:pt x="2490281" y="241503"/>
                  </a:cubicBezTo>
                  <a:cubicBezTo>
                    <a:pt x="2489523" y="241533"/>
                    <a:pt x="2488763" y="241593"/>
                    <a:pt x="2487989" y="241593"/>
                  </a:cubicBezTo>
                  <a:cubicBezTo>
                    <a:pt x="2487260" y="241578"/>
                    <a:pt x="2486561" y="241518"/>
                    <a:pt x="2485832" y="241503"/>
                  </a:cubicBezTo>
                  <a:close/>
                  <a:moveTo>
                    <a:pt x="2591172" y="135940"/>
                  </a:moveTo>
                  <a:lnTo>
                    <a:pt x="2603227" y="135940"/>
                  </a:lnTo>
                  <a:cubicBezTo>
                    <a:pt x="2605013" y="140003"/>
                    <a:pt x="2606813" y="144051"/>
                    <a:pt x="2608644" y="148069"/>
                  </a:cubicBezTo>
                  <a:cubicBezTo>
                    <a:pt x="2586156" y="197376"/>
                    <a:pt x="2560558" y="241593"/>
                    <a:pt x="2517011" y="241593"/>
                  </a:cubicBezTo>
                  <a:cubicBezTo>
                    <a:pt x="2516252" y="241593"/>
                    <a:pt x="2515522" y="241533"/>
                    <a:pt x="2514778" y="241503"/>
                  </a:cubicBezTo>
                  <a:cubicBezTo>
                    <a:pt x="2549456" y="226189"/>
                    <a:pt x="2571036" y="181585"/>
                    <a:pt x="2591172" y="135940"/>
                  </a:cubicBezTo>
                  <a:close/>
                  <a:moveTo>
                    <a:pt x="2609270" y="135940"/>
                  </a:moveTo>
                  <a:lnTo>
                    <a:pt x="2614091" y="135940"/>
                  </a:lnTo>
                  <a:cubicBezTo>
                    <a:pt x="2613288" y="137741"/>
                    <a:pt x="2612484" y="139556"/>
                    <a:pt x="2611680" y="141357"/>
                  </a:cubicBezTo>
                  <a:cubicBezTo>
                    <a:pt x="2610862" y="139541"/>
                    <a:pt x="2610058" y="137741"/>
                    <a:pt x="2609270" y="135940"/>
                  </a:cubicBezTo>
                  <a:close/>
                  <a:moveTo>
                    <a:pt x="2620119" y="135940"/>
                  </a:moveTo>
                  <a:lnTo>
                    <a:pt x="2632174" y="135940"/>
                  </a:lnTo>
                  <a:cubicBezTo>
                    <a:pt x="2652311" y="181585"/>
                    <a:pt x="2673891" y="226189"/>
                    <a:pt x="2708567" y="241503"/>
                  </a:cubicBezTo>
                  <a:cubicBezTo>
                    <a:pt x="2707823" y="241533"/>
                    <a:pt x="2707094" y="241593"/>
                    <a:pt x="2706335" y="241593"/>
                  </a:cubicBezTo>
                  <a:cubicBezTo>
                    <a:pt x="2662803" y="241593"/>
                    <a:pt x="2637205" y="197376"/>
                    <a:pt x="2614716" y="148069"/>
                  </a:cubicBezTo>
                  <a:cubicBezTo>
                    <a:pt x="2616532" y="144036"/>
                    <a:pt x="2618333" y="139988"/>
                    <a:pt x="2620119" y="135940"/>
                  </a:cubicBezTo>
                  <a:close/>
                  <a:moveTo>
                    <a:pt x="2733035" y="241489"/>
                  </a:moveTo>
                  <a:cubicBezTo>
                    <a:pt x="2733779" y="241161"/>
                    <a:pt x="2734523" y="240819"/>
                    <a:pt x="2735267" y="240462"/>
                  </a:cubicBezTo>
                  <a:cubicBezTo>
                    <a:pt x="2736011" y="240819"/>
                    <a:pt x="2736755" y="241161"/>
                    <a:pt x="2737499" y="241489"/>
                  </a:cubicBezTo>
                  <a:cubicBezTo>
                    <a:pt x="2736771" y="241518"/>
                    <a:pt x="2736056" y="241563"/>
                    <a:pt x="2735327" y="241563"/>
                  </a:cubicBezTo>
                  <a:cubicBezTo>
                    <a:pt x="2734553" y="241578"/>
                    <a:pt x="2733809" y="241518"/>
                    <a:pt x="2733035" y="241489"/>
                  </a:cubicBezTo>
                  <a:close/>
                  <a:moveTo>
                    <a:pt x="2762101" y="241503"/>
                  </a:moveTo>
                  <a:cubicBezTo>
                    <a:pt x="2762845" y="241176"/>
                    <a:pt x="2763604" y="240834"/>
                    <a:pt x="2764334" y="240477"/>
                  </a:cubicBezTo>
                  <a:cubicBezTo>
                    <a:pt x="2765062" y="240834"/>
                    <a:pt x="2765807" y="241176"/>
                    <a:pt x="2766566" y="241503"/>
                  </a:cubicBezTo>
                  <a:cubicBezTo>
                    <a:pt x="2765807" y="241533"/>
                    <a:pt x="2765048" y="241593"/>
                    <a:pt x="2764274" y="241593"/>
                  </a:cubicBezTo>
                  <a:cubicBezTo>
                    <a:pt x="2763544" y="241578"/>
                    <a:pt x="2762830" y="241518"/>
                    <a:pt x="2762101" y="241503"/>
                  </a:cubicBezTo>
                  <a:close/>
                  <a:moveTo>
                    <a:pt x="2807702" y="231279"/>
                  </a:moveTo>
                  <a:cubicBezTo>
                    <a:pt x="2810395" y="233437"/>
                    <a:pt x="2813164" y="235386"/>
                    <a:pt x="2816036" y="237143"/>
                  </a:cubicBezTo>
                  <a:cubicBezTo>
                    <a:pt x="2809026" y="240000"/>
                    <a:pt x="2801481" y="241593"/>
                    <a:pt x="2793295" y="241593"/>
                  </a:cubicBezTo>
                  <a:cubicBezTo>
                    <a:pt x="2792536" y="241593"/>
                    <a:pt x="2791807" y="241533"/>
                    <a:pt x="2791063" y="241503"/>
                  </a:cubicBezTo>
                  <a:cubicBezTo>
                    <a:pt x="2796957" y="238884"/>
                    <a:pt x="2802493" y="235446"/>
                    <a:pt x="2807702" y="231279"/>
                  </a:cubicBezTo>
                  <a:close/>
                  <a:moveTo>
                    <a:pt x="2812048" y="227573"/>
                  </a:moveTo>
                  <a:cubicBezTo>
                    <a:pt x="2815560" y="224388"/>
                    <a:pt x="2818923" y="220861"/>
                    <a:pt x="2822168" y="217066"/>
                  </a:cubicBezTo>
                  <a:cubicBezTo>
                    <a:pt x="2825397" y="220861"/>
                    <a:pt x="2828776" y="224388"/>
                    <a:pt x="2832288" y="227573"/>
                  </a:cubicBezTo>
                  <a:cubicBezTo>
                    <a:pt x="2829044" y="230103"/>
                    <a:pt x="2825680" y="232320"/>
                    <a:pt x="2822168" y="234226"/>
                  </a:cubicBezTo>
                  <a:cubicBezTo>
                    <a:pt x="2818656" y="232320"/>
                    <a:pt x="2815292" y="230103"/>
                    <a:pt x="2812048" y="227573"/>
                  </a:cubicBezTo>
                  <a:close/>
                  <a:moveTo>
                    <a:pt x="2836634" y="231279"/>
                  </a:moveTo>
                  <a:cubicBezTo>
                    <a:pt x="2841843" y="235446"/>
                    <a:pt x="2847365" y="238884"/>
                    <a:pt x="2853273" y="241503"/>
                  </a:cubicBezTo>
                  <a:cubicBezTo>
                    <a:pt x="2852529" y="241533"/>
                    <a:pt x="2851800" y="241593"/>
                    <a:pt x="2851040" y="241593"/>
                  </a:cubicBezTo>
                  <a:cubicBezTo>
                    <a:pt x="2842855" y="241593"/>
                    <a:pt x="2835310" y="240015"/>
                    <a:pt x="2828300" y="237143"/>
                  </a:cubicBezTo>
                  <a:cubicBezTo>
                    <a:pt x="2831172" y="235386"/>
                    <a:pt x="2833955" y="233437"/>
                    <a:pt x="2836634" y="231279"/>
                  </a:cubicBezTo>
                  <a:close/>
                  <a:moveTo>
                    <a:pt x="2877755" y="241489"/>
                  </a:moveTo>
                  <a:cubicBezTo>
                    <a:pt x="2878500" y="241161"/>
                    <a:pt x="2879244" y="240819"/>
                    <a:pt x="2879988" y="240462"/>
                  </a:cubicBezTo>
                  <a:cubicBezTo>
                    <a:pt x="2880732" y="240819"/>
                    <a:pt x="2881476" y="241161"/>
                    <a:pt x="2882220" y="241489"/>
                  </a:cubicBezTo>
                  <a:cubicBezTo>
                    <a:pt x="2881491" y="241518"/>
                    <a:pt x="2880776" y="241563"/>
                    <a:pt x="2880047" y="241563"/>
                  </a:cubicBezTo>
                  <a:cubicBezTo>
                    <a:pt x="2879274" y="241578"/>
                    <a:pt x="2878514" y="241518"/>
                    <a:pt x="2877755" y="241489"/>
                  </a:cubicBezTo>
                  <a:close/>
                  <a:moveTo>
                    <a:pt x="2906821" y="241503"/>
                  </a:moveTo>
                  <a:cubicBezTo>
                    <a:pt x="2907565" y="241176"/>
                    <a:pt x="2908325" y="240834"/>
                    <a:pt x="2909054" y="240477"/>
                  </a:cubicBezTo>
                  <a:cubicBezTo>
                    <a:pt x="2909783" y="240834"/>
                    <a:pt x="2910527" y="241176"/>
                    <a:pt x="2911272" y="241503"/>
                  </a:cubicBezTo>
                  <a:cubicBezTo>
                    <a:pt x="2910512" y="241533"/>
                    <a:pt x="2909753" y="241593"/>
                    <a:pt x="2908980" y="241593"/>
                  </a:cubicBezTo>
                  <a:cubicBezTo>
                    <a:pt x="2908265" y="241578"/>
                    <a:pt x="2907551" y="241518"/>
                    <a:pt x="2906821" y="241503"/>
                  </a:cubicBezTo>
                  <a:close/>
                  <a:moveTo>
                    <a:pt x="3012177" y="135925"/>
                  </a:moveTo>
                  <a:lnTo>
                    <a:pt x="3020615" y="135925"/>
                  </a:lnTo>
                  <a:cubicBezTo>
                    <a:pt x="3022997" y="141312"/>
                    <a:pt x="3025392" y="146685"/>
                    <a:pt x="3027833" y="151998"/>
                  </a:cubicBezTo>
                  <a:cubicBezTo>
                    <a:pt x="3005777" y="199697"/>
                    <a:pt x="2980387" y="241578"/>
                    <a:pt x="2938016" y="241578"/>
                  </a:cubicBezTo>
                  <a:cubicBezTo>
                    <a:pt x="2937257" y="241578"/>
                    <a:pt x="2936527" y="241518"/>
                    <a:pt x="2935783" y="241489"/>
                  </a:cubicBezTo>
                  <a:cubicBezTo>
                    <a:pt x="2970461" y="226189"/>
                    <a:pt x="2992025" y="181570"/>
                    <a:pt x="3012177" y="135925"/>
                  </a:cubicBezTo>
                  <a:close/>
                  <a:moveTo>
                    <a:pt x="3026643" y="135925"/>
                  </a:moveTo>
                  <a:lnTo>
                    <a:pt x="3035082" y="135925"/>
                  </a:lnTo>
                  <a:cubicBezTo>
                    <a:pt x="3033683" y="139080"/>
                    <a:pt x="3032284" y="142235"/>
                    <a:pt x="3030870" y="145360"/>
                  </a:cubicBezTo>
                  <a:cubicBezTo>
                    <a:pt x="3029441" y="142235"/>
                    <a:pt x="3028042" y="139080"/>
                    <a:pt x="3026643" y="135925"/>
                  </a:cubicBezTo>
                  <a:close/>
                  <a:moveTo>
                    <a:pt x="3041109" y="135925"/>
                  </a:moveTo>
                  <a:lnTo>
                    <a:pt x="3049547" y="135925"/>
                  </a:lnTo>
                  <a:cubicBezTo>
                    <a:pt x="3069684" y="181570"/>
                    <a:pt x="3091279" y="226174"/>
                    <a:pt x="3125956" y="241489"/>
                  </a:cubicBezTo>
                  <a:cubicBezTo>
                    <a:pt x="3125212" y="241518"/>
                    <a:pt x="3124482" y="241578"/>
                    <a:pt x="3123724" y="241578"/>
                  </a:cubicBezTo>
                  <a:cubicBezTo>
                    <a:pt x="3081337" y="241578"/>
                    <a:pt x="3055947" y="199697"/>
                    <a:pt x="3033891" y="151998"/>
                  </a:cubicBezTo>
                  <a:cubicBezTo>
                    <a:pt x="3036332" y="146685"/>
                    <a:pt x="3038743" y="141312"/>
                    <a:pt x="3041109" y="135925"/>
                  </a:cubicBezTo>
                  <a:close/>
                  <a:moveTo>
                    <a:pt x="3150885" y="241310"/>
                  </a:moveTo>
                  <a:cubicBezTo>
                    <a:pt x="3151480" y="241042"/>
                    <a:pt x="3152090" y="240759"/>
                    <a:pt x="3152686" y="240462"/>
                  </a:cubicBezTo>
                  <a:cubicBezTo>
                    <a:pt x="3153430" y="240819"/>
                    <a:pt x="3154174" y="241161"/>
                    <a:pt x="3154918" y="241489"/>
                  </a:cubicBezTo>
                  <a:cubicBezTo>
                    <a:pt x="3154799" y="241489"/>
                    <a:pt x="3154665" y="241503"/>
                    <a:pt x="3154546" y="241503"/>
                  </a:cubicBezTo>
                  <a:cubicBezTo>
                    <a:pt x="3153311" y="241474"/>
                    <a:pt x="3152090" y="241414"/>
                    <a:pt x="3150885" y="241310"/>
                  </a:cubicBezTo>
                  <a:close/>
                  <a:moveTo>
                    <a:pt x="3183106" y="241503"/>
                  </a:moveTo>
                  <a:cubicBezTo>
                    <a:pt x="3183865" y="241176"/>
                    <a:pt x="3184609" y="240834"/>
                    <a:pt x="3185338" y="240477"/>
                  </a:cubicBezTo>
                  <a:cubicBezTo>
                    <a:pt x="3185934" y="240759"/>
                    <a:pt x="3186529" y="241057"/>
                    <a:pt x="3187139" y="241325"/>
                  </a:cubicBezTo>
                  <a:cubicBezTo>
                    <a:pt x="3185934" y="241429"/>
                    <a:pt x="3184713" y="241489"/>
                    <a:pt x="3183478" y="241518"/>
                  </a:cubicBezTo>
                  <a:cubicBezTo>
                    <a:pt x="3183359" y="241503"/>
                    <a:pt x="3183240" y="241503"/>
                    <a:pt x="3183106" y="241503"/>
                  </a:cubicBezTo>
                  <a:close/>
                  <a:moveTo>
                    <a:pt x="3226891" y="232663"/>
                  </a:moveTo>
                  <a:cubicBezTo>
                    <a:pt x="3229451" y="234613"/>
                    <a:pt x="3232100" y="236384"/>
                    <a:pt x="3234824" y="237976"/>
                  </a:cubicBezTo>
                  <a:cubicBezTo>
                    <a:pt x="3228439" y="240298"/>
                    <a:pt x="3221623" y="241593"/>
                    <a:pt x="3214286" y="241593"/>
                  </a:cubicBezTo>
                  <a:cubicBezTo>
                    <a:pt x="3213526" y="241593"/>
                    <a:pt x="3212797" y="241533"/>
                    <a:pt x="3212053" y="241503"/>
                  </a:cubicBezTo>
                  <a:cubicBezTo>
                    <a:pt x="3217292" y="239182"/>
                    <a:pt x="3222218" y="236205"/>
                    <a:pt x="3226891" y="232663"/>
                  </a:cubicBezTo>
                  <a:close/>
                  <a:moveTo>
                    <a:pt x="3231356" y="229031"/>
                  </a:moveTo>
                  <a:cubicBezTo>
                    <a:pt x="3234824" y="226025"/>
                    <a:pt x="3238158" y="222706"/>
                    <a:pt x="3241358" y="219090"/>
                  </a:cubicBezTo>
                  <a:cubicBezTo>
                    <a:pt x="3244557" y="222691"/>
                    <a:pt x="3247891" y="226010"/>
                    <a:pt x="3251358" y="229031"/>
                  </a:cubicBezTo>
                  <a:cubicBezTo>
                    <a:pt x="3248144" y="231383"/>
                    <a:pt x="3244825" y="233422"/>
                    <a:pt x="3241358" y="235163"/>
                  </a:cubicBezTo>
                  <a:cubicBezTo>
                    <a:pt x="3237904" y="233422"/>
                    <a:pt x="3234571" y="231383"/>
                    <a:pt x="3231356" y="229031"/>
                  </a:cubicBezTo>
                  <a:close/>
                  <a:moveTo>
                    <a:pt x="3255838" y="232663"/>
                  </a:moveTo>
                  <a:cubicBezTo>
                    <a:pt x="3260511" y="236220"/>
                    <a:pt x="3265453" y="239197"/>
                    <a:pt x="3270691" y="241503"/>
                  </a:cubicBezTo>
                  <a:cubicBezTo>
                    <a:pt x="3269947" y="241533"/>
                    <a:pt x="3269218" y="241593"/>
                    <a:pt x="3268459" y="241593"/>
                  </a:cubicBezTo>
                  <a:cubicBezTo>
                    <a:pt x="3261122" y="241593"/>
                    <a:pt x="3254305" y="240298"/>
                    <a:pt x="3247906" y="237976"/>
                  </a:cubicBezTo>
                  <a:cubicBezTo>
                    <a:pt x="3250629" y="236369"/>
                    <a:pt x="3253278" y="234598"/>
                    <a:pt x="3255838" y="232663"/>
                  </a:cubicBezTo>
                  <a:close/>
                  <a:moveTo>
                    <a:pt x="3295605" y="241310"/>
                  </a:moveTo>
                  <a:cubicBezTo>
                    <a:pt x="3296215" y="241042"/>
                    <a:pt x="3296811" y="240759"/>
                    <a:pt x="3297406" y="240462"/>
                  </a:cubicBezTo>
                  <a:cubicBezTo>
                    <a:pt x="3298150" y="240819"/>
                    <a:pt x="3298894" y="241161"/>
                    <a:pt x="3299638" y="241489"/>
                  </a:cubicBezTo>
                  <a:cubicBezTo>
                    <a:pt x="3299520" y="241489"/>
                    <a:pt x="3299385" y="241503"/>
                    <a:pt x="3299266" y="241503"/>
                  </a:cubicBezTo>
                  <a:cubicBezTo>
                    <a:pt x="3298031" y="241474"/>
                    <a:pt x="3296811" y="241414"/>
                    <a:pt x="3295605" y="241310"/>
                  </a:cubicBezTo>
                  <a:close/>
                  <a:moveTo>
                    <a:pt x="3327827" y="241503"/>
                  </a:moveTo>
                  <a:cubicBezTo>
                    <a:pt x="3328571" y="241176"/>
                    <a:pt x="3329330" y="240834"/>
                    <a:pt x="3330059" y="240477"/>
                  </a:cubicBezTo>
                  <a:cubicBezTo>
                    <a:pt x="3330654" y="240774"/>
                    <a:pt x="3331250" y="241057"/>
                    <a:pt x="3331860" y="241325"/>
                  </a:cubicBezTo>
                  <a:cubicBezTo>
                    <a:pt x="3330654" y="241429"/>
                    <a:pt x="3329434" y="241489"/>
                    <a:pt x="3328199" y="241518"/>
                  </a:cubicBezTo>
                  <a:cubicBezTo>
                    <a:pt x="3328080" y="241503"/>
                    <a:pt x="3327945" y="241503"/>
                    <a:pt x="3327827" y="241503"/>
                  </a:cubicBezTo>
                  <a:close/>
                  <a:moveTo>
                    <a:pt x="3433152" y="135925"/>
                  </a:moveTo>
                  <a:lnTo>
                    <a:pt x="3441680" y="135925"/>
                  </a:lnTo>
                  <a:cubicBezTo>
                    <a:pt x="3444046" y="141282"/>
                    <a:pt x="3446428" y="146611"/>
                    <a:pt x="3448854" y="151894"/>
                  </a:cubicBezTo>
                  <a:cubicBezTo>
                    <a:pt x="3426782" y="199638"/>
                    <a:pt x="3401407" y="241578"/>
                    <a:pt x="3359006" y="241578"/>
                  </a:cubicBezTo>
                  <a:cubicBezTo>
                    <a:pt x="3358247" y="241578"/>
                    <a:pt x="3357518" y="241518"/>
                    <a:pt x="3356773" y="241489"/>
                  </a:cubicBezTo>
                  <a:cubicBezTo>
                    <a:pt x="3391451" y="226189"/>
                    <a:pt x="3413016" y="181570"/>
                    <a:pt x="3433152" y="135925"/>
                  </a:cubicBezTo>
                  <a:close/>
                  <a:moveTo>
                    <a:pt x="3447722" y="135925"/>
                  </a:moveTo>
                  <a:lnTo>
                    <a:pt x="3456057" y="135925"/>
                  </a:lnTo>
                  <a:cubicBezTo>
                    <a:pt x="3454673" y="139050"/>
                    <a:pt x="3453289" y="142161"/>
                    <a:pt x="3451890" y="145256"/>
                  </a:cubicBezTo>
                  <a:cubicBezTo>
                    <a:pt x="3450491" y="142161"/>
                    <a:pt x="3449106" y="139035"/>
                    <a:pt x="3447722" y="135925"/>
                  </a:cubicBezTo>
                  <a:close/>
                  <a:moveTo>
                    <a:pt x="3462099" y="135925"/>
                  </a:moveTo>
                  <a:lnTo>
                    <a:pt x="3470627" y="135925"/>
                  </a:lnTo>
                  <a:cubicBezTo>
                    <a:pt x="3490764" y="181570"/>
                    <a:pt x="3512358" y="226189"/>
                    <a:pt x="3547035" y="241503"/>
                  </a:cubicBezTo>
                  <a:cubicBezTo>
                    <a:pt x="3546291" y="241533"/>
                    <a:pt x="3545562" y="241593"/>
                    <a:pt x="3544803" y="241593"/>
                  </a:cubicBezTo>
                  <a:cubicBezTo>
                    <a:pt x="3502387" y="241593"/>
                    <a:pt x="3476997" y="199638"/>
                    <a:pt x="3454926" y="151909"/>
                  </a:cubicBezTo>
                  <a:cubicBezTo>
                    <a:pt x="3457352" y="146611"/>
                    <a:pt x="3459733" y="141282"/>
                    <a:pt x="3462099" y="135925"/>
                  </a:cubicBezTo>
                  <a:close/>
                  <a:moveTo>
                    <a:pt x="3476669" y="135925"/>
                  </a:moveTo>
                  <a:lnTo>
                    <a:pt x="3499574" y="135925"/>
                  </a:lnTo>
                  <a:cubicBezTo>
                    <a:pt x="3518043" y="177790"/>
                    <a:pt x="3537733" y="218777"/>
                    <a:pt x="3567633" y="237113"/>
                  </a:cubicBezTo>
                  <a:cubicBezTo>
                    <a:pt x="3564940" y="238214"/>
                    <a:pt x="3562156" y="239122"/>
                    <a:pt x="3559299" y="239836"/>
                  </a:cubicBezTo>
                  <a:cubicBezTo>
                    <a:pt x="3521080" y="230416"/>
                    <a:pt x="3497981" y="184056"/>
                    <a:pt x="3476669" y="135925"/>
                  </a:cubicBezTo>
                  <a:close/>
                  <a:moveTo>
                    <a:pt x="3573765" y="240462"/>
                  </a:moveTo>
                  <a:cubicBezTo>
                    <a:pt x="3574509" y="240819"/>
                    <a:pt x="3575254" y="241161"/>
                    <a:pt x="3575998" y="241489"/>
                  </a:cubicBezTo>
                  <a:cubicBezTo>
                    <a:pt x="3575254" y="241518"/>
                    <a:pt x="3574524" y="241578"/>
                    <a:pt x="3573765" y="241578"/>
                  </a:cubicBezTo>
                  <a:cubicBezTo>
                    <a:pt x="3573006" y="241578"/>
                    <a:pt x="3572277" y="241518"/>
                    <a:pt x="3571533" y="241489"/>
                  </a:cubicBezTo>
                  <a:cubicBezTo>
                    <a:pt x="3572277" y="241161"/>
                    <a:pt x="3573021" y="240819"/>
                    <a:pt x="3573765" y="240462"/>
                  </a:cubicBezTo>
                  <a:close/>
                  <a:moveTo>
                    <a:pt x="3579896" y="237098"/>
                  </a:moveTo>
                  <a:cubicBezTo>
                    <a:pt x="3594377" y="228213"/>
                    <a:pt x="3606462" y="214030"/>
                    <a:pt x="3617178" y="196974"/>
                  </a:cubicBezTo>
                  <a:cubicBezTo>
                    <a:pt x="3620661" y="202511"/>
                    <a:pt x="3624262" y="207749"/>
                    <a:pt x="3628072" y="212601"/>
                  </a:cubicBezTo>
                  <a:cubicBezTo>
                    <a:pt x="3616687" y="226174"/>
                    <a:pt x="3603694" y="236012"/>
                    <a:pt x="3588246" y="239821"/>
                  </a:cubicBezTo>
                  <a:cubicBezTo>
                    <a:pt x="3585374" y="239122"/>
                    <a:pt x="3582590" y="238214"/>
                    <a:pt x="3579896" y="237098"/>
                  </a:cubicBezTo>
                  <a:close/>
                  <a:moveTo>
                    <a:pt x="3631644" y="217006"/>
                  </a:moveTo>
                  <a:cubicBezTo>
                    <a:pt x="3634873" y="220816"/>
                    <a:pt x="3638252" y="224329"/>
                    <a:pt x="3641765" y="227528"/>
                  </a:cubicBezTo>
                  <a:cubicBezTo>
                    <a:pt x="3630454" y="236354"/>
                    <a:pt x="3617640" y="241593"/>
                    <a:pt x="3602697" y="241593"/>
                  </a:cubicBezTo>
                  <a:cubicBezTo>
                    <a:pt x="3601938" y="241593"/>
                    <a:pt x="3601209" y="241533"/>
                    <a:pt x="3600465" y="241503"/>
                  </a:cubicBezTo>
                  <a:cubicBezTo>
                    <a:pt x="3612207" y="236309"/>
                    <a:pt x="3622461" y="227796"/>
                    <a:pt x="3631644" y="217006"/>
                  </a:cubicBezTo>
                  <a:close/>
                  <a:moveTo>
                    <a:pt x="3635231" y="212601"/>
                  </a:moveTo>
                  <a:cubicBezTo>
                    <a:pt x="3639026" y="207749"/>
                    <a:pt x="3642643" y="202511"/>
                    <a:pt x="3646125" y="196974"/>
                  </a:cubicBezTo>
                  <a:cubicBezTo>
                    <a:pt x="3649608" y="202511"/>
                    <a:pt x="3653210" y="207749"/>
                    <a:pt x="3657020" y="212601"/>
                  </a:cubicBezTo>
                  <a:cubicBezTo>
                    <a:pt x="3653552" y="216738"/>
                    <a:pt x="3649921" y="220504"/>
                    <a:pt x="3646125" y="223882"/>
                  </a:cubicBezTo>
                  <a:cubicBezTo>
                    <a:pt x="3642330" y="220519"/>
                    <a:pt x="3638699" y="216738"/>
                    <a:pt x="3635231" y="212601"/>
                  </a:cubicBezTo>
                  <a:close/>
                  <a:moveTo>
                    <a:pt x="3660591" y="217006"/>
                  </a:moveTo>
                  <a:cubicBezTo>
                    <a:pt x="3669774" y="227811"/>
                    <a:pt x="3680028" y="236324"/>
                    <a:pt x="3691770" y="241503"/>
                  </a:cubicBezTo>
                  <a:cubicBezTo>
                    <a:pt x="3691026" y="241533"/>
                    <a:pt x="3690297" y="241593"/>
                    <a:pt x="3689538" y="241593"/>
                  </a:cubicBezTo>
                  <a:cubicBezTo>
                    <a:pt x="3674596" y="241593"/>
                    <a:pt x="3661782" y="236354"/>
                    <a:pt x="3650471" y="227528"/>
                  </a:cubicBezTo>
                  <a:cubicBezTo>
                    <a:pt x="3653983" y="224329"/>
                    <a:pt x="3657347" y="220801"/>
                    <a:pt x="3660591" y="217006"/>
                  </a:cubicBezTo>
                  <a:close/>
                  <a:moveTo>
                    <a:pt x="3664178" y="212601"/>
                  </a:moveTo>
                  <a:cubicBezTo>
                    <a:pt x="3667973" y="207749"/>
                    <a:pt x="3671590" y="202511"/>
                    <a:pt x="3675072" y="196974"/>
                  </a:cubicBezTo>
                  <a:cubicBezTo>
                    <a:pt x="3685788" y="214030"/>
                    <a:pt x="3697873" y="228213"/>
                    <a:pt x="3712353" y="237098"/>
                  </a:cubicBezTo>
                  <a:cubicBezTo>
                    <a:pt x="3709660" y="238199"/>
                    <a:pt x="3706877" y="239107"/>
                    <a:pt x="3704019" y="239821"/>
                  </a:cubicBezTo>
                  <a:cubicBezTo>
                    <a:pt x="3688556" y="236012"/>
                    <a:pt x="3675564" y="226174"/>
                    <a:pt x="3664178" y="212601"/>
                  </a:cubicBezTo>
                  <a:close/>
                  <a:moveTo>
                    <a:pt x="3718471" y="240462"/>
                  </a:moveTo>
                  <a:cubicBezTo>
                    <a:pt x="3719215" y="240819"/>
                    <a:pt x="3719959" y="241161"/>
                    <a:pt x="3720703" y="241489"/>
                  </a:cubicBezTo>
                  <a:cubicBezTo>
                    <a:pt x="3719959" y="241518"/>
                    <a:pt x="3719230" y="241578"/>
                    <a:pt x="3718471" y="241578"/>
                  </a:cubicBezTo>
                  <a:cubicBezTo>
                    <a:pt x="3717711" y="241578"/>
                    <a:pt x="3716983" y="241518"/>
                    <a:pt x="3716238" y="241489"/>
                  </a:cubicBezTo>
                  <a:cubicBezTo>
                    <a:pt x="3716997" y="241161"/>
                    <a:pt x="3717741" y="240819"/>
                    <a:pt x="3718471" y="240462"/>
                  </a:cubicBezTo>
                  <a:close/>
                  <a:moveTo>
                    <a:pt x="3724602" y="237098"/>
                  </a:moveTo>
                  <a:cubicBezTo>
                    <a:pt x="3754502" y="218777"/>
                    <a:pt x="3774177" y="177775"/>
                    <a:pt x="3792661" y="135910"/>
                  </a:cubicBezTo>
                  <a:lnTo>
                    <a:pt x="3815566" y="135910"/>
                  </a:lnTo>
                  <a:cubicBezTo>
                    <a:pt x="3794254" y="184056"/>
                    <a:pt x="3771156" y="230401"/>
                    <a:pt x="3732937" y="239821"/>
                  </a:cubicBezTo>
                  <a:cubicBezTo>
                    <a:pt x="3730079" y="239122"/>
                    <a:pt x="3727311" y="238214"/>
                    <a:pt x="3724602" y="237098"/>
                  </a:cubicBezTo>
                  <a:close/>
                  <a:moveTo>
                    <a:pt x="3821608" y="135910"/>
                  </a:moveTo>
                  <a:lnTo>
                    <a:pt x="3844513" y="135910"/>
                  </a:lnTo>
                  <a:cubicBezTo>
                    <a:pt x="3820626" y="189845"/>
                    <a:pt x="3794521" y="241578"/>
                    <a:pt x="3747417" y="241578"/>
                  </a:cubicBezTo>
                  <a:cubicBezTo>
                    <a:pt x="3746659" y="241578"/>
                    <a:pt x="3745929" y="241518"/>
                    <a:pt x="3745185" y="241489"/>
                  </a:cubicBezTo>
                  <a:cubicBezTo>
                    <a:pt x="3779877" y="226189"/>
                    <a:pt x="3801457" y="181570"/>
                    <a:pt x="3821608" y="135910"/>
                  </a:cubicBezTo>
                  <a:close/>
                  <a:moveTo>
                    <a:pt x="3824034" y="130403"/>
                  </a:moveTo>
                  <a:cubicBezTo>
                    <a:pt x="3824778" y="128692"/>
                    <a:pt x="3825522" y="126995"/>
                    <a:pt x="3826267" y="125298"/>
                  </a:cubicBezTo>
                  <a:cubicBezTo>
                    <a:pt x="3827413" y="122679"/>
                    <a:pt x="3828574" y="120045"/>
                    <a:pt x="3829720" y="117410"/>
                  </a:cubicBezTo>
                  <a:lnTo>
                    <a:pt x="3852624" y="117425"/>
                  </a:lnTo>
                  <a:cubicBezTo>
                    <a:pt x="3851790" y="119315"/>
                    <a:pt x="3850972" y="121206"/>
                    <a:pt x="3850139" y="123081"/>
                  </a:cubicBezTo>
                  <a:cubicBezTo>
                    <a:pt x="3849068" y="125522"/>
                    <a:pt x="3847996" y="127962"/>
                    <a:pt x="3846924" y="130403"/>
                  </a:cubicBezTo>
                  <a:lnTo>
                    <a:pt x="3824034" y="130403"/>
                  </a:lnTo>
                  <a:close/>
                  <a:moveTo>
                    <a:pt x="3855214" y="125283"/>
                  </a:moveTo>
                  <a:cubicBezTo>
                    <a:pt x="3855690" y="124197"/>
                    <a:pt x="3856167" y="123096"/>
                    <a:pt x="3856643" y="122009"/>
                  </a:cubicBezTo>
                  <a:cubicBezTo>
                    <a:pt x="3857119" y="123096"/>
                    <a:pt x="3857595" y="124197"/>
                    <a:pt x="3858071" y="125283"/>
                  </a:cubicBezTo>
                  <a:cubicBezTo>
                    <a:pt x="3858815" y="126980"/>
                    <a:pt x="3859560" y="128692"/>
                    <a:pt x="3860304" y="130388"/>
                  </a:cubicBezTo>
                  <a:lnTo>
                    <a:pt x="3852952" y="130388"/>
                  </a:lnTo>
                  <a:cubicBezTo>
                    <a:pt x="3853726" y="128692"/>
                    <a:pt x="3854470" y="126995"/>
                    <a:pt x="3855214" y="125283"/>
                  </a:cubicBezTo>
                  <a:close/>
                  <a:moveTo>
                    <a:pt x="3863131" y="123081"/>
                  </a:moveTo>
                  <a:cubicBezTo>
                    <a:pt x="3862313" y="121206"/>
                    <a:pt x="3861480" y="119315"/>
                    <a:pt x="3860661" y="117425"/>
                  </a:cubicBezTo>
                  <a:lnTo>
                    <a:pt x="3883581" y="117440"/>
                  </a:lnTo>
                  <a:cubicBezTo>
                    <a:pt x="3884727" y="120060"/>
                    <a:pt x="3885873" y="122679"/>
                    <a:pt x="3887019" y="125283"/>
                  </a:cubicBezTo>
                  <a:cubicBezTo>
                    <a:pt x="3887763" y="126980"/>
                    <a:pt x="3888507" y="128692"/>
                    <a:pt x="3889251" y="130388"/>
                  </a:cubicBezTo>
                  <a:lnTo>
                    <a:pt x="3866331" y="130388"/>
                  </a:lnTo>
                  <a:cubicBezTo>
                    <a:pt x="3865274" y="127962"/>
                    <a:pt x="3864203" y="125522"/>
                    <a:pt x="3863131" y="123081"/>
                  </a:cubicBezTo>
                  <a:close/>
                  <a:moveTo>
                    <a:pt x="3891691" y="135910"/>
                  </a:moveTo>
                  <a:cubicBezTo>
                    <a:pt x="3911828" y="181570"/>
                    <a:pt x="3933408" y="226174"/>
                    <a:pt x="3968100" y="241489"/>
                  </a:cubicBezTo>
                  <a:cubicBezTo>
                    <a:pt x="3967356" y="241518"/>
                    <a:pt x="3966626" y="241578"/>
                    <a:pt x="3965868" y="241578"/>
                  </a:cubicBezTo>
                  <a:cubicBezTo>
                    <a:pt x="3918778" y="241578"/>
                    <a:pt x="3892659" y="189860"/>
                    <a:pt x="3868787" y="135910"/>
                  </a:cubicBezTo>
                  <a:lnTo>
                    <a:pt x="3891691" y="135910"/>
                  </a:lnTo>
                  <a:close/>
                  <a:moveTo>
                    <a:pt x="3897734" y="135910"/>
                  </a:moveTo>
                  <a:lnTo>
                    <a:pt x="3920639" y="135910"/>
                  </a:lnTo>
                  <a:cubicBezTo>
                    <a:pt x="3939109" y="177775"/>
                    <a:pt x="3958798" y="218777"/>
                    <a:pt x="3988683" y="237098"/>
                  </a:cubicBezTo>
                  <a:cubicBezTo>
                    <a:pt x="3985989" y="238199"/>
                    <a:pt x="3983206" y="239107"/>
                    <a:pt x="3980349" y="239821"/>
                  </a:cubicBezTo>
                  <a:cubicBezTo>
                    <a:pt x="3942144" y="230416"/>
                    <a:pt x="3919047" y="184056"/>
                    <a:pt x="3897734" y="135910"/>
                  </a:cubicBezTo>
                  <a:close/>
                  <a:moveTo>
                    <a:pt x="3994814" y="240462"/>
                  </a:moveTo>
                  <a:cubicBezTo>
                    <a:pt x="3995559" y="240819"/>
                    <a:pt x="3996303" y="241161"/>
                    <a:pt x="3997047" y="241489"/>
                  </a:cubicBezTo>
                  <a:cubicBezTo>
                    <a:pt x="3996303" y="241518"/>
                    <a:pt x="3995574" y="241578"/>
                    <a:pt x="3994814" y="241578"/>
                  </a:cubicBezTo>
                  <a:cubicBezTo>
                    <a:pt x="3994056" y="241578"/>
                    <a:pt x="3993326" y="241518"/>
                    <a:pt x="3992582" y="241489"/>
                  </a:cubicBezTo>
                  <a:cubicBezTo>
                    <a:pt x="3993326" y="241161"/>
                    <a:pt x="3994070" y="240819"/>
                    <a:pt x="3994814" y="240462"/>
                  </a:cubicBezTo>
                  <a:close/>
                  <a:moveTo>
                    <a:pt x="4000946" y="237098"/>
                  </a:moveTo>
                  <a:cubicBezTo>
                    <a:pt x="4015427" y="228213"/>
                    <a:pt x="4027512" y="214015"/>
                    <a:pt x="4038227" y="196959"/>
                  </a:cubicBezTo>
                  <a:cubicBezTo>
                    <a:pt x="4041695" y="202496"/>
                    <a:pt x="4045312" y="207734"/>
                    <a:pt x="4049122" y="212586"/>
                  </a:cubicBezTo>
                  <a:cubicBezTo>
                    <a:pt x="4037737" y="226159"/>
                    <a:pt x="4024744" y="236012"/>
                    <a:pt x="4009295" y="239821"/>
                  </a:cubicBezTo>
                  <a:cubicBezTo>
                    <a:pt x="4006423" y="239122"/>
                    <a:pt x="4003640" y="238214"/>
                    <a:pt x="4000946" y="237098"/>
                  </a:cubicBezTo>
                  <a:close/>
                  <a:moveTo>
                    <a:pt x="4052694" y="216991"/>
                  </a:moveTo>
                  <a:cubicBezTo>
                    <a:pt x="4055939" y="220801"/>
                    <a:pt x="4059302" y="224314"/>
                    <a:pt x="4062814" y="227513"/>
                  </a:cubicBezTo>
                  <a:cubicBezTo>
                    <a:pt x="4051504" y="236339"/>
                    <a:pt x="4038689" y="241578"/>
                    <a:pt x="4023747" y="241578"/>
                  </a:cubicBezTo>
                  <a:cubicBezTo>
                    <a:pt x="4022988" y="241578"/>
                    <a:pt x="4022258" y="241518"/>
                    <a:pt x="4021514" y="241489"/>
                  </a:cubicBezTo>
                  <a:cubicBezTo>
                    <a:pt x="4033257" y="236309"/>
                    <a:pt x="4043511" y="227796"/>
                    <a:pt x="4052694" y="216991"/>
                  </a:cubicBezTo>
                  <a:close/>
                  <a:moveTo>
                    <a:pt x="4056281" y="212601"/>
                  </a:moveTo>
                  <a:cubicBezTo>
                    <a:pt x="4060076" y="207749"/>
                    <a:pt x="4063692" y="202511"/>
                    <a:pt x="4067175" y="196974"/>
                  </a:cubicBezTo>
                  <a:cubicBezTo>
                    <a:pt x="4070657" y="202511"/>
                    <a:pt x="4074259" y="207749"/>
                    <a:pt x="4078069" y="212601"/>
                  </a:cubicBezTo>
                  <a:cubicBezTo>
                    <a:pt x="4074601" y="216738"/>
                    <a:pt x="4070970" y="220519"/>
                    <a:pt x="4067175" y="223897"/>
                  </a:cubicBezTo>
                  <a:cubicBezTo>
                    <a:pt x="4063380" y="220504"/>
                    <a:pt x="4059748" y="216738"/>
                    <a:pt x="4056281" y="212601"/>
                  </a:cubicBezTo>
                  <a:close/>
                  <a:moveTo>
                    <a:pt x="4081641" y="216991"/>
                  </a:moveTo>
                  <a:cubicBezTo>
                    <a:pt x="4090824" y="227796"/>
                    <a:pt x="4101078" y="236309"/>
                    <a:pt x="4112820" y="241503"/>
                  </a:cubicBezTo>
                  <a:cubicBezTo>
                    <a:pt x="4112076" y="241533"/>
                    <a:pt x="4111347" y="241593"/>
                    <a:pt x="4110588" y="241593"/>
                  </a:cubicBezTo>
                  <a:cubicBezTo>
                    <a:pt x="4095645" y="241593"/>
                    <a:pt x="4082832" y="236354"/>
                    <a:pt x="4071520" y="227528"/>
                  </a:cubicBezTo>
                  <a:cubicBezTo>
                    <a:pt x="4075033" y="224314"/>
                    <a:pt x="4078397" y="220801"/>
                    <a:pt x="4081641" y="216991"/>
                  </a:cubicBezTo>
                  <a:close/>
                  <a:moveTo>
                    <a:pt x="4085228" y="212601"/>
                  </a:moveTo>
                  <a:cubicBezTo>
                    <a:pt x="4089023" y="207749"/>
                    <a:pt x="4092639" y="202511"/>
                    <a:pt x="4096122" y="196974"/>
                  </a:cubicBezTo>
                  <a:cubicBezTo>
                    <a:pt x="4106837" y="214030"/>
                    <a:pt x="4118922" y="228228"/>
                    <a:pt x="4133403" y="237113"/>
                  </a:cubicBezTo>
                  <a:cubicBezTo>
                    <a:pt x="4130709" y="238214"/>
                    <a:pt x="4127926" y="239122"/>
                    <a:pt x="4125054" y="239836"/>
                  </a:cubicBezTo>
                  <a:cubicBezTo>
                    <a:pt x="4109605" y="236012"/>
                    <a:pt x="4096613" y="226174"/>
                    <a:pt x="4085228" y="212601"/>
                  </a:cubicBezTo>
                  <a:close/>
                  <a:moveTo>
                    <a:pt x="4139520" y="240462"/>
                  </a:moveTo>
                  <a:cubicBezTo>
                    <a:pt x="4140264" y="240819"/>
                    <a:pt x="4141008" y="241161"/>
                    <a:pt x="4141752" y="241489"/>
                  </a:cubicBezTo>
                  <a:cubicBezTo>
                    <a:pt x="4141008" y="241518"/>
                    <a:pt x="4140279" y="241578"/>
                    <a:pt x="4139520" y="241578"/>
                  </a:cubicBezTo>
                  <a:cubicBezTo>
                    <a:pt x="4138761" y="241578"/>
                    <a:pt x="4138032" y="241518"/>
                    <a:pt x="4137288" y="241489"/>
                  </a:cubicBezTo>
                  <a:cubicBezTo>
                    <a:pt x="4138047" y="241161"/>
                    <a:pt x="4138791" y="240819"/>
                    <a:pt x="4139520" y="240462"/>
                  </a:cubicBezTo>
                  <a:close/>
                  <a:moveTo>
                    <a:pt x="4145652" y="237098"/>
                  </a:moveTo>
                  <a:cubicBezTo>
                    <a:pt x="4175537" y="218777"/>
                    <a:pt x="4195227" y="177775"/>
                    <a:pt x="4213697" y="135910"/>
                  </a:cubicBezTo>
                  <a:lnTo>
                    <a:pt x="4236601" y="135910"/>
                  </a:lnTo>
                  <a:cubicBezTo>
                    <a:pt x="4215289" y="184056"/>
                    <a:pt x="4192190" y="230416"/>
                    <a:pt x="4153986" y="239821"/>
                  </a:cubicBezTo>
                  <a:cubicBezTo>
                    <a:pt x="4151129" y="239122"/>
                    <a:pt x="4148360" y="238214"/>
                    <a:pt x="4145652" y="237098"/>
                  </a:cubicBezTo>
                  <a:close/>
                  <a:moveTo>
                    <a:pt x="4242643" y="135910"/>
                  </a:moveTo>
                  <a:lnTo>
                    <a:pt x="4265548" y="135910"/>
                  </a:lnTo>
                  <a:cubicBezTo>
                    <a:pt x="4241661" y="189860"/>
                    <a:pt x="4215557" y="241578"/>
                    <a:pt x="4168467" y="241578"/>
                  </a:cubicBezTo>
                  <a:cubicBezTo>
                    <a:pt x="4167708" y="241578"/>
                    <a:pt x="4166979" y="241518"/>
                    <a:pt x="4166235" y="241489"/>
                  </a:cubicBezTo>
                  <a:cubicBezTo>
                    <a:pt x="4200927" y="226174"/>
                    <a:pt x="4222507" y="181570"/>
                    <a:pt x="4242643" y="135910"/>
                  </a:cubicBezTo>
                  <a:close/>
                  <a:moveTo>
                    <a:pt x="4245069" y="130388"/>
                  </a:moveTo>
                  <a:cubicBezTo>
                    <a:pt x="4245813" y="128692"/>
                    <a:pt x="4246557" y="126980"/>
                    <a:pt x="4247301" y="125283"/>
                  </a:cubicBezTo>
                  <a:cubicBezTo>
                    <a:pt x="4248418" y="122739"/>
                    <a:pt x="4249534" y="120209"/>
                    <a:pt x="4250650" y="117664"/>
                  </a:cubicBezTo>
                  <a:lnTo>
                    <a:pt x="4273555" y="117679"/>
                  </a:lnTo>
                  <a:cubicBezTo>
                    <a:pt x="4272766" y="119479"/>
                    <a:pt x="4271977" y="121280"/>
                    <a:pt x="4271189" y="123066"/>
                  </a:cubicBezTo>
                  <a:cubicBezTo>
                    <a:pt x="4270117" y="125507"/>
                    <a:pt x="4269046" y="127947"/>
                    <a:pt x="4267974" y="130388"/>
                  </a:cubicBezTo>
                  <a:lnTo>
                    <a:pt x="4245069" y="130388"/>
                  </a:lnTo>
                  <a:close/>
                  <a:moveTo>
                    <a:pt x="4276249" y="125283"/>
                  </a:moveTo>
                  <a:cubicBezTo>
                    <a:pt x="4276725" y="124212"/>
                    <a:pt x="4277186" y="123125"/>
                    <a:pt x="4277663" y="122054"/>
                  </a:cubicBezTo>
                  <a:cubicBezTo>
                    <a:pt x="4278139" y="123140"/>
                    <a:pt x="4278615" y="124212"/>
                    <a:pt x="4279076" y="125298"/>
                  </a:cubicBezTo>
                  <a:cubicBezTo>
                    <a:pt x="4279820" y="126995"/>
                    <a:pt x="4280565" y="128707"/>
                    <a:pt x="4281309" y="130403"/>
                  </a:cubicBezTo>
                  <a:lnTo>
                    <a:pt x="4274016" y="130403"/>
                  </a:lnTo>
                  <a:cubicBezTo>
                    <a:pt x="4274760" y="128692"/>
                    <a:pt x="4275505" y="126980"/>
                    <a:pt x="4276249" y="125283"/>
                  </a:cubicBezTo>
                  <a:close/>
                  <a:moveTo>
                    <a:pt x="4284136" y="123081"/>
                  </a:moveTo>
                  <a:cubicBezTo>
                    <a:pt x="4283348" y="121280"/>
                    <a:pt x="4282559" y="119494"/>
                    <a:pt x="4281770" y="117693"/>
                  </a:cubicBezTo>
                  <a:lnTo>
                    <a:pt x="4304690" y="117708"/>
                  </a:lnTo>
                  <a:cubicBezTo>
                    <a:pt x="4305806" y="120238"/>
                    <a:pt x="4306907" y="122768"/>
                    <a:pt x="4308024" y="125298"/>
                  </a:cubicBezTo>
                  <a:cubicBezTo>
                    <a:pt x="4308768" y="126995"/>
                    <a:pt x="4309512" y="128707"/>
                    <a:pt x="4310256" y="130403"/>
                  </a:cubicBezTo>
                  <a:lnTo>
                    <a:pt x="4287337" y="130403"/>
                  </a:lnTo>
                  <a:cubicBezTo>
                    <a:pt x="4286280" y="127947"/>
                    <a:pt x="4285208" y="125507"/>
                    <a:pt x="4284136" y="123081"/>
                  </a:cubicBezTo>
                  <a:close/>
                  <a:moveTo>
                    <a:pt x="4312697" y="135910"/>
                  </a:moveTo>
                  <a:cubicBezTo>
                    <a:pt x="4332833" y="181570"/>
                    <a:pt x="4354413" y="226189"/>
                    <a:pt x="4389090" y="241503"/>
                  </a:cubicBezTo>
                  <a:cubicBezTo>
                    <a:pt x="4388346" y="241533"/>
                    <a:pt x="4387602" y="241593"/>
                    <a:pt x="4386857" y="241593"/>
                  </a:cubicBezTo>
                  <a:cubicBezTo>
                    <a:pt x="4339769" y="241593"/>
                    <a:pt x="4313664" y="189860"/>
                    <a:pt x="4289792" y="135925"/>
                  </a:cubicBezTo>
                  <a:lnTo>
                    <a:pt x="4312697" y="135910"/>
                  </a:lnTo>
                  <a:close/>
                  <a:moveTo>
                    <a:pt x="4318724" y="135910"/>
                  </a:moveTo>
                  <a:lnTo>
                    <a:pt x="4341629" y="135910"/>
                  </a:lnTo>
                  <a:cubicBezTo>
                    <a:pt x="4360098" y="177775"/>
                    <a:pt x="4379774" y="218777"/>
                    <a:pt x="4409658" y="237098"/>
                  </a:cubicBezTo>
                  <a:cubicBezTo>
                    <a:pt x="4406965" y="238199"/>
                    <a:pt x="4404181" y="239122"/>
                    <a:pt x="4401309" y="239821"/>
                  </a:cubicBezTo>
                  <a:cubicBezTo>
                    <a:pt x="4363134" y="230416"/>
                    <a:pt x="4340036" y="184056"/>
                    <a:pt x="4318724" y="135910"/>
                  </a:cubicBezTo>
                  <a:close/>
                  <a:moveTo>
                    <a:pt x="4415805" y="240462"/>
                  </a:moveTo>
                  <a:cubicBezTo>
                    <a:pt x="4416549" y="240819"/>
                    <a:pt x="4417293" y="241161"/>
                    <a:pt x="4418037" y="241489"/>
                  </a:cubicBezTo>
                  <a:cubicBezTo>
                    <a:pt x="4417293" y="241518"/>
                    <a:pt x="4416549" y="241578"/>
                    <a:pt x="4415805" y="241578"/>
                  </a:cubicBezTo>
                  <a:cubicBezTo>
                    <a:pt x="4415045" y="241578"/>
                    <a:pt x="4414317" y="241518"/>
                    <a:pt x="4413572" y="241489"/>
                  </a:cubicBezTo>
                  <a:cubicBezTo>
                    <a:pt x="4414317" y="241161"/>
                    <a:pt x="4415061" y="240819"/>
                    <a:pt x="4415805" y="240462"/>
                  </a:cubicBezTo>
                  <a:close/>
                  <a:moveTo>
                    <a:pt x="4421937" y="237098"/>
                  </a:moveTo>
                  <a:cubicBezTo>
                    <a:pt x="4436418" y="228213"/>
                    <a:pt x="4448517" y="214015"/>
                    <a:pt x="4459233" y="196959"/>
                  </a:cubicBezTo>
                  <a:cubicBezTo>
                    <a:pt x="4462700" y="202496"/>
                    <a:pt x="4466317" y="207734"/>
                    <a:pt x="4470127" y="212586"/>
                  </a:cubicBezTo>
                  <a:cubicBezTo>
                    <a:pt x="4458742" y="226159"/>
                    <a:pt x="4445749" y="236012"/>
                    <a:pt x="4430286" y="239821"/>
                  </a:cubicBezTo>
                  <a:cubicBezTo>
                    <a:pt x="4427413" y="239122"/>
                    <a:pt x="4424631" y="238214"/>
                    <a:pt x="4421937" y="237098"/>
                  </a:cubicBezTo>
                  <a:close/>
                  <a:moveTo>
                    <a:pt x="4473699" y="216991"/>
                  </a:moveTo>
                  <a:cubicBezTo>
                    <a:pt x="4476944" y="220801"/>
                    <a:pt x="4480307" y="224314"/>
                    <a:pt x="4483820" y="227513"/>
                  </a:cubicBezTo>
                  <a:cubicBezTo>
                    <a:pt x="4472509" y="236339"/>
                    <a:pt x="4459694" y="241578"/>
                    <a:pt x="4444752" y="241578"/>
                  </a:cubicBezTo>
                  <a:cubicBezTo>
                    <a:pt x="4443993" y="241578"/>
                    <a:pt x="4443264" y="241518"/>
                    <a:pt x="4442520" y="241489"/>
                  </a:cubicBezTo>
                  <a:cubicBezTo>
                    <a:pt x="4454247" y="236309"/>
                    <a:pt x="4464502" y="227796"/>
                    <a:pt x="4473699" y="216991"/>
                  </a:cubicBezTo>
                  <a:close/>
                  <a:moveTo>
                    <a:pt x="4477271" y="212586"/>
                  </a:moveTo>
                  <a:cubicBezTo>
                    <a:pt x="4481066" y="207734"/>
                    <a:pt x="4484682" y="202496"/>
                    <a:pt x="4488165" y="196959"/>
                  </a:cubicBezTo>
                  <a:cubicBezTo>
                    <a:pt x="4491648" y="202496"/>
                    <a:pt x="4495249" y="207734"/>
                    <a:pt x="4499059" y="212586"/>
                  </a:cubicBezTo>
                  <a:cubicBezTo>
                    <a:pt x="4495591" y="216723"/>
                    <a:pt x="4491960" y="220504"/>
                    <a:pt x="4488165" y="223882"/>
                  </a:cubicBezTo>
                  <a:cubicBezTo>
                    <a:pt x="4484370" y="220504"/>
                    <a:pt x="4480738" y="216723"/>
                    <a:pt x="4477271" y="212586"/>
                  </a:cubicBezTo>
                  <a:close/>
                  <a:moveTo>
                    <a:pt x="4502631" y="216991"/>
                  </a:moveTo>
                  <a:cubicBezTo>
                    <a:pt x="4511814" y="227796"/>
                    <a:pt x="4522068" y="236309"/>
                    <a:pt x="4533811" y="241503"/>
                  </a:cubicBezTo>
                  <a:cubicBezTo>
                    <a:pt x="4533067" y="241533"/>
                    <a:pt x="4532322" y="241593"/>
                    <a:pt x="4531578" y="241593"/>
                  </a:cubicBezTo>
                  <a:cubicBezTo>
                    <a:pt x="4516636" y="241593"/>
                    <a:pt x="4503822" y="236354"/>
                    <a:pt x="4492511" y="227528"/>
                  </a:cubicBezTo>
                  <a:cubicBezTo>
                    <a:pt x="4496023" y="224314"/>
                    <a:pt x="4499401" y="220801"/>
                    <a:pt x="4502631" y="216991"/>
                  </a:cubicBezTo>
                  <a:close/>
                  <a:moveTo>
                    <a:pt x="4506218" y="212586"/>
                  </a:moveTo>
                  <a:cubicBezTo>
                    <a:pt x="4510013" y="207734"/>
                    <a:pt x="4513630" y="202496"/>
                    <a:pt x="4517112" y="196959"/>
                  </a:cubicBezTo>
                  <a:cubicBezTo>
                    <a:pt x="4527828" y="214015"/>
                    <a:pt x="4539913" y="228213"/>
                    <a:pt x="4554394" y="237098"/>
                  </a:cubicBezTo>
                  <a:cubicBezTo>
                    <a:pt x="4551700" y="238199"/>
                    <a:pt x="4548917" y="239122"/>
                    <a:pt x="4546044" y="239821"/>
                  </a:cubicBezTo>
                  <a:cubicBezTo>
                    <a:pt x="4530596" y="236012"/>
                    <a:pt x="4517603" y="226174"/>
                    <a:pt x="4506218" y="212586"/>
                  </a:cubicBezTo>
                  <a:close/>
                  <a:moveTo>
                    <a:pt x="4560525" y="240462"/>
                  </a:moveTo>
                  <a:cubicBezTo>
                    <a:pt x="4561269" y="240819"/>
                    <a:pt x="4562013" y="241161"/>
                    <a:pt x="4562757" y="241489"/>
                  </a:cubicBezTo>
                  <a:cubicBezTo>
                    <a:pt x="4562013" y="241518"/>
                    <a:pt x="4561284" y="241578"/>
                    <a:pt x="4560525" y="241578"/>
                  </a:cubicBezTo>
                  <a:cubicBezTo>
                    <a:pt x="4559766" y="241578"/>
                    <a:pt x="4559037" y="241518"/>
                    <a:pt x="4558293" y="241489"/>
                  </a:cubicBezTo>
                  <a:cubicBezTo>
                    <a:pt x="4559037" y="241161"/>
                    <a:pt x="4559781" y="240819"/>
                    <a:pt x="4560525" y="240462"/>
                  </a:cubicBezTo>
                  <a:close/>
                  <a:moveTo>
                    <a:pt x="4566642" y="237098"/>
                  </a:moveTo>
                  <a:cubicBezTo>
                    <a:pt x="4596542" y="218777"/>
                    <a:pt x="4616217" y="177775"/>
                    <a:pt x="4634686" y="135895"/>
                  </a:cubicBezTo>
                  <a:lnTo>
                    <a:pt x="4657591" y="135895"/>
                  </a:lnTo>
                  <a:cubicBezTo>
                    <a:pt x="4636279" y="184041"/>
                    <a:pt x="4613181" y="230401"/>
                    <a:pt x="4574977" y="239821"/>
                  </a:cubicBezTo>
                  <a:cubicBezTo>
                    <a:pt x="4572134" y="239122"/>
                    <a:pt x="4569351" y="238214"/>
                    <a:pt x="4566642" y="237098"/>
                  </a:cubicBezTo>
                  <a:close/>
                  <a:moveTo>
                    <a:pt x="4663648" y="135910"/>
                  </a:moveTo>
                  <a:lnTo>
                    <a:pt x="4686553" y="135910"/>
                  </a:lnTo>
                  <a:cubicBezTo>
                    <a:pt x="4662666" y="189860"/>
                    <a:pt x="4636562" y="241593"/>
                    <a:pt x="4589458" y="241593"/>
                  </a:cubicBezTo>
                  <a:cubicBezTo>
                    <a:pt x="4588698" y="241593"/>
                    <a:pt x="4587969" y="241533"/>
                    <a:pt x="4587225" y="241503"/>
                  </a:cubicBezTo>
                  <a:cubicBezTo>
                    <a:pt x="4621917" y="226174"/>
                    <a:pt x="4643497" y="181555"/>
                    <a:pt x="4663648" y="135910"/>
                  </a:cubicBezTo>
                  <a:close/>
                  <a:moveTo>
                    <a:pt x="4666074" y="130388"/>
                  </a:moveTo>
                  <a:cubicBezTo>
                    <a:pt x="4666819" y="128692"/>
                    <a:pt x="4667563" y="126995"/>
                    <a:pt x="4668307" y="125283"/>
                  </a:cubicBezTo>
                  <a:cubicBezTo>
                    <a:pt x="4669378" y="122828"/>
                    <a:pt x="4670450" y="120372"/>
                    <a:pt x="4671536" y="117916"/>
                  </a:cubicBezTo>
                  <a:lnTo>
                    <a:pt x="4694441" y="117931"/>
                  </a:lnTo>
                  <a:cubicBezTo>
                    <a:pt x="4693697" y="119643"/>
                    <a:pt x="4692938" y="121355"/>
                    <a:pt x="4692193" y="123066"/>
                  </a:cubicBezTo>
                  <a:cubicBezTo>
                    <a:pt x="4691122" y="125507"/>
                    <a:pt x="4690050" y="127933"/>
                    <a:pt x="4688994" y="130373"/>
                  </a:cubicBezTo>
                  <a:lnTo>
                    <a:pt x="4666074" y="130388"/>
                  </a:lnTo>
                  <a:close/>
                  <a:moveTo>
                    <a:pt x="4697254" y="125283"/>
                  </a:moveTo>
                  <a:cubicBezTo>
                    <a:pt x="4697730" y="124197"/>
                    <a:pt x="4698206" y="123111"/>
                    <a:pt x="4698682" y="122039"/>
                  </a:cubicBezTo>
                  <a:cubicBezTo>
                    <a:pt x="4699159" y="123125"/>
                    <a:pt x="4699635" y="124212"/>
                    <a:pt x="4700111" y="125283"/>
                  </a:cubicBezTo>
                  <a:cubicBezTo>
                    <a:pt x="4700855" y="126980"/>
                    <a:pt x="4701599" y="128677"/>
                    <a:pt x="4702343" y="130388"/>
                  </a:cubicBezTo>
                  <a:lnTo>
                    <a:pt x="4695021" y="130388"/>
                  </a:lnTo>
                  <a:cubicBezTo>
                    <a:pt x="4695765" y="128692"/>
                    <a:pt x="4696509" y="126980"/>
                    <a:pt x="4697254" y="125283"/>
                  </a:cubicBezTo>
                  <a:close/>
                  <a:moveTo>
                    <a:pt x="4705142" y="123081"/>
                  </a:moveTo>
                  <a:cubicBezTo>
                    <a:pt x="4703996" y="120447"/>
                    <a:pt x="4702835" y="117812"/>
                    <a:pt x="4701674" y="115193"/>
                  </a:cubicBezTo>
                  <a:cubicBezTo>
                    <a:pt x="4705425" y="106695"/>
                    <a:pt x="4709219" y="98241"/>
                    <a:pt x="4713133" y="89996"/>
                  </a:cubicBezTo>
                  <a:cubicBezTo>
                    <a:pt x="4718596" y="101501"/>
                    <a:pt x="4723835" y="113437"/>
                    <a:pt x="4729028" y="125298"/>
                  </a:cubicBezTo>
                  <a:cubicBezTo>
                    <a:pt x="4729773" y="126995"/>
                    <a:pt x="4730517" y="128692"/>
                    <a:pt x="4731261" y="130388"/>
                  </a:cubicBezTo>
                  <a:lnTo>
                    <a:pt x="4708341" y="130388"/>
                  </a:lnTo>
                  <a:cubicBezTo>
                    <a:pt x="4707285" y="127947"/>
                    <a:pt x="4706213" y="125507"/>
                    <a:pt x="4705142" y="123081"/>
                  </a:cubicBezTo>
                  <a:close/>
                  <a:moveTo>
                    <a:pt x="4734088" y="123081"/>
                  </a:moveTo>
                  <a:cubicBezTo>
                    <a:pt x="4728270" y="109791"/>
                    <a:pt x="4722405" y="96411"/>
                    <a:pt x="4716215" y="83626"/>
                  </a:cubicBezTo>
                  <a:cubicBezTo>
                    <a:pt x="4719876" y="76170"/>
                    <a:pt x="4723656" y="68937"/>
                    <a:pt x="4727614" y="62106"/>
                  </a:cubicBezTo>
                  <a:cubicBezTo>
                    <a:pt x="4738688" y="81245"/>
                    <a:pt x="4748391" y="103406"/>
                    <a:pt x="4757976" y="125298"/>
                  </a:cubicBezTo>
                  <a:cubicBezTo>
                    <a:pt x="4758720" y="126995"/>
                    <a:pt x="4759464" y="128692"/>
                    <a:pt x="4760208" y="130388"/>
                  </a:cubicBezTo>
                  <a:lnTo>
                    <a:pt x="4737288" y="130388"/>
                  </a:lnTo>
                  <a:cubicBezTo>
                    <a:pt x="4736232" y="127947"/>
                    <a:pt x="4735160" y="125507"/>
                    <a:pt x="4734088" y="123081"/>
                  </a:cubicBezTo>
                  <a:close/>
                  <a:moveTo>
                    <a:pt x="4733702" y="135910"/>
                  </a:moveTo>
                  <a:cubicBezTo>
                    <a:pt x="4753838" y="181570"/>
                    <a:pt x="4775418" y="226189"/>
                    <a:pt x="4810110" y="241503"/>
                  </a:cubicBezTo>
                  <a:cubicBezTo>
                    <a:pt x="4809366" y="241533"/>
                    <a:pt x="4808622" y="241593"/>
                    <a:pt x="4807878" y="241593"/>
                  </a:cubicBezTo>
                  <a:cubicBezTo>
                    <a:pt x="4760788" y="241593"/>
                    <a:pt x="4734684" y="189860"/>
                    <a:pt x="4710797" y="135910"/>
                  </a:cubicBezTo>
                  <a:lnTo>
                    <a:pt x="4733702" y="135910"/>
                  </a:lnTo>
                  <a:close/>
                  <a:moveTo>
                    <a:pt x="4739729" y="135910"/>
                  </a:moveTo>
                  <a:lnTo>
                    <a:pt x="4762634" y="135910"/>
                  </a:lnTo>
                  <a:cubicBezTo>
                    <a:pt x="4781104" y="177775"/>
                    <a:pt x="4800778" y="218777"/>
                    <a:pt x="4830663" y="237113"/>
                  </a:cubicBezTo>
                  <a:cubicBezTo>
                    <a:pt x="4827969" y="238214"/>
                    <a:pt x="4825186" y="239137"/>
                    <a:pt x="4822314" y="239836"/>
                  </a:cubicBezTo>
                  <a:cubicBezTo>
                    <a:pt x="4784139" y="230401"/>
                    <a:pt x="4761042" y="184056"/>
                    <a:pt x="4739729" y="135910"/>
                  </a:cubicBezTo>
                  <a:close/>
                  <a:moveTo>
                    <a:pt x="4768676" y="135895"/>
                  </a:moveTo>
                  <a:lnTo>
                    <a:pt x="4849475" y="135895"/>
                  </a:lnTo>
                  <a:cubicBezTo>
                    <a:pt x="4858077" y="155406"/>
                    <a:pt x="4866963" y="174724"/>
                    <a:pt x="4876993" y="191646"/>
                  </a:cubicBezTo>
                  <a:cubicBezTo>
                    <a:pt x="4865548" y="210339"/>
                    <a:pt x="4852571" y="225638"/>
                    <a:pt x="4836810" y="234166"/>
                  </a:cubicBezTo>
                  <a:cubicBezTo>
                    <a:pt x="4806970" y="218033"/>
                    <a:pt x="4787146" y="177641"/>
                    <a:pt x="4768676" y="135895"/>
                  </a:cubicBezTo>
                  <a:close/>
                  <a:moveTo>
                    <a:pt x="4836810" y="240462"/>
                  </a:moveTo>
                  <a:cubicBezTo>
                    <a:pt x="4837554" y="240819"/>
                    <a:pt x="4838298" y="241161"/>
                    <a:pt x="4839042" y="241489"/>
                  </a:cubicBezTo>
                  <a:cubicBezTo>
                    <a:pt x="4838298" y="241518"/>
                    <a:pt x="4837569" y="241578"/>
                    <a:pt x="4836810" y="241578"/>
                  </a:cubicBezTo>
                  <a:cubicBezTo>
                    <a:pt x="4836051" y="241578"/>
                    <a:pt x="4835321" y="241518"/>
                    <a:pt x="4834563" y="241489"/>
                  </a:cubicBezTo>
                  <a:cubicBezTo>
                    <a:pt x="4835321" y="241161"/>
                    <a:pt x="4836066" y="240819"/>
                    <a:pt x="4836810" y="240462"/>
                  </a:cubicBezTo>
                  <a:close/>
                  <a:moveTo>
                    <a:pt x="4842942" y="237098"/>
                  </a:moveTo>
                  <a:cubicBezTo>
                    <a:pt x="4857423" y="228213"/>
                    <a:pt x="4869508" y="214000"/>
                    <a:pt x="4880223" y="196944"/>
                  </a:cubicBezTo>
                  <a:cubicBezTo>
                    <a:pt x="4883706" y="202481"/>
                    <a:pt x="4887307" y="207734"/>
                    <a:pt x="4891117" y="212586"/>
                  </a:cubicBezTo>
                  <a:cubicBezTo>
                    <a:pt x="4879732" y="226174"/>
                    <a:pt x="4866739" y="236012"/>
                    <a:pt x="4851291" y="239821"/>
                  </a:cubicBezTo>
                  <a:cubicBezTo>
                    <a:pt x="4848419" y="239122"/>
                    <a:pt x="4845635" y="238214"/>
                    <a:pt x="4842942" y="237098"/>
                  </a:cubicBezTo>
                  <a:close/>
                  <a:moveTo>
                    <a:pt x="4883453" y="191661"/>
                  </a:moveTo>
                  <a:cubicBezTo>
                    <a:pt x="4887352" y="185068"/>
                    <a:pt x="4891088" y="178132"/>
                    <a:pt x="4894689" y="170944"/>
                  </a:cubicBezTo>
                  <a:cubicBezTo>
                    <a:pt x="4898291" y="178132"/>
                    <a:pt x="4902027" y="185068"/>
                    <a:pt x="4905925" y="191661"/>
                  </a:cubicBezTo>
                  <a:cubicBezTo>
                    <a:pt x="4902339" y="197525"/>
                    <a:pt x="4898603" y="203046"/>
                    <a:pt x="4894689" y="208136"/>
                  </a:cubicBezTo>
                  <a:cubicBezTo>
                    <a:pt x="4890775" y="203046"/>
                    <a:pt x="4887039" y="197510"/>
                    <a:pt x="4883453" y="191661"/>
                  </a:cubicBezTo>
                  <a:close/>
                  <a:moveTo>
                    <a:pt x="4894689" y="216977"/>
                  </a:moveTo>
                  <a:cubicBezTo>
                    <a:pt x="4897934" y="220786"/>
                    <a:pt x="4901297" y="224314"/>
                    <a:pt x="4904809" y="227513"/>
                  </a:cubicBezTo>
                  <a:cubicBezTo>
                    <a:pt x="4893499" y="236339"/>
                    <a:pt x="4880684" y="241578"/>
                    <a:pt x="4865742" y="241578"/>
                  </a:cubicBezTo>
                  <a:cubicBezTo>
                    <a:pt x="4864983" y="241578"/>
                    <a:pt x="4864253" y="241518"/>
                    <a:pt x="4863509" y="241489"/>
                  </a:cubicBezTo>
                  <a:cubicBezTo>
                    <a:pt x="4875252" y="236309"/>
                    <a:pt x="4885507" y="227796"/>
                    <a:pt x="4894689" y="216977"/>
                  </a:cubicBezTo>
                  <a:close/>
                  <a:moveTo>
                    <a:pt x="4898276" y="212586"/>
                  </a:moveTo>
                  <a:cubicBezTo>
                    <a:pt x="4902071" y="207734"/>
                    <a:pt x="4905688" y="202481"/>
                    <a:pt x="4909170" y="196944"/>
                  </a:cubicBezTo>
                  <a:cubicBezTo>
                    <a:pt x="4912638" y="202481"/>
                    <a:pt x="4916254" y="207734"/>
                    <a:pt x="4920064" y="212586"/>
                  </a:cubicBezTo>
                  <a:cubicBezTo>
                    <a:pt x="4916596" y="216723"/>
                    <a:pt x="4912965" y="220504"/>
                    <a:pt x="4909170" y="223882"/>
                  </a:cubicBezTo>
                  <a:cubicBezTo>
                    <a:pt x="4905375" y="220504"/>
                    <a:pt x="4901743" y="216723"/>
                    <a:pt x="4898276" y="212586"/>
                  </a:cubicBezTo>
                  <a:close/>
                  <a:moveTo>
                    <a:pt x="4923636" y="216977"/>
                  </a:moveTo>
                  <a:cubicBezTo>
                    <a:pt x="4932819" y="227782"/>
                    <a:pt x="4943073" y="236309"/>
                    <a:pt x="4954816" y="241489"/>
                  </a:cubicBezTo>
                  <a:cubicBezTo>
                    <a:pt x="4954071" y="241518"/>
                    <a:pt x="4953343" y="241578"/>
                    <a:pt x="4952583" y="241578"/>
                  </a:cubicBezTo>
                  <a:cubicBezTo>
                    <a:pt x="4937641" y="241578"/>
                    <a:pt x="4924827" y="236339"/>
                    <a:pt x="4913516" y="227513"/>
                  </a:cubicBezTo>
                  <a:cubicBezTo>
                    <a:pt x="4917028" y="224314"/>
                    <a:pt x="4920392" y="220786"/>
                    <a:pt x="4923636" y="216977"/>
                  </a:cubicBezTo>
                  <a:close/>
                  <a:moveTo>
                    <a:pt x="4923636" y="208136"/>
                  </a:moveTo>
                  <a:cubicBezTo>
                    <a:pt x="4919707" y="203046"/>
                    <a:pt x="4915987" y="197510"/>
                    <a:pt x="4912400" y="191661"/>
                  </a:cubicBezTo>
                  <a:cubicBezTo>
                    <a:pt x="4916299" y="185068"/>
                    <a:pt x="4920034" y="178132"/>
                    <a:pt x="4923636" y="170944"/>
                  </a:cubicBezTo>
                  <a:cubicBezTo>
                    <a:pt x="4927238" y="178132"/>
                    <a:pt x="4930973" y="185068"/>
                    <a:pt x="4934873" y="191661"/>
                  </a:cubicBezTo>
                  <a:cubicBezTo>
                    <a:pt x="4931286" y="197510"/>
                    <a:pt x="4927565" y="203046"/>
                    <a:pt x="4923636" y="208136"/>
                  </a:cubicBezTo>
                  <a:close/>
                  <a:moveTo>
                    <a:pt x="4909170" y="186243"/>
                  </a:moveTo>
                  <a:cubicBezTo>
                    <a:pt x="4905211" y="179397"/>
                    <a:pt x="4901431" y="172179"/>
                    <a:pt x="4897770" y="164708"/>
                  </a:cubicBezTo>
                  <a:cubicBezTo>
                    <a:pt x="4901684" y="156642"/>
                    <a:pt x="4905449" y="148337"/>
                    <a:pt x="4909170" y="139973"/>
                  </a:cubicBezTo>
                  <a:cubicBezTo>
                    <a:pt x="4912891" y="148337"/>
                    <a:pt x="4916656" y="156642"/>
                    <a:pt x="4920571" y="164708"/>
                  </a:cubicBezTo>
                  <a:cubicBezTo>
                    <a:pt x="4916894" y="172164"/>
                    <a:pt x="4913114" y="179397"/>
                    <a:pt x="4909170" y="186243"/>
                  </a:cubicBezTo>
                  <a:close/>
                  <a:moveTo>
                    <a:pt x="4894689" y="158338"/>
                  </a:moveTo>
                  <a:cubicBezTo>
                    <a:pt x="4891192" y="150986"/>
                    <a:pt x="4887799" y="143470"/>
                    <a:pt x="4884450" y="135895"/>
                  </a:cubicBezTo>
                  <a:lnTo>
                    <a:pt x="4904928" y="135895"/>
                  </a:lnTo>
                  <a:cubicBezTo>
                    <a:pt x="4901580" y="143470"/>
                    <a:pt x="4898187" y="151001"/>
                    <a:pt x="4894689" y="158338"/>
                  </a:cubicBezTo>
                  <a:close/>
                  <a:moveTo>
                    <a:pt x="4891623" y="164708"/>
                  </a:moveTo>
                  <a:cubicBezTo>
                    <a:pt x="4887962" y="172164"/>
                    <a:pt x="4884182" y="179397"/>
                    <a:pt x="4880223" y="186243"/>
                  </a:cubicBezTo>
                  <a:cubicBezTo>
                    <a:pt x="4871308" y="170840"/>
                    <a:pt x="4863286" y="153486"/>
                    <a:pt x="4855503" y="135910"/>
                  </a:cubicBezTo>
                  <a:lnTo>
                    <a:pt x="4878407" y="135910"/>
                  </a:lnTo>
                  <a:cubicBezTo>
                    <a:pt x="4882709" y="145643"/>
                    <a:pt x="4887069" y="155332"/>
                    <a:pt x="4891623" y="164708"/>
                  </a:cubicBezTo>
                  <a:close/>
                  <a:moveTo>
                    <a:pt x="4853077" y="130388"/>
                  </a:moveTo>
                  <a:cubicBezTo>
                    <a:pt x="4852005" y="127947"/>
                    <a:pt x="4850934" y="125522"/>
                    <a:pt x="4849877" y="123081"/>
                  </a:cubicBezTo>
                  <a:cubicBezTo>
                    <a:pt x="4829993" y="77688"/>
                    <a:pt x="4809589" y="31135"/>
                    <a:pt x="4777174" y="11266"/>
                  </a:cubicBezTo>
                  <a:cubicBezTo>
                    <a:pt x="4779868" y="10165"/>
                    <a:pt x="4782651" y="9257"/>
                    <a:pt x="4785524" y="8543"/>
                  </a:cubicBezTo>
                  <a:cubicBezTo>
                    <a:pt x="4827106" y="18797"/>
                    <a:pt x="4850799" y="72836"/>
                    <a:pt x="4873779" y="125298"/>
                  </a:cubicBezTo>
                  <a:cubicBezTo>
                    <a:pt x="4874523" y="126995"/>
                    <a:pt x="4875267" y="128692"/>
                    <a:pt x="4876011" y="130388"/>
                  </a:cubicBezTo>
                  <a:lnTo>
                    <a:pt x="4853077" y="130388"/>
                  </a:lnTo>
                  <a:close/>
                  <a:moveTo>
                    <a:pt x="4844816" y="125283"/>
                  </a:moveTo>
                  <a:cubicBezTo>
                    <a:pt x="4845561" y="126980"/>
                    <a:pt x="4846305" y="128677"/>
                    <a:pt x="4847049" y="130373"/>
                  </a:cubicBezTo>
                  <a:lnTo>
                    <a:pt x="4766251" y="130373"/>
                  </a:lnTo>
                  <a:cubicBezTo>
                    <a:pt x="4765179" y="127933"/>
                    <a:pt x="4764107" y="125492"/>
                    <a:pt x="4763050" y="123066"/>
                  </a:cubicBezTo>
                  <a:cubicBezTo>
                    <a:pt x="4752960" y="100012"/>
                    <a:pt x="4742721" y="76691"/>
                    <a:pt x="4730859" y="56674"/>
                  </a:cubicBezTo>
                  <a:cubicBezTo>
                    <a:pt x="4742304" y="37981"/>
                    <a:pt x="4755282" y="22696"/>
                    <a:pt x="4771043" y="14168"/>
                  </a:cubicBezTo>
                  <a:cubicBezTo>
                    <a:pt x="4803919" y="31983"/>
                    <a:pt x="4824651" y="79236"/>
                    <a:pt x="4844816" y="125283"/>
                  </a:cubicBezTo>
                  <a:close/>
                  <a:moveTo>
                    <a:pt x="4727614" y="51405"/>
                  </a:moveTo>
                  <a:cubicBezTo>
                    <a:pt x="4724147" y="45869"/>
                    <a:pt x="4720530" y="40630"/>
                    <a:pt x="4716720" y="35778"/>
                  </a:cubicBezTo>
                  <a:cubicBezTo>
                    <a:pt x="4728106" y="22205"/>
                    <a:pt x="4741098" y="12353"/>
                    <a:pt x="4756562" y="8543"/>
                  </a:cubicBezTo>
                  <a:cubicBezTo>
                    <a:pt x="4759419" y="9242"/>
                    <a:pt x="4762202" y="10165"/>
                    <a:pt x="4764896" y="11266"/>
                  </a:cubicBezTo>
                  <a:cubicBezTo>
                    <a:pt x="4750415" y="20136"/>
                    <a:pt x="4738330" y="34350"/>
                    <a:pt x="4727614" y="51405"/>
                  </a:cubicBezTo>
                  <a:close/>
                  <a:moveTo>
                    <a:pt x="4724385" y="56689"/>
                  </a:moveTo>
                  <a:cubicBezTo>
                    <a:pt x="4720486" y="63282"/>
                    <a:pt x="4716750" y="70217"/>
                    <a:pt x="4713149" y="77391"/>
                  </a:cubicBezTo>
                  <a:cubicBezTo>
                    <a:pt x="4709547" y="70217"/>
                    <a:pt x="4705811" y="63267"/>
                    <a:pt x="4701912" y="56689"/>
                  </a:cubicBezTo>
                  <a:cubicBezTo>
                    <a:pt x="4705499" y="50840"/>
                    <a:pt x="4709235" y="45303"/>
                    <a:pt x="4713149" y="40213"/>
                  </a:cubicBezTo>
                  <a:cubicBezTo>
                    <a:pt x="4717063" y="45303"/>
                    <a:pt x="4720799" y="50840"/>
                    <a:pt x="4724385" y="56689"/>
                  </a:cubicBezTo>
                  <a:close/>
                  <a:moveTo>
                    <a:pt x="4698668" y="51405"/>
                  </a:moveTo>
                  <a:cubicBezTo>
                    <a:pt x="4695200" y="45869"/>
                    <a:pt x="4691583" y="40630"/>
                    <a:pt x="4687773" y="35778"/>
                  </a:cubicBezTo>
                  <a:cubicBezTo>
                    <a:pt x="4691241" y="31641"/>
                    <a:pt x="4694872" y="27861"/>
                    <a:pt x="4698668" y="24482"/>
                  </a:cubicBezTo>
                  <a:cubicBezTo>
                    <a:pt x="4702462" y="27861"/>
                    <a:pt x="4706079" y="31641"/>
                    <a:pt x="4709562" y="35778"/>
                  </a:cubicBezTo>
                  <a:cubicBezTo>
                    <a:pt x="4705767" y="40615"/>
                    <a:pt x="4702150" y="45869"/>
                    <a:pt x="4698668" y="51405"/>
                  </a:cubicBezTo>
                  <a:close/>
                  <a:moveTo>
                    <a:pt x="4695438" y="56689"/>
                  </a:moveTo>
                  <a:cubicBezTo>
                    <a:pt x="4691539" y="63282"/>
                    <a:pt x="4687803" y="70217"/>
                    <a:pt x="4684201" y="77406"/>
                  </a:cubicBezTo>
                  <a:cubicBezTo>
                    <a:pt x="4680600" y="70232"/>
                    <a:pt x="4676864" y="63282"/>
                    <a:pt x="4672965" y="56703"/>
                  </a:cubicBezTo>
                  <a:cubicBezTo>
                    <a:pt x="4676552" y="50854"/>
                    <a:pt x="4680287" y="45318"/>
                    <a:pt x="4684201" y="40228"/>
                  </a:cubicBezTo>
                  <a:cubicBezTo>
                    <a:pt x="4688131" y="45303"/>
                    <a:pt x="4691851" y="50840"/>
                    <a:pt x="4695438" y="56689"/>
                  </a:cubicBezTo>
                  <a:close/>
                  <a:moveTo>
                    <a:pt x="4669736" y="51405"/>
                  </a:moveTo>
                  <a:cubicBezTo>
                    <a:pt x="4659020" y="34350"/>
                    <a:pt x="4646935" y="20151"/>
                    <a:pt x="4632454" y="11266"/>
                  </a:cubicBezTo>
                  <a:cubicBezTo>
                    <a:pt x="4635148" y="10165"/>
                    <a:pt x="4637931" y="9257"/>
                    <a:pt x="4640803" y="8543"/>
                  </a:cubicBezTo>
                  <a:cubicBezTo>
                    <a:pt x="4656252" y="12353"/>
                    <a:pt x="4669244" y="22190"/>
                    <a:pt x="4680630" y="35778"/>
                  </a:cubicBezTo>
                  <a:cubicBezTo>
                    <a:pt x="4676819" y="40615"/>
                    <a:pt x="4673203" y="45869"/>
                    <a:pt x="4669736" y="51405"/>
                  </a:cubicBezTo>
                  <a:close/>
                  <a:moveTo>
                    <a:pt x="4666506" y="56689"/>
                  </a:moveTo>
                  <a:cubicBezTo>
                    <a:pt x="4656475" y="73610"/>
                    <a:pt x="4647605" y="92898"/>
                    <a:pt x="4639003" y="112395"/>
                  </a:cubicBezTo>
                  <a:lnTo>
                    <a:pt x="4558234" y="112350"/>
                  </a:lnTo>
                  <a:cubicBezTo>
                    <a:pt x="4576703" y="70649"/>
                    <a:pt x="4596512" y="30331"/>
                    <a:pt x="4626323" y="14198"/>
                  </a:cubicBezTo>
                  <a:cubicBezTo>
                    <a:pt x="4642083" y="22711"/>
                    <a:pt x="4655046" y="37996"/>
                    <a:pt x="4666506" y="56689"/>
                  </a:cubicBezTo>
                  <a:close/>
                  <a:moveTo>
                    <a:pt x="4552191" y="112335"/>
                  </a:moveTo>
                  <a:lnTo>
                    <a:pt x="4529286" y="112321"/>
                  </a:lnTo>
                  <a:cubicBezTo>
                    <a:pt x="4550584" y="64219"/>
                    <a:pt x="4573682" y="17949"/>
                    <a:pt x="4611842" y="8543"/>
                  </a:cubicBezTo>
                  <a:cubicBezTo>
                    <a:pt x="4614699" y="9242"/>
                    <a:pt x="4617481" y="10165"/>
                    <a:pt x="4620175" y="11266"/>
                  </a:cubicBezTo>
                  <a:cubicBezTo>
                    <a:pt x="4590320" y="29572"/>
                    <a:pt x="4570646" y="70500"/>
                    <a:pt x="4552191" y="112335"/>
                  </a:cubicBezTo>
                  <a:close/>
                  <a:moveTo>
                    <a:pt x="4549765" y="117857"/>
                  </a:moveTo>
                  <a:cubicBezTo>
                    <a:pt x="4549006" y="119598"/>
                    <a:pt x="4548232" y="121340"/>
                    <a:pt x="4547473" y="123081"/>
                  </a:cubicBezTo>
                  <a:cubicBezTo>
                    <a:pt x="4546402" y="125522"/>
                    <a:pt x="4545330" y="127962"/>
                    <a:pt x="4544258" y="130388"/>
                  </a:cubicBezTo>
                  <a:lnTo>
                    <a:pt x="4521339" y="130388"/>
                  </a:lnTo>
                  <a:cubicBezTo>
                    <a:pt x="4522083" y="128692"/>
                    <a:pt x="4522827" y="126980"/>
                    <a:pt x="4523572" y="125283"/>
                  </a:cubicBezTo>
                  <a:cubicBezTo>
                    <a:pt x="4524658" y="122798"/>
                    <a:pt x="4525744" y="120313"/>
                    <a:pt x="4526845" y="117827"/>
                  </a:cubicBezTo>
                  <a:lnTo>
                    <a:pt x="4549765" y="117857"/>
                  </a:lnTo>
                  <a:close/>
                  <a:moveTo>
                    <a:pt x="4452744" y="125283"/>
                  </a:moveTo>
                  <a:cubicBezTo>
                    <a:pt x="4453488" y="126980"/>
                    <a:pt x="4454232" y="128692"/>
                    <a:pt x="4454976" y="130388"/>
                  </a:cubicBezTo>
                  <a:lnTo>
                    <a:pt x="4432057" y="130388"/>
                  </a:lnTo>
                  <a:cubicBezTo>
                    <a:pt x="4430986" y="127947"/>
                    <a:pt x="4429914" y="125507"/>
                    <a:pt x="4428842" y="123081"/>
                  </a:cubicBezTo>
                  <a:cubicBezTo>
                    <a:pt x="4428068" y="121310"/>
                    <a:pt x="4427295" y="119554"/>
                    <a:pt x="4426521" y="117782"/>
                  </a:cubicBezTo>
                  <a:lnTo>
                    <a:pt x="4449440" y="117797"/>
                  </a:lnTo>
                  <a:cubicBezTo>
                    <a:pt x="4450556" y="120283"/>
                    <a:pt x="4451657" y="122783"/>
                    <a:pt x="4452744" y="125283"/>
                  </a:cubicBezTo>
                  <a:close/>
                  <a:moveTo>
                    <a:pt x="4424110" y="112261"/>
                  </a:moveTo>
                  <a:cubicBezTo>
                    <a:pt x="4405670" y="70455"/>
                    <a:pt x="4385995" y="29572"/>
                    <a:pt x="4356170" y="11266"/>
                  </a:cubicBezTo>
                  <a:cubicBezTo>
                    <a:pt x="4358863" y="10165"/>
                    <a:pt x="4361646" y="9242"/>
                    <a:pt x="4364519" y="8543"/>
                  </a:cubicBezTo>
                  <a:cubicBezTo>
                    <a:pt x="4402663" y="17949"/>
                    <a:pt x="4425747" y="64189"/>
                    <a:pt x="4447043" y="112276"/>
                  </a:cubicBezTo>
                  <a:lnTo>
                    <a:pt x="4424110" y="112261"/>
                  </a:lnTo>
                  <a:close/>
                  <a:moveTo>
                    <a:pt x="4418067" y="112246"/>
                  </a:moveTo>
                  <a:lnTo>
                    <a:pt x="4337254" y="112201"/>
                  </a:lnTo>
                  <a:cubicBezTo>
                    <a:pt x="4328681" y="92780"/>
                    <a:pt x="4319840" y="73551"/>
                    <a:pt x="4309839" y="56689"/>
                  </a:cubicBezTo>
                  <a:cubicBezTo>
                    <a:pt x="4321284" y="37996"/>
                    <a:pt x="4334262" y="22711"/>
                    <a:pt x="4350023" y="14168"/>
                  </a:cubicBezTo>
                  <a:cubicBezTo>
                    <a:pt x="4379818" y="30301"/>
                    <a:pt x="4399627" y="70589"/>
                    <a:pt x="4418067" y="112246"/>
                  </a:cubicBezTo>
                  <a:close/>
                  <a:moveTo>
                    <a:pt x="4306609" y="51405"/>
                  </a:moveTo>
                  <a:cubicBezTo>
                    <a:pt x="4303127" y="45869"/>
                    <a:pt x="4299526" y="40630"/>
                    <a:pt x="4295716" y="35778"/>
                  </a:cubicBezTo>
                  <a:cubicBezTo>
                    <a:pt x="4307101" y="22205"/>
                    <a:pt x="4320093" y="12353"/>
                    <a:pt x="4335557" y="8543"/>
                  </a:cubicBezTo>
                  <a:cubicBezTo>
                    <a:pt x="4338414" y="9242"/>
                    <a:pt x="4341197" y="10165"/>
                    <a:pt x="4343891" y="11266"/>
                  </a:cubicBezTo>
                  <a:cubicBezTo>
                    <a:pt x="4329410" y="20151"/>
                    <a:pt x="4317325" y="34350"/>
                    <a:pt x="4306609" y="51405"/>
                  </a:cubicBezTo>
                  <a:close/>
                  <a:moveTo>
                    <a:pt x="4303380" y="56689"/>
                  </a:moveTo>
                  <a:cubicBezTo>
                    <a:pt x="4299481" y="63282"/>
                    <a:pt x="4295745" y="70217"/>
                    <a:pt x="4292144" y="77406"/>
                  </a:cubicBezTo>
                  <a:cubicBezTo>
                    <a:pt x="4288542" y="70217"/>
                    <a:pt x="4284806" y="63282"/>
                    <a:pt x="4280907" y="56689"/>
                  </a:cubicBezTo>
                  <a:cubicBezTo>
                    <a:pt x="4284494" y="50825"/>
                    <a:pt x="4288229" y="45303"/>
                    <a:pt x="4292144" y="40213"/>
                  </a:cubicBezTo>
                  <a:cubicBezTo>
                    <a:pt x="4296072" y="45303"/>
                    <a:pt x="4299793" y="50840"/>
                    <a:pt x="4303380" y="56689"/>
                  </a:cubicBezTo>
                  <a:close/>
                  <a:moveTo>
                    <a:pt x="4277677" y="51405"/>
                  </a:moveTo>
                  <a:cubicBezTo>
                    <a:pt x="4274195" y="45869"/>
                    <a:pt x="4270594" y="40630"/>
                    <a:pt x="4266783" y="35778"/>
                  </a:cubicBezTo>
                  <a:cubicBezTo>
                    <a:pt x="4270251" y="31641"/>
                    <a:pt x="4273883" y="27861"/>
                    <a:pt x="4277677" y="24482"/>
                  </a:cubicBezTo>
                  <a:cubicBezTo>
                    <a:pt x="4281472" y="27861"/>
                    <a:pt x="4285089" y="31641"/>
                    <a:pt x="4288571" y="35778"/>
                  </a:cubicBezTo>
                  <a:cubicBezTo>
                    <a:pt x="4284762" y="40630"/>
                    <a:pt x="4281145" y="45869"/>
                    <a:pt x="4277677" y="51405"/>
                  </a:cubicBezTo>
                  <a:close/>
                  <a:moveTo>
                    <a:pt x="4274433" y="56689"/>
                  </a:moveTo>
                  <a:cubicBezTo>
                    <a:pt x="4270534" y="63282"/>
                    <a:pt x="4266798" y="70217"/>
                    <a:pt x="4263196" y="77406"/>
                  </a:cubicBezTo>
                  <a:cubicBezTo>
                    <a:pt x="4259595" y="70217"/>
                    <a:pt x="4255859" y="63282"/>
                    <a:pt x="4251960" y="56689"/>
                  </a:cubicBezTo>
                  <a:cubicBezTo>
                    <a:pt x="4255546" y="50825"/>
                    <a:pt x="4259282" y="45303"/>
                    <a:pt x="4263196" y="40213"/>
                  </a:cubicBezTo>
                  <a:cubicBezTo>
                    <a:pt x="4267126" y="45303"/>
                    <a:pt x="4270861" y="50840"/>
                    <a:pt x="4274433" y="56689"/>
                  </a:cubicBezTo>
                  <a:close/>
                  <a:moveTo>
                    <a:pt x="4248730" y="51405"/>
                  </a:moveTo>
                  <a:cubicBezTo>
                    <a:pt x="4238015" y="34350"/>
                    <a:pt x="4225930" y="20136"/>
                    <a:pt x="4211449" y="11266"/>
                  </a:cubicBezTo>
                  <a:cubicBezTo>
                    <a:pt x="4214143" y="10165"/>
                    <a:pt x="4216926" y="9242"/>
                    <a:pt x="4219798" y="8543"/>
                  </a:cubicBezTo>
                  <a:cubicBezTo>
                    <a:pt x="4235247" y="12353"/>
                    <a:pt x="4248239" y="22190"/>
                    <a:pt x="4259625" y="35778"/>
                  </a:cubicBezTo>
                  <a:cubicBezTo>
                    <a:pt x="4255815" y="40630"/>
                    <a:pt x="4252198" y="45869"/>
                    <a:pt x="4248730" y="51405"/>
                  </a:cubicBezTo>
                  <a:close/>
                  <a:moveTo>
                    <a:pt x="4245501" y="56703"/>
                  </a:moveTo>
                  <a:cubicBezTo>
                    <a:pt x="4235514" y="73536"/>
                    <a:pt x="4226689" y="92735"/>
                    <a:pt x="4218116" y="112142"/>
                  </a:cubicBezTo>
                  <a:lnTo>
                    <a:pt x="4137347" y="112097"/>
                  </a:lnTo>
                  <a:cubicBezTo>
                    <a:pt x="4155772" y="70485"/>
                    <a:pt x="4175566" y="30301"/>
                    <a:pt x="4205317" y="14198"/>
                  </a:cubicBezTo>
                  <a:cubicBezTo>
                    <a:pt x="4221078" y="22711"/>
                    <a:pt x="4234056" y="37996"/>
                    <a:pt x="4245501" y="56703"/>
                  </a:cubicBezTo>
                  <a:close/>
                  <a:moveTo>
                    <a:pt x="4131305" y="112068"/>
                  </a:moveTo>
                  <a:lnTo>
                    <a:pt x="4108401" y="112053"/>
                  </a:lnTo>
                  <a:cubicBezTo>
                    <a:pt x="4129667" y="64056"/>
                    <a:pt x="4152736" y="17919"/>
                    <a:pt x="4190836" y="8528"/>
                  </a:cubicBezTo>
                  <a:cubicBezTo>
                    <a:pt x="4193693" y="9227"/>
                    <a:pt x="4196477" y="10150"/>
                    <a:pt x="4199171" y="11251"/>
                  </a:cubicBezTo>
                  <a:cubicBezTo>
                    <a:pt x="4169390" y="29528"/>
                    <a:pt x="4149730" y="70336"/>
                    <a:pt x="4131305" y="112068"/>
                  </a:cubicBezTo>
                  <a:close/>
                  <a:moveTo>
                    <a:pt x="4128879" y="117589"/>
                  </a:moveTo>
                  <a:cubicBezTo>
                    <a:pt x="4128075" y="119420"/>
                    <a:pt x="4127271" y="121250"/>
                    <a:pt x="4126483" y="123066"/>
                  </a:cubicBezTo>
                  <a:cubicBezTo>
                    <a:pt x="4125411" y="125507"/>
                    <a:pt x="4124340" y="127947"/>
                    <a:pt x="4123268" y="130388"/>
                  </a:cubicBezTo>
                  <a:lnTo>
                    <a:pt x="4100349" y="130388"/>
                  </a:lnTo>
                  <a:cubicBezTo>
                    <a:pt x="4101093" y="128692"/>
                    <a:pt x="4101837" y="126980"/>
                    <a:pt x="4102581" y="125283"/>
                  </a:cubicBezTo>
                  <a:cubicBezTo>
                    <a:pt x="4103712" y="122709"/>
                    <a:pt x="4104828" y="120149"/>
                    <a:pt x="4105960" y="117574"/>
                  </a:cubicBezTo>
                  <a:lnTo>
                    <a:pt x="4128879" y="117589"/>
                  </a:lnTo>
                  <a:close/>
                  <a:moveTo>
                    <a:pt x="4031739" y="125283"/>
                  </a:moveTo>
                  <a:cubicBezTo>
                    <a:pt x="4032483" y="126980"/>
                    <a:pt x="4033227" y="128692"/>
                    <a:pt x="4033971" y="130388"/>
                  </a:cubicBezTo>
                  <a:lnTo>
                    <a:pt x="4011052" y="130388"/>
                  </a:lnTo>
                  <a:cubicBezTo>
                    <a:pt x="4009980" y="127947"/>
                    <a:pt x="4008909" y="125507"/>
                    <a:pt x="4007837" y="123066"/>
                  </a:cubicBezTo>
                  <a:cubicBezTo>
                    <a:pt x="4007019" y="121220"/>
                    <a:pt x="4006215" y="119360"/>
                    <a:pt x="4005396" y="117500"/>
                  </a:cubicBezTo>
                  <a:lnTo>
                    <a:pt x="4028316" y="117515"/>
                  </a:lnTo>
                  <a:cubicBezTo>
                    <a:pt x="4029477" y="120119"/>
                    <a:pt x="4030608" y="122709"/>
                    <a:pt x="4031739" y="125283"/>
                  </a:cubicBezTo>
                  <a:close/>
                  <a:moveTo>
                    <a:pt x="4002985" y="111993"/>
                  </a:moveTo>
                  <a:cubicBezTo>
                    <a:pt x="3984575" y="70277"/>
                    <a:pt x="3964930" y="29513"/>
                    <a:pt x="3935134" y="11251"/>
                  </a:cubicBezTo>
                  <a:cubicBezTo>
                    <a:pt x="3937828" y="10150"/>
                    <a:pt x="3940611" y="9242"/>
                    <a:pt x="3943469" y="8528"/>
                  </a:cubicBezTo>
                  <a:cubicBezTo>
                    <a:pt x="3981554" y="17919"/>
                    <a:pt x="4004623" y="64011"/>
                    <a:pt x="4025890" y="111993"/>
                  </a:cubicBezTo>
                  <a:lnTo>
                    <a:pt x="4002985" y="111993"/>
                  </a:lnTo>
                  <a:close/>
                  <a:moveTo>
                    <a:pt x="3996957" y="111993"/>
                  </a:moveTo>
                  <a:lnTo>
                    <a:pt x="3916144" y="111948"/>
                  </a:lnTo>
                  <a:cubicBezTo>
                    <a:pt x="3907601" y="92601"/>
                    <a:pt x="3898790" y="73476"/>
                    <a:pt x="3888834" y="56689"/>
                  </a:cubicBezTo>
                  <a:cubicBezTo>
                    <a:pt x="3900279" y="37996"/>
                    <a:pt x="3913257" y="22711"/>
                    <a:pt x="3929018" y="14183"/>
                  </a:cubicBezTo>
                  <a:cubicBezTo>
                    <a:pt x="3958739" y="30272"/>
                    <a:pt x="3978533" y="70411"/>
                    <a:pt x="3996957" y="111993"/>
                  </a:cubicBezTo>
                  <a:close/>
                  <a:moveTo>
                    <a:pt x="3885589" y="51390"/>
                  </a:moveTo>
                  <a:cubicBezTo>
                    <a:pt x="3882122" y="45854"/>
                    <a:pt x="3878505" y="40615"/>
                    <a:pt x="3874695" y="35763"/>
                  </a:cubicBezTo>
                  <a:cubicBezTo>
                    <a:pt x="3886081" y="22190"/>
                    <a:pt x="3899073" y="12353"/>
                    <a:pt x="3914537" y="8543"/>
                  </a:cubicBezTo>
                  <a:cubicBezTo>
                    <a:pt x="3917394" y="9242"/>
                    <a:pt x="3920177" y="10165"/>
                    <a:pt x="3922871" y="11266"/>
                  </a:cubicBezTo>
                  <a:cubicBezTo>
                    <a:pt x="3908390" y="20136"/>
                    <a:pt x="3896305" y="34335"/>
                    <a:pt x="3885589" y="51390"/>
                  </a:cubicBezTo>
                  <a:close/>
                  <a:moveTo>
                    <a:pt x="3882360" y="56674"/>
                  </a:moveTo>
                  <a:cubicBezTo>
                    <a:pt x="3878461" y="63252"/>
                    <a:pt x="3874725" y="70202"/>
                    <a:pt x="3871124" y="77376"/>
                  </a:cubicBezTo>
                  <a:cubicBezTo>
                    <a:pt x="3867522" y="70202"/>
                    <a:pt x="3863786" y="63252"/>
                    <a:pt x="3859887" y="56674"/>
                  </a:cubicBezTo>
                  <a:cubicBezTo>
                    <a:pt x="3863474" y="50825"/>
                    <a:pt x="3867210" y="45288"/>
                    <a:pt x="3871124" y="40198"/>
                  </a:cubicBezTo>
                  <a:cubicBezTo>
                    <a:pt x="3875053" y="45288"/>
                    <a:pt x="3878774" y="50825"/>
                    <a:pt x="3882360" y="56674"/>
                  </a:cubicBezTo>
                  <a:close/>
                  <a:moveTo>
                    <a:pt x="3856657" y="51390"/>
                  </a:moveTo>
                  <a:cubicBezTo>
                    <a:pt x="3853190" y="45854"/>
                    <a:pt x="3849573" y="40615"/>
                    <a:pt x="3845763" y="35763"/>
                  </a:cubicBezTo>
                  <a:cubicBezTo>
                    <a:pt x="3849231" y="31626"/>
                    <a:pt x="3852862" y="27846"/>
                    <a:pt x="3856657" y="24467"/>
                  </a:cubicBezTo>
                  <a:cubicBezTo>
                    <a:pt x="3860453" y="27846"/>
                    <a:pt x="3864069" y="31626"/>
                    <a:pt x="3867552" y="35763"/>
                  </a:cubicBezTo>
                  <a:cubicBezTo>
                    <a:pt x="3863742" y="40615"/>
                    <a:pt x="3860125" y="45854"/>
                    <a:pt x="3856657" y="51390"/>
                  </a:cubicBezTo>
                  <a:close/>
                  <a:moveTo>
                    <a:pt x="3853428" y="56674"/>
                  </a:moveTo>
                  <a:cubicBezTo>
                    <a:pt x="3849528" y="63252"/>
                    <a:pt x="3845793" y="70202"/>
                    <a:pt x="3842191" y="77376"/>
                  </a:cubicBezTo>
                  <a:cubicBezTo>
                    <a:pt x="3838590" y="70202"/>
                    <a:pt x="3834854" y="63252"/>
                    <a:pt x="3830955" y="56674"/>
                  </a:cubicBezTo>
                  <a:cubicBezTo>
                    <a:pt x="3834542" y="50825"/>
                    <a:pt x="3838277" y="45288"/>
                    <a:pt x="3842191" y="40198"/>
                  </a:cubicBezTo>
                  <a:cubicBezTo>
                    <a:pt x="3846105" y="45288"/>
                    <a:pt x="3849841" y="50825"/>
                    <a:pt x="3853428" y="56674"/>
                  </a:cubicBezTo>
                  <a:close/>
                  <a:moveTo>
                    <a:pt x="3827711" y="51390"/>
                  </a:moveTo>
                  <a:cubicBezTo>
                    <a:pt x="3816995" y="34335"/>
                    <a:pt x="3804910" y="20136"/>
                    <a:pt x="3790429" y="11266"/>
                  </a:cubicBezTo>
                  <a:cubicBezTo>
                    <a:pt x="3793123" y="10165"/>
                    <a:pt x="3795906" y="9257"/>
                    <a:pt x="3798778" y="8543"/>
                  </a:cubicBezTo>
                  <a:cubicBezTo>
                    <a:pt x="3814227" y="12353"/>
                    <a:pt x="3827219" y="22190"/>
                    <a:pt x="3838604" y="35763"/>
                  </a:cubicBezTo>
                  <a:cubicBezTo>
                    <a:pt x="3834794" y="40615"/>
                    <a:pt x="3831178" y="45854"/>
                    <a:pt x="3827711" y="51390"/>
                  </a:cubicBezTo>
                  <a:close/>
                  <a:moveTo>
                    <a:pt x="3824481" y="56674"/>
                  </a:moveTo>
                  <a:cubicBezTo>
                    <a:pt x="3814539" y="73446"/>
                    <a:pt x="3805729" y="92541"/>
                    <a:pt x="3797201" y="111859"/>
                  </a:cubicBezTo>
                  <a:lnTo>
                    <a:pt x="3716432" y="111814"/>
                  </a:lnTo>
                  <a:cubicBezTo>
                    <a:pt x="3734827" y="70291"/>
                    <a:pt x="3754606" y="30242"/>
                    <a:pt x="3784297" y="14183"/>
                  </a:cubicBezTo>
                  <a:cubicBezTo>
                    <a:pt x="3800058" y="22711"/>
                    <a:pt x="3813036" y="37996"/>
                    <a:pt x="3824481" y="56674"/>
                  </a:cubicBezTo>
                  <a:close/>
                  <a:moveTo>
                    <a:pt x="3710389" y="111814"/>
                  </a:moveTo>
                  <a:lnTo>
                    <a:pt x="3687484" y="111800"/>
                  </a:lnTo>
                  <a:cubicBezTo>
                    <a:pt x="3708722" y="63892"/>
                    <a:pt x="3731791" y="17904"/>
                    <a:pt x="3769817" y="8543"/>
                  </a:cubicBezTo>
                  <a:cubicBezTo>
                    <a:pt x="3772674" y="9242"/>
                    <a:pt x="3775456" y="10165"/>
                    <a:pt x="3778150" y="11266"/>
                  </a:cubicBezTo>
                  <a:cubicBezTo>
                    <a:pt x="3748414" y="29498"/>
                    <a:pt x="3728784" y="70157"/>
                    <a:pt x="3710389" y="111814"/>
                  </a:cubicBezTo>
                  <a:close/>
                  <a:moveTo>
                    <a:pt x="3707963" y="117336"/>
                  </a:moveTo>
                  <a:cubicBezTo>
                    <a:pt x="3707115" y="119256"/>
                    <a:pt x="3706281" y="121176"/>
                    <a:pt x="3705448" y="123081"/>
                  </a:cubicBezTo>
                  <a:cubicBezTo>
                    <a:pt x="3704376" y="125522"/>
                    <a:pt x="3703305" y="127962"/>
                    <a:pt x="3702233" y="130403"/>
                  </a:cubicBezTo>
                  <a:lnTo>
                    <a:pt x="3679314" y="130403"/>
                  </a:lnTo>
                  <a:cubicBezTo>
                    <a:pt x="3680058" y="128692"/>
                    <a:pt x="3680802" y="126995"/>
                    <a:pt x="3681561" y="125283"/>
                  </a:cubicBezTo>
                  <a:cubicBezTo>
                    <a:pt x="3682722" y="122634"/>
                    <a:pt x="3683898" y="119970"/>
                    <a:pt x="3685059" y="117306"/>
                  </a:cubicBezTo>
                  <a:lnTo>
                    <a:pt x="3707963" y="117336"/>
                  </a:lnTo>
                  <a:close/>
                  <a:moveTo>
                    <a:pt x="3610674" y="125283"/>
                  </a:moveTo>
                  <a:cubicBezTo>
                    <a:pt x="3611418" y="126980"/>
                    <a:pt x="3612163" y="128692"/>
                    <a:pt x="3612921" y="130403"/>
                  </a:cubicBezTo>
                  <a:lnTo>
                    <a:pt x="3590002" y="130403"/>
                  </a:lnTo>
                  <a:cubicBezTo>
                    <a:pt x="3588931" y="127962"/>
                    <a:pt x="3587859" y="125522"/>
                    <a:pt x="3586788" y="123081"/>
                  </a:cubicBezTo>
                  <a:cubicBezTo>
                    <a:pt x="3585939" y="121146"/>
                    <a:pt x="3585091" y="119197"/>
                    <a:pt x="3584228" y="117262"/>
                  </a:cubicBezTo>
                  <a:lnTo>
                    <a:pt x="3607147" y="117277"/>
                  </a:lnTo>
                  <a:cubicBezTo>
                    <a:pt x="3608338" y="119941"/>
                    <a:pt x="3609513" y="122619"/>
                    <a:pt x="3610674" y="125283"/>
                  </a:cubicBezTo>
                  <a:close/>
                  <a:moveTo>
                    <a:pt x="3581816" y="111740"/>
                  </a:moveTo>
                  <a:cubicBezTo>
                    <a:pt x="3566561" y="77212"/>
                    <a:pt x="3550443" y="43368"/>
                    <a:pt x="3528432" y="22429"/>
                  </a:cubicBezTo>
                  <a:cubicBezTo>
                    <a:pt x="3531721" y="19690"/>
                    <a:pt x="3535159" y="17279"/>
                    <a:pt x="3538716" y="15210"/>
                  </a:cubicBezTo>
                  <a:cubicBezTo>
                    <a:pt x="3567380" y="31894"/>
                    <a:pt x="3586713" y="71125"/>
                    <a:pt x="3604721" y="111770"/>
                  </a:cubicBezTo>
                  <a:lnTo>
                    <a:pt x="3581816" y="111740"/>
                  </a:lnTo>
                  <a:close/>
                  <a:moveTo>
                    <a:pt x="3524235" y="18663"/>
                  </a:moveTo>
                  <a:cubicBezTo>
                    <a:pt x="3521437" y="16297"/>
                    <a:pt x="3518564" y="14124"/>
                    <a:pt x="3515573" y="12204"/>
                  </a:cubicBezTo>
                  <a:cubicBezTo>
                    <a:pt x="3518371" y="10939"/>
                    <a:pt x="3521258" y="9882"/>
                    <a:pt x="3524220" y="9049"/>
                  </a:cubicBezTo>
                  <a:cubicBezTo>
                    <a:pt x="3527197" y="9882"/>
                    <a:pt x="3530084" y="10939"/>
                    <a:pt x="3532882" y="12204"/>
                  </a:cubicBezTo>
                  <a:cubicBezTo>
                    <a:pt x="3529905" y="14124"/>
                    <a:pt x="3527033" y="16297"/>
                    <a:pt x="3524235" y="18663"/>
                  </a:cubicBezTo>
                  <a:close/>
                  <a:moveTo>
                    <a:pt x="3535070" y="7040"/>
                  </a:moveTo>
                  <a:cubicBezTo>
                    <a:pt x="3536260" y="6935"/>
                    <a:pt x="3537480" y="6876"/>
                    <a:pt x="3538701" y="6846"/>
                  </a:cubicBezTo>
                  <a:cubicBezTo>
                    <a:pt x="3539921" y="6876"/>
                    <a:pt x="3541142" y="6935"/>
                    <a:pt x="3542347" y="7040"/>
                  </a:cubicBezTo>
                  <a:cubicBezTo>
                    <a:pt x="3541112" y="7590"/>
                    <a:pt x="3539907" y="8186"/>
                    <a:pt x="3538716" y="8811"/>
                  </a:cubicBezTo>
                  <a:cubicBezTo>
                    <a:pt x="3537510" y="8200"/>
                    <a:pt x="3536305" y="7605"/>
                    <a:pt x="3535070" y="7040"/>
                  </a:cubicBezTo>
                  <a:close/>
                  <a:moveTo>
                    <a:pt x="3481224" y="6861"/>
                  </a:moveTo>
                  <a:cubicBezTo>
                    <a:pt x="3469481" y="12040"/>
                    <a:pt x="3459242" y="20553"/>
                    <a:pt x="3450044" y="31358"/>
                  </a:cubicBezTo>
                  <a:cubicBezTo>
                    <a:pt x="3446814" y="27548"/>
                    <a:pt x="3443436" y="24036"/>
                    <a:pt x="3439924" y="20836"/>
                  </a:cubicBezTo>
                  <a:cubicBezTo>
                    <a:pt x="3451235" y="12011"/>
                    <a:pt x="3464049" y="6772"/>
                    <a:pt x="3478991" y="6772"/>
                  </a:cubicBezTo>
                  <a:cubicBezTo>
                    <a:pt x="3479750" y="6787"/>
                    <a:pt x="3480480" y="6846"/>
                    <a:pt x="3481224" y="6861"/>
                  </a:cubicBezTo>
                  <a:close/>
                  <a:moveTo>
                    <a:pt x="3446472" y="35763"/>
                  </a:moveTo>
                  <a:cubicBezTo>
                    <a:pt x="3442677" y="40615"/>
                    <a:pt x="3439061" y="45854"/>
                    <a:pt x="3435578" y="51390"/>
                  </a:cubicBezTo>
                  <a:cubicBezTo>
                    <a:pt x="3432095" y="45854"/>
                    <a:pt x="3428494" y="40615"/>
                    <a:pt x="3424684" y="35763"/>
                  </a:cubicBezTo>
                  <a:cubicBezTo>
                    <a:pt x="3428151" y="31626"/>
                    <a:pt x="3431783" y="27861"/>
                    <a:pt x="3435578" y="24467"/>
                  </a:cubicBezTo>
                  <a:cubicBezTo>
                    <a:pt x="3439373" y="27846"/>
                    <a:pt x="3442990" y="31626"/>
                    <a:pt x="3446472" y="35763"/>
                  </a:cubicBezTo>
                  <a:close/>
                  <a:moveTo>
                    <a:pt x="3421112" y="31358"/>
                  </a:moveTo>
                  <a:cubicBezTo>
                    <a:pt x="3414593" y="23693"/>
                    <a:pt x="3407554" y="17190"/>
                    <a:pt x="3399814" y="12189"/>
                  </a:cubicBezTo>
                  <a:cubicBezTo>
                    <a:pt x="3402613" y="10924"/>
                    <a:pt x="3405500" y="9867"/>
                    <a:pt x="3408461" y="9034"/>
                  </a:cubicBezTo>
                  <a:cubicBezTo>
                    <a:pt x="3416722" y="11355"/>
                    <a:pt x="3424267" y="15403"/>
                    <a:pt x="3431233" y="20836"/>
                  </a:cubicBezTo>
                  <a:cubicBezTo>
                    <a:pt x="3427720" y="24036"/>
                    <a:pt x="3424341" y="27563"/>
                    <a:pt x="3421112" y="31358"/>
                  </a:cubicBezTo>
                  <a:close/>
                  <a:moveTo>
                    <a:pt x="3393996" y="8825"/>
                  </a:moveTo>
                  <a:cubicBezTo>
                    <a:pt x="3392790" y="8200"/>
                    <a:pt x="3391585" y="7605"/>
                    <a:pt x="3390364" y="7054"/>
                  </a:cubicBezTo>
                  <a:cubicBezTo>
                    <a:pt x="3391555" y="6950"/>
                    <a:pt x="3392775" y="6891"/>
                    <a:pt x="3393996" y="6861"/>
                  </a:cubicBezTo>
                  <a:cubicBezTo>
                    <a:pt x="3395216" y="6891"/>
                    <a:pt x="3396436" y="6950"/>
                    <a:pt x="3397642" y="7054"/>
                  </a:cubicBezTo>
                  <a:cubicBezTo>
                    <a:pt x="3396406" y="7605"/>
                    <a:pt x="3395186" y="8200"/>
                    <a:pt x="3393996" y="8825"/>
                  </a:cubicBezTo>
                  <a:close/>
                  <a:moveTo>
                    <a:pt x="3365450" y="6861"/>
                  </a:moveTo>
                  <a:cubicBezTo>
                    <a:pt x="3364706" y="7189"/>
                    <a:pt x="3363962" y="7531"/>
                    <a:pt x="3363218" y="7888"/>
                  </a:cubicBezTo>
                  <a:cubicBezTo>
                    <a:pt x="3362623" y="7590"/>
                    <a:pt x="3362012" y="7307"/>
                    <a:pt x="3361402" y="7040"/>
                  </a:cubicBezTo>
                  <a:cubicBezTo>
                    <a:pt x="3362593" y="6935"/>
                    <a:pt x="3363813" y="6876"/>
                    <a:pt x="3365034" y="6846"/>
                  </a:cubicBezTo>
                  <a:cubicBezTo>
                    <a:pt x="3365182" y="6861"/>
                    <a:pt x="3365317" y="6861"/>
                    <a:pt x="3365450" y="6861"/>
                  </a:cubicBezTo>
                  <a:close/>
                  <a:moveTo>
                    <a:pt x="3255853" y="122084"/>
                  </a:moveTo>
                  <a:cubicBezTo>
                    <a:pt x="3255124" y="120402"/>
                    <a:pt x="3254380" y="118720"/>
                    <a:pt x="3253650" y="117038"/>
                  </a:cubicBezTo>
                  <a:lnTo>
                    <a:pt x="3258071" y="117038"/>
                  </a:lnTo>
                  <a:cubicBezTo>
                    <a:pt x="3257327" y="118735"/>
                    <a:pt x="3256597" y="120402"/>
                    <a:pt x="3255853" y="122084"/>
                  </a:cubicBezTo>
                  <a:close/>
                  <a:moveTo>
                    <a:pt x="3226921" y="122084"/>
                  </a:moveTo>
                  <a:cubicBezTo>
                    <a:pt x="3226177" y="120402"/>
                    <a:pt x="3225448" y="118705"/>
                    <a:pt x="3224704" y="117023"/>
                  </a:cubicBezTo>
                  <a:lnTo>
                    <a:pt x="3229139" y="117023"/>
                  </a:lnTo>
                  <a:cubicBezTo>
                    <a:pt x="3228395" y="118720"/>
                    <a:pt x="3227650" y="120402"/>
                    <a:pt x="3226921" y="122084"/>
                  </a:cubicBezTo>
                  <a:close/>
                  <a:moveTo>
                    <a:pt x="3121357" y="7054"/>
                  </a:moveTo>
                  <a:cubicBezTo>
                    <a:pt x="3120762" y="7322"/>
                    <a:pt x="3120167" y="7605"/>
                    <a:pt x="3119571" y="7903"/>
                  </a:cubicBezTo>
                  <a:cubicBezTo>
                    <a:pt x="3118827" y="7546"/>
                    <a:pt x="3118083" y="7203"/>
                    <a:pt x="3117339" y="6876"/>
                  </a:cubicBezTo>
                  <a:cubicBezTo>
                    <a:pt x="3117458" y="6876"/>
                    <a:pt x="3117562" y="6861"/>
                    <a:pt x="3117681" y="6861"/>
                  </a:cubicBezTo>
                  <a:cubicBezTo>
                    <a:pt x="3118917" y="6891"/>
                    <a:pt x="3120152" y="6950"/>
                    <a:pt x="3121357" y="7054"/>
                  </a:cubicBezTo>
                  <a:close/>
                  <a:moveTo>
                    <a:pt x="3059712" y="6846"/>
                  </a:moveTo>
                  <a:cubicBezTo>
                    <a:pt x="3060933" y="6876"/>
                    <a:pt x="3062153" y="6935"/>
                    <a:pt x="3063344" y="7040"/>
                  </a:cubicBezTo>
                  <a:cubicBezTo>
                    <a:pt x="3057599" y="9614"/>
                    <a:pt x="3052211" y="13008"/>
                    <a:pt x="3047137" y="17071"/>
                  </a:cubicBezTo>
                  <a:cubicBezTo>
                    <a:pt x="3044443" y="14913"/>
                    <a:pt x="3041675" y="12978"/>
                    <a:pt x="3038802" y="11222"/>
                  </a:cubicBezTo>
                  <a:cubicBezTo>
                    <a:pt x="3045276" y="8573"/>
                    <a:pt x="3052227" y="7069"/>
                    <a:pt x="3059712" y="6846"/>
                  </a:cubicBezTo>
                  <a:close/>
                  <a:moveTo>
                    <a:pt x="3042776" y="20776"/>
                  </a:moveTo>
                  <a:cubicBezTo>
                    <a:pt x="3039264" y="23961"/>
                    <a:pt x="3035900" y="27489"/>
                    <a:pt x="3032656" y="31284"/>
                  </a:cubicBezTo>
                  <a:cubicBezTo>
                    <a:pt x="3029426" y="27489"/>
                    <a:pt x="3026048" y="23961"/>
                    <a:pt x="3022535" y="20776"/>
                  </a:cubicBezTo>
                  <a:cubicBezTo>
                    <a:pt x="3025780" y="18246"/>
                    <a:pt x="3029143" y="16029"/>
                    <a:pt x="3032656" y="14139"/>
                  </a:cubicBezTo>
                  <a:cubicBezTo>
                    <a:pt x="3036168" y="16029"/>
                    <a:pt x="3039531" y="18246"/>
                    <a:pt x="3042776" y="20776"/>
                  </a:cubicBezTo>
                  <a:close/>
                  <a:moveTo>
                    <a:pt x="3018189" y="17071"/>
                  </a:moveTo>
                  <a:cubicBezTo>
                    <a:pt x="3012996" y="12903"/>
                    <a:pt x="3007474" y="9480"/>
                    <a:pt x="3001565" y="6876"/>
                  </a:cubicBezTo>
                  <a:cubicBezTo>
                    <a:pt x="3002310" y="6846"/>
                    <a:pt x="3003054" y="6787"/>
                    <a:pt x="3003798" y="6787"/>
                  </a:cubicBezTo>
                  <a:cubicBezTo>
                    <a:pt x="3011968" y="6787"/>
                    <a:pt x="3019499" y="8364"/>
                    <a:pt x="3026509" y="11222"/>
                  </a:cubicBezTo>
                  <a:cubicBezTo>
                    <a:pt x="3023651" y="12963"/>
                    <a:pt x="3020869" y="14913"/>
                    <a:pt x="3018189" y="17071"/>
                  </a:cubicBezTo>
                  <a:close/>
                  <a:moveTo>
                    <a:pt x="2820263" y="111264"/>
                  </a:moveTo>
                  <a:cubicBezTo>
                    <a:pt x="2820888" y="109835"/>
                    <a:pt x="2821528" y="108421"/>
                    <a:pt x="2822168" y="106992"/>
                  </a:cubicBezTo>
                  <a:cubicBezTo>
                    <a:pt x="2822808" y="108407"/>
                    <a:pt x="2823433" y="109835"/>
                    <a:pt x="2824073" y="111264"/>
                  </a:cubicBezTo>
                  <a:lnTo>
                    <a:pt x="2820263" y="111264"/>
                  </a:lnTo>
                  <a:close/>
                  <a:moveTo>
                    <a:pt x="2700799" y="6876"/>
                  </a:moveTo>
                  <a:cubicBezTo>
                    <a:pt x="2700055" y="7203"/>
                    <a:pt x="2699311" y="7546"/>
                    <a:pt x="2698567" y="7903"/>
                  </a:cubicBezTo>
                  <a:cubicBezTo>
                    <a:pt x="2697822" y="7546"/>
                    <a:pt x="2697078" y="7203"/>
                    <a:pt x="2696334" y="6876"/>
                  </a:cubicBezTo>
                  <a:cubicBezTo>
                    <a:pt x="2697063" y="6846"/>
                    <a:pt x="2697777" y="6802"/>
                    <a:pt x="2698507" y="6802"/>
                  </a:cubicBezTo>
                  <a:cubicBezTo>
                    <a:pt x="2699281" y="6787"/>
                    <a:pt x="2700040" y="6846"/>
                    <a:pt x="2700799" y="6876"/>
                  </a:cubicBezTo>
                  <a:close/>
                  <a:moveTo>
                    <a:pt x="2671732" y="6861"/>
                  </a:moveTo>
                  <a:cubicBezTo>
                    <a:pt x="2670988" y="7189"/>
                    <a:pt x="2670230" y="7531"/>
                    <a:pt x="2669500" y="7888"/>
                  </a:cubicBezTo>
                  <a:cubicBezTo>
                    <a:pt x="2668771" y="7531"/>
                    <a:pt x="2668027" y="7189"/>
                    <a:pt x="2667283" y="6861"/>
                  </a:cubicBezTo>
                  <a:cubicBezTo>
                    <a:pt x="2668041" y="6831"/>
                    <a:pt x="2668801" y="6772"/>
                    <a:pt x="2669575" y="6772"/>
                  </a:cubicBezTo>
                  <a:cubicBezTo>
                    <a:pt x="2670304" y="6787"/>
                    <a:pt x="2671004" y="6846"/>
                    <a:pt x="2671732" y="6861"/>
                  </a:cubicBezTo>
                  <a:close/>
                  <a:moveTo>
                    <a:pt x="2611666" y="31299"/>
                  </a:moveTo>
                  <a:cubicBezTo>
                    <a:pt x="2608436" y="27503"/>
                    <a:pt x="2605058" y="23976"/>
                    <a:pt x="2601546" y="20791"/>
                  </a:cubicBezTo>
                  <a:cubicBezTo>
                    <a:pt x="2604790" y="18261"/>
                    <a:pt x="2608153" y="16044"/>
                    <a:pt x="2611666" y="14139"/>
                  </a:cubicBezTo>
                  <a:cubicBezTo>
                    <a:pt x="2615178" y="16029"/>
                    <a:pt x="2618542" y="18261"/>
                    <a:pt x="2621786" y="20791"/>
                  </a:cubicBezTo>
                  <a:cubicBezTo>
                    <a:pt x="2618273" y="23976"/>
                    <a:pt x="2614910" y="27503"/>
                    <a:pt x="2611666" y="31299"/>
                  </a:cubicBezTo>
                  <a:close/>
                  <a:moveTo>
                    <a:pt x="2556078" y="6876"/>
                  </a:moveTo>
                  <a:cubicBezTo>
                    <a:pt x="2555334" y="7203"/>
                    <a:pt x="2554590" y="7546"/>
                    <a:pt x="2553846" y="7903"/>
                  </a:cubicBezTo>
                  <a:cubicBezTo>
                    <a:pt x="2553102" y="7546"/>
                    <a:pt x="2552357" y="7203"/>
                    <a:pt x="2551613" y="6876"/>
                  </a:cubicBezTo>
                  <a:cubicBezTo>
                    <a:pt x="2552343" y="6846"/>
                    <a:pt x="2553057" y="6802"/>
                    <a:pt x="2553786" y="6802"/>
                  </a:cubicBezTo>
                  <a:cubicBezTo>
                    <a:pt x="2554560" y="6787"/>
                    <a:pt x="2555319" y="6846"/>
                    <a:pt x="2556078" y="6876"/>
                  </a:cubicBezTo>
                  <a:close/>
                  <a:moveTo>
                    <a:pt x="2527012" y="6861"/>
                  </a:moveTo>
                  <a:cubicBezTo>
                    <a:pt x="2526268" y="7189"/>
                    <a:pt x="2525509" y="7531"/>
                    <a:pt x="2524780" y="7888"/>
                  </a:cubicBezTo>
                  <a:cubicBezTo>
                    <a:pt x="2524050" y="7531"/>
                    <a:pt x="2523306" y="7189"/>
                    <a:pt x="2522562" y="6861"/>
                  </a:cubicBezTo>
                  <a:cubicBezTo>
                    <a:pt x="2523321" y="6831"/>
                    <a:pt x="2524080" y="6772"/>
                    <a:pt x="2524854" y="6772"/>
                  </a:cubicBezTo>
                  <a:cubicBezTo>
                    <a:pt x="2525584" y="6787"/>
                    <a:pt x="2526298" y="6846"/>
                    <a:pt x="2527012" y="6861"/>
                  </a:cubicBezTo>
                  <a:close/>
                  <a:moveTo>
                    <a:pt x="2399392" y="110996"/>
                  </a:moveTo>
                  <a:cubicBezTo>
                    <a:pt x="2399987" y="109671"/>
                    <a:pt x="2400568" y="108347"/>
                    <a:pt x="2401163" y="107022"/>
                  </a:cubicBezTo>
                  <a:cubicBezTo>
                    <a:pt x="2401758" y="108347"/>
                    <a:pt x="2402339" y="109671"/>
                    <a:pt x="2402934" y="110996"/>
                  </a:cubicBezTo>
                  <a:lnTo>
                    <a:pt x="2399392" y="110996"/>
                  </a:lnTo>
                  <a:close/>
                  <a:moveTo>
                    <a:pt x="2279779" y="6876"/>
                  </a:moveTo>
                  <a:cubicBezTo>
                    <a:pt x="2279035" y="7203"/>
                    <a:pt x="2278291" y="7546"/>
                    <a:pt x="2277561" y="7903"/>
                  </a:cubicBezTo>
                  <a:cubicBezTo>
                    <a:pt x="2276817" y="7546"/>
                    <a:pt x="2276073" y="7203"/>
                    <a:pt x="2275329" y="6876"/>
                  </a:cubicBezTo>
                  <a:cubicBezTo>
                    <a:pt x="2276058" y="6846"/>
                    <a:pt x="2276772" y="6802"/>
                    <a:pt x="2277501" y="6802"/>
                  </a:cubicBezTo>
                  <a:cubicBezTo>
                    <a:pt x="2278261" y="6787"/>
                    <a:pt x="2279019" y="6846"/>
                    <a:pt x="2279779" y="6876"/>
                  </a:cubicBezTo>
                  <a:close/>
                  <a:moveTo>
                    <a:pt x="2250728" y="6861"/>
                  </a:moveTo>
                  <a:cubicBezTo>
                    <a:pt x="2249983" y="7189"/>
                    <a:pt x="2249224" y="7531"/>
                    <a:pt x="2248495" y="7888"/>
                  </a:cubicBezTo>
                  <a:cubicBezTo>
                    <a:pt x="2247766" y="7531"/>
                    <a:pt x="2247021" y="7189"/>
                    <a:pt x="2246263" y="6861"/>
                  </a:cubicBezTo>
                  <a:cubicBezTo>
                    <a:pt x="2247021" y="6831"/>
                    <a:pt x="2247781" y="6772"/>
                    <a:pt x="2248555" y="6772"/>
                  </a:cubicBezTo>
                  <a:cubicBezTo>
                    <a:pt x="2249284" y="6787"/>
                    <a:pt x="2249998" y="6846"/>
                    <a:pt x="2250728" y="6861"/>
                  </a:cubicBezTo>
                  <a:close/>
                  <a:moveTo>
                    <a:pt x="2190661" y="31299"/>
                  </a:moveTo>
                  <a:cubicBezTo>
                    <a:pt x="2187431" y="27503"/>
                    <a:pt x="2184053" y="23976"/>
                    <a:pt x="2180540" y="20791"/>
                  </a:cubicBezTo>
                  <a:cubicBezTo>
                    <a:pt x="2183785" y="18261"/>
                    <a:pt x="2187148" y="16044"/>
                    <a:pt x="2190661" y="14139"/>
                  </a:cubicBezTo>
                  <a:cubicBezTo>
                    <a:pt x="2194173" y="16029"/>
                    <a:pt x="2197536" y="18261"/>
                    <a:pt x="2200781" y="20791"/>
                  </a:cubicBezTo>
                  <a:cubicBezTo>
                    <a:pt x="2197269" y="23991"/>
                    <a:pt x="2193905" y="27503"/>
                    <a:pt x="2190661" y="31299"/>
                  </a:cubicBezTo>
                  <a:close/>
                  <a:moveTo>
                    <a:pt x="2135058" y="6876"/>
                  </a:moveTo>
                  <a:cubicBezTo>
                    <a:pt x="2134314" y="7203"/>
                    <a:pt x="2133570" y="7546"/>
                    <a:pt x="2132841" y="7903"/>
                  </a:cubicBezTo>
                  <a:cubicBezTo>
                    <a:pt x="2132097" y="7546"/>
                    <a:pt x="2131353" y="7203"/>
                    <a:pt x="2130608" y="6876"/>
                  </a:cubicBezTo>
                  <a:cubicBezTo>
                    <a:pt x="2131337" y="6846"/>
                    <a:pt x="2132052" y="6802"/>
                    <a:pt x="2132781" y="6802"/>
                  </a:cubicBezTo>
                  <a:cubicBezTo>
                    <a:pt x="2133555" y="6787"/>
                    <a:pt x="2134299" y="6846"/>
                    <a:pt x="2135058" y="6876"/>
                  </a:cubicBezTo>
                  <a:close/>
                  <a:moveTo>
                    <a:pt x="2106007" y="6861"/>
                  </a:moveTo>
                  <a:cubicBezTo>
                    <a:pt x="2105263" y="7189"/>
                    <a:pt x="2104504" y="7531"/>
                    <a:pt x="2103774" y="7888"/>
                  </a:cubicBezTo>
                  <a:cubicBezTo>
                    <a:pt x="2103045" y="7531"/>
                    <a:pt x="2102301" y="7189"/>
                    <a:pt x="2101542" y="6861"/>
                  </a:cubicBezTo>
                  <a:cubicBezTo>
                    <a:pt x="2102301" y="6831"/>
                    <a:pt x="2103060" y="6772"/>
                    <a:pt x="2103834" y="6772"/>
                  </a:cubicBezTo>
                  <a:cubicBezTo>
                    <a:pt x="2104578" y="6787"/>
                    <a:pt x="2105292" y="6846"/>
                    <a:pt x="2106007" y="6861"/>
                  </a:cubicBezTo>
                  <a:close/>
                  <a:moveTo>
                    <a:pt x="1995993" y="123081"/>
                  </a:moveTo>
                  <a:cubicBezTo>
                    <a:pt x="1995532" y="124137"/>
                    <a:pt x="1995071" y="125194"/>
                    <a:pt x="1994609" y="126251"/>
                  </a:cubicBezTo>
                  <a:cubicBezTo>
                    <a:pt x="1994148" y="125194"/>
                    <a:pt x="1993687" y="124137"/>
                    <a:pt x="1993225" y="123081"/>
                  </a:cubicBezTo>
                  <a:cubicBezTo>
                    <a:pt x="1992377" y="121161"/>
                    <a:pt x="1991543" y="119226"/>
                    <a:pt x="1990695" y="117292"/>
                  </a:cubicBezTo>
                  <a:lnTo>
                    <a:pt x="1998538" y="117292"/>
                  </a:lnTo>
                  <a:cubicBezTo>
                    <a:pt x="1997690" y="119226"/>
                    <a:pt x="1996842" y="121146"/>
                    <a:pt x="1995993" y="123081"/>
                  </a:cubicBezTo>
                  <a:close/>
                  <a:moveTo>
                    <a:pt x="1967061" y="123081"/>
                  </a:moveTo>
                  <a:cubicBezTo>
                    <a:pt x="1966600" y="124137"/>
                    <a:pt x="1966138" y="125194"/>
                    <a:pt x="1965677" y="126251"/>
                  </a:cubicBezTo>
                  <a:cubicBezTo>
                    <a:pt x="1965216" y="125194"/>
                    <a:pt x="1964754" y="124137"/>
                    <a:pt x="1964293" y="123081"/>
                  </a:cubicBezTo>
                  <a:cubicBezTo>
                    <a:pt x="1963445" y="121146"/>
                    <a:pt x="1962596" y="119211"/>
                    <a:pt x="1961748" y="117277"/>
                  </a:cubicBezTo>
                  <a:lnTo>
                    <a:pt x="1969621" y="117277"/>
                  </a:lnTo>
                  <a:cubicBezTo>
                    <a:pt x="1968743" y="119211"/>
                    <a:pt x="1967894" y="121146"/>
                    <a:pt x="1967061" y="123081"/>
                  </a:cubicBezTo>
                  <a:close/>
                  <a:moveTo>
                    <a:pt x="1858699" y="6876"/>
                  </a:moveTo>
                  <a:cubicBezTo>
                    <a:pt x="1857955" y="7203"/>
                    <a:pt x="1857211" y="7546"/>
                    <a:pt x="1856467" y="7903"/>
                  </a:cubicBezTo>
                  <a:cubicBezTo>
                    <a:pt x="1855723" y="7546"/>
                    <a:pt x="1854978" y="7203"/>
                    <a:pt x="1854234" y="6876"/>
                  </a:cubicBezTo>
                  <a:cubicBezTo>
                    <a:pt x="1854964" y="6846"/>
                    <a:pt x="1855693" y="6802"/>
                    <a:pt x="1856437" y="6802"/>
                  </a:cubicBezTo>
                  <a:cubicBezTo>
                    <a:pt x="1857211" y="6787"/>
                    <a:pt x="1857955" y="6846"/>
                    <a:pt x="1858699" y="6876"/>
                  </a:cubicBezTo>
                  <a:close/>
                  <a:moveTo>
                    <a:pt x="1827505" y="6787"/>
                  </a:moveTo>
                  <a:cubicBezTo>
                    <a:pt x="1828264" y="6787"/>
                    <a:pt x="1829008" y="6846"/>
                    <a:pt x="1829767" y="6876"/>
                  </a:cubicBezTo>
                  <a:cubicBezTo>
                    <a:pt x="1829008" y="7203"/>
                    <a:pt x="1828249" y="7561"/>
                    <a:pt x="1827505" y="7918"/>
                  </a:cubicBezTo>
                  <a:cubicBezTo>
                    <a:pt x="1826761" y="7561"/>
                    <a:pt x="1826002" y="7203"/>
                    <a:pt x="1825243" y="6876"/>
                  </a:cubicBezTo>
                  <a:cubicBezTo>
                    <a:pt x="1826002" y="6846"/>
                    <a:pt x="1826746" y="6787"/>
                    <a:pt x="1827505" y="6787"/>
                  </a:cubicBezTo>
                  <a:close/>
                  <a:moveTo>
                    <a:pt x="1821373" y="11266"/>
                  </a:moveTo>
                  <a:cubicBezTo>
                    <a:pt x="1813054" y="16371"/>
                    <a:pt x="1805523" y="23202"/>
                    <a:pt x="1798588" y="31358"/>
                  </a:cubicBezTo>
                  <a:cubicBezTo>
                    <a:pt x="1795358" y="27548"/>
                    <a:pt x="1791979" y="24036"/>
                    <a:pt x="1788467" y="20836"/>
                  </a:cubicBezTo>
                  <a:cubicBezTo>
                    <a:pt x="1795938" y="15002"/>
                    <a:pt x="1804064" y="10760"/>
                    <a:pt x="1813024" y="8543"/>
                  </a:cubicBezTo>
                  <a:cubicBezTo>
                    <a:pt x="1815896" y="9257"/>
                    <a:pt x="1818680" y="10165"/>
                    <a:pt x="1821373" y="11266"/>
                  </a:cubicBezTo>
                  <a:close/>
                  <a:moveTo>
                    <a:pt x="1795001" y="35763"/>
                  </a:moveTo>
                  <a:cubicBezTo>
                    <a:pt x="1791205" y="40615"/>
                    <a:pt x="1787589" y="45854"/>
                    <a:pt x="1784107" y="51390"/>
                  </a:cubicBezTo>
                  <a:cubicBezTo>
                    <a:pt x="1780624" y="45854"/>
                    <a:pt x="1777022" y="40615"/>
                    <a:pt x="1773212" y="35763"/>
                  </a:cubicBezTo>
                  <a:cubicBezTo>
                    <a:pt x="1776680" y="31626"/>
                    <a:pt x="1780311" y="27861"/>
                    <a:pt x="1784107" y="24467"/>
                  </a:cubicBezTo>
                  <a:cubicBezTo>
                    <a:pt x="1787916" y="27846"/>
                    <a:pt x="1791533" y="31626"/>
                    <a:pt x="1795001" y="35763"/>
                  </a:cubicBezTo>
                  <a:close/>
                  <a:moveTo>
                    <a:pt x="1769641" y="31358"/>
                  </a:moveTo>
                  <a:cubicBezTo>
                    <a:pt x="1760458" y="20553"/>
                    <a:pt x="1750204" y="12040"/>
                    <a:pt x="1738461" y="6861"/>
                  </a:cubicBezTo>
                  <a:cubicBezTo>
                    <a:pt x="1739205" y="6831"/>
                    <a:pt x="1739935" y="6772"/>
                    <a:pt x="1740693" y="6772"/>
                  </a:cubicBezTo>
                  <a:cubicBezTo>
                    <a:pt x="1755636" y="6772"/>
                    <a:pt x="1768450" y="12011"/>
                    <a:pt x="1779761" y="20836"/>
                  </a:cubicBezTo>
                  <a:cubicBezTo>
                    <a:pt x="1776248" y="24036"/>
                    <a:pt x="1772885" y="27563"/>
                    <a:pt x="1769641" y="31358"/>
                  </a:cubicBezTo>
                  <a:close/>
                  <a:moveTo>
                    <a:pt x="1682785" y="6787"/>
                  </a:moveTo>
                  <a:cubicBezTo>
                    <a:pt x="1683543" y="6787"/>
                    <a:pt x="1684288" y="6846"/>
                    <a:pt x="1685047" y="6876"/>
                  </a:cubicBezTo>
                  <a:cubicBezTo>
                    <a:pt x="1684288" y="7203"/>
                    <a:pt x="1683529" y="7561"/>
                    <a:pt x="1682785" y="7918"/>
                  </a:cubicBezTo>
                  <a:cubicBezTo>
                    <a:pt x="1682041" y="7561"/>
                    <a:pt x="1681281" y="7203"/>
                    <a:pt x="1680522" y="6876"/>
                  </a:cubicBezTo>
                  <a:cubicBezTo>
                    <a:pt x="1681281" y="6846"/>
                    <a:pt x="1682025" y="6787"/>
                    <a:pt x="1682785" y="6787"/>
                  </a:cubicBezTo>
                  <a:close/>
                  <a:moveTo>
                    <a:pt x="1697266" y="8543"/>
                  </a:moveTo>
                  <a:cubicBezTo>
                    <a:pt x="1700123" y="9257"/>
                    <a:pt x="1702906" y="10165"/>
                    <a:pt x="1705615" y="11266"/>
                  </a:cubicBezTo>
                  <a:cubicBezTo>
                    <a:pt x="1702742" y="13022"/>
                    <a:pt x="1699960" y="14987"/>
                    <a:pt x="1697266" y="17145"/>
                  </a:cubicBezTo>
                  <a:cubicBezTo>
                    <a:pt x="1694572" y="14987"/>
                    <a:pt x="1691789" y="13022"/>
                    <a:pt x="1688916" y="11266"/>
                  </a:cubicBezTo>
                  <a:cubicBezTo>
                    <a:pt x="1691610" y="10165"/>
                    <a:pt x="1694393" y="9257"/>
                    <a:pt x="1697266" y="8543"/>
                  </a:cubicBezTo>
                  <a:close/>
                  <a:moveTo>
                    <a:pt x="1692905" y="20866"/>
                  </a:moveTo>
                  <a:cubicBezTo>
                    <a:pt x="1670075" y="41627"/>
                    <a:pt x="1653569" y="76230"/>
                    <a:pt x="1637957" y="111547"/>
                  </a:cubicBezTo>
                  <a:lnTo>
                    <a:pt x="1615053" y="111532"/>
                  </a:lnTo>
                  <a:cubicBezTo>
                    <a:pt x="1633419" y="70128"/>
                    <a:pt x="1653167" y="30227"/>
                    <a:pt x="1682769" y="14183"/>
                  </a:cubicBezTo>
                  <a:cubicBezTo>
                    <a:pt x="1686297" y="16088"/>
                    <a:pt x="1689660" y="18336"/>
                    <a:pt x="1692905" y="20866"/>
                  </a:cubicBezTo>
                  <a:close/>
                  <a:moveTo>
                    <a:pt x="1635546" y="117068"/>
                  </a:moveTo>
                  <a:cubicBezTo>
                    <a:pt x="1634668" y="119077"/>
                    <a:pt x="1633791" y="121071"/>
                    <a:pt x="1632912" y="123081"/>
                  </a:cubicBezTo>
                  <a:cubicBezTo>
                    <a:pt x="1631841" y="125522"/>
                    <a:pt x="1630769" y="127962"/>
                    <a:pt x="1629698" y="130418"/>
                  </a:cubicBezTo>
                  <a:lnTo>
                    <a:pt x="1606778" y="130418"/>
                  </a:lnTo>
                  <a:cubicBezTo>
                    <a:pt x="1607522" y="128707"/>
                    <a:pt x="1608281" y="127010"/>
                    <a:pt x="1609025" y="125298"/>
                  </a:cubicBezTo>
                  <a:cubicBezTo>
                    <a:pt x="1610231" y="122560"/>
                    <a:pt x="1611437" y="119807"/>
                    <a:pt x="1612641" y="117068"/>
                  </a:cubicBezTo>
                  <a:lnTo>
                    <a:pt x="1635546" y="117068"/>
                  </a:lnTo>
                  <a:close/>
                  <a:moveTo>
                    <a:pt x="1538139" y="125283"/>
                  </a:moveTo>
                  <a:cubicBezTo>
                    <a:pt x="1538883" y="126995"/>
                    <a:pt x="1539627" y="128692"/>
                    <a:pt x="1540386" y="130403"/>
                  </a:cubicBezTo>
                  <a:lnTo>
                    <a:pt x="1517466" y="130403"/>
                  </a:lnTo>
                  <a:cubicBezTo>
                    <a:pt x="1516394" y="127962"/>
                    <a:pt x="1515323" y="125507"/>
                    <a:pt x="1514251" y="123066"/>
                  </a:cubicBezTo>
                  <a:cubicBezTo>
                    <a:pt x="1513358" y="121042"/>
                    <a:pt x="1512480" y="119018"/>
                    <a:pt x="1511587" y="116979"/>
                  </a:cubicBezTo>
                  <a:lnTo>
                    <a:pt x="1534507" y="116994"/>
                  </a:lnTo>
                  <a:cubicBezTo>
                    <a:pt x="1535712" y="119762"/>
                    <a:pt x="1536933" y="122530"/>
                    <a:pt x="1538139" y="125283"/>
                  </a:cubicBezTo>
                  <a:close/>
                  <a:moveTo>
                    <a:pt x="1509147" y="111472"/>
                  </a:moveTo>
                  <a:cubicBezTo>
                    <a:pt x="1491109" y="70634"/>
                    <a:pt x="1471851" y="30792"/>
                    <a:pt x="1443007" y="12189"/>
                  </a:cubicBezTo>
                  <a:cubicBezTo>
                    <a:pt x="1445806" y="10924"/>
                    <a:pt x="1448678" y="9867"/>
                    <a:pt x="1451654" y="9034"/>
                  </a:cubicBezTo>
                  <a:cubicBezTo>
                    <a:pt x="1488534" y="19377"/>
                    <a:pt x="1511185" y="64458"/>
                    <a:pt x="1532051" y="111487"/>
                  </a:cubicBezTo>
                  <a:lnTo>
                    <a:pt x="1509147" y="111472"/>
                  </a:lnTo>
                  <a:close/>
                  <a:moveTo>
                    <a:pt x="1437203" y="8811"/>
                  </a:moveTo>
                  <a:cubicBezTo>
                    <a:pt x="1436013" y="8186"/>
                    <a:pt x="1434807" y="7590"/>
                    <a:pt x="1433572" y="7040"/>
                  </a:cubicBezTo>
                  <a:cubicBezTo>
                    <a:pt x="1434762" y="6935"/>
                    <a:pt x="1435968" y="6891"/>
                    <a:pt x="1437189" y="6846"/>
                  </a:cubicBezTo>
                  <a:cubicBezTo>
                    <a:pt x="1438409" y="6876"/>
                    <a:pt x="1439629" y="6935"/>
                    <a:pt x="1440820" y="7040"/>
                  </a:cubicBezTo>
                  <a:cubicBezTo>
                    <a:pt x="1439599" y="7590"/>
                    <a:pt x="1438394" y="8186"/>
                    <a:pt x="1437203" y="8811"/>
                  </a:cubicBezTo>
                  <a:close/>
                  <a:moveTo>
                    <a:pt x="1364843" y="18633"/>
                  </a:moveTo>
                  <a:cubicBezTo>
                    <a:pt x="1359038" y="13722"/>
                    <a:pt x="1352832" y="9704"/>
                    <a:pt x="1346135" y="6772"/>
                  </a:cubicBezTo>
                  <a:lnTo>
                    <a:pt x="1383536" y="6772"/>
                  </a:lnTo>
                  <a:cubicBezTo>
                    <a:pt x="1376854" y="9719"/>
                    <a:pt x="1370648" y="13722"/>
                    <a:pt x="1364843" y="18633"/>
                  </a:cubicBezTo>
                  <a:close/>
                  <a:moveTo>
                    <a:pt x="1292468" y="6846"/>
                  </a:moveTo>
                  <a:cubicBezTo>
                    <a:pt x="1293689" y="6876"/>
                    <a:pt x="1294909" y="6935"/>
                    <a:pt x="1296099" y="7040"/>
                  </a:cubicBezTo>
                  <a:cubicBezTo>
                    <a:pt x="1294879" y="7590"/>
                    <a:pt x="1293673" y="8186"/>
                    <a:pt x="1292483" y="8811"/>
                  </a:cubicBezTo>
                  <a:cubicBezTo>
                    <a:pt x="1291292" y="8186"/>
                    <a:pt x="1290086" y="7590"/>
                    <a:pt x="1288852" y="7040"/>
                  </a:cubicBezTo>
                  <a:cubicBezTo>
                    <a:pt x="1290042" y="6935"/>
                    <a:pt x="1291262" y="6891"/>
                    <a:pt x="1292468" y="6846"/>
                  </a:cubicBezTo>
                  <a:close/>
                  <a:moveTo>
                    <a:pt x="1286664" y="12189"/>
                  </a:moveTo>
                  <a:cubicBezTo>
                    <a:pt x="1257880" y="30778"/>
                    <a:pt x="1238652" y="70529"/>
                    <a:pt x="1220644" y="111294"/>
                  </a:cubicBezTo>
                  <a:lnTo>
                    <a:pt x="1197739" y="111279"/>
                  </a:lnTo>
                  <a:cubicBezTo>
                    <a:pt x="1218560" y="64323"/>
                    <a:pt x="1241197" y="19348"/>
                    <a:pt x="1278017" y="9034"/>
                  </a:cubicBezTo>
                  <a:cubicBezTo>
                    <a:pt x="1280979" y="9867"/>
                    <a:pt x="1283866" y="10909"/>
                    <a:pt x="1286664" y="12189"/>
                  </a:cubicBezTo>
                  <a:close/>
                  <a:moveTo>
                    <a:pt x="1218203" y="116815"/>
                  </a:moveTo>
                  <a:cubicBezTo>
                    <a:pt x="1217280" y="118899"/>
                    <a:pt x="1216372" y="120997"/>
                    <a:pt x="1215449" y="123081"/>
                  </a:cubicBezTo>
                  <a:cubicBezTo>
                    <a:pt x="1214378" y="125522"/>
                    <a:pt x="1213306" y="127977"/>
                    <a:pt x="1212235" y="130418"/>
                  </a:cubicBezTo>
                  <a:lnTo>
                    <a:pt x="1189315" y="130418"/>
                  </a:lnTo>
                  <a:cubicBezTo>
                    <a:pt x="1190059" y="128707"/>
                    <a:pt x="1190818" y="126995"/>
                    <a:pt x="1191563" y="125298"/>
                  </a:cubicBezTo>
                  <a:cubicBezTo>
                    <a:pt x="1192798" y="122471"/>
                    <a:pt x="1194048" y="119643"/>
                    <a:pt x="1195283" y="116800"/>
                  </a:cubicBezTo>
                  <a:lnTo>
                    <a:pt x="1218203" y="116815"/>
                  </a:lnTo>
                  <a:close/>
                  <a:moveTo>
                    <a:pt x="1120750" y="125283"/>
                  </a:moveTo>
                  <a:cubicBezTo>
                    <a:pt x="1121494" y="126995"/>
                    <a:pt x="1122253" y="128707"/>
                    <a:pt x="1122997" y="130403"/>
                  </a:cubicBezTo>
                  <a:lnTo>
                    <a:pt x="1100078" y="130403"/>
                  </a:lnTo>
                  <a:cubicBezTo>
                    <a:pt x="1099006" y="127962"/>
                    <a:pt x="1097934" y="125507"/>
                    <a:pt x="1096863" y="123066"/>
                  </a:cubicBezTo>
                  <a:cubicBezTo>
                    <a:pt x="1095940" y="120953"/>
                    <a:pt x="1095018" y="118839"/>
                    <a:pt x="1094080" y="116726"/>
                  </a:cubicBezTo>
                  <a:lnTo>
                    <a:pt x="1116999" y="116741"/>
                  </a:lnTo>
                  <a:cubicBezTo>
                    <a:pt x="1118265" y="119598"/>
                    <a:pt x="1119515" y="122441"/>
                    <a:pt x="1120750" y="125283"/>
                  </a:cubicBezTo>
                  <a:close/>
                  <a:moveTo>
                    <a:pt x="1091654" y="111219"/>
                  </a:moveTo>
                  <a:cubicBezTo>
                    <a:pt x="1073348" y="69785"/>
                    <a:pt x="1053762" y="29408"/>
                    <a:pt x="1024161" y="11266"/>
                  </a:cubicBezTo>
                  <a:cubicBezTo>
                    <a:pt x="1026855" y="10165"/>
                    <a:pt x="1029637" y="9257"/>
                    <a:pt x="1032510" y="8543"/>
                  </a:cubicBezTo>
                  <a:cubicBezTo>
                    <a:pt x="1070387" y="17874"/>
                    <a:pt x="1093410" y="63535"/>
                    <a:pt x="1114574" y="111234"/>
                  </a:cubicBezTo>
                  <a:lnTo>
                    <a:pt x="1091654" y="111219"/>
                  </a:lnTo>
                  <a:close/>
                  <a:moveTo>
                    <a:pt x="1085612" y="111204"/>
                  </a:moveTo>
                  <a:lnTo>
                    <a:pt x="1004798" y="111160"/>
                  </a:lnTo>
                  <a:cubicBezTo>
                    <a:pt x="996375" y="92080"/>
                    <a:pt x="987668" y="73253"/>
                    <a:pt x="977845" y="56689"/>
                  </a:cubicBezTo>
                  <a:cubicBezTo>
                    <a:pt x="989290" y="37996"/>
                    <a:pt x="1002268" y="22711"/>
                    <a:pt x="1018029" y="14183"/>
                  </a:cubicBezTo>
                  <a:cubicBezTo>
                    <a:pt x="1047571" y="30167"/>
                    <a:pt x="1067291" y="69905"/>
                    <a:pt x="1085612" y="111204"/>
                  </a:cubicBezTo>
                  <a:close/>
                  <a:moveTo>
                    <a:pt x="974616" y="51405"/>
                  </a:moveTo>
                  <a:cubicBezTo>
                    <a:pt x="971148" y="45869"/>
                    <a:pt x="967531" y="40630"/>
                    <a:pt x="963721" y="35778"/>
                  </a:cubicBezTo>
                  <a:cubicBezTo>
                    <a:pt x="975107" y="22205"/>
                    <a:pt x="988100" y="12353"/>
                    <a:pt x="1003562" y="8543"/>
                  </a:cubicBezTo>
                  <a:cubicBezTo>
                    <a:pt x="1006420" y="9242"/>
                    <a:pt x="1009203" y="10165"/>
                    <a:pt x="1011897" y="11266"/>
                  </a:cubicBezTo>
                  <a:cubicBezTo>
                    <a:pt x="997416" y="20136"/>
                    <a:pt x="985331" y="34350"/>
                    <a:pt x="974616" y="51405"/>
                  </a:cubicBezTo>
                  <a:close/>
                  <a:moveTo>
                    <a:pt x="971386" y="56689"/>
                  </a:moveTo>
                  <a:cubicBezTo>
                    <a:pt x="967487" y="63282"/>
                    <a:pt x="963751" y="70217"/>
                    <a:pt x="960149" y="77406"/>
                  </a:cubicBezTo>
                  <a:cubicBezTo>
                    <a:pt x="956548" y="70232"/>
                    <a:pt x="952813" y="63282"/>
                    <a:pt x="948913" y="56703"/>
                  </a:cubicBezTo>
                  <a:cubicBezTo>
                    <a:pt x="952500" y="50854"/>
                    <a:pt x="956235" y="45318"/>
                    <a:pt x="960149" y="40228"/>
                  </a:cubicBezTo>
                  <a:cubicBezTo>
                    <a:pt x="964064" y="45303"/>
                    <a:pt x="967799" y="50840"/>
                    <a:pt x="971386" y="56689"/>
                  </a:cubicBezTo>
                  <a:close/>
                  <a:moveTo>
                    <a:pt x="945668" y="51405"/>
                  </a:moveTo>
                  <a:cubicBezTo>
                    <a:pt x="942201" y="45869"/>
                    <a:pt x="938584" y="40630"/>
                    <a:pt x="934774" y="35778"/>
                  </a:cubicBezTo>
                  <a:cubicBezTo>
                    <a:pt x="938242" y="31641"/>
                    <a:pt x="941873" y="27861"/>
                    <a:pt x="945668" y="24482"/>
                  </a:cubicBezTo>
                  <a:cubicBezTo>
                    <a:pt x="949464" y="27861"/>
                    <a:pt x="953080" y="31641"/>
                    <a:pt x="956563" y="35778"/>
                  </a:cubicBezTo>
                  <a:cubicBezTo>
                    <a:pt x="952767" y="40615"/>
                    <a:pt x="949151" y="45869"/>
                    <a:pt x="945668" y="51405"/>
                  </a:cubicBezTo>
                  <a:close/>
                  <a:moveTo>
                    <a:pt x="942439" y="56689"/>
                  </a:moveTo>
                  <a:cubicBezTo>
                    <a:pt x="938539" y="63282"/>
                    <a:pt x="934804" y="70217"/>
                    <a:pt x="931203" y="77406"/>
                  </a:cubicBezTo>
                  <a:cubicBezTo>
                    <a:pt x="927601" y="70232"/>
                    <a:pt x="923865" y="63282"/>
                    <a:pt x="919966" y="56703"/>
                  </a:cubicBezTo>
                  <a:cubicBezTo>
                    <a:pt x="923553" y="50854"/>
                    <a:pt x="927288" y="45318"/>
                    <a:pt x="931203" y="40228"/>
                  </a:cubicBezTo>
                  <a:cubicBezTo>
                    <a:pt x="935131" y="45303"/>
                    <a:pt x="938852" y="50840"/>
                    <a:pt x="942439" y="56689"/>
                  </a:cubicBezTo>
                  <a:close/>
                  <a:moveTo>
                    <a:pt x="916736" y="51405"/>
                  </a:moveTo>
                  <a:cubicBezTo>
                    <a:pt x="906021" y="34350"/>
                    <a:pt x="893936" y="20151"/>
                    <a:pt x="879455" y="11266"/>
                  </a:cubicBezTo>
                  <a:cubicBezTo>
                    <a:pt x="882149" y="10165"/>
                    <a:pt x="884931" y="9257"/>
                    <a:pt x="887804" y="8543"/>
                  </a:cubicBezTo>
                  <a:cubicBezTo>
                    <a:pt x="903252" y="12353"/>
                    <a:pt x="916245" y="22190"/>
                    <a:pt x="927630" y="35778"/>
                  </a:cubicBezTo>
                  <a:cubicBezTo>
                    <a:pt x="923821" y="40615"/>
                    <a:pt x="920204" y="45869"/>
                    <a:pt x="916736" y="51405"/>
                  </a:cubicBezTo>
                  <a:close/>
                  <a:moveTo>
                    <a:pt x="913507" y="56689"/>
                  </a:moveTo>
                  <a:cubicBezTo>
                    <a:pt x="903699" y="73223"/>
                    <a:pt x="895007" y="92035"/>
                    <a:pt x="886584" y="111085"/>
                  </a:cubicBezTo>
                  <a:lnTo>
                    <a:pt x="805815" y="111040"/>
                  </a:lnTo>
                  <a:cubicBezTo>
                    <a:pt x="824121" y="69800"/>
                    <a:pt x="843826" y="30153"/>
                    <a:pt x="873323" y="14183"/>
                  </a:cubicBezTo>
                  <a:cubicBezTo>
                    <a:pt x="889084" y="22711"/>
                    <a:pt x="902047" y="37996"/>
                    <a:pt x="913507" y="56689"/>
                  </a:cubicBezTo>
                  <a:close/>
                  <a:moveTo>
                    <a:pt x="799772" y="111026"/>
                  </a:moveTo>
                  <a:lnTo>
                    <a:pt x="776868" y="111011"/>
                  </a:lnTo>
                  <a:cubicBezTo>
                    <a:pt x="798001" y="63386"/>
                    <a:pt x="821025" y="17859"/>
                    <a:pt x="858842" y="8528"/>
                  </a:cubicBezTo>
                  <a:cubicBezTo>
                    <a:pt x="861700" y="9227"/>
                    <a:pt x="864483" y="10150"/>
                    <a:pt x="867177" y="11251"/>
                  </a:cubicBezTo>
                  <a:cubicBezTo>
                    <a:pt x="837634" y="29379"/>
                    <a:pt x="818063" y="69652"/>
                    <a:pt x="799772" y="111026"/>
                  </a:cubicBezTo>
                  <a:close/>
                  <a:moveTo>
                    <a:pt x="797347" y="116547"/>
                  </a:moveTo>
                  <a:cubicBezTo>
                    <a:pt x="796394" y="118720"/>
                    <a:pt x="795441" y="120908"/>
                    <a:pt x="794489" y="123081"/>
                  </a:cubicBezTo>
                  <a:cubicBezTo>
                    <a:pt x="793417" y="125522"/>
                    <a:pt x="792346" y="127977"/>
                    <a:pt x="791274" y="130418"/>
                  </a:cubicBezTo>
                  <a:lnTo>
                    <a:pt x="768355" y="130418"/>
                  </a:lnTo>
                  <a:cubicBezTo>
                    <a:pt x="769099" y="128707"/>
                    <a:pt x="769858" y="126995"/>
                    <a:pt x="770602" y="125283"/>
                  </a:cubicBezTo>
                  <a:cubicBezTo>
                    <a:pt x="771882" y="122366"/>
                    <a:pt x="773162" y="119449"/>
                    <a:pt x="774442" y="116532"/>
                  </a:cubicBezTo>
                  <a:lnTo>
                    <a:pt x="797347" y="116547"/>
                  </a:lnTo>
                  <a:close/>
                  <a:moveTo>
                    <a:pt x="699745" y="125283"/>
                  </a:moveTo>
                  <a:cubicBezTo>
                    <a:pt x="700489" y="126995"/>
                    <a:pt x="701248" y="128707"/>
                    <a:pt x="701992" y="130418"/>
                  </a:cubicBezTo>
                  <a:lnTo>
                    <a:pt x="679073" y="130418"/>
                  </a:lnTo>
                  <a:cubicBezTo>
                    <a:pt x="678001" y="127962"/>
                    <a:pt x="676930" y="125522"/>
                    <a:pt x="675843" y="123066"/>
                  </a:cubicBezTo>
                  <a:cubicBezTo>
                    <a:pt x="674876" y="120863"/>
                    <a:pt x="673908" y="118661"/>
                    <a:pt x="672941" y="116458"/>
                  </a:cubicBezTo>
                  <a:lnTo>
                    <a:pt x="695860" y="116473"/>
                  </a:lnTo>
                  <a:cubicBezTo>
                    <a:pt x="697170" y="119420"/>
                    <a:pt x="698465" y="122352"/>
                    <a:pt x="699745" y="125283"/>
                  </a:cubicBezTo>
                  <a:close/>
                  <a:moveTo>
                    <a:pt x="670530" y="110951"/>
                  </a:moveTo>
                  <a:cubicBezTo>
                    <a:pt x="652254" y="69607"/>
                    <a:pt x="632683" y="29364"/>
                    <a:pt x="603156" y="11266"/>
                  </a:cubicBezTo>
                  <a:cubicBezTo>
                    <a:pt x="605849" y="10165"/>
                    <a:pt x="608632" y="9242"/>
                    <a:pt x="611505" y="8543"/>
                  </a:cubicBezTo>
                  <a:cubicBezTo>
                    <a:pt x="649307" y="17859"/>
                    <a:pt x="672316" y="63356"/>
                    <a:pt x="693450" y="110966"/>
                  </a:cubicBezTo>
                  <a:lnTo>
                    <a:pt x="670530" y="110951"/>
                  </a:lnTo>
                  <a:close/>
                  <a:moveTo>
                    <a:pt x="664488" y="110951"/>
                  </a:moveTo>
                  <a:lnTo>
                    <a:pt x="583674" y="110907"/>
                  </a:lnTo>
                  <a:cubicBezTo>
                    <a:pt x="575280" y="91931"/>
                    <a:pt x="566618" y="73194"/>
                    <a:pt x="556840" y="56703"/>
                  </a:cubicBezTo>
                  <a:cubicBezTo>
                    <a:pt x="568285" y="38011"/>
                    <a:pt x="581263" y="22726"/>
                    <a:pt x="597024" y="14183"/>
                  </a:cubicBezTo>
                  <a:cubicBezTo>
                    <a:pt x="626507" y="30138"/>
                    <a:pt x="646211" y="69741"/>
                    <a:pt x="664488" y="110951"/>
                  </a:cubicBezTo>
                  <a:close/>
                  <a:moveTo>
                    <a:pt x="553611" y="51405"/>
                  </a:moveTo>
                  <a:cubicBezTo>
                    <a:pt x="550143" y="45869"/>
                    <a:pt x="546526" y="40630"/>
                    <a:pt x="542716" y="35778"/>
                  </a:cubicBezTo>
                  <a:cubicBezTo>
                    <a:pt x="554101" y="22205"/>
                    <a:pt x="567094" y="12353"/>
                    <a:pt x="582557" y="8543"/>
                  </a:cubicBezTo>
                  <a:cubicBezTo>
                    <a:pt x="585415" y="9242"/>
                    <a:pt x="588198" y="10165"/>
                    <a:pt x="590892" y="11266"/>
                  </a:cubicBezTo>
                  <a:cubicBezTo>
                    <a:pt x="576411" y="20136"/>
                    <a:pt x="564326" y="34350"/>
                    <a:pt x="553611" y="51405"/>
                  </a:cubicBezTo>
                  <a:close/>
                  <a:moveTo>
                    <a:pt x="550381" y="56689"/>
                  </a:moveTo>
                  <a:cubicBezTo>
                    <a:pt x="546482" y="63282"/>
                    <a:pt x="542746" y="70217"/>
                    <a:pt x="539144" y="77406"/>
                  </a:cubicBezTo>
                  <a:cubicBezTo>
                    <a:pt x="535543" y="70217"/>
                    <a:pt x="531807" y="63282"/>
                    <a:pt x="527908" y="56689"/>
                  </a:cubicBezTo>
                  <a:cubicBezTo>
                    <a:pt x="531494" y="50825"/>
                    <a:pt x="535230" y="45303"/>
                    <a:pt x="539144" y="40213"/>
                  </a:cubicBezTo>
                  <a:cubicBezTo>
                    <a:pt x="543074" y="45303"/>
                    <a:pt x="546794" y="50840"/>
                    <a:pt x="550381" y="56689"/>
                  </a:cubicBezTo>
                  <a:close/>
                  <a:moveTo>
                    <a:pt x="524678" y="51405"/>
                  </a:moveTo>
                  <a:cubicBezTo>
                    <a:pt x="521211" y="45869"/>
                    <a:pt x="517594" y="40630"/>
                    <a:pt x="513784" y="35778"/>
                  </a:cubicBezTo>
                  <a:cubicBezTo>
                    <a:pt x="517252" y="31641"/>
                    <a:pt x="520883" y="27861"/>
                    <a:pt x="524678" y="24482"/>
                  </a:cubicBezTo>
                  <a:cubicBezTo>
                    <a:pt x="528474" y="27861"/>
                    <a:pt x="532090" y="31641"/>
                    <a:pt x="535573" y="35778"/>
                  </a:cubicBezTo>
                  <a:cubicBezTo>
                    <a:pt x="531763" y="40630"/>
                    <a:pt x="528146" y="45869"/>
                    <a:pt x="524678" y="51405"/>
                  </a:cubicBezTo>
                  <a:close/>
                  <a:moveTo>
                    <a:pt x="521434" y="56689"/>
                  </a:moveTo>
                  <a:cubicBezTo>
                    <a:pt x="517535" y="63282"/>
                    <a:pt x="513799" y="70217"/>
                    <a:pt x="510197" y="77406"/>
                  </a:cubicBezTo>
                  <a:cubicBezTo>
                    <a:pt x="506596" y="70217"/>
                    <a:pt x="502860" y="63282"/>
                    <a:pt x="498961" y="56689"/>
                  </a:cubicBezTo>
                  <a:cubicBezTo>
                    <a:pt x="502548" y="50825"/>
                    <a:pt x="506283" y="45303"/>
                    <a:pt x="510197" y="40213"/>
                  </a:cubicBezTo>
                  <a:cubicBezTo>
                    <a:pt x="514126" y="45303"/>
                    <a:pt x="517862" y="50840"/>
                    <a:pt x="521434" y="56689"/>
                  </a:cubicBezTo>
                  <a:close/>
                  <a:moveTo>
                    <a:pt x="495731" y="51405"/>
                  </a:moveTo>
                  <a:cubicBezTo>
                    <a:pt x="485015" y="34350"/>
                    <a:pt x="472931" y="20151"/>
                    <a:pt x="458450" y="11266"/>
                  </a:cubicBezTo>
                  <a:cubicBezTo>
                    <a:pt x="461143" y="10165"/>
                    <a:pt x="463927" y="9242"/>
                    <a:pt x="466799" y="8543"/>
                  </a:cubicBezTo>
                  <a:cubicBezTo>
                    <a:pt x="482247" y="12353"/>
                    <a:pt x="495240" y="22190"/>
                    <a:pt x="506625" y="35778"/>
                  </a:cubicBezTo>
                  <a:cubicBezTo>
                    <a:pt x="502815" y="40630"/>
                    <a:pt x="499199" y="45869"/>
                    <a:pt x="495731" y="51405"/>
                  </a:cubicBezTo>
                  <a:close/>
                  <a:moveTo>
                    <a:pt x="492502" y="56689"/>
                  </a:moveTo>
                  <a:cubicBezTo>
                    <a:pt x="480640" y="76691"/>
                    <a:pt x="470401" y="100027"/>
                    <a:pt x="460310" y="123066"/>
                  </a:cubicBezTo>
                  <a:cubicBezTo>
                    <a:pt x="459239" y="125507"/>
                    <a:pt x="458167" y="127962"/>
                    <a:pt x="457080" y="130418"/>
                  </a:cubicBezTo>
                  <a:lnTo>
                    <a:pt x="376282" y="130418"/>
                  </a:lnTo>
                  <a:cubicBezTo>
                    <a:pt x="377041" y="128707"/>
                    <a:pt x="377785" y="126995"/>
                    <a:pt x="378529" y="125283"/>
                  </a:cubicBezTo>
                  <a:cubicBezTo>
                    <a:pt x="398695" y="79236"/>
                    <a:pt x="419427" y="31983"/>
                    <a:pt x="452303" y="14168"/>
                  </a:cubicBezTo>
                  <a:cubicBezTo>
                    <a:pt x="468079" y="22711"/>
                    <a:pt x="481057" y="37996"/>
                    <a:pt x="492502" y="56689"/>
                  </a:cubicBezTo>
                  <a:close/>
                  <a:moveTo>
                    <a:pt x="373484" y="123081"/>
                  </a:moveTo>
                  <a:cubicBezTo>
                    <a:pt x="372413" y="125536"/>
                    <a:pt x="371341" y="127977"/>
                    <a:pt x="370254" y="130433"/>
                  </a:cubicBezTo>
                  <a:lnTo>
                    <a:pt x="347335" y="130433"/>
                  </a:lnTo>
                  <a:cubicBezTo>
                    <a:pt x="348079" y="128721"/>
                    <a:pt x="348838" y="127010"/>
                    <a:pt x="349582" y="125298"/>
                  </a:cubicBezTo>
                  <a:cubicBezTo>
                    <a:pt x="372561" y="72836"/>
                    <a:pt x="396240" y="18797"/>
                    <a:pt x="437837" y="8543"/>
                  </a:cubicBezTo>
                  <a:cubicBezTo>
                    <a:pt x="440695" y="9242"/>
                    <a:pt x="443478" y="10165"/>
                    <a:pt x="446186" y="11266"/>
                  </a:cubicBezTo>
                  <a:cubicBezTo>
                    <a:pt x="413772" y="31135"/>
                    <a:pt x="393367" y="77673"/>
                    <a:pt x="373484" y="123081"/>
                  </a:cubicBezTo>
                  <a:close/>
                  <a:moveTo>
                    <a:pt x="367829" y="135940"/>
                  </a:moveTo>
                  <a:cubicBezTo>
                    <a:pt x="360045" y="153516"/>
                    <a:pt x="352023" y="170870"/>
                    <a:pt x="343123" y="186258"/>
                  </a:cubicBezTo>
                  <a:cubicBezTo>
                    <a:pt x="339164" y="179427"/>
                    <a:pt x="335384" y="172194"/>
                    <a:pt x="331723" y="164738"/>
                  </a:cubicBezTo>
                  <a:cubicBezTo>
                    <a:pt x="336262" y="155362"/>
                    <a:pt x="340622" y="145673"/>
                    <a:pt x="344924" y="135940"/>
                  </a:cubicBezTo>
                  <a:lnTo>
                    <a:pt x="367829" y="135940"/>
                  </a:lnTo>
                  <a:close/>
                  <a:moveTo>
                    <a:pt x="328642" y="158368"/>
                  </a:moveTo>
                  <a:cubicBezTo>
                    <a:pt x="325144" y="151031"/>
                    <a:pt x="321751" y="143500"/>
                    <a:pt x="318403" y="135940"/>
                  </a:cubicBezTo>
                  <a:lnTo>
                    <a:pt x="338881" y="135940"/>
                  </a:lnTo>
                  <a:cubicBezTo>
                    <a:pt x="335533" y="143515"/>
                    <a:pt x="332124" y="151031"/>
                    <a:pt x="328642" y="158368"/>
                  </a:cubicBezTo>
                  <a:close/>
                  <a:moveTo>
                    <a:pt x="325562" y="164738"/>
                  </a:moveTo>
                  <a:cubicBezTo>
                    <a:pt x="321900" y="172194"/>
                    <a:pt x="318120" y="179427"/>
                    <a:pt x="314161" y="186258"/>
                  </a:cubicBezTo>
                  <a:cubicBezTo>
                    <a:pt x="310202" y="179427"/>
                    <a:pt x="306422" y="172194"/>
                    <a:pt x="302761" y="164738"/>
                  </a:cubicBezTo>
                  <a:cubicBezTo>
                    <a:pt x="306675" y="156671"/>
                    <a:pt x="310440" y="148367"/>
                    <a:pt x="314161" y="140003"/>
                  </a:cubicBezTo>
                  <a:cubicBezTo>
                    <a:pt x="317882" y="148367"/>
                    <a:pt x="321662" y="156671"/>
                    <a:pt x="325562" y="164738"/>
                  </a:cubicBezTo>
                  <a:close/>
                  <a:moveTo>
                    <a:pt x="310932" y="191676"/>
                  </a:moveTo>
                  <a:cubicBezTo>
                    <a:pt x="307345" y="197525"/>
                    <a:pt x="303609" y="203061"/>
                    <a:pt x="299695" y="208151"/>
                  </a:cubicBezTo>
                  <a:cubicBezTo>
                    <a:pt x="295766" y="203061"/>
                    <a:pt x="292045" y="197540"/>
                    <a:pt x="288458" y="191676"/>
                  </a:cubicBezTo>
                  <a:cubicBezTo>
                    <a:pt x="292358" y="185097"/>
                    <a:pt x="296093" y="178147"/>
                    <a:pt x="299695" y="170974"/>
                  </a:cubicBezTo>
                  <a:cubicBezTo>
                    <a:pt x="303296" y="178147"/>
                    <a:pt x="307032" y="185097"/>
                    <a:pt x="310932" y="191676"/>
                  </a:cubicBezTo>
                  <a:close/>
                  <a:moveTo>
                    <a:pt x="296108" y="212601"/>
                  </a:moveTo>
                  <a:cubicBezTo>
                    <a:pt x="284722" y="226174"/>
                    <a:pt x="271730" y="236027"/>
                    <a:pt x="256282" y="239836"/>
                  </a:cubicBezTo>
                  <a:cubicBezTo>
                    <a:pt x="253424" y="239137"/>
                    <a:pt x="250641" y="238214"/>
                    <a:pt x="247947" y="237113"/>
                  </a:cubicBezTo>
                  <a:cubicBezTo>
                    <a:pt x="262428" y="228228"/>
                    <a:pt x="274513" y="214030"/>
                    <a:pt x="285229" y="196974"/>
                  </a:cubicBezTo>
                  <a:cubicBezTo>
                    <a:pt x="288697" y="202496"/>
                    <a:pt x="292313" y="207749"/>
                    <a:pt x="296108" y="212601"/>
                  </a:cubicBezTo>
                  <a:close/>
                  <a:moveTo>
                    <a:pt x="238184" y="246965"/>
                  </a:moveTo>
                  <a:cubicBezTo>
                    <a:pt x="239271" y="252755"/>
                    <a:pt x="239851" y="258842"/>
                    <a:pt x="239851" y="265241"/>
                  </a:cubicBezTo>
                  <a:cubicBezTo>
                    <a:pt x="239851" y="266283"/>
                    <a:pt x="239791" y="267281"/>
                    <a:pt x="239762" y="268293"/>
                  </a:cubicBezTo>
                  <a:cubicBezTo>
                    <a:pt x="236919" y="260241"/>
                    <a:pt x="233080" y="252755"/>
                    <a:pt x="228392" y="245730"/>
                  </a:cubicBezTo>
                  <a:cubicBezTo>
                    <a:pt x="231561" y="246385"/>
                    <a:pt x="234821" y="246787"/>
                    <a:pt x="238184" y="246965"/>
                  </a:cubicBezTo>
                  <a:close/>
                  <a:moveTo>
                    <a:pt x="242455" y="240789"/>
                  </a:moveTo>
                  <a:cubicBezTo>
                    <a:pt x="242976" y="241042"/>
                    <a:pt x="243512" y="241265"/>
                    <a:pt x="244048" y="241489"/>
                  </a:cubicBezTo>
                  <a:cubicBezTo>
                    <a:pt x="243587" y="241503"/>
                    <a:pt x="243125" y="241533"/>
                    <a:pt x="242649" y="241533"/>
                  </a:cubicBezTo>
                  <a:cubicBezTo>
                    <a:pt x="242590" y="241295"/>
                    <a:pt x="242515" y="241042"/>
                    <a:pt x="242455" y="240789"/>
                  </a:cubicBezTo>
                  <a:close/>
                  <a:moveTo>
                    <a:pt x="235684" y="237098"/>
                  </a:moveTo>
                  <a:cubicBezTo>
                    <a:pt x="232990" y="238199"/>
                    <a:pt x="230207" y="239107"/>
                    <a:pt x="227350" y="239821"/>
                  </a:cubicBezTo>
                  <a:cubicBezTo>
                    <a:pt x="225995" y="239479"/>
                    <a:pt x="224641" y="239107"/>
                    <a:pt x="223331" y="238690"/>
                  </a:cubicBezTo>
                  <a:cubicBezTo>
                    <a:pt x="211112" y="223004"/>
                    <a:pt x="194726" y="209684"/>
                    <a:pt x="176450" y="197584"/>
                  </a:cubicBezTo>
                  <a:cubicBezTo>
                    <a:pt x="167639" y="184205"/>
                    <a:pt x="159766" y="168741"/>
                    <a:pt x="152265" y="152579"/>
                  </a:cubicBezTo>
                  <a:cubicBezTo>
                    <a:pt x="163978" y="159439"/>
                    <a:pt x="175186" y="166450"/>
                    <a:pt x="185425" y="173935"/>
                  </a:cubicBezTo>
                  <a:cubicBezTo>
                    <a:pt x="199281" y="201007"/>
                    <a:pt x="215057" y="224448"/>
                    <a:pt x="235684" y="237098"/>
                  </a:cubicBezTo>
                  <a:close/>
                  <a:moveTo>
                    <a:pt x="196111" y="182225"/>
                  </a:moveTo>
                  <a:cubicBezTo>
                    <a:pt x="212199" y="195500"/>
                    <a:pt x="225057" y="210383"/>
                    <a:pt x="232558" y="228213"/>
                  </a:cubicBezTo>
                  <a:cubicBezTo>
                    <a:pt x="218450" y="217497"/>
                    <a:pt x="206677" y="201186"/>
                    <a:pt x="196111" y="182225"/>
                  </a:cubicBezTo>
                  <a:close/>
                  <a:moveTo>
                    <a:pt x="212288" y="233883"/>
                  </a:moveTo>
                  <a:cubicBezTo>
                    <a:pt x="202614" y="228526"/>
                    <a:pt x="193997" y="220593"/>
                    <a:pt x="186139" y="210919"/>
                  </a:cubicBezTo>
                  <a:cubicBezTo>
                    <a:pt x="195857" y="218063"/>
                    <a:pt x="204698" y="225638"/>
                    <a:pt x="212288" y="233883"/>
                  </a:cubicBezTo>
                  <a:close/>
                  <a:moveTo>
                    <a:pt x="165616" y="190664"/>
                  </a:moveTo>
                  <a:cubicBezTo>
                    <a:pt x="154885" y="184026"/>
                    <a:pt x="143708" y="177716"/>
                    <a:pt x="132487" y="171480"/>
                  </a:cubicBezTo>
                  <a:cubicBezTo>
                    <a:pt x="125864" y="158547"/>
                    <a:pt x="119658" y="144720"/>
                    <a:pt x="113556" y="130864"/>
                  </a:cubicBezTo>
                  <a:cubicBezTo>
                    <a:pt x="116086" y="132263"/>
                    <a:pt x="118616" y="133663"/>
                    <a:pt x="121146" y="135062"/>
                  </a:cubicBezTo>
                  <a:cubicBezTo>
                    <a:pt x="128855" y="139318"/>
                    <a:pt x="136505" y="143545"/>
                    <a:pt x="143991" y="147801"/>
                  </a:cubicBezTo>
                  <a:cubicBezTo>
                    <a:pt x="150792" y="162818"/>
                    <a:pt x="157862" y="177448"/>
                    <a:pt x="165616" y="190664"/>
                  </a:cubicBezTo>
                  <a:close/>
                  <a:moveTo>
                    <a:pt x="172283" y="201350"/>
                  </a:moveTo>
                  <a:cubicBezTo>
                    <a:pt x="184338" y="219536"/>
                    <a:pt x="198165" y="234017"/>
                    <a:pt x="215116" y="241503"/>
                  </a:cubicBezTo>
                  <a:cubicBezTo>
                    <a:pt x="214371" y="241533"/>
                    <a:pt x="213642" y="241593"/>
                    <a:pt x="212883" y="241593"/>
                  </a:cubicBezTo>
                  <a:cubicBezTo>
                    <a:pt x="179249" y="241593"/>
                    <a:pt x="156314" y="215191"/>
                    <a:pt x="137249" y="180454"/>
                  </a:cubicBezTo>
                  <a:cubicBezTo>
                    <a:pt x="149408" y="187256"/>
                    <a:pt x="161225" y="194131"/>
                    <a:pt x="172283" y="201350"/>
                  </a:cubicBezTo>
                  <a:close/>
                  <a:moveTo>
                    <a:pt x="212869" y="247099"/>
                  </a:moveTo>
                  <a:cubicBezTo>
                    <a:pt x="216158" y="247099"/>
                    <a:pt x="219327" y="246861"/>
                    <a:pt x="222423" y="246430"/>
                  </a:cubicBezTo>
                  <a:cubicBezTo>
                    <a:pt x="230133" y="257443"/>
                    <a:pt x="235624" y="269632"/>
                    <a:pt x="238199" y="283473"/>
                  </a:cubicBezTo>
                  <a:cubicBezTo>
                    <a:pt x="237499" y="287253"/>
                    <a:pt x="236577" y="290914"/>
                    <a:pt x="235446" y="294456"/>
                  </a:cubicBezTo>
                  <a:cubicBezTo>
                    <a:pt x="225459" y="273978"/>
                    <a:pt x="208702" y="257294"/>
                    <a:pt x="188714" y="242575"/>
                  </a:cubicBezTo>
                  <a:cubicBezTo>
                    <a:pt x="196140" y="245492"/>
                    <a:pt x="204147" y="247099"/>
                    <a:pt x="212869" y="247099"/>
                  </a:cubicBezTo>
                  <a:close/>
                  <a:moveTo>
                    <a:pt x="239762" y="298638"/>
                  </a:moveTo>
                  <a:cubicBezTo>
                    <a:pt x="239791" y="299665"/>
                    <a:pt x="239851" y="300663"/>
                    <a:pt x="239851" y="301704"/>
                  </a:cubicBezTo>
                  <a:cubicBezTo>
                    <a:pt x="239851" y="302746"/>
                    <a:pt x="239791" y="303743"/>
                    <a:pt x="239762" y="304755"/>
                  </a:cubicBezTo>
                  <a:cubicBezTo>
                    <a:pt x="239405" y="303729"/>
                    <a:pt x="239017" y="302701"/>
                    <a:pt x="238616" y="301689"/>
                  </a:cubicBezTo>
                  <a:cubicBezTo>
                    <a:pt x="239017" y="300692"/>
                    <a:pt x="239405" y="299665"/>
                    <a:pt x="239762" y="298638"/>
                  </a:cubicBezTo>
                  <a:close/>
                  <a:moveTo>
                    <a:pt x="238199" y="319936"/>
                  </a:moveTo>
                  <a:cubicBezTo>
                    <a:pt x="234508" y="339849"/>
                    <a:pt x="224775" y="356369"/>
                    <a:pt x="211098" y="370835"/>
                  </a:cubicBezTo>
                  <a:cubicBezTo>
                    <a:pt x="205978" y="365790"/>
                    <a:pt x="200427" y="360998"/>
                    <a:pt x="194548" y="356399"/>
                  </a:cubicBezTo>
                  <a:cubicBezTo>
                    <a:pt x="211961" y="342781"/>
                    <a:pt x="226456" y="327407"/>
                    <a:pt x="235446" y="308967"/>
                  </a:cubicBezTo>
                  <a:cubicBezTo>
                    <a:pt x="236562" y="312494"/>
                    <a:pt x="237485" y="316155"/>
                    <a:pt x="238199" y="319936"/>
                  </a:cubicBezTo>
                  <a:close/>
                  <a:moveTo>
                    <a:pt x="239851" y="338152"/>
                  </a:moveTo>
                  <a:cubicBezTo>
                    <a:pt x="239851" y="357381"/>
                    <a:pt x="234731" y="373678"/>
                    <a:pt x="225965" y="388010"/>
                  </a:cubicBezTo>
                  <a:cubicBezTo>
                    <a:pt x="222602" y="383337"/>
                    <a:pt x="218851" y="378887"/>
                    <a:pt x="214803" y="374615"/>
                  </a:cubicBezTo>
                  <a:cubicBezTo>
                    <a:pt x="225817" y="362977"/>
                    <a:pt x="234508" y="349984"/>
                    <a:pt x="239762" y="335101"/>
                  </a:cubicBezTo>
                  <a:cubicBezTo>
                    <a:pt x="239791" y="336114"/>
                    <a:pt x="239851" y="337126"/>
                    <a:pt x="239851" y="338152"/>
                  </a:cubicBezTo>
                  <a:close/>
                  <a:moveTo>
                    <a:pt x="239762" y="450592"/>
                  </a:moveTo>
                  <a:cubicBezTo>
                    <a:pt x="234508" y="435694"/>
                    <a:pt x="225817" y="422717"/>
                    <a:pt x="214803" y="411078"/>
                  </a:cubicBezTo>
                  <a:cubicBezTo>
                    <a:pt x="218851" y="406807"/>
                    <a:pt x="222602" y="402342"/>
                    <a:pt x="225965" y="397684"/>
                  </a:cubicBezTo>
                  <a:cubicBezTo>
                    <a:pt x="234731" y="412016"/>
                    <a:pt x="239851" y="428313"/>
                    <a:pt x="239851" y="447541"/>
                  </a:cubicBezTo>
                  <a:cubicBezTo>
                    <a:pt x="239851" y="448568"/>
                    <a:pt x="239791" y="449565"/>
                    <a:pt x="239762" y="450592"/>
                  </a:cubicBezTo>
                  <a:close/>
                  <a:moveTo>
                    <a:pt x="239851" y="483989"/>
                  </a:moveTo>
                  <a:cubicBezTo>
                    <a:pt x="239851" y="485031"/>
                    <a:pt x="239791" y="486028"/>
                    <a:pt x="239762" y="487055"/>
                  </a:cubicBezTo>
                  <a:cubicBezTo>
                    <a:pt x="239405" y="486028"/>
                    <a:pt x="239017" y="485001"/>
                    <a:pt x="238616" y="483989"/>
                  </a:cubicBezTo>
                  <a:cubicBezTo>
                    <a:pt x="239017" y="482977"/>
                    <a:pt x="239389" y="481965"/>
                    <a:pt x="239762" y="480923"/>
                  </a:cubicBezTo>
                  <a:cubicBezTo>
                    <a:pt x="239791" y="481950"/>
                    <a:pt x="239851" y="482947"/>
                    <a:pt x="239851" y="483989"/>
                  </a:cubicBezTo>
                  <a:close/>
                  <a:moveTo>
                    <a:pt x="239851" y="520437"/>
                  </a:moveTo>
                  <a:cubicBezTo>
                    <a:pt x="239851" y="579700"/>
                    <a:pt x="191422" y="611371"/>
                    <a:pt x="136356" y="642193"/>
                  </a:cubicBezTo>
                  <a:lnTo>
                    <a:pt x="136356" y="612056"/>
                  </a:lnTo>
                  <a:cubicBezTo>
                    <a:pt x="181228" y="587052"/>
                    <a:pt x="224685" y="560100"/>
                    <a:pt x="239777" y="517386"/>
                  </a:cubicBezTo>
                  <a:cubicBezTo>
                    <a:pt x="239791" y="518398"/>
                    <a:pt x="239851" y="519410"/>
                    <a:pt x="239851" y="520437"/>
                  </a:cubicBezTo>
                  <a:close/>
                  <a:moveTo>
                    <a:pt x="239762" y="798686"/>
                  </a:moveTo>
                  <a:cubicBezTo>
                    <a:pt x="224685" y="755972"/>
                    <a:pt x="181213" y="729020"/>
                    <a:pt x="136341" y="704017"/>
                  </a:cubicBezTo>
                  <a:lnTo>
                    <a:pt x="136341" y="673879"/>
                  </a:lnTo>
                  <a:cubicBezTo>
                    <a:pt x="191408" y="704686"/>
                    <a:pt x="239836" y="736372"/>
                    <a:pt x="239836" y="795635"/>
                  </a:cubicBezTo>
                  <a:cubicBezTo>
                    <a:pt x="239851" y="796662"/>
                    <a:pt x="239791" y="797674"/>
                    <a:pt x="239762" y="798686"/>
                  </a:cubicBezTo>
                  <a:close/>
                  <a:moveTo>
                    <a:pt x="239851" y="832083"/>
                  </a:moveTo>
                  <a:cubicBezTo>
                    <a:pt x="239851" y="833125"/>
                    <a:pt x="239791" y="834122"/>
                    <a:pt x="239762" y="835149"/>
                  </a:cubicBezTo>
                  <a:cubicBezTo>
                    <a:pt x="239405" y="834122"/>
                    <a:pt x="239017" y="833095"/>
                    <a:pt x="238616" y="832083"/>
                  </a:cubicBezTo>
                  <a:cubicBezTo>
                    <a:pt x="239017" y="831071"/>
                    <a:pt x="239389" y="830059"/>
                    <a:pt x="239762" y="829017"/>
                  </a:cubicBezTo>
                  <a:cubicBezTo>
                    <a:pt x="239791" y="830044"/>
                    <a:pt x="239851" y="831056"/>
                    <a:pt x="239851" y="832083"/>
                  </a:cubicBezTo>
                  <a:close/>
                  <a:moveTo>
                    <a:pt x="239851" y="868546"/>
                  </a:moveTo>
                  <a:cubicBezTo>
                    <a:pt x="239851" y="887775"/>
                    <a:pt x="234731" y="904071"/>
                    <a:pt x="225965" y="918404"/>
                  </a:cubicBezTo>
                  <a:cubicBezTo>
                    <a:pt x="222602" y="913730"/>
                    <a:pt x="218851" y="909280"/>
                    <a:pt x="214803" y="905009"/>
                  </a:cubicBezTo>
                  <a:cubicBezTo>
                    <a:pt x="225817" y="893371"/>
                    <a:pt x="234508" y="880378"/>
                    <a:pt x="239777" y="865495"/>
                  </a:cubicBezTo>
                  <a:cubicBezTo>
                    <a:pt x="239791" y="866507"/>
                    <a:pt x="239851" y="867504"/>
                    <a:pt x="239851" y="868546"/>
                  </a:cubicBezTo>
                  <a:close/>
                  <a:moveTo>
                    <a:pt x="239762" y="980971"/>
                  </a:moveTo>
                  <a:cubicBezTo>
                    <a:pt x="234508" y="966073"/>
                    <a:pt x="225817" y="953095"/>
                    <a:pt x="214788" y="941457"/>
                  </a:cubicBezTo>
                  <a:cubicBezTo>
                    <a:pt x="218836" y="937171"/>
                    <a:pt x="222587" y="932721"/>
                    <a:pt x="225951" y="928048"/>
                  </a:cubicBezTo>
                  <a:cubicBezTo>
                    <a:pt x="234717" y="942380"/>
                    <a:pt x="239836" y="958676"/>
                    <a:pt x="239836" y="977905"/>
                  </a:cubicBezTo>
                  <a:cubicBezTo>
                    <a:pt x="239851" y="978947"/>
                    <a:pt x="239791" y="979959"/>
                    <a:pt x="239762" y="980971"/>
                  </a:cubicBezTo>
                  <a:close/>
                  <a:moveTo>
                    <a:pt x="239851" y="1014368"/>
                  </a:moveTo>
                  <a:cubicBezTo>
                    <a:pt x="239851" y="1015410"/>
                    <a:pt x="239791" y="1016407"/>
                    <a:pt x="239762" y="1017434"/>
                  </a:cubicBezTo>
                  <a:cubicBezTo>
                    <a:pt x="239405" y="1016407"/>
                    <a:pt x="239017" y="1015380"/>
                    <a:pt x="238616" y="1014368"/>
                  </a:cubicBezTo>
                  <a:cubicBezTo>
                    <a:pt x="239017" y="1013356"/>
                    <a:pt x="239389" y="1012344"/>
                    <a:pt x="239762" y="1011302"/>
                  </a:cubicBezTo>
                  <a:cubicBezTo>
                    <a:pt x="239791" y="1012329"/>
                    <a:pt x="239851" y="1013326"/>
                    <a:pt x="239851" y="1014368"/>
                  </a:cubicBezTo>
                  <a:close/>
                  <a:moveTo>
                    <a:pt x="239851" y="1050831"/>
                  </a:moveTo>
                  <a:cubicBezTo>
                    <a:pt x="239851" y="1110094"/>
                    <a:pt x="191422" y="1141765"/>
                    <a:pt x="136356" y="1172587"/>
                  </a:cubicBezTo>
                  <a:lnTo>
                    <a:pt x="136356" y="1142449"/>
                  </a:lnTo>
                  <a:cubicBezTo>
                    <a:pt x="181228" y="1117446"/>
                    <a:pt x="224685" y="1090493"/>
                    <a:pt x="239777" y="1047780"/>
                  </a:cubicBezTo>
                  <a:cubicBezTo>
                    <a:pt x="239791" y="1048792"/>
                    <a:pt x="239851" y="1049789"/>
                    <a:pt x="239851" y="1050831"/>
                  </a:cubicBezTo>
                  <a:close/>
                  <a:moveTo>
                    <a:pt x="239762" y="1329035"/>
                  </a:moveTo>
                  <a:cubicBezTo>
                    <a:pt x="224685" y="1286322"/>
                    <a:pt x="181213" y="1259384"/>
                    <a:pt x="136341" y="1234380"/>
                  </a:cubicBezTo>
                  <a:lnTo>
                    <a:pt x="136341" y="1204243"/>
                  </a:lnTo>
                  <a:cubicBezTo>
                    <a:pt x="191408" y="1235050"/>
                    <a:pt x="239836" y="1266721"/>
                    <a:pt x="239836" y="1325984"/>
                  </a:cubicBezTo>
                  <a:cubicBezTo>
                    <a:pt x="239851" y="1327011"/>
                    <a:pt x="239791" y="1328023"/>
                    <a:pt x="239762" y="1329035"/>
                  </a:cubicBezTo>
                  <a:close/>
                  <a:moveTo>
                    <a:pt x="239851" y="1362432"/>
                  </a:moveTo>
                  <a:cubicBezTo>
                    <a:pt x="239851" y="1363474"/>
                    <a:pt x="239791" y="1364471"/>
                    <a:pt x="239762" y="1365498"/>
                  </a:cubicBezTo>
                  <a:cubicBezTo>
                    <a:pt x="239405" y="1364471"/>
                    <a:pt x="239017" y="1363444"/>
                    <a:pt x="238616" y="1362432"/>
                  </a:cubicBezTo>
                  <a:cubicBezTo>
                    <a:pt x="239017" y="1361420"/>
                    <a:pt x="239389" y="1360393"/>
                    <a:pt x="239762" y="1359366"/>
                  </a:cubicBezTo>
                  <a:cubicBezTo>
                    <a:pt x="239791" y="1360393"/>
                    <a:pt x="239851" y="1361390"/>
                    <a:pt x="239851" y="1362432"/>
                  </a:cubicBezTo>
                  <a:close/>
                  <a:moveTo>
                    <a:pt x="239851" y="1398895"/>
                  </a:moveTo>
                  <a:cubicBezTo>
                    <a:pt x="239851" y="1418124"/>
                    <a:pt x="234731" y="1434421"/>
                    <a:pt x="225951" y="1448752"/>
                  </a:cubicBezTo>
                  <a:cubicBezTo>
                    <a:pt x="222587" y="1444079"/>
                    <a:pt x="218836" y="1439629"/>
                    <a:pt x="214788" y="1435343"/>
                  </a:cubicBezTo>
                  <a:cubicBezTo>
                    <a:pt x="225817" y="1423705"/>
                    <a:pt x="234508" y="1410712"/>
                    <a:pt x="239762" y="1395829"/>
                  </a:cubicBezTo>
                  <a:cubicBezTo>
                    <a:pt x="239791" y="1396841"/>
                    <a:pt x="239851" y="1397853"/>
                    <a:pt x="239851" y="1398895"/>
                  </a:cubicBezTo>
                  <a:close/>
                  <a:moveTo>
                    <a:pt x="239762" y="1511320"/>
                  </a:moveTo>
                  <a:cubicBezTo>
                    <a:pt x="234508" y="1496422"/>
                    <a:pt x="225802" y="1483444"/>
                    <a:pt x="214788" y="1471806"/>
                  </a:cubicBezTo>
                  <a:cubicBezTo>
                    <a:pt x="218836" y="1467520"/>
                    <a:pt x="222587" y="1463070"/>
                    <a:pt x="225951" y="1458397"/>
                  </a:cubicBezTo>
                  <a:cubicBezTo>
                    <a:pt x="234717" y="1472729"/>
                    <a:pt x="239851" y="1489025"/>
                    <a:pt x="239851" y="1508254"/>
                  </a:cubicBezTo>
                  <a:cubicBezTo>
                    <a:pt x="239851" y="1509296"/>
                    <a:pt x="239791" y="1510308"/>
                    <a:pt x="239762" y="1511320"/>
                  </a:cubicBezTo>
                  <a:close/>
                  <a:moveTo>
                    <a:pt x="239851" y="1544717"/>
                  </a:moveTo>
                  <a:cubicBezTo>
                    <a:pt x="239851" y="1545759"/>
                    <a:pt x="239791" y="1546756"/>
                    <a:pt x="239762" y="1547783"/>
                  </a:cubicBezTo>
                  <a:cubicBezTo>
                    <a:pt x="239405" y="1546756"/>
                    <a:pt x="239017" y="1545729"/>
                    <a:pt x="238616" y="1544717"/>
                  </a:cubicBezTo>
                  <a:cubicBezTo>
                    <a:pt x="239017" y="1543705"/>
                    <a:pt x="239389" y="1542678"/>
                    <a:pt x="239762" y="1541651"/>
                  </a:cubicBezTo>
                  <a:cubicBezTo>
                    <a:pt x="239791" y="1542678"/>
                    <a:pt x="239851" y="1543675"/>
                    <a:pt x="239851" y="1544717"/>
                  </a:cubicBezTo>
                  <a:close/>
                  <a:moveTo>
                    <a:pt x="239851" y="1581165"/>
                  </a:moveTo>
                  <a:cubicBezTo>
                    <a:pt x="239851" y="1640413"/>
                    <a:pt x="191422" y="1672099"/>
                    <a:pt x="136356" y="1702891"/>
                  </a:cubicBezTo>
                  <a:lnTo>
                    <a:pt x="136356" y="1672754"/>
                  </a:lnTo>
                  <a:cubicBezTo>
                    <a:pt x="181228" y="1647751"/>
                    <a:pt x="224685" y="1620798"/>
                    <a:pt x="239777" y="1578099"/>
                  </a:cubicBezTo>
                  <a:cubicBezTo>
                    <a:pt x="239791" y="1579126"/>
                    <a:pt x="239851" y="1580138"/>
                    <a:pt x="239851" y="1581165"/>
                  </a:cubicBezTo>
                  <a:close/>
                  <a:moveTo>
                    <a:pt x="239762" y="1859325"/>
                  </a:moveTo>
                  <a:cubicBezTo>
                    <a:pt x="224685" y="1816626"/>
                    <a:pt x="181213" y="1789688"/>
                    <a:pt x="136341" y="1764685"/>
                  </a:cubicBezTo>
                  <a:lnTo>
                    <a:pt x="136341" y="1734547"/>
                  </a:lnTo>
                  <a:cubicBezTo>
                    <a:pt x="191422" y="1765355"/>
                    <a:pt x="239836" y="1797010"/>
                    <a:pt x="239836" y="1856259"/>
                  </a:cubicBezTo>
                  <a:cubicBezTo>
                    <a:pt x="239851" y="1857286"/>
                    <a:pt x="239791" y="1858298"/>
                    <a:pt x="239762" y="1859325"/>
                  </a:cubicBezTo>
                  <a:close/>
                  <a:moveTo>
                    <a:pt x="239851" y="1892707"/>
                  </a:moveTo>
                  <a:cubicBezTo>
                    <a:pt x="239851" y="1893749"/>
                    <a:pt x="239791" y="1894760"/>
                    <a:pt x="239762" y="1895773"/>
                  </a:cubicBezTo>
                  <a:cubicBezTo>
                    <a:pt x="239405" y="1894746"/>
                    <a:pt x="239017" y="1893719"/>
                    <a:pt x="238616" y="1892707"/>
                  </a:cubicBezTo>
                  <a:cubicBezTo>
                    <a:pt x="239017" y="1891695"/>
                    <a:pt x="239389" y="1890668"/>
                    <a:pt x="239762" y="1889641"/>
                  </a:cubicBezTo>
                  <a:cubicBezTo>
                    <a:pt x="239791" y="1890668"/>
                    <a:pt x="239851" y="1891665"/>
                    <a:pt x="239851" y="1892707"/>
                  </a:cubicBezTo>
                  <a:close/>
                  <a:moveTo>
                    <a:pt x="239851" y="1929170"/>
                  </a:moveTo>
                  <a:cubicBezTo>
                    <a:pt x="239851" y="1948398"/>
                    <a:pt x="234731" y="1964695"/>
                    <a:pt x="225951" y="1979027"/>
                  </a:cubicBezTo>
                  <a:cubicBezTo>
                    <a:pt x="222587" y="1974354"/>
                    <a:pt x="218836" y="1969904"/>
                    <a:pt x="214788" y="1965618"/>
                  </a:cubicBezTo>
                  <a:cubicBezTo>
                    <a:pt x="225817" y="1953979"/>
                    <a:pt x="234508" y="1940987"/>
                    <a:pt x="239762" y="1926089"/>
                  </a:cubicBezTo>
                  <a:cubicBezTo>
                    <a:pt x="239791" y="1927116"/>
                    <a:pt x="239851" y="1928128"/>
                    <a:pt x="239851" y="1929170"/>
                  </a:cubicBezTo>
                  <a:close/>
                  <a:moveTo>
                    <a:pt x="239762" y="2041595"/>
                  </a:moveTo>
                  <a:cubicBezTo>
                    <a:pt x="234508" y="2026697"/>
                    <a:pt x="225802" y="2013719"/>
                    <a:pt x="214788" y="2002081"/>
                  </a:cubicBezTo>
                  <a:cubicBezTo>
                    <a:pt x="218836" y="1997794"/>
                    <a:pt x="222587" y="1993344"/>
                    <a:pt x="225951" y="1988671"/>
                  </a:cubicBezTo>
                  <a:cubicBezTo>
                    <a:pt x="234717" y="2003003"/>
                    <a:pt x="239851" y="2019300"/>
                    <a:pt x="239851" y="2038529"/>
                  </a:cubicBezTo>
                  <a:cubicBezTo>
                    <a:pt x="239851" y="2039570"/>
                    <a:pt x="239791" y="2040582"/>
                    <a:pt x="239762" y="2041595"/>
                  </a:cubicBezTo>
                  <a:close/>
                  <a:moveTo>
                    <a:pt x="239851" y="2074992"/>
                  </a:moveTo>
                  <a:cubicBezTo>
                    <a:pt x="239851" y="2076033"/>
                    <a:pt x="239791" y="2077031"/>
                    <a:pt x="239762" y="2078057"/>
                  </a:cubicBezTo>
                  <a:cubicBezTo>
                    <a:pt x="239405" y="2077031"/>
                    <a:pt x="239017" y="2076003"/>
                    <a:pt x="238616" y="2074992"/>
                  </a:cubicBezTo>
                  <a:cubicBezTo>
                    <a:pt x="239017" y="2073980"/>
                    <a:pt x="239389" y="2072952"/>
                    <a:pt x="239762" y="2071926"/>
                  </a:cubicBezTo>
                  <a:cubicBezTo>
                    <a:pt x="239791" y="2072952"/>
                    <a:pt x="239851" y="2073950"/>
                    <a:pt x="239851" y="2074992"/>
                  </a:cubicBezTo>
                  <a:close/>
                  <a:moveTo>
                    <a:pt x="239851" y="2111454"/>
                  </a:moveTo>
                  <a:cubicBezTo>
                    <a:pt x="239851" y="2170718"/>
                    <a:pt x="191422" y="2202389"/>
                    <a:pt x="136356" y="2233196"/>
                  </a:cubicBezTo>
                  <a:lnTo>
                    <a:pt x="136356" y="2203058"/>
                  </a:lnTo>
                  <a:cubicBezTo>
                    <a:pt x="181228" y="2178055"/>
                    <a:pt x="224685" y="2151102"/>
                    <a:pt x="239777" y="2108403"/>
                  </a:cubicBezTo>
                  <a:cubicBezTo>
                    <a:pt x="239791" y="2109401"/>
                    <a:pt x="239851" y="2110413"/>
                    <a:pt x="239851" y="2111454"/>
                  </a:cubicBezTo>
                  <a:close/>
                  <a:moveTo>
                    <a:pt x="239762" y="2389614"/>
                  </a:moveTo>
                  <a:cubicBezTo>
                    <a:pt x="224685" y="2346915"/>
                    <a:pt x="181213" y="2319963"/>
                    <a:pt x="136341" y="2294960"/>
                  </a:cubicBezTo>
                  <a:lnTo>
                    <a:pt x="136341" y="2264822"/>
                  </a:lnTo>
                  <a:cubicBezTo>
                    <a:pt x="191422" y="2295629"/>
                    <a:pt x="239836" y="2327285"/>
                    <a:pt x="239836" y="2386534"/>
                  </a:cubicBezTo>
                  <a:cubicBezTo>
                    <a:pt x="239851" y="2387590"/>
                    <a:pt x="239791" y="2388587"/>
                    <a:pt x="239762" y="2389614"/>
                  </a:cubicBezTo>
                  <a:close/>
                  <a:moveTo>
                    <a:pt x="239851" y="2423011"/>
                  </a:moveTo>
                  <a:cubicBezTo>
                    <a:pt x="239851" y="2424053"/>
                    <a:pt x="239791" y="2425050"/>
                    <a:pt x="239762" y="2426077"/>
                  </a:cubicBezTo>
                  <a:cubicBezTo>
                    <a:pt x="239405" y="2425050"/>
                    <a:pt x="239017" y="2424023"/>
                    <a:pt x="238616" y="2423011"/>
                  </a:cubicBezTo>
                  <a:cubicBezTo>
                    <a:pt x="239017" y="2421999"/>
                    <a:pt x="239389" y="2420972"/>
                    <a:pt x="239762" y="2419945"/>
                  </a:cubicBezTo>
                  <a:cubicBezTo>
                    <a:pt x="239791" y="2420957"/>
                    <a:pt x="239851" y="2421969"/>
                    <a:pt x="239851" y="2423011"/>
                  </a:cubicBezTo>
                  <a:close/>
                  <a:moveTo>
                    <a:pt x="239851" y="2459459"/>
                  </a:moveTo>
                  <a:cubicBezTo>
                    <a:pt x="239851" y="2478688"/>
                    <a:pt x="234717" y="2494984"/>
                    <a:pt x="225951" y="2509317"/>
                  </a:cubicBezTo>
                  <a:cubicBezTo>
                    <a:pt x="222572" y="2504643"/>
                    <a:pt x="218836" y="2500193"/>
                    <a:pt x="214773" y="2495907"/>
                  </a:cubicBezTo>
                  <a:cubicBezTo>
                    <a:pt x="225802" y="2484269"/>
                    <a:pt x="234493" y="2471276"/>
                    <a:pt x="239762" y="2456393"/>
                  </a:cubicBezTo>
                  <a:cubicBezTo>
                    <a:pt x="239791" y="2457420"/>
                    <a:pt x="239851" y="2458417"/>
                    <a:pt x="239851" y="2459459"/>
                  </a:cubicBezTo>
                  <a:close/>
                  <a:moveTo>
                    <a:pt x="239762" y="2571899"/>
                  </a:moveTo>
                  <a:cubicBezTo>
                    <a:pt x="234508" y="2557001"/>
                    <a:pt x="225802" y="2544023"/>
                    <a:pt x="214773" y="2532370"/>
                  </a:cubicBezTo>
                  <a:cubicBezTo>
                    <a:pt x="218822" y="2528084"/>
                    <a:pt x="222572" y="2523634"/>
                    <a:pt x="225951" y="2518961"/>
                  </a:cubicBezTo>
                  <a:cubicBezTo>
                    <a:pt x="234717" y="2533293"/>
                    <a:pt x="239851" y="2549590"/>
                    <a:pt x="239851" y="2568818"/>
                  </a:cubicBezTo>
                  <a:cubicBezTo>
                    <a:pt x="239851" y="2569860"/>
                    <a:pt x="239791" y="2570872"/>
                    <a:pt x="239762" y="2571899"/>
                  </a:cubicBezTo>
                  <a:close/>
                  <a:moveTo>
                    <a:pt x="211068" y="2528575"/>
                  </a:moveTo>
                  <a:cubicBezTo>
                    <a:pt x="205948" y="2523530"/>
                    <a:pt x="200382" y="2518738"/>
                    <a:pt x="194503" y="2514138"/>
                  </a:cubicBezTo>
                  <a:cubicBezTo>
                    <a:pt x="200382" y="2509540"/>
                    <a:pt x="205948" y="2504747"/>
                    <a:pt x="211068" y="2499703"/>
                  </a:cubicBezTo>
                  <a:cubicBezTo>
                    <a:pt x="215413" y="2504287"/>
                    <a:pt x="219327" y="2509094"/>
                    <a:pt x="222811" y="2514138"/>
                  </a:cubicBezTo>
                  <a:cubicBezTo>
                    <a:pt x="219327" y="2519184"/>
                    <a:pt x="215413" y="2523991"/>
                    <a:pt x="211068" y="2528575"/>
                  </a:cubicBezTo>
                  <a:close/>
                  <a:moveTo>
                    <a:pt x="190113" y="2510775"/>
                  </a:moveTo>
                  <a:cubicBezTo>
                    <a:pt x="183177" y="2505596"/>
                    <a:pt x="175855" y="2500670"/>
                    <a:pt x="168264" y="2495907"/>
                  </a:cubicBezTo>
                  <a:cubicBezTo>
                    <a:pt x="175855" y="2491145"/>
                    <a:pt x="183177" y="2486204"/>
                    <a:pt x="190113" y="2481039"/>
                  </a:cubicBezTo>
                  <a:cubicBezTo>
                    <a:pt x="196304" y="2485787"/>
                    <a:pt x="202079" y="2490713"/>
                    <a:pt x="207362" y="2495907"/>
                  </a:cubicBezTo>
                  <a:cubicBezTo>
                    <a:pt x="202079" y="2501101"/>
                    <a:pt x="196289" y="2506042"/>
                    <a:pt x="190113" y="2510775"/>
                  </a:cubicBezTo>
                  <a:close/>
                  <a:moveTo>
                    <a:pt x="211068" y="2492127"/>
                  </a:moveTo>
                  <a:cubicBezTo>
                    <a:pt x="205948" y="2487082"/>
                    <a:pt x="200382" y="2482289"/>
                    <a:pt x="194503" y="2477691"/>
                  </a:cubicBezTo>
                  <a:cubicBezTo>
                    <a:pt x="211916" y="2464073"/>
                    <a:pt x="226427" y="2448699"/>
                    <a:pt x="235431" y="2430259"/>
                  </a:cubicBezTo>
                  <a:cubicBezTo>
                    <a:pt x="236562" y="2433801"/>
                    <a:pt x="237485" y="2437463"/>
                    <a:pt x="238184" y="2441243"/>
                  </a:cubicBezTo>
                  <a:cubicBezTo>
                    <a:pt x="234493" y="2461141"/>
                    <a:pt x="224745" y="2477661"/>
                    <a:pt x="211068" y="2492127"/>
                  </a:cubicBezTo>
                  <a:close/>
                  <a:moveTo>
                    <a:pt x="190113" y="2474327"/>
                  </a:moveTo>
                  <a:cubicBezTo>
                    <a:pt x="173757" y="2462123"/>
                    <a:pt x="155183" y="2451289"/>
                    <a:pt x="136356" y="2440796"/>
                  </a:cubicBezTo>
                  <a:lnTo>
                    <a:pt x="136356" y="2337748"/>
                  </a:lnTo>
                  <a:cubicBezTo>
                    <a:pt x="178906" y="2361545"/>
                    <a:pt x="217453" y="2385864"/>
                    <a:pt x="232797" y="2423011"/>
                  </a:cubicBezTo>
                  <a:cubicBezTo>
                    <a:pt x="224417" y="2443252"/>
                    <a:pt x="209162" y="2459712"/>
                    <a:pt x="190113" y="2474327"/>
                  </a:cubicBezTo>
                  <a:close/>
                  <a:moveTo>
                    <a:pt x="235446" y="2415748"/>
                  </a:moveTo>
                  <a:cubicBezTo>
                    <a:pt x="217467" y="2378899"/>
                    <a:pt x="177492" y="2354342"/>
                    <a:pt x="136356" y="2331408"/>
                  </a:cubicBezTo>
                  <a:lnTo>
                    <a:pt x="136356" y="2301270"/>
                  </a:lnTo>
                  <a:cubicBezTo>
                    <a:pt x="185484" y="2328744"/>
                    <a:pt x="229314" y="2356931"/>
                    <a:pt x="238199" y="2404765"/>
                  </a:cubicBezTo>
                  <a:cubicBezTo>
                    <a:pt x="237485" y="2408560"/>
                    <a:pt x="236562" y="2412206"/>
                    <a:pt x="235446" y="2415748"/>
                  </a:cubicBezTo>
                  <a:close/>
                  <a:moveTo>
                    <a:pt x="76661" y="639812"/>
                  </a:moveTo>
                  <a:cubicBezTo>
                    <a:pt x="69071" y="644574"/>
                    <a:pt x="61748" y="649516"/>
                    <a:pt x="54828" y="654680"/>
                  </a:cubicBezTo>
                  <a:cubicBezTo>
                    <a:pt x="48652" y="649932"/>
                    <a:pt x="42862" y="645006"/>
                    <a:pt x="37594" y="639812"/>
                  </a:cubicBezTo>
                  <a:cubicBezTo>
                    <a:pt x="42877" y="634618"/>
                    <a:pt x="48652" y="629677"/>
                    <a:pt x="54828" y="624944"/>
                  </a:cubicBezTo>
                  <a:cubicBezTo>
                    <a:pt x="61748" y="630108"/>
                    <a:pt x="69071" y="635050"/>
                    <a:pt x="76661" y="639812"/>
                  </a:cubicBezTo>
                  <a:close/>
                  <a:moveTo>
                    <a:pt x="59307" y="621581"/>
                  </a:moveTo>
                  <a:cubicBezTo>
                    <a:pt x="78417" y="607606"/>
                    <a:pt x="100875" y="595208"/>
                    <a:pt x="123825" y="582543"/>
                  </a:cubicBezTo>
                  <a:cubicBezTo>
                    <a:pt x="126162" y="581248"/>
                    <a:pt x="128498" y="579953"/>
                    <a:pt x="130834" y="578659"/>
                  </a:cubicBezTo>
                  <a:lnTo>
                    <a:pt x="130834" y="608811"/>
                  </a:lnTo>
                  <a:cubicBezTo>
                    <a:pt x="127620" y="610597"/>
                    <a:pt x="124390" y="612383"/>
                    <a:pt x="121146" y="614169"/>
                  </a:cubicBezTo>
                  <a:cubicBezTo>
                    <a:pt x="107915" y="621477"/>
                    <a:pt x="94580" y="628829"/>
                    <a:pt x="81855" y="636597"/>
                  </a:cubicBezTo>
                  <a:cubicBezTo>
                    <a:pt x="73967" y="631746"/>
                    <a:pt x="66407" y="626775"/>
                    <a:pt x="59307" y="621581"/>
                  </a:cubicBezTo>
                  <a:close/>
                  <a:moveTo>
                    <a:pt x="81855" y="643012"/>
                  </a:moveTo>
                  <a:cubicBezTo>
                    <a:pt x="90308" y="648161"/>
                    <a:pt x="99015" y="653132"/>
                    <a:pt x="107781" y="658029"/>
                  </a:cubicBezTo>
                  <a:cubicBezTo>
                    <a:pt x="99015" y="662925"/>
                    <a:pt x="90308" y="667896"/>
                    <a:pt x="81855" y="673045"/>
                  </a:cubicBezTo>
                  <a:cubicBezTo>
                    <a:pt x="73982" y="668194"/>
                    <a:pt x="66407" y="663223"/>
                    <a:pt x="59307" y="658029"/>
                  </a:cubicBezTo>
                  <a:cubicBezTo>
                    <a:pt x="66407" y="652834"/>
                    <a:pt x="73967" y="647864"/>
                    <a:pt x="81855" y="643012"/>
                  </a:cubicBezTo>
                  <a:close/>
                  <a:moveTo>
                    <a:pt x="109329" y="663491"/>
                  </a:moveTo>
                  <a:lnTo>
                    <a:pt x="109329" y="689044"/>
                  </a:lnTo>
                  <a:cubicBezTo>
                    <a:pt x="101769" y="684818"/>
                    <a:pt x="94342" y="680591"/>
                    <a:pt x="87139" y="676275"/>
                  </a:cubicBezTo>
                  <a:cubicBezTo>
                    <a:pt x="94342" y="671944"/>
                    <a:pt x="101769" y="667702"/>
                    <a:pt x="109329" y="663491"/>
                  </a:cubicBezTo>
                  <a:close/>
                  <a:moveTo>
                    <a:pt x="76661" y="676260"/>
                  </a:moveTo>
                  <a:cubicBezTo>
                    <a:pt x="69071" y="681023"/>
                    <a:pt x="61764" y="685949"/>
                    <a:pt x="54828" y="691128"/>
                  </a:cubicBezTo>
                  <a:cubicBezTo>
                    <a:pt x="48652" y="686380"/>
                    <a:pt x="42862" y="681454"/>
                    <a:pt x="37594" y="676260"/>
                  </a:cubicBezTo>
                  <a:cubicBezTo>
                    <a:pt x="42877" y="671066"/>
                    <a:pt x="48652" y="666140"/>
                    <a:pt x="54828" y="661392"/>
                  </a:cubicBezTo>
                  <a:cubicBezTo>
                    <a:pt x="61748" y="666571"/>
                    <a:pt x="69071" y="671498"/>
                    <a:pt x="76661" y="676260"/>
                  </a:cubicBezTo>
                  <a:close/>
                  <a:moveTo>
                    <a:pt x="81855" y="679475"/>
                  </a:moveTo>
                  <a:cubicBezTo>
                    <a:pt x="90800" y="684937"/>
                    <a:pt x="100042" y="690190"/>
                    <a:pt x="109329" y="695355"/>
                  </a:cubicBezTo>
                  <a:lnTo>
                    <a:pt x="109329" y="725492"/>
                  </a:lnTo>
                  <a:cubicBezTo>
                    <a:pt x="91514" y="715536"/>
                    <a:pt x="74369" y="705505"/>
                    <a:pt x="59307" y="694491"/>
                  </a:cubicBezTo>
                  <a:cubicBezTo>
                    <a:pt x="66407" y="689297"/>
                    <a:pt x="73967" y="684327"/>
                    <a:pt x="81855" y="679475"/>
                  </a:cubicBezTo>
                  <a:close/>
                  <a:moveTo>
                    <a:pt x="114835" y="698421"/>
                  </a:moveTo>
                  <a:cubicBezTo>
                    <a:pt x="116934" y="699582"/>
                    <a:pt x="119047" y="700743"/>
                    <a:pt x="121146" y="701903"/>
                  </a:cubicBezTo>
                  <a:cubicBezTo>
                    <a:pt x="124390" y="703689"/>
                    <a:pt x="127620" y="705475"/>
                    <a:pt x="130834" y="707261"/>
                  </a:cubicBezTo>
                  <a:lnTo>
                    <a:pt x="130834" y="737414"/>
                  </a:lnTo>
                  <a:cubicBezTo>
                    <a:pt x="128498" y="736119"/>
                    <a:pt x="126146" y="734824"/>
                    <a:pt x="123810" y="733529"/>
                  </a:cubicBezTo>
                  <a:cubicBezTo>
                    <a:pt x="120804" y="731877"/>
                    <a:pt x="117812" y="730225"/>
                    <a:pt x="114835" y="728573"/>
                  </a:cubicBezTo>
                  <a:lnTo>
                    <a:pt x="114835" y="698421"/>
                  </a:lnTo>
                  <a:close/>
                  <a:moveTo>
                    <a:pt x="121146" y="738366"/>
                  </a:moveTo>
                  <a:cubicBezTo>
                    <a:pt x="124390" y="740152"/>
                    <a:pt x="127620" y="741938"/>
                    <a:pt x="130834" y="743724"/>
                  </a:cubicBezTo>
                  <a:lnTo>
                    <a:pt x="130834" y="846787"/>
                  </a:lnTo>
                  <a:cubicBezTo>
                    <a:pt x="128498" y="845492"/>
                    <a:pt x="126162" y="844198"/>
                    <a:pt x="123825" y="842903"/>
                  </a:cubicBezTo>
                  <a:cubicBezTo>
                    <a:pt x="120818" y="841251"/>
                    <a:pt x="117827" y="839599"/>
                    <a:pt x="114851" y="837947"/>
                  </a:cubicBezTo>
                  <a:lnTo>
                    <a:pt x="114851" y="734884"/>
                  </a:lnTo>
                  <a:cubicBezTo>
                    <a:pt x="116949" y="736044"/>
                    <a:pt x="119047" y="737205"/>
                    <a:pt x="121146" y="738366"/>
                  </a:cubicBezTo>
                  <a:close/>
                  <a:moveTo>
                    <a:pt x="136356" y="746790"/>
                  </a:moveTo>
                  <a:cubicBezTo>
                    <a:pt x="178906" y="770587"/>
                    <a:pt x="217453" y="794921"/>
                    <a:pt x="232797" y="832083"/>
                  </a:cubicBezTo>
                  <a:cubicBezTo>
                    <a:pt x="224433" y="852339"/>
                    <a:pt x="209192" y="868784"/>
                    <a:pt x="190142" y="883414"/>
                  </a:cubicBezTo>
                  <a:cubicBezTo>
                    <a:pt x="173787" y="871210"/>
                    <a:pt x="155198" y="860346"/>
                    <a:pt x="136341" y="849838"/>
                  </a:cubicBezTo>
                  <a:lnTo>
                    <a:pt x="136341" y="746790"/>
                  </a:lnTo>
                  <a:close/>
                  <a:moveTo>
                    <a:pt x="185663" y="886763"/>
                  </a:moveTo>
                  <a:cubicBezTo>
                    <a:pt x="178564" y="891957"/>
                    <a:pt x="170988" y="896927"/>
                    <a:pt x="163115" y="901779"/>
                  </a:cubicBezTo>
                  <a:cubicBezTo>
                    <a:pt x="154394" y="896466"/>
                    <a:pt x="145405" y="891346"/>
                    <a:pt x="136356" y="886286"/>
                  </a:cubicBezTo>
                  <a:lnTo>
                    <a:pt x="136356" y="856149"/>
                  </a:lnTo>
                  <a:cubicBezTo>
                    <a:pt x="153918" y="865986"/>
                    <a:pt x="170810" y="875898"/>
                    <a:pt x="185663" y="886763"/>
                  </a:cubicBezTo>
                  <a:close/>
                  <a:moveTo>
                    <a:pt x="163115" y="938242"/>
                  </a:moveTo>
                  <a:cubicBezTo>
                    <a:pt x="154662" y="933093"/>
                    <a:pt x="145955" y="928122"/>
                    <a:pt x="137189" y="923226"/>
                  </a:cubicBezTo>
                  <a:cubicBezTo>
                    <a:pt x="145955" y="918329"/>
                    <a:pt x="154662" y="913358"/>
                    <a:pt x="163115" y="908209"/>
                  </a:cubicBezTo>
                  <a:cubicBezTo>
                    <a:pt x="170988" y="913061"/>
                    <a:pt x="178564" y="918032"/>
                    <a:pt x="185663" y="923226"/>
                  </a:cubicBezTo>
                  <a:cubicBezTo>
                    <a:pt x="178564" y="928420"/>
                    <a:pt x="170988" y="933390"/>
                    <a:pt x="163115" y="938242"/>
                  </a:cubicBezTo>
                  <a:close/>
                  <a:moveTo>
                    <a:pt x="190142" y="926589"/>
                  </a:moveTo>
                  <a:cubicBezTo>
                    <a:pt x="196319" y="931337"/>
                    <a:pt x="202108" y="936263"/>
                    <a:pt x="207377" y="941457"/>
                  </a:cubicBezTo>
                  <a:cubicBezTo>
                    <a:pt x="202093" y="946651"/>
                    <a:pt x="196319" y="951577"/>
                    <a:pt x="190142" y="956325"/>
                  </a:cubicBezTo>
                  <a:cubicBezTo>
                    <a:pt x="183207" y="951146"/>
                    <a:pt x="175885" y="946220"/>
                    <a:pt x="168310" y="941457"/>
                  </a:cubicBezTo>
                  <a:cubicBezTo>
                    <a:pt x="175885" y="936694"/>
                    <a:pt x="183207" y="931753"/>
                    <a:pt x="190142" y="926589"/>
                  </a:cubicBezTo>
                  <a:close/>
                  <a:moveTo>
                    <a:pt x="168310" y="904994"/>
                  </a:moveTo>
                  <a:cubicBezTo>
                    <a:pt x="175900" y="900231"/>
                    <a:pt x="183222" y="895291"/>
                    <a:pt x="190142" y="890126"/>
                  </a:cubicBezTo>
                  <a:cubicBezTo>
                    <a:pt x="196319" y="894874"/>
                    <a:pt x="202108" y="899800"/>
                    <a:pt x="207377" y="904994"/>
                  </a:cubicBezTo>
                  <a:cubicBezTo>
                    <a:pt x="202093" y="910188"/>
                    <a:pt x="196319" y="915129"/>
                    <a:pt x="190142" y="919862"/>
                  </a:cubicBezTo>
                  <a:cubicBezTo>
                    <a:pt x="183207" y="914697"/>
                    <a:pt x="175885" y="909757"/>
                    <a:pt x="168310" y="904994"/>
                  </a:cubicBezTo>
                  <a:close/>
                  <a:moveTo>
                    <a:pt x="157832" y="904994"/>
                  </a:moveTo>
                  <a:cubicBezTo>
                    <a:pt x="150852" y="909176"/>
                    <a:pt x="143663" y="913284"/>
                    <a:pt x="136356" y="917376"/>
                  </a:cubicBezTo>
                  <a:lnTo>
                    <a:pt x="136356" y="892612"/>
                  </a:lnTo>
                  <a:cubicBezTo>
                    <a:pt x="143663" y="896704"/>
                    <a:pt x="150852" y="900812"/>
                    <a:pt x="157832" y="904994"/>
                  </a:cubicBezTo>
                  <a:close/>
                  <a:moveTo>
                    <a:pt x="157832" y="941457"/>
                  </a:moveTo>
                  <a:cubicBezTo>
                    <a:pt x="150852" y="945639"/>
                    <a:pt x="143663" y="949747"/>
                    <a:pt x="136356" y="953839"/>
                  </a:cubicBezTo>
                  <a:lnTo>
                    <a:pt x="136356" y="929074"/>
                  </a:lnTo>
                  <a:cubicBezTo>
                    <a:pt x="143663" y="933167"/>
                    <a:pt x="150852" y="937275"/>
                    <a:pt x="157832" y="941457"/>
                  </a:cubicBezTo>
                  <a:close/>
                  <a:moveTo>
                    <a:pt x="163115" y="944672"/>
                  </a:moveTo>
                  <a:cubicBezTo>
                    <a:pt x="170988" y="949523"/>
                    <a:pt x="178564" y="954494"/>
                    <a:pt x="185663" y="959689"/>
                  </a:cubicBezTo>
                  <a:cubicBezTo>
                    <a:pt x="170810" y="970553"/>
                    <a:pt x="153918" y="980465"/>
                    <a:pt x="136356" y="990302"/>
                  </a:cubicBezTo>
                  <a:lnTo>
                    <a:pt x="136356" y="960165"/>
                  </a:lnTo>
                  <a:cubicBezTo>
                    <a:pt x="145405" y="955105"/>
                    <a:pt x="154394" y="949985"/>
                    <a:pt x="163115" y="944672"/>
                  </a:cubicBezTo>
                  <a:close/>
                  <a:moveTo>
                    <a:pt x="190142" y="963037"/>
                  </a:moveTo>
                  <a:cubicBezTo>
                    <a:pt x="209192" y="977652"/>
                    <a:pt x="224433" y="994112"/>
                    <a:pt x="232797" y="1014368"/>
                  </a:cubicBezTo>
                  <a:cubicBezTo>
                    <a:pt x="217453" y="1051530"/>
                    <a:pt x="178891" y="1075864"/>
                    <a:pt x="136356" y="1099661"/>
                  </a:cubicBezTo>
                  <a:lnTo>
                    <a:pt x="136356" y="996613"/>
                  </a:lnTo>
                  <a:cubicBezTo>
                    <a:pt x="155198" y="986106"/>
                    <a:pt x="173787" y="975256"/>
                    <a:pt x="190142" y="963037"/>
                  </a:cubicBezTo>
                  <a:close/>
                  <a:moveTo>
                    <a:pt x="130834" y="1102742"/>
                  </a:moveTo>
                  <a:cubicBezTo>
                    <a:pt x="127620" y="1104528"/>
                    <a:pt x="124390" y="1106314"/>
                    <a:pt x="121146" y="1108100"/>
                  </a:cubicBezTo>
                  <a:cubicBezTo>
                    <a:pt x="119047" y="1109261"/>
                    <a:pt x="116934" y="1110421"/>
                    <a:pt x="114835" y="1111582"/>
                  </a:cubicBezTo>
                  <a:lnTo>
                    <a:pt x="114835" y="1008519"/>
                  </a:lnTo>
                  <a:cubicBezTo>
                    <a:pt x="117812" y="1006867"/>
                    <a:pt x="120804" y="1005215"/>
                    <a:pt x="123810" y="1003563"/>
                  </a:cubicBezTo>
                  <a:cubicBezTo>
                    <a:pt x="126146" y="1002268"/>
                    <a:pt x="128483" y="1000973"/>
                    <a:pt x="130820" y="999678"/>
                  </a:cubicBezTo>
                  <a:lnTo>
                    <a:pt x="130820" y="1102742"/>
                  </a:lnTo>
                  <a:close/>
                  <a:moveTo>
                    <a:pt x="123810" y="1112922"/>
                  </a:moveTo>
                  <a:cubicBezTo>
                    <a:pt x="126146" y="1111627"/>
                    <a:pt x="128483" y="1110332"/>
                    <a:pt x="130820" y="1109037"/>
                  </a:cubicBezTo>
                  <a:lnTo>
                    <a:pt x="130820" y="1139190"/>
                  </a:lnTo>
                  <a:cubicBezTo>
                    <a:pt x="127605" y="1140976"/>
                    <a:pt x="124375" y="1142762"/>
                    <a:pt x="121131" y="1144548"/>
                  </a:cubicBezTo>
                  <a:cubicBezTo>
                    <a:pt x="119033" y="1145709"/>
                    <a:pt x="116919" y="1146869"/>
                    <a:pt x="114821" y="1148030"/>
                  </a:cubicBezTo>
                  <a:lnTo>
                    <a:pt x="114821" y="1117878"/>
                  </a:lnTo>
                  <a:cubicBezTo>
                    <a:pt x="117827" y="1116226"/>
                    <a:pt x="120818" y="1114574"/>
                    <a:pt x="123810" y="1112922"/>
                  </a:cubicBezTo>
                  <a:close/>
                  <a:moveTo>
                    <a:pt x="109329" y="1151096"/>
                  </a:moveTo>
                  <a:cubicBezTo>
                    <a:pt x="100042" y="1156261"/>
                    <a:pt x="90815" y="1161514"/>
                    <a:pt x="81870" y="1166976"/>
                  </a:cubicBezTo>
                  <a:cubicBezTo>
                    <a:pt x="73997" y="1162124"/>
                    <a:pt x="66422" y="1157154"/>
                    <a:pt x="59323" y="1151960"/>
                  </a:cubicBezTo>
                  <a:cubicBezTo>
                    <a:pt x="74369" y="1140946"/>
                    <a:pt x="91514" y="1130915"/>
                    <a:pt x="109329" y="1120959"/>
                  </a:cubicBezTo>
                  <a:lnTo>
                    <a:pt x="109329" y="1151096"/>
                  </a:lnTo>
                  <a:close/>
                  <a:moveTo>
                    <a:pt x="109329" y="1157407"/>
                  </a:moveTo>
                  <a:lnTo>
                    <a:pt x="109329" y="1182946"/>
                  </a:lnTo>
                  <a:cubicBezTo>
                    <a:pt x="101783" y="1178734"/>
                    <a:pt x="94357" y="1174492"/>
                    <a:pt x="87153" y="1170176"/>
                  </a:cubicBezTo>
                  <a:cubicBezTo>
                    <a:pt x="94357" y="1165860"/>
                    <a:pt x="101769" y="1161633"/>
                    <a:pt x="109329" y="1157407"/>
                  </a:cubicBezTo>
                  <a:close/>
                  <a:moveTo>
                    <a:pt x="76676" y="1170176"/>
                  </a:moveTo>
                  <a:cubicBezTo>
                    <a:pt x="69086" y="1174939"/>
                    <a:pt x="61764" y="1179880"/>
                    <a:pt x="54843" y="1185044"/>
                  </a:cubicBezTo>
                  <a:cubicBezTo>
                    <a:pt x="48666" y="1180296"/>
                    <a:pt x="42877" y="1175370"/>
                    <a:pt x="37609" y="1170176"/>
                  </a:cubicBezTo>
                  <a:cubicBezTo>
                    <a:pt x="42892" y="1164982"/>
                    <a:pt x="48666" y="1160041"/>
                    <a:pt x="54843" y="1155308"/>
                  </a:cubicBezTo>
                  <a:cubicBezTo>
                    <a:pt x="61764" y="1160487"/>
                    <a:pt x="69086" y="1165414"/>
                    <a:pt x="76676" y="1170176"/>
                  </a:cubicBezTo>
                  <a:close/>
                  <a:moveTo>
                    <a:pt x="81870" y="1173391"/>
                  </a:moveTo>
                  <a:cubicBezTo>
                    <a:pt x="90324" y="1178540"/>
                    <a:pt x="99030" y="1183511"/>
                    <a:pt x="107796" y="1188408"/>
                  </a:cubicBezTo>
                  <a:cubicBezTo>
                    <a:pt x="99030" y="1193304"/>
                    <a:pt x="90324" y="1198275"/>
                    <a:pt x="81870" y="1203424"/>
                  </a:cubicBezTo>
                  <a:cubicBezTo>
                    <a:pt x="73997" y="1198573"/>
                    <a:pt x="66422" y="1193602"/>
                    <a:pt x="59323" y="1188408"/>
                  </a:cubicBezTo>
                  <a:cubicBezTo>
                    <a:pt x="66407" y="1183213"/>
                    <a:pt x="73982" y="1178242"/>
                    <a:pt x="81870" y="1173391"/>
                  </a:cubicBezTo>
                  <a:close/>
                  <a:moveTo>
                    <a:pt x="109329" y="1193869"/>
                  </a:moveTo>
                  <a:lnTo>
                    <a:pt x="109329" y="1219409"/>
                  </a:lnTo>
                  <a:cubicBezTo>
                    <a:pt x="101783" y="1215197"/>
                    <a:pt x="94357" y="1210955"/>
                    <a:pt x="87153" y="1206639"/>
                  </a:cubicBezTo>
                  <a:cubicBezTo>
                    <a:pt x="94357" y="1202323"/>
                    <a:pt x="101769" y="1198081"/>
                    <a:pt x="109329" y="1193869"/>
                  </a:cubicBezTo>
                  <a:close/>
                  <a:moveTo>
                    <a:pt x="76661" y="1206639"/>
                  </a:moveTo>
                  <a:cubicBezTo>
                    <a:pt x="69071" y="1211401"/>
                    <a:pt x="61748" y="1216343"/>
                    <a:pt x="54828" y="1221507"/>
                  </a:cubicBezTo>
                  <a:cubicBezTo>
                    <a:pt x="48652" y="1216759"/>
                    <a:pt x="42862" y="1211833"/>
                    <a:pt x="37594" y="1206639"/>
                  </a:cubicBezTo>
                  <a:cubicBezTo>
                    <a:pt x="42877" y="1201445"/>
                    <a:pt x="48652" y="1196504"/>
                    <a:pt x="54828" y="1191771"/>
                  </a:cubicBezTo>
                  <a:cubicBezTo>
                    <a:pt x="61764" y="1196935"/>
                    <a:pt x="69086" y="1201877"/>
                    <a:pt x="76661" y="1206639"/>
                  </a:cubicBezTo>
                  <a:close/>
                  <a:moveTo>
                    <a:pt x="81870" y="1209854"/>
                  </a:moveTo>
                  <a:cubicBezTo>
                    <a:pt x="90815" y="1215301"/>
                    <a:pt x="100042" y="1220554"/>
                    <a:pt x="109329" y="1225719"/>
                  </a:cubicBezTo>
                  <a:lnTo>
                    <a:pt x="109329" y="1255857"/>
                  </a:lnTo>
                  <a:cubicBezTo>
                    <a:pt x="91514" y="1245900"/>
                    <a:pt x="74369" y="1235869"/>
                    <a:pt x="59323" y="1224856"/>
                  </a:cubicBezTo>
                  <a:cubicBezTo>
                    <a:pt x="66407" y="1219676"/>
                    <a:pt x="73982" y="1214705"/>
                    <a:pt x="81870" y="1209854"/>
                  </a:cubicBezTo>
                  <a:close/>
                  <a:moveTo>
                    <a:pt x="114835" y="1228784"/>
                  </a:moveTo>
                  <a:cubicBezTo>
                    <a:pt x="116934" y="1229945"/>
                    <a:pt x="119047" y="1231106"/>
                    <a:pt x="121146" y="1232267"/>
                  </a:cubicBezTo>
                  <a:cubicBezTo>
                    <a:pt x="124390" y="1234053"/>
                    <a:pt x="127620" y="1235839"/>
                    <a:pt x="130820" y="1237625"/>
                  </a:cubicBezTo>
                  <a:lnTo>
                    <a:pt x="130820" y="1267778"/>
                  </a:lnTo>
                  <a:cubicBezTo>
                    <a:pt x="128483" y="1266483"/>
                    <a:pt x="126146" y="1265188"/>
                    <a:pt x="123810" y="1263893"/>
                  </a:cubicBezTo>
                  <a:cubicBezTo>
                    <a:pt x="120804" y="1262241"/>
                    <a:pt x="117812" y="1260589"/>
                    <a:pt x="114835" y="1258937"/>
                  </a:cubicBezTo>
                  <a:lnTo>
                    <a:pt x="114835" y="1228784"/>
                  </a:lnTo>
                  <a:close/>
                  <a:moveTo>
                    <a:pt x="121146" y="1268730"/>
                  </a:moveTo>
                  <a:cubicBezTo>
                    <a:pt x="124390" y="1270516"/>
                    <a:pt x="127620" y="1272302"/>
                    <a:pt x="130834" y="1274088"/>
                  </a:cubicBezTo>
                  <a:lnTo>
                    <a:pt x="130834" y="1377151"/>
                  </a:lnTo>
                  <a:cubicBezTo>
                    <a:pt x="128498" y="1375856"/>
                    <a:pt x="126162" y="1374562"/>
                    <a:pt x="123825" y="1373267"/>
                  </a:cubicBezTo>
                  <a:cubicBezTo>
                    <a:pt x="120818" y="1371615"/>
                    <a:pt x="117827" y="1369963"/>
                    <a:pt x="114851" y="1368311"/>
                  </a:cubicBezTo>
                  <a:lnTo>
                    <a:pt x="114851" y="1265247"/>
                  </a:lnTo>
                  <a:cubicBezTo>
                    <a:pt x="116949" y="1266408"/>
                    <a:pt x="119047" y="1267569"/>
                    <a:pt x="121146" y="1268730"/>
                  </a:cubicBezTo>
                  <a:close/>
                  <a:moveTo>
                    <a:pt x="136356" y="1277154"/>
                  </a:moveTo>
                  <a:cubicBezTo>
                    <a:pt x="178906" y="1300951"/>
                    <a:pt x="217453" y="1325285"/>
                    <a:pt x="232797" y="1362432"/>
                  </a:cubicBezTo>
                  <a:cubicBezTo>
                    <a:pt x="224433" y="1382688"/>
                    <a:pt x="209178" y="1399133"/>
                    <a:pt x="190128" y="1413763"/>
                  </a:cubicBezTo>
                  <a:cubicBezTo>
                    <a:pt x="173771" y="1401559"/>
                    <a:pt x="155183" y="1390710"/>
                    <a:pt x="136356" y="1380217"/>
                  </a:cubicBezTo>
                  <a:lnTo>
                    <a:pt x="136356" y="1277154"/>
                  </a:lnTo>
                  <a:close/>
                  <a:moveTo>
                    <a:pt x="185648" y="1417112"/>
                  </a:moveTo>
                  <a:cubicBezTo>
                    <a:pt x="178549" y="1422306"/>
                    <a:pt x="170974" y="1427277"/>
                    <a:pt x="163101" y="1432128"/>
                  </a:cubicBezTo>
                  <a:cubicBezTo>
                    <a:pt x="154394" y="1426815"/>
                    <a:pt x="145405" y="1421696"/>
                    <a:pt x="136356" y="1416665"/>
                  </a:cubicBezTo>
                  <a:lnTo>
                    <a:pt x="136356" y="1386527"/>
                  </a:lnTo>
                  <a:cubicBezTo>
                    <a:pt x="153903" y="1396350"/>
                    <a:pt x="170795" y="1406247"/>
                    <a:pt x="185648" y="1417112"/>
                  </a:cubicBezTo>
                  <a:close/>
                  <a:moveTo>
                    <a:pt x="163085" y="1468591"/>
                  </a:moveTo>
                  <a:cubicBezTo>
                    <a:pt x="154632" y="1463442"/>
                    <a:pt x="145926" y="1458471"/>
                    <a:pt x="137160" y="1453574"/>
                  </a:cubicBezTo>
                  <a:cubicBezTo>
                    <a:pt x="145926" y="1448678"/>
                    <a:pt x="154647" y="1443707"/>
                    <a:pt x="163085" y="1438558"/>
                  </a:cubicBezTo>
                  <a:cubicBezTo>
                    <a:pt x="170958" y="1443409"/>
                    <a:pt x="178534" y="1448380"/>
                    <a:pt x="185633" y="1453574"/>
                  </a:cubicBezTo>
                  <a:cubicBezTo>
                    <a:pt x="178549" y="1458769"/>
                    <a:pt x="170974" y="1463740"/>
                    <a:pt x="163085" y="1468591"/>
                  </a:cubicBezTo>
                  <a:close/>
                  <a:moveTo>
                    <a:pt x="190128" y="1456938"/>
                  </a:moveTo>
                  <a:cubicBezTo>
                    <a:pt x="196304" y="1461686"/>
                    <a:pt x="202093" y="1466612"/>
                    <a:pt x="207377" y="1471806"/>
                  </a:cubicBezTo>
                  <a:cubicBezTo>
                    <a:pt x="202093" y="1477000"/>
                    <a:pt x="196319" y="1481926"/>
                    <a:pt x="190128" y="1486674"/>
                  </a:cubicBezTo>
                  <a:cubicBezTo>
                    <a:pt x="183192" y="1481495"/>
                    <a:pt x="175870" y="1476568"/>
                    <a:pt x="168280" y="1471806"/>
                  </a:cubicBezTo>
                  <a:cubicBezTo>
                    <a:pt x="175870" y="1467044"/>
                    <a:pt x="183192" y="1462102"/>
                    <a:pt x="190128" y="1456938"/>
                  </a:cubicBezTo>
                  <a:close/>
                  <a:moveTo>
                    <a:pt x="168280" y="1435343"/>
                  </a:moveTo>
                  <a:cubicBezTo>
                    <a:pt x="175870" y="1430581"/>
                    <a:pt x="183192" y="1425639"/>
                    <a:pt x="190128" y="1420475"/>
                  </a:cubicBezTo>
                  <a:cubicBezTo>
                    <a:pt x="196304" y="1425223"/>
                    <a:pt x="202093" y="1430149"/>
                    <a:pt x="207377" y="1435343"/>
                  </a:cubicBezTo>
                  <a:cubicBezTo>
                    <a:pt x="202093" y="1440537"/>
                    <a:pt x="196319" y="1445463"/>
                    <a:pt x="190128" y="1450211"/>
                  </a:cubicBezTo>
                  <a:cubicBezTo>
                    <a:pt x="183192" y="1445047"/>
                    <a:pt x="175870" y="1440105"/>
                    <a:pt x="168280" y="1435343"/>
                  </a:cubicBezTo>
                  <a:close/>
                  <a:moveTo>
                    <a:pt x="157802" y="1435343"/>
                  </a:moveTo>
                  <a:cubicBezTo>
                    <a:pt x="150837" y="1439525"/>
                    <a:pt x="143649" y="1443618"/>
                    <a:pt x="136356" y="1447711"/>
                  </a:cubicBezTo>
                  <a:lnTo>
                    <a:pt x="136356" y="1422990"/>
                  </a:lnTo>
                  <a:cubicBezTo>
                    <a:pt x="143649" y="1427068"/>
                    <a:pt x="150822" y="1431161"/>
                    <a:pt x="157802" y="1435343"/>
                  </a:cubicBezTo>
                  <a:close/>
                  <a:moveTo>
                    <a:pt x="157802" y="1471806"/>
                  </a:moveTo>
                  <a:cubicBezTo>
                    <a:pt x="150837" y="1475988"/>
                    <a:pt x="143649" y="1480081"/>
                    <a:pt x="136356" y="1484174"/>
                  </a:cubicBezTo>
                  <a:lnTo>
                    <a:pt x="136356" y="1459453"/>
                  </a:lnTo>
                  <a:cubicBezTo>
                    <a:pt x="143649" y="1463516"/>
                    <a:pt x="150837" y="1467624"/>
                    <a:pt x="157802" y="1471806"/>
                  </a:cubicBezTo>
                  <a:close/>
                  <a:moveTo>
                    <a:pt x="163085" y="1475021"/>
                  </a:moveTo>
                  <a:cubicBezTo>
                    <a:pt x="170958" y="1479872"/>
                    <a:pt x="178534" y="1484843"/>
                    <a:pt x="185633" y="1490037"/>
                  </a:cubicBezTo>
                  <a:cubicBezTo>
                    <a:pt x="170780" y="1500902"/>
                    <a:pt x="153903" y="1510814"/>
                    <a:pt x="136341" y="1520637"/>
                  </a:cubicBezTo>
                  <a:lnTo>
                    <a:pt x="136341" y="1490499"/>
                  </a:lnTo>
                  <a:cubicBezTo>
                    <a:pt x="145390" y="1485439"/>
                    <a:pt x="154379" y="1480319"/>
                    <a:pt x="163085" y="1475021"/>
                  </a:cubicBezTo>
                  <a:close/>
                  <a:moveTo>
                    <a:pt x="190128" y="1493386"/>
                  </a:moveTo>
                  <a:cubicBezTo>
                    <a:pt x="209178" y="1508001"/>
                    <a:pt x="224417" y="1524462"/>
                    <a:pt x="232797" y="1544717"/>
                  </a:cubicBezTo>
                  <a:cubicBezTo>
                    <a:pt x="217453" y="1581864"/>
                    <a:pt x="178891" y="1606198"/>
                    <a:pt x="136356" y="1629995"/>
                  </a:cubicBezTo>
                  <a:lnTo>
                    <a:pt x="136356" y="1526947"/>
                  </a:lnTo>
                  <a:cubicBezTo>
                    <a:pt x="155183" y="1516439"/>
                    <a:pt x="173771" y="1505590"/>
                    <a:pt x="190128" y="1493386"/>
                  </a:cubicBezTo>
                  <a:close/>
                  <a:moveTo>
                    <a:pt x="130834" y="1633061"/>
                  </a:moveTo>
                  <a:cubicBezTo>
                    <a:pt x="127620" y="1634847"/>
                    <a:pt x="124390" y="1636633"/>
                    <a:pt x="121160" y="1638419"/>
                  </a:cubicBezTo>
                  <a:cubicBezTo>
                    <a:pt x="119063" y="1639580"/>
                    <a:pt x="116949" y="1640741"/>
                    <a:pt x="114851" y="1641902"/>
                  </a:cubicBezTo>
                  <a:lnTo>
                    <a:pt x="114851" y="1538838"/>
                  </a:lnTo>
                  <a:cubicBezTo>
                    <a:pt x="117827" y="1537186"/>
                    <a:pt x="120818" y="1535534"/>
                    <a:pt x="123825" y="1533882"/>
                  </a:cubicBezTo>
                  <a:cubicBezTo>
                    <a:pt x="126162" y="1532587"/>
                    <a:pt x="128498" y="1531292"/>
                    <a:pt x="130834" y="1529998"/>
                  </a:cubicBezTo>
                  <a:lnTo>
                    <a:pt x="130834" y="1633061"/>
                  </a:lnTo>
                  <a:close/>
                  <a:moveTo>
                    <a:pt x="123810" y="1643256"/>
                  </a:moveTo>
                  <a:cubicBezTo>
                    <a:pt x="126146" y="1641961"/>
                    <a:pt x="128483" y="1640681"/>
                    <a:pt x="130820" y="1639387"/>
                  </a:cubicBezTo>
                  <a:lnTo>
                    <a:pt x="130820" y="1669539"/>
                  </a:lnTo>
                  <a:cubicBezTo>
                    <a:pt x="127605" y="1671325"/>
                    <a:pt x="124375" y="1673111"/>
                    <a:pt x="121131" y="1674897"/>
                  </a:cubicBezTo>
                  <a:cubicBezTo>
                    <a:pt x="119033" y="1676058"/>
                    <a:pt x="116919" y="1677219"/>
                    <a:pt x="114821" y="1678379"/>
                  </a:cubicBezTo>
                  <a:lnTo>
                    <a:pt x="114821" y="1648227"/>
                  </a:lnTo>
                  <a:cubicBezTo>
                    <a:pt x="117827" y="1646560"/>
                    <a:pt x="120818" y="1644908"/>
                    <a:pt x="123810" y="1643256"/>
                  </a:cubicBezTo>
                  <a:close/>
                  <a:moveTo>
                    <a:pt x="109329" y="1681430"/>
                  </a:moveTo>
                  <a:cubicBezTo>
                    <a:pt x="100057" y="1686595"/>
                    <a:pt x="90829" y="1691834"/>
                    <a:pt x="81900" y="1697281"/>
                  </a:cubicBezTo>
                  <a:cubicBezTo>
                    <a:pt x="74012" y="1692429"/>
                    <a:pt x="66436" y="1687458"/>
                    <a:pt x="59337" y="1682264"/>
                  </a:cubicBezTo>
                  <a:cubicBezTo>
                    <a:pt x="74384" y="1671265"/>
                    <a:pt x="91529" y="1661234"/>
                    <a:pt x="109329" y="1651278"/>
                  </a:cubicBezTo>
                  <a:lnTo>
                    <a:pt x="109329" y="1681430"/>
                  </a:lnTo>
                  <a:close/>
                  <a:moveTo>
                    <a:pt x="109329" y="1687741"/>
                  </a:moveTo>
                  <a:lnTo>
                    <a:pt x="109329" y="1713235"/>
                  </a:lnTo>
                  <a:cubicBezTo>
                    <a:pt x="101783" y="1709023"/>
                    <a:pt x="94371" y="1704796"/>
                    <a:pt x="87183" y="1700481"/>
                  </a:cubicBezTo>
                  <a:cubicBezTo>
                    <a:pt x="94371" y="1696179"/>
                    <a:pt x="101783" y="1691952"/>
                    <a:pt x="109329" y="1687741"/>
                  </a:cubicBezTo>
                  <a:close/>
                  <a:moveTo>
                    <a:pt x="76691" y="1700495"/>
                  </a:moveTo>
                  <a:cubicBezTo>
                    <a:pt x="69100" y="1705258"/>
                    <a:pt x="61778" y="1710199"/>
                    <a:pt x="54843" y="1715363"/>
                  </a:cubicBezTo>
                  <a:cubicBezTo>
                    <a:pt x="48666" y="1710615"/>
                    <a:pt x="42877" y="1705690"/>
                    <a:pt x="37594" y="1700495"/>
                  </a:cubicBezTo>
                  <a:cubicBezTo>
                    <a:pt x="42877" y="1695301"/>
                    <a:pt x="48652" y="1690360"/>
                    <a:pt x="54843" y="1685627"/>
                  </a:cubicBezTo>
                  <a:cubicBezTo>
                    <a:pt x="61778" y="1690792"/>
                    <a:pt x="69100" y="1695733"/>
                    <a:pt x="76691" y="1700495"/>
                  </a:cubicBezTo>
                  <a:close/>
                  <a:moveTo>
                    <a:pt x="81885" y="1703710"/>
                  </a:moveTo>
                  <a:cubicBezTo>
                    <a:pt x="90338" y="1708859"/>
                    <a:pt x="99045" y="1713830"/>
                    <a:pt x="107811" y="1718727"/>
                  </a:cubicBezTo>
                  <a:cubicBezTo>
                    <a:pt x="99045" y="1723623"/>
                    <a:pt x="90324" y="1728594"/>
                    <a:pt x="81885" y="1733743"/>
                  </a:cubicBezTo>
                  <a:cubicBezTo>
                    <a:pt x="73997" y="1728892"/>
                    <a:pt x="66422" y="1723921"/>
                    <a:pt x="59323" y="1718727"/>
                  </a:cubicBezTo>
                  <a:cubicBezTo>
                    <a:pt x="66436" y="1713532"/>
                    <a:pt x="74012" y="1708562"/>
                    <a:pt x="81885" y="1703710"/>
                  </a:cubicBezTo>
                  <a:close/>
                  <a:moveTo>
                    <a:pt x="109329" y="1724204"/>
                  </a:moveTo>
                  <a:lnTo>
                    <a:pt x="109329" y="1749698"/>
                  </a:lnTo>
                  <a:cubicBezTo>
                    <a:pt x="101783" y="1745486"/>
                    <a:pt x="94371" y="1741259"/>
                    <a:pt x="87183" y="1736943"/>
                  </a:cubicBezTo>
                  <a:cubicBezTo>
                    <a:pt x="94371" y="1732642"/>
                    <a:pt x="101783" y="1728415"/>
                    <a:pt x="109329" y="1724204"/>
                  </a:cubicBezTo>
                  <a:close/>
                  <a:moveTo>
                    <a:pt x="76691" y="1736943"/>
                  </a:moveTo>
                  <a:cubicBezTo>
                    <a:pt x="69100" y="1741706"/>
                    <a:pt x="61778" y="1746647"/>
                    <a:pt x="54843" y="1751811"/>
                  </a:cubicBezTo>
                  <a:cubicBezTo>
                    <a:pt x="48666" y="1747063"/>
                    <a:pt x="42877" y="1742138"/>
                    <a:pt x="37594" y="1736943"/>
                  </a:cubicBezTo>
                  <a:cubicBezTo>
                    <a:pt x="42877" y="1731749"/>
                    <a:pt x="48652" y="1726808"/>
                    <a:pt x="54843" y="1722076"/>
                  </a:cubicBezTo>
                  <a:cubicBezTo>
                    <a:pt x="61778" y="1727255"/>
                    <a:pt x="69100" y="1732181"/>
                    <a:pt x="76691" y="1736943"/>
                  </a:cubicBezTo>
                  <a:close/>
                  <a:moveTo>
                    <a:pt x="81885" y="1740158"/>
                  </a:moveTo>
                  <a:cubicBezTo>
                    <a:pt x="90815" y="1745605"/>
                    <a:pt x="100042" y="1750844"/>
                    <a:pt x="109314" y="1756008"/>
                  </a:cubicBezTo>
                  <a:lnTo>
                    <a:pt x="109314" y="1786146"/>
                  </a:lnTo>
                  <a:cubicBezTo>
                    <a:pt x="91514" y="1776204"/>
                    <a:pt x="74369" y="1766173"/>
                    <a:pt x="59323" y="1755175"/>
                  </a:cubicBezTo>
                  <a:cubicBezTo>
                    <a:pt x="66436" y="1749981"/>
                    <a:pt x="74012" y="1745010"/>
                    <a:pt x="81885" y="1740158"/>
                  </a:cubicBezTo>
                  <a:close/>
                  <a:moveTo>
                    <a:pt x="114835" y="1759074"/>
                  </a:moveTo>
                  <a:cubicBezTo>
                    <a:pt x="116934" y="1760235"/>
                    <a:pt x="119047" y="1761396"/>
                    <a:pt x="121146" y="1762557"/>
                  </a:cubicBezTo>
                  <a:cubicBezTo>
                    <a:pt x="124390" y="1764343"/>
                    <a:pt x="127620" y="1766128"/>
                    <a:pt x="130834" y="1767914"/>
                  </a:cubicBezTo>
                  <a:lnTo>
                    <a:pt x="130834" y="1798067"/>
                  </a:lnTo>
                  <a:cubicBezTo>
                    <a:pt x="128498" y="1796772"/>
                    <a:pt x="126146" y="1795477"/>
                    <a:pt x="123810" y="1794183"/>
                  </a:cubicBezTo>
                  <a:cubicBezTo>
                    <a:pt x="120804" y="1792531"/>
                    <a:pt x="117812" y="1790879"/>
                    <a:pt x="114835" y="1789227"/>
                  </a:cubicBezTo>
                  <a:lnTo>
                    <a:pt x="114835" y="1759074"/>
                  </a:lnTo>
                  <a:close/>
                  <a:moveTo>
                    <a:pt x="121146" y="1799020"/>
                  </a:moveTo>
                  <a:cubicBezTo>
                    <a:pt x="124390" y="1800805"/>
                    <a:pt x="127620" y="1802591"/>
                    <a:pt x="130834" y="1804377"/>
                  </a:cubicBezTo>
                  <a:lnTo>
                    <a:pt x="130834" y="1907441"/>
                  </a:lnTo>
                  <a:cubicBezTo>
                    <a:pt x="128498" y="1906146"/>
                    <a:pt x="126162" y="1904851"/>
                    <a:pt x="123825" y="1903556"/>
                  </a:cubicBezTo>
                  <a:cubicBezTo>
                    <a:pt x="120818" y="1901904"/>
                    <a:pt x="117827" y="1900253"/>
                    <a:pt x="114851" y="1898600"/>
                  </a:cubicBezTo>
                  <a:lnTo>
                    <a:pt x="114851" y="1795537"/>
                  </a:lnTo>
                  <a:cubicBezTo>
                    <a:pt x="116949" y="1796698"/>
                    <a:pt x="119047" y="1797859"/>
                    <a:pt x="121146" y="1799020"/>
                  </a:cubicBezTo>
                  <a:close/>
                  <a:moveTo>
                    <a:pt x="136356" y="1807443"/>
                  </a:moveTo>
                  <a:cubicBezTo>
                    <a:pt x="178906" y="1831241"/>
                    <a:pt x="217453" y="1855559"/>
                    <a:pt x="232797" y="1892707"/>
                  </a:cubicBezTo>
                  <a:cubicBezTo>
                    <a:pt x="224433" y="1912962"/>
                    <a:pt x="209178" y="1929423"/>
                    <a:pt x="190128" y="1944038"/>
                  </a:cubicBezTo>
                  <a:cubicBezTo>
                    <a:pt x="173771" y="1931834"/>
                    <a:pt x="155198" y="1920999"/>
                    <a:pt x="136356" y="1910492"/>
                  </a:cubicBezTo>
                  <a:lnTo>
                    <a:pt x="136356" y="1807443"/>
                  </a:lnTo>
                  <a:close/>
                  <a:moveTo>
                    <a:pt x="185633" y="1947401"/>
                  </a:moveTo>
                  <a:cubicBezTo>
                    <a:pt x="178534" y="1952595"/>
                    <a:pt x="170958" y="1957566"/>
                    <a:pt x="163071" y="1962418"/>
                  </a:cubicBezTo>
                  <a:cubicBezTo>
                    <a:pt x="154364" y="1957105"/>
                    <a:pt x="145375" y="1952000"/>
                    <a:pt x="136341" y="1946955"/>
                  </a:cubicBezTo>
                  <a:lnTo>
                    <a:pt x="136341" y="1916817"/>
                  </a:lnTo>
                  <a:cubicBezTo>
                    <a:pt x="153903" y="1926640"/>
                    <a:pt x="170780" y="1936537"/>
                    <a:pt x="185633" y="1947401"/>
                  </a:cubicBezTo>
                  <a:close/>
                  <a:moveTo>
                    <a:pt x="163085" y="1998881"/>
                  </a:moveTo>
                  <a:cubicBezTo>
                    <a:pt x="154632" y="1993731"/>
                    <a:pt x="145926" y="1988761"/>
                    <a:pt x="137160" y="1983864"/>
                  </a:cubicBezTo>
                  <a:cubicBezTo>
                    <a:pt x="145926" y="1978968"/>
                    <a:pt x="154647" y="1973997"/>
                    <a:pt x="163085" y="1968847"/>
                  </a:cubicBezTo>
                  <a:cubicBezTo>
                    <a:pt x="170974" y="1973699"/>
                    <a:pt x="178549" y="1978670"/>
                    <a:pt x="185648" y="1983864"/>
                  </a:cubicBezTo>
                  <a:cubicBezTo>
                    <a:pt x="178534" y="1989043"/>
                    <a:pt x="170958" y="1994029"/>
                    <a:pt x="163085" y="1998881"/>
                  </a:cubicBezTo>
                  <a:close/>
                  <a:moveTo>
                    <a:pt x="190128" y="1987213"/>
                  </a:moveTo>
                  <a:cubicBezTo>
                    <a:pt x="196304" y="1991960"/>
                    <a:pt x="202093" y="1996887"/>
                    <a:pt x="207377" y="2002081"/>
                  </a:cubicBezTo>
                  <a:cubicBezTo>
                    <a:pt x="202093" y="2007275"/>
                    <a:pt x="196319" y="2012216"/>
                    <a:pt x="190128" y="2016949"/>
                  </a:cubicBezTo>
                  <a:cubicBezTo>
                    <a:pt x="183192" y="2011769"/>
                    <a:pt x="175870" y="2006843"/>
                    <a:pt x="168280" y="2002081"/>
                  </a:cubicBezTo>
                  <a:cubicBezTo>
                    <a:pt x="175870" y="1997318"/>
                    <a:pt x="183192" y="1992392"/>
                    <a:pt x="190128" y="1987213"/>
                  </a:cubicBezTo>
                  <a:close/>
                  <a:moveTo>
                    <a:pt x="168280" y="1965633"/>
                  </a:moveTo>
                  <a:cubicBezTo>
                    <a:pt x="175870" y="1960870"/>
                    <a:pt x="183192" y="1955929"/>
                    <a:pt x="190128" y="1950765"/>
                  </a:cubicBezTo>
                  <a:cubicBezTo>
                    <a:pt x="196304" y="1955512"/>
                    <a:pt x="202093" y="1960439"/>
                    <a:pt x="207377" y="1965633"/>
                  </a:cubicBezTo>
                  <a:cubicBezTo>
                    <a:pt x="202093" y="1970827"/>
                    <a:pt x="196319" y="1975768"/>
                    <a:pt x="190128" y="1980501"/>
                  </a:cubicBezTo>
                  <a:cubicBezTo>
                    <a:pt x="183192" y="1975321"/>
                    <a:pt x="175870" y="1970395"/>
                    <a:pt x="168280" y="1965633"/>
                  </a:cubicBezTo>
                  <a:close/>
                  <a:moveTo>
                    <a:pt x="157788" y="1965633"/>
                  </a:moveTo>
                  <a:cubicBezTo>
                    <a:pt x="150822" y="1969815"/>
                    <a:pt x="143649" y="1973908"/>
                    <a:pt x="136341" y="1977985"/>
                  </a:cubicBezTo>
                  <a:lnTo>
                    <a:pt x="136341" y="1953265"/>
                  </a:lnTo>
                  <a:cubicBezTo>
                    <a:pt x="143649" y="1957358"/>
                    <a:pt x="150822" y="1961450"/>
                    <a:pt x="157788" y="1965633"/>
                  </a:cubicBezTo>
                  <a:close/>
                  <a:moveTo>
                    <a:pt x="157788" y="2002081"/>
                  </a:moveTo>
                  <a:cubicBezTo>
                    <a:pt x="150822" y="2006263"/>
                    <a:pt x="143649" y="2010356"/>
                    <a:pt x="136341" y="2014448"/>
                  </a:cubicBezTo>
                  <a:lnTo>
                    <a:pt x="136341" y="1989728"/>
                  </a:lnTo>
                  <a:cubicBezTo>
                    <a:pt x="143649" y="1993806"/>
                    <a:pt x="150822" y="1997913"/>
                    <a:pt x="157788" y="2002081"/>
                  </a:cubicBezTo>
                  <a:close/>
                  <a:moveTo>
                    <a:pt x="163085" y="2005295"/>
                  </a:moveTo>
                  <a:cubicBezTo>
                    <a:pt x="170974" y="2010147"/>
                    <a:pt x="178534" y="2015118"/>
                    <a:pt x="185648" y="2020312"/>
                  </a:cubicBezTo>
                  <a:cubicBezTo>
                    <a:pt x="170795" y="2031177"/>
                    <a:pt x="153918" y="2041088"/>
                    <a:pt x="136356" y="2050896"/>
                  </a:cubicBezTo>
                  <a:lnTo>
                    <a:pt x="136356" y="2020759"/>
                  </a:lnTo>
                  <a:cubicBezTo>
                    <a:pt x="145390" y="2015728"/>
                    <a:pt x="154379" y="2010608"/>
                    <a:pt x="163085" y="2005295"/>
                  </a:cubicBezTo>
                  <a:close/>
                  <a:moveTo>
                    <a:pt x="190128" y="2023676"/>
                  </a:moveTo>
                  <a:cubicBezTo>
                    <a:pt x="209178" y="2038291"/>
                    <a:pt x="224433" y="2054751"/>
                    <a:pt x="232797" y="2074992"/>
                  </a:cubicBezTo>
                  <a:cubicBezTo>
                    <a:pt x="217453" y="2112139"/>
                    <a:pt x="178891" y="2136473"/>
                    <a:pt x="136356" y="2160270"/>
                  </a:cubicBezTo>
                  <a:lnTo>
                    <a:pt x="136356" y="2057222"/>
                  </a:lnTo>
                  <a:cubicBezTo>
                    <a:pt x="155183" y="2046729"/>
                    <a:pt x="173771" y="2035879"/>
                    <a:pt x="190128" y="2023676"/>
                  </a:cubicBezTo>
                  <a:close/>
                  <a:moveTo>
                    <a:pt x="130834" y="2163351"/>
                  </a:moveTo>
                  <a:cubicBezTo>
                    <a:pt x="127620" y="2165137"/>
                    <a:pt x="124390" y="2166923"/>
                    <a:pt x="121146" y="2168709"/>
                  </a:cubicBezTo>
                  <a:cubicBezTo>
                    <a:pt x="119047" y="2169869"/>
                    <a:pt x="116934" y="2171030"/>
                    <a:pt x="114835" y="2172191"/>
                  </a:cubicBezTo>
                  <a:lnTo>
                    <a:pt x="114835" y="2069128"/>
                  </a:lnTo>
                  <a:cubicBezTo>
                    <a:pt x="117812" y="2067476"/>
                    <a:pt x="120804" y="2065824"/>
                    <a:pt x="123810" y="2064172"/>
                  </a:cubicBezTo>
                  <a:cubicBezTo>
                    <a:pt x="126146" y="2062877"/>
                    <a:pt x="128483" y="2061582"/>
                    <a:pt x="130820" y="2060287"/>
                  </a:cubicBezTo>
                  <a:lnTo>
                    <a:pt x="130820" y="2163351"/>
                  </a:lnTo>
                  <a:close/>
                  <a:moveTo>
                    <a:pt x="123810" y="2173531"/>
                  </a:moveTo>
                  <a:cubicBezTo>
                    <a:pt x="126146" y="2172236"/>
                    <a:pt x="128483" y="2170941"/>
                    <a:pt x="130834" y="2169646"/>
                  </a:cubicBezTo>
                  <a:lnTo>
                    <a:pt x="130834" y="2199799"/>
                  </a:lnTo>
                  <a:cubicBezTo>
                    <a:pt x="127620" y="2201585"/>
                    <a:pt x="124390" y="2203371"/>
                    <a:pt x="121146" y="2205157"/>
                  </a:cubicBezTo>
                  <a:cubicBezTo>
                    <a:pt x="119047" y="2206317"/>
                    <a:pt x="116934" y="2207478"/>
                    <a:pt x="114835" y="2208639"/>
                  </a:cubicBezTo>
                  <a:lnTo>
                    <a:pt x="114835" y="2178487"/>
                  </a:lnTo>
                  <a:cubicBezTo>
                    <a:pt x="117827" y="2176849"/>
                    <a:pt x="120818" y="2175198"/>
                    <a:pt x="123810" y="2173531"/>
                  </a:cubicBezTo>
                  <a:close/>
                  <a:moveTo>
                    <a:pt x="109329" y="2211705"/>
                  </a:moveTo>
                  <a:cubicBezTo>
                    <a:pt x="100042" y="2216870"/>
                    <a:pt x="90829" y="2222123"/>
                    <a:pt x="81885" y="2227570"/>
                  </a:cubicBezTo>
                  <a:cubicBezTo>
                    <a:pt x="74012" y="2222718"/>
                    <a:pt x="66436" y="2217747"/>
                    <a:pt x="59323" y="2212553"/>
                  </a:cubicBezTo>
                  <a:cubicBezTo>
                    <a:pt x="74369" y="2201540"/>
                    <a:pt x="91514" y="2191524"/>
                    <a:pt x="109314" y="2181568"/>
                  </a:cubicBezTo>
                  <a:lnTo>
                    <a:pt x="109314" y="2211705"/>
                  </a:lnTo>
                  <a:close/>
                  <a:moveTo>
                    <a:pt x="109329" y="2218030"/>
                  </a:moveTo>
                  <a:lnTo>
                    <a:pt x="109329" y="2243539"/>
                  </a:lnTo>
                  <a:cubicBezTo>
                    <a:pt x="101783" y="2239327"/>
                    <a:pt x="94371" y="2235101"/>
                    <a:pt x="87168" y="2230785"/>
                  </a:cubicBezTo>
                  <a:cubicBezTo>
                    <a:pt x="94357" y="2226469"/>
                    <a:pt x="101783" y="2222242"/>
                    <a:pt x="109329" y="2218030"/>
                  </a:cubicBezTo>
                  <a:close/>
                  <a:moveTo>
                    <a:pt x="76691" y="2230785"/>
                  </a:moveTo>
                  <a:cubicBezTo>
                    <a:pt x="69100" y="2235547"/>
                    <a:pt x="61778" y="2240488"/>
                    <a:pt x="54843" y="2245653"/>
                  </a:cubicBezTo>
                  <a:cubicBezTo>
                    <a:pt x="48666" y="2240905"/>
                    <a:pt x="42877" y="2235979"/>
                    <a:pt x="37594" y="2230785"/>
                  </a:cubicBezTo>
                  <a:cubicBezTo>
                    <a:pt x="42877" y="2225591"/>
                    <a:pt x="48652" y="2220664"/>
                    <a:pt x="54843" y="2215917"/>
                  </a:cubicBezTo>
                  <a:cubicBezTo>
                    <a:pt x="61778" y="2221081"/>
                    <a:pt x="69100" y="2226022"/>
                    <a:pt x="76691" y="2230785"/>
                  </a:cubicBezTo>
                  <a:close/>
                  <a:moveTo>
                    <a:pt x="81885" y="2234000"/>
                  </a:moveTo>
                  <a:cubicBezTo>
                    <a:pt x="90338" y="2239149"/>
                    <a:pt x="99045" y="2244120"/>
                    <a:pt x="107811" y="2249016"/>
                  </a:cubicBezTo>
                  <a:cubicBezTo>
                    <a:pt x="99045" y="2253913"/>
                    <a:pt x="90338" y="2258884"/>
                    <a:pt x="81885" y="2264033"/>
                  </a:cubicBezTo>
                  <a:cubicBezTo>
                    <a:pt x="74012" y="2259181"/>
                    <a:pt x="66436" y="2254210"/>
                    <a:pt x="59337" y="2249016"/>
                  </a:cubicBezTo>
                  <a:cubicBezTo>
                    <a:pt x="66422" y="2243822"/>
                    <a:pt x="73997" y="2238851"/>
                    <a:pt x="81885" y="2234000"/>
                  </a:cubicBezTo>
                  <a:close/>
                  <a:moveTo>
                    <a:pt x="76691" y="2267233"/>
                  </a:moveTo>
                  <a:cubicBezTo>
                    <a:pt x="69100" y="2271996"/>
                    <a:pt x="61778" y="2276936"/>
                    <a:pt x="54843" y="2282101"/>
                  </a:cubicBezTo>
                  <a:cubicBezTo>
                    <a:pt x="48666" y="2277353"/>
                    <a:pt x="42877" y="2272427"/>
                    <a:pt x="37594" y="2267233"/>
                  </a:cubicBezTo>
                  <a:cubicBezTo>
                    <a:pt x="42877" y="2262039"/>
                    <a:pt x="48652" y="2257098"/>
                    <a:pt x="54843" y="2252365"/>
                  </a:cubicBezTo>
                  <a:cubicBezTo>
                    <a:pt x="61778" y="2257544"/>
                    <a:pt x="69100" y="2262470"/>
                    <a:pt x="76691" y="2267233"/>
                  </a:cubicBezTo>
                  <a:close/>
                  <a:moveTo>
                    <a:pt x="81885" y="2270448"/>
                  </a:moveTo>
                  <a:cubicBezTo>
                    <a:pt x="94610" y="2278202"/>
                    <a:pt x="107930" y="2285554"/>
                    <a:pt x="121146" y="2292846"/>
                  </a:cubicBezTo>
                  <a:cubicBezTo>
                    <a:pt x="124390" y="2294632"/>
                    <a:pt x="127620" y="2296418"/>
                    <a:pt x="130834" y="2298204"/>
                  </a:cubicBezTo>
                  <a:lnTo>
                    <a:pt x="130834" y="2328357"/>
                  </a:lnTo>
                  <a:cubicBezTo>
                    <a:pt x="128498" y="2327062"/>
                    <a:pt x="126162" y="2325767"/>
                    <a:pt x="123825" y="2324472"/>
                  </a:cubicBezTo>
                  <a:cubicBezTo>
                    <a:pt x="100890" y="2311822"/>
                    <a:pt x="78432" y="2299424"/>
                    <a:pt x="59337" y="2285464"/>
                  </a:cubicBezTo>
                  <a:cubicBezTo>
                    <a:pt x="66422" y="2280270"/>
                    <a:pt x="73997" y="2275299"/>
                    <a:pt x="81885" y="2270448"/>
                  </a:cubicBezTo>
                  <a:close/>
                  <a:moveTo>
                    <a:pt x="130834" y="2291894"/>
                  </a:moveTo>
                  <a:cubicBezTo>
                    <a:pt x="128498" y="2290599"/>
                    <a:pt x="126146" y="2289304"/>
                    <a:pt x="123810" y="2288009"/>
                  </a:cubicBezTo>
                  <a:cubicBezTo>
                    <a:pt x="111293" y="2281104"/>
                    <a:pt x="98926" y="2274272"/>
                    <a:pt x="87168" y="2267218"/>
                  </a:cubicBezTo>
                  <a:cubicBezTo>
                    <a:pt x="95681" y="2262113"/>
                    <a:pt x="104507" y="2257127"/>
                    <a:pt x="113481" y="2252142"/>
                  </a:cubicBezTo>
                  <a:cubicBezTo>
                    <a:pt x="116041" y="2253556"/>
                    <a:pt x="118601" y="2254969"/>
                    <a:pt x="121146" y="2256383"/>
                  </a:cubicBezTo>
                  <a:cubicBezTo>
                    <a:pt x="124390" y="2258169"/>
                    <a:pt x="127620" y="2259955"/>
                    <a:pt x="130834" y="2261741"/>
                  </a:cubicBezTo>
                  <a:lnTo>
                    <a:pt x="130834" y="2291894"/>
                  </a:lnTo>
                  <a:close/>
                  <a:moveTo>
                    <a:pt x="123810" y="2251561"/>
                  </a:moveTo>
                  <a:cubicBezTo>
                    <a:pt x="122262" y="2250713"/>
                    <a:pt x="120714" y="2249850"/>
                    <a:pt x="119181" y="2249001"/>
                  </a:cubicBezTo>
                  <a:cubicBezTo>
                    <a:pt x="120729" y="2248153"/>
                    <a:pt x="122262" y="2247290"/>
                    <a:pt x="123810" y="2246441"/>
                  </a:cubicBezTo>
                  <a:cubicBezTo>
                    <a:pt x="126146" y="2245147"/>
                    <a:pt x="128483" y="2243852"/>
                    <a:pt x="130820" y="2242557"/>
                  </a:cubicBezTo>
                  <a:lnTo>
                    <a:pt x="130820" y="2255431"/>
                  </a:lnTo>
                  <a:cubicBezTo>
                    <a:pt x="128498" y="2254151"/>
                    <a:pt x="126146" y="2252856"/>
                    <a:pt x="123810" y="2251561"/>
                  </a:cubicBezTo>
                  <a:close/>
                  <a:moveTo>
                    <a:pt x="121146" y="2241619"/>
                  </a:moveTo>
                  <a:cubicBezTo>
                    <a:pt x="119047" y="2242780"/>
                    <a:pt x="116934" y="2243941"/>
                    <a:pt x="114835" y="2245102"/>
                  </a:cubicBezTo>
                  <a:lnTo>
                    <a:pt x="114835" y="2214950"/>
                  </a:lnTo>
                  <a:cubicBezTo>
                    <a:pt x="117812" y="2213297"/>
                    <a:pt x="120804" y="2211646"/>
                    <a:pt x="123810" y="2209993"/>
                  </a:cubicBezTo>
                  <a:cubicBezTo>
                    <a:pt x="126146" y="2208699"/>
                    <a:pt x="128483" y="2207404"/>
                    <a:pt x="130820" y="2206109"/>
                  </a:cubicBezTo>
                  <a:lnTo>
                    <a:pt x="130820" y="2236262"/>
                  </a:lnTo>
                  <a:cubicBezTo>
                    <a:pt x="127620" y="2238048"/>
                    <a:pt x="124390" y="2239834"/>
                    <a:pt x="121146" y="2241619"/>
                  </a:cubicBezTo>
                  <a:close/>
                  <a:moveTo>
                    <a:pt x="136356" y="2196733"/>
                  </a:moveTo>
                  <a:lnTo>
                    <a:pt x="136356" y="2166595"/>
                  </a:lnTo>
                  <a:cubicBezTo>
                    <a:pt x="177507" y="2143661"/>
                    <a:pt x="217467" y="2119104"/>
                    <a:pt x="235446" y="2082240"/>
                  </a:cubicBezTo>
                  <a:cubicBezTo>
                    <a:pt x="236577" y="2085782"/>
                    <a:pt x="237499" y="2089443"/>
                    <a:pt x="238199" y="2093223"/>
                  </a:cubicBezTo>
                  <a:cubicBezTo>
                    <a:pt x="229314" y="2141056"/>
                    <a:pt x="185484" y="2169245"/>
                    <a:pt x="136356" y="2196733"/>
                  </a:cubicBezTo>
                  <a:close/>
                  <a:moveTo>
                    <a:pt x="235446" y="2067743"/>
                  </a:moveTo>
                  <a:cubicBezTo>
                    <a:pt x="226442" y="2049304"/>
                    <a:pt x="211946" y="2033930"/>
                    <a:pt x="194533" y="2020312"/>
                  </a:cubicBezTo>
                  <a:cubicBezTo>
                    <a:pt x="200411" y="2015713"/>
                    <a:pt x="205978" y="2010921"/>
                    <a:pt x="211098" y="2005876"/>
                  </a:cubicBezTo>
                  <a:cubicBezTo>
                    <a:pt x="224775" y="2020342"/>
                    <a:pt x="234508" y="2036862"/>
                    <a:pt x="238214" y="2056760"/>
                  </a:cubicBezTo>
                  <a:cubicBezTo>
                    <a:pt x="237485" y="2060540"/>
                    <a:pt x="236562" y="2064201"/>
                    <a:pt x="235446" y="2067743"/>
                  </a:cubicBezTo>
                  <a:close/>
                  <a:moveTo>
                    <a:pt x="211082" y="1998285"/>
                  </a:moveTo>
                  <a:cubicBezTo>
                    <a:pt x="205963" y="1993240"/>
                    <a:pt x="200411" y="1988448"/>
                    <a:pt x="194518" y="1983849"/>
                  </a:cubicBezTo>
                  <a:cubicBezTo>
                    <a:pt x="200397" y="1979250"/>
                    <a:pt x="205963" y="1974458"/>
                    <a:pt x="211082" y="1969413"/>
                  </a:cubicBezTo>
                  <a:cubicBezTo>
                    <a:pt x="215413" y="1973997"/>
                    <a:pt x="219343" y="1978804"/>
                    <a:pt x="222825" y="1983849"/>
                  </a:cubicBezTo>
                  <a:cubicBezTo>
                    <a:pt x="219343" y="1988894"/>
                    <a:pt x="215413" y="1993701"/>
                    <a:pt x="211082" y="1998285"/>
                  </a:cubicBezTo>
                  <a:close/>
                  <a:moveTo>
                    <a:pt x="211082" y="1961837"/>
                  </a:moveTo>
                  <a:cubicBezTo>
                    <a:pt x="205963" y="1956792"/>
                    <a:pt x="200397" y="1952000"/>
                    <a:pt x="194518" y="1947401"/>
                  </a:cubicBezTo>
                  <a:cubicBezTo>
                    <a:pt x="211931" y="1933784"/>
                    <a:pt x="226442" y="1918409"/>
                    <a:pt x="235431" y="1899955"/>
                  </a:cubicBezTo>
                  <a:cubicBezTo>
                    <a:pt x="236562" y="1903497"/>
                    <a:pt x="237485" y="1907158"/>
                    <a:pt x="238184" y="1910938"/>
                  </a:cubicBezTo>
                  <a:cubicBezTo>
                    <a:pt x="234493" y="1930851"/>
                    <a:pt x="224760" y="1947371"/>
                    <a:pt x="211082" y="1961837"/>
                  </a:cubicBezTo>
                  <a:close/>
                  <a:moveTo>
                    <a:pt x="235446" y="1885459"/>
                  </a:moveTo>
                  <a:cubicBezTo>
                    <a:pt x="217467" y="1848609"/>
                    <a:pt x="177492" y="1824052"/>
                    <a:pt x="136356" y="1801118"/>
                  </a:cubicBezTo>
                  <a:lnTo>
                    <a:pt x="136356" y="1770980"/>
                  </a:lnTo>
                  <a:cubicBezTo>
                    <a:pt x="185499" y="1798454"/>
                    <a:pt x="229314" y="1826642"/>
                    <a:pt x="238199" y="1874475"/>
                  </a:cubicBezTo>
                  <a:cubicBezTo>
                    <a:pt x="237485" y="1878256"/>
                    <a:pt x="236562" y="1881917"/>
                    <a:pt x="235446" y="1885459"/>
                  </a:cubicBezTo>
                  <a:close/>
                  <a:moveTo>
                    <a:pt x="130834" y="1761604"/>
                  </a:moveTo>
                  <a:cubicBezTo>
                    <a:pt x="128498" y="1760309"/>
                    <a:pt x="126162" y="1759014"/>
                    <a:pt x="123825" y="1757720"/>
                  </a:cubicBezTo>
                  <a:cubicBezTo>
                    <a:pt x="120818" y="1756068"/>
                    <a:pt x="117827" y="1754416"/>
                    <a:pt x="114851" y="1752764"/>
                  </a:cubicBezTo>
                  <a:lnTo>
                    <a:pt x="114851" y="1722611"/>
                  </a:lnTo>
                  <a:cubicBezTo>
                    <a:pt x="116949" y="1723772"/>
                    <a:pt x="119063" y="1724933"/>
                    <a:pt x="121160" y="1726094"/>
                  </a:cubicBezTo>
                  <a:cubicBezTo>
                    <a:pt x="124405" y="1727880"/>
                    <a:pt x="127635" y="1729666"/>
                    <a:pt x="130850" y="1731451"/>
                  </a:cubicBezTo>
                  <a:lnTo>
                    <a:pt x="130850" y="1761604"/>
                  </a:lnTo>
                  <a:close/>
                  <a:moveTo>
                    <a:pt x="123810" y="1721272"/>
                  </a:moveTo>
                  <a:cubicBezTo>
                    <a:pt x="122262" y="1720423"/>
                    <a:pt x="120729" y="1719575"/>
                    <a:pt x="119181" y="1718712"/>
                  </a:cubicBezTo>
                  <a:cubicBezTo>
                    <a:pt x="120714" y="1717864"/>
                    <a:pt x="122262" y="1717015"/>
                    <a:pt x="123810" y="1716152"/>
                  </a:cubicBezTo>
                  <a:cubicBezTo>
                    <a:pt x="126146" y="1714857"/>
                    <a:pt x="128483" y="1713562"/>
                    <a:pt x="130834" y="1712268"/>
                  </a:cubicBezTo>
                  <a:lnTo>
                    <a:pt x="130834" y="1725126"/>
                  </a:lnTo>
                  <a:cubicBezTo>
                    <a:pt x="128498" y="1723861"/>
                    <a:pt x="126146" y="1722566"/>
                    <a:pt x="123810" y="1721272"/>
                  </a:cubicBezTo>
                  <a:close/>
                  <a:moveTo>
                    <a:pt x="121146" y="1711330"/>
                  </a:moveTo>
                  <a:cubicBezTo>
                    <a:pt x="119047" y="1712491"/>
                    <a:pt x="116934" y="1713652"/>
                    <a:pt x="114835" y="1714813"/>
                  </a:cubicBezTo>
                  <a:lnTo>
                    <a:pt x="114835" y="1684660"/>
                  </a:lnTo>
                  <a:cubicBezTo>
                    <a:pt x="117812" y="1683008"/>
                    <a:pt x="120804" y="1681356"/>
                    <a:pt x="123810" y="1679704"/>
                  </a:cubicBezTo>
                  <a:cubicBezTo>
                    <a:pt x="126146" y="1678409"/>
                    <a:pt x="128483" y="1677114"/>
                    <a:pt x="130834" y="1675820"/>
                  </a:cubicBezTo>
                  <a:lnTo>
                    <a:pt x="130834" y="1705972"/>
                  </a:lnTo>
                  <a:cubicBezTo>
                    <a:pt x="127620" y="1707758"/>
                    <a:pt x="124390" y="1709544"/>
                    <a:pt x="121146" y="1711330"/>
                  </a:cubicBezTo>
                  <a:close/>
                  <a:moveTo>
                    <a:pt x="136356" y="1666443"/>
                  </a:moveTo>
                  <a:lnTo>
                    <a:pt x="136356" y="1636306"/>
                  </a:lnTo>
                  <a:cubicBezTo>
                    <a:pt x="177507" y="1613371"/>
                    <a:pt x="217467" y="1588815"/>
                    <a:pt x="235446" y="1551965"/>
                  </a:cubicBezTo>
                  <a:cubicBezTo>
                    <a:pt x="236577" y="1555507"/>
                    <a:pt x="237499" y="1559168"/>
                    <a:pt x="238199" y="1562948"/>
                  </a:cubicBezTo>
                  <a:cubicBezTo>
                    <a:pt x="229314" y="1610782"/>
                    <a:pt x="185484" y="1638970"/>
                    <a:pt x="136356" y="1666443"/>
                  </a:cubicBezTo>
                  <a:close/>
                  <a:moveTo>
                    <a:pt x="235446" y="1537469"/>
                  </a:moveTo>
                  <a:cubicBezTo>
                    <a:pt x="226442" y="1519029"/>
                    <a:pt x="211946" y="1503655"/>
                    <a:pt x="194533" y="1490037"/>
                  </a:cubicBezTo>
                  <a:cubicBezTo>
                    <a:pt x="200411" y="1485439"/>
                    <a:pt x="205978" y="1480646"/>
                    <a:pt x="211082" y="1475601"/>
                  </a:cubicBezTo>
                  <a:cubicBezTo>
                    <a:pt x="224760" y="1490067"/>
                    <a:pt x="234493" y="1506587"/>
                    <a:pt x="238199" y="1526500"/>
                  </a:cubicBezTo>
                  <a:cubicBezTo>
                    <a:pt x="237485" y="1530266"/>
                    <a:pt x="236562" y="1533927"/>
                    <a:pt x="235446" y="1537469"/>
                  </a:cubicBezTo>
                  <a:close/>
                  <a:moveTo>
                    <a:pt x="211082" y="1468011"/>
                  </a:moveTo>
                  <a:cubicBezTo>
                    <a:pt x="205963" y="1462966"/>
                    <a:pt x="200411" y="1458173"/>
                    <a:pt x="194533" y="1453574"/>
                  </a:cubicBezTo>
                  <a:cubicBezTo>
                    <a:pt x="200411" y="1448976"/>
                    <a:pt x="205978" y="1444183"/>
                    <a:pt x="211082" y="1439138"/>
                  </a:cubicBezTo>
                  <a:cubicBezTo>
                    <a:pt x="215413" y="1443722"/>
                    <a:pt x="219343" y="1448529"/>
                    <a:pt x="222825" y="1453574"/>
                  </a:cubicBezTo>
                  <a:cubicBezTo>
                    <a:pt x="219343" y="1458620"/>
                    <a:pt x="215413" y="1463427"/>
                    <a:pt x="211082" y="1468011"/>
                  </a:cubicBezTo>
                  <a:close/>
                  <a:moveTo>
                    <a:pt x="211082" y="1431548"/>
                  </a:moveTo>
                  <a:cubicBezTo>
                    <a:pt x="205963" y="1426503"/>
                    <a:pt x="200411" y="1421711"/>
                    <a:pt x="194518" y="1417112"/>
                  </a:cubicBezTo>
                  <a:cubicBezTo>
                    <a:pt x="211931" y="1403494"/>
                    <a:pt x="226427" y="1388120"/>
                    <a:pt x="235431" y="1369680"/>
                  </a:cubicBezTo>
                  <a:cubicBezTo>
                    <a:pt x="236562" y="1373222"/>
                    <a:pt x="237485" y="1376883"/>
                    <a:pt x="238184" y="1380664"/>
                  </a:cubicBezTo>
                  <a:cubicBezTo>
                    <a:pt x="234493" y="1400577"/>
                    <a:pt x="224760" y="1417082"/>
                    <a:pt x="211082" y="1431548"/>
                  </a:cubicBezTo>
                  <a:close/>
                  <a:moveTo>
                    <a:pt x="235446" y="1355184"/>
                  </a:moveTo>
                  <a:cubicBezTo>
                    <a:pt x="217467" y="1318335"/>
                    <a:pt x="177492" y="1293763"/>
                    <a:pt x="136356" y="1270843"/>
                  </a:cubicBezTo>
                  <a:lnTo>
                    <a:pt x="136356" y="1240706"/>
                  </a:lnTo>
                  <a:cubicBezTo>
                    <a:pt x="185499" y="1268194"/>
                    <a:pt x="229314" y="1296382"/>
                    <a:pt x="238199" y="1344216"/>
                  </a:cubicBezTo>
                  <a:cubicBezTo>
                    <a:pt x="237485" y="1347981"/>
                    <a:pt x="236562" y="1351642"/>
                    <a:pt x="235446" y="1355184"/>
                  </a:cubicBezTo>
                  <a:close/>
                  <a:moveTo>
                    <a:pt x="130834" y="1231315"/>
                  </a:moveTo>
                  <a:cubicBezTo>
                    <a:pt x="128498" y="1230020"/>
                    <a:pt x="126162" y="1228725"/>
                    <a:pt x="123825" y="1227445"/>
                  </a:cubicBezTo>
                  <a:cubicBezTo>
                    <a:pt x="120818" y="1225793"/>
                    <a:pt x="117827" y="1224141"/>
                    <a:pt x="114851" y="1222474"/>
                  </a:cubicBezTo>
                  <a:lnTo>
                    <a:pt x="114851" y="1192322"/>
                  </a:lnTo>
                  <a:cubicBezTo>
                    <a:pt x="116949" y="1193482"/>
                    <a:pt x="119063" y="1194643"/>
                    <a:pt x="121160" y="1195804"/>
                  </a:cubicBezTo>
                  <a:cubicBezTo>
                    <a:pt x="124405" y="1197590"/>
                    <a:pt x="127635" y="1199376"/>
                    <a:pt x="130850" y="1201162"/>
                  </a:cubicBezTo>
                  <a:lnTo>
                    <a:pt x="130850" y="1231315"/>
                  </a:lnTo>
                  <a:close/>
                  <a:moveTo>
                    <a:pt x="123810" y="1190982"/>
                  </a:moveTo>
                  <a:cubicBezTo>
                    <a:pt x="122247" y="1190119"/>
                    <a:pt x="120699" y="1189271"/>
                    <a:pt x="119151" y="1188408"/>
                  </a:cubicBezTo>
                  <a:cubicBezTo>
                    <a:pt x="120699" y="1187544"/>
                    <a:pt x="122247" y="1186696"/>
                    <a:pt x="123810" y="1185833"/>
                  </a:cubicBezTo>
                  <a:cubicBezTo>
                    <a:pt x="126146" y="1184538"/>
                    <a:pt x="128483" y="1183243"/>
                    <a:pt x="130834" y="1181948"/>
                  </a:cubicBezTo>
                  <a:lnTo>
                    <a:pt x="130834" y="1194852"/>
                  </a:lnTo>
                  <a:cubicBezTo>
                    <a:pt x="128498" y="1193572"/>
                    <a:pt x="126146" y="1192277"/>
                    <a:pt x="123810" y="1190982"/>
                  </a:cubicBezTo>
                  <a:close/>
                  <a:moveTo>
                    <a:pt x="121146" y="1181011"/>
                  </a:moveTo>
                  <a:cubicBezTo>
                    <a:pt x="119047" y="1182172"/>
                    <a:pt x="116934" y="1183332"/>
                    <a:pt x="114835" y="1184493"/>
                  </a:cubicBezTo>
                  <a:lnTo>
                    <a:pt x="114835" y="1154341"/>
                  </a:lnTo>
                  <a:cubicBezTo>
                    <a:pt x="117812" y="1152689"/>
                    <a:pt x="120804" y="1151037"/>
                    <a:pt x="123810" y="1149385"/>
                  </a:cubicBezTo>
                  <a:cubicBezTo>
                    <a:pt x="126146" y="1148090"/>
                    <a:pt x="128483" y="1146795"/>
                    <a:pt x="130820" y="1145500"/>
                  </a:cubicBezTo>
                  <a:lnTo>
                    <a:pt x="130820" y="1175653"/>
                  </a:lnTo>
                  <a:cubicBezTo>
                    <a:pt x="127620" y="1177439"/>
                    <a:pt x="124390" y="1179210"/>
                    <a:pt x="121146" y="1181011"/>
                  </a:cubicBezTo>
                  <a:close/>
                  <a:moveTo>
                    <a:pt x="136356" y="1136124"/>
                  </a:moveTo>
                  <a:lnTo>
                    <a:pt x="136356" y="1105986"/>
                  </a:lnTo>
                  <a:cubicBezTo>
                    <a:pt x="177507" y="1083052"/>
                    <a:pt x="217467" y="1058481"/>
                    <a:pt x="235446" y="1021631"/>
                  </a:cubicBezTo>
                  <a:cubicBezTo>
                    <a:pt x="236562" y="1025173"/>
                    <a:pt x="237499" y="1028834"/>
                    <a:pt x="238199" y="1032614"/>
                  </a:cubicBezTo>
                  <a:cubicBezTo>
                    <a:pt x="229314" y="1080448"/>
                    <a:pt x="185484" y="1108636"/>
                    <a:pt x="136356" y="1136124"/>
                  </a:cubicBezTo>
                  <a:close/>
                  <a:moveTo>
                    <a:pt x="235446" y="1007120"/>
                  </a:moveTo>
                  <a:cubicBezTo>
                    <a:pt x="226442" y="988680"/>
                    <a:pt x="211946" y="973306"/>
                    <a:pt x="194548" y="959689"/>
                  </a:cubicBezTo>
                  <a:cubicBezTo>
                    <a:pt x="200427" y="955090"/>
                    <a:pt x="205978" y="950297"/>
                    <a:pt x="211098" y="945252"/>
                  </a:cubicBezTo>
                  <a:cubicBezTo>
                    <a:pt x="224760" y="959718"/>
                    <a:pt x="234508" y="976238"/>
                    <a:pt x="238199" y="996151"/>
                  </a:cubicBezTo>
                  <a:cubicBezTo>
                    <a:pt x="237485" y="999916"/>
                    <a:pt x="236562" y="1003578"/>
                    <a:pt x="235446" y="1007120"/>
                  </a:cubicBezTo>
                  <a:close/>
                  <a:moveTo>
                    <a:pt x="211098" y="937662"/>
                  </a:moveTo>
                  <a:cubicBezTo>
                    <a:pt x="205978" y="932616"/>
                    <a:pt x="200427" y="927824"/>
                    <a:pt x="194548" y="923226"/>
                  </a:cubicBezTo>
                  <a:cubicBezTo>
                    <a:pt x="200427" y="918627"/>
                    <a:pt x="205978" y="913835"/>
                    <a:pt x="211098" y="908789"/>
                  </a:cubicBezTo>
                  <a:cubicBezTo>
                    <a:pt x="215429" y="913373"/>
                    <a:pt x="219343" y="918180"/>
                    <a:pt x="222825" y="923226"/>
                  </a:cubicBezTo>
                  <a:cubicBezTo>
                    <a:pt x="219343" y="928271"/>
                    <a:pt x="215429" y="933078"/>
                    <a:pt x="211098" y="937662"/>
                  </a:cubicBezTo>
                  <a:close/>
                  <a:moveTo>
                    <a:pt x="211098" y="901214"/>
                  </a:moveTo>
                  <a:cubicBezTo>
                    <a:pt x="205978" y="896168"/>
                    <a:pt x="200427" y="891376"/>
                    <a:pt x="194548" y="886778"/>
                  </a:cubicBezTo>
                  <a:cubicBezTo>
                    <a:pt x="211961" y="873160"/>
                    <a:pt x="226456" y="857786"/>
                    <a:pt x="235446" y="839346"/>
                  </a:cubicBezTo>
                  <a:cubicBezTo>
                    <a:pt x="236577" y="842888"/>
                    <a:pt x="237499" y="846549"/>
                    <a:pt x="238199" y="850329"/>
                  </a:cubicBezTo>
                  <a:cubicBezTo>
                    <a:pt x="234493" y="870228"/>
                    <a:pt x="224760" y="886733"/>
                    <a:pt x="211098" y="901214"/>
                  </a:cubicBezTo>
                  <a:close/>
                  <a:moveTo>
                    <a:pt x="235446" y="824835"/>
                  </a:moveTo>
                  <a:cubicBezTo>
                    <a:pt x="217467" y="787970"/>
                    <a:pt x="177492" y="763414"/>
                    <a:pt x="136356" y="740480"/>
                  </a:cubicBezTo>
                  <a:lnTo>
                    <a:pt x="136356" y="710342"/>
                  </a:lnTo>
                  <a:cubicBezTo>
                    <a:pt x="185499" y="737830"/>
                    <a:pt x="229314" y="766018"/>
                    <a:pt x="238199" y="813866"/>
                  </a:cubicBezTo>
                  <a:cubicBezTo>
                    <a:pt x="237485" y="817632"/>
                    <a:pt x="236562" y="821293"/>
                    <a:pt x="235446" y="824835"/>
                  </a:cubicBezTo>
                  <a:close/>
                  <a:moveTo>
                    <a:pt x="130834" y="700951"/>
                  </a:moveTo>
                  <a:cubicBezTo>
                    <a:pt x="128498" y="699656"/>
                    <a:pt x="126162" y="698361"/>
                    <a:pt x="123825" y="697066"/>
                  </a:cubicBezTo>
                  <a:cubicBezTo>
                    <a:pt x="120818" y="695414"/>
                    <a:pt x="117827" y="693762"/>
                    <a:pt x="114851" y="692110"/>
                  </a:cubicBezTo>
                  <a:lnTo>
                    <a:pt x="114851" y="661958"/>
                  </a:lnTo>
                  <a:cubicBezTo>
                    <a:pt x="116949" y="663119"/>
                    <a:pt x="119063" y="664280"/>
                    <a:pt x="121160" y="665440"/>
                  </a:cubicBezTo>
                  <a:cubicBezTo>
                    <a:pt x="124405" y="667226"/>
                    <a:pt x="127635" y="669012"/>
                    <a:pt x="130834" y="670798"/>
                  </a:cubicBezTo>
                  <a:lnTo>
                    <a:pt x="130834" y="700951"/>
                  </a:lnTo>
                  <a:close/>
                  <a:moveTo>
                    <a:pt x="123810" y="660618"/>
                  </a:moveTo>
                  <a:cubicBezTo>
                    <a:pt x="122247" y="659755"/>
                    <a:pt x="120684" y="658892"/>
                    <a:pt x="119137" y="658029"/>
                  </a:cubicBezTo>
                  <a:cubicBezTo>
                    <a:pt x="120699" y="657166"/>
                    <a:pt x="122247" y="656302"/>
                    <a:pt x="123810" y="655439"/>
                  </a:cubicBezTo>
                  <a:cubicBezTo>
                    <a:pt x="126146" y="654144"/>
                    <a:pt x="128483" y="652849"/>
                    <a:pt x="130820" y="651555"/>
                  </a:cubicBezTo>
                  <a:lnTo>
                    <a:pt x="130820" y="664473"/>
                  </a:lnTo>
                  <a:cubicBezTo>
                    <a:pt x="128498" y="663208"/>
                    <a:pt x="126146" y="661913"/>
                    <a:pt x="123810" y="660618"/>
                  </a:cubicBezTo>
                  <a:close/>
                  <a:moveTo>
                    <a:pt x="121146" y="650617"/>
                  </a:moveTo>
                  <a:cubicBezTo>
                    <a:pt x="119047" y="651778"/>
                    <a:pt x="116934" y="652939"/>
                    <a:pt x="114835" y="654100"/>
                  </a:cubicBezTo>
                  <a:lnTo>
                    <a:pt x="114835" y="654055"/>
                  </a:lnTo>
                  <a:lnTo>
                    <a:pt x="111978" y="654055"/>
                  </a:lnTo>
                  <a:cubicBezTo>
                    <a:pt x="103510" y="649337"/>
                    <a:pt x="95175" y="644619"/>
                    <a:pt x="87139" y="639797"/>
                  </a:cubicBezTo>
                  <a:cubicBezTo>
                    <a:pt x="98911" y="632743"/>
                    <a:pt x="111293" y="625897"/>
                    <a:pt x="123810" y="618991"/>
                  </a:cubicBezTo>
                  <a:cubicBezTo>
                    <a:pt x="126146" y="617696"/>
                    <a:pt x="128483" y="616401"/>
                    <a:pt x="130820" y="615107"/>
                  </a:cubicBezTo>
                  <a:lnTo>
                    <a:pt x="130820" y="645259"/>
                  </a:lnTo>
                  <a:cubicBezTo>
                    <a:pt x="127620" y="647045"/>
                    <a:pt x="124390" y="648831"/>
                    <a:pt x="121146" y="650617"/>
                  </a:cubicBezTo>
                  <a:close/>
                  <a:moveTo>
                    <a:pt x="136356" y="605731"/>
                  </a:moveTo>
                  <a:lnTo>
                    <a:pt x="136356" y="575593"/>
                  </a:lnTo>
                  <a:cubicBezTo>
                    <a:pt x="177507" y="552659"/>
                    <a:pt x="217467" y="528087"/>
                    <a:pt x="235446" y="491237"/>
                  </a:cubicBezTo>
                  <a:cubicBezTo>
                    <a:pt x="236562" y="494779"/>
                    <a:pt x="237499" y="498440"/>
                    <a:pt x="238199" y="502220"/>
                  </a:cubicBezTo>
                  <a:cubicBezTo>
                    <a:pt x="229314" y="550054"/>
                    <a:pt x="185484" y="578242"/>
                    <a:pt x="136356" y="605731"/>
                  </a:cubicBezTo>
                  <a:close/>
                  <a:moveTo>
                    <a:pt x="136356" y="569283"/>
                  </a:moveTo>
                  <a:lnTo>
                    <a:pt x="136356" y="466234"/>
                  </a:lnTo>
                  <a:cubicBezTo>
                    <a:pt x="155198" y="455727"/>
                    <a:pt x="173801" y="444877"/>
                    <a:pt x="190158" y="432658"/>
                  </a:cubicBezTo>
                  <a:cubicBezTo>
                    <a:pt x="209207" y="447273"/>
                    <a:pt x="224447" y="463734"/>
                    <a:pt x="232811" y="483989"/>
                  </a:cubicBezTo>
                  <a:cubicBezTo>
                    <a:pt x="217453" y="521136"/>
                    <a:pt x="178891" y="545470"/>
                    <a:pt x="136356" y="569283"/>
                  </a:cubicBezTo>
                  <a:close/>
                  <a:moveTo>
                    <a:pt x="235446" y="476741"/>
                  </a:moveTo>
                  <a:cubicBezTo>
                    <a:pt x="226442" y="458301"/>
                    <a:pt x="211946" y="442927"/>
                    <a:pt x="194548" y="429310"/>
                  </a:cubicBezTo>
                  <a:cubicBezTo>
                    <a:pt x="200427" y="424711"/>
                    <a:pt x="205978" y="419918"/>
                    <a:pt x="211098" y="414873"/>
                  </a:cubicBezTo>
                  <a:cubicBezTo>
                    <a:pt x="224760" y="429339"/>
                    <a:pt x="234493" y="445859"/>
                    <a:pt x="238199" y="465772"/>
                  </a:cubicBezTo>
                  <a:cubicBezTo>
                    <a:pt x="237485" y="469538"/>
                    <a:pt x="236562" y="473184"/>
                    <a:pt x="235446" y="476741"/>
                  </a:cubicBezTo>
                  <a:close/>
                  <a:moveTo>
                    <a:pt x="190142" y="425946"/>
                  </a:moveTo>
                  <a:cubicBezTo>
                    <a:pt x="183207" y="420767"/>
                    <a:pt x="175885" y="415841"/>
                    <a:pt x="168310" y="411078"/>
                  </a:cubicBezTo>
                  <a:cubicBezTo>
                    <a:pt x="175900" y="406316"/>
                    <a:pt x="183222" y="401374"/>
                    <a:pt x="190142" y="396210"/>
                  </a:cubicBezTo>
                  <a:cubicBezTo>
                    <a:pt x="196319" y="400958"/>
                    <a:pt x="202108" y="405884"/>
                    <a:pt x="207377" y="411078"/>
                  </a:cubicBezTo>
                  <a:cubicBezTo>
                    <a:pt x="202108" y="416257"/>
                    <a:pt x="196319" y="421199"/>
                    <a:pt x="190142" y="425946"/>
                  </a:cubicBezTo>
                  <a:close/>
                  <a:moveTo>
                    <a:pt x="211098" y="407283"/>
                  </a:moveTo>
                  <a:cubicBezTo>
                    <a:pt x="205978" y="402238"/>
                    <a:pt x="200427" y="397446"/>
                    <a:pt x="194548" y="392847"/>
                  </a:cubicBezTo>
                  <a:cubicBezTo>
                    <a:pt x="200427" y="388248"/>
                    <a:pt x="205978" y="383456"/>
                    <a:pt x="211098" y="378410"/>
                  </a:cubicBezTo>
                  <a:cubicBezTo>
                    <a:pt x="215429" y="382994"/>
                    <a:pt x="219343" y="387802"/>
                    <a:pt x="222825" y="392847"/>
                  </a:cubicBezTo>
                  <a:cubicBezTo>
                    <a:pt x="219343" y="397877"/>
                    <a:pt x="215429" y="402684"/>
                    <a:pt x="211098" y="407283"/>
                  </a:cubicBezTo>
                  <a:close/>
                  <a:moveTo>
                    <a:pt x="207377" y="374615"/>
                  </a:moveTo>
                  <a:cubicBezTo>
                    <a:pt x="202093" y="379809"/>
                    <a:pt x="196319" y="384736"/>
                    <a:pt x="190142" y="389483"/>
                  </a:cubicBezTo>
                  <a:cubicBezTo>
                    <a:pt x="183207" y="384304"/>
                    <a:pt x="175885" y="379378"/>
                    <a:pt x="168310" y="374615"/>
                  </a:cubicBezTo>
                  <a:cubicBezTo>
                    <a:pt x="175900" y="369853"/>
                    <a:pt x="183207" y="364912"/>
                    <a:pt x="190142" y="359747"/>
                  </a:cubicBezTo>
                  <a:cubicBezTo>
                    <a:pt x="196319" y="364480"/>
                    <a:pt x="202108" y="369421"/>
                    <a:pt x="207377" y="374615"/>
                  </a:cubicBezTo>
                  <a:close/>
                  <a:moveTo>
                    <a:pt x="185663" y="392847"/>
                  </a:moveTo>
                  <a:cubicBezTo>
                    <a:pt x="178564" y="398041"/>
                    <a:pt x="170988" y="403012"/>
                    <a:pt x="163115" y="407864"/>
                  </a:cubicBezTo>
                  <a:cubicBezTo>
                    <a:pt x="154662" y="402714"/>
                    <a:pt x="145955" y="397743"/>
                    <a:pt x="137189" y="392847"/>
                  </a:cubicBezTo>
                  <a:cubicBezTo>
                    <a:pt x="145955" y="387950"/>
                    <a:pt x="154662" y="382980"/>
                    <a:pt x="163115" y="377830"/>
                  </a:cubicBezTo>
                  <a:cubicBezTo>
                    <a:pt x="170988" y="382682"/>
                    <a:pt x="178564" y="387653"/>
                    <a:pt x="185663" y="392847"/>
                  </a:cubicBezTo>
                  <a:close/>
                  <a:moveTo>
                    <a:pt x="157832" y="411063"/>
                  </a:moveTo>
                  <a:cubicBezTo>
                    <a:pt x="150852" y="415245"/>
                    <a:pt x="143663" y="419353"/>
                    <a:pt x="136356" y="423446"/>
                  </a:cubicBezTo>
                  <a:lnTo>
                    <a:pt x="136356" y="398681"/>
                  </a:lnTo>
                  <a:cubicBezTo>
                    <a:pt x="143663" y="402773"/>
                    <a:pt x="150852" y="406881"/>
                    <a:pt x="157832" y="411063"/>
                  </a:cubicBezTo>
                  <a:close/>
                  <a:moveTo>
                    <a:pt x="163115" y="414278"/>
                  </a:moveTo>
                  <a:cubicBezTo>
                    <a:pt x="170988" y="419130"/>
                    <a:pt x="178564" y="424101"/>
                    <a:pt x="185663" y="429295"/>
                  </a:cubicBezTo>
                  <a:cubicBezTo>
                    <a:pt x="170810" y="440159"/>
                    <a:pt x="153918" y="450086"/>
                    <a:pt x="136356" y="459909"/>
                  </a:cubicBezTo>
                  <a:lnTo>
                    <a:pt x="136356" y="429771"/>
                  </a:lnTo>
                  <a:cubicBezTo>
                    <a:pt x="145405" y="424726"/>
                    <a:pt x="154394" y="419591"/>
                    <a:pt x="163115" y="414278"/>
                  </a:cubicBezTo>
                  <a:close/>
                  <a:moveTo>
                    <a:pt x="130834" y="462990"/>
                  </a:moveTo>
                  <a:cubicBezTo>
                    <a:pt x="127620" y="464775"/>
                    <a:pt x="124390" y="466561"/>
                    <a:pt x="121146" y="468347"/>
                  </a:cubicBezTo>
                  <a:cubicBezTo>
                    <a:pt x="75813" y="493365"/>
                    <a:pt x="29319" y="519053"/>
                    <a:pt x="9525" y="559653"/>
                  </a:cubicBezTo>
                  <a:cubicBezTo>
                    <a:pt x="8409" y="556111"/>
                    <a:pt x="7471" y="552450"/>
                    <a:pt x="6771" y="548670"/>
                  </a:cubicBezTo>
                  <a:cubicBezTo>
                    <a:pt x="16564" y="495940"/>
                    <a:pt x="68803" y="467082"/>
                    <a:pt x="123810" y="436721"/>
                  </a:cubicBezTo>
                  <a:cubicBezTo>
                    <a:pt x="126146" y="435427"/>
                    <a:pt x="128483" y="434132"/>
                    <a:pt x="130820" y="432837"/>
                  </a:cubicBezTo>
                  <a:lnTo>
                    <a:pt x="130820" y="462990"/>
                  </a:lnTo>
                  <a:close/>
                  <a:moveTo>
                    <a:pt x="123810" y="473169"/>
                  </a:moveTo>
                  <a:cubicBezTo>
                    <a:pt x="126146" y="471875"/>
                    <a:pt x="128483" y="470580"/>
                    <a:pt x="130834" y="469285"/>
                  </a:cubicBezTo>
                  <a:lnTo>
                    <a:pt x="130834" y="572348"/>
                  </a:lnTo>
                  <a:cubicBezTo>
                    <a:pt x="127620" y="574134"/>
                    <a:pt x="124390" y="575920"/>
                    <a:pt x="121160" y="577706"/>
                  </a:cubicBezTo>
                  <a:cubicBezTo>
                    <a:pt x="98122" y="590416"/>
                    <a:pt x="74816" y="603304"/>
                    <a:pt x="54828" y="618217"/>
                  </a:cubicBezTo>
                  <a:cubicBezTo>
                    <a:pt x="35778" y="603602"/>
                    <a:pt x="20538" y="587142"/>
                    <a:pt x="12174" y="566886"/>
                  </a:cubicBezTo>
                  <a:cubicBezTo>
                    <a:pt x="29334" y="525348"/>
                    <a:pt x="75500" y="499839"/>
                    <a:pt x="123810" y="473169"/>
                  </a:cubicBezTo>
                  <a:close/>
                  <a:moveTo>
                    <a:pt x="50423" y="621581"/>
                  </a:moveTo>
                  <a:cubicBezTo>
                    <a:pt x="44544" y="626179"/>
                    <a:pt x="38993" y="630972"/>
                    <a:pt x="33873" y="636017"/>
                  </a:cubicBezTo>
                  <a:cubicBezTo>
                    <a:pt x="20210" y="621551"/>
                    <a:pt x="10477" y="605031"/>
                    <a:pt x="6771" y="585118"/>
                  </a:cubicBezTo>
                  <a:cubicBezTo>
                    <a:pt x="7471" y="581337"/>
                    <a:pt x="8393" y="577676"/>
                    <a:pt x="9525" y="574134"/>
                  </a:cubicBezTo>
                  <a:cubicBezTo>
                    <a:pt x="18514" y="592589"/>
                    <a:pt x="33010" y="607963"/>
                    <a:pt x="50423" y="621581"/>
                  </a:cubicBezTo>
                  <a:close/>
                  <a:moveTo>
                    <a:pt x="33873" y="643592"/>
                  </a:moveTo>
                  <a:cubicBezTo>
                    <a:pt x="38993" y="648638"/>
                    <a:pt x="44544" y="653430"/>
                    <a:pt x="50423" y="658029"/>
                  </a:cubicBezTo>
                  <a:cubicBezTo>
                    <a:pt x="44544" y="662627"/>
                    <a:pt x="38993" y="667420"/>
                    <a:pt x="33873" y="672465"/>
                  </a:cubicBezTo>
                  <a:cubicBezTo>
                    <a:pt x="29542" y="667881"/>
                    <a:pt x="25628" y="663074"/>
                    <a:pt x="22145" y="658029"/>
                  </a:cubicBezTo>
                  <a:cubicBezTo>
                    <a:pt x="25613" y="652998"/>
                    <a:pt x="29542" y="648191"/>
                    <a:pt x="33873" y="643592"/>
                  </a:cubicBezTo>
                  <a:close/>
                  <a:moveTo>
                    <a:pt x="33873" y="680055"/>
                  </a:moveTo>
                  <a:cubicBezTo>
                    <a:pt x="38993" y="685101"/>
                    <a:pt x="44544" y="689893"/>
                    <a:pt x="50423" y="694491"/>
                  </a:cubicBezTo>
                  <a:cubicBezTo>
                    <a:pt x="33010" y="708109"/>
                    <a:pt x="18514" y="723483"/>
                    <a:pt x="9525" y="741923"/>
                  </a:cubicBezTo>
                  <a:cubicBezTo>
                    <a:pt x="8409" y="738381"/>
                    <a:pt x="7471" y="734720"/>
                    <a:pt x="6771" y="730939"/>
                  </a:cubicBezTo>
                  <a:cubicBezTo>
                    <a:pt x="10462" y="711041"/>
                    <a:pt x="20210" y="694521"/>
                    <a:pt x="33873" y="680055"/>
                  </a:cubicBezTo>
                  <a:close/>
                  <a:moveTo>
                    <a:pt x="54828" y="697855"/>
                  </a:moveTo>
                  <a:cubicBezTo>
                    <a:pt x="71392" y="710223"/>
                    <a:pt x="90234" y="721191"/>
                    <a:pt x="109329" y="731818"/>
                  </a:cubicBezTo>
                  <a:lnTo>
                    <a:pt x="109329" y="834866"/>
                  </a:lnTo>
                  <a:cubicBezTo>
                    <a:pt x="66496" y="810935"/>
                    <a:pt x="27607" y="786542"/>
                    <a:pt x="12174" y="749171"/>
                  </a:cubicBezTo>
                  <a:cubicBezTo>
                    <a:pt x="20538" y="728930"/>
                    <a:pt x="35778" y="712470"/>
                    <a:pt x="54828" y="697855"/>
                  </a:cubicBezTo>
                  <a:close/>
                  <a:moveTo>
                    <a:pt x="109329" y="841177"/>
                  </a:moveTo>
                  <a:lnTo>
                    <a:pt x="109329" y="871314"/>
                  </a:lnTo>
                  <a:cubicBezTo>
                    <a:pt x="59903" y="843707"/>
                    <a:pt x="15701" y="815474"/>
                    <a:pt x="6771" y="767402"/>
                  </a:cubicBezTo>
                  <a:cubicBezTo>
                    <a:pt x="7471" y="763622"/>
                    <a:pt x="8393" y="759961"/>
                    <a:pt x="9525" y="756419"/>
                  </a:cubicBezTo>
                  <a:cubicBezTo>
                    <a:pt x="27607" y="793492"/>
                    <a:pt x="67925" y="818138"/>
                    <a:pt x="109329" y="841177"/>
                  </a:cubicBezTo>
                  <a:close/>
                  <a:moveTo>
                    <a:pt x="114835" y="844242"/>
                  </a:moveTo>
                  <a:cubicBezTo>
                    <a:pt x="116934" y="845403"/>
                    <a:pt x="119047" y="846564"/>
                    <a:pt x="121146" y="847725"/>
                  </a:cubicBezTo>
                  <a:cubicBezTo>
                    <a:pt x="124390" y="849511"/>
                    <a:pt x="127620" y="851297"/>
                    <a:pt x="130834" y="853083"/>
                  </a:cubicBezTo>
                  <a:lnTo>
                    <a:pt x="130834" y="883235"/>
                  </a:lnTo>
                  <a:cubicBezTo>
                    <a:pt x="128498" y="881941"/>
                    <a:pt x="126162" y="880646"/>
                    <a:pt x="123825" y="879351"/>
                  </a:cubicBezTo>
                  <a:cubicBezTo>
                    <a:pt x="120818" y="877699"/>
                    <a:pt x="117827" y="876047"/>
                    <a:pt x="114851" y="874380"/>
                  </a:cubicBezTo>
                  <a:lnTo>
                    <a:pt x="114851" y="844242"/>
                  </a:lnTo>
                  <a:close/>
                  <a:moveTo>
                    <a:pt x="121146" y="884188"/>
                  </a:moveTo>
                  <a:cubicBezTo>
                    <a:pt x="124390" y="885974"/>
                    <a:pt x="127620" y="887760"/>
                    <a:pt x="130834" y="889546"/>
                  </a:cubicBezTo>
                  <a:lnTo>
                    <a:pt x="130834" y="919698"/>
                  </a:lnTo>
                  <a:cubicBezTo>
                    <a:pt x="128498" y="918404"/>
                    <a:pt x="126162" y="917109"/>
                    <a:pt x="123825" y="915814"/>
                  </a:cubicBezTo>
                  <a:cubicBezTo>
                    <a:pt x="120818" y="914162"/>
                    <a:pt x="117827" y="912510"/>
                    <a:pt x="114851" y="910858"/>
                  </a:cubicBezTo>
                  <a:lnTo>
                    <a:pt x="114851" y="880705"/>
                  </a:lnTo>
                  <a:cubicBezTo>
                    <a:pt x="116949" y="881866"/>
                    <a:pt x="119047" y="883027"/>
                    <a:pt x="121146" y="884188"/>
                  </a:cubicBezTo>
                  <a:close/>
                  <a:moveTo>
                    <a:pt x="130834" y="956905"/>
                  </a:moveTo>
                  <a:cubicBezTo>
                    <a:pt x="127620" y="958691"/>
                    <a:pt x="124390" y="960477"/>
                    <a:pt x="121160" y="962263"/>
                  </a:cubicBezTo>
                  <a:cubicBezTo>
                    <a:pt x="119063" y="963424"/>
                    <a:pt x="116949" y="964585"/>
                    <a:pt x="114851" y="965746"/>
                  </a:cubicBezTo>
                  <a:lnTo>
                    <a:pt x="114851" y="935593"/>
                  </a:lnTo>
                  <a:cubicBezTo>
                    <a:pt x="117827" y="933941"/>
                    <a:pt x="120818" y="932289"/>
                    <a:pt x="123825" y="930637"/>
                  </a:cubicBezTo>
                  <a:cubicBezTo>
                    <a:pt x="126162" y="929342"/>
                    <a:pt x="128498" y="928048"/>
                    <a:pt x="130834" y="926753"/>
                  </a:cubicBezTo>
                  <a:lnTo>
                    <a:pt x="130834" y="956905"/>
                  </a:lnTo>
                  <a:close/>
                  <a:moveTo>
                    <a:pt x="123810" y="967100"/>
                  </a:moveTo>
                  <a:cubicBezTo>
                    <a:pt x="126146" y="965805"/>
                    <a:pt x="128483" y="964511"/>
                    <a:pt x="130820" y="963216"/>
                  </a:cubicBezTo>
                  <a:lnTo>
                    <a:pt x="130820" y="993368"/>
                  </a:lnTo>
                  <a:cubicBezTo>
                    <a:pt x="127605" y="995154"/>
                    <a:pt x="124375" y="996940"/>
                    <a:pt x="121131" y="998726"/>
                  </a:cubicBezTo>
                  <a:cubicBezTo>
                    <a:pt x="119033" y="999887"/>
                    <a:pt x="116919" y="1001048"/>
                    <a:pt x="114821" y="1002208"/>
                  </a:cubicBezTo>
                  <a:lnTo>
                    <a:pt x="114821" y="972056"/>
                  </a:lnTo>
                  <a:cubicBezTo>
                    <a:pt x="117827" y="970404"/>
                    <a:pt x="120818" y="968752"/>
                    <a:pt x="123810" y="967100"/>
                  </a:cubicBezTo>
                  <a:close/>
                  <a:moveTo>
                    <a:pt x="109329" y="1005274"/>
                  </a:moveTo>
                  <a:cubicBezTo>
                    <a:pt x="67940" y="1028328"/>
                    <a:pt x="27607" y="1052959"/>
                    <a:pt x="9525" y="1090032"/>
                  </a:cubicBezTo>
                  <a:cubicBezTo>
                    <a:pt x="8409" y="1086490"/>
                    <a:pt x="7471" y="1082829"/>
                    <a:pt x="6771" y="1079049"/>
                  </a:cubicBezTo>
                  <a:cubicBezTo>
                    <a:pt x="15701" y="1030977"/>
                    <a:pt x="59903" y="1002744"/>
                    <a:pt x="109329" y="975137"/>
                  </a:cubicBezTo>
                  <a:lnTo>
                    <a:pt x="109329" y="1005274"/>
                  </a:lnTo>
                  <a:close/>
                  <a:moveTo>
                    <a:pt x="109329" y="1011585"/>
                  </a:moveTo>
                  <a:lnTo>
                    <a:pt x="109329" y="1114633"/>
                  </a:lnTo>
                  <a:cubicBezTo>
                    <a:pt x="90249" y="1125260"/>
                    <a:pt x="71392" y="1136228"/>
                    <a:pt x="54843" y="1148596"/>
                  </a:cubicBezTo>
                  <a:cubicBezTo>
                    <a:pt x="35793" y="1133981"/>
                    <a:pt x="20553" y="1117521"/>
                    <a:pt x="12189" y="1097265"/>
                  </a:cubicBezTo>
                  <a:cubicBezTo>
                    <a:pt x="27607" y="1059909"/>
                    <a:pt x="66496" y="1035516"/>
                    <a:pt x="109329" y="1011585"/>
                  </a:cubicBezTo>
                  <a:close/>
                  <a:moveTo>
                    <a:pt x="50437" y="1151960"/>
                  </a:moveTo>
                  <a:cubicBezTo>
                    <a:pt x="44559" y="1156558"/>
                    <a:pt x="38993" y="1161351"/>
                    <a:pt x="33888" y="1166396"/>
                  </a:cubicBezTo>
                  <a:cubicBezTo>
                    <a:pt x="20210" y="1151930"/>
                    <a:pt x="10477" y="1135410"/>
                    <a:pt x="6786" y="1115512"/>
                  </a:cubicBezTo>
                  <a:cubicBezTo>
                    <a:pt x="7486" y="1111731"/>
                    <a:pt x="8409" y="1108070"/>
                    <a:pt x="9539" y="1104528"/>
                  </a:cubicBezTo>
                  <a:cubicBezTo>
                    <a:pt x="18529" y="1122968"/>
                    <a:pt x="33025" y="1138342"/>
                    <a:pt x="50437" y="1151960"/>
                  </a:cubicBezTo>
                  <a:close/>
                  <a:moveTo>
                    <a:pt x="33873" y="1173971"/>
                  </a:moveTo>
                  <a:cubicBezTo>
                    <a:pt x="38993" y="1179016"/>
                    <a:pt x="44544" y="1183809"/>
                    <a:pt x="50423" y="1188408"/>
                  </a:cubicBezTo>
                  <a:cubicBezTo>
                    <a:pt x="44544" y="1193006"/>
                    <a:pt x="38978" y="1197799"/>
                    <a:pt x="33873" y="1202844"/>
                  </a:cubicBezTo>
                  <a:cubicBezTo>
                    <a:pt x="29542" y="1198260"/>
                    <a:pt x="25613" y="1193453"/>
                    <a:pt x="22145" y="1188408"/>
                  </a:cubicBezTo>
                  <a:cubicBezTo>
                    <a:pt x="25628" y="1183377"/>
                    <a:pt x="29542" y="1178570"/>
                    <a:pt x="33873" y="1173971"/>
                  </a:cubicBezTo>
                  <a:close/>
                  <a:moveTo>
                    <a:pt x="33873" y="1210434"/>
                  </a:moveTo>
                  <a:cubicBezTo>
                    <a:pt x="38993" y="1215479"/>
                    <a:pt x="44544" y="1220272"/>
                    <a:pt x="50423" y="1224870"/>
                  </a:cubicBezTo>
                  <a:cubicBezTo>
                    <a:pt x="33010" y="1238488"/>
                    <a:pt x="18514" y="1253862"/>
                    <a:pt x="9510" y="1272317"/>
                  </a:cubicBezTo>
                  <a:cubicBezTo>
                    <a:pt x="8379" y="1268775"/>
                    <a:pt x="7456" y="1265114"/>
                    <a:pt x="6756" y="1261333"/>
                  </a:cubicBezTo>
                  <a:cubicBezTo>
                    <a:pt x="10462" y="1241420"/>
                    <a:pt x="20210" y="1224900"/>
                    <a:pt x="33873" y="1210434"/>
                  </a:cubicBezTo>
                  <a:close/>
                  <a:moveTo>
                    <a:pt x="54828" y="1228219"/>
                  </a:moveTo>
                  <a:cubicBezTo>
                    <a:pt x="71392" y="1240572"/>
                    <a:pt x="90234" y="1251540"/>
                    <a:pt x="109314" y="1262167"/>
                  </a:cubicBezTo>
                  <a:lnTo>
                    <a:pt x="109314" y="1365215"/>
                  </a:lnTo>
                  <a:cubicBezTo>
                    <a:pt x="66496" y="1341284"/>
                    <a:pt x="27592" y="1316891"/>
                    <a:pt x="12159" y="1279535"/>
                  </a:cubicBezTo>
                  <a:cubicBezTo>
                    <a:pt x="20538" y="1259309"/>
                    <a:pt x="35778" y="1242849"/>
                    <a:pt x="54828" y="1228219"/>
                  </a:cubicBezTo>
                  <a:close/>
                  <a:moveTo>
                    <a:pt x="109329" y="1371556"/>
                  </a:moveTo>
                  <a:lnTo>
                    <a:pt x="109329" y="1401693"/>
                  </a:lnTo>
                  <a:cubicBezTo>
                    <a:pt x="59903" y="1374086"/>
                    <a:pt x="15701" y="1345853"/>
                    <a:pt x="6771" y="1297796"/>
                  </a:cubicBezTo>
                  <a:cubicBezTo>
                    <a:pt x="7471" y="1294016"/>
                    <a:pt x="8393" y="1290355"/>
                    <a:pt x="9525" y="1286813"/>
                  </a:cubicBezTo>
                  <a:cubicBezTo>
                    <a:pt x="27607" y="1323871"/>
                    <a:pt x="67925" y="1348502"/>
                    <a:pt x="109329" y="1371556"/>
                  </a:cubicBezTo>
                  <a:close/>
                  <a:moveTo>
                    <a:pt x="114835" y="1374606"/>
                  </a:moveTo>
                  <a:cubicBezTo>
                    <a:pt x="116934" y="1375767"/>
                    <a:pt x="119047" y="1376928"/>
                    <a:pt x="121146" y="1378089"/>
                  </a:cubicBezTo>
                  <a:cubicBezTo>
                    <a:pt x="124390" y="1379875"/>
                    <a:pt x="127620" y="1381661"/>
                    <a:pt x="130834" y="1383447"/>
                  </a:cubicBezTo>
                  <a:lnTo>
                    <a:pt x="130834" y="1413599"/>
                  </a:lnTo>
                  <a:cubicBezTo>
                    <a:pt x="128498" y="1412304"/>
                    <a:pt x="126162" y="1411010"/>
                    <a:pt x="123825" y="1409730"/>
                  </a:cubicBezTo>
                  <a:cubicBezTo>
                    <a:pt x="120818" y="1408078"/>
                    <a:pt x="117827" y="1406426"/>
                    <a:pt x="114851" y="1404774"/>
                  </a:cubicBezTo>
                  <a:lnTo>
                    <a:pt x="114851" y="1374606"/>
                  </a:lnTo>
                  <a:close/>
                  <a:moveTo>
                    <a:pt x="121146" y="1414552"/>
                  </a:moveTo>
                  <a:cubicBezTo>
                    <a:pt x="124390" y="1416338"/>
                    <a:pt x="127620" y="1418124"/>
                    <a:pt x="130820" y="1419910"/>
                  </a:cubicBezTo>
                  <a:lnTo>
                    <a:pt x="130820" y="1450062"/>
                  </a:lnTo>
                  <a:cubicBezTo>
                    <a:pt x="128483" y="1448767"/>
                    <a:pt x="126146" y="1447473"/>
                    <a:pt x="123810" y="1446193"/>
                  </a:cubicBezTo>
                  <a:cubicBezTo>
                    <a:pt x="120804" y="1444541"/>
                    <a:pt x="117812" y="1442889"/>
                    <a:pt x="114835" y="1441237"/>
                  </a:cubicBezTo>
                  <a:lnTo>
                    <a:pt x="114835" y="1411084"/>
                  </a:lnTo>
                  <a:cubicBezTo>
                    <a:pt x="116949" y="1412230"/>
                    <a:pt x="119047" y="1413391"/>
                    <a:pt x="121146" y="1414552"/>
                  </a:cubicBezTo>
                  <a:close/>
                  <a:moveTo>
                    <a:pt x="130834" y="1487240"/>
                  </a:moveTo>
                  <a:cubicBezTo>
                    <a:pt x="127620" y="1489025"/>
                    <a:pt x="124390" y="1490811"/>
                    <a:pt x="121146" y="1492597"/>
                  </a:cubicBezTo>
                  <a:cubicBezTo>
                    <a:pt x="119047" y="1493758"/>
                    <a:pt x="116934" y="1494919"/>
                    <a:pt x="114835" y="1496080"/>
                  </a:cubicBezTo>
                  <a:lnTo>
                    <a:pt x="114835" y="1465927"/>
                  </a:lnTo>
                  <a:cubicBezTo>
                    <a:pt x="117812" y="1464275"/>
                    <a:pt x="120804" y="1462623"/>
                    <a:pt x="123810" y="1460971"/>
                  </a:cubicBezTo>
                  <a:cubicBezTo>
                    <a:pt x="126146" y="1459677"/>
                    <a:pt x="128483" y="1458397"/>
                    <a:pt x="130820" y="1457102"/>
                  </a:cubicBezTo>
                  <a:lnTo>
                    <a:pt x="130820" y="1487240"/>
                  </a:lnTo>
                  <a:close/>
                  <a:moveTo>
                    <a:pt x="123810" y="1497419"/>
                  </a:moveTo>
                  <a:cubicBezTo>
                    <a:pt x="126146" y="1496125"/>
                    <a:pt x="128483" y="1494830"/>
                    <a:pt x="130834" y="1493535"/>
                  </a:cubicBezTo>
                  <a:lnTo>
                    <a:pt x="130834" y="1523688"/>
                  </a:lnTo>
                  <a:cubicBezTo>
                    <a:pt x="127620" y="1525473"/>
                    <a:pt x="124390" y="1527259"/>
                    <a:pt x="121146" y="1529045"/>
                  </a:cubicBezTo>
                  <a:cubicBezTo>
                    <a:pt x="119047" y="1530206"/>
                    <a:pt x="116934" y="1531367"/>
                    <a:pt x="114835" y="1532528"/>
                  </a:cubicBezTo>
                  <a:lnTo>
                    <a:pt x="114835" y="1502375"/>
                  </a:lnTo>
                  <a:cubicBezTo>
                    <a:pt x="117827" y="1500738"/>
                    <a:pt x="120818" y="1499086"/>
                    <a:pt x="123810" y="1497419"/>
                  </a:cubicBezTo>
                  <a:close/>
                  <a:moveTo>
                    <a:pt x="109329" y="1535594"/>
                  </a:moveTo>
                  <a:cubicBezTo>
                    <a:pt x="67940" y="1558632"/>
                    <a:pt x="27622" y="1583264"/>
                    <a:pt x="9525" y="1620336"/>
                  </a:cubicBezTo>
                  <a:cubicBezTo>
                    <a:pt x="8393" y="1616794"/>
                    <a:pt x="7471" y="1613133"/>
                    <a:pt x="6771" y="1609353"/>
                  </a:cubicBezTo>
                  <a:cubicBezTo>
                    <a:pt x="15701" y="1561296"/>
                    <a:pt x="59903" y="1533064"/>
                    <a:pt x="109329" y="1505456"/>
                  </a:cubicBezTo>
                  <a:lnTo>
                    <a:pt x="109329" y="1535594"/>
                  </a:lnTo>
                  <a:close/>
                  <a:moveTo>
                    <a:pt x="109329" y="1541919"/>
                  </a:moveTo>
                  <a:lnTo>
                    <a:pt x="109329" y="1644968"/>
                  </a:lnTo>
                  <a:cubicBezTo>
                    <a:pt x="90249" y="1655594"/>
                    <a:pt x="71408" y="1666548"/>
                    <a:pt x="54858" y="1678915"/>
                  </a:cubicBezTo>
                  <a:cubicBezTo>
                    <a:pt x="35793" y="1664300"/>
                    <a:pt x="20553" y="1647840"/>
                    <a:pt x="12189" y="1627584"/>
                  </a:cubicBezTo>
                  <a:cubicBezTo>
                    <a:pt x="27607" y="1590229"/>
                    <a:pt x="66496" y="1565835"/>
                    <a:pt x="109329" y="1541919"/>
                  </a:cubicBezTo>
                  <a:close/>
                  <a:moveTo>
                    <a:pt x="50453" y="1682264"/>
                  </a:moveTo>
                  <a:cubicBezTo>
                    <a:pt x="44574" y="1686863"/>
                    <a:pt x="39008" y="1691655"/>
                    <a:pt x="33888" y="1696700"/>
                  </a:cubicBezTo>
                  <a:cubicBezTo>
                    <a:pt x="20210" y="1682234"/>
                    <a:pt x="10477" y="1665714"/>
                    <a:pt x="6771" y="1645816"/>
                  </a:cubicBezTo>
                  <a:cubicBezTo>
                    <a:pt x="7471" y="1642036"/>
                    <a:pt x="8393" y="1638374"/>
                    <a:pt x="9525" y="1634832"/>
                  </a:cubicBezTo>
                  <a:cubicBezTo>
                    <a:pt x="18529" y="1653272"/>
                    <a:pt x="33025" y="1668646"/>
                    <a:pt x="50453" y="1682264"/>
                  </a:cubicBezTo>
                  <a:close/>
                  <a:moveTo>
                    <a:pt x="33888" y="1704290"/>
                  </a:moveTo>
                  <a:cubicBezTo>
                    <a:pt x="39008" y="1709336"/>
                    <a:pt x="44574" y="1714128"/>
                    <a:pt x="50453" y="1718727"/>
                  </a:cubicBezTo>
                  <a:cubicBezTo>
                    <a:pt x="44574" y="1723325"/>
                    <a:pt x="39008" y="1728118"/>
                    <a:pt x="33888" y="1733163"/>
                  </a:cubicBezTo>
                  <a:cubicBezTo>
                    <a:pt x="29557" y="1728579"/>
                    <a:pt x="25628" y="1723772"/>
                    <a:pt x="22145" y="1718727"/>
                  </a:cubicBezTo>
                  <a:cubicBezTo>
                    <a:pt x="25628" y="1713681"/>
                    <a:pt x="29557" y="1708874"/>
                    <a:pt x="33888" y="1704290"/>
                  </a:cubicBezTo>
                  <a:close/>
                  <a:moveTo>
                    <a:pt x="33888" y="1740738"/>
                  </a:moveTo>
                  <a:cubicBezTo>
                    <a:pt x="39008" y="1745784"/>
                    <a:pt x="44574" y="1750576"/>
                    <a:pt x="50453" y="1755175"/>
                  </a:cubicBezTo>
                  <a:cubicBezTo>
                    <a:pt x="33039" y="1768793"/>
                    <a:pt x="18529" y="1784167"/>
                    <a:pt x="9525" y="1802621"/>
                  </a:cubicBezTo>
                  <a:cubicBezTo>
                    <a:pt x="8393" y="1799079"/>
                    <a:pt x="7471" y="1795418"/>
                    <a:pt x="6771" y="1791638"/>
                  </a:cubicBezTo>
                  <a:cubicBezTo>
                    <a:pt x="10477" y="1771724"/>
                    <a:pt x="20210" y="1755204"/>
                    <a:pt x="33888" y="1740738"/>
                  </a:cubicBezTo>
                  <a:close/>
                  <a:moveTo>
                    <a:pt x="54843" y="1758538"/>
                  </a:moveTo>
                  <a:cubicBezTo>
                    <a:pt x="71392" y="1770891"/>
                    <a:pt x="90249" y="1781860"/>
                    <a:pt x="109314" y="1792471"/>
                  </a:cubicBezTo>
                  <a:lnTo>
                    <a:pt x="109314" y="1895520"/>
                  </a:lnTo>
                  <a:cubicBezTo>
                    <a:pt x="66496" y="1871603"/>
                    <a:pt x="27592" y="1847210"/>
                    <a:pt x="12159" y="1809869"/>
                  </a:cubicBezTo>
                  <a:cubicBezTo>
                    <a:pt x="20538" y="1789614"/>
                    <a:pt x="35793" y="1773153"/>
                    <a:pt x="54843" y="1758538"/>
                  </a:cubicBezTo>
                  <a:close/>
                  <a:moveTo>
                    <a:pt x="109329" y="1901845"/>
                  </a:moveTo>
                  <a:lnTo>
                    <a:pt x="109329" y="1931982"/>
                  </a:lnTo>
                  <a:cubicBezTo>
                    <a:pt x="59903" y="1904375"/>
                    <a:pt x="15701" y="1876157"/>
                    <a:pt x="6771" y="1828101"/>
                  </a:cubicBezTo>
                  <a:cubicBezTo>
                    <a:pt x="7471" y="1824320"/>
                    <a:pt x="8393" y="1820659"/>
                    <a:pt x="9525" y="1817117"/>
                  </a:cubicBezTo>
                  <a:cubicBezTo>
                    <a:pt x="27607" y="1854175"/>
                    <a:pt x="67925" y="1878806"/>
                    <a:pt x="109329" y="1901845"/>
                  </a:cubicBezTo>
                  <a:close/>
                  <a:moveTo>
                    <a:pt x="114835" y="1904911"/>
                  </a:moveTo>
                  <a:cubicBezTo>
                    <a:pt x="116934" y="1906072"/>
                    <a:pt x="119047" y="1907232"/>
                    <a:pt x="121146" y="1908393"/>
                  </a:cubicBezTo>
                  <a:cubicBezTo>
                    <a:pt x="124390" y="1910179"/>
                    <a:pt x="127620" y="1911965"/>
                    <a:pt x="130834" y="1913751"/>
                  </a:cubicBezTo>
                  <a:lnTo>
                    <a:pt x="130834" y="1943904"/>
                  </a:lnTo>
                  <a:cubicBezTo>
                    <a:pt x="128498" y="1942609"/>
                    <a:pt x="126162" y="1941314"/>
                    <a:pt x="123825" y="1940019"/>
                  </a:cubicBezTo>
                  <a:cubicBezTo>
                    <a:pt x="120818" y="1938367"/>
                    <a:pt x="117827" y="1936715"/>
                    <a:pt x="114851" y="1935063"/>
                  </a:cubicBezTo>
                  <a:lnTo>
                    <a:pt x="114851" y="1904911"/>
                  </a:lnTo>
                  <a:close/>
                  <a:moveTo>
                    <a:pt x="121146" y="1944841"/>
                  </a:moveTo>
                  <a:cubicBezTo>
                    <a:pt x="124390" y="1946627"/>
                    <a:pt x="127620" y="1948413"/>
                    <a:pt x="130834" y="1950199"/>
                  </a:cubicBezTo>
                  <a:lnTo>
                    <a:pt x="130834" y="1980352"/>
                  </a:lnTo>
                  <a:cubicBezTo>
                    <a:pt x="128498" y="1979057"/>
                    <a:pt x="126146" y="1977762"/>
                    <a:pt x="123810" y="1976467"/>
                  </a:cubicBezTo>
                  <a:cubicBezTo>
                    <a:pt x="120804" y="1974815"/>
                    <a:pt x="117812" y="1973163"/>
                    <a:pt x="114835" y="1971511"/>
                  </a:cubicBezTo>
                  <a:lnTo>
                    <a:pt x="114835" y="1941359"/>
                  </a:lnTo>
                  <a:cubicBezTo>
                    <a:pt x="116949" y="1942520"/>
                    <a:pt x="119047" y="1943680"/>
                    <a:pt x="121146" y="1944841"/>
                  </a:cubicBezTo>
                  <a:close/>
                  <a:moveTo>
                    <a:pt x="130834" y="2017529"/>
                  </a:moveTo>
                  <a:cubicBezTo>
                    <a:pt x="127620" y="2019315"/>
                    <a:pt x="124390" y="2021101"/>
                    <a:pt x="121146" y="2022887"/>
                  </a:cubicBezTo>
                  <a:cubicBezTo>
                    <a:pt x="119047" y="2024048"/>
                    <a:pt x="116934" y="2025209"/>
                    <a:pt x="114835" y="2026369"/>
                  </a:cubicBezTo>
                  <a:lnTo>
                    <a:pt x="114835" y="1996217"/>
                  </a:lnTo>
                  <a:cubicBezTo>
                    <a:pt x="117812" y="1994565"/>
                    <a:pt x="120804" y="1992913"/>
                    <a:pt x="123810" y="1991246"/>
                  </a:cubicBezTo>
                  <a:cubicBezTo>
                    <a:pt x="126146" y="1989951"/>
                    <a:pt x="128483" y="1988671"/>
                    <a:pt x="130820" y="1987376"/>
                  </a:cubicBezTo>
                  <a:lnTo>
                    <a:pt x="130820" y="2017529"/>
                  </a:lnTo>
                  <a:close/>
                  <a:moveTo>
                    <a:pt x="123810" y="2027709"/>
                  </a:moveTo>
                  <a:cubicBezTo>
                    <a:pt x="126146" y="2026414"/>
                    <a:pt x="128483" y="2025119"/>
                    <a:pt x="130834" y="2023825"/>
                  </a:cubicBezTo>
                  <a:lnTo>
                    <a:pt x="130834" y="2053977"/>
                  </a:lnTo>
                  <a:cubicBezTo>
                    <a:pt x="127620" y="2055763"/>
                    <a:pt x="124390" y="2057549"/>
                    <a:pt x="121146" y="2059335"/>
                  </a:cubicBezTo>
                  <a:cubicBezTo>
                    <a:pt x="119047" y="2060496"/>
                    <a:pt x="116934" y="2061657"/>
                    <a:pt x="114835" y="2062817"/>
                  </a:cubicBezTo>
                  <a:lnTo>
                    <a:pt x="114835" y="2032665"/>
                  </a:lnTo>
                  <a:cubicBezTo>
                    <a:pt x="117827" y="2031013"/>
                    <a:pt x="120818" y="2029361"/>
                    <a:pt x="123810" y="2027709"/>
                  </a:cubicBezTo>
                  <a:close/>
                  <a:moveTo>
                    <a:pt x="109329" y="2065883"/>
                  </a:moveTo>
                  <a:cubicBezTo>
                    <a:pt x="67940" y="2088937"/>
                    <a:pt x="27607" y="2113568"/>
                    <a:pt x="9525" y="2150626"/>
                  </a:cubicBezTo>
                  <a:cubicBezTo>
                    <a:pt x="8409" y="2147084"/>
                    <a:pt x="7471" y="2143423"/>
                    <a:pt x="6771" y="2139642"/>
                  </a:cubicBezTo>
                  <a:cubicBezTo>
                    <a:pt x="15701" y="2091571"/>
                    <a:pt x="59903" y="2063353"/>
                    <a:pt x="109329" y="2035745"/>
                  </a:cubicBezTo>
                  <a:lnTo>
                    <a:pt x="109329" y="2065883"/>
                  </a:lnTo>
                  <a:close/>
                  <a:moveTo>
                    <a:pt x="109329" y="2072194"/>
                  </a:moveTo>
                  <a:lnTo>
                    <a:pt x="109329" y="2175242"/>
                  </a:lnTo>
                  <a:cubicBezTo>
                    <a:pt x="90249" y="2185869"/>
                    <a:pt x="71408" y="2196837"/>
                    <a:pt x="54843" y="2209190"/>
                  </a:cubicBezTo>
                  <a:cubicBezTo>
                    <a:pt x="35793" y="2194575"/>
                    <a:pt x="20538" y="2178115"/>
                    <a:pt x="12174" y="2157874"/>
                  </a:cubicBezTo>
                  <a:cubicBezTo>
                    <a:pt x="27607" y="2120518"/>
                    <a:pt x="66496" y="2096125"/>
                    <a:pt x="109329" y="2072194"/>
                  </a:cubicBezTo>
                  <a:close/>
                  <a:moveTo>
                    <a:pt x="50437" y="2212553"/>
                  </a:moveTo>
                  <a:cubicBezTo>
                    <a:pt x="44559" y="2217152"/>
                    <a:pt x="38993" y="2221944"/>
                    <a:pt x="33888" y="2226990"/>
                  </a:cubicBezTo>
                  <a:cubicBezTo>
                    <a:pt x="20210" y="2212524"/>
                    <a:pt x="10477" y="2196004"/>
                    <a:pt x="6771" y="2176105"/>
                  </a:cubicBezTo>
                  <a:cubicBezTo>
                    <a:pt x="7471" y="2172325"/>
                    <a:pt x="8393" y="2168664"/>
                    <a:pt x="9525" y="2165122"/>
                  </a:cubicBezTo>
                  <a:cubicBezTo>
                    <a:pt x="18529" y="2183562"/>
                    <a:pt x="33025" y="2198936"/>
                    <a:pt x="50437" y="2212553"/>
                  </a:cubicBezTo>
                  <a:close/>
                  <a:moveTo>
                    <a:pt x="33888" y="2234580"/>
                  </a:moveTo>
                  <a:cubicBezTo>
                    <a:pt x="39008" y="2239625"/>
                    <a:pt x="44574" y="2244418"/>
                    <a:pt x="50453" y="2249016"/>
                  </a:cubicBezTo>
                  <a:cubicBezTo>
                    <a:pt x="44574" y="2253615"/>
                    <a:pt x="39008" y="2258407"/>
                    <a:pt x="33888" y="2263452"/>
                  </a:cubicBezTo>
                  <a:cubicBezTo>
                    <a:pt x="29557" y="2258869"/>
                    <a:pt x="25628" y="2254062"/>
                    <a:pt x="22145" y="2249016"/>
                  </a:cubicBezTo>
                  <a:cubicBezTo>
                    <a:pt x="25628" y="2243971"/>
                    <a:pt x="29542" y="2239164"/>
                    <a:pt x="33888" y="2234580"/>
                  </a:cubicBezTo>
                  <a:close/>
                  <a:moveTo>
                    <a:pt x="33888" y="2271028"/>
                  </a:moveTo>
                  <a:cubicBezTo>
                    <a:pt x="39008" y="2276073"/>
                    <a:pt x="44559" y="2280866"/>
                    <a:pt x="50453" y="2285464"/>
                  </a:cubicBezTo>
                  <a:cubicBezTo>
                    <a:pt x="33039" y="2299082"/>
                    <a:pt x="18529" y="2314456"/>
                    <a:pt x="9539" y="2332911"/>
                  </a:cubicBezTo>
                  <a:cubicBezTo>
                    <a:pt x="8409" y="2329368"/>
                    <a:pt x="7486" y="2325707"/>
                    <a:pt x="6786" y="2321927"/>
                  </a:cubicBezTo>
                  <a:cubicBezTo>
                    <a:pt x="10477" y="2302014"/>
                    <a:pt x="20210" y="2285494"/>
                    <a:pt x="33888" y="2271028"/>
                  </a:cubicBezTo>
                  <a:close/>
                  <a:moveTo>
                    <a:pt x="54843" y="2288828"/>
                  </a:moveTo>
                  <a:cubicBezTo>
                    <a:pt x="74816" y="2303740"/>
                    <a:pt x="98122" y="2316614"/>
                    <a:pt x="121146" y="2329309"/>
                  </a:cubicBezTo>
                  <a:cubicBezTo>
                    <a:pt x="124390" y="2331095"/>
                    <a:pt x="127620" y="2332881"/>
                    <a:pt x="130834" y="2334667"/>
                  </a:cubicBezTo>
                  <a:lnTo>
                    <a:pt x="130834" y="2437730"/>
                  </a:lnTo>
                  <a:cubicBezTo>
                    <a:pt x="128498" y="2436436"/>
                    <a:pt x="126162" y="2435141"/>
                    <a:pt x="123825" y="2433861"/>
                  </a:cubicBezTo>
                  <a:cubicBezTo>
                    <a:pt x="75515" y="2407206"/>
                    <a:pt x="29349" y="2381697"/>
                    <a:pt x="12174" y="2340159"/>
                  </a:cubicBezTo>
                  <a:cubicBezTo>
                    <a:pt x="20538" y="2319903"/>
                    <a:pt x="35793" y="2303443"/>
                    <a:pt x="54843" y="2288828"/>
                  </a:cubicBezTo>
                  <a:close/>
                  <a:moveTo>
                    <a:pt x="121146" y="2438683"/>
                  </a:moveTo>
                  <a:cubicBezTo>
                    <a:pt x="124390" y="2440469"/>
                    <a:pt x="127620" y="2442255"/>
                    <a:pt x="130820" y="2444041"/>
                  </a:cubicBezTo>
                  <a:lnTo>
                    <a:pt x="130820" y="2474193"/>
                  </a:lnTo>
                  <a:cubicBezTo>
                    <a:pt x="128483" y="2472899"/>
                    <a:pt x="126132" y="2471604"/>
                    <a:pt x="123795" y="2470309"/>
                  </a:cubicBezTo>
                  <a:cubicBezTo>
                    <a:pt x="68788" y="2439963"/>
                    <a:pt x="16549" y="2411105"/>
                    <a:pt x="6756" y="2358390"/>
                  </a:cubicBezTo>
                  <a:cubicBezTo>
                    <a:pt x="7456" y="2354610"/>
                    <a:pt x="8379" y="2350949"/>
                    <a:pt x="9510" y="2347407"/>
                  </a:cubicBezTo>
                  <a:cubicBezTo>
                    <a:pt x="29334" y="2387992"/>
                    <a:pt x="75813" y="2413665"/>
                    <a:pt x="121146" y="2438683"/>
                  </a:cubicBezTo>
                  <a:close/>
                  <a:moveTo>
                    <a:pt x="136356" y="2447107"/>
                  </a:moveTo>
                  <a:cubicBezTo>
                    <a:pt x="153903" y="2456914"/>
                    <a:pt x="170780" y="2466826"/>
                    <a:pt x="185633" y="2477676"/>
                  </a:cubicBezTo>
                  <a:cubicBezTo>
                    <a:pt x="178534" y="2482870"/>
                    <a:pt x="170958" y="2487841"/>
                    <a:pt x="163071" y="2492692"/>
                  </a:cubicBezTo>
                  <a:cubicBezTo>
                    <a:pt x="154364" y="2487394"/>
                    <a:pt x="145390" y="2482274"/>
                    <a:pt x="136356" y="2477244"/>
                  </a:cubicBezTo>
                  <a:lnTo>
                    <a:pt x="136356" y="2447107"/>
                  </a:lnTo>
                  <a:close/>
                  <a:moveTo>
                    <a:pt x="157772" y="2495907"/>
                  </a:moveTo>
                  <a:cubicBezTo>
                    <a:pt x="150807" y="2500075"/>
                    <a:pt x="143649" y="2504167"/>
                    <a:pt x="136356" y="2508245"/>
                  </a:cubicBezTo>
                  <a:lnTo>
                    <a:pt x="136356" y="2483555"/>
                  </a:lnTo>
                  <a:cubicBezTo>
                    <a:pt x="143634" y="2487647"/>
                    <a:pt x="150807" y="2491740"/>
                    <a:pt x="157772" y="2495907"/>
                  </a:cubicBezTo>
                  <a:close/>
                  <a:moveTo>
                    <a:pt x="163055" y="2499122"/>
                  </a:moveTo>
                  <a:cubicBezTo>
                    <a:pt x="170944" y="2503974"/>
                    <a:pt x="178519" y="2508945"/>
                    <a:pt x="185618" y="2514138"/>
                  </a:cubicBezTo>
                  <a:cubicBezTo>
                    <a:pt x="178519" y="2519333"/>
                    <a:pt x="170929" y="2524304"/>
                    <a:pt x="163055" y="2529156"/>
                  </a:cubicBezTo>
                  <a:cubicBezTo>
                    <a:pt x="154602" y="2524006"/>
                    <a:pt x="145896" y="2519035"/>
                    <a:pt x="137115" y="2514138"/>
                  </a:cubicBezTo>
                  <a:cubicBezTo>
                    <a:pt x="145896" y="2509242"/>
                    <a:pt x="154602" y="2504271"/>
                    <a:pt x="163055" y="2499122"/>
                  </a:cubicBezTo>
                  <a:close/>
                  <a:moveTo>
                    <a:pt x="190113" y="2517502"/>
                  </a:moveTo>
                  <a:cubicBezTo>
                    <a:pt x="196304" y="2522250"/>
                    <a:pt x="202079" y="2527176"/>
                    <a:pt x="207362" y="2532370"/>
                  </a:cubicBezTo>
                  <a:cubicBezTo>
                    <a:pt x="202079" y="2537564"/>
                    <a:pt x="196289" y="2542505"/>
                    <a:pt x="190113" y="2547238"/>
                  </a:cubicBezTo>
                  <a:cubicBezTo>
                    <a:pt x="183177" y="2542059"/>
                    <a:pt x="175855" y="2537133"/>
                    <a:pt x="168264" y="2532370"/>
                  </a:cubicBezTo>
                  <a:cubicBezTo>
                    <a:pt x="175840" y="2527608"/>
                    <a:pt x="183177" y="2522666"/>
                    <a:pt x="190113" y="2517502"/>
                  </a:cubicBezTo>
                  <a:close/>
                  <a:moveTo>
                    <a:pt x="211068" y="2536165"/>
                  </a:moveTo>
                  <a:cubicBezTo>
                    <a:pt x="224745" y="2550631"/>
                    <a:pt x="234493" y="2567151"/>
                    <a:pt x="238184" y="2587064"/>
                  </a:cubicBezTo>
                  <a:cubicBezTo>
                    <a:pt x="237485" y="2590845"/>
                    <a:pt x="236562" y="2594506"/>
                    <a:pt x="235431" y="2598048"/>
                  </a:cubicBezTo>
                  <a:cubicBezTo>
                    <a:pt x="226427" y="2579593"/>
                    <a:pt x="211916" y="2564234"/>
                    <a:pt x="194503" y="2550601"/>
                  </a:cubicBezTo>
                  <a:cubicBezTo>
                    <a:pt x="200382" y="2546003"/>
                    <a:pt x="205948" y="2541210"/>
                    <a:pt x="211068" y="2536165"/>
                  </a:cubicBezTo>
                  <a:close/>
                  <a:moveTo>
                    <a:pt x="239762" y="2602215"/>
                  </a:moveTo>
                  <a:cubicBezTo>
                    <a:pt x="239791" y="2603242"/>
                    <a:pt x="239851" y="2604254"/>
                    <a:pt x="239851" y="2605281"/>
                  </a:cubicBezTo>
                  <a:cubicBezTo>
                    <a:pt x="239851" y="2606308"/>
                    <a:pt x="239791" y="2607335"/>
                    <a:pt x="239762" y="2608347"/>
                  </a:cubicBezTo>
                  <a:cubicBezTo>
                    <a:pt x="239389" y="2607320"/>
                    <a:pt x="239017" y="2606293"/>
                    <a:pt x="238616" y="2605281"/>
                  </a:cubicBezTo>
                  <a:cubicBezTo>
                    <a:pt x="239017" y="2604269"/>
                    <a:pt x="239405" y="2603242"/>
                    <a:pt x="239762" y="2602215"/>
                  </a:cubicBezTo>
                  <a:close/>
                  <a:moveTo>
                    <a:pt x="5027831" y="392847"/>
                  </a:moveTo>
                  <a:cubicBezTo>
                    <a:pt x="5021952" y="397446"/>
                    <a:pt x="5016400" y="402238"/>
                    <a:pt x="5011281" y="407283"/>
                  </a:cubicBezTo>
                  <a:cubicBezTo>
                    <a:pt x="5006950" y="402699"/>
                    <a:pt x="5003036" y="397892"/>
                    <a:pt x="4999553" y="392847"/>
                  </a:cubicBezTo>
                  <a:cubicBezTo>
                    <a:pt x="5003036" y="387802"/>
                    <a:pt x="5006950" y="382994"/>
                    <a:pt x="5011281" y="378410"/>
                  </a:cubicBezTo>
                  <a:cubicBezTo>
                    <a:pt x="5016386" y="383456"/>
                    <a:pt x="5021952" y="388248"/>
                    <a:pt x="5027831" y="392847"/>
                  </a:cubicBezTo>
                  <a:close/>
                  <a:moveTo>
                    <a:pt x="5011296" y="2528575"/>
                  </a:moveTo>
                  <a:cubicBezTo>
                    <a:pt x="5006950" y="2523991"/>
                    <a:pt x="5003036" y="2519184"/>
                    <a:pt x="4999553" y="2514138"/>
                  </a:cubicBezTo>
                  <a:cubicBezTo>
                    <a:pt x="5003036" y="2509094"/>
                    <a:pt x="5006950" y="2504287"/>
                    <a:pt x="5011296" y="2499703"/>
                  </a:cubicBezTo>
                  <a:cubicBezTo>
                    <a:pt x="5016416" y="2504747"/>
                    <a:pt x="5021982" y="2509540"/>
                    <a:pt x="5027861" y="2514138"/>
                  </a:cubicBezTo>
                  <a:cubicBezTo>
                    <a:pt x="5021982" y="2518738"/>
                    <a:pt x="5016416" y="2523530"/>
                    <a:pt x="5011296" y="2528575"/>
                  </a:cubicBezTo>
                  <a:close/>
                  <a:moveTo>
                    <a:pt x="4982512" y="2568833"/>
                  </a:moveTo>
                  <a:cubicBezTo>
                    <a:pt x="4982512" y="2549604"/>
                    <a:pt x="4987647" y="2533308"/>
                    <a:pt x="4996413" y="2518975"/>
                  </a:cubicBezTo>
                  <a:cubicBezTo>
                    <a:pt x="4999792" y="2523649"/>
                    <a:pt x="5003527" y="2528099"/>
                    <a:pt x="5007590" y="2532385"/>
                  </a:cubicBezTo>
                  <a:cubicBezTo>
                    <a:pt x="4996562" y="2544023"/>
                    <a:pt x="4987870" y="2557016"/>
                    <a:pt x="4982602" y="2571914"/>
                  </a:cubicBezTo>
                  <a:cubicBezTo>
                    <a:pt x="4982572" y="2570872"/>
                    <a:pt x="4982512" y="2569860"/>
                    <a:pt x="4982512" y="2568833"/>
                  </a:cubicBezTo>
                  <a:close/>
                  <a:moveTo>
                    <a:pt x="4982602" y="2456393"/>
                  </a:moveTo>
                  <a:cubicBezTo>
                    <a:pt x="4987856" y="2471291"/>
                    <a:pt x="4996562" y="2484269"/>
                    <a:pt x="5007590" y="2495907"/>
                  </a:cubicBezTo>
                  <a:cubicBezTo>
                    <a:pt x="5003542" y="2500193"/>
                    <a:pt x="4999792" y="2504643"/>
                    <a:pt x="4996413" y="2509317"/>
                  </a:cubicBezTo>
                  <a:cubicBezTo>
                    <a:pt x="4987647" y="2494984"/>
                    <a:pt x="4982512" y="2478688"/>
                    <a:pt x="4982512" y="2459459"/>
                  </a:cubicBezTo>
                  <a:cubicBezTo>
                    <a:pt x="4982512" y="2458417"/>
                    <a:pt x="4982572" y="2457420"/>
                    <a:pt x="4982602" y="2456393"/>
                  </a:cubicBezTo>
                  <a:close/>
                  <a:moveTo>
                    <a:pt x="5015002" y="2495907"/>
                  </a:moveTo>
                  <a:cubicBezTo>
                    <a:pt x="5020285" y="2490713"/>
                    <a:pt x="5026074" y="2485772"/>
                    <a:pt x="5032251" y="2481039"/>
                  </a:cubicBezTo>
                  <a:cubicBezTo>
                    <a:pt x="5039186" y="2486219"/>
                    <a:pt x="5046508" y="2491145"/>
                    <a:pt x="5054099" y="2495907"/>
                  </a:cubicBezTo>
                  <a:cubicBezTo>
                    <a:pt x="5046508" y="2500670"/>
                    <a:pt x="5039186" y="2505611"/>
                    <a:pt x="5032251" y="2510775"/>
                  </a:cubicBezTo>
                  <a:cubicBezTo>
                    <a:pt x="5026074" y="2506042"/>
                    <a:pt x="5020285" y="2501101"/>
                    <a:pt x="5015002" y="2495907"/>
                  </a:cubicBezTo>
                  <a:close/>
                  <a:moveTo>
                    <a:pt x="5011296" y="2492127"/>
                  </a:moveTo>
                  <a:cubicBezTo>
                    <a:pt x="4997619" y="2477661"/>
                    <a:pt x="4987870" y="2461141"/>
                    <a:pt x="4984179" y="2441243"/>
                  </a:cubicBezTo>
                  <a:cubicBezTo>
                    <a:pt x="4984879" y="2437463"/>
                    <a:pt x="4985801" y="2433801"/>
                    <a:pt x="4986933" y="2430259"/>
                  </a:cubicBezTo>
                  <a:cubicBezTo>
                    <a:pt x="4995937" y="2448699"/>
                    <a:pt x="5010447" y="2464073"/>
                    <a:pt x="5027861" y="2477691"/>
                  </a:cubicBezTo>
                  <a:cubicBezTo>
                    <a:pt x="5021982" y="2482289"/>
                    <a:pt x="5016416" y="2487067"/>
                    <a:pt x="5011296" y="2492127"/>
                  </a:cubicBezTo>
                  <a:close/>
                  <a:moveTo>
                    <a:pt x="4982512" y="2423011"/>
                  </a:moveTo>
                  <a:cubicBezTo>
                    <a:pt x="4982512" y="2421969"/>
                    <a:pt x="4982572" y="2420957"/>
                    <a:pt x="4982602" y="2419945"/>
                  </a:cubicBezTo>
                  <a:cubicBezTo>
                    <a:pt x="4982974" y="2420972"/>
                    <a:pt x="4983346" y="2421999"/>
                    <a:pt x="4983748" y="2423011"/>
                  </a:cubicBezTo>
                  <a:cubicBezTo>
                    <a:pt x="4983346" y="2424023"/>
                    <a:pt x="4982974" y="2425050"/>
                    <a:pt x="4982602" y="2426077"/>
                  </a:cubicBezTo>
                  <a:cubicBezTo>
                    <a:pt x="4982572" y="2425050"/>
                    <a:pt x="4982512" y="2424038"/>
                    <a:pt x="4982512" y="2423011"/>
                  </a:cubicBezTo>
                  <a:close/>
                  <a:moveTo>
                    <a:pt x="4989582" y="2422996"/>
                  </a:moveTo>
                  <a:cubicBezTo>
                    <a:pt x="5004926" y="2385849"/>
                    <a:pt x="5043487" y="2361530"/>
                    <a:pt x="5086023" y="2337733"/>
                  </a:cubicBezTo>
                  <a:lnTo>
                    <a:pt x="5086023" y="2440781"/>
                  </a:lnTo>
                  <a:cubicBezTo>
                    <a:pt x="5067196" y="2451274"/>
                    <a:pt x="5048607" y="2462109"/>
                    <a:pt x="5032266" y="2474312"/>
                  </a:cubicBezTo>
                  <a:cubicBezTo>
                    <a:pt x="5013201" y="2459712"/>
                    <a:pt x="4997946" y="2443252"/>
                    <a:pt x="4989582" y="2422996"/>
                  </a:cubicBezTo>
                  <a:close/>
                  <a:moveTo>
                    <a:pt x="4986933" y="2415748"/>
                  </a:moveTo>
                  <a:cubicBezTo>
                    <a:pt x="4985801" y="2412206"/>
                    <a:pt x="4984879" y="2408545"/>
                    <a:pt x="4984179" y="2404765"/>
                  </a:cubicBezTo>
                  <a:cubicBezTo>
                    <a:pt x="4993065" y="2356931"/>
                    <a:pt x="5036894" y="2328758"/>
                    <a:pt x="5086023" y="2301270"/>
                  </a:cubicBezTo>
                  <a:lnTo>
                    <a:pt x="5086023" y="2331408"/>
                  </a:lnTo>
                  <a:cubicBezTo>
                    <a:pt x="5044872" y="2354357"/>
                    <a:pt x="5004911" y="2378913"/>
                    <a:pt x="4986933" y="2415748"/>
                  </a:cubicBezTo>
                  <a:close/>
                  <a:moveTo>
                    <a:pt x="4982512" y="2386548"/>
                  </a:moveTo>
                  <a:cubicBezTo>
                    <a:pt x="4982512" y="2327300"/>
                    <a:pt x="5030941" y="2295629"/>
                    <a:pt x="5086007" y="2264837"/>
                  </a:cubicBezTo>
                  <a:lnTo>
                    <a:pt x="5086007" y="2294975"/>
                  </a:lnTo>
                  <a:cubicBezTo>
                    <a:pt x="5041136" y="2319978"/>
                    <a:pt x="4997678" y="2346915"/>
                    <a:pt x="4982587" y="2389629"/>
                  </a:cubicBezTo>
                  <a:cubicBezTo>
                    <a:pt x="4982572" y="2388587"/>
                    <a:pt x="4982512" y="2387590"/>
                    <a:pt x="4982512" y="2386548"/>
                  </a:cubicBezTo>
                  <a:close/>
                  <a:moveTo>
                    <a:pt x="4982602" y="2108389"/>
                  </a:moveTo>
                  <a:cubicBezTo>
                    <a:pt x="4997678" y="2151102"/>
                    <a:pt x="5041151" y="2178040"/>
                    <a:pt x="5086023" y="2203043"/>
                  </a:cubicBezTo>
                  <a:lnTo>
                    <a:pt x="5086023" y="2233181"/>
                  </a:lnTo>
                  <a:cubicBezTo>
                    <a:pt x="5030956" y="2202374"/>
                    <a:pt x="4982528" y="2170703"/>
                    <a:pt x="4982528" y="2111440"/>
                  </a:cubicBezTo>
                  <a:cubicBezTo>
                    <a:pt x="4982512" y="2110413"/>
                    <a:pt x="4982572" y="2109401"/>
                    <a:pt x="4982602" y="2108389"/>
                  </a:cubicBezTo>
                  <a:close/>
                  <a:moveTo>
                    <a:pt x="4982512" y="2074992"/>
                  </a:moveTo>
                  <a:cubicBezTo>
                    <a:pt x="4982512" y="2073950"/>
                    <a:pt x="4982572" y="2072952"/>
                    <a:pt x="4982602" y="2071926"/>
                  </a:cubicBezTo>
                  <a:cubicBezTo>
                    <a:pt x="4982974" y="2072952"/>
                    <a:pt x="4983346" y="2073980"/>
                    <a:pt x="4983748" y="2074992"/>
                  </a:cubicBezTo>
                  <a:cubicBezTo>
                    <a:pt x="4983346" y="2076003"/>
                    <a:pt x="4982974" y="2077031"/>
                    <a:pt x="4982602" y="2078057"/>
                  </a:cubicBezTo>
                  <a:cubicBezTo>
                    <a:pt x="4982572" y="2077031"/>
                    <a:pt x="4982512" y="2076033"/>
                    <a:pt x="4982512" y="2074992"/>
                  </a:cubicBezTo>
                  <a:close/>
                  <a:moveTo>
                    <a:pt x="4982512" y="2038529"/>
                  </a:moveTo>
                  <a:cubicBezTo>
                    <a:pt x="4982512" y="2019300"/>
                    <a:pt x="4987633" y="2003003"/>
                    <a:pt x="4996413" y="1988671"/>
                  </a:cubicBezTo>
                  <a:cubicBezTo>
                    <a:pt x="4999776" y="1993344"/>
                    <a:pt x="5003527" y="1997794"/>
                    <a:pt x="5007575" y="2002081"/>
                  </a:cubicBezTo>
                  <a:cubicBezTo>
                    <a:pt x="4996547" y="2013719"/>
                    <a:pt x="4987856" y="2026712"/>
                    <a:pt x="4982602" y="2041595"/>
                  </a:cubicBezTo>
                  <a:cubicBezTo>
                    <a:pt x="4982572" y="2040582"/>
                    <a:pt x="4982512" y="2039570"/>
                    <a:pt x="4982512" y="2038529"/>
                  </a:cubicBezTo>
                  <a:close/>
                  <a:moveTo>
                    <a:pt x="4982602" y="1926104"/>
                  </a:moveTo>
                  <a:cubicBezTo>
                    <a:pt x="4987856" y="1941001"/>
                    <a:pt x="4996562" y="1953979"/>
                    <a:pt x="5007575" y="1965633"/>
                  </a:cubicBezTo>
                  <a:cubicBezTo>
                    <a:pt x="5003527" y="1969919"/>
                    <a:pt x="4999776" y="1974369"/>
                    <a:pt x="4996413" y="1979027"/>
                  </a:cubicBezTo>
                  <a:cubicBezTo>
                    <a:pt x="4987647" y="1964695"/>
                    <a:pt x="4982512" y="1948383"/>
                    <a:pt x="4982512" y="1929170"/>
                  </a:cubicBezTo>
                  <a:cubicBezTo>
                    <a:pt x="4982512" y="1928128"/>
                    <a:pt x="4982572" y="1927116"/>
                    <a:pt x="4982602" y="1926104"/>
                  </a:cubicBezTo>
                  <a:close/>
                  <a:moveTo>
                    <a:pt x="4982512" y="1892707"/>
                  </a:moveTo>
                  <a:cubicBezTo>
                    <a:pt x="4982512" y="1891665"/>
                    <a:pt x="4982572" y="1890668"/>
                    <a:pt x="4982602" y="1889641"/>
                  </a:cubicBezTo>
                  <a:cubicBezTo>
                    <a:pt x="4982959" y="1890668"/>
                    <a:pt x="4983346" y="1891695"/>
                    <a:pt x="4983748" y="1892707"/>
                  </a:cubicBezTo>
                  <a:cubicBezTo>
                    <a:pt x="4983346" y="1893719"/>
                    <a:pt x="4982974" y="1894746"/>
                    <a:pt x="4982602" y="1895773"/>
                  </a:cubicBezTo>
                  <a:cubicBezTo>
                    <a:pt x="4982572" y="1894746"/>
                    <a:pt x="4982512" y="1893749"/>
                    <a:pt x="4982512" y="1892707"/>
                  </a:cubicBezTo>
                  <a:close/>
                  <a:moveTo>
                    <a:pt x="4982512" y="1856244"/>
                  </a:moveTo>
                  <a:cubicBezTo>
                    <a:pt x="4982512" y="1796995"/>
                    <a:pt x="5030941" y="1765325"/>
                    <a:pt x="5086007" y="1734532"/>
                  </a:cubicBezTo>
                  <a:lnTo>
                    <a:pt x="5086007" y="1764670"/>
                  </a:lnTo>
                  <a:cubicBezTo>
                    <a:pt x="5041136" y="1789673"/>
                    <a:pt x="4997678" y="1816611"/>
                    <a:pt x="4982587" y="1859310"/>
                  </a:cubicBezTo>
                  <a:cubicBezTo>
                    <a:pt x="4982572" y="1858298"/>
                    <a:pt x="4982512" y="1857286"/>
                    <a:pt x="4982512" y="1856244"/>
                  </a:cubicBezTo>
                  <a:close/>
                  <a:moveTo>
                    <a:pt x="4982602" y="1578114"/>
                  </a:moveTo>
                  <a:cubicBezTo>
                    <a:pt x="4997678" y="1620828"/>
                    <a:pt x="5041151" y="1647765"/>
                    <a:pt x="5086023" y="1672769"/>
                  </a:cubicBezTo>
                  <a:lnTo>
                    <a:pt x="5086023" y="1702906"/>
                  </a:lnTo>
                  <a:cubicBezTo>
                    <a:pt x="5030941" y="1672099"/>
                    <a:pt x="4982528" y="1640428"/>
                    <a:pt x="4982528" y="1581180"/>
                  </a:cubicBezTo>
                  <a:cubicBezTo>
                    <a:pt x="4982512" y="1580138"/>
                    <a:pt x="4982572" y="1579126"/>
                    <a:pt x="4982602" y="1578114"/>
                  </a:cubicBezTo>
                  <a:close/>
                  <a:moveTo>
                    <a:pt x="4982512" y="1544717"/>
                  </a:moveTo>
                  <a:cubicBezTo>
                    <a:pt x="4982512" y="1543675"/>
                    <a:pt x="4982572" y="1542678"/>
                    <a:pt x="4982602" y="1541651"/>
                  </a:cubicBezTo>
                  <a:cubicBezTo>
                    <a:pt x="4982959" y="1542678"/>
                    <a:pt x="4983346" y="1543705"/>
                    <a:pt x="4983748" y="1544717"/>
                  </a:cubicBezTo>
                  <a:cubicBezTo>
                    <a:pt x="4983346" y="1545729"/>
                    <a:pt x="4982974" y="1546756"/>
                    <a:pt x="4982602" y="1547783"/>
                  </a:cubicBezTo>
                  <a:cubicBezTo>
                    <a:pt x="4982572" y="1546756"/>
                    <a:pt x="4982512" y="1545759"/>
                    <a:pt x="4982512" y="1544717"/>
                  </a:cubicBezTo>
                  <a:close/>
                  <a:moveTo>
                    <a:pt x="4982512" y="1508254"/>
                  </a:moveTo>
                  <a:cubicBezTo>
                    <a:pt x="4982512" y="1489025"/>
                    <a:pt x="4987633" y="1472729"/>
                    <a:pt x="4996413" y="1458397"/>
                  </a:cubicBezTo>
                  <a:cubicBezTo>
                    <a:pt x="4999776" y="1463070"/>
                    <a:pt x="5003527" y="1467520"/>
                    <a:pt x="5007575" y="1471806"/>
                  </a:cubicBezTo>
                  <a:cubicBezTo>
                    <a:pt x="4996547" y="1483444"/>
                    <a:pt x="4987856" y="1496437"/>
                    <a:pt x="4982602" y="1511320"/>
                  </a:cubicBezTo>
                  <a:cubicBezTo>
                    <a:pt x="4982572" y="1510308"/>
                    <a:pt x="4982512" y="1509296"/>
                    <a:pt x="4982512" y="1508254"/>
                  </a:cubicBezTo>
                  <a:close/>
                  <a:moveTo>
                    <a:pt x="4982602" y="1395829"/>
                  </a:moveTo>
                  <a:cubicBezTo>
                    <a:pt x="4987856" y="1410727"/>
                    <a:pt x="4996562" y="1423705"/>
                    <a:pt x="5007575" y="1435343"/>
                  </a:cubicBezTo>
                  <a:cubicBezTo>
                    <a:pt x="5003527" y="1439629"/>
                    <a:pt x="4999776" y="1444079"/>
                    <a:pt x="4996413" y="1448752"/>
                  </a:cubicBezTo>
                  <a:cubicBezTo>
                    <a:pt x="4987647" y="1434421"/>
                    <a:pt x="4982512" y="1418124"/>
                    <a:pt x="4982512" y="1398895"/>
                  </a:cubicBezTo>
                  <a:cubicBezTo>
                    <a:pt x="4982512" y="1397853"/>
                    <a:pt x="4982572" y="1396841"/>
                    <a:pt x="4982602" y="1395829"/>
                  </a:cubicBezTo>
                  <a:close/>
                  <a:moveTo>
                    <a:pt x="4982512" y="1362432"/>
                  </a:moveTo>
                  <a:cubicBezTo>
                    <a:pt x="4982512" y="1361390"/>
                    <a:pt x="4982572" y="1360393"/>
                    <a:pt x="4982602" y="1359366"/>
                  </a:cubicBezTo>
                  <a:cubicBezTo>
                    <a:pt x="4982959" y="1360393"/>
                    <a:pt x="4983346" y="1361420"/>
                    <a:pt x="4983748" y="1362432"/>
                  </a:cubicBezTo>
                  <a:cubicBezTo>
                    <a:pt x="4983346" y="1363444"/>
                    <a:pt x="4982974" y="1364471"/>
                    <a:pt x="4982602" y="1365498"/>
                  </a:cubicBezTo>
                  <a:cubicBezTo>
                    <a:pt x="4982572" y="1364471"/>
                    <a:pt x="4982512" y="1363474"/>
                    <a:pt x="4982512" y="1362432"/>
                  </a:cubicBezTo>
                  <a:close/>
                  <a:moveTo>
                    <a:pt x="4982512" y="1325984"/>
                  </a:moveTo>
                  <a:cubicBezTo>
                    <a:pt x="4982512" y="1266721"/>
                    <a:pt x="5030941" y="1235050"/>
                    <a:pt x="5086007" y="1204243"/>
                  </a:cubicBezTo>
                  <a:lnTo>
                    <a:pt x="5086007" y="1234380"/>
                  </a:lnTo>
                  <a:cubicBezTo>
                    <a:pt x="5041136" y="1259384"/>
                    <a:pt x="4997678" y="1286337"/>
                    <a:pt x="4982587" y="1329035"/>
                  </a:cubicBezTo>
                  <a:cubicBezTo>
                    <a:pt x="4982572" y="1328023"/>
                    <a:pt x="4982512" y="1327011"/>
                    <a:pt x="4982512" y="1325984"/>
                  </a:cubicBezTo>
                  <a:close/>
                  <a:moveTo>
                    <a:pt x="4982602" y="1047765"/>
                  </a:moveTo>
                  <a:cubicBezTo>
                    <a:pt x="4997678" y="1090479"/>
                    <a:pt x="5041151" y="1117431"/>
                    <a:pt x="5086023" y="1142434"/>
                  </a:cubicBezTo>
                  <a:lnTo>
                    <a:pt x="5086023" y="1172572"/>
                  </a:lnTo>
                  <a:cubicBezTo>
                    <a:pt x="5030941" y="1141765"/>
                    <a:pt x="4982528" y="1110079"/>
                    <a:pt x="4982528" y="1050816"/>
                  </a:cubicBezTo>
                  <a:cubicBezTo>
                    <a:pt x="4982512" y="1049789"/>
                    <a:pt x="4982572" y="1048792"/>
                    <a:pt x="4982602" y="1047765"/>
                  </a:cubicBezTo>
                  <a:close/>
                  <a:moveTo>
                    <a:pt x="4982512" y="1014368"/>
                  </a:moveTo>
                  <a:cubicBezTo>
                    <a:pt x="4982512" y="1013326"/>
                    <a:pt x="4982572" y="1012329"/>
                    <a:pt x="4982602" y="1011302"/>
                  </a:cubicBezTo>
                  <a:cubicBezTo>
                    <a:pt x="4982959" y="1012329"/>
                    <a:pt x="4983346" y="1013356"/>
                    <a:pt x="4983748" y="1014368"/>
                  </a:cubicBezTo>
                  <a:cubicBezTo>
                    <a:pt x="4983346" y="1015380"/>
                    <a:pt x="4982974" y="1016392"/>
                    <a:pt x="4982602" y="1017434"/>
                  </a:cubicBezTo>
                  <a:cubicBezTo>
                    <a:pt x="4982572" y="1016407"/>
                    <a:pt x="4982512" y="1015410"/>
                    <a:pt x="4982512" y="1014368"/>
                  </a:cubicBezTo>
                  <a:close/>
                  <a:moveTo>
                    <a:pt x="4982512" y="977905"/>
                  </a:moveTo>
                  <a:cubicBezTo>
                    <a:pt x="4982512" y="958676"/>
                    <a:pt x="4987633" y="942380"/>
                    <a:pt x="4996398" y="928048"/>
                  </a:cubicBezTo>
                  <a:cubicBezTo>
                    <a:pt x="4999762" y="932721"/>
                    <a:pt x="5003512" y="937171"/>
                    <a:pt x="5007560" y="941442"/>
                  </a:cubicBezTo>
                  <a:cubicBezTo>
                    <a:pt x="4996547" y="953080"/>
                    <a:pt x="4987856" y="966073"/>
                    <a:pt x="4982587" y="980956"/>
                  </a:cubicBezTo>
                  <a:cubicBezTo>
                    <a:pt x="4982572" y="979959"/>
                    <a:pt x="4982512" y="978947"/>
                    <a:pt x="4982512" y="977905"/>
                  </a:cubicBezTo>
                  <a:close/>
                  <a:moveTo>
                    <a:pt x="4982602" y="865480"/>
                  </a:moveTo>
                  <a:cubicBezTo>
                    <a:pt x="4987856" y="880363"/>
                    <a:pt x="4996547" y="893356"/>
                    <a:pt x="5007575" y="904994"/>
                  </a:cubicBezTo>
                  <a:cubicBezTo>
                    <a:pt x="5003527" y="909280"/>
                    <a:pt x="4999776" y="913730"/>
                    <a:pt x="4996413" y="918404"/>
                  </a:cubicBezTo>
                  <a:cubicBezTo>
                    <a:pt x="4987647" y="904071"/>
                    <a:pt x="4982528" y="887775"/>
                    <a:pt x="4982528" y="868546"/>
                  </a:cubicBezTo>
                  <a:cubicBezTo>
                    <a:pt x="4982512" y="867504"/>
                    <a:pt x="4982572" y="866507"/>
                    <a:pt x="4982602" y="865480"/>
                  </a:cubicBezTo>
                  <a:close/>
                  <a:moveTo>
                    <a:pt x="4982512" y="832083"/>
                  </a:moveTo>
                  <a:cubicBezTo>
                    <a:pt x="4982512" y="831041"/>
                    <a:pt x="4982572" y="830044"/>
                    <a:pt x="4982602" y="829017"/>
                  </a:cubicBezTo>
                  <a:cubicBezTo>
                    <a:pt x="4982959" y="830044"/>
                    <a:pt x="4983346" y="831071"/>
                    <a:pt x="4983748" y="832083"/>
                  </a:cubicBezTo>
                  <a:cubicBezTo>
                    <a:pt x="4983346" y="833095"/>
                    <a:pt x="4982974" y="834107"/>
                    <a:pt x="4982602" y="835149"/>
                  </a:cubicBezTo>
                  <a:cubicBezTo>
                    <a:pt x="4982572" y="834122"/>
                    <a:pt x="4982512" y="833125"/>
                    <a:pt x="4982512" y="832083"/>
                  </a:cubicBezTo>
                  <a:close/>
                  <a:moveTo>
                    <a:pt x="4982512" y="795635"/>
                  </a:moveTo>
                  <a:cubicBezTo>
                    <a:pt x="4982512" y="736372"/>
                    <a:pt x="5030941" y="704701"/>
                    <a:pt x="5086007" y="673879"/>
                  </a:cubicBezTo>
                  <a:lnTo>
                    <a:pt x="5086007" y="704017"/>
                  </a:lnTo>
                  <a:cubicBezTo>
                    <a:pt x="5041136" y="729020"/>
                    <a:pt x="4997678" y="755972"/>
                    <a:pt x="4982587" y="798686"/>
                  </a:cubicBezTo>
                  <a:cubicBezTo>
                    <a:pt x="4982572" y="797674"/>
                    <a:pt x="4982512" y="796662"/>
                    <a:pt x="4982512" y="795635"/>
                  </a:cubicBezTo>
                  <a:close/>
                  <a:moveTo>
                    <a:pt x="4982602" y="517386"/>
                  </a:moveTo>
                  <a:cubicBezTo>
                    <a:pt x="4997678" y="560100"/>
                    <a:pt x="5041151" y="587052"/>
                    <a:pt x="5086023" y="612056"/>
                  </a:cubicBezTo>
                  <a:lnTo>
                    <a:pt x="5086023" y="642193"/>
                  </a:lnTo>
                  <a:cubicBezTo>
                    <a:pt x="5030956" y="611386"/>
                    <a:pt x="4982528" y="579700"/>
                    <a:pt x="4982528" y="520437"/>
                  </a:cubicBezTo>
                  <a:cubicBezTo>
                    <a:pt x="4982512" y="519410"/>
                    <a:pt x="4982572" y="518398"/>
                    <a:pt x="4982602" y="517386"/>
                  </a:cubicBezTo>
                  <a:close/>
                  <a:moveTo>
                    <a:pt x="5091529" y="615122"/>
                  </a:moveTo>
                  <a:cubicBezTo>
                    <a:pt x="5093866" y="616416"/>
                    <a:pt x="5096218" y="617711"/>
                    <a:pt x="5098554" y="619006"/>
                  </a:cubicBezTo>
                  <a:cubicBezTo>
                    <a:pt x="5111085" y="625927"/>
                    <a:pt x="5123453" y="632758"/>
                    <a:pt x="5135225" y="639812"/>
                  </a:cubicBezTo>
                  <a:cubicBezTo>
                    <a:pt x="5127173" y="644634"/>
                    <a:pt x="5118854" y="649367"/>
                    <a:pt x="5110371" y="654070"/>
                  </a:cubicBezTo>
                  <a:lnTo>
                    <a:pt x="5107513" y="654070"/>
                  </a:lnTo>
                  <a:lnTo>
                    <a:pt x="5107513" y="654115"/>
                  </a:lnTo>
                  <a:cubicBezTo>
                    <a:pt x="5105415" y="652954"/>
                    <a:pt x="5103301" y="651793"/>
                    <a:pt x="5101203" y="650632"/>
                  </a:cubicBezTo>
                  <a:cubicBezTo>
                    <a:pt x="5097959" y="648846"/>
                    <a:pt x="5094729" y="647060"/>
                    <a:pt x="5091514" y="645274"/>
                  </a:cubicBezTo>
                  <a:lnTo>
                    <a:pt x="5091514" y="615122"/>
                  </a:lnTo>
                  <a:close/>
                  <a:moveTo>
                    <a:pt x="5098554" y="655454"/>
                  </a:moveTo>
                  <a:cubicBezTo>
                    <a:pt x="5100116" y="656317"/>
                    <a:pt x="5101679" y="657180"/>
                    <a:pt x="5103227" y="658043"/>
                  </a:cubicBezTo>
                  <a:cubicBezTo>
                    <a:pt x="5101664" y="658907"/>
                    <a:pt x="5100116" y="659770"/>
                    <a:pt x="5098554" y="660633"/>
                  </a:cubicBezTo>
                  <a:cubicBezTo>
                    <a:pt x="5096218" y="661928"/>
                    <a:pt x="5093880" y="663223"/>
                    <a:pt x="5091544" y="664518"/>
                  </a:cubicBezTo>
                  <a:lnTo>
                    <a:pt x="5091544" y="651599"/>
                  </a:lnTo>
                  <a:cubicBezTo>
                    <a:pt x="5093880" y="652864"/>
                    <a:pt x="5096218" y="654159"/>
                    <a:pt x="5098554" y="655454"/>
                  </a:cubicBezTo>
                  <a:close/>
                  <a:moveTo>
                    <a:pt x="5101218" y="665455"/>
                  </a:moveTo>
                  <a:cubicBezTo>
                    <a:pt x="5103317" y="664294"/>
                    <a:pt x="5105430" y="663134"/>
                    <a:pt x="5107528" y="661973"/>
                  </a:cubicBezTo>
                  <a:lnTo>
                    <a:pt x="5107528" y="692125"/>
                  </a:lnTo>
                  <a:cubicBezTo>
                    <a:pt x="5104551" y="693777"/>
                    <a:pt x="5101560" y="695429"/>
                    <a:pt x="5098554" y="697081"/>
                  </a:cubicBezTo>
                  <a:cubicBezTo>
                    <a:pt x="5096218" y="698376"/>
                    <a:pt x="5093880" y="699671"/>
                    <a:pt x="5091529" y="700966"/>
                  </a:cubicBezTo>
                  <a:lnTo>
                    <a:pt x="5091529" y="670813"/>
                  </a:lnTo>
                  <a:cubicBezTo>
                    <a:pt x="5094744" y="669027"/>
                    <a:pt x="5097973" y="667241"/>
                    <a:pt x="5101218" y="665455"/>
                  </a:cubicBezTo>
                  <a:close/>
                  <a:moveTo>
                    <a:pt x="5113049" y="663491"/>
                  </a:moveTo>
                  <a:cubicBezTo>
                    <a:pt x="5120610" y="667717"/>
                    <a:pt x="5128037" y="671944"/>
                    <a:pt x="5135240" y="676275"/>
                  </a:cubicBezTo>
                  <a:cubicBezTo>
                    <a:pt x="5128037" y="680591"/>
                    <a:pt x="5120610" y="684833"/>
                    <a:pt x="5113049" y="689059"/>
                  </a:cubicBezTo>
                  <a:lnTo>
                    <a:pt x="5113049" y="663491"/>
                  </a:lnTo>
                  <a:close/>
                  <a:moveTo>
                    <a:pt x="5086023" y="710342"/>
                  </a:moveTo>
                  <a:lnTo>
                    <a:pt x="5086023" y="740480"/>
                  </a:lnTo>
                  <a:cubicBezTo>
                    <a:pt x="5044872" y="763414"/>
                    <a:pt x="5004911" y="787985"/>
                    <a:pt x="4986933" y="824835"/>
                  </a:cubicBezTo>
                  <a:cubicBezTo>
                    <a:pt x="4985817" y="821293"/>
                    <a:pt x="4984879" y="817632"/>
                    <a:pt x="4984179" y="813852"/>
                  </a:cubicBezTo>
                  <a:cubicBezTo>
                    <a:pt x="4993049" y="766018"/>
                    <a:pt x="5036880" y="737815"/>
                    <a:pt x="5086023" y="710342"/>
                  </a:cubicBezTo>
                  <a:close/>
                  <a:moveTo>
                    <a:pt x="4986918" y="839331"/>
                  </a:moveTo>
                  <a:cubicBezTo>
                    <a:pt x="4995922" y="857771"/>
                    <a:pt x="5010418" y="873145"/>
                    <a:pt x="5027816" y="886763"/>
                  </a:cubicBezTo>
                  <a:cubicBezTo>
                    <a:pt x="5021937" y="891361"/>
                    <a:pt x="5016386" y="896154"/>
                    <a:pt x="5011266" y="901199"/>
                  </a:cubicBezTo>
                  <a:cubicBezTo>
                    <a:pt x="4997604" y="886733"/>
                    <a:pt x="4987856" y="870213"/>
                    <a:pt x="4984165" y="850300"/>
                  </a:cubicBezTo>
                  <a:cubicBezTo>
                    <a:pt x="4984879" y="846534"/>
                    <a:pt x="4985801" y="842873"/>
                    <a:pt x="4986918" y="839331"/>
                  </a:cubicBezTo>
                  <a:close/>
                  <a:moveTo>
                    <a:pt x="5036716" y="923226"/>
                  </a:moveTo>
                  <a:cubicBezTo>
                    <a:pt x="5043815" y="918032"/>
                    <a:pt x="5051390" y="913061"/>
                    <a:pt x="5059263" y="908209"/>
                  </a:cubicBezTo>
                  <a:cubicBezTo>
                    <a:pt x="5067716" y="913358"/>
                    <a:pt x="5076423" y="918329"/>
                    <a:pt x="5085189" y="923226"/>
                  </a:cubicBezTo>
                  <a:cubicBezTo>
                    <a:pt x="5076423" y="928122"/>
                    <a:pt x="5067716" y="933093"/>
                    <a:pt x="5059263" y="938242"/>
                  </a:cubicBezTo>
                  <a:cubicBezTo>
                    <a:pt x="5051375" y="933390"/>
                    <a:pt x="5043800" y="928420"/>
                    <a:pt x="5036716" y="923226"/>
                  </a:cubicBezTo>
                  <a:close/>
                  <a:moveTo>
                    <a:pt x="5054054" y="941457"/>
                  </a:moveTo>
                  <a:cubicBezTo>
                    <a:pt x="5046464" y="946220"/>
                    <a:pt x="5039142" y="951160"/>
                    <a:pt x="5032221" y="956325"/>
                  </a:cubicBezTo>
                  <a:cubicBezTo>
                    <a:pt x="5026044" y="951577"/>
                    <a:pt x="5020256" y="946651"/>
                    <a:pt x="5014987" y="941457"/>
                  </a:cubicBezTo>
                  <a:cubicBezTo>
                    <a:pt x="5020270" y="936263"/>
                    <a:pt x="5026044" y="931322"/>
                    <a:pt x="5032221" y="926589"/>
                  </a:cubicBezTo>
                  <a:cubicBezTo>
                    <a:pt x="5039156" y="931753"/>
                    <a:pt x="5046479" y="936694"/>
                    <a:pt x="5054054" y="941457"/>
                  </a:cubicBezTo>
                  <a:close/>
                  <a:moveTo>
                    <a:pt x="5032221" y="919862"/>
                  </a:moveTo>
                  <a:cubicBezTo>
                    <a:pt x="5026044" y="915114"/>
                    <a:pt x="5020256" y="910188"/>
                    <a:pt x="5014987" y="904994"/>
                  </a:cubicBezTo>
                  <a:cubicBezTo>
                    <a:pt x="5020270" y="899800"/>
                    <a:pt x="5026044" y="894874"/>
                    <a:pt x="5032221" y="890126"/>
                  </a:cubicBezTo>
                  <a:cubicBezTo>
                    <a:pt x="5039156" y="895305"/>
                    <a:pt x="5046479" y="900231"/>
                    <a:pt x="5054054" y="904994"/>
                  </a:cubicBezTo>
                  <a:cubicBezTo>
                    <a:pt x="5046479" y="909757"/>
                    <a:pt x="5039156" y="914697"/>
                    <a:pt x="5032221" y="919862"/>
                  </a:cubicBezTo>
                  <a:close/>
                  <a:moveTo>
                    <a:pt x="5011281" y="908789"/>
                  </a:moveTo>
                  <a:cubicBezTo>
                    <a:pt x="5016400" y="913835"/>
                    <a:pt x="5021952" y="918627"/>
                    <a:pt x="5027831" y="923226"/>
                  </a:cubicBezTo>
                  <a:cubicBezTo>
                    <a:pt x="5021952" y="927824"/>
                    <a:pt x="5016400" y="932616"/>
                    <a:pt x="5011281" y="937662"/>
                  </a:cubicBezTo>
                  <a:cubicBezTo>
                    <a:pt x="5006950" y="933078"/>
                    <a:pt x="5003021" y="928271"/>
                    <a:pt x="4999553" y="923226"/>
                  </a:cubicBezTo>
                  <a:cubicBezTo>
                    <a:pt x="5003021" y="918180"/>
                    <a:pt x="5006935" y="913373"/>
                    <a:pt x="5011281" y="908789"/>
                  </a:cubicBezTo>
                  <a:close/>
                  <a:moveTo>
                    <a:pt x="5011281" y="945252"/>
                  </a:moveTo>
                  <a:cubicBezTo>
                    <a:pt x="5016400" y="950297"/>
                    <a:pt x="5021952" y="955090"/>
                    <a:pt x="5027831" y="959689"/>
                  </a:cubicBezTo>
                  <a:cubicBezTo>
                    <a:pt x="5010418" y="973306"/>
                    <a:pt x="4995922" y="988680"/>
                    <a:pt x="4986933" y="1007120"/>
                  </a:cubicBezTo>
                  <a:cubicBezTo>
                    <a:pt x="4985817" y="1003578"/>
                    <a:pt x="4984879" y="999916"/>
                    <a:pt x="4984179" y="996137"/>
                  </a:cubicBezTo>
                  <a:cubicBezTo>
                    <a:pt x="4987870" y="976223"/>
                    <a:pt x="4997604" y="959718"/>
                    <a:pt x="5011281" y="945252"/>
                  </a:cubicBezTo>
                  <a:close/>
                  <a:moveTo>
                    <a:pt x="4986918" y="1021616"/>
                  </a:moveTo>
                  <a:cubicBezTo>
                    <a:pt x="5004896" y="1058466"/>
                    <a:pt x="5044872" y="1083037"/>
                    <a:pt x="5086007" y="1105971"/>
                  </a:cubicBezTo>
                  <a:lnTo>
                    <a:pt x="5086007" y="1136109"/>
                  </a:lnTo>
                  <a:cubicBezTo>
                    <a:pt x="5036864" y="1108621"/>
                    <a:pt x="4993049" y="1080433"/>
                    <a:pt x="4984165" y="1032585"/>
                  </a:cubicBezTo>
                  <a:cubicBezTo>
                    <a:pt x="4984879" y="1028819"/>
                    <a:pt x="4985801" y="1025158"/>
                    <a:pt x="4986918" y="1021616"/>
                  </a:cubicBezTo>
                  <a:close/>
                  <a:moveTo>
                    <a:pt x="5091529" y="1145500"/>
                  </a:moveTo>
                  <a:cubicBezTo>
                    <a:pt x="5093866" y="1146795"/>
                    <a:pt x="5096218" y="1148090"/>
                    <a:pt x="5098554" y="1149385"/>
                  </a:cubicBezTo>
                  <a:cubicBezTo>
                    <a:pt x="5101560" y="1151037"/>
                    <a:pt x="5104551" y="1152689"/>
                    <a:pt x="5107528" y="1154341"/>
                  </a:cubicBezTo>
                  <a:lnTo>
                    <a:pt x="5107528" y="1184493"/>
                  </a:lnTo>
                  <a:cubicBezTo>
                    <a:pt x="5105430" y="1183332"/>
                    <a:pt x="5103317" y="1182172"/>
                    <a:pt x="5101218" y="1181011"/>
                  </a:cubicBezTo>
                  <a:cubicBezTo>
                    <a:pt x="5097973" y="1179225"/>
                    <a:pt x="5094744" y="1177439"/>
                    <a:pt x="5091529" y="1175653"/>
                  </a:cubicBezTo>
                  <a:lnTo>
                    <a:pt x="5091529" y="1145500"/>
                  </a:lnTo>
                  <a:close/>
                  <a:moveTo>
                    <a:pt x="5113049" y="1157407"/>
                  </a:moveTo>
                  <a:cubicBezTo>
                    <a:pt x="5120595" y="1161618"/>
                    <a:pt x="5128022" y="1165860"/>
                    <a:pt x="5135225" y="1170176"/>
                  </a:cubicBezTo>
                  <a:cubicBezTo>
                    <a:pt x="5128022" y="1174492"/>
                    <a:pt x="5120595" y="1178719"/>
                    <a:pt x="5113049" y="1182946"/>
                  </a:cubicBezTo>
                  <a:lnTo>
                    <a:pt x="5113049" y="1157407"/>
                  </a:lnTo>
                  <a:close/>
                  <a:moveTo>
                    <a:pt x="5098554" y="1185833"/>
                  </a:moveTo>
                  <a:cubicBezTo>
                    <a:pt x="5100116" y="1186696"/>
                    <a:pt x="5101664" y="1187544"/>
                    <a:pt x="5103212" y="1188408"/>
                  </a:cubicBezTo>
                  <a:cubicBezTo>
                    <a:pt x="5101664" y="1189271"/>
                    <a:pt x="5100116" y="1190119"/>
                    <a:pt x="5098554" y="1190982"/>
                  </a:cubicBezTo>
                  <a:cubicBezTo>
                    <a:pt x="5096218" y="1192277"/>
                    <a:pt x="5093880" y="1193572"/>
                    <a:pt x="5091529" y="1194866"/>
                  </a:cubicBezTo>
                  <a:lnTo>
                    <a:pt x="5091529" y="1181963"/>
                  </a:lnTo>
                  <a:cubicBezTo>
                    <a:pt x="5093880" y="1183258"/>
                    <a:pt x="5096218" y="1184553"/>
                    <a:pt x="5098554" y="1185833"/>
                  </a:cubicBezTo>
                  <a:close/>
                  <a:moveTo>
                    <a:pt x="5101218" y="1195819"/>
                  </a:moveTo>
                  <a:cubicBezTo>
                    <a:pt x="5103317" y="1194658"/>
                    <a:pt x="5105430" y="1193497"/>
                    <a:pt x="5107528" y="1192336"/>
                  </a:cubicBezTo>
                  <a:lnTo>
                    <a:pt x="5107528" y="1222489"/>
                  </a:lnTo>
                  <a:cubicBezTo>
                    <a:pt x="5104551" y="1224141"/>
                    <a:pt x="5101560" y="1225793"/>
                    <a:pt x="5098554" y="1227445"/>
                  </a:cubicBezTo>
                  <a:cubicBezTo>
                    <a:pt x="5096218" y="1228740"/>
                    <a:pt x="5093880" y="1230035"/>
                    <a:pt x="5091544" y="1231315"/>
                  </a:cubicBezTo>
                  <a:lnTo>
                    <a:pt x="5091544" y="1201162"/>
                  </a:lnTo>
                  <a:cubicBezTo>
                    <a:pt x="5094744" y="1199391"/>
                    <a:pt x="5097973" y="1197605"/>
                    <a:pt x="5101218" y="1195819"/>
                  </a:cubicBezTo>
                  <a:close/>
                  <a:moveTo>
                    <a:pt x="5113049" y="1193869"/>
                  </a:moveTo>
                  <a:cubicBezTo>
                    <a:pt x="5120595" y="1198081"/>
                    <a:pt x="5128022" y="1202323"/>
                    <a:pt x="5135225" y="1206639"/>
                  </a:cubicBezTo>
                  <a:cubicBezTo>
                    <a:pt x="5128022" y="1210955"/>
                    <a:pt x="5120595" y="1215182"/>
                    <a:pt x="5113049" y="1219409"/>
                  </a:cubicBezTo>
                  <a:lnTo>
                    <a:pt x="5113049" y="1193869"/>
                  </a:lnTo>
                  <a:close/>
                  <a:moveTo>
                    <a:pt x="5086023" y="1240706"/>
                  </a:moveTo>
                  <a:lnTo>
                    <a:pt x="5086023" y="1270843"/>
                  </a:lnTo>
                  <a:cubicBezTo>
                    <a:pt x="5044872" y="1293778"/>
                    <a:pt x="5004911" y="1318335"/>
                    <a:pt x="4986933" y="1355184"/>
                  </a:cubicBezTo>
                  <a:cubicBezTo>
                    <a:pt x="4985801" y="1351642"/>
                    <a:pt x="4984879" y="1347981"/>
                    <a:pt x="4984179" y="1344201"/>
                  </a:cubicBezTo>
                  <a:cubicBezTo>
                    <a:pt x="4993065" y="1296368"/>
                    <a:pt x="5036880" y="1268179"/>
                    <a:pt x="5086023" y="1240706"/>
                  </a:cubicBezTo>
                  <a:close/>
                  <a:moveTo>
                    <a:pt x="4986933" y="1369680"/>
                  </a:moveTo>
                  <a:cubicBezTo>
                    <a:pt x="4995937" y="1388120"/>
                    <a:pt x="5010433" y="1403494"/>
                    <a:pt x="5027845" y="1417112"/>
                  </a:cubicBezTo>
                  <a:cubicBezTo>
                    <a:pt x="5021967" y="1421711"/>
                    <a:pt x="5016400" y="1426503"/>
                    <a:pt x="5011296" y="1431548"/>
                  </a:cubicBezTo>
                  <a:cubicBezTo>
                    <a:pt x="4997619" y="1417082"/>
                    <a:pt x="4987885" y="1400562"/>
                    <a:pt x="4984179" y="1380649"/>
                  </a:cubicBezTo>
                  <a:cubicBezTo>
                    <a:pt x="4984879" y="1376883"/>
                    <a:pt x="4985801" y="1373222"/>
                    <a:pt x="4986933" y="1369680"/>
                  </a:cubicBezTo>
                  <a:close/>
                  <a:moveTo>
                    <a:pt x="5036731" y="1453574"/>
                  </a:moveTo>
                  <a:cubicBezTo>
                    <a:pt x="5043830" y="1448380"/>
                    <a:pt x="5051405" y="1443409"/>
                    <a:pt x="5059293" y="1438558"/>
                  </a:cubicBezTo>
                  <a:cubicBezTo>
                    <a:pt x="5067746" y="1443707"/>
                    <a:pt x="5076453" y="1448678"/>
                    <a:pt x="5085219" y="1453574"/>
                  </a:cubicBezTo>
                  <a:cubicBezTo>
                    <a:pt x="5076453" y="1458471"/>
                    <a:pt x="5067746" y="1463442"/>
                    <a:pt x="5059293" y="1468591"/>
                  </a:cubicBezTo>
                  <a:cubicBezTo>
                    <a:pt x="5051405" y="1463740"/>
                    <a:pt x="5043830" y="1458769"/>
                    <a:pt x="5036731" y="1453574"/>
                  </a:cubicBezTo>
                  <a:close/>
                  <a:moveTo>
                    <a:pt x="5054084" y="1471806"/>
                  </a:moveTo>
                  <a:cubicBezTo>
                    <a:pt x="5046494" y="1476568"/>
                    <a:pt x="5039172" y="1481510"/>
                    <a:pt x="5032236" y="1486674"/>
                  </a:cubicBezTo>
                  <a:cubicBezTo>
                    <a:pt x="5026060" y="1481926"/>
                    <a:pt x="5020270" y="1477000"/>
                    <a:pt x="5014987" y="1471806"/>
                  </a:cubicBezTo>
                  <a:cubicBezTo>
                    <a:pt x="5020270" y="1466612"/>
                    <a:pt x="5026044" y="1461686"/>
                    <a:pt x="5032236" y="1456938"/>
                  </a:cubicBezTo>
                  <a:cubicBezTo>
                    <a:pt x="5039172" y="1462102"/>
                    <a:pt x="5046494" y="1467044"/>
                    <a:pt x="5054084" y="1471806"/>
                  </a:cubicBezTo>
                  <a:close/>
                  <a:moveTo>
                    <a:pt x="5032236" y="1450211"/>
                  </a:moveTo>
                  <a:cubicBezTo>
                    <a:pt x="5026060" y="1445463"/>
                    <a:pt x="5020270" y="1440537"/>
                    <a:pt x="5014987" y="1435343"/>
                  </a:cubicBezTo>
                  <a:cubicBezTo>
                    <a:pt x="5020270" y="1430149"/>
                    <a:pt x="5026044" y="1425223"/>
                    <a:pt x="5032236" y="1420475"/>
                  </a:cubicBezTo>
                  <a:cubicBezTo>
                    <a:pt x="5039172" y="1425654"/>
                    <a:pt x="5046494" y="1430581"/>
                    <a:pt x="5054084" y="1435343"/>
                  </a:cubicBezTo>
                  <a:cubicBezTo>
                    <a:pt x="5046494" y="1440105"/>
                    <a:pt x="5039172" y="1445047"/>
                    <a:pt x="5032236" y="1450211"/>
                  </a:cubicBezTo>
                  <a:close/>
                  <a:moveTo>
                    <a:pt x="5011281" y="1439138"/>
                  </a:moveTo>
                  <a:cubicBezTo>
                    <a:pt x="5016400" y="1444183"/>
                    <a:pt x="5021952" y="1448976"/>
                    <a:pt x="5027831" y="1453574"/>
                  </a:cubicBezTo>
                  <a:cubicBezTo>
                    <a:pt x="5021952" y="1458173"/>
                    <a:pt x="5016386" y="1462966"/>
                    <a:pt x="5011281" y="1468011"/>
                  </a:cubicBezTo>
                  <a:cubicBezTo>
                    <a:pt x="5006950" y="1463427"/>
                    <a:pt x="5003021" y="1458620"/>
                    <a:pt x="4999539" y="1453574"/>
                  </a:cubicBezTo>
                  <a:cubicBezTo>
                    <a:pt x="5003036" y="1448529"/>
                    <a:pt x="5006950" y="1443722"/>
                    <a:pt x="5011281" y="1439138"/>
                  </a:cubicBezTo>
                  <a:close/>
                  <a:moveTo>
                    <a:pt x="5011281" y="1475586"/>
                  </a:moveTo>
                  <a:cubicBezTo>
                    <a:pt x="5016400" y="1480631"/>
                    <a:pt x="5021952" y="1485424"/>
                    <a:pt x="5027831" y="1490022"/>
                  </a:cubicBezTo>
                  <a:cubicBezTo>
                    <a:pt x="5010418" y="1503640"/>
                    <a:pt x="4995922" y="1519014"/>
                    <a:pt x="4986918" y="1537454"/>
                  </a:cubicBezTo>
                  <a:cubicBezTo>
                    <a:pt x="4985787" y="1533912"/>
                    <a:pt x="4984864" y="1530251"/>
                    <a:pt x="4984165" y="1526470"/>
                  </a:cubicBezTo>
                  <a:cubicBezTo>
                    <a:pt x="4987870" y="1506572"/>
                    <a:pt x="4997619" y="1490052"/>
                    <a:pt x="5011281" y="1475586"/>
                  </a:cubicBezTo>
                  <a:close/>
                  <a:moveTo>
                    <a:pt x="4986933" y="1551965"/>
                  </a:moveTo>
                  <a:cubicBezTo>
                    <a:pt x="5004911" y="1588815"/>
                    <a:pt x="5044886" y="1613371"/>
                    <a:pt x="5086023" y="1636306"/>
                  </a:cubicBezTo>
                  <a:lnTo>
                    <a:pt x="5086023" y="1666443"/>
                  </a:lnTo>
                  <a:cubicBezTo>
                    <a:pt x="5036880" y="1638955"/>
                    <a:pt x="4993065" y="1610767"/>
                    <a:pt x="4984179" y="1562933"/>
                  </a:cubicBezTo>
                  <a:cubicBezTo>
                    <a:pt x="4984879" y="1559168"/>
                    <a:pt x="4985801" y="1555507"/>
                    <a:pt x="4986933" y="1551965"/>
                  </a:cubicBezTo>
                  <a:close/>
                  <a:moveTo>
                    <a:pt x="5091529" y="1675835"/>
                  </a:moveTo>
                  <a:cubicBezTo>
                    <a:pt x="5093866" y="1677129"/>
                    <a:pt x="5096218" y="1678424"/>
                    <a:pt x="5098554" y="1679719"/>
                  </a:cubicBezTo>
                  <a:cubicBezTo>
                    <a:pt x="5101560" y="1681371"/>
                    <a:pt x="5104551" y="1683023"/>
                    <a:pt x="5107528" y="1684675"/>
                  </a:cubicBezTo>
                  <a:lnTo>
                    <a:pt x="5107528" y="1714827"/>
                  </a:lnTo>
                  <a:cubicBezTo>
                    <a:pt x="5105430" y="1713667"/>
                    <a:pt x="5103317" y="1712506"/>
                    <a:pt x="5101218" y="1711345"/>
                  </a:cubicBezTo>
                  <a:cubicBezTo>
                    <a:pt x="5097973" y="1709559"/>
                    <a:pt x="5094744" y="1707773"/>
                    <a:pt x="5091529" y="1705987"/>
                  </a:cubicBezTo>
                  <a:lnTo>
                    <a:pt x="5091529" y="1675835"/>
                  </a:lnTo>
                  <a:close/>
                  <a:moveTo>
                    <a:pt x="5113049" y="1687741"/>
                  </a:moveTo>
                  <a:cubicBezTo>
                    <a:pt x="5120595" y="1691952"/>
                    <a:pt x="5128007" y="1696179"/>
                    <a:pt x="5135196" y="1700495"/>
                  </a:cubicBezTo>
                  <a:cubicBezTo>
                    <a:pt x="5128007" y="1704811"/>
                    <a:pt x="5120595" y="1709038"/>
                    <a:pt x="5113049" y="1713250"/>
                  </a:cubicBezTo>
                  <a:lnTo>
                    <a:pt x="5113049" y="1687741"/>
                  </a:lnTo>
                  <a:close/>
                  <a:moveTo>
                    <a:pt x="5098554" y="1716167"/>
                  </a:moveTo>
                  <a:cubicBezTo>
                    <a:pt x="5100102" y="1717015"/>
                    <a:pt x="5101634" y="1717864"/>
                    <a:pt x="5103182" y="1718727"/>
                  </a:cubicBezTo>
                  <a:cubicBezTo>
                    <a:pt x="5101650" y="1719575"/>
                    <a:pt x="5100102" y="1720423"/>
                    <a:pt x="5098554" y="1721287"/>
                  </a:cubicBezTo>
                  <a:cubicBezTo>
                    <a:pt x="5096218" y="1722581"/>
                    <a:pt x="5093880" y="1723876"/>
                    <a:pt x="5091529" y="1725171"/>
                  </a:cubicBezTo>
                  <a:lnTo>
                    <a:pt x="5091529" y="1712312"/>
                  </a:lnTo>
                  <a:cubicBezTo>
                    <a:pt x="5093880" y="1713577"/>
                    <a:pt x="5096218" y="1714872"/>
                    <a:pt x="5098554" y="1716167"/>
                  </a:cubicBezTo>
                  <a:close/>
                  <a:moveTo>
                    <a:pt x="5101218" y="1726109"/>
                  </a:moveTo>
                  <a:cubicBezTo>
                    <a:pt x="5103317" y="1724948"/>
                    <a:pt x="5105430" y="1723787"/>
                    <a:pt x="5107528" y="1722626"/>
                  </a:cubicBezTo>
                  <a:lnTo>
                    <a:pt x="5107528" y="1752779"/>
                  </a:lnTo>
                  <a:cubicBezTo>
                    <a:pt x="5104551" y="1754431"/>
                    <a:pt x="5101560" y="1756083"/>
                    <a:pt x="5098554" y="1757735"/>
                  </a:cubicBezTo>
                  <a:cubicBezTo>
                    <a:pt x="5096218" y="1759029"/>
                    <a:pt x="5093880" y="1760324"/>
                    <a:pt x="5091529" y="1761619"/>
                  </a:cubicBezTo>
                  <a:lnTo>
                    <a:pt x="5091529" y="1731466"/>
                  </a:lnTo>
                  <a:cubicBezTo>
                    <a:pt x="5094744" y="1729680"/>
                    <a:pt x="5097973" y="1727895"/>
                    <a:pt x="5101218" y="1726109"/>
                  </a:cubicBezTo>
                  <a:close/>
                  <a:moveTo>
                    <a:pt x="5113049" y="1724204"/>
                  </a:moveTo>
                  <a:cubicBezTo>
                    <a:pt x="5120595" y="1728415"/>
                    <a:pt x="5128007" y="1732642"/>
                    <a:pt x="5135196" y="1736958"/>
                  </a:cubicBezTo>
                  <a:cubicBezTo>
                    <a:pt x="5128007" y="1741259"/>
                    <a:pt x="5120595" y="1745501"/>
                    <a:pt x="5113049" y="1749713"/>
                  </a:cubicBezTo>
                  <a:lnTo>
                    <a:pt x="5113049" y="1724204"/>
                  </a:lnTo>
                  <a:close/>
                  <a:moveTo>
                    <a:pt x="5086023" y="1770995"/>
                  </a:moveTo>
                  <a:lnTo>
                    <a:pt x="5086023" y="1801133"/>
                  </a:lnTo>
                  <a:cubicBezTo>
                    <a:pt x="5044886" y="1824067"/>
                    <a:pt x="5004911" y="1848624"/>
                    <a:pt x="4986933" y="1885474"/>
                  </a:cubicBezTo>
                  <a:cubicBezTo>
                    <a:pt x="4985801" y="1881932"/>
                    <a:pt x="4984879" y="1878271"/>
                    <a:pt x="4984179" y="1874490"/>
                  </a:cubicBezTo>
                  <a:cubicBezTo>
                    <a:pt x="4993065" y="1826657"/>
                    <a:pt x="5036880" y="1798469"/>
                    <a:pt x="5086023" y="1770995"/>
                  </a:cubicBezTo>
                  <a:close/>
                  <a:moveTo>
                    <a:pt x="4986933" y="1899955"/>
                  </a:moveTo>
                  <a:cubicBezTo>
                    <a:pt x="4995937" y="1918409"/>
                    <a:pt x="5010433" y="1933769"/>
                    <a:pt x="5027861" y="1947401"/>
                  </a:cubicBezTo>
                  <a:cubicBezTo>
                    <a:pt x="5021982" y="1952000"/>
                    <a:pt x="5016416" y="1956792"/>
                    <a:pt x="5011296" y="1961837"/>
                  </a:cubicBezTo>
                  <a:cubicBezTo>
                    <a:pt x="4997619" y="1947371"/>
                    <a:pt x="4987885" y="1930851"/>
                    <a:pt x="4984179" y="1910938"/>
                  </a:cubicBezTo>
                  <a:cubicBezTo>
                    <a:pt x="4984879" y="1907158"/>
                    <a:pt x="4985801" y="1903497"/>
                    <a:pt x="4986933" y="1899955"/>
                  </a:cubicBezTo>
                  <a:close/>
                  <a:moveTo>
                    <a:pt x="5036731" y="1983849"/>
                  </a:moveTo>
                  <a:cubicBezTo>
                    <a:pt x="5043830" y="1978655"/>
                    <a:pt x="5051405" y="1973684"/>
                    <a:pt x="5059293" y="1968832"/>
                  </a:cubicBezTo>
                  <a:cubicBezTo>
                    <a:pt x="5067746" y="1973982"/>
                    <a:pt x="5076453" y="1978953"/>
                    <a:pt x="5085219" y="1983849"/>
                  </a:cubicBezTo>
                  <a:cubicBezTo>
                    <a:pt x="5076453" y="1988746"/>
                    <a:pt x="5067732" y="1993716"/>
                    <a:pt x="5059293" y="1998866"/>
                  </a:cubicBezTo>
                  <a:cubicBezTo>
                    <a:pt x="5051405" y="1994014"/>
                    <a:pt x="5043830" y="1989043"/>
                    <a:pt x="5036731" y="1983849"/>
                  </a:cubicBezTo>
                  <a:close/>
                  <a:moveTo>
                    <a:pt x="5054084" y="2002081"/>
                  </a:moveTo>
                  <a:cubicBezTo>
                    <a:pt x="5046494" y="2006843"/>
                    <a:pt x="5039172" y="2011784"/>
                    <a:pt x="5032236" y="2016949"/>
                  </a:cubicBezTo>
                  <a:cubicBezTo>
                    <a:pt x="5026060" y="2012201"/>
                    <a:pt x="5020270" y="2007275"/>
                    <a:pt x="5014987" y="2002081"/>
                  </a:cubicBezTo>
                  <a:cubicBezTo>
                    <a:pt x="5020270" y="1996887"/>
                    <a:pt x="5026044" y="1991960"/>
                    <a:pt x="5032236" y="1987213"/>
                  </a:cubicBezTo>
                  <a:cubicBezTo>
                    <a:pt x="5039172" y="1992392"/>
                    <a:pt x="5046494" y="1997318"/>
                    <a:pt x="5054084" y="2002081"/>
                  </a:cubicBezTo>
                  <a:close/>
                  <a:moveTo>
                    <a:pt x="5032251" y="1980501"/>
                  </a:moveTo>
                  <a:cubicBezTo>
                    <a:pt x="5026074" y="1975753"/>
                    <a:pt x="5020285" y="1970827"/>
                    <a:pt x="5015002" y="1965633"/>
                  </a:cubicBezTo>
                  <a:cubicBezTo>
                    <a:pt x="5020285" y="1960439"/>
                    <a:pt x="5026060" y="1955512"/>
                    <a:pt x="5032251" y="1950765"/>
                  </a:cubicBezTo>
                  <a:cubicBezTo>
                    <a:pt x="5039186" y="1955944"/>
                    <a:pt x="5046508" y="1960870"/>
                    <a:pt x="5054099" y="1965633"/>
                  </a:cubicBezTo>
                  <a:cubicBezTo>
                    <a:pt x="5046508" y="1970395"/>
                    <a:pt x="5039172" y="1975321"/>
                    <a:pt x="5032251" y="1980501"/>
                  </a:cubicBezTo>
                  <a:close/>
                  <a:moveTo>
                    <a:pt x="5011281" y="1969413"/>
                  </a:moveTo>
                  <a:cubicBezTo>
                    <a:pt x="5016400" y="1974458"/>
                    <a:pt x="5021952" y="1979250"/>
                    <a:pt x="5027845" y="1983849"/>
                  </a:cubicBezTo>
                  <a:cubicBezTo>
                    <a:pt x="5021967" y="1988448"/>
                    <a:pt x="5016400" y="1993240"/>
                    <a:pt x="5011281" y="1998285"/>
                  </a:cubicBezTo>
                  <a:cubicBezTo>
                    <a:pt x="5006950" y="1993701"/>
                    <a:pt x="5003021" y="1988894"/>
                    <a:pt x="4999539" y="1983849"/>
                  </a:cubicBezTo>
                  <a:cubicBezTo>
                    <a:pt x="5003036" y="1978819"/>
                    <a:pt x="5006950" y="1974011"/>
                    <a:pt x="5011281" y="1969413"/>
                  </a:cubicBezTo>
                  <a:close/>
                  <a:moveTo>
                    <a:pt x="5011281" y="2005876"/>
                  </a:moveTo>
                  <a:cubicBezTo>
                    <a:pt x="5016400" y="2010921"/>
                    <a:pt x="5021967" y="2015713"/>
                    <a:pt x="5027845" y="2020312"/>
                  </a:cubicBezTo>
                  <a:cubicBezTo>
                    <a:pt x="5010433" y="2033930"/>
                    <a:pt x="4995922" y="2049304"/>
                    <a:pt x="4986933" y="2067743"/>
                  </a:cubicBezTo>
                  <a:cubicBezTo>
                    <a:pt x="4985817" y="2064201"/>
                    <a:pt x="4984879" y="2060540"/>
                    <a:pt x="4984179" y="2056760"/>
                  </a:cubicBezTo>
                  <a:cubicBezTo>
                    <a:pt x="4987870" y="2036847"/>
                    <a:pt x="4997619" y="2020342"/>
                    <a:pt x="5011281" y="2005876"/>
                  </a:cubicBezTo>
                  <a:close/>
                  <a:moveTo>
                    <a:pt x="4986933" y="2082240"/>
                  </a:moveTo>
                  <a:cubicBezTo>
                    <a:pt x="5004911" y="2119089"/>
                    <a:pt x="5044886" y="2143661"/>
                    <a:pt x="5086023" y="2166595"/>
                  </a:cubicBezTo>
                  <a:lnTo>
                    <a:pt x="5086023" y="2196733"/>
                  </a:lnTo>
                  <a:cubicBezTo>
                    <a:pt x="5036894" y="2169245"/>
                    <a:pt x="4993065" y="2141056"/>
                    <a:pt x="4984179" y="2093223"/>
                  </a:cubicBezTo>
                  <a:cubicBezTo>
                    <a:pt x="4984879" y="2089443"/>
                    <a:pt x="4985801" y="2085782"/>
                    <a:pt x="4986933" y="2082240"/>
                  </a:cubicBezTo>
                  <a:close/>
                  <a:moveTo>
                    <a:pt x="5091529" y="2206109"/>
                  </a:moveTo>
                  <a:cubicBezTo>
                    <a:pt x="5093866" y="2207404"/>
                    <a:pt x="5096218" y="2208699"/>
                    <a:pt x="5098554" y="2209993"/>
                  </a:cubicBezTo>
                  <a:cubicBezTo>
                    <a:pt x="5101560" y="2211646"/>
                    <a:pt x="5104551" y="2213297"/>
                    <a:pt x="5107528" y="2214950"/>
                  </a:cubicBezTo>
                  <a:lnTo>
                    <a:pt x="5107528" y="2245102"/>
                  </a:lnTo>
                  <a:cubicBezTo>
                    <a:pt x="5105430" y="2243941"/>
                    <a:pt x="5103317" y="2242780"/>
                    <a:pt x="5101218" y="2241619"/>
                  </a:cubicBezTo>
                  <a:cubicBezTo>
                    <a:pt x="5097973" y="2239834"/>
                    <a:pt x="5094744" y="2238048"/>
                    <a:pt x="5091529" y="2236262"/>
                  </a:cubicBezTo>
                  <a:lnTo>
                    <a:pt x="5091529" y="2206109"/>
                  </a:lnTo>
                  <a:close/>
                  <a:moveTo>
                    <a:pt x="5113049" y="2218016"/>
                  </a:moveTo>
                  <a:cubicBezTo>
                    <a:pt x="5120595" y="2222227"/>
                    <a:pt x="5128007" y="2226469"/>
                    <a:pt x="5135210" y="2230770"/>
                  </a:cubicBezTo>
                  <a:cubicBezTo>
                    <a:pt x="5128022" y="2235086"/>
                    <a:pt x="5120595" y="2239313"/>
                    <a:pt x="5113049" y="2243525"/>
                  </a:cubicBezTo>
                  <a:lnTo>
                    <a:pt x="5113049" y="2218016"/>
                  </a:lnTo>
                  <a:close/>
                  <a:moveTo>
                    <a:pt x="5098554" y="2246441"/>
                  </a:moveTo>
                  <a:cubicBezTo>
                    <a:pt x="5100102" y="2247290"/>
                    <a:pt x="5101650" y="2248153"/>
                    <a:pt x="5103182" y="2249001"/>
                  </a:cubicBezTo>
                  <a:cubicBezTo>
                    <a:pt x="5101634" y="2249850"/>
                    <a:pt x="5100102" y="2250713"/>
                    <a:pt x="5098554" y="2251561"/>
                  </a:cubicBezTo>
                  <a:cubicBezTo>
                    <a:pt x="5096218" y="2252856"/>
                    <a:pt x="5093880" y="2254151"/>
                    <a:pt x="5091529" y="2255446"/>
                  </a:cubicBezTo>
                  <a:lnTo>
                    <a:pt x="5091529" y="2242572"/>
                  </a:lnTo>
                  <a:cubicBezTo>
                    <a:pt x="5093880" y="2243867"/>
                    <a:pt x="5096218" y="2245162"/>
                    <a:pt x="5098554" y="2246441"/>
                  </a:cubicBezTo>
                  <a:close/>
                  <a:moveTo>
                    <a:pt x="5101218" y="2256398"/>
                  </a:moveTo>
                  <a:cubicBezTo>
                    <a:pt x="5103777" y="2254984"/>
                    <a:pt x="5106323" y="2253570"/>
                    <a:pt x="5108882" y="2252157"/>
                  </a:cubicBezTo>
                  <a:cubicBezTo>
                    <a:pt x="5117857" y="2257142"/>
                    <a:pt x="5126682" y="2262128"/>
                    <a:pt x="5135196" y="2267233"/>
                  </a:cubicBezTo>
                  <a:cubicBezTo>
                    <a:pt x="5123438" y="2274287"/>
                    <a:pt x="5111071" y="2281119"/>
                    <a:pt x="5098554" y="2288024"/>
                  </a:cubicBezTo>
                  <a:cubicBezTo>
                    <a:pt x="5096218" y="2289319"/>
                    <a:pt x="5093880" y="2290614"/>
                    <a:pt x="5091529" y="2291909"/>
                  </a:cubicBezTo>
                  <a:lnTo>
                    <a:pt x="5091529" y="2261756"/>
                  </a:lnTo>
                  <a:cubicBezTo>
                    <a:pt x="5094744" y="2259970"/>
                    <a:pt x="5097973" y="2258184"/>
                    <a:pt x="5101218" y="2256398"/>
                  </a:cubicBezTo>
                  <a:close/>
                  <a:moveTo>
                    <a:pt x="5091529" y="2298204"/>
                  </a:moveTo>
                  <a:cubicBezTo>
                    <a:pt x="5094744" y="2296418"/>
                    <a:pt x="5097973" y="2294632"/>
                    <a:pt x="5101218" y="2292846"/>
                  </a:cubicBezTo>
                  <a:cubicBezTo>
                    <a:pt x="5114434" y="2285554"/>
                    <a:pt x="5127754" y="2278202"/>
                    <a:pt x="5140479" y="2270448"/>
                  </a:cubicBezTo>
                  <a:cubicBezTo>
                    <a:pt x="5148352" y="2275299"/>
                    <a:pt x="5155927" y="2280270"/>
                    <a:pt x="5163041" y="2285464"/>
                  </a:cubicBezTo>
                  <a:cubicBezTo>
                    <a:pt x="5143946" y="2299424"/>
                    <a:pt x="5121489" y="2311822"/>
                    <a:pt x="5098554" y="2324472"/>
                  </a:cubicBezTo>
                  <a:cubicBezTo>
                    <a:pt x="5096218" y="2325767"/>
                    <a:pt x="5093880" y="2327062"/>
                    <a:pt x="5091529" y="2328357"/>
                  </a:cubicBezTo>
                  <a:lnTo>
                    <a:pt x="5091529" y="2298204"/>
                  </a:lnTo>
                  <a:close/>
                  <a:moveTo>
                    <a:pt x="5145688" y="2267233"/>
                  </a:moveTo>
                  <a:cubicBezTo>
                    <a:pt x="5153278" y="2262470"/>
                    <a:pt x="5160600" y="2257544"/>
                    <a:pt x="5167536" y="2252365"/>
                  </a:cubicBezTo>
                  <a:cubicBezTo>
                    <a:pt x="5173712" y="2257113"/>
                    <a:pt x="5179502" y="2262039"/>
                    <a:pt x="5184785" y="2267233"/>
                  </a:cubicBezTo>
                  <a:cubicBezTo>
                    <a:pt x="5179502" y="2272427"/>
                    <a:pt x="5173727" y="2277353"/>
                    <a:pt x="5167536" y="2282101"/>
                  </a:cubicBezTo>
                  <a:cubicBezTo>
                    <a:pt x="5160600" y="2276936"/>
                    <a:pt x="5153278" y="2271996"/>
                    <a:pt x="5145688" y="2267233"/>
                  </a:cubicBezTo>
                  <a:close/>
                  <a:moveTo>
                    <a:pt x="5140494" y="2264018"/>
                  </a:moveTo>
                  <a:cubicBezTo>
                    <a:pt x="5132040" y="2258869"/>
                    <a:pt x="5123334" y="2253898"/>
                    <a:pt x="5114567" y="2249001"/>
                  </a:cubicBezTo>
                  <a:cubicBezTo>
                    <a:pt x="5123334" y="2244105"/>
                    <a:pt x="5132055" y="2239134"/>
                    <a:pt x="5140494" y="2233985"/>
                  </a:cubicBezTo>
                  <a:cubicBezTo>
                    <a:pt x="5148367" y="2238837"/>
                    <a:pt x="5155942" y="2243807"/>
                    <a:pt x="5163041" y="2249001"/>
                  </a:cubicBezTo>
                  <a:cubicBezTo>
                    <a:pt x="5155942" y="2254195"/>
                    <a:pt x="5148367" y="2259166"/>
                    <a:pt x="5140494" y="2264018"/>
                  </a:cubicBezTo>
                  <a:close/>
                  <a:moveTo>
                    <a:pt x="5145688" y="2230785"/>
                  </a:moveTo>
                  <a:cubicBezTo>
                    <a:pt x="5153278" y="2226022"/>
                    <a:pt x="5160600" y="2221096"/>
                    <a:pt x="5167536" y="2215917"/>
                  </a:cubicBezTo>
                  <a:cubicBezTo>
                    <a:pt x="5173712" y="2220664"/>
                    <a:pt x="5179502" y="2225591"/>
                    <a:pt x="5184785" y="2230785"/>
                  </a:cubicBezTo>
                  <a:cubicBezTo>
                    <a:pt x="5179502" y="2235979"/>
                    <a:pt x="5173727" y="2240905"/>
                    <a:pt x="5167536" y="2245653"/>
                  </a:cubicBezTo>
                  <a:cubicBezTo>
                    <a:pt x="5160600" y="2240473"/>
                    <a:pt x="5153263" y="2235547"/>
                    <a:pt x="5145688" y="2230785"/>
                  </a:cubicBezTo>
                  <a:close/>
                  <a:moveTo>
                    <a:pt x="5140479" y="2227570"/>
                  </a:moveTo>
                  <a:cubicBezTo>
                    <a:pt x="5131549" y="2222123"/>
                    <a:pt x="5122322" y="2216870"/>
                    <a:pt x="5113035" y="2211705"/>
                  </a:cubicBezTo>
                  <a:lnTo>
                    <a:pt x="5113035" y="2181568"/>
                  </a:lnTo>
                  <a:cubicBezTo>
                    <a:pt x="5130850" y="2191524"/>
                    <a:pt x="5147980" y="2201540"/>
                    <a:pt x="5163026" y="2212553"/>
                  </a:cubicBezTo>
                  <a:cubicBezTo>
                    <a:pt x="5155942" y="2217747"/>
                    <a:pt x="5148367" y="2222718"/>
                    <a:pt x="5140479" y="2227570"/>
                  </a:cubicBezTo>
                  <a:close/>
                  <a:moveTo>
                    <a:pt x="5107528" y="2208639"/>
                  </a:moveTo>
                  <a:cubicBezTo>
                    <a:pt x="5105430" y="2207478"/>
                    <a:pt x="5103317" y="2206317"/>
                    <a:pt x="5101218" y="2205157"/>
                  </a:cubicBezTo>
                  <a:cubicBezTo>
                    <a:pt x="5097973" y="2203371"/>
                    <a:pt x="5094744" y="2201585"/>
                    <a:pt x="5091529" y="2199799"/>
                  </a:cubicBezTo>
                  <a:lnTo>
                    <a:pt x="5091529" y="2169646"/>
                  </a:lnTo>
                  <a:cubicBezTo>
                    <a:pt x="5093866" y="2170941"/>
                    <a:pt x="5096218" y="2172236"/>
                    <a:pt x="5098554" y="2173531"/>
                  </a:cubicBezTo>
                  <a:cubicBezTo>
                    <a:pt x="5101560" y="2175183"/>
                    <a:pt x="5104551" y="2176835"/>
                    <a:pt x="5107528" y="2178487"/>
                  </a:cubicBezTo>
                  <a:lnTo>
                    <a:pt x="5107528" y="2208639"/>
                  </a:lnTo>
                  <a:close/>
                  <a:moveTo>
                    <a:pt x="5101218" y="2168709"/>
                  </a:moveTo>
                  <a:cubicBezTo>
                    <a:pt x="5097973" y="2166923"/>
                    <a:pt x="5094744" y="2165137"/>
                    <a:pt x="5091529" y="2163351"/>
                  </a:cubicBezTo>
                  <a:lnTo>
                    <a:pt x="5091529" y="2060287"/>
                  </a:lnTo>
                  <a:cubicBezTo>
                    <a:pt x="5093866" y="2061582"/>
                    <a:pt x="5096218" y="2062877"/>
                    <a:pt x="5098554" y="2064172"/>
                  </a:cubicBezTo>
                  <a:cubicBezTo>
                    <a:pt x="5101560" y="2065824"/>
                    <a:pt x="5104551" y="2067476"/>
                    <a:pt x="5107528" y="2069128"/>
                  </a:cubicBezTo>
                  <a:lnTo>
                    <a:pt x="5107528" y="2172191"/>
                  </a:lnTo>
                  <a:cubicBezTo>
                    <a:pt x="5105430" y="2171030"/>
                    <a:pt x="5103317" y="2169869"/>
                    <a:pt x="5101218" y="2168709"/>
                  </a:cubicBezTo>
                  <a:close/>
                  <a:moveTo>
                    <a:pt x="5086023" y="2160270"/>
                  </a:moveTo>
                  <a:cubicBezTo>
                    <a:pt x="5043472" y="2136473"/>
                    <a:pt x="5004926" y="2112139"/>
                    <a:pt x="4989582" y="2074992"/>
                  </a:cubicBezTo>
                  <a:cubicBezTo>
                    <a:pt x="4997946" y="2054736"/>
                    <a:pt x="5013201" y="2038291"/>
                    <a:pt x="5032251" y="2023676"/>
                  </a:cubicBezTo>
                  <a:cubicBezTo>
                    <a:pt x="5048607" y="2035879"/>
                    <a:pt x="5067181" y="2046729"/>
                    <a:pt x="5086023" y="2057222"/>
                  </a:cubicBezTo>
                  <a:lnTo>
                    <a:pt x="5086023" y="2160270"/>
                  </a:lnTo>
                  <a:close/>
                  <a:moveTo>
                    <a:pt x="5036731" y="2020312"/>
                  </a:moveTo>
                  <a:cubicBezTo>
                    <a:pt x="5043830" y="2015118"/>
                    <a:pt x="5051405" y="2010147"/>
                    <a:pt x="5059293" y="2005295"/>
                  </a:cubicBezTo>
                  <a:cubicBezTo>
                    <a:pt x="5068000" y="2010608"/>
                    <a:pt x="5076988" y="2015728"/>
                    <a:pt x="5086023" y="2020759"/>
                  </a:cubicBezTo>
                  <a:lnTo>
                    <a:pt x="5086023" y="2050896"/>
                  </a:lnTo>
                  <a:cubicBezTo>
                    <a:pt x="5068460" y="2041088"/>
                    <a:pt x="5051584" y="2031177"/>
                    <a:pt x="5036731" y="2020312"/>
                  </a:cubicBezTo>
                  <a:close/>
                  <a:moveTo>
                    <a:pt x="5064576" y="2002081"/>
                  </a:moveTo>
                  <a:cubicBezTo>
                    <a:pt x="5071542" y="1997898"/>
                    <a:pt x="5078715" y="1993806"/>
                    <a:pt x="5086023" y="1989728"/>
                  </a:cubicBezTo>
                  <a:lnTo>
                    <a:pt x="5086023" y="2014448"/>
                  </a:lnTo>
                  <a:cubicBezTo>
                    <a:pt x="5078715" y="2010370"/>
                    <a:pt x="5071542" y="2006263"/>
                    <a:pt x="5064576" y="2002081"/>
                  </a:cubicBezTo>
                  <a:close/>
                  <a:moveTo>
                    <a:pt x="5064576" y="1965633"/>
                  </a:moveTo>
                  <a:cubicBezTo>
                    <a:pt x="5071542" y="1961465"/>
                    <a:pt x="5078715" y="1957358"/>
                    <a:pt x="5086023" y="1953280"/>
                  </a:cubicBezTo>
                  <a:lnTo>
                    <a:pt x="5086023" y="1978000"/>
                  </a:lnTo>
                  <a:cubicBezTo>
                    <a:pt x="5078715" y="1973908"/>
                    <a:pt x="5071542" y="1969800"/>
                    <a:pt x="5064576" y="1965633"/>
                  </a:cubicBezTo>
                  <a:close/>
                  <a:moveTo>
                    <a:pt x="5059293" y="1962418"/>
                  </a:moveTo>
                  <a:cubicBezTo>
                    <a:pt x="5051420" y="1957566"/>
                    <a:pt x="5043844" y="1952595"/>
                    <a:pt x="5036731" y="1947401"/>
                  </a:cubicBezTo>
                  <a:cubicBezTo>
                    <a:pt x="5051584" y="1936537"/>
                    <a:pt x="5068460" y="1926640"/>
                    <a:pt x="5086023" y="1916817"/>
                  </a:cubicBezTo>
                  <a:lnTo>
                    <a:pt x="5086023" y="1946955"/>
                  </a:lnTo>
                  <a:cubicBezTo>
                    <a:pt x="5076974" y="1951985"/>
                    <a:pt x="5068000" y="1957105"/>
                    <a:pt x="5059293" y="1962418"/>
                  </a:cubicBezTo>
                  <a:close/>
                  <a:moveTo>
                    <a:pt x="5032251" y="1944038"/>
                  </a:moveTo>
                  <a:cubicBezTo>
                    <a:pt x="5013201" y="1929423"/>
                    <a:pt x="4997946" y="1912962"/>
                    <a:pt x="4989582" y="1892707"/>
                  </a:cubicBezTo>
                  <a:cubicBezTo>
                    <a:pt x="5004926" y="1855559"/>
                    <a:pt x="5043487" y="1831241"/>
                    <a:pt x="5086023" y="1807443"/>
                  </a:cubicBezTo>
                  <a:lnTo>
                    <a:pt x="5086023" y="1910492"/>
                  </a:lnTo>
                  <a:cubicBezTo>
                    <a:pt x="5067181" y="1920999"/>
                    <a:pt x="5048593" y="1931834"/>
                    <a:pt x="5032251" y="1944038"/>
                  </a:cubicBezTo>
                  <a:close/>
                  <a:moveTo>
                    <a:pt x="5091529" y="1804377"/>
                  </a:moveTo>
                  <a:cubicBezTo>
                    <a:pt x="5094744" y="1802591"/>
                    <a:pt x="5097973" y="1800805"/>
                    <a:pt x="5101218" y="1799020"/>
                  </a:cubicBezTo>
                  <a:cubicBezTo>
                    <a:pt x="5103317" y="1797859"/>
                    <a:pt x="5105415" y="1796698"/>
                    <a:pt x="5107528" y="1795537"/>
                  </a:cubicBezTo>
                  <a:lnTo>
                    <a:pt x="5107528" y="1898600"/>
                  </a:lnTo>
                  <a:cubicBezTo>
                    <a:pt x="5104551" y="1900253"/>
                    <a:pt x="5101560" y="1901904"/>
                    <a:pt x="5098554" y="1903556"/>
                  </a:cubicBezTo>
                  <a:cubicBezTo>
                    <a:pt x="5096218" y="1904851"/>
                    <a:pt x="5093880" y="1906146"/>
                    <a:pt x="5091529" y="1907441"/>
                  </a:cubicBezTo>
                  <a:lnTo>
                    <a:pt x="5091529" y="1804377"/>
                  </a:lnTo>
                  <a:close/>
                  <a:moveTo>
                    <a:pt x="5098554" y="1794183"/>
                  </a:moveTo>
                  <a:cubicBezTo>
                    <a:pt x="5096218" y="1795477"/>
                    <a:pt x="5093880" y="1796772"/>
                    <a:pt x="5091529" y="1798067"/>
                  </a:cubicBezTo>
                  <a:lnTo>
                    <a:pt x="5091529" y="1767914"/>
                  </a:lnTo>
                  <a:cubicBezTo>
                    <a:pt x="5094744" y="1766128"/>
                    <a:pt x="5097973" y="1764343"/>
                    <a:pt x="5101218" y="1762557"/>
                  </a:cubicBezTo>
                  <a:cubicBezTo>
                    <a:pt x="5103317" y="1761396"/>
                    <a:pt x="5105430" y="1760235"/>
                    <a:pt x="5107528" y="1759074"/>
                  </a:cubicBezTo>
                  <a:lnTo>
                    <a:pt x="5107528" y="1789227"/>
                  </a:lnTo>
                  <a:cubicBezTo>
                    <a:pt x="5104551" y="1790879"/>
                    <a:pt x="5101560" y="1792531"/>
                    <a:pt x="5098554" y="1794183"/>
                  </a:cubicBezTo>
                  <a:close/>
                  <a:moveTo>
                    <a:pt x="5113049" y="1756008"/>
                  </a:moveTo>
                  <a:cubicBezTo>
                    <a:pt x="5122322" y="1750844"/>
                    <a:pt x="5131549" y="1745605"/>
                    <a:pt x="5140479" y="1740158"/>
                  </a:cubicBezTo>
                  <a:cubicBezTo>
                    <a:pt x="5148367" y="1745010"/>
                    <a:pt x="5155942" y="1749981"/>
                    <a:pt x="5163041" y="1755175"/>
                  </a:cubicBezTo>
                  <a:cubicBezTo>
                    <a:pt x="5147995" y="1766173"/>
                    <a:pt x="5130850" y="1776204"/>
                    <a:pt x="5113049" y="1786146"/>
                  </a:cubicBezTo>
                  <a:lnTo>
                    <a:pt x="5113049" y="1756008"/>
                  </a:lnTo>
                  <a:close/>
                  <a:moveTo>
                    <a:pt x="5145673" y="1736943"/>
                  </a:moveTo>
                  <a:cubicBezTo>
                    <a:pt x="5153263" y="1732181"/>
                    <a:pt x="5160586" y="1727240"/>
                    <a:pt x="5167521" y="1722076"/>
                  </a:cubicBezTo>
                  <a:cubicBezTo>
                    <a:pt x="5173697" y="1726823"/>
                    <a:pt x="5179486" y="1731749"/>
                    <a:pt x="5184770" y="1736943"/>
                  </a:cubicBezTo>
                  <a:cubicBezTo>
                    <a:pt x="5179486" y="1742138"/>
                    <a:pt x="5173712" y="1747063"/>
                    <a:pt x="5167521" y="1751811"/>
                  </a:cubicBezTo>
                  <a:cubicBezTo>
                    <a:pt x="5160586" y="1746647"/>
                    <a:pt x="5153263" y="1741706"/>
                    <a:pt x="5145673" y="1736943"/>
                  </a:cubicBezTo>
                  <a:close/>
                  <a:moveTo>
                    <a:pt x="5140479" y="1733729"/>
                  </a:moveTo>
                  <a:cubicBezTo>
                    <a:pt x="5132025" y="1728579"/>
                    <a:pt x="5123319" y="1723608"/>
                    <a:pt x="5114553" y="1718712"/>
                  </a:cubicBezTo>
                  <a:cubicBezTo>
                    <a:pt x="5123319" y="1713816"/>
                    <a:pt x="5132040" y="1708845"/>
                    <a:pt x="5140479" y="1703695"/>
                  </a:cubicBezTo>
                  <a:cubicBezTo>
                    <a:pt x="5148367" y="1708547"/>
                    <a:pt x="5155942" y="1713518"/>
                    <a:pt x="5163041" y="1718712"/>
                  </a:cubicBezTo>
                  <a:cubicBezTo>
                    <a:pt x="5155942" y="1723906"/>
                    <a:pt x="5148367" y="1728892"/>
                    <a:pt x="5140479" y="1733729"/>
                  </a:cubicBezTo>
                  <a:close/>
                  <a:moveTo>
                    <a:pt x="5145673" y="1700495"/>
                  </a:moveTo>
                  <a:cubicBezTo>
                    <a:pt x="5153263" y="1695733"/>
                    <a:pt x="5160586" y="1690792"/>
                    <a:pt x="5167521" y="1685627"/>
                  </a:cubicBezTo>
                  <a:cubicBezTo>
                    <a:pt x="5173697" y="1690375"/>
                    <a:pt x="5179486" y="1695301"/>
                    <a:pt x="5184770" y="1700495"/>
                  </a:cubicBezTo>
                  <a:cubicBezTo>
                    <a:pt x="5179486" y="1705690"/>
                    <a:pt x="5173712" y="1710615"/>
                    <a:pt x="5167521" y="1715363"/>
                  </a:cubicBezTo>
                  <a:cubicBezTo>
                    <a:pt x="5160586" y="1710184"/>
                    <a:pt x="5153263" y="1705258"/>
                    <a:pt x="5145673" y="1700495"/>
                  </a:cubicBezTo>
                  <a:close/>
                  <a:moveTo>
                    <a:pt x="5140479" y="1697281"/>
                  </a:moveTo>
                  <a:cubicBezTo>
                    <a:pt x="5131549" y="1691834"/>
                    <a:pt x="5122322" y="1686595"/>
                    <a:pt x="5113049" y="1681430"/>
                  </a:cubicBezTo>
                  <a:lnTo>
                    <a:pt x="5113049" y="1651293"/>
                  </a:lnTo>
                  <a:cubicBezTo>
                    <a:pt x="5130864" y="1661234"/>
                    <a:pt x="5147995" y="1671265"/>
                    <a:pt x="5163041" y="1682279"/>
                  </a:cubicBezTo>
                  <a:cubicBezTo>
                    <a:pt x="5155942" y="1687458"/>
                    <a:pt x="5148367" y="1692429"/>
                    <a:pt x="5140479" y="1697281"/>
                  </a:cubicBezTo>
                  <a:close/>
                  <a:moveTo>
                    <a:pt x="5107528" y="1678365"/>
                  </a:moveTo>
                  <a:cubicBezTo>
                    <a:pt x="5105430" y="1677204"/>
                    <a:pt x="5103317" y="1676043"/>
                    <a:pt x="5101218" y="1674882"/>
                  </a:cubicBezTo>
                  <a:cubicBezTo>
                    <a:pt x="5097973" y="1673096"/>
                    <a:pt x="5094744" y="1671310"/>
                    <a:pt x="5091529" y="1669524"/>
                  </a:cubicBezTo>
                  <a:lnTo>
                    <a:pt x="5091529" y="1639372"/>
                  </a:lnTo>
                  <a:cubicBezTo>
                    <a:pt x="5093866" y="1640666"/>
                    <a:pt x="5096202" y="1641961"/>
                    <a:pt x="5098539" y="1643256"/>
                  </a:cubicBezTo>
                  <a:cubicBezTo>
                    <a:pt x="5101545" y="1644908"/>
                    <a:pt x="5104537" y="1646560"/>
                    <a:pt x="5107513" y="1648212"/>
                  </a:cubicBezTo>
                  <a:lnTo>
                    <a:pt x="5107513" y="1678365"/>
                  </a:lnTo>
                  <a:close/>
                  <a:moveTo>
                    <a:pt x="5101218" y="1638419"/>
                  </a:moveTo>
                  <a:cubicBezTo>
                    <a:pt x="5097973" y="1636633"/>
                    <a:pt x="5094744" y="1634847"/>
                    <a:pt x="5091529" y="1633061"/>
                  </a:cubicBezTo>
                  <a:lnTo>
                    <a:pt x="5091529" y="1529998"/>
                  </a:lnTo>
                  <a:cubicBezTo>
                    <a:pt x="5093866" y="1531292"/>
                    <a:pt x="5096218" y="1532587"/>
                    <a:pt x="5098554" y="1533882"/>
                  </a:cubicBezTo>
                  <a:cubicBezTo>
                    <a:pt x="5101560" y="1535534"/>
                    <a:pt x="5104551" y="1537186"/>
                    <a:pt x="5107528" y="1538838"/>
                  </a:cubicBezTo>
                  <a:lnTo>
                    <a:pt x="5107528" y="1641902"/>
                  </a:lnTo>
                  <a:cubicBezTo>
                    <a:pt x="5105430" y="1640741"/>
                    <a:pt x="5103317" y="1639580"/>
                    <a:pt x="5101218" y="1638419"/>
                  </a:cubicBezTo>
                  <a:close/>
                  <a:moveTo>
                    <a:pt x="5086023" y="1629995"/>
                  </a:moveTo>
                  <a:cubicBezTo>
                    <a:pt x="5043472" y="1606198"/>
                    <a:pt x="5004926" y="1581864"/>
                    <a:pt x="4989582" y="1544717"/>
                  </a:cubicBezTo>
                  <a:cubicBezTo>
                    <a:pt x="4997946" y="1524462"/>
                    <a:pt x="5013201" y="1508016"/>
                    <a:pt x="5032251" y="1493386"/>
                  </a:cubicBezTo>
                  <a:cubicBezTo>
                    <a:pt x="5048607" y="1505590"/>
                    <a:pt x="5067196" y="1516439"/>
                    <a:pt x="5086023" y="1526932"/>
                  </a:cubicBezTo>
                  <a:lnTo>
                    <a:pt x="5086023" y="1629995"/>
                  </a:lnTo>
                  <a:close/>
                  <a:moveTo>
                    <a:pt x="5036731" y="1490022"/>
                  </a:moveTo>
                  <a:cubicBezTo>
                    <a:pt x="5043830" y="1484828"/>
                    <a:pt x="5051405" y="1479858"/>
                    <a:pt x="5059278" y="1475006"/>
                  </a:cubicBezTo>
                  <a:cubicBezTo>
                    <a:pt x="5067985" y="1480319"/>
                    <a:pt x="5076974" y="1485439"/>
                    <a:pt x="5086023" y="1490469"/>
                  </a:cubicBezTo>
                  <a:lnTo>
                    <a:pt x="5086023" y="1520607"/>
                  </a:lnTo>
                  <a:cubicBezTo>
                    <a:pt x="5068460" y="1510799"/>
                    <a:pt x="5051584" y="1500887"/>
                    <a:pt x="5036731" y="1490022"/>
                  </a:cubicBezTo>
                  <a:close/>
                  <a:moveTo>
                    <a:pt x="5064562" y="1471806"/>
                  </a:moveTo>
                  <a:cubicBezTo>
                    <a:pt x="5071526" y="1467624"/>
                    <a:pt x="5078715" y="1463531"/>
                    <a:pt x="5086007" y="1459438"/>
                  </a:cubicBezTo>
                  <a:lnTo>
                    <a:pt x="5086007" y="1484159"/>
                  </a:lnTo>
                  <a:cubicBezTo>
                    <a:pt x="5078715" y="1480081"/>
                    <a:pt x="5071542" y="1475973"/>
                    <a:pt x="5064562" y="1471806"/>
                  </a:cubicBezTo>
                  <a:close/>
                  <a:moveTo>
                    <a:pt x="5064576" y="1435343"/>
                  </a:moveTo>
                  <a:cubicBezTo>
                    <a:pt x="5071542" y="1431161"/>
                    <a:pt x="5078730" y="1427068"/>
                    <a:pt x="5086023" y="1422975"/>
                  </a:cubicBezTo>
                  <a:lnTo>
                    <a:pt x="5086023" y="1447696"/>
                  </a:lnTo>
                  <a:cubicBezTo>
                    <a:pt x="5078715" y="1443618"/>
                    <a:pt x="5071542" y="1439525"/>
                    <a:pt x="5064576" y="1435343"/>
                  </a:cubicBezTo>
                  <a:close/>
                  <a:moveTo>
                    <a:pt x="5059278" y="1432128"/>
                  </a:moveTo>
                  <a:cubicBezTo>
                    <a:pt x="5051405" y="1427277"/>
                    <a:pt x="5043830" y="1422306"/>
                    <a:pt x="5036731" y="1417112"/>
                  </a:cubicBezTo>
                  <a:cubicBezTo>
                    <a:pt x="5051584" y="1406247"/>
                    <a:pt x="5068460" y="1396335"/>
                    <a:pt x="5086023" y="1386527"/>
                  </a:cubicBezTo>
                  <a:lnTo>
                    <a:pt x="5086023" y="1416665"/>
                  </a:lnTo>
                  <a:cubicBezTo>
                    <a:pt x="5076974" y="1421711"/>
                    <a:pt x="5067985" y="1426815"/>
                    <a:pt x="5059278" y="1432128"/>
                  </a:cubicBezTo>
                  <a:close/>
                  <a:moveTo>
                    <a:pt x="5032236" y="1413763"/>
                  </a:moveTo>
                  <a:cubicBezTo>
                    <a:pt x="5013186" y="1399148"/>
                    <a:pt x="4997931" y="1382688"/>
                    <a:pt x="4989567" y="1362432"/>
                  </a:cubicBezTo>
                  <a:cubicBezTo>
                    <a:pt x="5004911" y="1325285"/>
                    <a:pt x="5043472" y="1300951"/>
                    <a:pt x="5086007" y="1277154"/>
                  </a:cubicBezTo>
                  <a:lnTo>
                    <a:pt x="5086007" y="1380202"/>
                  </a:lnTo>
                  <a:cubicBezTo>
                    <a:pt x="5067181" y="1390710"/>
                    <a:pt x="5048593" y="1401559"/>
                    <a:pt x="5032236" y="1413763"/>
                  </a:cubicBezTo>
                  <a:close/>
                  <a:moveTo>
                    <a:pt x="5091529" y="1274088"/>
                  </a:moveTo>
                  <a:cubicBezTo>
                    <a:pt x="5094744" y="1272302"/>
                    <a:pt x="5097973" y="1270516"/>
                    <a:pt x="5101218" y="1268730"/>
                  </a:cubicBezTo>
                  <a:cubicBezTo>
                    <a:pt x="5103317" y="1267569"/>
                    <a:pt x="5105430" y="1266408"/>
                    <a:pt x="5107528" y="1265247"/>
                  </a:cubicBezTo>
                  <a:lnTo>
                    <a:pt x="5107528" y="1368311"/>
                  </a:lnTo>
                  <a:cubicBezTo>
                    <a:pt x="5104551" y="1369963"/>
                    <a:pt x="5101560" y="1371615"/>
                    <a:pt x="5098554" y="1373267"/>
                  </a:cubicBezTo>
                  <a:cubicBezTo>
                    <a:pt x="5096218" y="1374562"/>
                    <a:pt x="5093880" y="1375856"/>
                    <a:pt x="5091529" y="1377151"/>
                  </a:cubicBezTo>
                  <a:lnTo>
                    <a:pt x="5091529" y="1274088"/>
                  </a:lnTo>
                  <a:close/>
                  <a:moveTo>
                    <a:pt x="5098554" y="1263893"/>
                  </a:moveTo>
                  <a:cubicBezTo>
                    <a:pt x="5096218" y="1265188"/>
                    <a:pt x="5093880" y="1266483"/>
                    <a:pt x="5091529" y="1267778"/>
                  </a:cubicBezTo>
                  <a:lnTo>
                    <a:pt x="5091529" y="1237625"/>
                  </a:lnTo>
                  <a:cubicBezTo>
                    <a:pt x="5094744" y="1235839"/>
                    <a:pt x="5097973" y="1234053"/>
                    <a:pt x="5101218" y="1232267"/>
                  </a:cubicBezTo>
                  <a:cubicBezTo>
                    <a:pt x="5103317" y="1231106"/>
                    <a:pt x="5105430" y="1229945"/>
                    <a:pt x="5107528" y="1228784"/>
                  </a:cubicBezTo>
                  <a:lnTo>
                    <a:pt x="5107528" y="1258937"/>
                  </a:lnTo>
                  <a:cubicBezTo>
                    <a:pt x="5104551" y="1260589"/>
                    <a:pt x="5101560" y="1262241"/>
                    <a:pt x="5098554" y="1263893"/>
                  </a:cubicBezTo>
                  <a:close/>
                  <a:moveTo>
                    <a:pt x="5113049" y="1225719"/>
                  </a:moveTo>
                  <a:cubicBezTo>
                    <a:pt x="5122337" y="1220554"/>
                    <a:pt x="5131564" y="1215301"/>
                    <a:pt x="5140508" y="1209854"/>
                  </a:cubicBezTo>
                  <a:cubicBezTo>
                    <a:pt x="5148381" y="1214705"/>
                    <a:pt x="5155957" y="1219676"/>
                    <a:pt x="5163056" y="1224870"/>
                  </a:cubicBezTo>
                  <a:cubicBezTo>
                    <a:pt x="5148009" y="1235884"/>
                    <a:pt x="5130864" y="1245915"/>
                    <a:pt x="5113049" y="1255871"/>
                  </a:cubicBezTo>
                  <a:lnTo>
                    <a:pt x="5113049" y="1225719"/>
                  </a:lnTo>
                  <a:close/>
                  <a:moveTo>
                    <a:pt x="5145703" y="1206639"/>
                  </a:moveTo>
                  <a:cubicBezTo>
                    <a:pt x="5153293" y="1201877"/>
                    <a:pt x="5160615" y="1196935"/>
                    <a:pt x="5167536" y="1191771"/>
                  </a:cubicBezTo>
                  <a:cubicBezTo>
                    <a:pt x="5173712" y="1196519"/>
                    <a:pt x="5179502" y="1201445"/>
                    <a:pt x="5184770" y="1206639"/>
                  </a:cubicBezTo>
                  <a:cubicBezTo>
                    <a:pt x="5179486" y="1211833"/>
                    <a:pt x="5173712" y="1216759"/>
                    <a:pt x="5167536" y="1221507"/>
                  </a:cubicBezTo>
                  <a:cubicBezTo>
                    <a:pt x="5160615" y="1216343"/>
                    <a:pt x="5153293" y="1211401"/>
                    <a:pt x="5145703" y="1206639"/>
                  </a:cubicBezTo>
                  <a:close/>
                  <a:moveTo>
                    <a:pt x="5140508" y="1203424"/>
                  </a:moveTo>
                  <a:cubicBezTo>
                    <a:pt x="5132055" y="1198275"/>
                    <a:pt x="5123349" y="1193304"/>
                    <a:pt x="5114583" y="1188408"/>
                  </a:cubicBezTo>
                  <a:cubicBezTo>
                    <a:pt x="5123349" y="1183511"/>
                    <a:pt x="5132055" y="1178540"/>
                    <a:pt x="5140508" y="1173391"/>
                  </a:cubicBezTo>
                  <a:cubicBezTo>
                    <a:pt x="5148381" y="1178242"/>
                    <a:pt x="5155957" y="1183213"/>
                    <a:pt x="5163056" y="1188408"/>
                  </a:cubicBezTo>
                  <a:cubicBezTo>
                    <a:pt x="5155957" y="1193602"/>
                    <a:pt x="5148381" y="1198573"/>
                    <a:pt x="5140508" y="1203424"/>
                  </a:cubicBezTo>
                  <a:close/>
                  <a:moveTo>
                    <a:pt x="5145703" y="1170176"/>
                  </a:moveTo>
                  <a:cubicBezTo>
                    <a:pt x="5153293" y="1165414"/>
                    <a:pt x="5160615" y="1160472"/>
                    <a:pt x="5167536" y="1155308"/>
                  </a:cubicBezTo>
                  <a:cubicBezTo>
                    <a:pt x="5173712" y="1160056"/>
                    <a:pt x="5179502" y="1164982"/>
                    <a:pt x="5184770" y="1170176"/>
                  </a:cubicBezTo>
                  <a:cubicBezTo>
                    <a:pt x="5179486" y="1175370"/>
                    <a:pt x="5173712" y="1180296"/>
                    <a:pt x="5167536" y="1185044"/>
                  </a:cubicBezTo>
                  <a:cubicBezTo>
                    <a:pt x="5160615" y="1179880"/>
                    <a:pt x="5153278" y="1174939"/>
                    <a:pt x="5145703" y="1170176"/>
                  </a:cubicBezTo>
                  <a:close/>
                  <a:moveTo>
                    <a:pt x="5140508" y="1166976"/>
                  </a:moveTo>
                  <a:cubicBezTo>
                    <a:pt x="5131564" y="1161529"/>
                    <a:pt x="5122337" y="1156275"/>
                    <a:pt x="5113049" y="1151096"/>
                  </a:cubicBezTo>
                  <a:lnTo>
                    <a:pt x="5113049" y="1120959"/>
                  </a:lnTo>
                  <a:cubicBezTo>
                    <a:pt x="5130864" y="1130915"/>
                    <a:pt x="5148009" y="1140946"/>
                    <a:pt x="5163056" y="1151960"/>
                  </a:cubicBezTo>
                  <a:cubicBezTo>
                    <a:pt x="5155957" y="1157154"/>
                    <a:pt x="5148381" y="1162124"/>
                    <a:pt x="5140508" y="1166976"/>
                  </a:cubicBezTo>
                  <a:close/>
                  <a:moveTo>
                    <a:pt x="5107528" y="1148030"/>
                  </a:moveTo>
                  <a:cubicBezTo>
                    <a:pt x="5105430" y="1146869"/>
                    <a:pt x="5103317" y="1145709"/>
                    <a:pt x="5101218" y="1144548"/>
                  </a:cubicBezTo>
                  <a:cubicBezTo>
                    <a:pt x="5097973" y="1142762"/>
                    <a:pt x="5094744" y="1140976"/>
                    <a:pt x="5091529" y="1139190"/>
                  </a:cubicBezTo>
                  <a:lnTo>
                    <a:pt x="5091529" y="1109037"/>
                  </a:lnTo>
                  <a:cubicBezTo>
                    <a:pt x="5093866" y="1110332"/>
                    <a:pt x="5096218" y="1111627"/>
                    <a:pt x="5098554" y="1112922"/>
                  </a:cubicBezTo>
                  <a:cubicBezTo>
                    <a:pt x="5101560" y="1114574"/>
                    <a:pt x="5104551" y="1116226"/>
                    <a:pt x="5107528" y="1117878"/>
                  </a:cubicBezTo>
                  <a:lnTo>
                    <a:pt x="5107528" y="1148030"/>
                  </a:lnTo>
                  <a:close/>
                  <a:moveTo>
                    <a:pt x="5101218" y="1108085"/>
                  </a:moveTo>
                  <a:cubicBezTo>
                    <a:pt x="5097973" y="1106299"/>
                    <a:pt x="5094744" y="1104513"/>
                    <a:pt x="5091529" y="1102727"/>
                  </a:cubicBezTo>
                  <a:lnTo>
                    <a:pt x="5091529" y="999664"/>
                  </a:lnTo>
                  <a:cubicBezTo>
                    <a:pt x="5093866" y="1000959"/>
                    <a:pt x="5096218" y="1002253"/>
                    <a:pt x="5098554" y="1003548"/>
                  </a:cubicBezTo>
                  <a:cubicBezTo>
                    <a:pt x="5101560" y="1005200"/>
                    <a:pt x="5104551" y="1006852"/>
                    <a:pt x="5107528" y="1008504"/>
                  </a:cubicBezTo>
                  <a:lnTo>
                    <a:pt x="5107528" y="1111567"/>
                  </a:lnTo>
                  <a:cubicBezTo>
                    <a:pt x="5105430" y="1110406"/>
                    <a:pt x="5103317" y="1109246"/>
                    <a:pt x="5101218" y="1108085"/>
                  </a:cubicBezTo>
                  <a:close/>
                  <a:moveTo>
                    <a:pt x="5086023" y="1099661"/>
                  </a:moveTo>
                  <a:cubicBezTo>
                    <a:pt x="5043472" y="1075864"/>
                    <a:pt x="5004926" y="1051530"/>
                    <a:pt x="4989582" y="1014368"/>
                  </a:cubicBezTo>
                  <a:cubicBezTo>
                    <a:pt x="4997946" y="994112"/>
                    <a:pt x="5013186" y="977667"/>
                    <a:pt x="5032236" y="963037"/>
                  </a:cubicBezTo>
                  <a:cubicBezTo>
                    <a:pt x="5048593" y="975241"/>
                    <a:pt x="5067181" y="986106"/>
                    <a:pt x="5086037" y="996598"/>
                  </a:cubicBezTo>
                  <a:lnTo>
                    <a:pt x="5086037" y="1099661"/>
                  </a:lnTo>
                  <a:close/>
                  <a:moveTo>
                    <a:pt x="5036701" y="959689"/>
                  </a:moveTo>
                  <a:cubicBezTo>
                    <a:pt x="5043800" y="954494"/>
                    <a:pt x="5051375" y="949523"/>
                    <a:pt x="5059248" y="944672"/>
                  </a:cubicBezTo>
                  <a:cubicBezTo>
                    <a:pt x="5067970" y="949985"/>
                    <a:pt x="5076959" y="955105"/>
                    <a:pt x="5086007" y="960165"/>
                  </a:cubicBezTo>
                  <a:lnTo>
                    <a:pt x="5086007" y="990302"/>
                  </a:lnTo>
                  <a:cubicBezTo>
                    <a:pt x="5068460" y="980465"/>
                    <a:pt x="5051569" y="970553"/>
                    <a:pt x="5036701" y="959689"/>
                  </a:cubicBezTo>
                  <a:close/>
                  <a:moveTo>
                    <a:pt x="5064546" y="941457"/>
                  </a:moveTo>
                  <a:cubicBezTo>
                    <a:pt x="5071526" y="937275"/>
                    <a:pt x="5078715" y="933167"/>
                    <a:pt x="5086023" y="929074"/>
                  </a:cubicBezTo>
                  <a:lnTo>
                    <a:pt x="5086023" y="953839"/>
                  </a:lnTo>
                  <a:cubicBezTo>
                    <a:pt x="5078715" y="949747"/>
                    <a:pt x="5071526" y="945639"/>
                    <a:pt x="5064546" y="941457"/>
                  </a:cubicBezTo>
                  <a:close/>
                  <a:moveTo>
                    <a:pt x="5064546" y="904994"/>
                  </a:moveTo>
                  <a:cubicBezTo>
                    <a:pt x="5071526" y="900812"/>
                    <a:pt x="5078715" y="896704"/>
                    <a:pt x="5086023" y="892612"/>
                  </a:cubicBezTo>
                  <a:lnTo>
                    <a:pt x="5086023" y="917376"/>
                  </a:lnTo>
                  <a:cubicBezTo>
                    <a:pt x="5078715" y="913284"/>
                    <a:pt x="5071526" y="909176"/>
                    <a:pt x="5064546" y="904994"/>
                  </a:cubicBezTo>
                  <a:close/>
                  <a:moveTo>
                    <a:pt x="5059248" y="901779"/>
                  </a:moveTo>
                  <a:cubicBezTo>
                    <a:pt x="5051375" y="896927"/>
                    <a:pt x="5043800" y="891957"/>
                    <a:pt x="5036701" y="886763"/>
                  </a:cubicBezTo>
                  <a:cubicBezTo>
                    <a:pt x="5051554" y="875898"/>
                    <a:pt x="5068446" y="865986"/>
                    <a:pt x="5086007" y="856149"/>
                  </a:cubicBezTo>
                  <a:lnTo>
                    <a:pt x="5086007" y="886286"/>
                  </a:lnTo>
                  <a:cubicBezTo>
                    <a:pt x="5076974" y="891346"/>
                    <a:pt x="5067970" y="896466"/>
                    <a:pt x="5059248" y="901779"/>
                  </a:cubicBezTo>
                  <a:close/>
                  <a:moveTo>
                    <a:pt x="5032221" y="883414"/>
                  </a:moveTo>
                  <a:cubicBezTo>
                    <a:pt x="5013171" y="868799"/>
                    <a:pt x="4997931" y="852339"/>
                    <a:pt x="4989567" y="832083"/>
                  </a:cubicBezTo>
                  <a:cubicBezTo>
                    <a:pt x="5004911" y="794921"/>
                    <a:pt x="5043472" y="770587"/>
                    <a:pt x="5086007" y="746790"/>
                  </a:cubicBezTo>
                  <a:lnTo>
                    <a:pt x="5086007" y="849838"/>
                  </a:lnTo>
                  <a:cubicBezTo>
                    <a:pt x="5067166" y="860346"/>
                    <a:pt x="5048577" y="871195"/>
                    <a:pt x="5032221" y="883414"/>
                  </a:cubicBezTo>
                  <a:close/>
                  <a:moveTo>
                    <a:pt x="5091529" y="743709"/>
                  </a:moveTo>
                  <a:cubicBezTo>
                    <a:pt x="5094744" y="741923"/>
                    <a:pt x="5097973" y="740137"/>
                    <a:pt x="5101218" y="738351"/>
                  </a:cubicBezTo>
                  <a:cubicBezTo>
                    <a:pt x="5103317" y="737190"/>
                    <a:pt x="5105415" y="736030"/>
                    <a:pt x="5107528" y="734869"/>
                  </a:cubicBezTo>
                  <a:lnTo>
                    <a:pt x="5107528" y="837932"/>
                  </a:lnTo>
                  <a:cubicBezTo>
                    <a:pt x="5104551" y="839584"/>
                    <a:pt x="5101560" y="841236"/>
                    <a:pt x="5098554" y="842888"/>
                  </a:cubicBezTo>
                  <a:cubicBezTo>
                    <a:pt x="5096218" y="844183"/>
                    <a:pt x="5093880" y="845478"/>
                    <a:pt x="5091529" y="846772"/>
                  </a:cubicBezTo>
                  <a:lnTo>
                    <a:pt x="5091529" y="743709"/>
                  </a:lnTo>
                  <a:close/>
                  <a:moveTo>
                    <a:pt x="5098554" y="733529"/>
                  </a:moveTo>
                  <a:cubicBezTo>
                    <a:pt x="5096218" y="734824"/>
                    <a:pt x="5093880" y="736119"/>
                    <a:pt x="5091529" y="737414"/>
                  </a:cubicBezTo>
                  <a:lnTo>
                    <a:pt x="5091529" y="707261"/>
                  </a:lnTo>
                  <a:cubicBezTo>
                    <a:pt x="5094744" y="705475"/>
                    <a:pt x="5097973" y="703689"/>
                    <a:pt x="5101218" y="701903"/>
                  </a:cubicBezTo>
                  <a:cubicBezTo>
                    <a:pt x="5103317" y="700743"/>
                    <a:pt x="5105430" y="699582"/>
                    <a:pt x="5107528" y="698421"/>
                  </a:cubicBezTo>
                  <a:lnTo>
                    <a:pt x="5107528" y="728573"/>
                  </a:lnTo>
                  <a:cubicBezTo>
                    <a:pt x="5104551" y="730225"/>
                    <a:pt x="5101560" y="731877"/>
                    <a:pt x="5098554" y="733529"/>
                  </a:cubicBezTo>
                  <a:close/>
                  <a:moveTo>
                    <a:pt x="5113049" y="695355"/>
                  </a:moveTo>
                  <a:cubicBezTo>
                    <a:pt x="5122337" y="690176"/>
                    <a:pt x="5131579" y="684922"/>
                    <a:pt x="5140524" y="679475"/>
                  </a:cubicBezTo>
                  <a:cubicBezTo>
                    <a:pt x="5148396" y="684327"/>
                    <a:pt x="5155972" y="689297"/>
                    <a:pt x="5163071" y="694491"/>
                  </a:cubicBezTo>
                  <a:cubicBezTo>
                    <a:pt x="5148009" y="705505"/>
                    <a:pt x="5130864" y="715536"/>
                    <a:pt x="5113049" y="725492"/>
                  </a:cubicBezTo>
                  <a:lnTo>
                    <a:pt x="5113049" y="695355"/>
                  </a:lnTo>
                  <a:close/>
                  <a:moveTo>
                    <a:pt x="5145717" y="676260"/>
                  </a:moveTo>
                  <a:cubicBezTo>
                    <a:pt x="5153308" y="671498"/>
                    <a:pt x="5160630" y="666556"/>
                    <a:pt x="5167550" y="661392"/>
                  </a:cubicBezTo>
                  <a:cubicBezTo>
                    <a:pt x="5173727" y="666140"/>
                    <a:pt x="5179516" y="671066"/>
                    <a:pt x="5184785" y="676260"/>
                  </a:cubicBezTo>
                  <a:cubicBezTo>
                    <a:pt x="5179502" y="681454"/>
                    <a:pt x="5173727" y="686380"/>
                    <a:pt x="5167550" y="691128"/>
                  </a:cubicBezTo>
                  <a:cubicBezTo>
                    <a:pt x="5160615" y="685964"/>
                    <a:pt x="5153293" y="681023"/>
                    <a:pt x="5145717" y="676260"/>
                  </a:cubicBezTo>
                  <a:close/>
                  <a:moveTo>
                    <a:pt x="5140524" y="673045"/>
                  </a:moveTo>
                  <a:cubicBezTo>
                    <a:pt x="5132070" y="667896"/>
                    <a:pt x="5123363" y="662925"/>
                    <a:pt x="5114597" y="658029"/>
                  </a:cubicBezTo>
                  <a:cubicBezTo>
                    <a:pt x="5123363" y="653132"/>
                    <a:pt x="5132070" y="648161"/>
                    <a:pt x="5140524" y="643012"/>
                  </a:cubicBezTo>
                  <a:cubicBezTo>
                    <a:pt x="5148396" y="647864"/>
                    <a:pt x="5155972" y="652834"/>
                    <a:pt x="5163071" y="658029"/>
                  </a:cubicBezTo>
                  <a:cubicBezTo>
                    <a:pt x="5155972" y="663223"/>
                    <a:pt x="5148396" y="668194"/>
                    <a:pt x="5140524" y="673045"/>
                  </a:cubicBezTo>
                  <a:close/>
                  <a:moveTo>
                    <a:pt x="5145717" y="639812"/>
                  </a:moveTo>
                  <a:cubicBezTo>
                    <a:pt x="5153308" y="635050"/>
                    <a:pt x="5160630" y="630108"/>
                    <a:pt x="5167550" y="624944"/>
                  </a:cubicBezTo>
                  <a:cubicBezTo>
                    <a:pt x="5173727" y="629692"/>
                    <a:pt x="5179516" y="634618"/>
                    <a:pt x="5184785" y="639812"/>
                  </a:cubicBezTo>
                  <a:cubicBezTo>
                    <a:pt x="5179502" y="645006"/>
                    <a:pt x="5173727" y="649932"/>
                    <a:pt x="5167550" y="654680"/>
                  </a:cubicBezTo>
                  <a:cubicBezTo>
                    <a:pt x="5160615" y="649501"/>
                    <a:pt x="5153293" y="644574"/>
                    <a:pt x="5145717" y="639812"/>
                  </a:cubicBezTo>
                  <a:close/>
                  <a:moveTo>
                    <a:pt x="5140524" y="636597"/>
                  </a:moveTo>
                  <a:cubicBezTo>
                    <a:pt x="5127784" y="628829"/>
                    <a:pt x="5114464" y="621477"/>
                    <a:pt x="5101218" y="614169"/>
                  </a:cubicBezTo>
                  <a:cubicBezTo>
                    <a:pt x="5097973" y="612383"/>
                    <a:pt x="5094744" y="610597"/>
                    <a:pt x="5091529" y="608811"/>
                  </a:cubicBezTo>
                  <a:lnTo>
                    <a:pt x="5091529" y="578659"/>
                  </a:lnTo>
                  <a:cubicBezTo>
                    <a:pt x="5093866" y="579953"/>
                    <a:pt x="5096202" y="581248"/>
                    <a:pt x="5098539" y="582543"/>
                  </a:cubicBezTo>
                  <a:cubicBezTo>
                    <a:pt x="5121489" y="595208"/>
                    <a:pt x="5143946" y="607606"/>
                    <a:pt x="5163056" y="621581"/>
                  </a:cubicBezTo>
                  <a:cubicBezTo>
                    <a:pt x="5155972" y="626775"/>
                    <a:pt x="5148396" y="631746"/>
                    <a:pt x="5140524" y="636597"/>
                  </a:cubicBezTo>
                  <a:close/>
                  <a:moveTo>
                    <a:pt x="5086023" y="605731"/>
                  </a:moveTo>
                  <a:cubicBezTo>
                    <a:pt x="5036880" y="578242"/>
                    <a:pt x="4993065" y="550054"/>
                    <a:pt x="4984179" y="502206"/>
                  </a:cubicBezTo>
                  <a:cubicBezTo>
                    <a:pt x="4984879" y="498425"/>
                    <a:pt x="4985801" y="494764"/>
                    <a:pt x="4986933" y="491222"/>
                  </a:cubicBezTo>
                  <a:cubicBezTo>
                    <a:pt x="5004911" y="528087"/>
                    <a:pt x="5044886" y="552644"/>
                    <a:pt x="5086023" y="575578"/>
                  </a:cubicBezTo>
                  <a:lnTo>
                    <a:pt x="5086023" y="605731"/>
                  </a:lnTo>
                  <a:close/>
                  <a:moveTo>
                    <a:pt x="4982512" y="483989"/>
                  </a:moveTo>
                  <a:cubicBezTo>
                    <a:pt x="4982512" y="482947"/>
                    <a:pt x="4982572" y="481950"/>
                    <a:pt x="4982602" y="480938"/>
                  </a:cubicBezTo>
                  <a:cubicBezTo>
                    <a:pt x="4982959" y="481965"/>
                    <a:pt x="4983346" y="482992"/>
                    <a:pt x="4983748" y="483989"/>
                  </a:cubicBezTo>
                  <a:cubicBezTo>
                    <a:pt x="4983346" y="485001"/>
                    <a:pt x="4982974" y="486013"/>
                    <a:pt x="4982602" y="487055"/>
                  </a:cubicBezTo>
                  <a:cubicBezTo>
                    <a:pt x="4982572" y="486028"/>
                    <a:pt x="4982512" y="485016"/>
                    <a:pt x="4982512" y="483989"/>
                  </a:cubicBezTo>
                  <a:close/>
                  <a:moveTo>
                    <a:pt x="4989567" y="483989"/>
                  </a:moveTo>
                  <a:cubicBezTo>
                    <a:pt x="4997931" y="463734"/>
                    <a:pt x="5013171" y="447288"/>
                    <a:pt x="5032221" y="432658"/>
                  </a:cubicBezTo>
                  <a:cubicBezTo>
                    <a:pt x="5048577" y="444877"/>
                    <a:pt x="5067166" y="455727"/>
                    <a:pt x="5086023" y="466234"/>
                  </a:cubicBezTo>
                  <a:lnTo>
                    <a:pt x="5086023" y="569283"/>
                  </a:lnTo>
                  <a:cubicBezTo>
                    <a:pt x="5043472" y="545470"/>
                    <a:pt x="5004926" y="521136"/>
                    <a:pt x="4989567" y="483989"/>
                  </a:cubicBezTo>
                  <a:close/>
                  <a:moveTo>
                    <a:pt x="4986918" y="476726"/>
                  </a:moveTo>
                  <a:cubicBezTo>
                    <a:pt x="4985801" y="473184"/>
                    <a:pt x="4984864" y="469523"/>
                    <a:pt x="4984165" y="465743"/>
                  </a:cubicBezTo>
                  <a:cubicBezTo>
                    <a:pt x="4987856" y="445830"/>
                    <a:pt x="4997589" y="429310"/>
                    <a:pt x="5011266" y="414844"/>
                  </a:cubicBezTo>
                  <a:cubicBezTo>
                    <a:pt x="5016386" y="419889"/>
                    <a:pt x="5021937" y="424681"/>
                    <a:pt x="5027816" y="429280"/>
                  </a:cubicBezTo>
                  <a:cubicBezTo>
                    <a:pt x="5010418" y="442912"/>
                    <a:pt x="4995922" y="458286"/>
                    <a:pt x="4986918" y="476726"/>
                  </a:cubicBezTo>
                  <a:close/>
                  <a:moveTo>
                    <a:pt x="4982512" y="447526"/>
                  </a:moveTo>
                  <a:cubicBezTo>
                    <a:pt x="4982512" y="428298"/>
                    <a:pt x="4987633" y="412001"/>
                    <a:pt x="4996398" y="397669"/>
                  </a:cubicBezTo>
                  <a:cubicBezTo>
                    <a:pt x="4999762" y="402342"/>
                    <a:pt x="5003512" y="406792"/>
                    <a:pt x="5007560" y="411063"/>
                  </a:cubicBezTo>
                  <a:cubicBezTo>
                    <a:pt x="4996547" y="422702"/>
                    <a:pt x="4987856" y="435694"/>
                    <a:pt x="4982602" y="450577"/>
                  </a:cubicBezTo>
                  <a:cubicBezTo>
                    <a:pt x="4982572" y="449565"/>
                    <a:pt x="4982512" y="448568"/>
                    <a:pt x="4982512" y="447526"/>
                  </a:cubicBezTo>
                  <a:close/>
                  <a:moveTo>
                    <a:pt x="5014987" y="411063"/>
                  </a:moveTo>
                  <a:cubicBezTo>
                    <a:pt x="5020256" y="405869"/>
                    <a:pt x="5026044" y="400928"/>
                    <a:pt x="5032221" y="396195"/>
                  </a:cubicBezTo>
                  <a:cubicBezTo>
                    <a:pt x="5039156" y="401374"/>
                    <a:pt x="5046479" y="406301"/>
                    <a:pt x="5054054" y="411063"/>
                  </a:cubicBezTo>
                  <a:cubicBezTo>
                    <a:pt x="5046464" y="415826"/>
                    <a:pt x="5039142" y="420767"/>
                    <a:pt x="5032221" y="425931"/>
                  </a:cubicBezTo>
                  <a:cubicBezTo>
                    <a:pt x="5026044" y="421199"/>
                    <a:pt x="5020256" y="416257"/>
                    <a:pt x="5014987" y="411063"/>
                  </a:cubicBezTo>
                  <a:close/>
                  <a:moveTo>
                    <a:pt x="4996413" y="388010"/>
                  </a:moveTo>
                  <a:cubicBezTo>
                    <a:pt x="4987647" y="373678"/>
                    <a:pt x="4982528" y="357381"/>
                    <a:pt x="4982528" y="338152"/>
                  </a:cubicBezTo>
                  <a:cubicBezTo>
                    <a:pt x="4982528" y="337111"/>
                    <a:pt x="4982587" y="336114"/>
                    <a:pt x="4982617" y="335086"/>
                  </a:cubicBezTo>
                  <a:cubicBezTo>
                    <a:pt x="4987870" y="349969"/>
                    <a:pt x="4996562" y="362962"/>
                    <a:pt x="5007590" y="374600"/>
                  </a:cubicBezTo>
                  <a:cubicBezTo>
                    <a:pt x="5003527" y="378887"/>
                    <a:pt x="4999776" y="383352"/>
                    <a:pt x="4996413" y="388010"/>
                  </a:cubicBezTo>
                  <a:close/>
                  <a:moveTo>
                    <a:pt x="4982512" y="2605281"/>
                  </a:moveTo>
                  <a:cubicBezTo>
                    <a:pt x="4982512" y="2604239"/>
                    <a:pt x="4982572" y="2603227"/>
                    <a:pt x="4982602" y="2602215"/>
                  </a:cubicBezTo>
                  <a:cubicBezTo>
                    <a:pt x="4982974" y="2603242"/>
                    <a:pt x="4983346" y="2604269"/>
                    <a:pt x="4983748" y="2605281"/>
                  </a:cubicBezTo>
                  <a:cubicBezTo>
                    <a:pt x="4983346" y="2606293"/>
                    <a:pt x="4982974" y="2607320"/>
                    <a:pt x="4982602" y="2608347"/>
                  </a:cubicBezTo>
                  <a:cubicBezTo>
                    <a:pt x="4982572" y="2607335"/>
                    <a:pt x="4982512" y="2606323"/>
                    <a:pt x="4982512" y="2605281"/>
                  </a:cubicBezTo>
                  <a:close/>
                  <a:moveTo>
                    <a:pt x="4984179" y="2587050"/>
                  </a:moveTo>
                  <a:cubicBezTo>
                    <a:pt x="4987885" y="2567137"/>
                    <a:pt x="4997619" y="2550617"/>
                    <a:pt x="5011296" y="2536150"/>
                  </a:cubicBezTo>
                  <a:cubicBezTo>
                    <a:pt x="5016416" y="2541196"/>
                    <a:pt x="5021982" y="2545988"/>
                    <a:pt x="5027861" y="2550587"/>
                  </a:cubicBezTo>
                  <a:cubicBezTo>
                    <a:pt x="5010433" y="2564204"/>
                    <a:pt x="4995937" y="2579578"/>
                    <a:pt x="4986933" y="2598033"/>
                  </a:cubicBezTo>
                  <a:cubicBezTo>
                    <a:pt x="4985801" y="2594491"/>
                    <a:pt x="4984879" y="2590830"/>
                    <a:pt x="4984179" y="2587050"/>
                  </a:cubicBezTo>
                  <a:close/>
                  <a:moveTo>
                    <a:pt x="5015017" y="2532370"/>
                  </a:moveTo>
                  <a:cubicBezTo>
                    <a:pt x="5020300" y="2527176"/>
                    <a:pt x="5026090" y="2522235"/>
                    <a:pt x="5032266" y="2517502"/>
                  </a:cubicBezTo>
                  <a:cubicBezTo>
                    <a:pt x="5039201" y="2522682"/>
                    <a:pt x="5046524" y="2527608"/>
                    <a:pt x="5054114" y="2532370"/>
                  </a:cubicBezTo>
                  <a:cubicBezTo>
                    <a:pt x="5046524" y="2537133"/>
                    <a:pt x="5039201" y="2542074"/>
                    <a:pt x="5032266" y="2547238"/>
                  </a:cubicBezTo>
                  <a:cubicBezTo>
                    <a:pt x="5026074" y="2542491"/>
                    <a:pt x="5020285" y="2537564"/>
                    <a:pt x="5015017" y="2532370"/>
                  </a:cubicBezTo>
                  <a:close/>
                  <a:moveTo>
                    <a:pt x="5036746" y="2514138"/>
                  </a:moveTo>
                  <a:cubicBezTo>
                    <a:pt x="5043844" y="2508945"/>
                    <a:pt x="5051420" y="2503974"/>
                    <a:pt x="5059308" y="2499122"/>
                  </a:cubicBezTo>
                  <a:cubicBezTo>
                    <a:pt x="5067761" y="2504271"/>
                    <a:pt x="5076468" y="2509242"/>
                    <a:pt x="5085249" y="2514138"/>
                  </a:cubicBezTo>
                  <a:cubicBezTo>
                    <a:pt x="5076483" y="2519035"/>
                    <a:pt x="5067761" y="2524006"/>
                    <a:pt x="5059308" y="2529156"/>
                  </a:cubicBezTo>
                  <a:cubicBezTo>
                    <a:pt x="5051420" y="2524304"/>
                    <a:pt x="5043844" y="2519333"/>
                    <a:pt x="5036746" y="2514138"/>
                  </a:cubicBezTo>
                  <a:close/>
                  <a:moveTo>
                    <a:pt x="5064606" y="2495907"/>
                  </a:moveTo>
                  <a:cubicBezTo>
                    <a:pt x="5071572" y="2491740"/>
                    <a:pt x="5078730" y="2487647"/>
                    <a:pt x="5086023" y="2483569"/>
                  </a:cubicBezTo>
                  <a:lnTo>
                    <a:pt x="5086023" y="2508260"/>
                  </a:lnTo>
                  <a:cubicBezTo>
                    <a:pt x="5078730" y="2504167"/>
                    <a:pt x="5071556" y="2500075"/>
                    <a:pt x="5064606" y="2495907"/>
                  </a:cubicBezTo>
                  <a:close/>
                  <a:moveTo>
                    <a:pt x="5059308" y="2492692"/>
                  </a:moveTo>
                  <a:cubicBezTo>
                    <a:pt x="5051420" y="2487841"/>
                    <a:pt x="5043844" y="2482870"/>
                    <a:pt x="5036746" y="2477676"/>
                  </a:cubicBezTo>
                  <a:cubicBezTo>
                    <a:pt x="5051599" y="2466826"/>
                    <a:pt x="5068476" y="2456914"/>
                    <a:pt x="5086023" y="2447107"/>
                  </a:cubicBezTo>
                  <a:lnTo>
                    <a:pt x="5086023" y="2477244"/>
                  </a:lnTo>
                  <a:cubicBezTo>
                    <a:pt x="5076988" y="2482289"/>
                    <a:pt x="5068014" y="2487394"/>
                    <a:pt x="5059308" y="2492692"/>
                  </a:cubicBezTo>
                  <a:close/>
                  <a:moveTo>
                    <a:pt x="5091529" y="2444041"/>
                  </a:moveTo>
                  <a:cubicBezTo>
                    <a:pt x="5094744" y="2442255"/>
                    <a:pt x="5097973" y="2440469"/>
                    <a:pt x="5101218" y="2438683"/>
                  </a:cubicBezTo>
                  <a:cubicBezTo>
                    <a:pt x="5146551" y="2413665"/>
                    <a:pt x="5193044" y="2387992"/>
                    <a:pt x="5212839" y="2347407"/>
                  </a:cubicBezTo>
                  <a:cubicBezTo>
                    <a:pt x="5213970" y="2350949"/>
                    <a:pt x="5214893" y="2354610"/>
                    <a:pt x="5215593" y="2358390"/>
                  </a:cubicBezTo>
                  <a:cubicBezTo>
                    <a:pt x="5205799" y="2411105"/>
                    <a:pt x="5153561" y="2439963"/>
                    <a:pt x="5098554" y="2470309"/>
                  </a:cubicBezTo>
                  <a:cubicBezTo>
                    <a:pt x="5096218" y="2471604"/>
                    <a:pt x="5093880" y="2472899"/>
                    <a:pt x="5091529" y="2474193"/>
                  </a:cubicBezTo>
                  <a:lnTo>
                    <a:pt x="5091529" y="2444041"/>
                  </a:lnTo>
                  <a:close/>
                  <a:moveTo>
                    <a:pt x="5098554" y="2433846"/>
                  </a:moveTo>
                  <a:cubicBezTo>
                    <a:pt x="5096218" y="2435141"/>
                    <a:pt x="5093880" y="2436436"/>
                    <a:pt x="5091529" y="2437730"/>
                  </a:cubicBezTo>
                  <a:lnTo>
                    <a:pt x="5091529" y="2334667"/>
                  </a:lnTo>
                  <a:cubicBezTo>
                    <a:pt x="5094744" y="2332881"/>
                    <a:pt x="5097973" y="2331095"/>
                    <a:pt x="5101218" y="2329309"/>
                  </a:cubicBezTo>
                  <a:cubicBezTo>
                    <a:pt x="5124241" y="2316599"/>
                    <a:pt x="5147548" y="2303725"/>
                    <a:pt x="5167521" y="2288828"/>
                  </a:cubicBezTo>
                  <a:cubicBezTo>
                    <a:pt x="5186571" y="2303443"/>
                    <a:pt x="5201826" y="2319903"/>
                    <a:pt x="5210189" y="2340159"/>
                  </a:cubicBezTo>
                  <a:cubicBezTo>
                    <a:pt x="5193030" y="2381682"/>
                    <a:pt x="5146863" y="2407191"/>
                    <a:pt x="5098554" y="2433846"/>
                  </a:cubicBezTo>
                  <a:close/>
                  <a:moveTo>
                    <a:pt x="5171926" y="2285464"/>
                  </a:moveTo>
                  <a:cubicBezTo>
                    <a:pt x="5177805" y="2280866"/>
                    <a:pt x="5183371" y="2276073"/>
                    <a:pt x="5188476" y="2271028"/>
                  </a:cubicBezTo>
                  <a:cubicBezTo>
                    <a:pt x="5202153" y="2285494"/>
                    <a:pt x="5211886" y="2302014"/>
                    <a:pt x="5215593" y="2321927"/>
                  </a:cubicBezTo>
                  <a:cubicBezTo>
                    <a:pt x="5214893" y="2325707"/>
                    <a:pt x="5213970" y="2329368"/>
                    <a:pt x="5212839" y="2332911"/>
                  </a:cubicBezTo>
                  <a:cubicBezTo>
                    <a:pt x="5203850" y="2314456"/>
                    <a:pt x="5189339" y="2299082"/>
                    <a:pt x="5171926" y="2285464"/>
                  </a:cubicBezTo>
                  <a:close/>
                  <a:moveTo>
                    <a:pt x="5188476" y="2263452"/>
                  </a:moveTo>
                  <a:cubicBezTo>
                    <a:pt x="5183356" y="2258407"/>
                    <a:pt x="5177805" y="2253615"/>
                    <a:pt x="5171911" y="2249016"/>
                  </a:cubicBezTo>
                  <a:cubicBezTo>
                    <a:pt x="5177790" y="2244418"/>
                    <a:pt x="5183356" y="2239625"/>
                    <a:pt x="5188476" y="2234580"/>
                  </a:cubicBezTo>
                  <a:cubicBezTo>
                    <a:pt x="5192807" y="2239164"/>
                    <a:pt x="5196736" y="2243971"/>
                    <a:pt x="5200218" y="2249016"/>
                  </a:cubicBezTo>
                  <a:cubicBezTo>
                    <a:pt x="5196736" y="2254062"/>
                    <a:pt x="5192821" y="2258854"/>
                    <a:pt x="5188476" y="2263452"/>
                  </a:cubicBezTo>
                  <a:close/>
                  <a:moveTo>
                    <a:pt x="5188491" y="2226990"/>
                  </a:moveTo>
                  <a:cubicBezTo>
                    <a:pt x="5183371" y="2221944"/>
                    <a:pt x="5177819" y="2217152"/>
                    <a:pt x="5171941" y="2212553"/>
                  </a:cubicBezTo>
                  <a:cubicBezTo>
                    <a:pt x="5189354" y="2198936"/>
                    <a:pt x="5203850" y="2183562"/>
                    <a:pt x="5212854" y="2165122"/>
                  </a:cubicBezTo>
                  <a:cubicBezTo>
                    <a:pt x="5213985" y="2168664"/>
                    <a:pt x="5214908" y="2172325"/>
                    <a:pt x="5215607" y="2176105"/>
                  </a:cubicBezTo>
                  <a:cubicBezTo>
                    <a:pt x="5211902" y="2196019"/>
                    <a:pt x="5202153" y="2212524"/>
                    <a:pt x="5188491" y="2226990"/>
                  </a:cubicBezTo>
                  <a:close/>
                  <a:moveTo>
                    <a:pt x="5167521" y="2209190"/>
                  </a:moveTo>
                  <a:cubicBezTo>
                    <a:pt x="5150956" y="2196837"/>
                    <a:pt x="5132114" y="2185869"/>
                    <a:pt x="5113035" y="2175242"/>
                  </a:cubicBezTo>
                  <a:lnTo>
                    <a:pt x="5113035" y="2072194"/>
                  </a:lnTo>
                  <a:cubicBezTo>
                    <a:pt x="5155853" y="2096125"/>
                    <a:pt x="5194757" y="2120518"/>
                    <a:pt x="5210189" y="2157874"/>
                  </a:cubicBezTo>
                  <a:cubicBezTo>
                    <a:pt x="5201826" y="2178130"/>
                    <a:pt x="5186586" y="2194575"/>
                    <a:pt x="5167521" y="2209190"/>
                  </a:cubicBezTo>
                  <a:close/>
                  <a:moveTo>
                    <a:pt x="5113049" y="2065883"/>
                  </a:moveTo>
                  <a:lnTo>
                    <a:pt x="5113049" y="2035745"/>
                  </a:lnTo>
                  <a:cubicBezTo>
                    <a:pt x="5162476" y="2063353"/>
                    <a:pt x="5206677" y="2091586"/>
                    <a:pt x="5215607" y="2139642"/>
                  </a:cubicBezTo>
                  <a:cubicBezTo>
                    <a:pt x="5214908" y="2143423"/>
                    <a:pt x="5213985" y="2147084"/>
                    <a:pt x="5212854" y="2150626"/>
                  </a:cubicBezTo>
                  <a:cubicBezTo>
                    <a:pt x="5194757" y="2113568"/>
                    <a:pt x="5154439" y="2088922"/>
                    <a:pt x="5113049" y="2065883"/>
                  </a:cubicBezTo>
                  <a:close/>
                  <a:moveTo>
                    <a:pt x="5107528" y="2062817"/>
                  </a:moveTo>
                  <a:cubicBezTo>
                    <a:pt x="5105430" y="2061657"/>
                    <a:pt x="5103317" y="2060496"/>
                    <a:pt x="5101218" y="2059335"/>
                  </a:cubicBezTo>
                  <a:cubicBezTo>
                    <a:pt x="5097973" y="2057549"/>
                    <a:pt x="5094744" y="2055763"/>
                    <a:pt x="5091529" y="2053977"/>
                  </a:cubicBezTo>
                  <a:lnTo>
                    <a:pt x="5091529" y="2023825"/>
                  </a:lnTo>
                  <a:cubicBezTo>
                    <a:pt x="5093866" y="2025119"/>
                    <a:pt x="5096218" y="2026414"/>
                    <a:pt x="5098554" y="2027709"/>
                  </a:cubicBezTo>
                  <a:cubicBezTo>
                    <a:pt x="5101560" y="2029361"/>
                    <a:pt x="5104551" y="2031013"/>
                    <a:pt x="5107528" y="2032665"/>
                  </a:cubicBezTo>
                  <a:lnTo>
                    <a:pt x="5107528" y="2062817"/>
                  </a:lnTo>
                  <a:close/>
                  <a:moveTo>
                    <a:pt x="5101218" y="2022872"/>
                  </a:moveTo>
                  <a:cubicBezTo>
                    <a:pt x="5097973" y="2021086"/>
                    <a:pt x="5094744" y="2019300"/>
                    <a:pt x="5091529" y="2017514"/>
                  </a:cubicBezTo>
                  <a:lnTo>
                    <a:pt x="5091529" y="1987362"/>
                  </a:lnTo>
                  <a:cubicBezTo>
                    <a:pt x="5093866" y="1988656"/>
                    <a:pt x="5096202" y="1989951"/>
                    <a:pt x="5098539" y="1991246"/>
                  </a:cubicBezTo>
                  <a:cubicBezTo>
                    <a:pt x="5101545" y="1992898"/>
                    <a:pt x="5104537" y="1994550"/>
                    <a:pt x="5107513" y="1996217"/>
                  </a:cubicBezTo>
                  <a:lnTo>
                    <a:pt x="5107513" y="2026369"/>
                  </a:lnTo>
                  <a:cubicBezTo>
                    <a:pt x="5105430" y="2025194"/>
                    <a:pt x="5103317" y="2024033"/>
                    <a:pt x="5101218" y="2022872"/>
                  </a:cubicBezTo>
                  <a:close/>
                  <a:moveTo>
                    <a:pt x="5091529" y="1950199"/>
                  </a:moveTo>
                  <a:cubicBezTo>
                    <a:pt x="5094744" y="1948413"/>
                    <a:pt x="5097973" y="1946627"/>
                    <a:pt x="5101218" y="1944841"/>
                  </a:cubicBezTo>
                  <a:cubicBezTo>
                    <a:pt x="5103317" y="1943680"/>
                    <a:pt x="5105430" y="1942520"/>
                    <a:pt x="5107528" y="1941359"/>
                  </a:cubicBezTo>
                  <a:lnTo>
                    <a:pt x="5107528" y="1971511"/>
                  </a:lnTo>
                  <a:cubicBezTo>
                    <a:pt x="5104551" y="1973163"/>
                    <a:pt x="5101560" y="1974815"/>
                    <a:pt x="5098554" y="1976467"/>
                  </a:cubicBezTo>
                  <a:cubicBezTo>
                    <a:pt x="5096218" y="1977762"/>
                    <a:pt x="5093880" y="1979057"/>
                    <a:pt x="5091529" y="1980352"/>
                  </a:cubicBezTo>
                  <a:lnTo>
                    <a:pt x="5091529" y="1950199"/>
                  </a:lnTo>
                  <a:close/>
                  <a:moveTo>
                    <a:pt x="5098554" y="1940004"/>
                  </a:moveTo>
                  <a:cubicBezTo>
                    <a:pt x="5096218" y="1941299"/>
                    <a:pt x="5093880" y="1942594"/>
                    <a:pt x="5091529" y="1943889"/>
                  </a:cubicBezTo>
                  <a:lnTo>
                    <a:pt x="5091529" y="1913736"/>
                  </a:lnTo>
                  <a:cubicBezTo>
                    <a:pt x="5094744" y="1911950"/>
                    <a:pt x="5097973" y="1910164"/>
                    <a:pt x="5101218" y="1908378"/>
                  </a:cubicBezTo>
                  <a:cubicBezTo>
                    <a:pt x="5103317" y="1907218"/>
                    <a:pt x="5105430" y="1906057"/>
                    <a:pt x="5107528" y="1904896"/>
                  </a:cubicBezTo>
                  <a:lnTo>
                    <a:pt x="5107528" y="1935048"/>
                  </a:lnTo>
                  <a:cubicBezTo>
                    <a:pt x="5104551" y="1936701"/>
                    <a:pt x="5101560" y="1938352"/>
                    <a:pt x="5098554" y="1940004"/>
                  </a:cubicBezTo>
                  <a:close/>
                  <a:moveTo>
                    <a:pt x="5113049" y="1901845"/>
                  </a:moveTo>
                  <a:cubicBezTo>
                    <a:pt x="5154439" y="1878806"/>
                    <a:pt x="5194757" y="1854175"/>
                    <a:pt x="5212854" y="1817117"/>
                  </a:cubicBezTo>
                  <a:cubicBezTo>
                    <a:pt x="5213985" y="1820659"/>
                    <a:pt x="5214908" y="1824320"/>
                    <a:pt x="5215607" y="1828101"/>
                  </a:cubicBezTo>
                  <a:cubicBezTo>
                    <a:pt x="5206677" y="1876157"/>
                    <a:pt x="5162476" y="1904375"/>
                    <a:pt x="5113049" y="1931982"/>
                  </a:cubicBezTo>
                  <a:lnTo>
                    <a:pt x="5113049" y="1901845"/>
                  </a:lnTo>
                  <a:close/>
                  <a:moveTo>
                    <a:pt x="5113049" y="1895520"/>
                  </a:moveTo>
                  <a:lnTo>
                    <a:pt x="5113049" y="1792471"/>
                  </a:lnTo>
                  <a:cubicBezTo>
                    <a:pt x="5132130" y="1781845"/>
                    <a:pt x="5150971" y="1770891"/>
                    <a:pt x="5167521" y="1758538"/>
                  </a:cubicBezTo>
                  <a:cubicBezTo>
                    <a:pt x="5186586" y="1773153"/>
                    <a:pt x="5201826" y="1789614"/>
                    <a:pt x="5210189" y="1809869"/>
                  </a:cubicBezTo>
                  <a:cubicBezTo>
                    <a:pt x="5194757" y="1847210"/>
                    <a:pt x="5155867" y="1871603"/>
                    <a:pt x="5113049" y="1895520"/>
                  </a:cubicBezTo>
                  <a:close/>
                  <a:moveTo>
                    <a:pt x="5171926" y="1755175"/>
                  </a:moveTo>
                  <a:cubicBezTo>
                    <a:pt x="5177805" y="1750576"/>
                    <a:pt x="5183371" y="1745784"/>
                    <a:pt x="5188491" y="1740738"/>
                  </a:cubicBezTo>
                  <a:cubicBezTo>
                    <a:pt x="5202168" y="1755204"/>
                    <a:pt x="5211902" y="1771724"/>
                    <a:pt x="5215607" y="1791638"/>
                  </a:cubicBezTo>
                  <a:cubicBezTo>
                    <a:pt x="5214908" y="1795418"/>
                    <a:pt x="5213985" y="1799079"/>
                    <a:pt x="5212854" y="1802621"/>
                  </a:cubicBezTo>
                  <a:cubicBezTo>
                    <a:pt x="5203850" y="1784167"/>
                    <a:pt x="5189339" y="1768793"/>
                    <a:pt x="5171926" y="1755175"/>
                  </a:cubicBezTo>
                  <a:close/>
                  <a:moveTo>
                    <a:pt x="5188476" y="1733163"/>
                  </a:moveTo>
                  <a:cubicBezTo>
                    <a:pt x="5183356" y="1728118"/>
                    <a:pt x="5177790" y="1723325"/>
                    <a:pt x="5171911" y="1718727"/>
                  </a:cubicBezTo>
                  <a:cubicBezTo>
                    <a:pt x="5177790" y="1714128"/>
                    <a:pt x="5183356" y="1709336"/>
                    <a:pt x="5188476" y="1704290"/>
                  </a:cubicBezTo>
                  <a:cubicBezTo>
                    <a:pt x="5192807" y="1708874"/>
                    <a:pt x="5196736" y="1713681"/>
                    <a:pt x="5200218" y="1718727"/>
                  </a:cubicBezTo>
                  <a:cubicBezTo>
                    <a:pt x="5196736" y="1723772"/>
                    <a:pt x="5192821" y="1728564"/>
                    <a:pt x="5188476" y="1733163"/>
                  </a:cubicBezTo>
                  <a:close/>
                  <a:moveTo>
                    <a:pt x="5188476" y="1696700"/>
                  </a:moveTo>
                  <a:cubicBezTo>
                    <a:pt x="5183356" y="1691655"/>
                    <a:pt x="5177790" y="1686863"/>
                    <a:pt x="5171911" y="1682264"/>
                  </a:cubicBezTo>
                  <a:cubicBezTo>
                    <a:pt x="5189324" y="1668646"/>
                    <a:pt x="5203835" y="1653272"/>
                    <a:pt x="5212839" y="1634832"/>
                  </a:cubicBezTo>
                  <a:cubicBezTo>
                    <a:pt x="5213970" y="1638374"/>
                    <a:pt x="5214893" y="1642036"/>
                    <a:pt x="5215593" y="1645816"/>
                  </a:cubicBezTo>
                  <a:cubicBezTo>
                    <a:pt x="5211902" y="1665729"/>
                    <a:pt x="5202153" y="1682234"/>
                    <a:pt x="5188476" y="1696700"/>
                  </a:cubicBezTo>
                  <a:close/>
                  <a:moveTo>
                    <a:pt x="5167521" y="1678900"/>
                  </a:moveTo>
                  <a:cubicBezTo>
                    <a:pt x="5150956" y="1666548"/>
                    <a:pt x="5132114" y="1655579"/>
                    <a:pt x="5113049" y="1644953"/>
                  </a:cubicBezTo>
                  <a:lnTo>
                    <a:pt x="5113049" y="1541904"/>
                  </a:lnTo>
                  <a:cubicBezTo>
                    <a:pt x="5155867" y="1565821"/>
                    <a:pt x="5194771" y="1590214"/>
                    <a:pt x="5210205" y="1627570"/>
                  </a:cubicBezTo>
                  <a:cubicBezTo>
                    <a:pt x="5201826" y="1647840"/>
                    <a:pt x="5186586" y="1664285"/>
                    <a:pt x="5167521" y="1678900"/>
                  </a:cubicBezTo>
                  <a:close/>
                  <a:moveTo>
                    <a:pt x="5113049" y="1535594"/>
                  </a:moveTo>
                  <a:lnTo>
                    <a:pt x="5113049" y="1505456"/>
                  </a:lnTo>
                  <a:cubicBezTo>
                    <a:pt x="5162476" y="1533064"/>
                    <a:pt x="5206677" y="1561296"/>
                    <a:pt x="5215607" y="1609353"/>
                  </a:cubicBezTo>
                  <a:cubicBezTo>
                    <a:pt x="5214908" y="1613133"/>
                    <a:pt x="5213985" y="1616794"/>
                    <a:pt x="5212854" y="1620336"/>
                  </a:cubicBezTo>
                  <a:cubicBezTo>
                    <a:pt x="5194757" y="1583278"/>
                    <a:pt x="5154439" y="1558647"/>
                    <a:pt x="5113049" y="1535594"/>
                  </a:cubicBezTo>
                  <a:close/>
                  <a:moveTo>
                    <a:pt x="5107528" y="1532543"/>
                  </a:moveTo>
                  <a:cubicBezTo>
                    <a:pt x="5105430" y="1531382"/>
                    <a:pt x="5103317" y="1530221"/>
                    <a:pt x="5101218" y="1529060"/>
                  </a:cubicBezTo>
                  <a:cubicBezTo>
                    <a:pt x="5097973" y="1527274"/>
                    <a:pt x="5094744" y="1525488"/>
                    <a:pt x="5091529" y="1523702"/>
                  </a:cubicBezTo>
                  <a:lnTo>
                    <a:pt x="5091529" y="1493550"/>
                  </a:lnTo>
                  <a:cubicBezTo>
                    <a:pt x="5093866" y="1494845"/>
                    <a:pt x="5096218" y="1496139"/>
                    <a:pt x="5098554" y="1497434"/>
                  </a:cubicBezTo>
                  <a:cubicBezTo>
                    <a:pt x="5101560" y="1499086"/>
                    <a:pt x="5104551" y="1500738"/>
                    <a:pt x="5107528" y="1502390"/>
                  </a:cubicBezTo>
                  <a:lnTo>
                    <a:pt x="5107528" y="1532543"/>
                  </a:lnTo>
                  <a:close/>
                  <a:moveTo>
                    <a:pt x="5101218" y="1492597"/>
                  </a:moveTo>
                  <a:cubicBezTo>
                    <a:pt x="5097973" y="1490811"/>
                    <a:pt x="5094744" y="1489025"/>
                    <a:pt x="5091529" y="1487240"/>
                  </a:cubicBezTo>
                  <a:lnTo>
                    <a:pt x="5091529" y="1457087"/>
                  </a:lnTo>
                  <a:cubicBezTo>
                    <a:pt x="5093866" y="1458382"/>
                    <a:pt x="5096202" y="1459677"/>
                    <a:pt x="5098539" y="1460956"/>
                  </a:cubicBezTo>
                  <a:cubicBezTo>
                    <a:pt x="5101545" y="1462608"/>
                    <a:pt x="5104537" y="1464260"/>
                    <a:pt x="5107513" y="1465912"/>
                  </a:cubicBezTo>
                  <a:lnTo>
                    <a:pt x="5107513" y="1496065"/>
                  </a:lnTo>
                  <a:cubicBezTo>
                    <a:pt x="5105430" y="1494919"/>
                    <a:pt x="5103317" y="1493758"/>
                    <a:pt x="5101218" y="1492597"/>
                  </a:cubicBezTo>
                  <a:close/>
                  <a:moveTo>
                    <a:pt x="5091529" y="1419910"/>
                  </a:moveTo>
                  <a:cubicBezTo>
                    <a:pt x="5094744" y="1418124"/>
                    <a:pt x="5097973" y="1416338"/>
                    <a:pt x="5101218" y="1414552"/>
                  </a:cubicBezTo>
                  <a:cubicBezTo>
                    <a:pt x="5103317" y="1413391"/>
                    <a:pt x="5105430" y="1412230"/>
                    <a:pt x="5107528" y="1411069"/>
                  </a:cubicBezTo>
                  <a:lnTo>
                    <a:pt x="5107528" y="1441222"/>
                  </a:lnTo>
                  <a:cubicBezTo>
                    <a:pt x="5104551" y="1442874"/>
                    <a:pt x="5101560" y="1444526"/>
                    <a:pt x="5098554" y="1446178"/>
                  </a:cubicBezTo>
                  <a:cubicBezTo>
                    <a:pt x="5096218" y="1447473"/>
                    <a:pt x="5093880" y="1448752"/>
                    <a:pt x="5091544" y="1450047"/>
                  </a:cubicBezTo>
                  <a:lnTo>
                    <a:pt x="5091544" y="1419910"/>
                  </a:lnTo>
                  <a:close/>
                  <a:moveTo>
                    <a:pt x="5098554" y="1409715"/>
                  </a:moveTo>
                  <a:cubicBezTo>
                    <a:pt x="5096218" y="1411010"/>
                    <a:pt x="5093880" y="1412304"/>
                    <a:pt x="5091544" y="1413585"/>
                  </a:cubicBezTo>
                  <a:lnTo>
                    <a:pt x="5091544" y="1383432"/>
                  </a:lnTo>
                  <a:cubicBezTo>
                    <a:pt x="5094759" y="1381646"/>
                    <a:pt x="5097988" y="1379860"/>
                    <a:pt x="5101232" y="1378074"/>
                  </a:cubicBezTo>
                  <a:cubicBezTo>
                    <a:pt x="5103331" y="1376913"/>
                    <a:pt x="5105444" y="1375752"/>
                    <a:pt x="5107543" y="1374591"/>
                  </a:cubicBezTo>
                  <a:lnTo>
                    <a:pt x="5107543" y="1404744"/>
                  </a:lnTo>
                  <a:cubicBezTo>
                    <a:pt x="5104551" y="1406411"/>
                    <a:pt x="5101560" y="1408063"/>
                    <a:pt x="5098554" y="1409715"/>
                  </a:cubicBezTo>
                  <a:close/>
                  <a:moveTo>
                    <a:pt x="5113049" y="1371556"/>
                  </a:moveTo>
                  <a:cubicBezTo>
                    <a:pt x="5154439" y="1348502"/>
                    <a:pt x="5194771" y="1323871"/>
                    <a:pt x="5212854" y="1286813"/>
                  </a:cubicBezTo>
                  <a:cubicBezTo>
                    <a:pt x="5213985" y="1290355"/>
                    <a:pt x="5214908" y="1294016"/>
                    <a:pt x="5215607" y="1297796"/>
                  </a:cubicBezTo>
                  <a:cubicBezTo>
                    <a:pt x="5206677" y="1345868"/>
                    <a:pt x="5162476" y="1374086"/>
                    <a:pt x="5113049" y="1401693"/>
                  </a:cubicBezTo>
                  <a:lnTo>
                    <a:pt x="5113049" y="1371556"/>
                  </a:lnTo>
                  <a:close/>
                  <a:moveTo>
                    <a:pt x="5113049" y="1365230"/>
                  </a:moveTo>
                  <a:lnTo>
                    <a:pt x="5113049" y="1262182"/>
                  </a:lnTo>
                  <a:cubicBezTo>
                    <a:pt x="5132130" y="1251555"/>
                    <a:pt x="5150986" y="1240587"/>
                    <a:pt x="5167550" y="1228234"/>
                  </a:cubicBezTo>
                  <a:cubicBezTo>
                    <a:pt x="5186601" y="1242849"/>
                    <a:pt x="5201840" y="1259309"/>
                    <a:pt x="5210205" y="1279565"/>
                  </a:cubicBezTo>
                  <a:cubicBezTo>
                    <a:pt x="5194771" y="1316920"/>
                    <a:pt x="5155867" y="1341314"/>
                    <a:pt x="5113049" y="1365230"/>
                  </a:cubicBezTo>
                  <a:close/>
                  <a:moveTo>
                    <a:pt x="5171941" y="1224870"/>
                  </a:moveTo>
                  <a:cubicBezTo>
                    <a:pt x="5177819" y="1220272"/>
                    <a:pt x="5183386" y="1215479"/>
                    <a:pt x="5188491" y="1210434"/>
                  </a:cubicBezTo>
                  <a:cubicBezTo>
                    <a:pt x="5202168" y="1224900"/>
                    <a:pt x="5211902" y="1241420"/>
                    <a:pt x="5215593" y="1261333"/>
                  </a:cubicBezTo>
                  <a:cubicBezTo>
                    <a:pt x="5214893" y="1265114"/>
                    <a:pt x="5213970" y="1268775"/>
                    <a:pt x="5212839" y="1272317"/>
                  </a:cubicBezTo>
                  <a:cubicBezTo>
                    <a:pt x="5203850" y="1253862"/>
                    <a:pt x="5189354" y="1238488"/>
                    <a:pt x="5171941" y="1224870"/>
                  </a:cubicBezTo>
                  <a:close/>
                  <a:moveTo>
                    <a:pt x="5188491" y="1202844"/>
                  </a:moveTo>
                  <a:cubicBezTo>
                    <a:pt x="5183371" y="1197799"/>
                    <a:pt x="5177819" y="1193006"/>
                    <a:pt x="5171941" y="1188408"/>
                  </a:cubicBezTo>
                  <a:cubicBezTo>
                    <a:pt x="5177819" y="1183809"/>
                    <a:pt x="5183386" y="1179016"/>
                    <a:pt x="5188491" y="1173971"/>
                  </a:cubicBezTo>
                  <a:cubicBezTo>
                    <a:pt x="5192821" y="1178555"/>
                    <a:pt x="5196751" y="1183362"/>
                    <a:pt x="5200218" y="1188408"/>
                  </a:cubicBezTo>
                  <a:cubicBezTo>
                    <a:pt x="5196751" y="1193453"/>
                    <a:pt x="5192821" y="1198260"/>
                    <a:pt x="5188491" y="1202844"/>
                  </a:cubicBezTo>
                  <a:close/>
                  <a:moveTo>
                    <a:pt x="5188491" y="1166396"/>
                  </a:moveTo>
                  <a:cubicBezTo>
                    <a:pt x="5183371" y="1161351"/>
                    <a:pt x="5177819" y="1156558"/>
                    <a:pt x="5171941" y="1151960"/>
                  </a:cubicBezTo>
                  <a:cubicBezTo>
                    <a:pt x="5189354" y="1138342"/>
                    <a:pt x="5203850" y="1122968"/>
                    <a:pt x="5212854" y="1104528"/>
                  </a:cubicBezTo>
                  <a:cubicBezTo>
                    <a:pt x="5213985" y="1108070"/>
                    <a:pt x="5214908" y="1111731"/>
                    <a:pt x="5215607" y="1115512"/>
                  </a:cubicBezTo>
                  <a:cubicBezTo>
                    <a:pt x="5211902" y="1135410"/>
                    <a:pt x="5202168" y="1151930"/>
                    <a:pt x="5188491" y="1166396"/>
                  </a:cubicBezTo>
                  <a:close/>
                  <a:moveTo>
                    <a:pt x="5167536" y="1148596"/>
                  </a:moveTo>
                  <a:cubicBezTo>
                    <a:pt x="5150971" y="1136228"/>
                    <a:pt x="5132130" y="1125260"/>
                    <a:pt x="5113035" y="1114633"/>
                  </a:cubicBezTo>
                  <a:lnTo>
                    <a:pt x="5113035" y="1011585"/>
                  </a:lnTo>
                  <a:cubicBezTo>
                    <a:pt x="5155853" y="1035516"/>
                    <a:pt x="5194757" y="1059909"/>
                    <a:pt x="5210189" y="1097265"/>
                  </a:cubicBezTo>
                  <a:cubicBezTo>
                    <a:pt x="5201826" y="1117521"/>
                    <a:pt x="5186586" y="1133981"/>
                    <a:pt x="5167536" y="1148596"/>
                  </a:cubicBezTo>
                  <a:close/>
                  <a:moveTo>
                    <a:pt x="5113049" y="1005274"/>
                  </a:moveTo>
                  <a:lnTo>
                    <a:pt x="5113049" y="975137"/>
                  </a:lnTo>
                  <a:cubicBezTo>
                    <a:pt x="5162476" y="1002744"/>
                    <a:pt x="5206677" y="1030977"/>
                    <a:pt x="5215607" y="1079049"/>
                  </a:cubicBezTo>
                  <a:cubicBezTo>
                    <a:pt x="5214908" y="1082829"/>
                    <a:pt x="5213985" y="1086490"/>
                    <a:pt x="5212854" y="1090032"/>
                  </a:cubicBezTo>
                  <a:cubicBezTo>
                    <a:pt x="5194757" y="1052959"/>
                    <a:pt x="5154439" y="1028313"/>
                    <a:pt x="5113049" y="1005274"/>
                  </a:cubicBezTo>
                  <a:close/>
                  <a:moveTo>
                    <a:pt x="5107528" y="1002208"/>
                  </a:moveTo>
                  <a:cubicBezTo>
                    <a:pt x="5105430" y="1001048"/>
                    <a:pt x="5103317" y="999887"/>
                    <a:pt x="5101218" y="998726"/>
                  </a:cubicBezTo>
                  <a:cubicBezTo>
                    <a:pt x="5097973" y="996940"/>
                    <a:pt x="5094744" y="995154"/>
                    <a:pt x="5091529" y="993368"/>
                  </a:cubicBezTo>
                  <a:lnTo>
                    <a:pt x="5091529" y="963216"/>
                  </a:lnTo>
                  <a:cubicBezTo>
                    <a:pt x="5093866" y="964511"/>
                    <a:pt x="5096202" y="965805"/>
                    <a:pt x="5098539" y="967100"/>
                  </a:cubicBezTo>
                  <a:cubicBezTo>
                    <a:pt x="5101545" y="968752"/>
                    <a:pt x="5104537" y="970404"/>
                    <a:pt x="5107513" y="972071"/>
                  </a:cubicBezTo>
                  <a:lnTo>
                    <a:pt x="5107513" y="1002208"/>
                  </a:lnTo>
                  <a:close/>
                  <a:moveTo>
                    <a:pt x="5101218" y="962263"/>
                  </a:moveTo>
                  <a:cubicBezTo>
                    <a:pt x="5097973" y="960477"/>
                    <a:pt x="5094744" y="958691"/>
                    <a:pt x="5091529" y="956905"/>
                  </a:cubicBezTo>
                  <a:lnTo>
                    <a:pt x="5091529" y="926753"/>
                  </a:lnTo>
                  <a:cubicBezTo>
                    <a:pt x="5093866" y="928048"/>
                    <a:pt x="5096218" y="929342"/>
                    <a:pt x="5098554" y="930637"/>
                  </a:cubicBezTo>
                  <a:cubicBezTo>
                    <a:pt x="5101560" y="932289"/>
                    <a:pt x="5104551" y="933941"/>
                    <a:pt x="5107528" y="935593"/>
                  </a:cubicBezTo>
                  <a:lnTo>
                    <a:pt x="5107528" y="965746"/>
                  </a:lnTo>
                  <a:cubicBezTo>
                    <a:pt x="5105430" y="964585"/>
                    <a:pt x="5103317" y="963424"/>
                    <a:pt x="5101218" y="962263"/>
                  </a:cubicBezTo>
                  <a:close/>
                  <a:moveTo>
                    <a:pt x="5091529" y="889546"/>
                  </a:moveTo>
                  <a:cubicBezTo>
                    <a:pt x="5094744" y="887760"/>
                    <a:pt x="5097973" y="885974"/>
                    <a:pt x="5101218" y="884188"/>
                  </a:cubicBezTo>
                  <a:cubicBezTo>
                    <a:pt x="5103317" y="883027"/>
                    <a:pt x="5105430" y="881866"/>
                    <a:pt x="5107528" y="880705"/>
                  </a:cubicBezTo>
                  <a:lnTo>
                    <a:pt x="5107528" y="910858"/>
                  </a:lnTo>
                  <a:cubicBezTo>
                    <a:pt x="5104551" y="912510"/>
                    <a:pt x="5101560" y="914162"/>
                    <a:pt x="5098554" y="915814"/>
                  </a:cubicBezTo>
                  <a:cubicBezTo>
                    <a:pt x="5096218" y="917109"/>
                    <a:pt x="5093880" y="918404"/>
                    <a:pt x="5091529" y="919698"/>
                  </a:cubicBezTo>
                  <a:lnTo>
                    <a:pt x="5091529" y="889546"/>
                  </a:lnTo>
                  <a:close/>
                  <a:moveTo>
                    <a:pt x="5098554" y="879351"/>
                  </a:moveTo>
                  <a:cubicBezTo>
                    <a:pt x="5096218" y="880646"/>
                    <a:pt x="5093880" y="881941"/>
                    <a:pt x="5091529" y="883235"/>
                  </a:cubicBezTo>
                  <a:lnTo>
                    <a:pt x="5091529" y="853083"/>
                  </a:lnTo>
                  <a:cubicBezTo>
                    <a:pt x="5094744" y="851297"/>
                    <a:pt x="5097973" y="849511"/>
                    <a:pt x="5101218" y="847725"/>
                  </a:cubicBezTo>
                  <a:cubicBezTo>
                    <a:pt x="5103317" y="846564"/>
                    <a:pt x="5105430" y="845403"/>
                    <a:pt x="5107528" y="844242"/>
                  </a:cubicBezTo>
                  <a:lnTo>
                    <a:pt x="5107528" y="874395"/>
                  </a:lnTo>
                  <a:cubicBezTo>
                    <a:pt x="5104551" y="876047"/>
                    <a:pt x="5101560" y="877699"/>
                    <a:pt x="5098554" y="879351"/>
                  </a:cubicBezTo>
                  <a:close/>
                  <a:moveTo>
                    <a:pt x="5113049" y="841177"/>
                  </a:moveTo>
                  <a:cubicBezTo>
                    <a:pt x="5154439" y="818123"/>
                    <a:pt x="5194771" y="793492"/>
                    <a:pt x="5212854" y="756419"/>
                  </a:cubicBezTo>
                  <a:cubicBezTo>
                    <a:pt x="5213970" y="759961"/>
                    <a:pt x="5214908" y="763622"/>
                    <a:pt x="5215607" y="767402"/>
                  </a:cubicBezTo>
                  <a:cubicBezTo>
                    <a:pt x="5206677" y="815474"/>
                    <a:pt x="5162476" y="843707"/>
                    <a:pt x="5113049" y="871314"/>
                  </a:cubicBezTo>
                  <a:lnTo>
                    <a:pt x="5113049" y="841177"/>
                  </a:lnTo>
                  <a:close/>
                  <a:moveTo>
                    <a:pt x="5113049" y="834866"/>
                  </a:moveTo>
                  <a:lnTo>
                    <a:pt x="5113049" y="731818"/>
                  </a:lnTo>
                  <a:cubicBezTo>
                    <a:pt x="5132144" y="721191"/>
                    <a:pt x="5150986" y="710223"/>
                    <a:pt x="5167550" y="697855"/>
                  </a:cubicBezTo>
                  <a:cubicBezTo>
                    <a:pt x="5186601" y="712470"/>
                    <a:pt x="5201840" y="728930"/>
                    <a:pt x="5210205" y="749186"/>
                  </a:cubicBezTo>
                  <a:cubicBezTo>
                    <a:pt x="5194771" y="786542"/>
                    <a:pt x="5155867" y="810935"/>
                    <a:pt x="5113049" y="834866"/>
                  </a:cubicBezTo>
                  <a:close/>
                  <a:moveTo>
                    <a:pt x="5171941" y="694491"/>
                  </a:moveTo>
                  <a:cubicBezTo>
                    <a:pt x="5177819" y="689893"/>
                    <a:pt x="5183371" y="685101"/>
                    <a:pt x="5188491" y="680055"/>
                  </a:cubicBezTo>
                  <a:cubicBezTo>
                    <a:pt x="5202153" y="694521"/>
                    <a:pt x="5211902" y="711041"/>
                    <a:pt x="5215593" y="730954"/>
                  </a:cubicBezTo>
                  <a:cubicBezTo>
                    <a:pt x="5214893" y="734735"/>
                    <a:pt x="5213970" y="738396"/>
                    <a:pt x="5212839" y="741938"/>
                  </a:cubicBezTo>
                  <a:cubicBezTo>
                    <a:pt x="5203850" y="723483"/>
                    <a:pt x="5189354" y="708109"/>
                    <a:pt x="5171941" y="694491"/>
                  </a:cubicBezTo>
                  <a:close/>
                  <a:moveTo>
                    <a:pt x="5188491" y="672465"/>
                  </a:moveTo>
                  <a:cubicBezTo>
                    <a:pt x="5183371" y="667420"/>
                    <a:pt x="5177819" y="662627"/>
                    <a:pt x="5171941" y="658029"/>
                  </a:cubicBezTo>
                  <a:cubicBezTo>
                    <a:pt x="5177819" y="653430"/>
                    <a:pt x="5183371" y="648638"/>
                    <a:pt x="5188491" y="643592"/>
                  </a:cubicBezTo>
                  <a:cubicBezTo>
                    <a:pt x="5192821" y="648176"/>
                    <a:pt x="5196736" y="652983"/>
                    <a:pt x="5200218" y="658029"/>
                  </a:cubicBezTo>
                  <a:cubicBezTo>
                    <a:pt x="5196751" y="663074"/>
                    <a:pt x="5192837" y="667881"/>
                    <a:pt x="5188491" y="672465"/>
                  </a:cubicBezTo>
                  <a:close/>
                  <a:moveTo>
                    <a:pt x="5188491" y="636017"/>
                  </a:moveTo>
                  <a:cubicBezTo>
                    <a:pt x="5183371" y="630972"/>
                    <a:pt x="5177819" y="626179"/>
                    <a:pt x="5171941" y="621581"/>
                  </a:cubicBezTo>
                  <a:cubicBezTo>
                    <a:pt x="5189354" y="607963"/>
                    <a:pt x="5203850" y="592589"/>
                    <a:pt x="5212839" y="574149"/>
                  </a:cubicBezTo>
                  <a:cubicBezTo>
                    <a:pt x="5213955" y="577691"/>
                    <a:pt x="5214893" y="581352"/>
                    <a:pt x="5215593" y="585133"/>
                  </a:cubicBezTo>
                  <a:cubicBezTo>
                    <a:pt x="5211902" y="605031"/>
                    <a:pt x="5202168" y="621551"/>
                    <a:pt x="5188491" y="636017"/>
                  </a:cubicBezTo>
                  <a:close/>
                  <a:moveTo>
                    <a:pt x="5167550" y="618217"/>
                  </a:moveTo>
                  <a:cubicBezTo>
                    <a:pt x="5147563" y="603304"/>
                    <a:pt x="5124257" y="590416"/>
                    <a:pt x="5101218" y="577706"/>
                  </a:cubicBezTo>
                  <a:cubicBezTo>
                    <a:pt x="5097973" y="575920"/>
                    <a:pt x="5094744" y="574134"/>
                    <a:pt x="5091529" y="572348"/>
                  </a:cubicBezTo>
                  <a:lnTo>
                    <a:pt x="5091529" y="469285"/>
                  </a:lnTo>
                  <a:cubicBezTo>
                    <a:pt x="5093866" y="470580"/>
                    <a:pt x="5096218" y="471875"/>
                    <a:pt x="5098554" y="473169"/>
                  </a:cubicBezTo>
                  <a:cubicBezTo>
                    <a:pt x="5146879" y="499839"/>
                    <a:pt x="5193044" y="525348"/>
                    <a:pt x="5210205" y="566886"/>
                  </a:cubicBezTo>
                  <a:cubicBezTo>
                    <a:pt x="5201840" y="587142"/>
                    <a:pt x="5186601" y="603602"/>
                    <a:pt x="5167550" y="618217"/>
                  </a:cubicBezTo>
                  <a:close/>
                  <a:moveTo>
                    <a:pt x="5101218" y="468332"/>
                  </a:moveTo>
                  <a:cubicBezTo>
                    <a:pt x="5097973" y="466546"/>
                    <a:pt x="5094744" y="464761"/>
                    <a:pt x="5091529" y="462975"/>
                  </a:cubicBezTo>
                  <a:lnTo>
                    <a:pt x="5091529" y="432822"/>
                  </a:lnTo>
                  <a:cubicBezTo>
                    <a:pt x="5093866" y="434117"/>
                    <a:pt x="5096218" y="435412"/>
                    <a:pt x="5098554" y="436706"/>
                  </a:cubicBezTo>
                  <a:cubicBezTo>
                    <a:pt x="5153561" y="467067"/>
                    <a:pt x="5205799" y="495925"/>
                    <a:pt x="5215593" y="548655"/>
                  </a:cubicBezTo>
                  <a:cubicBezTo>
                    <a:pt x="5214893" y="552435"/>
                    <a:pt x="5213970" y="556096"/>
                    <a:pt x="5212839" y="559638"/>
                  </a:cubicBezTo>
                  <a:cubicBezTo>
                    <a:pt x="5193044" y="519053"/>
                    <a:pt x="5146565" y="493365"/>
                    <a:pt x="5101218" y="468332"/>
                  </a:cubicBezTo>
                  <a:close/>
                  <a:moveTo>
                    <a:pt x="5086023" y="459909"/>
                  </a:moveTo>
                  <a:cubicBezTo>
                    <a:pt x="5068460" y="450086"/>
                    <a:pt x="5051569" y="440174"/>
                    <a:pt x="5036716" y="429295"/>
                  </a:cubicBezTo>
                  <a:cubicBezTo>
                    <a:pt x="5043815" y="424101"/>
                    <a:pt x="5051390" y="419130"/>
                    <a:pt x="5059263" y="414278"/>
                  </a:cubicBezTo>
                  <a:cubicBezTo>
                    <a:pt x="5067985" y="419591"/>
                    <a:pt x="5076974" y="424726"/>
                    <a:pt x="5086023" y="429771"/>
                  </a:cubicBezTo>
                  <a:lnTo>
                    <a:pt x="5086023" y="459909"/>
                  </a:lnTo>
                  <a:close/>
                  <a:moveTo>
                    <a:pt x="5064532" y="411063"/>
                  </a:moveTo>
                  <a:cubicBezTo>
                    <a:pt x="5071512" y="406881"/>
                    <a:pt x="5078700" y="402773"/>
                    <a:pt x="5086007" y="398681"/>
                  </a:cubicBezTo>
                  <a:lnTo>
                    <a:pt x="5086007" y="423446"/>
                  </a:lnTo>
                  <a:cubicBezTo>
                    <a:pt x="5078700" y="419368"/>
                    <a:pt x="5071512" y="415245"/>
                    <a:pt x="5064532" y="411063"/>
                  </a:cubicBezTo>
                  <a:close/>
                  <a:moveTo>
                    <a:pt x="5059248" y="407864"/>
                  </a:moveTo>
                  <a:cubicBezTo>
                    <a:pt x="5051375" y="403012"/>
                    <a:pt x="5043800" y="398041"/>
                    <a:pt x="5036701" y="392847"/>
                  </a:cubicBezTo>
                  <a:cubicBezTo>
                    <a:pt x="5043800" y="387653"/>
                    <a:pt x="5051375" y="382682"/>
                    <a:pt x="5059248" y="377830"/>
                  </a:cubicBezTo>
                  <a:cubicBezTo>
                    <a:pt x="5067702" y="382980"/>
                    <a:pt x="5076408" y="387950"/>
                    <a:pt x="5085174" y="392847"/>
                  </a:cubicBezTo>
                  <a:cubicBezTo>
                    <a:pt x="5076408" y="397728"/>
                    <a:pt x="5067702" y="402699"/>
                    <a:pt x="5059248" y="407864"/>
                  </a:cubicBezTo>
                  <a:close/>
                  <a:moveTo>
                    <a:pt x="5032221" y="389483"/>
                  </a:moveTo>
                  <a:cubicBezTo>
                    <a:pt x="5026044" y="384736"/>
                    <a:pt x="5020256" y="379809"/>
                    <a:pt x="5014987" y="374615"/>
                  </a:cubicBezTo>
                  <a:cubicBezTo>
                    <a:pt x="5020270" y="369421"/>
                    <a:pt x="5026044" y="364480"/>
                    <a:pt x="5032221" y="359747"/>
                  </a:cubicBezTo>
                  <a:cubicBezTo>
                    <a:pt x="5039156" y="364927"/>
                    <a:pt x="5046479" y="369853"/>
                    <a:pt x="5054054" y="374615"/>
                  </a:cubicBezTo>
                  <a:cubicBezTo>
                    <a:pt x="5046479" y="379378"/>
                    <a:pt x="5039156" y="384304"/>
                    <a:pt x="5032221" y="389483"/>
                  </a:cubicBezTo>
                  <a:close/>
                  <a:moveTo>
                    <a:pt x="5011281" y="370820"/>
                  </a:moveTo>
                  <a:cubicBezTo>
                    <a:pt x="4997619" y="356354"/>
                    <a:pt x="4987885" y="339834"/>
                    <a:pt x="4984179" y="319921"/>
                  </a:cubicBezTo>
                  <a:cubicBezTo>
                    <a:pt x="4984879" y="316141"/>
                    <a:pt x="4985801" y="312479"/>
                    <a:pt x="4986933" y="308938"/>
                  </a:cubicBezTo>
                  <a:cubicBezTo>
                    <a:pt x="4995937" y="327377"/>
                    <a:pt x="5010433" y="342751"/>
                    <a:pt x="5027831" y="356369"/>
                  </a:cubicBezTo>
                  <a:cubicBezTo>
                    <a:pt x="5021952" y="360983"/>
                    <a:pt x="5016386" y="365775"/>
                    <a:pt x="5011281" y="370820"/>
                  </a:cubicBezTo>
                  <a:close/>
                  <a:moveTo>
                    <a:pt x="4982602" y="304755"/>
                  </a:moveTo>
                  <a:cubicBezTo>
                    <a:pt x="4982572" y="303743"/>
                    <a:pt x="4982512" y="302731"/>
                    <a:pt x="4982512" y="301704"/>
                  </a:cubicBezTo>
                  <a:cubicBezTo>
                    <a:pt x="4982512" y="300663"/>
                    <a:pt x="4982572" y="299665"/>
                    <a:pt x="4982602" y="298638"/>
                  </a:cubicBezTo>
                  <a:cubicBezTo>
                    <a:pt x="4982959" y="299665"/>
                    <a:pt x="4983346" y="300692"/>
                    <a:pt x="4983748" y="301704"/>
                  </a:cubicBezTo>
                  <a:cubicBezTo>
                    <a:pt x="4983346" y="302716"/>
                    <a:pt x="4982974" y="303729"/>
                    <a:pt x="4982602" y="304755"/>
                  </a:cubicBezTo>
                  <a:close/>
                  <a:moveTo>
                    <a:pt x="4984179" y="283473"/>
                  </a:moveTo>
                  <a:cubicBezTo>
                    <a:pt x="4986754" y="269572"/>
                    <a:pt x="4992291" y="257339"/>
                    <a:pt x="5000045" y="246296"/>
                  </a:cubicBezTo>
                  <a:cubicBezTo>
                    <a:pt x="5003408" y="246817"/>
                    <a:pt x="5006876" y="247099"/>
                    <a:pt x="5010477" y="247099"/>
                  </a:cubicBezTo>
                  <a:cubicBezTo>
                    <a:pt x="5018469" y="247099"/>
                    <a:pt x="5025866" y="245730"/>
                    <a:pt x="5032757" y="243260"/>
                  </a:cubicBezTo>
                  <a:cubicBezTo>
                    <a:pt x="5013171" y="257800"/>
                    <a:pt x="4996770" y="274290"/>
                    <a:pt x="4986933" y="294456"/>
                  </a:cubicBezTo>
                  <a:cubicBezTo>
                    <a:pt x="4985801" y="290914"/>
                    <a:pt x="4984879" y="287253"/>
                    <a:pt x="4984179" y="283473"/>
                  </a:cubicBezTo>
                  <a:close/>
                  <a:moveTo>
                    <a:pt x="5010463" y="241578"/>
                  </a:moveTo>
                  <a:cubicBezTo>
                    <a:pt x="5009703" y="241578"/>
                    <a:pt x="5008974" y="241518"/>
                    <a:pt x="5008230" y="241489"/>
                  </a:cubicBezTo>
                  <a:cubicBezTo>
                    <a:pt x="5025524" y="233853"/>
                    <a:pt x="5039573" y="218941"/>
                    <a:pt x="5051792" y="200219"/>
                  </a:cubicBezTo>
                  <a:cubicBezTo>
                    <a:pt x="5062761" y="193149"/>
                    <a:pt x="5074473" y="186392"/>
                    <a:pt x="5086499" y="179665"/>
                  </a:cubicBezTo>
                  <a:cubicBezTo>
                    <a:pt x="5067360" y="214789"/>
                    <a:pt x="5044351" y="241578"/>
                    <a:pt x="5010463" y="241578"/>
                  </a:cubicBezTo>
                  <a:close/>
                  <a:moveTo>
                    <a:pt x="5165482" y="6787"/>
                  </a:moveTo>
                  <a:cubicBezTo>
                    <a:pt x="5127992" y="23202"/>
                    <a:pt x="5105802" y="73819"/>
                    <a:pt x="5084222" y="123081"/>
                  </a:cubicBezTo>
                  <a:cubicBezTo>
                    <a:pt x="5081290" y="129793"/>
                    <a:pt x="5078328" y="136535"/>
                    <a:pt x="5075337" y="143202"/>
                  </a:cubicBezTo>
                  <a:cubicBezTo>
                    <a:pt x="5064338" y="149483"/>
                    <a:pt x="5053548" y="155957"/>
                    <a:pt x="5043398" y="162818"/>
                  </a:cubicBezTo>
                  <a:cubicBezTo>
                    <a:pt x="5049247" y="150614"/>
                    <a:pt x="5054813" y="137919"/>
                    <a:pt x="5060350" y="125298"/>
                  </a:cubicBezTo>
                  <a:cubicBezTo>
                    <a:pt x="5085859" y="67032"/>
                    <a:pt x="5112246" y="6802"/>
                    <a:pt x="5163056" y="6802"/>
                  </a:cubicBezTo>
                  <a:lnTo>
                    <a:pt x="5165482" y="6802"/>
                  </a:lnTo>
                  <a:close/>
                  <a:moveTo>
                    <a:pt x="5136535" y="6787"/>
                  </a:moveTo>
                  <a:cubicBezTo>
                    <a:pt x="5099045" y="23202"/>
                    <a:pt x="5076855" y="73804"/>
                    <a:pt x="5055290" y="123081"/>
                  </a:cubicBezTo>
                  <a:cubicBezTo>
                    <a:pt x="5048414" y="138797"/>
                    <a:pt x="5041464" y="154647"/>
                    <a:pt x="5033992" y="169426"/>
                  </a:cubicBezTo>
                  <a:cubicBezTo>
                    <a:pt x="5009942" y="187062"/>
                    <a:pt x="4990520" y="207541"/>
                    <a:pt x="4981887" y="234002"/>
                  </a:cubicBezTo>
                  <a:cubicBezTo>
                    <a:pt x="4981768" y="234062"/>
                    <a:pt x="4981650" y="234122"/>
                    <a:pt x="4981530" y="234181"/>
                  </a:cubicBezTo>
                  <a:cubicBezTo>
                    <a:pt x="4965769" y="225653"/>
                    <a:pt x="4952792" y="210354"/>
                    <a:pt x="4941347" y="191661"/>
                  </a:cubicBezTo>
                  <a:cubicBezTo>
                    <a:pt x="4953208" y="171658"/>
                    <a:pt x="4963433" y="148337"/>
                    <a:pt x="4973523" y="125283"/>
                  </a:cubicBezTo>
                  <a:cubicBezTo>
                    <a:pt x="4999032" y="67017"/>
                    <a:pt x="5025420" y="6787"/>
                    <a:pt x="5076230" y="6787"/>
                  </a:cubicBezTo>
                  <a:lnTo>
                    <a:pt x="5136535" y="6787"/>
                  </a:lnTo>
                  <a:close/>
                  <a:moveTo>
                    <a:pt x="5049709" y="6787"/>
                  </a:moveTo>
                  <a:cubicBezTo>
                    <a:pt x="5012218" y="23202"/>
                    <a:pt x="4990029" y="73804"/>
                    <a:pt x="4968463" y="123081"/>
                  </a:cubicBezTo>
                  <a:cubicBezTo>
                    <a:pt x="4958879" y="144958"/>
                    <a:pt x="4949175" y="167104"/>
                    <a:pt x="4938117" y="186243"/>
                  </a:cubicBezTo>
                  <a:cubicBezTo>
                    <a:pt x="4934158" y="179397"/>
                    <a:pt x="4930378" y="172179"/>
                    <a:pt x="4926717" y="164708"/>
                  </a:cubicBezTo>
                  <a:cubicBezTo>
                    <a:pt x="4932908" y="151924"/>
                    <a:pt x="4938757" y="138559"/>
                    <a:pt x="4944576" y="125283"/>
                  </a:cubicBezTo>
                  <a:cubicBezTo>
                    <a:pt x="4970086" y="67017"/>
                    <a:pt x="4996473" y="6772"/>
                    <a:pt x="5047282" y="6772"/>
                  </a:cubicBezTo>
                  <a:lnTo>
                    <a:pt x="5049709" y="6772"/>
                  </a:lnTo>
                  <a:close/>
                  <a:moveTo>
                    <a:pt x="4915629" y="125283"/>
                  </a:moveTo>
                  <a:cubicBezTo>
                    <a:pt x="4941138" y="67017"/>
                    <a:pt x="4967526" y="6787"/>
                    <a:pt x="5018336" y="6787"/>
                  </a:cubicBezTo>
                  <a:lnTo>
                    <a:pt x="5020776" y="6787"/>
                  </a:lnTo>
                  <a:cubicBezTo>
                    <a:pt x="4983286" y="23202"/>
                    <a:pt x="4961096" y="73819"/>
                    <a:pt x="4939531" y="123081"/>
                  </a:cubicBezTo>
                  <a:cubicBezTo>
                    <a:pt x="4934337" y="134927"/>
                    <a:pt x="4929113" y="146863"/>
                    <a:pt x="4923651" y="158353"/>
                  </a:cubicBezTo>
                  <a:cubicBezTo>
                    <a:pt x="4919737" y="150108"/>
                    <a:pt x="4915941" y="141655"/>
                    <a:pt x="4912191" y="133156"/>
                  </a:cubicBezTo>
                  <a:cubicBezTo>
                    <a:pt x="4913322" y="130522"/>
                    <a:pt x="4914483" y="127903"/>
                    <a:pt x="4915629" y="125283"/>
                  </a:cubicBezTo>
                  <a:close/>
                  <a:moveTo>
                    <a:pt x="4799975" y="6787"/>
                  </a:moveTo>
                  <a:cubicBezTo>
                    <a:pt x="4850799" y="6787"/>
                    <a:pt x="4877172" y="67032"/>
                    <a:pt x="4902696" y="125298"/>
                  </a:cubicBezTo>
                  <a:cubicBezTo>
                    <a:pt x="4903440" y="126995"/>
                    <a:pt x="4904184" y="128692"/>
                    <a:pt x="4904928" y="130388"/>
                  </a:cubicBezTo>
                  <a:lnTo>
                    <a:pt x="4882009" y="130388"/>
                  </a:lnTo>
                  <a:cubicBezTo>
                    <a:pt x="4880937" y="127947"/>
                    <a:pt x="4879866" y="125522"/>
                    <a:pt x="4878809" y="123081"/>
                  </a:cubicBezTo>
                  <a:cubicBezTo>
                    <a:pt x="4857274" y="73893"/>
                    <a:pt x="4835113" y="23366"/>
                    <a:pt x="4797742" y="6876"/>
                  </a:cubicBezTo>
                  <a:cubicBezTo>
                    <a:pt x="4798486" y="6846"/>
                    <a:pt x="4799216" y="6787"/>
                    <a:pt x="4799975" y="6787"/>
                  </a:cubicBezTo>
                  <a:close/>
                  <a:moveTo>
                    <a:pt x="4771043" y="6787"/>
                  </a:moveTo>
                  <a:cubicBezTo>
                    <a:pt x="4771802" y="6787"/>
                    <a:pt x="4772531" y="6846"/>
                    <a:pt x="4773275" y="6876"/>
                  </a:cubicBezTo>
                  <a:cubicBezTo>
                    <a:pt x="4772531" y="7203"/>
                    <a:pt x="4771772" y="7546"/>
                    <a:pt x="4771043" y="7903"/>
                  </a:cubicBezTo>
                  <a:cubicBezTo>
                    <a:pt x="4770298" y="7546"/>
                    <a:pt x="4769554" y="7203"/>
                    <a:pt x="4768810" y="6876"/>
                  </a:cubicBezTo>
                  <a:cubicBezTo>
                    <a:pt x="4769540" y="6846"/>
                    <a:pt x="4770284" y="6787"/>
                    <a:pt x="4771043" y="6787"/>
                  </a:cubicBezTo>
                  <a:close/>
                  <a:moveTo>
                    <a:pt x="4742095" y="6787"/>
                  </a:moveTo>
                  <a:cubicBezTo>
                    <a:pt x="4742855" y="6787"/>
                    <a:pt x="4743584" y="6846"/>
                    <a:pt x="4744328" y="6876"/>
                  </a:cubicBezTo>
                  <a:cubicBezTo>
                    <a:pt x="4732586" y="12055"/>
                    <a:pt x="4722331" y="20583"/>
                    <a:pt x="4713149" y="31388"/>
                  </a:cubicBezTo>
                  <a:cubicBezTo>
                    <a:pt x="4709919" y="27578"/>
                    <a:pt x="4706541" y="24065"/>
                    <a:pt x="4703028" y="20866"/>
                  </a:cubicBezTo>
                  <a:cubicBezTo>
                    <a:pt x="4714339" y="12011"/>
                    <a:pt x="4727154" y="6787"/>
                    <a:pt x="4742095" y="6787"/>
                  </a:cubicBezTo>
                  <a:close/>
                  <a:moveTo>
                    <a:pt x="4655269" y="6787"/>
                  </a:moveTo>
                  <a:cubicBezTo>
                    <a:pt x="4670212" y="6787"/>
                    <a:pt x="4683025" y="12025"/>
                    <a:pt x="4694337" y="20851"/>
                  </a:cubicBezTo>
                  <a:cubicBezTo>
                    <a:pt x="4690824" y="24050"/>
                    <a:pt x="4687446" y="27563"/>
                    <a:pt x="4684217" y="31373"/>
                  </a:cubicBezTo>
                  <a:cubicBezTo>
                    <a:pt x="4675034" y="20568"/>
                    <a:pt x="4664779" y="12055"/>
                    <a:pt x="4653037" y="6861"/>
                  </a:cubicBezTo>
                  <a:cubicBezTo>
                    <a:pt x="4653781" y="6846"/>
                    <a:pt x="4654510" y="6787"/>
                    <a:pt x="4655269" y="6787"/>
                  </a:cubicBezTo>
                  <a:close/>
                  <a:moveTo>
                    <a:pt x="4626323" y="6787"/>
                  </a:moveTo>
                  <a:cubicBezTo>
                    <a:pt x="4627081" y="6787"/>
                    <a:pt x="4627811" y="6846"/>
                    <a:pt x="4628555" y="6876"/>
                  </a:cubicBezTo>
                  <a:cubicBezTo>
                    <a:pt x="4627811" y="7203"/>
                    <a:pt x="4627051" y="7546"/>
                    <a:pt x="4626323" y="7903"/>
                  </a:cubicBezTo>
                  <a:cubicBezTo>
                    <a:pt x="4625578" y="7546"/>
                    <a:pt x="4624834" y="7203"/>
                    <a:pt x="4624090" y="6876"/>
                  </a:cubicBezTo>
                  <a:cubicBezTo>
                    <a:pt x="4624834" y="6846"/>
                    <a:pt x="4625563" y="6787"/>
                    <a:pt x="4626323" y="6787"/>
                  </a:cubicBezTo>
                  <a:close/>
                  <a:moveTo>
                    <a:pt x="4597375" y="6787"/>
                  </a:moveTo>
                  <a:cubicBezTo>
                    <a:pt x="4598134" y="6787"/>
                    <a:pt x="4598863" y="6846"/>
                    <a:pt x="4599608" y="6876"/>
                  </a:cubicBezTo>
                  <a:cubicBezTo>
                    <a:pt x="4564945" y="22175"/>
                    <a:pt x="4543381" y="66720"/>
                    <a:pt x="4523259" y="112321"/>
                  </a:cubicBezTo>
                  <a:lnTo>
                    <a:pt x="4500354" y="112306"/>
                  </a:lnTo>
                  <a:cubicBezTo>
                    <a:pt x="4524211" y="58415"/>
                    <a:pt x="4550331" y="6787"/>
                    <a:pt x="4597375" y="6787"/>
                  </a:cubicBezTo>
                  <a:close/>
                  <a:moveTo>
                    <a:pt x="4491900" y="117812"/>
                  </a:moveTo>
                  <a:cubicBezTo>
                    <a:pt x="4491127" y="119569"/>
                    <a:pt x="4490368" y="121325"/>
                    <a:pt x="4489594" y="123066"/>
                  </a:cubicBezTo>
                  <a:cubicBezTo>
                    <a:pt x="4489117" y="124152"/>
                    <a:pt x="4488641" y="125224"/>
                    <a:pt x="4488165" y="126310"/>
                  </a:cubicBezTo>
                  <a:cubicBezTo>
                    <a:pt x="4487689" y="125224"/>
                    <a:pt x="4487213" y="124152"/>
                    <a:pt x="4486737" y="123066"/>
                  </a:cubicBezTo>
                  <a:cubicBezTo>
                    <a:pt x="4485963" y="121310"/>
                    <a:pt x="4485203" y="119554"/>
                    <a:pt x="4484429" y="117797"/>
                  </a:cubicBezTo>
                  <a:lnTo>
                    <a:pt x="4491900" y="117812"/>
                  </a:lnTo>
                  <a:close/>
                  <a:moveTo>
                    <a:pt x="4378970" y="6787"/>
                  </a:moveTo>
                  <a:cubicBezTo>
                    <a:pt x="4426014" y="6787"/>
                    <a:pt x="4452104" y="58400"/>
                    <a:pt x="4475961" y="112291"/>
                  </a:cubicBezTo>
                  <a:lnTo>
                    <a:pt x="4453042" y="112276"/>
                  </a:lnTo>
                  <a:cubicBezTo>
                    <a:pt x="4432920" y="66675"/>
                    <a:pt x="4411355" y="22160"/>
                    <a:pt x="4376722" y="6861"/>
                  </a:cubicBezTo>
                  <a:cubicBezTo>
                    <a:pt x="4377482" y="6846"/>
                    <a:pt x="4378226" y="6787"/>
                    <a:pt x="4378970" y="6787"/>
                  </a:cubicBezTo>
                  <a:close/>
                  <a:moveTo>
                    <a:pt x="4350038" y="6787"/>
                  </a:moveTo>
                  <a:cubicBezTo>
                    <a:pt x="4350796" y="6787"/>
                    <a:pt x="4351526" y="6846"/>
                    <a:pt x="4352270" y="6876"/>
                  </a:cubicBezTo>
                  <a:cubicBezTo>
                    <a:pt x="4351526" y="7203"/>
                    <a:pt x="4350767" y="7546"/>
                    <a:pt x="4350038" y="7903"/>
                  </a:cubicBezTo>
                  <a:cubicBezTo>
                    <a:pt x="4349294" y="7546"/>
                    <a:pt x="4348549" y="7203"/>
                    <a:pt x="4347805" y="6876"/>
                  </a:cubicBezTo>
                  <a:cubicBezTo>
                    <a:pt x="4348534" y="6846"/>
                    <a:pt x="4349278" y="6787"/>
                    <a:pt x="4350038" y="6787"/>
                  </a:cubicBezTo>
                  <a:close/>
                  <a:moveTo>
                    <a:pt x="4321090" y="6787"/>
                  </a:moveTo>
                  <a:cubicBezTo>
                    <a:pt x="4321850" y="6787"/>
                    <a:pt x="4322579" y="6846"/>
                    <a:pt x="4323323" y="6876"/>
                  </a:cubicBezTo>
                  <a:cubicBezTo>
                    <a:pt x="4311581" y="12055"/>
                    <a:pt x="4301326" y="20583"/>
                    <a:pt x="4292144" y="31388"/>
                  </a:cubicBezTo>
                  <a:cubicBezTo>
                    <a:pt x="4288914" y="27578"/>
                    <a:pt x="4285536" y="24065"/>
                    <a:pt x="4282023" y="20866"/>
                  </a:cubicBezTo>
                  <a:cubicBezTo>
                    <a:pt x="4293334" y="12025"/>
                    <a:pt x="4306148" y="6787"/>
                    <a:pt x="4321090" y="6787"/>
                  </a:cubicBezTo>
                  <a:close/>
                  <a:moveTo>
                    <a:pt x="4234264" y="6787"/>
                  </a:moveTo>
                  <a:cubicBezTo>
                    <a:pt x="4249207" y="6787"/>
                    <a:pt x="4262021" y="12025"/>
                    <a:pt x="4273332" y="20851"/>
                  </a:cubicBezTo>
                  <a:cubicBezTo>
                    <a:pt x="4269820" y="24050"/>
                    <a:pt x="4266441" y="27578"/>
                    <a:pt x="4263212" y="31373"/>
                  </a:cubicBezTo>
                  <a:cubicBezTo>
                    <a:pt x="4254028" y="20568"/>
                    <a:pt x="4243775" y="12040"/>
                    <a:pt x="4232032" y="6861"/>
                  </a:cubicBezTo>
                  <a:cubicBezTo>
                    <a:pt x="4232761" y="6846"/>
                    <a:pt x="4233505" y="6787"/>
                    <a:pt x="4234264" y="6787"/>
                  </a:cubicBezTo>
                  <a:close/>
                  <a:moveTo>
                    <a:pt x="4205317" y="6787"/>
                  </a:moveTo>
                  <a:cubicBezTo>
                    <a:pt x="4206076" y="6787"/>
                    <a:pt x="4206805" y="6846"/>
                    <a:pt x="4207549" y="6876"/>
                  </a:cubicBezTo>
                  <a:cubicBezTo>
                    <a:pt x="4206805" y="7203"/>
                    <a:pt x="4206047" y="7546"/>
                    <a:pt x="4205317" y="7903"/>
                  </a:cubicBezTo>
                  <a:cubicBezTo>
                    <a:pt x="4204573" y="7546"/>
                    <a:pt x="4203829" y="7203"/>
                    <a:pt x="4203085" y="6876"/>
                  </a:cubicBezTo>
                  <a:cubicBezTo>
                    <a:pt x="4203829" y="6846"/>
                    <a:pt x="4204558" y="6787"/>
                    <a:pt x="4205317" y="6787"/>
                  </a:cubicBezTo>
                  <a:close/>
                  <a:moveTo>
                    <a:pt x="4176370" y="6787"/>
                  </a:moveTo>
                  <a:cubicBezTo>
                    <a:pt x="4177129" y="6787"/>
                    <a:pt x="4177858" y="6846"/>
                    <a:pt x="4178603" y="6876"/>
                  </a:cubicBezTo>
                  <a:cubicBezTo>
                    <a:pt x="4144015" y="22145"/>
                    <a:pt x="4122464" y="66541"/>
                    <a:pt x="4102373" y="112068"/>
                  </a:cubicBezTo>
                  <a:lnTo>
                    <a:pt x="4079468" y="112053"/>
                  </a:lnTo>
                  <a:cubicBezTo>
                    <a:pt x="4103310" y="58251"/>
                    <a:pt x="4129400" y="6787"/>
                    <a:pt x="4176370" y="6787"/>
                  </a:cubicBezTo>
                  <a:close/>
                  <a:moveTo>
                    <a:pt x="4071015" y="117559"/>
                  </a:moveTo>
                  <a:cubicBezTo>
                    <a:pt x="4070211" y="119405"/>
                    <a:pt x="4069407" y="121235"/>
                    <a:pt x="4068589" y="123081"/>
                  </a:cubicBezTo>
                  <a:cubicBezTo>
                    <a:pt x="4068112" y="124167"/>
                    <a:pt x="4067636" y="125254"/>
                    <a:pt x="4067160" y="126340"/>
                  </a:cubicBezTo>
                  <a:cubicBezTo>
                    <a:pt x="4066684" y="125254"/>
                    <a:pt x="4066208" y="124167"/>
                    <a:pt x="4065731" y="123096"/>
                  </a:cubicBezTo>
                  <a:cubicBezTo>
                    <a:pt x="4064927" y="121250"/>
                    <a:pt x="4064124" y="119405"/>
                    <a:pt x="4063305" y="117574"/>
                  </a:cubicBezTo>
                  <a:lnTo>
                    <a:pt x="4071015" y="117559"/>
                  </a:lnTo>
                  <a:close/>
                  <a:moveTo>
                    <a:pt x="3957965" y="6787"/>
                  </a:moveTo>
                  <a:cubicBezTo>
                    <a:pt x="4004935" y="6787"/>
                    <a:pt x="4031024" y="58236"/>
                    <a:pt x="4054867" y="112023"/>
                  </a:cubicBezTo>
                  <a:lnTo>
                    <a:pt x="4031947" y="112008"/>
                  </a:lnTo>
                  <a:cubicBezTo>
                    <a:pt x="4011856" y="66511"/>
                    <a:pt x="3990305" y="22131"/>
                    <a:pt x="3955733" y="6861"/>
                  </a:cubicBezTo>
                  <a:cubicBezTo>
                    <a:pt x="3956461" y="6846"/>
                    <a:pt x="3957206" y="6787"/>
                    <a:pt x="3957965" y="6787"/>
                  </a:cubicBezTo>
                  <a:close/>
                  <a:moveTo>
                    <a:pt x="3929018" y="6787"/>
                  </a:moveTo>
                  <a:cubicBezTo>
                    <a:pt x="3929777" y="6787"/>
                    <a:pt x="3930506" y="6846"/>
                    <a:pt x="3931250" y="6876"/>
                  </a:cubicBezTo>
                  <a:cubicBezTo>
                    <a:pt x="3930506" y="7203"/>
                    <a:pt x="3929762" y="7546"/>
                    <a:pt x="3929018" y="7903"/>
                  </a:cubicBezTo>
                  <a:cubicBezTo>
                    <a:pt x="3928273" y="7546"/>
                    <a:pt x="3927529" y="7203"/>
                    <a:pt x="3926785" y="6876"/>
                  </a:cubicBezTo>
                  <a:cubicBezTo>
                    <a:pt x="3927529" y="6846"/>
                    <a:pt x="3928259" y="6787"/>
                    <a:pt x="3929018" y="6787"/>
                  </a:cubicBezTo>
                  <a:close/>
                  <a:moveTo>
                    <a:pt x="3900071" y="6787"/>
                  </a:moveTo>
                  <a:cubicBezTo>
                    <a:pt x="3900830" y="6787"/>
                    <a:pt x="3901559" y="6846"/>
                    <a:pt x="3902303" y="6876"/>
                  </a:cubicBezTo>
                  <a:cubicBezTo>
                    <a:pt x="3890561" y="12055"/>
                    <a:pt x="3880306" y="20568"/>
                    <a:pt x="3871124" y="31373"/>
                  </a:cubicBezTo>
                  <a:cubicBezTo>
                    <a:pt x="3867894" y="27563"/>
                    <a:pt x="3864516" y="24050"/>
                    <a:pt x="3861004" y="20851"/>
                  </a:cubicBezTo>
                  <a:cubicBezTo>
                    <a:pt x="3872314" y="12011"/>
                    <a:pt x="3885129" y="6787"/>
                    <a:pt x="3900071" y="6787"/>
                  </a:cubicBezTo>
                  <a:close/>
                  <a:moveTo>
                    <a:pt x="3813244" y="6787"/>
                  </a:moveTo>
                  <a:cubicBezTo>
                    <a:pt x="3828187" y="6787"/>
                    <a:pt x="3841000" y="12025"/>
                    <a:pt x="3852311" y="20851"/>
                  </a:cubicBezTo>
                  <a:cubicBezTo>
                    <a:pt x="3848799" y="24050"/>
                    <a:pt x="3845421" y="27563"/>
                    <a:pt x="3842191" y="31373"/>
                  </a:cubicBezTo>
                  <a:cubicBezTo>
                    <a:pt x="3833009" y="20568"/>
                    <a:pt x="3822754" y="12055"/>
                    <a:pt x="3811012" y="6876"/>
                  </a:cubicBezTo>
                  <a:cubicBezTo>
                    <a:pt x="3811756" y="6846"/>
                    <a:pt x="3812485" y="6787"/>
                    <a:pt x="3813244" y="6787"/>
                  </a:cubicBezTo>
                  <a:close/>
                  <a:moveTo>
                    <a:pt x="3784297" y="6787"/>
                  </a:moveTo>
                  <a:cubicBezTo>
                    <a:pt x="3785056" y="6787"/>
                    <a:pt x="3785786" y="6846"/>
                    <a:pt x="3786530" y="6876"/>
                  </a:cubicBezTo>
                  <a:cubicBezTo>
                    <a:pt x="3785786" y="7203"/>
                    <a:pt x="3785042" y="7546"/>
                    <a:pt x="3784297" y="7903"/>
                  </a:cubicBezTo>
                  <a:cubicBezTo>
                    <a:pt x="3783553" y="7546"/>
                    <a:pt x="3782809" y="7203"/>
                    <a:pt x="3782065" y="6876"/>
                  </a:cubicBezTo>
                  <a:cubicBezTo>
                    <a:pt x="3782809" y="6846"/>
                    <a:pt x="3783538" y="6787"/>
                    <a:pt x="3784297" y="6787"/>
                  </a:cubicBezTo>
                  <a:close/>
                  <a:moveTo>
                    <a:pt x="3755350" y="6787"/>
                  </a:moveTo>
                  <a:cubicBezTo>
                    <a:pt x="3756109" y="6787"/>
                    <a:pt x="3756838" y="6846"/>
                    <a:pt x="3757583" y="6876"/>
                  </a:cubicBezTo>
                  <a:cubicBezTo>
                    <a:pt x="3723054" y="22116"/>
                    <a:pt x="3701519" y="66377"/>
                    <a:pt x="3681457" y="111800"/>
                  </a:cubicBezTo>
                  <a:lnTo>
                    <a:pt x="3658552" y="111785"/>
                  </a:lnTo>
                  <a:cubicBezTo>
                    <a:pt x="3682365" y="58088"/>
                    <a:pt x="3708455" y="6787"/>
                    <a:pt x="3755350" y="6787"/>
                  </a:cubicBezTo>
                  <a:close/>
                  <a:moveTo>
                    <a:pt x="3650099" y="117292"/>
                  </a:moveTo>
                  <a:cubicBezTo>
                    <a:pt x="3649250" y="119226"/>
                    <a:pt x="3648402" y="121146"/>
                    <a:pt x="3647569" y="123066"/>
                  </a:cubicBezTo>
                  <a:cubicBezTo>
                    <a:pt x="3647092" y="124167"/>
                    <a:pt x="3646602" y="125254"/>
                    <a:pt x="3646125" y="126355"/>
                  </a:cubicBezTo>
                  <a:cubicBezTo>
                    <a:pt x="3645649" y="125254"/>
                    <a:pt x="3645158" y="124167"/>
                    <a:pt x="3644682" y="123066"/>
                  </a:cubicBezTo>
                  <a:cubicBezTo>
                    <a:pt x="3643833" y="121146"/>
                    <a:pt x="3642999" y="119211"/>
                    <a:pt x="3642151" y="117277"/>
                  </a:cubicBezTo>
                  <a:lnTo>
                    <a:pt x="3650099" y="117292"/>
                  </a:lnTo>
                  <a:close/>
                  <a:moveTo>
                    <a:pt x="3633669" y="111770"/>
                  </a:moveTo>
                  <a:lnTo>
                    <a:pt x="3610748" y="111755"/>
                  </a:lnTo>
                  <a:cubicBezTo>
                    <a:pt x="3592681" y="70827"/>
                    <a:pt x="3573408" y="30852"/>
                    <a:pt x="3544520" y="12204"/>
                  </a:cubicBezTo>
                  <a:cubicBezTo>
                    <a:pt x="3547318" y="10939"/>
                    <a:pt x="3550206" y="9882"/>
                    <a:pt x="3553167" y="9049"/>
                  </a:cubicBezTo>
                  <a:cubicBezTo>
                    <a:pt x="3590121" y="19407"/>
                    <a:pt x="3612788" y="64636"/>
                    <a:pt x="3633669" y="111770"/>
                  </a:cubicBezTo>
                  <a:close/>
                  <a:moveTo>
                    <a:pt x="3452485" y="6787"/>
                  </a:moveTo>
                  <a:cubicBezTo>
                    <a:pt x="3446487" y="9406"/>
                    <a:pt x="3440861" y="12903"/>
                    <a:pt x="3435593" y="17130"/>
                  </a:cubicBezTo>
                  <a:cubicBezTo>
                    <a:pt x="3430488" y="13037"/>
                    <a:pt x="3425085" y="9644"/>
                    <a:pt x="3419311" y="7040"/>
                  </a:cubicBezTo>
                  <a:cubicBezTo>
                    <a:pt x="3421097" y="6876"/>
                    <a:pt x="3422913" y="6772"/>
                    <a:pt x="3424773" y="6772"/>
                  </a:cubicBezTo>
                  <a:lnTo>
                    <a:pt x="3452485" y="6772"/>
                  </a:lnTo>
                  <a:close/>
                  <a:moveTo>
                    <a:pt x="3334270" y="6787"/>
                  </a:moveTo>
                  <a:cubicBezTo>
                    <a:pt x="3335030" y="6787"/>
                    <a:pt x="3335759" y="6846"/>
                    <a:pt x="3336503" y="6876"/>
                  </a:cubicBezTo>
                  <a:cubicBezTo>
                    <a:pt x="3302049" y="22086"/>
                    <a:pt x="3280514" y="66214"/>
                    <a:pt x="3260497" y="111547"/>
                  </a:cubicBezTo>
                  <a:lnTo>
                    <a:pt x="3251225" y="111547"/>
                  </a:lnTo>
                  <a:cubicBezTo>
                    <a:pt x="3248992" y="106472"/>
                    <a:pt x="3246730" y="101426"/>
                    <a:pt x="3244438" y="96426"/>
                  </a:cubicBezTo>
                  <a:cubicBezTo>
                    <a:pt x="3266494" y="48697"/>
                    <a:pt x="3291884" y="6787"/>
                    <a:pt x="3334270" y="6787"/>
                  </a:cubicBezTo>
                  <a:close/>
                  <a:moveTo>
                    <a:pt x="3148518" y="6787"/>
                  </a:moveTo>
                  <a:cubicBezTo>
                    <a:pt x="3190905" y="6787"/>
                    <a:pt x="3216280" y="48697"/>
                    <a:pt x="3238351" y="96411"/>
                  </a:cubicBezTo>
                  <a:cubicBezTo>
                    <a:pt x="3236059" y="101411"/>
                    <a:pt x="3233797" y="106457"/>
                    <a:pt x="3231565" y="111517"/>
                  </a:cubicBezTo>
                  <a:lnTo>
                    <a:pt x="3222277" y="111517"/>
                  </a:lnTo>
                  <a:cubicBezTo>
                    <a:pt x="3202260" y="66184"/>
                    <a:pt x="3180740" y="22086"/>
                    <a:pt x="3146286" y="6876"/>
                  </a:cubicBezTo>
                  <a:cubicBezTo>
                    <a:pt x="3147030" y="6846"/>
                    <a:pt x="3147759" y="6787"/>
                    <a:pt x="3148518" y="6787"/>
                  </a:cubicBezTo>
                  <a:close/>
                  <a:moveTo>
                    <a:pt x="3035007" y="6787"/>
                  </a:moveTo>
                  <a:cubicBezTo>
                    <a:pt x="3034218" y="7129"/>
                    <a:pt x="3033444" y="7486"/>
                    <a:pt x="3032670" y="7858"/>
                  </a:cubicBezTo>
                  <a:cubicBezTo>
                    <a:pt x="3031896" y="7486"/>
                    <a:pt x="3031108" y="7129"/>
                    <a:pt x="3030334" y="6787"/>
                  </a:cubicBezTo>
                  <a:lnTo>
                    <a:pt x="3035007" y="6787"/>
                  </a:lnTo>
                  <a:close/>
                  <a:moveTo>
                    <a:pt x="2914992" y="6846"/>
                  </a:moveTo>
                  <a:cubicBezTo>
                    <a:pt x="2916212" y="6876"/>
                    <a:pt x="2917433" y="6935"/>
                    <a:pt x="2918624" y="7040"/>
                  </a:cubicBezTo>
                  <a:cubicBezTo>
                    <a:pt x="2884482" y="22384"/>
                    <a:pt x="2863081" y="66214"/>
                    <a:pt x="2843167" y="111279"/>
                  </a:cubicBezTo>
                  <a:lnTo>
                    <a:pt x="2830101" y="111264"/>
                  </a:lnTo>
                  <a:cubicBezTo>
                    <a:pt x="2828479" y="107588"/>
                    <a:pt x="2826841" y="103927"/>
                    <a:pt x="2825189" y="100280"/>
                  </a:cubicBezTo>
                  <a:cubicBezTo>
                    <a:pt x="2847350" y="51673"/>
                    <a:pt x="2872561" y="8066"/>
                    <a:pt x="2914992" y="6846"/>
                  </a:cubicBezTo>
                  <a:close/>
                  <a:moveTo>
                    <a:pt x="2727513" y="6787"/>
                  </a:moveTo>
                  <a:cubicBezTo>
                    <a:pt x="2771045" y="6787"/>
                    <a:pt x="2796644" y="50989"/>
                    <a:pt x="2819117" y="100280"/>
                  </a:cubicBezTo>
                  <a:cubicBezTo>
                    <a:pt x="2817465" y="103927"/>
                    <a:pt x="2815843" y="107588"/>
                    <a:pt x="2814221" y="111249"/>
                  </a:cubicBezTo>
                  <a:lnTo>
                    <a:pt x="2801139" y="111234"/>
                  </a:lnTo>
                  <a:cubicBezTo>
                    <a:pt x="2781151" y="66005"/>
                    <a:pt x="2759646" y="22027"/>
                    <a:pt x="2725266" y="6846"/>
                  </a:cubicBezTo>
                  <a:cubicBezTo>
                    <a:pt x="2726025" y="6846"/>
                    <a:pt x="2726754" y="6787"/>
                    <a:pt x="2727513" y="6787"/>
                  </a:cubicBezTo>
                  <a:close/>
                  <a:moveTo>
                    <a:pt x="2640553" y="6787"/>
                  </a:moveTo>
                  <a:cubicBezTo>
                    <a:pt x="2641312" y="6787"/>
                    <a:pt x="2642042" y="6846"/>
                    <a:pt x="2642786" y="6876"/>
                  </a:cubicBezTo>
                  <a:cubicBezTo>
                    <a:pt x="2636877" y="9480"/>
                    <a:pt x="2631340" y="12918"/>
                    <a:pt x="2626147" y="17100"/>
                  </a:cubicBezTo>
                  <a:cubicBezTo>
                    <a:pt x="2623453" y="14942"/>
                    <a:pt x="2620685" y="12993"/>
                    <a:pt x="2617812" y="11237"/>
                  </a:cubicBezTo>
                  <a:cubicBezTo>
                    <a:pt x="2624822" y="8364"/>
                    <a:pt x="2632368" y="6787"/>
                    <a:pt x="2640553" y="6787"/>
                  </a:cubicBezTo>
                  <a:close/>
                  <a:moveTo>
                    <a:pt x="2582793" y="6787"/>
                  </a:moveTo>
                  <a:cubicBezTo>
                    <a:pt x="2590979" y="6787"/>
                    <a:pt x="2598509" y="8364"/>
                    <a:pt x="2605534" y="11237"/>
                  </a:cubicBezTo>
                  <a:cubicBezTo>
                    <a:pt x="2602662" y="12993"/>
                    <a:pt x="2599893" y="14942"/>
                    <a:pt x="2597199" y="17100"/>
                  </a:cubicBezTo>
                  <a:cubicBezTo>
                    <a:pt x="2591990" y="12933"/>
                    <a:pt x="2586469" y="9495"/>
                    <a:pt x="2580561" y="6876"/>
                  </a:cubicBezTo>
                  <a:cubicBezTo>
                    <a:pt x="2581305" y="6846"/>
                    <a:pt x="2582049" y="6787"/>
                    <a:pt x="2582793" y="6787"/>
                  </a:cubicBezTo>
                  <a:close/>
                  <a:moveTo>
                    <a:pt x="2495833" y="6787"/>
                  </a:moveTo>
                  <a:cubicBezTo>
                    <a:pt x="2496592" y="6787"/>
                    <a:pt x="2497321" y="6846"/>
                    <a:pt x="2498065" y="6876"/>
                  </a:cubicBezTo>
                  <a:cubicBezTo>
                    <a:pt x="2463745" y="22027"/>
                    <a:pt x="2442254" y="65871"/>
                    <a:pt x="2422282" y="111026"/>
                  </a:cubicBezTo>
                  <a:lnTo>
                    <a:pt x="2408961" y="111011"/>
                  </a:lnTo>
                  <a:cubicBezTo>
                    <a:pt x="2407384" y="107439"/>
                    <a:pt x="2405792" y="103867"/>
                    <a:pt x="2404184" y="100325"/>
                  </a:cubicBezTo>
                  <a:cubicBezTo>
                    <a:pt x="2426687" y="51003"/>
                    <a:pt x="2452300" y="6787"/>
                    <a:pt x="2495833" y="6787"/>
                  </a:cubicBezTo>
                  <a:close/>
                  <a:moveTo>
                    <a:pt x="2306494" y="6787"/>
                  </a:moveTo>
                  <a:cubicBezTo>
                    <a:pt x="2350041" y="6787"/>
                    <a:pt x="2375639" y="51003"/>
                    <a:pt x="2398127" y="100310"/>
                  </a:cubicBezTo>
                  <a:cubicBezTo>
                    <a:pt x="2396520" y="103852"/>
                    <a:pt x="2394927" y="107424"/>
                    <a:pt x="2393350" y="110996"/>
                  </a:cubicBezTo>
                  <a:lnTo>
                    <a:pt x="2380015" y="110981"/>
                  </a:lnTo>
                  <a:cubicBezTo>
                    <a:pt x="2360057" y="65842"/>
                    <a:pt x="2338566" y="22012"/>
                    <a:pt x="2304246" y="6861"/>
                  </a:cubicBezTo>
                  <a:cubicBezTo>
                    <a:pt x="2305006" y="6846"/>
                    <a:pt x="2305734" y="6787"/>
                    <a:pt x="2306494" y="6787"/>
                  </a:cubicBezTo>
                  <a:close/>
                  <a:moveTo>
                    <a:pt x="2219548" y="6787"/>
                  </a:moveTo>
                  <a:cubicBezTo>
                    <a:pt x="2220307" y="6787"/>
                    <a:pt x="2221036" y="6846"/>
                    <a:pt x="2221780" y="6876"/>
                  </a:cubicBezTo>
                  <a:cubicBezTo>
                    <a:pt x="2215872" y="9480"/>
                    <a:pt x="2210335" y="12933"/>
                    <a:pt x="2205126" y="17100"/>
                  </a:cubicBezTo>
                  <a:cubicBezTo>
                    <a:pt x="2202433" y="14942"/>
                    <a:pt x="2199665" y="12993"/>
                    <a:pt x="2196792" y="11237"/>
                  </a:cubicBezTo>
                  <a:cubicBezTo>
                    <a:pt x="2203817" y="8364"/>
                    <a:pt x="2211362" y="6787"/>
                    <a:pt x="2219548" y="6787"/>
                  </a:cubicBezTo>
                  <a:close/>
                  <a:moveTo>
                    <a:pt x="2161788" y="6787"/>
                  </a:moveTo>
                  <a:cubicBezTo>
                    <a:pt x="2169973" y="6787"/>
                    <a:pt x="2177519" y="8364"/>
                    <a:pt x="2184529" y="11237"/>
                  </a:cubicBezTo>
                  <a:cubicBezTo>
                    <a:pt x="2181656" y="12993"/>
                    <a:pt x="2178888" y="14942"/>
                    <a:pt x="2176194" y="17100"/>
                  </a:cubicBezTo>
                  <a:cubicBezTo>
                    <a:pt x="2170985" y="12933"/>
                    <a:pt x="2165449" y="9480"/>
                    <a:pt x="2159541" y="6876"/>
                  </a:cubicBezTo>
                  <a:cubicBezTo>
                    <a:pt x="2160285" y="6846"/>
                    <a:pt x="2161029" y="6787"/>
                    <a:pt x="2161788" y="6787"/>
                  </a:cubicBezTo>
                  <a:close/>
                  <a:moveTo>
                    <a:pt x="2074828" y="6787"/>
                  </a:moveTo>
                  <a:cubicBezTo>
                    <a:pt x="2075586" y="6787"/>
                    <a:pt x="2076316" y="6846"/>
                    <a:pt x="2077060" y="6876"/>
                  </a:cubicBezTo>
                  <a:cubicBezTo>
                    <a:pt x="2042547" y="22116"/>
                    <a:pt x="2021011" y="66363"/>
                    <a:pt x="2000949" y="111785"/>
                  </a:cubicBezTo>
                  <a:lnTo>
                    <a:pt x="1988239" y="111770"/>
                  </a:lnTo>
                  <a:cubicBezTo>
                    <a:pt x="1986558" y="107960"/>
                    <a:pt x="1984861" y="104165"/>
                    <a:pt x="1983149" y="100385"/>
                  </a:cubicBezTo>
                  <a:cubicBezTo>
                    <a:pt x="2005667" y="51048"/>
                    <a:pt x="2031266" y="6787"/>
                    <a:pt x="2074828" y="6787"/>
                  </a:cubicBezTo>
                  <a:close/>
                  <a:moveTo>
                    <a:pt x="1885414" y="6787"/>
                  </a:moveTo>
                  <a:cubicBezTo>
                    <a:pt x="1928991" y="6787"/>
                    <a:pt x="1954589" y="51048"/>
                    <a:pt x="1977092" y="100385"/>
                  </a:cubicBezTo>
                  <a:cubicBezTo>
                    <a:pt x="1975380" y="104150"/>
                    <a:pt x="1973699" y="107960"/>
                    <a:pt x="1972017" y="111755"/>
                  </a:cubicBezTo>
                  <a:lnTo>
                    <a:pt x="1959293" y="111740"/>
                  </a:lnTo>
                  <a:cubicBezTo>
                    <a:pt x="1939231" y="66333"/>
                    <a:pt x="1917695" y="22086"/>
                    <a:pt x="1883182" y="6861"/>
                  </a:cubicBezTo>
                  <a:cubicBezTo>
                    <a:pt x="1883940" y="6846"/>
                    <a:pt x="1884670" y="6787"/>
                    <a:pt x="1885414" y="6787"/>
                  </a:cubicBezTo>
                  <a:close/>
                  <a:moveTo>
                    <a:pt x="1798528" y="6787"/>
                  </a:moveTo>
                  <a:cubicBezTo>
                    <a:pt x="1799302" y="6787"/>
                    <a:pt x="1800046" y="6846"/>
                    <a:pt x="1800820" y="6876"/>
                  </a:cubicBezTo>
                  <a:cubicBezTo>
                    <a:pt x="1794897" y="9495"/>
                    <a:pt x="1789345" y="12948"/>
                    <a:pt x="1784122" y="17130"/>
                  </a:cubicBezTo>
                  <a:cubicBezTo>
                    <a:pt x="1778838" y="12888"/>
                    <a:pt x="1773228" y="9406"/>
                    <a:pt x="1767229" y="6787"/>
                  </a:cubicBezTo>
                  <a:lnTo>
                    <a:pt x="1798528" y="6787"/>
                  </a:lnTo>
                  <a:close/>
                  <a:moveTo>
                    <a:pt x="1668318" y="8543"/>
                  </a:moveTo>
                  <a:cubicBezTo>
                    <a:pt x="1671176" y="9257"/>
                    <a:pt x="1673959" y="10165"/>
                    <a:pt x="1676667" y="11266"/>
                  </a:cubicBezTo>
                  <a:cubicBezTo>
                    <a:pt x="1647006" y="29468"/>
                    <a:pt x="1627391" y="69979"/>
                    <a:pt x="1609040" y="111532"/>
                  </a:cubicBezTo>
                  <a:lnTo>
                    <a:pt x="1586136" y="111517"/>
                  </a:lnTo>
                  <a:cubicBezTo>
                    <a:pt x="1607329" y="63728"/>
                    <a:pt x="1630382" y="17919"/>
                    <a:pt x="1668318" y="8543"/>
                  </a:cubicBezTo>
                  <a:close/>
                  <a:moveTo>
                    <a:pt x="1577667" y="117038"/>
                  </a:moveTo>
                  <a:cubicBezTo>
                    <a:pt x="1576789" y="119048"/>
                    <a:pt x="1575896" y="121071"/>
                    <a:pt x="1575018" y="123081"/>
                  </a:cubicBezTo>
                  <a:cubicBezTo>
                    <a:pt x="1574542" y="124182"/>
                    <a:pt x="1574051" y="125269"/>
                    <a:pt x="1573574" y="126370"/>
                  </a:cubicBezTo>
                  <a:cubicBezTo>
                    <a:pt x="1573098" y="125269"/>
                    <a:pt x="1572607" y="124182"/>
                    <a:pt x="1572131" y="123081"/>
                  </a:cubicBezTo>
                  <a:cubicBezTo>
                    <a:pt x="1571253" y="121071"/>
                    <a:pt x="1570360" y="119048"/>
                    <a:pt x="1569481" y="117038"/>
                  </a:cubicBezTo>
                  <a:lnTo>
                    <a:pt x="1577667" y="117038"/>
                  </a:lnTo>
                  <a:close/>
                  <a:moveTo>
                    <a:pt x="1561013" y="111502"/>
                  </a:moveTo>
                  <a:lnTo>
                    <a:pt x="1538094" y="111487"/>
                  </a:lnTo>
                  <a:cubicBezTo>
                    <a:pt x="1518151" y="66348"/>
                    <a:pt x="1496720" y="22414"/>
                    <a:pt x="1462504" y="7040"/>
                  </a:cubicBezTo>
                  <a:cubicBezTo>
                    <a:pt x="1463695" y="6935"/>
                    <a:pt x="1464900" y="6891"/>
                    <a:pt x="1466121" y="6846"/>
                  </a:cubicBezTo>
                  <a:cubicBezTo>
                    <a:pt x="1511826" y="8156"/>
                    <a:pt x="1537558" y="58608"/>
                    <a:pt x="1561013" y="111502"/>
                  </a:cubicBezTo>
                  <a:close/>
                  <a:moveTo>
                    <a:pt x="1263536" y="6846"/>
                  </a:moveTo>
                  <a:cubicBezTo>
                    <a:pt x="1264756" y="6876"/>
                    <a:pt x="1265977" y="6935"/>
                    <a:pt x="1267167" y="7040"/>
                  </a:cubicBezTo>
                  <a:cubicBezTo>
                    <a:pt x="1233026" y="22384"/>
                    <a:pt x="1211609" y="66214"/>
                    <a:pt x="1191711" y="111279"/>
                  </a:cubicBezTo>
                  <a:lnTo>
                    <a:pt x="1168807" y="111264"/>
                  </a:lnTo>
                  <a:cubicBezTo>
                    <a:pt x="1192217" y="58445"/>
                    <a:pt x="1217934" y="8156"/>
                    <a:pt x="1263536" y="6846"/>
                  </a:cubicBezTo>
                  <a:close/>
                  <a:moveTo>
                    <a:pt x="1160338" y="116770"/>
                  </a:moveTo>
                  <a:cubicBezTo>
                    <a:pt x="1159415" y="118869"/>
                    <a:pt x="1158493" y="120968"/>
                    <a:pt x="1157570" y="123066"/>
                  </a:cubicBezTo>
                  <a:cubicBezTo>
                    <a:pt x="1157094" y="124137"/>
                    <a:pt x="1156632" y="125209"/>
                    <a:pt x="1156156" y="126280"/>
                  </a:cubicBezTo>
                  <a:cubicBezTo>
                    <a:pt x="1155680" y="125209"/>
                    <a:pt x="1155219" y="124137"/>
                    <a:pt x="1154742" y="123066"/>
                  </a:cubicBezTo>
                  <a:cubicBezTo>
                    <a:pt x="1153820" y="120968"/>
                    <a:pt x="1152897" y="118869"/>
                    <a:pt x="1151974" y="116756"/>
                  </a:cubicBezTo>
                  <a:lnTo>
                    <a:pt x="1160338" y="116770"/>
                  </a:lnTo>
                  <a:close/>
                  <a:moveTo>
                    <a:pt x="1046976" y="6787"/>
                  </a:moveTo>
                  <a:cubicBezTo>
                    <a:pt x="1093708" y="6787"/>
                    <a:pt x="1119783" y="57745"/>
                    <a:pt x="1143520" y="111249"/>
                  </a:cubicBezTo>
                  <a:lnTo>
                    <a:pt x="1120601" y="111234"/>
                  </a:lnTo>
                  <a:cubicBezTo>
                    <a:pt x="1100614" y="66005"/>
                    <a:pt x="1079108" y="22042"/>
                    <a:pt x="1044744" y="6876"/>
                  </a:cubicBezTo>
                  <a:cubicBezTo>
                    <a:pt x="1045488" y="6846"/>
                    <a:pt x="1046217" y="6787"/>
                    <a:pt x="1046976" y="6787"/>
                  </a:cubicBezTo>
                  <a:close/>
                  <a:moveTo>
                    <a:pt x="1018043" y="6787"/>
                  </a:moveTo>
                  <a:cubicBezTo>
                    <a:pt x="1018803" y="6787"/>
                    <a:pt x="1019532" y="6846"/>
                    <a:pt x="1020276" y="6876"/>
                  </a:cubicBezTo>
                  <a:cubicBezTo>
                    <a:pt x="1019532" y="7203"/>
                    <a:pt x="1018773" y="7546"/>
                    <a:pt x="1018043" y="7903"/>
                  </a:cubicBezTo>
                  <a:cubicBezTo>
                    <a:pt x="1017299" y="7546"/>
                    <a:pt x="1016555" y="7203"/>
                    <a:pt x="1015811" y="6876"/>
                  </a:cubicBezTo>
                  <a:cubicBezTo>
                    <a:pt x="1016555" y="6846"/>
                    <a:pt x="1017285" y="6787"/>
                    <a:pt x="1018043" y="6787"/>
                  </a:cubicBezTo>
                  <a:close/>
                  <a:moveTo>
                    <a:pt x="989097" y="6787"/>
                  </a:moveTo>
                  <a:cubicBezTo>
                    <a:pt x="989855" y="6787"/>
                    <a:pt x="990585" y="6846"/>
                    <a:pt x="991329" y="6876"/>
                  </a:cubicBezTo>
                  <a:cubicBezTo>
                    <a:pt x="979586" y="12055"/>
                    <a:pt x="969332" y="20583"/>
                    <a:pt x="960149" y="31388"/>
                  </a:cubicBezTo>
                  <a:cubicBezTo>
                    <a:pt x="956920" y="27578"/>
                    <a:pt x="953541" y="24065"/>
                    <a:pt x="950029" y="20866"/>
                  </a:cubicBezTo>
                  <a:cubicBezTo>
                    <a:pt x="961340" y="12011"/>
                    <a:pt x="974154" y="6787"/>
                    <a:pt x="989097" y="6787"/>
                  </a:cubicBezTo>
                  <a:close/>
                  <a:moveTo>
                    <a:pt x="902271" y="6787"/>
                  </a:moveTo>
                  <a:cubicBezTo>
                    <a:pt x="917212" y="6787"/>
                    <a:pt x="930027" y="12025"/>
                    <a:pt x="941338" y="20851"/>
                  </a:cubicBezTo>
                  <a:cubicBezTo>
                    <a:pt x="937825" y="24050"/>
                    <a:pt x="934447" y="27563"/>
                    <a:pt x="931217" y="31373"/>
                  </a:cubicBezTo>
                  <a:cubicBezTo>
                    <a:pt x="922035" y="20568"/>
                    <a:pt x="911780" y="12055"/>
                    <a:pt x="900038" y="6861"/>
                  </a:cubicBezTo>
                  <a:cubicBezTo>
                    <a:pt x="900782" y="6846"/>
                    <a:pt x="901511" y="6787"/>
                    <a:pt x="902271" y="6787"/>
                  </a:cubicBezTo>
                  <a:close/>
                  <a:moveTo>
                    <a:pt x="873323" y="6787"/>
                  </a:moveTo>
                  <a:cubicBezTo>
                    <a:pt x="874082" y="6787"/>
                    <a:pt x="874811" y="6846"/>
                    <a:pt x="875556" y="6876"/>
                  </a:cubicBezTo>
                  <a:cubicBezTo>
                    <a:pt x="874811" y="7203"/>
                    <a:pt x="874052" y="7546"/>
                    <a:pt x="873323" y="7903"/>
                  </a:cubicBezTo>
                  <a:cubicBezTo>
                    <a:pt x="872579" y="7546"/>
                    <a:pt x="871835" y="7203"/>
                    <a:pt x="871091" y="6876"/>
                  </a:cubicBezTo>
                  <a:cubicBezTo>
                    <a:pt x="871835" y="6846"/>
                    <a:pt x="872564" y="6787"/>
                    <a:pt x="873323" y="6787"/>
                  </a:cubicBezTo>
                  <a:close/>
                  <a:moveTo>
                    <a:pt x="844376" y="6787"/>
                  </a:moveTo>
                  <a:cubicBezTo>
                    <a:pt x="845135" y="6787"/>
                    <a:pt x="845864" y="6846"/>
                    <a:pt x="846608" y="6876"/>
                  </a:cubicBezTo>
                  <a:cubicBezTo>
                    <a:pt x="812288" y="22027"/>
                    <a:pt x="790798" y="65871"/>
                    <a:pt x="770825" y="111026"/>
                  </a:cubicBezTo>
                  <a:lnTo>
                    <a:pt x="747920" y="111011"/>
                  </a:lnTo>
                  <a:cubicBezTo>
                    <a:pt x="771644" y="57582"/>
                    <a:pt x="797704" y="6787"/>
                    <a:pt x="844376" y="6787"/>
                  </a:cubicBezTo>
                  <a:close/>
                  <a:moveTo>
                    <a:pt x="739467" y="116518"/>
                  </a:moveTo>
                  <a:cubicBezTo>
                    <a:pt x="738500" y="118705"/>
                    <a:pt x="737547" y="120893"/>
                    <a:pt x="736595" y="123081"/>
                  </a:cubicBezTo>
                  <a:cubicBezTo>
                    <a:pt x="736119" y="124167"/>
                    <a:pt x="735642" y="125239"/>
                    <a:pt x="735166" y="126325"/>
                  </a:cubicBezTo>
                  <a:cubicBezTo>
                    <a:pt x="734690" y="125239"/>
                    <a:pt x="734213" y="124167"/>
                    <a:pt x="733737" y="123081"/>
                  </a:cubicBezTo>
                  <a:cubicBezTo>
                    <a:pt x="732785" y="120893"/>
                    <a:pt x="731817" y="118705"/>
                    <a:pt x="730850" y="116518"/>
                  </a:cubicBezTo>
                  <a:lnTo>
                    <a:pt x="739467" y="116518"/>
                  </a:lnTo>
                  <a:close/>
                  <a:moveTo>
                    <a:pt x="625971" y="6787"/>
                  </a:moveTo>
                  <a:cubicBezTo>
                    <a:pt x="672628" y="6787"/>
                    <a:pt x="698688" y="57582"/>
                    <a:pt x="722396" y="110981"/>
                  </a:cubicBezTo>
                  <a:lnTo>
                    <a:pt x="699477" y="110966"/>
                  </a:lnTo>
                  <a:cubicBezTo>
                    <a:pt x="679519" y="65827"/>
                    <a:pt x="658043" y="22012"/>
                    <a:pt x="623738" y="6861"/>
                  </a:cubicBezTo>
                  <a:cubicBezTo>
                    <a:pt x="624482" y="6846"/>
                    <a:pt x="625226" y="6787"/>
                    <a:pt x="625971" y="6787"/>
                  </a:cubicBezTo>
                  <a:close/>
                  <a:moveTo>
                    <a:pt x="597038" y="6787"/>
                  </a:moveTo>
                  <a:cubicBezTo>
                    <a:pt x="597798" y="6787"/>
                    <a:pt x="598527" y="6846"/>
                    <a:pt x="599271" y="6876"/>
                  </a:cubicBezTo>
                  <a:cubicBezTo>
                    <a:pt x="598527" y="7203"/>
                    <a:pt x="597768" y="7546"/>
                    <a:pt x="597038" y="7903"/>
                  </a:cubicBezTo>
                  <a:cubicBezTo>
                    <a:pt x="596294" y="7546"/>
                    <a:pt x="595550" y="7203"/>
                    <a:pt x="594806" y="6876"/>
                  </a:cubicBezTo>
                  <a:cubicBezTo>
                    <a:pt x="595536" y="6846"/>
                    <a:pt x="596280" y="6787"/>
                    <a:pt x="597038" y="6787"/>
                  </a:cubicBezTo>
                  <a:close/>
                  <a:moveTo>
                    <a:pt x="568092" y="6787"/>
                  </a:moveTo>
                  <a:cubicBezTo>
                    <a:pt x="568850" y="6787"/>
                    <a:pt x="569580" y="6846"/>
                    <a:pt x="570324" y="6876"/>
                  </a:cubicBezTo>
                  <a:cubicBezTo>
                    <a:pt x="558581" y="12055"/>
                    <a:pt x="548327" y="20583"/>
                    <a:pt x="539144" y="31388"/>
                  </a:cubicBezTo>
                  <a:cubicBezTo>
                    <a:pt x="535900" y="27578"/>
                    <a:pt x="532537" y="24065"/>
                    <a:pt x="529024" y="20866"/>
                  </a:cubicBezTo>
                  <a:cubicBezTo>
                    <a:pt x="540335" y="12025"/>
                    <a:pt x="553149" y="6787"/>
                    <a:pt x="568092" y="6787"/>
                  </a:cubicBezTo>
                  <a:close/>
                  <a:moveTo>
                    <a:pt x="481265" y="6787"/>
                  </a:moveTo>
                  <a:cubicBezTo>
                    <a:pt x="496207" y="6787"/>
                    <a:pt x="509022" y="12025"/>
                    <a:pt x="520332" y="20851"/>
                  </a:cubicBezTo>
                  <a:cubicBezTo>
                    <a:pt x="516820" y="24050"/>
                    <a:pt x="513442" y="27578"/>
                    <a:pt x="510212" y="31373"/>
                  </a:cubicBezTo>
                  <a:cubicBezTo>
                    <a:pt x="501030" y="20568"/>
                    <a:pt x="490775" y="12055"/>
                    <a:pt x="479033" y="6861"/>
                  </a:cubicBezTo>
                  <a:cubicBezTo>
                    <a:pt x="479762" y="6846"/>
                    <a:pt x="480506" y="6787"/>
                    <a:pt x="481265" y="6787"/>
                  </a:cubicBezTo>
                  <a:close/>
                  <a:moveTo>
                    <a:pt x="452318" y="6787"/>
                  </a:moveTo>
                  <a:cubicBezTo>
                    <a:pt x="453077" y="6787"/>
                    <a:pt x="453807" y="6846"/>
                    <a:pt x="454551" y="6876"/>
                  </a:cubicBezTo>
                  <a:cubicBezTo>
                    <a:pt x="453807" y="7203"/>
                    <a:pt x="453047" y="7546"/>
                    <a:pt x="452318" y="7903"/>
                  </a:cubicBezTo>
                  <a:cubicBezTo>
                    <a:pt x="451574" y="7546"/>
                    <a:pt x="450830" y="7203"/>
                    <a:pt x="450086" y="6876"/>
                  </a:cubicBezTo>
                  <a:cubicBezTo>
                    <a:pt x="450830" y="6846"/>
                    <a:pt x="451559" y="6787"/>
                    <a:pt x="452318" y="6787"/>
                  </a:cubicBezTo>
                  <a:close/>
                  <a:moveTo>
                    <a:pt x="423371" y="6787"/>
                  </a:moveTo>
                  <a:cubicBezTo>
                    <a:pt x="424130" y="6787"/>
                    <a:pt x="424859" y="6846"/>
                    <a:pt x="425603" y="6876"/>
                  </a:cubicBezTo>
                  <a:cubicBezTo>
                    <a:pt x="388233" y="23381"/>
                    <a:pt x="366072" y="73908"/>
                    <a:pt x="344537" y="123081"/>
                  </a:cubicBezTo>
                  <a:cubicBezTo>
                    <a:pt x="343465" y="125536"/>
                    <a:pt x="342393" y="127977"/>
                    <a:pt x="341307" y="130433"/>
                  </a:cubicBezTo>
                  <a:lnTo>
                    <a:pt x="318388" y="130433"/>
                  </a:lnTo>
                  <a:cubicBezTo>
                    <a:pt x="319132" y="128721"/>
                    <a:pt x="319891" y="127010"/>
                    <a:pt x="320635" y="125298"/>
                  </a:cubicBezTo>
                  <a:cubicBezTo>
                    <a:pt x="346159" y="67032"/>
                    <a:pt x="372546" y="6787"/>
                    <a:pt x="423371" y="6787"/>
                  </a:cubicBezTo>
                  <a:close/>
                  <a:moveTo>
                    <a:pt x="204966" y="6787"/>
                  </a:moveTo>
                  <a:cubicBezTo>
                    <a:pt x="255790" y="6787"/>
                    <a:pt x="282178" y="67032"/>
                    <a:pt x="307702" y="125298"/>
                  </a:cubicBezTo>
                  <a:cubicBezTo>
                    <a:pt x="308848" y="127933"/>
                    <a:pt x="310009" y="130567"/>
                    <a:pt x="311169" y="133201"/>
                  </a:cubicBezTo>
                  <a:cubicBezTo>
                    <a:pt x="307419" y="141699"/>
                    <a:pt x="303624" y="150153"/>
                    <a:pt x="299710" y="158383"/>
                  </a:cubicBezTo>
                  <a:cubicBezTo>
                    <a:pt x="294248" y="146878"/>
                    <a:pt x="289009" y="134942"/>
                    <a:pt x="283815" y="123081"/>
                  </a:cubicBezTo>
                  <a:cubicBezTo>
                    <a:pt x="262235" y="73819"/>
                    <a:pt x="240044" y="23202"/>
                    <a:pt x="202540" y="6787"/>
                  </a:cubicBezTo>
                  <a:lnTo>
                    <a:pt x="204966" y="6787"/>
                  </a:lnTo>
                  <a:close/>
                  <a:moveTo>
                    <a:pt x="176019" y="6787"/>
                  </a:moveTo>
                  <a:cubicBezTo>
                    <a:pt x="226844" y="6787"/>
                    <a:pt x="253231" y="67032"/>
                    <a:pt x="278755" y="125298"/>
                  </a:cubicBezTo>
                  <a:cubicBezTo>
                    <a:pt x="284574" y="138589"/>
                    <a:pt x="290438" y="151968"/>
                    <a:pt x="296629" y="164753"/>
                  </a:cubicBezTo>
                  <a:cubicBezTo>
                    <a:pt x="292968" y="172209"/>
                    <a:pt x="289187" y="179442"/>
                    <a:pt x="285229" y="186273"/>
                  </a:cubicBezTo>
                  <a:cubicBezTo>
                    <a:pt x="274156" y="167134"/>
                    <a:pt x="264437" y="144973"/>
                    <a:pt x="254853" y="123081"/>
                  </a:cubicBezTo>
                  <a:cubicBezTo>
                    <a:pt x="233273" y="73819"/>
                    <a:pt x="211082" y="23202"/>
                    <a:pt x="173578" y="6787"/>
                  </a:cubicBezTo>
                  <a:lnTo>
                    <a:pt x="176019" y="6787"/>
                  </a:lnTo>
                  <a:close/>
                  <a:moveTo>
                    <a:pt x="147072" y="6787"/>
                  </a:moveTo>
                  <a:cubicBezTo>
                    <a:pt x="197896" y="6787"/>
                    <a:pt x="224284" y="67032"/>
                    <a:pt x="249793" y="125298"/>
                  </a:cubicBezTo>
                  <a:cubicBezTo>
                    <a:pt x="259883" y="148352"/>
                    <a:pt x="270123" y="171673"/>
                    <a:pt x="281984" y="191691"/>
                  </a:cubicBezTo>
                  <a:cubicBezTo>
                    <a:pt x="270539" y="210383"/>
                    <a:pt x="257561" y="225668"/>
                    <a:pt x="241801" y="234196"/>
                  </a:cubicBezTo>
                  <a:cubicBezTo>
                    <a:pt x="241280" y="233913"/>
                    <a:pt x="240774" y="233645"/>
                    <a:pt x="240253" y="233363"/>
                  </a:cubicBezTo>
                  <a:cubicBezTo>
                    <a:pt x="231695" y="207794"/>
                    <a:pt x="213032" y="187821"/>
                    <a:pt x="189890" y="170587"/>
                  </a:cubicBezTo>
                  <a:cubicBezTo>
                    <a:pt x="182195" y="155481"/>
                    <a:pt x="175066" y="139214"/>
                    <a:pt x="168012" y="123096"/>
                  </a:cubicBezTo>
                  <a:cubicBezTo>
                    <a:pt x="146431" y="73833"/>
                    <a:pt x="124242" y="23217"/>
                    <a:pt x="86737" y="6802"/>
                  </a:cubicBezTo>
                  <a:lnTo>
                    <a:pt x="147072" y="6802"/>
                  </a:lnTo>
                  <a:close/>
                  <a:moveTo>
                    <a:pt x="60246" y="6787"/>
                  </a:moveTo>
                  <a:cubicBezTo>
                    <a:pt x="111070" y="6787"/>
                    <a:pt x="137457" y="67032"/>
                    <a:pt x="162981" y="125298"/>
                  </a:cubicBezTo>
                  <a:cubicBezTo>
                    <a:pt x="168652" y="138246"/>
                    <a:pt x="174367" y="151299"/>
                    <a:pt x="180395" y="163785"/>
                  </a:cubicBezTo>
                  <a:cubicBezTo>
                    <a:pt x="170214" y="156835"/>
                    <a:pt x="159380" y="150287"/>
                    <a:pt x="148322" y="143932"/>
                  </a:cubicBezTo>
                  <a:cubicBezTo>
                    <a:pt x="145211" y="137026"/>
                    <a:pt x="142145" y="130046"/>
                    <a:pt x="139095" y="123081"/>
                  </a:cubicBezTo>
                  <a:cubicBezTo>
                    <a:pt x="117515" y="73819"/>
                    <a:pt x="95324" y="23202"/>
                    <a:pt x="57819" y="6787"/>
                  </a:cubicBezTo>
                  <a:lnTo>
                    <a:pt x="60246" y="6787"/>
                  </a:lnTo>
                  <a:close/>
                  <a:moveTo>
                    <a:pt x="134034" y="125283"/>
                  </a:moveTo>
                  <a:cubicBezTo>
                    <a:pt x="136088" y="129957"/>
                    <a:pt x="138142" y="134645"/>
                    <a:pt x="140211" y="139318"/>
                  </a:cubicBezTo>
                  <a:cubicBezTo>
                    <a:pt x="134764" y="136252"/>
                    <a:pt x="129286" y="133231"/>
                    <a:pt x="123825" y="130225"/>
                  </a:cubicBezTo>
                  <a:cubicBezTo>
                    <a:pt x="119151" y="127650"/>
                    <a:pt x="114508" y="125075"/>
                    <a:pt x="109909" y="122515"/>
                  </a:cubicBezTo>
                  <a:cubicBezTo>
                    <a:pt x="88404" y="73432"/>
                    <a:pt x="66243" y="23143"/>
                    <a:pt x="28887" y="6787"/>
                  </a:cubicBezTo>
                  <a:lnTo>
                    <a:pt x="31313" y="6787"/>
                  </a:lnTo>
                  <a:cubicBezTo>
                    <a:pt x="82123" y="6787"/>
                    <a:pt x="108510" y="67032"/>
                    <a:pt x="134034" y="125283"/>
                  </a:cubicBezTo>
                  <a:close/>
                  <a:moveTo>
                    <a:pt x="101888" y="118006"/>
                  </a:moveTo>
                  <a:cubicBezTo>
                    <a:pt x="51792" y="89565"/>
                    <a:pt x="8795" y="59442"/>
                    <a:pt x="5357" y="6891"/>
                  </a:cubicBezTo>
                  <a:cubicBezTo>
                    <a:pt x="52149" y="9138"/>
                    <a:pt x="77837" y="63282"/>
                    <a:pt x="101888" y="118006"/>
                  </a:cubicBezTo>
                  <a:close/>
                  <a:moveTo>
                    <a:pt x="5120" y="33189"/>
                  </a:moveTo>
                  <a:cubicBezTo>
                    <a:pt x="19779" y="75084"/>
                    <a:pt x="61719" y="101828"/>
                    <a:pt x="105579" y="126415"/>
                  </a:cubicBezTo>
                  <a:cubicBezTo>
                    <a:pt x="111546" y="140033"/>
                    <a:pt x="117559" y="153725"/>
                    <a:pt x="123944" y="166762"/>
                  </a:cubicBezTo>
                  <a:cubicBezTo>
                    <a:pt x="123899" y="166732"/>
                    <a:pt x="123854" y="166717"/>
                    <a:pt x="123810" y="166688"/>
                  </a:cubicBezTo>
                  <a:cubicBezTo>
                    <a:pt x="62761" y="132993"/>
                    <a:pt x="5104" y="101173"/>
                    <a:pt x="5104" y="36508"/>
                  </a:cubicBezTo>
                  <a:lnTo>
                    <a:pt x="5104" y="33189"/>
                  </a:lnTo>
                  <a:close/>
                  <a:moveTo>
                    <a:pt x="5120" y="69637"/>
                  </a:moveTo>
                  <a:cubicBezTo>
                    <a:pt x="21505" y="116473"/>
                    <a:pt x="72003" y="144378"/>
                    <a:pt x="121146" y="171510"/>
                  </a:cubicBezTo>
                  <a:cubicBezTo>
                    <a:pt x="123542" y="172834"/>
                    <a:pt x="125938" y="174159"/>
                    <a:pt x="128334" y="175483"/>
                  </a:cubicBezTo>
                  <a:cubicBezTo>
                    <a:pt x="138454" y="195054"/>
                    <a:pt x="149617" y="212616"/>
                    <a:pt x="162937" y="225460"/>
                  </a:cubicBezTo>
                  <a:cubicBezTo>
                    <a:pt x="150257" y="217736"/>
                    <a:pt x="136981" y="210398"/>
                    <a:pt x="123810" y="203136"/>
                  </a:cubicBezTo>
                  <a:cubicBezTo>
                    <a:pt x="62761" y="169441"/>
                    <a:pt x="5104" y="137621"/>
                    <a:pt x="5104" y="72956"/>
                  </a:cubicBezTo>
                  <a:lnTo>
                    <a:pt x="5104" y="69637"/>
                  </a:lnTo>
                  <a:close/>
                  <a:moveTo>
                    <a:pt x="5120" y="106100"/>
                  </a:moveTo>
                  <a:cubicBezTo>
                    <a:pt x="21505" y="152936"/>
                    <a:pt x="72003" y="180841"/>
                    <a:pt x="121160" y="207972"/>
                  </a:cubicBezTo>
                  <a:cubicBezTo>
                    <a:pt x="169485" y="234642"/>
                    <a:pt x="215652" y="260152"/>
                    <a:pt x="232811" y="301704"/>
                  </a:cubicBezTo>
                  <a:cubicBezTo>
                    <a:pt x="224447" y="321960"/>
                    <a:pt x="209207" y="338405"/>
                    <a:pt x="190158" y="353035"/>
                  </a:cubicBezTo>
                  <a:cubicBezTo>
                    <a:pt x="170170" y="338123"/>
                    <a:pt x="146863" y="325234"/>
                    <a:pt x="123825" y="312524"/>
                  </a:cubicBezTo>
                  <a:cubicBezTo>
                    <a:pt x="62775" y="278829"/>
                    <a:pt x="5120" y="247010"/>
                    <a:pt x="5120" y="182344"/>
                  </a:cubicBezTo>
                  <a:lnTo>
                    <a:pt x="5120" y="106100"/>
                  </a:lnTo>
                  <a:close/>
                  <a:moveTo>
                    <a:pt x="5120" y="215473"/>
                  </a:moveTo>
                  <a:cubicBezTo>
                    <a:pt x="21505" y="262310"/>
                    <a:pt x="72003" y="290215"/>
                    <a:pt x="121160" y="317346"/>
                  </a:cubicBezTo>
                  <a:cubicBezTo>
                    <a:pt x="144110" y="330011"/>
                    <a:pt x="166568" y="342409"/>
                    <a:pt x="185678" y="356384"/>
                  </a:cubicBezTo>
                  <a:cubicBezTo>
                    <a:pt x="178578" y="361578"/>
                    <a:pt x="171003" y="366549"/>
                    <a:pt x="163130" y="371401"/>
                  </a:cubicBezTo>
                  <a:cubicBezTo>
                    <a:pt x="150391" y="363632"/>
                    <a:pt x="137056" y="356265"/>
                    <a:pt x="123825" y="348972"/>
                  </a:cubicBezTo>
                  <a:cubicBezTo>
                    <a:pt x="62775" y="315278"/>
                    <a:pt x="5120" y="283458"/>
                    <a:pt x="5120" y="218777"/>
                  </a:cubicBezTo>
                  <a:lnTo>
                    <a:pt x="5120" y="215473"/>
                  </a:lnTo>
                  <a:close/>
                  <a:moveTo>
                    <a:pt x="123810" y="385420"/>
                  </a:moveTo>
                  <a:cubicBezTo>
                    <a:pt x="62761" y="351726"/>
                    <a:pt x="5104" y="319906"/>
                    <a:pt x="5104" y="255240"/>
                  </a:cubicBezTo>
                  <a:lnTo>
                    <a:pt x="5104" y="251921"/>
                  </a:lnTo>
                  <a:cubicBezTo>
                    <a:pt x="21491" y="298758"/>
                    <a:pt x="71988" y="326663"/>
                    <a:pt x="121146" y="353794"/>
                  </a:cubicBezTo>
                  <a:cubicBezTo>
                    <a:pt x="133677" y="360715"/>
                    <a:pt x="146045" y="367546"/>
                    <a:pt x="157832" y="374600"/>
                  </a:cubicBezTo>
                  <a:cubicBezTo>
                    <a:pt x="149319" y="379705"/>
                    <a:pt x="140494" y="384691"/>
                    <a:pt x="131519" y="389677"/>
                  </a:cubicBezTo>
                  <a:cubicBezTo>
                    <a:pt x="128959" y="388263"/>
                    <a:pt x="126385" y="386834"/>
                    <a:pt x="123810" y="385420"/>
                  </a:cubicBezTo>
                  <a:close/>
                  <a:moveTo>
                    <a:pt x="5120" y="530438"/>
                  </a:moveTo>
                  <a:cubicBezTo>
                    <a:pt x="5120" y="465772"/>
                    <a:pt x="62775" y="433953"/>
                    <a:pt x="123825" y="400258"/>
                  </a:cubicBezTo>
                  <a:cubicBezTo>
                    <a:pt x="126162" y="398964"/>
                    <a:pt x="128498" y="397669"/>
                    <a:pt x="130834" y="396374"/>
                  </a:cubicBezTo>
                  <a:lnTo>
                    <a:pt x="130834" y="426527"/>
                  </a:lnTo>
                  <a:cubicBezTo>
                    <a:pt x="127620" y="428313"/>
                    <a:pt x="124390" y="430098"/>
                    <a:pt x="121146" y="431884"/>
                  </a:cubicBezTo>
                  <a:cubicBezTo>
                    <a:pt x="72077" y="458956"/>
                    <a:pt x="21684" y="486817"/>
                    <a:pt x="5194" y="533504"/>
                  </a:cubicBezTo>
                  <a:cubicBezTo>
                    <a:pt x="5164" y="532477"/>
                    <a:pt x="5120" y="531465"/>
                    <a:pt x="5120" y="530438"/>
                  </a:cubicBezTo>
                  <a:close/>
                  <a:moveTo>
                    <a:pt x="5120" y="566886"/>
                  </a:moveTo>
                  <a:cubicBezTo>
                    <a:pt x="5120" y="565844"/>
                    <a:pt x="5179" y="564847"/>
                    <a:pt x="5209" y="563821"/>
                  </a:cubicBezTo>
                  <a:cubicBezTo>
                    <a:pt x="5566" y="564847"/>
                    <a:pt x="5953" y="565874"/>
                    <a:pt x="6355" y="566886"/>
                  </a:cubicBezTo>
                  <a:cubicBezTo>
                    <a:pt x="5953" y="567899"/>
                    <a:pt x="5581" y="568910"/>
                    <a:pt x="5209" y="569952"/>
                  </a:cubicBezTo>
                  <a:cubicBezTo>
                    <a:pt x="5164" y="568925"/>
                    <a:pt x="5120" y="567928"/>
                    <a:pt x="5120" y="566886"/>
                  </a:cubicBezTo>
                  <a:close/>
                  <a:moveTo>
                    <a:pt x="5120" y="603349"/>
                  </a:moveTo>
                  <a:cubicBezTo>
                    <a:pt x="5120" y="602307"/>
                    <a:pt x="5179" y="601310"/>
                    <a:pt x="5209" y="600298"/>
                  </a:cubicBezTo>
                  <a:cubicBezTo>
                    <a:pt x="10462" y="615196"/>
                    <a:pt x="19154" y="628174"/>
                    <a:pt x="30182" y="639812"/>
                  </a:cubicBezTo>
                  <a:cubicBezTo>
                    <a:pt x="26134" y="644084"/>
                    <a:pt x="22383" y="648548"/>
                    <a:pt x="19020" y="653207"/>
                  </a:cubicBezTo>
                  <a:cubicBezTo>
                    <a:pt x="10239" y="638875"/>
                    <a:pt x="5120" y="622578"/>
                    <a:pt x="5120" y="603349"/>
                  </a:cubicBezTo>
                  <a:close/>
                  <a:moveTo>
                    <a:pt x="5120" y="712723"/>
                  </a:moveTo>
                  <a:cubicBezTo>
                    <a:pt x="5120" y="693494"/>
                    <a:pt x="10239" y="677198"/>
                    <a:pt x="19005" y="662865"/>
                  </a:cubicBezTo>
                  <a:cubicBezTo>
                    <a:pt x="22369" y="667539"/>
                    <a:pt x="26119" y="671989"/>
                    <a:pt x="30167" y="676260"/>
                  </a:cubicBezTo>
                  <a:cubicBezTo>
                    <a:pt x="19154" y="687898"/>
                    <a:pt x="10462" y="700891"/>
                    <a:pt x="5194" y="715774"/>
                  </a:cubicBezTo>
                  <a:cubicBezTo>
                    <a:pt x="5164" y="714762"/>
                    <a:pt x="5120" y="713750"/>
                    <a:pt x="5120" y="712723"/>
                  </a:cubicBezTo>
                  <a:close/>
                  <a:moveTo>
                    <a:pt x="5120" y="749171"/>
                  </a:moveTo>
                  <a:cubicBezTo>
                    <a:pt x="5120" y="748129"/>
                    <a:pt x="5179" y="747132"/>
                    <a:pt x="5209" y="746105"/>
                  </a:cubicBezTo>
                  <a:cubicBezTo>
                    <a:pt x="5566" y="747132"/>
                    <a:pt x="5953" y="748159"/>
                    <a:pt x="6355" y="749171"/>
                  </a:cubicBezTo>
                  <a:cubicBezTo>
                    <a:pt x="5953" y="750183"/>
                    <a:pt x="5581" y="751195"/>
                    <a:pt x="5209" y="752237"/>
                  </a:cubicBezTo>
                  <a:cubicBezTo>
                    <a:pt x="5164" y="751210"/>
                    <a:pt x="5120" y="750213"/>
                    <a:pt x="5120" y="749171"/>
                  </a:cubicBezTo>
                  <a:close/>
                  <a:moveTo>
                    <a:pt x="5120" y="785634"/>
                  </a:moveTo>
                  <a:cubicBezTo>
                    <a:pt x="5120" y="784592"/>
                    <a:pt x="5179" y="783595"/>
                    <a:pt x="5209" y="782568"/>
                  </a:cubicBezTo>
                  <a:cubicBezTo>
                    <a:pt x="20374" y="825505"/>
                    <a:pt x="64219" y="852517"/>
                    <a:pt x="109329" y="877639"/>
                  </a:cubicBezTo>
                  <a:lnTo>
                    <a:pt x="109329" y="907777"/>
                  </a:lnTo>
                  <a:cubicBezTo>
                    <a:pt x="53950" y="876851"/>
                    <a:pt x="5120" y="845150"/>
                    <a:pt x="5120" y="785634"/>
                  </a:cubicBezTo>
                  <a:close/>
                  <a:moveTo>
                    <a:pt x="114835" y="917153"/>
                  </a:moveTo>
                  <a:cubicBezTo>
                    <a:pt x="116934" y="918314"/>
                    <a:pt x="119047" y="919475"/>
                    <a:pt x="121146" y="920636"/>
                  </a:cubicBezTo>
                  <a:cubicBezTo>
                    <a:pt x="122708" y="921499"/>
                    <a:pt x="124271" y="922362"/>
                    <a:pt x="125819" y="923226"/>
                  </a:cubicBezTo>
                  <a:cubicBezTo>
                    <a:pt x="124256" y="924089"/>
                    <a:pt x="122708" y="924952"/>
                    <a:pt x="121146" y="925815"/>
                  </a:cubicBezTo>
                  <a:cubicBezTo>
                    <a:pt x="119047" y="926976"/>
                    <a:pt x="116934" y="928137"/>
                    <a:pt x="114835" y="929298"/>
                  </a:cubicBezTo>
                  <a:lnTo>
                    <a:pt x="114835" y="917153"/>
                  </a:lnTo>
                  <a:close/>
                  <a:moveTo>
                    <a:pt x="5120" y="1060817"/>
                  </a:moveTo>
                  <a:cubicBezTo>
                    <a:pt x="5120" y="1001301"/>
                    <a:pt x="53965" y="969615"/>
                    <a:pt x="109329" y="938674"/>
                  </a:cubicBezTo>
                  <a:lnTo>
                    <a:pt x="109329" y="968812"/>
                  </a:lnTo>
                  <a:cubicBezTo>
                    <a:pt x="64219" y="993934"/>
                    <a:pt x="20359" y="1020946"/>
                    <a:pt x="5209" y="1063883"/>
                  </a:cubicBezTo>
                  <a:cubicBezTo>
                    <a:pt x="5164" y="1062856"/>
                    <a:pt x="5120" y="1061859"/>
                    <a:pt x="5120" y="1060817"/>
                  </a:cubicBezTo>
                  <a:close/>
                  <a:moveTo>
                    <a:pt x="5120" y="1097280"/>
                  </a:moveTo>
                  <a:cubicBezTo>
                    <a:pt x="5120" y="1096238"/>
                    <a:pt x="5179" y="1095241"/>
                    <a:pt x="5209" y="1094214"/>
                  </a:cubicBezTo>
                  <a:cubicBezTo>
                    <a:pt x="5566" y="1095241"/>
                    <a:pt x="5953" y="1096268"/>
                    <a:pt x="6355" y="1097280"/>
                  </a:cubicBezTo>
                  <a:cubicBezTo>
                    <a:pt x="5953" y="1098292"/>
                    <a:pt x="5581" y="1099319"/>
                    <a:pt x="5209" y="1100346"/>
                  </a:cubicBezTo>
                  <a:cubicBezTo>
                    <a:pt x="5164" y="1099319"/>
                    <a:pt x="5120" y="1098307"/>
                    <a:pt x="5120" y="1097280"/>
                  </a:cubicBezTo>
                  <a:close/>
                  <a:moveTo>
                    <a:pt x="5120" y="1133728"/>
                  </a:moveTo>
                  <a:cubicBezTo>
                    <a:pt x="5120" y="1132686"/>
                    <a:pt x="5179" y="1131689"/>
                    <a:pt x="5209" y="1130662"/>
                  </a:cubicBezTo>
                  <a:cubicBezTo>
                    <a:pt x="10462" y="1145560"/>
                    <a:pt x="19154" y="1158538"/>
                    <a:pt x="30182" y="1170176"/>
                  </a:cubicBezTo>
                  <a:cubicBezTo>
                    <a:pt x="26134" y="1174462"/>
                    <a:pt x="22383" y="1178912"/>
                    <a:pt x="19020" y="1183586"/>
                  </a:cubicBezTo>
                  <a:cubicBezTo>
                    <a:pt x="10239" y="1169253"/>
                    <a:pt x="5120" y="1152957"/>
                    <a:pt x="5120" y="1133728"/>
                  </a:cubicBezTo>
                  <a:close/>
                  <a:moveTo>
                    <a:pt x="5120" y="1243102"/>
                  </a:moveTo>
                  <a:cubicBezTo>
                    <a:pt x="5120" y="1223873"/>
                    <a:pt x="10239" y="1207576"/>
                    <a:pt x="19005" y="1193244"/>
                  </a:cubicBezTo>
                  <a:cubicBezTo>
                    <a:pt x="22369" y="1197917"/>
                    <a:pt x="26119" y="1202367"/>
                    <a:pt x="30167" y="1206639"/>
                  </a:cubicBezTo>
                  <a:cubicBezTo>
                    <a:pt x="19154" y="1218277"/>
                    <a:pt x="10448" y="1231270"/>
                    <a:pt x="5194" y="1246153"/>
                  </a:cubicBezTo>
                  <a:cubicBezTo>
                    <a:pt x="5164" y="1245141"/>
                    <a:pt x="5120" y="1244144"/>
                    <a:pt x="5120" y="1243102"/>
                  </a:cubicBezTo>
                  <a:close/>
                  <a:moveTo>
                    <a:pt x="5120" y="1279550"/>
                  </a:moveTo>
                  <a:cubicBezTo>
                    <a:pt x="5120" y="1278508"/>
                    <a:pt x="5179" y="1277511"/>
                    <a:pt x="5209" y="1276484"/>
                  </a:cubicBezTo>
                  <a:cubicBezTo>
                    <a:pt x="5566" y="1277511"/>
                    <a:pt x="5953" y="1278538"/>
                    <a:pt x="6355" y="1279550"/>
                  </a:cubicBezTo>
                  <a:cubicBezTo>
                    <a:pt x="5953" y="1280562"/>
                    <a:pt x="5581" y="1281574"/>
                    <a:pt x="5209" y="1282616"/>
                  </a:cubicBezTo>
                  <a:cubicBezTo>
                    <a:pt x="5164" y="1281604"/>
                    <a:pt x="5120" y="1280592"/>
                    <a:pt x="5120" y="1279550"/>
                  </a:cubicBezTo>
                  <a:close/>
                  <a:moveTo>
                    <a:pt x="5120" y="1316013"/>
                  </a:moveTo>
                  <a:cubicBezTo>
                    <a:pt x="5120" y="1314971"/>
                    <a:pt x="5179" y="1313974"/>
                    <a:pt x="5209" y="1312947"/>
                  </a:cubicBezTo>
                  <a:cubicBezTo>
                    <a:pt x="20374" y="1355884"/>
                    <a:pt x="64219" y="1382881"/>
                    <a:pt x="109329" y="1408004"/>
                  </a:cubicBezTo>
                  <a:lnTo>
                    <a:pt x="109329" y="1438141"/>
                  </a:lnTo>
                  <a:cubicBezTo>
                    <a:pt x="53950" y="1407215"/>
                    <a:pt x="5120" y="1375529"/>
                    <a:pt x="5120" y="1316013"/>
                  </a:cubicBezTo>
                  <a:close/>
                  <a:moveTo>
                    <a:pt x="114835" y="1447517"/>
                  </a:moveTo>
                  <a:cubicBezTo>
                    <a:pt x="116934" y="1448678"/>
                    <a:pt x="119047" y="1449839"/>
                    <a:pt x="121146" y="1451000"/>
                  </a:cubicBezTo>
                  <a:cubicBezTo>
                    <a:pt x="122694" y="1451848"/>
                    <a:pt x="124242" y="1452711"/>
                    <a:pt x="125790" y="1453560"/>
                  </a:cubicBezTo>
                  <a:cubicBezTo>
                    <a:pt x="124242" y="1454408"/>
                    <a:pt x="122694" y="1455271"/>
                    <a:pt x="121146" y="1456119"/>
                  </a:cubicBezTo>
                  <a:cubicBezTo>
                    <a:pt x="119047" y="1457280"/>
                    <a:pt x="116934" y="1458441"/>
                    <a:pt x="114835" y="1459602"/>
                  </a:cubicBezTo>
                  <a:lnTo>
                    <a:pt x="114835" y="1447517"/>
                  </a:lnTo>
                  <a:close/>
                  <a:moveTo>
                    <a:pt x="5120" y="1591121"/>
                  </a:moveTo>
                  <a:cubicBezTo>
                    <a:pt x="5120" y="1531620"/>
                    <a:pt x="53965" y="1499920"/>
                    <a:pt x="109329" y="1468993"/>
                  </a:cubicBezTo>
                  <a:lnTo>
                    <a:pt x="109329" y="1499131"/>
                  </a:lnTo>
                  <a:cubicBezTo>
                    <a:pt x="64219" y="1524253"/>
                    <a:pt x="20374" y="1551251"/>
                    <a:pt x="5209" y="1594187"/>
                  </a:cubicBezTo>
                  <a:cubicBezTo>
                    <a:pt x="5164" y="1593175"/>
                    <a:pt x="5120" y="1592163"/>
                    <a:pt x="5120" y="1591121"/>
                  </a:cubicBezTo>
                  <a:close/>
                  <a:moveTo>
                    <a:pt x="5120" y="1627584"/>
                  </a:moveTo>
                  <a:cubicBezTo>
                    <a:pt x="5120" y="1626542"/>
                    <a:pt x="5179" y="1625545"/>
                    <a:pt x="5209" y="1624519"/>
                  </a:cubicBezTo>
                  <a:cubicBezTo>
                    <a:pt x="5566" y="1625545"/>
                    <a:pt x="5953" y="1626572"/>
                    <a:pt x="6355" y="1627584"/>
                  </a:cubicBezTo>
                  <a:cubicBezTo>
                    <a:pt x="5953" y="1628597"/>
                    <a:pt x="5581" y="1629623"/>
                    <a:pt x="5209" y="1630650"/>
                  </a:cubicBezTo>
                  <a:cubicBezTo>
                    <a:pt x="5164" y="1629623"/>
                    <a:pt x="5120" y="1628626"/>
                    <a:pt x="5120" y="1627584"/>
                  </a:cubicBezTo>
                  <a:close/>
                  <a:moveTo>
                    <a:pt x="5120" y="1664047"/>
                  </a:moveTo>
                  <a:cubicBezTo>
                    <a:pt x="5120" y="1663005"/>
                    <a:pt x="5179" y="1662008"/>
                    <a:pt x="5209" y="1660982"/>
                  </a:cubicBezTo>
                  <a:cubicBezTo>
                    <a:pt x="10462" y="1675879"/>
                    <a:pt x="19169" y="1688857"/>
                    <a:pt x="30182" y="1700495"/>
                  </a:cubicBezTo>
                  <a:cubicBezTo>
                    <a:pt x="26134" y="1704782"/>
                    <a:pt x="22383" y="1709231"/>
                    <a:pt x="19005" y="1713905"/>
                  </a:cubicBezTo>
                  <a:cubicBezTo>
                    <a:pt x="10239" y="1699573"/>
                    <a:pt x="5120" y="1683261"/>
                    <a:pt x="5120" y="1664047"/>
                  </a:cubicBezTo>
                  <a:close/>
                  <a:moveTo>
                    <a:pt x="5120" y="1773406"/>
                  </a:moveTo>
                  <a:cubicBezTo>
                    <a:pt x="5120" y="1754178"/>
                    <a:pt x="10254" y="1737881"/>
                    <a:pt x="19020" y="1723549"/>
                  </a:cubicBezTo>
                  <a:cubicBezTo>
                    <a:pt x="22398" y="1728222"/>
                    <a:pt x="26134" y="1732672"/>
                    <a:pt x="30197" y="1736958"/>
                  </a:cubicBezTo>
                  <a:cubicBezTo>
                    <a:pt x="19169" y="1748596"/>
                    <a:pt x="10477" y="1761589"/>
                    <a:pt x="5209" y="1776487"/>
                  </a:cubicBezTo>
                  <a:cubicBezTo>
                    <a:pt x="5164" y="1775460"/>
                    <a:pt x="5120" y="1774448"/>
                    <a:pt x="5120" y="1773406"/>
                  </a:cubicBezTo>
                  <a:close/>
                  <a:moveTo>
                    <a:pt x="5120" y="1809869"/>
                  </a:moveTo>
                  <a:cubicBezTo>
                    <a:pt x="5120" y="1808827"/>
                    <a:pt x="5179" y="1807830"/>
                    <a:pt x="5209" y="1806803"/>
                  </a:cubicBezTo>
                  <a:cubicBezTo>
                    <a:pt x="5566" y="1807830"/>
                    <a:pt x="5953" y="1808857"/>
                    <a:pt x="6355" y="1809869"/>
                  </a:cubicBezTo>
                  <a:cubicBezTo>
                    <a:pt x="5953" y="1810881"/>
                    <a:pt x="5581" y="1811908"/>
                    <a:pt x="5209" y="1812935"/>
                  </a:cubicBezTo>
                  <a:cubicBezTo>
                    <a:pt x="5164" y="1811908"/>
                    <a:pt x="5120" y="1810911"/>
                    <a:pt x="5120" y="1809869"/>
                  </a:cubicBezTo>
                  <a:close/>
                  <a:moveTo>
                    <a:pt x="5120" y="1846317"/>
                  </a:moveTo>
                  <a:cubicBezTo>
                    <a:pt x="5120" y="1845275"/>
                    <a:pt x="5179" y="1844278"/>
                    <a:pt x="5209" y="1843251"/>
                  </a:cubicBezTo>
                  <a:cubicBezTo>
                    <a:pt x="20374" y="1886173"/>
                    <a:pt x="64219" y="1913171"/>
                    <a:pt x="109329" y="1938293"/>
                  </a:cubicBezTo>
                  <a:lnTo>
                    <a:pt x="109329" y="1968430"/>
                  </a:lnTo>
                  <a:cubicBezTo>
                    <a:pt x="53950" y="1937504"/>
                    <a:pt x="5120" y="1905819"/>
                    <a:pt x="5120" y="1846317"/>
                  </a:cubicBezTo>
                  <a:close/>
                  <a:moveTo>
                    <a:pt x="114835" y="1977822"/>
                  </a:moveTo>
                  <a:cubicBezTo>
                    <a:pt x="116934" y="1978982"/>
                    <a:pt x="119047" y="1980143"/>
                    <a:pt x="121146" y="1981304"/>
                  </a:cubicBezTo>
                  <a:cubicBezTo>
                    <a:pt x="122694" y="1982153"/>
                    <a:pt x="124242" y="1983016"/>
                    <a:pt x="125774" y="1983864"/>
                  </a:cubicBezTo>
                  <a:cubicBezTo>
                    <a:pt x="124226" y="1984712"/>
                    <a:pt x="122694" y="1985575"/>
                    <a:pt x="121146" y="1986424"/>
                  </a:cubicBezTo>
                  <a:cubicBezTo>
                    <a:pt x="119047" y="1987585"/>
                    <a:pt x="116934" y="1988746"/>
                    <a:pt x="114835" y="1989907"/>
                  </a:cubicBezTo>
                  <a:lnTo>
                    <a:pt x="114835" y="1977822"/>
                  </a:lnTo>
                  <a:close/>
                  <a:moveTo>
                    <a:pt x="5120" y="2121426"/>
                  </a:moveTo>
                  <a:cubicBezTo>
                    <a:pt x="5120" y="2061909"/>
                    <a:pt x="53965" y="2030224"/>
                    <a:pt x="109329" y="1999282"/>
                  </a:cubicBezTo>
                  <a:lnTo>
                    <a:pt x="109329" y="2029420"/>
                  </a:lnTo>
                  <a:cubicBezTo>
                    <a:pt x="64219" y="2054543"/>
                    <a:pt x="20359" y="2081540"/>
                    <a:pt x="5209" y="2124477"/>
                  </a:cubicBezTo>
                  <a:cubicBezTo>
                    <a:pt x="5164" y="2123465"/>
                    <a:pt x="5120" y="2122453"/>
                    <a:pt x="5120" y="2121426"/>
                  </a:cubicBezTo>
                  <a:close/>
                  <a:moveTo>
                    <a:pt x="5120" y="2157874"/>
                  </a:moveTo>
                  <a:cubicBezTo>
                    <a:pt x="5120" y="2156832"/>
                    <a:pt x="5179" y="2155835"/>
                    <a:pt x="5209" y="2154808"/>
                  </a:cubicBezTo>
                  <a:cubicBezTo>
                    <a:pt x="5566" y="2155835"/>
                    <a:pt x="5953" y="2156862"/>
                    <a:pt x="6355" y="2157874"/>
                  </a:cubicBezTo>
                  <a:cubicBezTo>
                    <a:pt x="5953" y="2158886"/>
                    <a:pt x="5581" y="2159913"/>
                    <a:pt x="5209" y="2160940"/>
                  </a:cubicBezTo>
                  <a:cubicBezTo>
                    <a:pt x="5164" y="2159913"/>
                    <a:pt x="5120" y="2158916"/>
                    <a:pt x="5120" y="2157874"/>
                  </a:cubicBezTo>
                  <a:close/>
                  <a:moveTo>
                    <a:pt x="5120" y="2194337"/>
                  </a:moveTo>
                  <a:cubicBezTo>
                    <a:pt x="5120" y="2193295"/>
                    <a:pt x="5179" y="2192298"/>
                    <a:pt x="5209" y="2191271"/>
                  </a:cubicBezTo>
                  <a:cubicBezTo>
                    <a:pt x="10462" y="2206169"/>
                    <a:pt x="19169" y="2219147"/>
                    <a:pt x="30182" y="2230785"/>
                  </a:cubicBezTo>
                  <a:cubicBezTo>
                    <a:pt x="26134" y="2235071"/>
                    <a:pt x="22383" y="2239521"/>
                    <a:pt x="19020" y="2244194"/>
                  </a:cubicBezTo>
                  <a:cubicBezTo>
                    <a:pt x="10239" y="2229862"/>
                    <a:pt x="5120" y="2213551"/>
                    <a:pt x="5120" y="2194337"/>
                  </a:cubicBezTo>
                  <a:close/>
                  <a:moveTo>
                    <a:pt x="5120" y="2303696"/>
                  </a:moveTo>
                  <a:cubicBezTo>
                    <a:pt x="5120" y="2284467"/>
                    <a:pt x="10254" y="2268156"/>
                    <a:pt x="19020" y="2253838"/>
                  </a:cubicBezTo>
                  <a:cubicBezTo>
                    <a:pt x="22398" y="2258512"/>
                    <a:pt x="26134" y="2262962"/>
                    <a:pt x="30197" y="2267248"/>
                  </a:cubicBezTo>
                  <a:cubicBezTo>
                    <a:pt x="19169" y="2278886"/>
                    <a:pt x="10477" y="2291879"/>
                    <a:pt x="5224" y="2306776"/>
                  </a:cubicBezTo>
                  <a:cubicBezTo>
                    <a:pt x="5164" y="2305750"/>
                    <a:pt x="5120" y="2304738"/>
                    <a:pt x="5120" y="2303696"/>
                  </a:cubicBezTo>
                  <a:close/>
                  <a:moveTo>
                    <a:pt x="5120" y="2340159"/>
                  </a:moveTo>
                  <a:cubicBezTo>
                    <a:pt x="5120" y="2339117"/>
                    <a:pt x="5179" y="2338105"/>
                    <a:pt x="5209" y="2337093"/>
                  </a:cubicBezTo>
                  <a:cubicBezTo>
                    <a:pt x="5566" y="2338120"/>
                    <a:pt x="5953" y="2339147"/>
                    <a:pt x="6355" y="2340159"/>
                  </a:cubicBezTo>
                  <a:cubicBezTo>
                    <a:pt x="5953" y="2341171"/>
                    <a:pt x="5581" y="2342198"/>
                    <a:pt x="5209" y="2343224"/>
                  </a:cubicBezTo>
                  <a:cubicBezTo>
                    <a:pt x="5164" y="2342198"/>
                    <a:pt x="5120" y="2341201"/>
                    <a:pt x="5120" y="2340159"/>
                  </a:cubicBezTo>
                  <a:close/>
                  <a:moveTo>
                    <a:pt x="5120" y="2376607"/>
                  </a:moveTo>
                  <a:cubicBezTo>
                    <a:pt x="5120" y="2375565"/>
                    <a:pt x="5179" y="2374568"/>
                    <a:pt x="5209" y="2373541"/>
                  </a:cubicBezTo>
                  <a:cubicBezTo>
                    <a:pt x="21699" y="2420213"/>
                    <a:pt x="72092" y="2448059"/>
                    <a:pt x="121160" y="2475131"/>
                  </a:cubicBezTo>
                  <a:cubicBezTo>
                    <a:pt x="124405" y="2476917"/>
                    <a:pt x="127635" y="2478703"/>
                    <a:pt x="130850" y="2480489"/>
                  </a:cubicBezTo>
                  <a:lnTo>
                    <a:pt x="130850" y="2510642"/>
                  </a:lnTo>
                  <a:cubicBezTo>
                    <a:pt x="128513" y="2509347"/>
                    <a:pt x="126176" y="2508052"/>
                    <a:pt x="123840" y="2506772"/>
                  </a:cubicBezTo>
                  <a:cubicBezTo>
                    <a:pt x="62775" y="2473077"/>
                    <a:pt x="5120" y="2441273"/>
                    <a:pt x="5120" y="2376607"/>
                  </a:cubicBezTo>
                  <a:close/>
                  <a:moveTo>
                    <a:pt x="5120" y="2651641"/>
                  </a:moveTo>
                  <a:cubicBezTo>
                    <a:pt x="5120" y="2586990"/>
                    <a:pt x="62775" y="2555185"/>
                    <a:pt x="123825" y="2521506"/>
                  </a:cubicBezTo>
                  <a:cubicBezTo>
                    <a:pt x="126369" y="2520107"/>
                    <a:pt x="128914" y="2518693"/>
                    <a:pt x="131459" y="2517294"/>
                  </a:cubicBezTo>
                  <a:cubicBezTo>
                    <a:pt x="140434" y="2522280"/>
                    <a:pt x="149259" y="2527266"/>
                    <a:pt x="157772" y="2532370"/>
                  </a:cubicBezTo>
                  <a:cubicBezTo>
                    <a:pt x="146015" y="2539409"/>
                    <a:pt x="133662" y="2546241"/>
                    <a:pt x="121160" y="2553132"/>
                  </a:cubicBezTo>
                  <a:cubicBezTo>
                    <a:pt x="72017" y="2580249"/>
                    <a:pt x="21520" y="2608139"/>
                    <a:pt x="5120" y="2654960"/>
                  </a:cubicBezTo>
                  <a:lnTo>
                    <a:pt x="5120" y="2651641"/>
                  </a:lnTo>
                  <a:close/>
                  <a:moveTo>
                    <a:pt x="5120" y="2688104"/>
                  </a:moveTo>
                  <a:cubicBezTo>
                    <a:pt x="5120" y="2623453"/>
                    <a:pt x="62775" y="2591648"/>
                    <a:pt x="123825" y="2557969"/>
                  </a:cubicBezTo>
                  <a:cubicBezTo>
                    <a:pt x="137040" y="2550676"/>
                    <a:pt x="150346" y="2543339"/>
                    <a:pt x="163071" y="2535585"/>
                  </a:cubicBezTo>
                  <a:cubicBezTo>
                    <a:pt x="170958" y="2540437"/>
                    <a:pt x="178534" y="2545408"/>
                    <a:pt x="185633" y="2550601"/>
                  </a:cubicBezTo>
                  <a:cubicBezTo>
                    <a:pt x="166539" y="2564562"/>
                    <a:pt x="144080" y="2576944"/>
                    <a:pt x="121160" y="2589595"/>
                  </a:cubicBezTo>
                  <a:cubicBezTo>
                    <a:pt x="72017" y="2616711"/>
                    <a:pt x="21520" y="2644601"/>
                    <a:pt x="5120" y="2691423"/>
                  </a:cubicBezTo>
                  <a:lnTo>
                    <a:pt x="5120" y="2688104"/>
                  </a:lnTo>
                  <a:close/>
                  <a:moveTo>
                    <a:pt x="5120" y="2724552"/>
                  </a:moveTo>
                  <a:cubicBezTo>
                    <a:pt x="5120" y="2659901"/>
                    <a:pt x="62775" y="2628097"/>
                    <a:pt x="123825" y="2594416"/>
                  </a:cubicBezTo>
                  <a:cubicBezTo>
                    <a:pt x="146833" y="2581722"/>
                    <a:pt x="170140" y="2568848"/>
                    <a:pt x="190113" y="2553950"/>
                  </a:cubicBezTo>
                  <a:cubicBezTo>
                    <a:pt x="209178" y="2568565"/>
                    <a:pt x="224417" y="2585026"/>
                    <a:pt x="232797" y="2605281"/>
                  </a:cubicBezTo>
                  <a:cubicBezTo>
                    <a:pt x="215637" y="2646804"/>
                    <a:pt x="169470" y="2672298"/>
                    <a:pt x="121160" y="2698953"/>
                  </a:cubicBezTo>
                  <a:cubicBezTo>
                    <a:pt x="72017" y="2726070"/>
                    <a:pt x="21520" y="2753960"/>
                    <a:pt x="5120" y="2800782"/>
                  </a:cubicBezTo>
                  <a:lnTo>
                    <a:pt x="5120" y="2724552"/>
                  </a:lnTo>
                  <a:close/>
                  <a:moveTo>
                    <a:pt x="5120" y="2833926"/>
                  </a:moveTo>
                  <a:cubicBezTo>
                    <a:pt x="5120" y="2769275"/>
                    <a:pt x="62775" y="2737470"/>
                    <a:pt x="123825" y="2703790"/>
                  </a:cubicBezTo>
                  <a:cubicBezTo>
                    <a:pt x="169158" y="2678772"/>
                    <a:pt x="215637" y="2653099"/>
                    <a:pt x="235446" y="2612529"/>
                  </a:cubicBezTo>
                  <a:cubicBezTo>
                    <a:pt x="236577" y="2616071"/>
                    <a:pt x="237499" y="2619732"/>
                    <a:pt x="238199" y="2623513"/>
                  </a:cubicBezTo>
                  <a:cubicBezTo>
                    <a:pt x="235312" y="2639080"/>
                    <a:pt x="228704" y="2652564"/>
                    <a:pt x="219417" y="2664634"/>
                  </a:cubicBezTo>
                  <a:cubicBezTo>
                    <a:pt x="217274" y="2664425"/>
                    <a:pt x="215101" y="2664291"/>
                    <a:pt x="212869" y="2664291"/>
                  </a:cubicBezTo>
                  <a:cubicBezTo>
                    <a:pt x="176019" y="2664291"/>
                    <a:pt x="151686" y="2692688"/>
                    <a:pt x="131668" y="2729612"/>
                  </a:cubicBezTo>
                  <a:cubicBezTo>
                    <a:pt x="128170" y="2731547"/>
                    <a:pt x="124673" y="2733482"/>
                    <a:pt x="121146" y="2735431"/>
                  </a:cubicBezTo>
                  <a:cubicBezTo>
                    <a:pt x="72003" y="2762548"/>
                    <a:pt x="21505" y="2790438"/>
                    <a:pt x="5120" y="2837260"/>
                  </a:cubicBezTo>
                  <a:lnTo>
                    <a:pt x="5120" y="2833926"/>
                  </a:lnTo>
                  <a:close/>
                  <a:moveTo>
                    <a:pt x="5120" y="2870389"/>
                  </a:moveTo>
                  <a:cubicBezTo>
                    <a:pt x="5120" y="2805738"/>
                    <a:pt x="62775" y="2773933"/>
                    <a:pt x="123810" y="2740253"/>
                  </a:cubicBezTo>
                  <a:cubicBezTo>
                    <a:pt x="124881" y="2739658"/>
                    <a:pt x="125938" y="2739077"/>
                    <a:pt x="127010" y="2738482"/>
                  </a:cubicBezTo>
                  <a:cubicBezTo>
                    <a:pt x="120416" y="2751460"/>
                    <a:pt x="114240" y="2765242"/>
                    <a:pt x="108168" y="2779068"/>
                  </a:cubicBezTo>
                  <a:cubicBezTo>
                    <a:pt x="63370" y="2804041"/>
                    <a:pt x="20062" y="2831009"/>
                    <a:pt x="5120" y="2873707"/>
                  </a:cubicBezTo>
                  <a:lnTo>
                    <a:pt x="5120" y="2870389"/>
                  </a:lnTo>
                  <a:close/>
                  <a:moveTo>
                    <a:pt x="104492" y="2787447"/>
                  </a:moveTo>
                  <a:cubicBezTo>
                    <a:pt x="79638" y="2844180"/>
                    <a:pt x="53771" y="2902312"/>
                    <a:pt x="5179" y="2904485"/>
                  </a:cubicBezTo>
                  <a:cubicBezTo>
                    <a:pt x="6429" y="2848243"/>
                    <a:pt x="51881" y="2817123"/>
                    <a:pt x="104492" y="2787447"/>
                  </a:cubicBezTo>
                  <a:close/>
                  <a:moveTo>
                    <a:pt x="28873" y="2904604"/>
                  </a:moveTo>
                  <a:cubicBezTo>
                    <a:pt x="66362" y="2888188"/>
                    <a:pt x="88567" y="2837572"/>
                    <a:pt x="110147" y="2788310"/>
                  </a:cubicBezTo>
                  <a:cubicBezTo>
                    <a:pt x="110921" y="2786539"/>
                    <a:pt x="111710" y="2784753"/>
                    <a:pt x="112484" y="2782982"/>
                  </a:cubicBezTo>
                  <a:cubicBezTo>
                    <a:pt x="116249" y="2780898"/>
                    <a:pt x="120030" y="2778800"/>
                    <a:pt x="123825" y="2776716"/>
                  </a:cubicBezTo>
                  <a:cubicBezTo>
                    <a:pt x="130180" y="2773219"/>
                    <a:pt x="136550" y="2769691"/>
                    <a:pt x="142875" y="2766119"/>
                  </a:cubicBezTo>
                  <a:cubicBezTo>
                    <a:pt x="139898" y="2772743"/>
                    <a:pt x="136966" y="2779440"/>
                    <a:pt x="134049" y="2786107"/>
                  </a:cubicBezTo>
                  <a:cubicBezTo>
                    <a:pt x="108525" y="2844373"/>
                    <a:pt x="82138" y="2904619"/>
                    <a:pt x="31313" y="2904619"/>
                  </a:cubicBezTo>
                  <a:lnTo>
                    <a:pt x="28873" y="2904619"/>
                  </a:lnTo>
                  <a:close/>
                  <a:moveTo>
                    <a:pt x="57805" y="2904604"/>
                  </a:moveTo>
                  <a:cubicBezTo>
                    <a:pt x="95294" y="2888188"/>
                    <a:pt x="117499" y="2837572"/>
                    <a:pt x="139079" y="2788310"/>
                  </a:cubicBezTo>
                  <a:cubicBezTo>
                    <a:pt x="143009" y="2779321"/>
                    <a:pt x="146968" y="2770302"/>
                    <a:pt x="151031" y="2761447"/>
                  </a:cubicBezTo>
                  <a:cubicBezTo>
                    <a:pt x="162341" y="2754898"/>
                    <a:pt x="173370" y="2748141"/>
                    <a:pt x="183668" y="2740908"/>
                  </a:cubicBezTo>
                  <a:cubicBezTo>
                    <a:pt x="176420" y="2755389"/>
                    <a:pt x="169664" y="2770807"/>
                    <a:pt x="162967" y="2786092"/>
                  </a:cubicBezTo>
                  <a:cubicBezTo>
                    <a:pt x="137442" y="2844359"/>
                    <a:pt x="111055" y="2904604"/>
                    <a:pt x="60230" y="2904604"/>
                  </a:cubicBezTo>
                  <a:lnTo>
                    <a:pt x="57805" y="2904604"/>
                  </a:lnTo>
                  <a:close/>
                  <a:moveTo>
                    <a:pt x="86751" y="2904604"/>
                  </a:moveTo>
                  <a:cubicBezTo>
                    <a:pt x="124242" y="2888188"/>
                    <a:pt x="146447" y="2837572"/>
                    <a:pt x="168027" y="2788310"/>
                  </a:cubicBezTo>
                  <a:cubicBezTo>
                    <a:pt x="176242" y="2769543"/>
                    <a:pt x="184561" y="2750582"/>
                    <a:pt x="193744" y="2733482"/>
                  </a:cubicBezTo>
                  <a:cubicBezTo>
                    <a:pt x="213404" y="2718242"/>
                    <a:pt x="229433" y="2700814"/>
                    <a:pt x="238155" y="2679323"/>
                  </a:cubicBezTo>
                  <a:cubicBezTo>
                    <a:pt x="239360" y="2678579"/>
                    <a:pt x="240565" y="2677865"/>
                    <a:pt x="241801" y="2677195"/>
                  </a:cubicBezTo>
                  <a:cubicBezTo>
                    <a:pt x="257561" y="2685722"/>
                    <a:pt x="270539" y="2701007"/>
                    <a:pt x="281984" y="2719700"/>
                  </a:cubicBezTo>
                  <a:cubicBezTo>
                    <a:pt x="270123" y="2739702"/>
                    <a:pt x="259883" y="2763039"/>
                    <a:pt x="249793" y="2786092"/>
                  </a:cubicBezTo>
                  <a:cubicBezTo>
                    <a:pt x="224269" y="2844359"/>
                    <a:pt x="197882" y="2904604"/>
                    <a:pt x="147072" y="2904604"/>
                  </a:cubicBezTo>
                  <a:lnTo>
                    <a:pt x="86751" y="2904604"/>
                  </a:lnTo>
                  <a:close/>
                  <a:moveTo>
                    <a:pt x="173578" y="2904604"/>
                  </a:moveTo>
                  <a:cubicBezTo>
                    <a:pt x="211068" y="2888188"/>
                    <a:pt x="233273" y="2837572"/>
                    <a:pt x="254853" y="2788310"/>
                  </a:cubicBezTo>
                  <a:cubicBezTo>
                    <a:pt x="264437" y="2766432"/>
                    <a:pt x="274141" y="2744272"/>
                    <a:pt x="285229" y="2725118"/>
                  </a:cubicBezTo>
                  <a:cubicBezTo>
                    <a:pt x="289187" y="2731949"/>
                    <a:pt x="292968" y="2739181"/>
                    <a:pt x="296629" y="2746638"/>
                  </a:cubicBezTo>
                  <a:cubicBezTo>
                    <a:pt x="290438" y="2759422"/>
                    <a:pt x="284574" y="2772802"/>
                    <a:pt x="278755" y="2786092"/>
                  </a:cubicBezTo>
                  <a:cubicBezTo>
                    <a:pt x="253231" y="2844359"/>
                    <a:pt x="226844" y="2904604"/>
                    <a:pt x="176019" y="2904604"/>
                  </a:cubicBezTo>
                  <a:lnTo>
                    <a:pt x="173578" y="2904604"/>
                  </a:lnTo>
                  <a:close/>
                  <a:moveTo>
                    <a:pt x="307687" y="2786092"/>
                  </a:moveTo>
                  <a:cubicBezTo>
                    <a:pt x="282163" y="2844359"/>
                    <a:pt x="255776" y="2904604"/>
                    <a:pt x="204951" y="2904604"/>
                  </a:cubicBezTo>
                  <a:lnTo>
                    <a:pt x="202525" y="2904604"/>
                  </a:lnTo>
                  <a:cubicBezTo>
                    <a:pt x="240015" y="2888188"/>
                    <a:pt x="262220" y="2837572"/>
                    <a:pt x="283800" y="2788310"/>
                  </a:cubicBezTo>
                  <a:cubicBezTo>
                    <a:pt x="288994" y="2776448"/>
                    <a:pt x="294233" y="2764512"/>
                    <a:pt x="299695" y="2753008"/>
                  </a:cubicBezTo>
                  <a:cubicBezTo>
                    <a:pt x="303609" y="2761238"/>
                    <a:pt x="307404" y="2769706"/>
                    <a:pt x="311155" y="2778190"/>
                  </a:cubicBezTo>
                  <a:cubicBezTo>
                    <a:pt x="309993" y="2780823"/>
                    <a:pt x="308848" y="2783458"/>
                    <a:pt x="307687" y="2786092"/>
                  </a:cubicBezTo>
                  <a:close/>
                  <a:moveTo>
                    <a:pt x="423371" y="2904604"/>
                  </a:moveTo>
                  <a:cubicBezTo>
                    <a:pt x="372546" y="2904604"/>
                    <a:pt x="346159" y="2844359"/>
                    <a:pt x="320650" y="2786092"/>
                  </a:cubicBezTo>
                  <a:cubicBezTo>
                    <a:pt x="319906" y="2784381"/>
                    <a:pt x="319147" y="2782669"/>
                    <a:pt x="318403" y="2780958"/>
                  </a:cubicBezTo>
                  <a:lnTo>
                    <a:pt x="341322" y="2780958"/>
                  </a:lnTo>
                  <a:cubicBezTo>
                    <a:pt x="342393" y="2783413"/>
                    <a:pt x="343480" y="2785854"/>
                    <a:pt x="344552" y="2788310"/>
                  </a:cubicBezTo>
                  <a:cubicBezTo>
                    <a:pt x="366087" y="2837483"/>
                    <a:pt x="388247" y="2888010"/>
                    <a:pt x="425619" y="2904515"/>
                  </a:cubicBezTo>
                  <a:cubicBezTo>
                    <a:pt x="424859" y="2904545"/>
                    <a:pt x="424130" y="2904604"/>
                    <a:pt x="423371" y="2904604"/>
                  </a:cubicBezTo>
                  <a:close/>
                  <a:moveTo>
                    <a:pt x="452318" y="2904604"/>
                  </a:moveTo>
                  <a:cubicBezTo>
                    <a:pt x="451559" y="2904604"/>
                    <a:pt x="450830" y="2904545"/>
                    <a:pt x="450086" y="2904515"/>
                  </a:cubicBezTo>
                  <a:cubicBezTo>
                    <a:pt x="450830" y="2904187"/>
                    <a:pt x="451589" y="2903845"/>
                    <a:pt x="452318" y="2903488"/>
                  </a:cubicBezTo>
                  <a:cubicBezTo>
                    <a:pt x="453062" y="2903845"/>
                    <a:pt x="453807" y="2904187"/>
                    <a:pt x="454551" y="2904515"/>
                  </a:cubicBezTo>
                  <a:cubicBezTo>
                    <a:pt x="453807" y="2904545"/>
                    <a:pt x="453077" y="2904604"/>
                    <a:pt x="452318" y="2904604"/>
                  </a:cubicBezTo>
                  <a:close/>
                  <a:moveTo>
                    <a:pt x="481265" y="2904604"/>
                  </a:moveTo>
                  <a:cubicBezTo>
                    <a:pt x="480506" y="2904604"/>
                    <a:pt x="479777" y="2904545"/>
                    <a:pt x="479033" y="2904515"/>
                  </a:cubicBezTo>
                  <a:cubicBezTo>
                    <a:pt x="490775" y="2899336"/>
                    <a:pt x="501030" y="2890808"/>
                    <a:pt x="510212" y="2880003"/>
                  </a:cubicBezTo>
                  <a:cubicBezTo>
                    <a:pt x="513457" y="2883813"/>
                    <a:pt x="516820" y="2887340"/>
                    <a:pt x="520332" y="2890525"/>
                  </a:cubicBezTo>
                  <a:cubicBezTo>
                    <a:pt x="509007" y="2899366"/>
                    <a:pt x="496193" y="2904604"/>
                    <a:pt x="481265" y="2904604"/>
                  </a:cubicBezTo>
                  <a:close/>
                  <a:moveTo>
                    <a:pt x="568092" y="2904604"/>
                  </a:moveTo>
                  <a:cubicBezTo>
                    <a:pt x="553149" y="2904604"/>
                    <a:pt x="540335" y="2899366"/>
                    <a:pt x="529024" y="2890540"/>
                  </a:cubicBezTo>
                  <a:cubicBezTo>
                    <a:pt x="532537" y="2887340"/>
                    <a:pt x="535915" y="2883828"/>
                    <a:pt x="539144" y="2880018"/>
                  </a:cubicBezTo>
                  <a:cubicBezTo>
                    <a:pt x="548327" y="2890823"/>
                    <a:pt x="558581" y="2899336"/>
                    <a:pt x="570324" y="2904530"/>
                  </a:cubicBezTo>
                  <a:cubicBezTo>
                    <a:pt x="569580" y="2904545"/>
                    <a:pt x="568850" y="2904604"/>
                    <a:pt x="568092" y="2904604"/>
                  </a:cubicBezTo>
                  <a:close/>
                  <a:moveTo>
                    <a:pt x="597038" y="2904604"/>
                  </a:moveTo>
                  <a:cubicBezTo>
                    <a:pt x="596280" y="2904604"/>
                    <a:pt x="595550" y="2904545"/>
                    <a:pt x="594806" y="2904515"/>
                  </a:cubicBezTo>
                  <a:cubicBezTo>
                    <a:pt x="595550" y="2904187"/>
                    <a:pt x="596310" y="2903845"/>
                    <a:pt x="597038" y="2903488"/>
                  </a:cubicBezTo>
                  <a:cubicBezTo>
                    <a:pt x="597783" y="2903845"/>
                    <a:pt x="598527" y="2904187"/>
                    <a:pt x="599271" y="2904515"/>
                  </a:cubicBezTo>
                  <a:cubicBezTo>
                    <a:pt x="598527" y="2904545"/>
                    <a:pt x="597798" y="2904604"/>
                    <a:pt x="597038" y="2904604"/>
                  </a:cubicBezTo>
                  <a:close/>
                  <a:moveTo>
                    <a:pt x="625971" y="2904604"/>
                  </a:moveTo>
                  <a:cubicBezTo>
                    <a:pt x="625212" y="2904604"/>
                    <a:pt x="624482" y="2904545"/>
                    <a:pt x="623738" y="2904515"/>
                  </a:cubicBezTo>
                  <a:cubicBezTo>
                    <a:pt x="658043" y="2889364"/>
                    <a:pt x="679534" y="2845549"/>
                    <a:pt x="699477" y="2800409"/>
                  </a:cubicBezTo>
                  <a:lnTo>
                    <a:pt x="722396" y="2800395"/>
                  </a:lnTo>
                  <a:cubicBezTo>
                    <a:pt x="698688" y="2853809"/>
                    <a:pt x="672644" y="2904604"/>
                    <a:pt x="625971" y="2904604"/>
                  </a:cubicBezTo>
                  <a:close/>
                  <a:moveTo>
                    <a:pt x="730865" y="2794873"/>
                  </a:moveTo>
                  <a:cubicBezTo>
                    <a:pt x="731833" y="2792685"/>
                    <a:pt x="732785" y="2790497"/>
                    <a:pt x="733752" y="2788310"/>
                  </a:cubicBezTo>
                  <a:cubicBezTo>
                    <a:pt x="734228" y="2787224"/>
                    <a:pt x="734704" y="2786152"/>
                    <a:pt x="735181" y="2785065"/>
                  </a:cubicBezTo>
                  <a:cubicBezTo>
                    <a:pt x="735657" y="2786152"/>
                    <a:pt x="736133" y="2787238"/>
                    <a:pt x="736610" y="2788310"/>
                  </a:cubicBezTo>
                  <a:cubicBezTo>
                    <a:pt x="737562" y="2790497"/>
                    <a:pt x="738530" y="2792685"/>
                    <a:pt x="739482" y="2794873"/>
                  </a:cubicBezTo>
                  <a:lnTo>
                    <a:pt x="730865" y="2794873"/>
                  </a:lnTo>
                  <a:close/>
                  <a:moveTo>
                    <a:pt x="844376" y="2904604"/>
                  </a:moveTo>
                  <a:cubicBezTo>
                    <a:pt x="797704" y="2904604"/>
                    <a:pt x="771644" y="2853809"/>
                    <a:pt x="747935" y="2800395"/>
                  </a:cubicBezTo>
                  <a:lnTo>
                    <a:pt x="770840" y="2800380"/>
                  </a:lnTo>
                  <a:cubicBezTo>
                    <a:pt x="790798" y="2845535"/>
                    <a:pt x="812288" y="2889379"/>
                    <a:pt x="846623" y="2904530"/>
                  </a:cubicBezTo>
                  <a:cubicBezTo>
                    <a:pt x="845864" y="2904545"/>
                    <a:pt x="845135" y="2904604"/>
                    <a:pt x="844376" y="2904604"/>
                  </a:cubicBezTo>
                  <a:close/>
                  <a:moveTo>
                    <a:pt x="873323" y="2904604"/>
                  </a:moveTo>
                  <a:cubicBezTo>
                    <a:pt x="872564" y="2904604"/>
                    <a:pt x="871835" y="2904545"/>
                    <a:pt x="871091" y="2904515"/>
                  </a:cubicBezTo>
                  <a:cubicBezTo>
                    <a:pt x="871835" y="2904187"/>
                    <a:pt x="872594" y="2903845"/>
                    <a:pt x="873323" y="2903488"/>
                  </a:cubicBezTo>
                  <a:cubicBezTo>
                    <a:pt x="874067" y="2903845"/>
                    <a:pt x="874811" y="2904187"/>
                    <a:pt x="875556" y="2904515"/>
                  </a:cubicBezTo>
                  <a:cubicBezTo>
                    <a:pt x="874811" y="2904545"/>
                    <a:pt x="874082" y="2904604"/>
                    <a:pt x="873323" y="2904604"/>
                  </a:cubicBezTo>
                  <a:close/>
                  <a:moveTo>
                    <a:pt x="902271" y="2904604"/>
                  </a:moveTo>
                  <a:cubicBezTo>
                    <a:pt x="901511" y="2904604"/>
                    <a:pt x="900782" y="2904545"/>
                    <a:pt x="900038" y="2904515"/>
                  </a:cubicBezTo>
                  <a:cubicBezTo>
                    <a:pt x="911780" y="2899336"/>
                    <a:pt x="922020" y="2890808"/>
                    <a:pt x="931217" y="2880003"/>
                  </a:cubicBezTo>
                  <a:cubicBezTo>
                    <a:pt x="934462" y="2883813"/>
                    <a:pt x="937825" y="2887325"/>
                    <a:pt x="941338" y="2890525"/>
                  </a:cubicBezTo>
                  <a:cubicBezTo>
                    <a:pt x="930012" y="2899366"/>
                    <a:pt x="917198" y="2904604"/>
                    <a:pt x="902271" y="2904604"/>
                  </a:cubicBezTo>
                  <a:close/>
                  <a:moveTo>
                    <a:pt x="989097" y="2904604"/>
                  </a:moveTo>
                  <a:cubicBezTo>
                    <a:pt x="974154" y="2904604"/>
                    <a:pt x="961340" y="2899366"/>
                    <a:pt x="950029" y="2890540"/>
                  </a:cubicBezTo>
                  <a:cubicBezTo>
                    <a:pt x="953541" y="2887340"/>
                    <a:pt x="956920" y="2883828"/>
                    <a:pt x="960149" y="2880018"/>
                  </a:cubicBezTo>
                  <a:cubicBezTo>
                    <a:pt x="969332" y="2890823"/>
                    <a:pt x="979586" y="2899336"/>
                    <a:pt x="991329" y="2904530"/>
                  </a:cubicBezTo>
                  <a:cubicBezTo>
                    <a:pt x="990585" y="2904545"/>
                    <a:pt x="989855" y="2904604"/>
                    <a:pt x="989097" y="2904604"/>
                  </a:cubicBezTo>
                  <a:close/>
                  <a:moveTo>
                    <a:pt x="1018043" y="2904604"/>
                  </a:moveTo>
                  <a:cubicBezTo>
                    <a:pt x="1017285" y="2904604"/>
                    <a:pt x="1016555" y="2904545"/>
                    <a:pt x="1015811" y="2904515"/>
                  </a:cubicBezTo>
                  <a:cubicBezTo>
                    <a:pt x="1016555" y="2904187"/>
                    <a:pt x="1017314" y="2903845"/>
                    <a:pt x="1018043" y="2903488"/>
                  </a:cubicBezTo>
                  <a:cubicBezTo>
                    <a:pt x="1018787" y="2903845"/>
                    <a:pt x="1019532" y="2904187"/>
                    <a:pt x="1020276" y="2904515"/>
                  </a:cubicBezTo>
                  <a:cubicBezTo>
                    <a:pt x="1019532" y="2904545"/>
                    <a:pt x="1018787" y="2904604"/>
                    <a:pt x="1018043" y="2904604"/>
                  </a:cubicBezTo>
                  <a:close/>
                  <a:moveTo>
                    <a:pt x="1046976" y="2904604"/>
                  </a:moveTo>
                  <a:cubicBezTo>
                    <a:pt x="1046217" y="2904604"/>
                    <a:pt x="1045488" y="2904545"/>
                    <a:pt x="1044744" y="2904515"/>
                  </a:cubicBezTo>
                  <a:cubicBezTo>
                    <a:pt x="1079122" y="2889334"/>
                    <a:pt x="1100614" y="2845370"/>
                    <a:pt x="1120601" y="2800157"/>
                  </a:cubicBezTo>
                  <a:lnTo>
                    <a:pt x="1143520" y="2800142"/>
                  </a:lnTo>
                  <a:cubicBezTo>
                    <a:pt x="1119783" y="2853645"/>
                    <a:pt x="1093723" y="2904604"/>
                    <a:pt x="1046976" y="2904604"/>
                  </a:cubicBezTo>
                  <a:close/>
                  <a:moveTo>
                    <a:pt x="1151989" y="2794620"/>
                  </a:moveTo>
                  <a:cubicBezTo>
                    <a:pt x="1152912" y="2792522"/>
                    <a:pt x="1153834" y="2790409"/>
                    <a:pt x="1154757" y="2788310"/>
                  </a:cubicBezTo>
                  <a:cubicBezTo>
                    <a:pt x="1155219" y="2787238"/>
                    <a:pt x="1155695" y="2786167"/>
                    <a:pt x="1156171" y="2785095"/>
                  </a:cubicBezTo>
                  <a:cubicBezTo>
                    <a:pt x="1156647" y="2786167"/>
                    <a:pt x="1157109" y="2787238"/>
                    <a:pt x="1157585" y="2788310"/>
                  </a:cubicBezTo>
                  <a:cubicBezTo>
                    <a:pt x="1158508" y="2790409"/>
                    <a:pt x="1159430" y="2792507"/>
                    <a:pt x="1160353" y="2794605"/>
                  </a:cubicBezTo>
                  <a:lnTo>
                    <a:pt x="1151989" y="2794620"/>
                  </a:lnTo>
                  <a:close/>
                  <a:moveTo>
                    <a:pt x="1168791" y="2800127"/>
                  </a:moveTo>
                  <a:lnTo>
                    <a:pt x="1191696" y="2800112"/>
                  </a:lnTo>
                  <a:cubicBezTo>
                    <a:pt x="1211609" y="2845177"/>
                    <a:pt x="1233011" y="2888992"/>
                    <a:pt x="1267152" y="2904351"/>
                  </a:cubicBezTo>
                  <a:cubicBezTo>
                    <a:pt x="1265961" y="2904455"/>
                    <a:pt x="1264741" y="2904500"/>
                    <a:pt x="1263521" y="2904545"/>
                  </a:cubicBezTo>
                  <a:cubicBezTo>
                    <a:pt x="1217934" y="2903235"/>
                    <a:pt x="1192217" y="2852931"/>
                    <a:pt x="1168791" y="2800127"/>
                  </a:cubicBezTo>
                  <a:close/>
                  <a:moveTo>
                    <a:pt x="1466135" y="2904530"/>
                  </a:moveTo>
                  <a:cubicBezTo>
                    <a:pt x="1464915" y="2904500"/>
                    <a:pt x="1463709" y="2904440"/>
                    <a:pt x="1462519" y="2904336"/>
                  </a:cubicBezTo>
                  <a:cubicBezTo>
                    <a:pt x="1496734" y="2888962"/>
                    <a:pt x="1518165" y="2845028"/>
                    <a:pt x="1538109" y="2799888"/>
                  </a:cubicBezTo>
                  <a:lnTo>
                    <a:pt x="1561028" y="2799874"/>
                  </a:lnTo>
                  <a:cubicBezTo>
                    <a:pt x="1537558" y="2852782"/>
                    <a:pt x="1511826" y="2903235"/>
                    <a:pt x="1466135" y="2904530"/>
                  </a:cubicBezTo>
                  <a:close/>
                  <a:moveTo>
                    <a:pt x="1569481" y="2794352"/>
                  </a:moveTo>
                  <a:cubicBezTo>
                    <a:pt x="1570374" y="2792343"/>
                    <a:pt x="1571253" y="2790319"/>
                    <a:pt x="1572131" y="2788310"/>
                  </a:cubicBezTo>
                  <a:cubicBezTo>
                    <a:pt x="1572607" y="2787208"/>
                    <a:pt x="1573098" y="2786122"/>
                    <a:pt x="1573574" y="2785021"/>
                  </a:cubicBezTo>
                  <a:cubicBezTo>
                    <a:pt x="1574051" y="2786122"/>
                    <a:pt x="1574542" y="2787208"/>
                    <a:pt x="1575018" y="2788310"/>
                  </a:cubicBezTo>
                  <a:cubicBezTo>
                    <a:pt x="1575896" y="2790319"/>
                    <a:pt x="1576789" y="2792343"/>
                    <a:pt x="1577667" y="2794352"/>
                  </a:cubicBezTo>
                  <a:lnTo>
                    <a:pt x="1569481" y="2794352"/>
                  </a:lnTo>
                  <a:close/>
                  <a:moveTo>
                    <a:pt x="1586136" y="2799859"/>
                  </a:moveTo>
                  <a:lnTo>
                    <a:pt x="1609040" y="2799844"/>
                  </a:lnTo>
                  <a:cubicBezTo>
                    <a:pt x="1627391" y="2841382"/>
                    <a:pt x="1647006" y="2881908"/>
                    <a:pt x="1676667" y="2900110"/>
                  </a:cubicBezTo>
                  <a:cubicBezTo>
                    <a:pt x="1673974" y="2901211"/>
                    <a:pt x="1671191" y="2902134"/>
                    <a:pt x="1668318" y="2902833"/>
                  </a:cubicBezTo>
                  <a:cubicBezTo>
                    <a:pt x="1630382" y="2893472"/>
                    <a:pt x="1607329" y="2847662"/>
                    <a:pt x="1586136" y="2799859"/>
                  </a:cubicBezTo>
                  <a:close/>
                  <a:moveTo>
                    <a:pt x="1767215" y="2904604"/>
                  </a:moveTo>
                  <a:cubicBezTo>
                    <a:pt x="1773212" y="2901970"/>
                    <a:pt x="1778838" y="2898487"/>
                    <a:pt x="1784107" y="2894261"/>
                  </a:cubicBezTo>
                  <a:cubicBezTo>
                    <a:pt x="1789331" y="2898443"/>
                    <a:pt x="1794882" y="2901911"/>
                    <a:pt x="1800805" y="2904515"/>
                  </a:cubicBezTo>
                  <a:cubicBezTo>
                    <a:pt x="1800046" y="2904545"/>
                    <a:pt x="1799287" y="2904604"/>
                    <a:pt x="1798513" y="2904604"/>
                  </a:cubicBezTo>
                  <a:lnTo>
                    <a:pt x="1767215" y="2904604"/>
                  </a:lnTo>
                  <a:close/>
                  <a:moveTo>
                    <a:pt x="1885414" y="2904604"/>
                  </a:moveTo>
                  <a:cubicBezTo>
                    <a:pt x="1884655" y="2904604"/>
                    <a:pt x="1883926" y="2904545"/>
                    <a:pt x="1883182" y="2904515"/>
                  </a:cubicBezTo>
                  <a:cubicBezTo>
                    <a:pt x="1917695" y="2889275"/>
                    <a:pt x="1939231" y="2845043"/>
                    <a:pt x="1959293" y="2799636"/>
                  </a:cubicBezTo>
                  <a:lnTo>
                    <a:pt x="1972017" y="2799621"/>
                  </a:lnTo>
                  <a:cubicBezTo>
                    <a:pt x="1973699" y="2803431"/>
                    <a:pt x="1975380" y="2807226"/>
                    <a:pt x="1977092" y="2810991"/>
                  </a:cubicBezTo>
                  <a:cubicBezTo>
                    <a:pt x="1954604" y="2860328"/>
                    <a:pt x="1928991" y="2904604"/>
                    <a:pt x="1885414" y="2904604"/>
                  </a:cubicBezTo>
                  <a:close/>
                  <a:moveTo>
                    <a:pt x="2074828" y="2904604"/>
                  </a:moveTo>
                  <a:cubicBezTo>
                    <a:pt x="2031266" y="2904604"/>
                    <a:pt x="2005652" y="2860343"/>
                    <a:pt x="1983165" y="2811006"/>
                  </a:cubicBezTo>
                  <a:cubicBezTo>
                    <a:pt x="1984876" y="2807226"/>
                    <a:pt x="1986572" y="2803431"/>
                    <a:pt x="1988254" y="2799621"/>
                  </a:cubicBezTo>
                  <a:lnTo>
                    <a:pt x="2000964" y="2799606"/>
                  </a:lnTo>
                  <a:cubicBezTo>
                    <a:pt x="2021026" y="2845028"/>
                    <a:pt x="2042561" y="2889275"/>
                    <a:pt x="2077075" y="2904515"/>
                  </a:cubicBezTo>
                  <a:cubicBezTo>
                    <a:pt x="2076316" y="2904545"/>
                    <a:pt x="2075586" y="2904604"/>
                    <a:pt x="2074828" y="2904604"/>
                  </a:cubicBezTo>
                  <a:close/>
                  <a:moveTo>
                    <a:pt x="2161788" y="2904604"/>
                  </a:moveTo>
                  <a:cubicBezTo>
                    <a:pt x="2161029" y="2904604"/>
                    <a:pt x="2160299" y="2904545"/>
                    <a:pt x="2159555" y="2904515"/>
                  </a:cubicBezTo>
                  <a:cubicBezTo>
                    <a:pt x="2165464" y="2901911"/>
                    <a:pt x="2171001" y="2898457"/>
                    <a:pt x="2176210" y="2894290"/>
                  </a:cubicBezTo>
                  <a:cubicBezTo>
                    <a:pt x="2178903" y="2896449"/>
                    <a:pt x="2181671" y="2898398"/>
                    <a:pt x="2184543" y="2900154"/>
                  </a:cubicBezTo>
                  <a:cubicBezTo>
                    <a:pt x="2177504" y="2903012"/>
                    <a:pt x="2169973" y="2904604"/>
                    <a:pt x="2161788" y="2904604"/>
                  </a:cubicBezTo>
                  <a:close/>
                  <a:moveTo>
                    <a:pt x="2219548" y="2904604"/>
                  </a:moveTo>
                  <a:cubicBezTo>
                    <a:pt x="2211362" y="2904604"/>
                    <a:pt x="2203817" y="2903027"/>
                    <a:pt x="2196807" y="2900154"/>
                  </a:cubicBezTo>
                  <a:cubicBezTo>
                    <a:pt x="2199680" y="2898398"/>
                    <a:pt x="2202448" y="2896449"/>
                    <a:pt x="2205142" y="2894290"/>
                  </a:cubicBezTo>
                  <a:cubicBezTo>
                    <a:pt x="2210351" y="2898457"/>
                    <a:pt x="2215887" y="2901911"/>
                    <a:pt x="2221795" y="2904515"/>
                  </a:cubicBezTo>
                  <a:cubicBezTo>
                    <a:pt x="2221036" y="2904545"/>
                    <a:pt x="2220307" y="2904604"/>
                    <a:pt x="2219548" y="2904604"/>
                  </a:cubicBezTo>
                  <a:close/>
                  <a:moveTo>
                    <a:pt x="2306494" y="2904604"/>
                  </a:moveTo>
                  <a:cubicBezTo>
                    <a:pt x="2305734" y="2904604"/>
                    <a:pt x="2305006" y="2904545"/>
                    <a:pt x="2304261" y="2904515"/>
                  </a:cubicBezTo>
                  <a:cubicBezTo>
                    <a:pt x="2338580" y="2889364"/>
                    <a:pt x="2360072" y="2845535"/>
                    <a:pt x="2380029" y="2800395"/>
                  </a:cubicBezTo>
                  <a:lnTo>
                    <a:pt x="2393364" y="2800380"/>
                  </a:lnTo>
                  <a:cubicBezTo>
                    <a:pt x="2394942" y="2803951"/>
                    <a:pt x="2396535" y="2807524"/>
                    <a:pt x="2398142" y="2811066"/>
                  </a:cubicBezTo>
                  <a:cubicBezTo>
                    <a:pt x="2375639" y="2860372"/>
                    <a:pt x="2350041" y="2904604"/>
                    <a:pt x="2306494" y="2904604"/>
                  </a:cubicBezTo>
                  <a:close/>
                  <a:moveTo>
                    <a:pt x="2495833" y="2904604"/>
                  </a:moveTo>
                  <a:cubicBezTo>
                    <a:pt x="2452286" y="2904604"/>
                    <a:pt x="2426687" y="2860372"/>
                    <a:pt x="2404199" y="2811066"/>
                  </a:cubicBezTo>
                  <a:cubicBezTo>
                    <a:pt x="2405807" y="2807524"/>
                    <a:pt x="2407399" y="2803951"/>
                    <a:pt x="2408977" y="2800380"/>
                  </a:cubicBezTo>
                  <a:lnTo>
                    <a:pt x="2422296" y="2800365"/>
                  </a:lnTo>
                  <a:cubicBezTo>
                    <a:pt x="2442254" y="2845519"/>
                    <a:pt x="2463745" y="2889364"/>
                    <a:pt x="2498065" y="2904515"/>
                  </a:cubicBezTo>
                  <a:cubicBezTo>
                    <a:pt x="2497321" y="2904545"/>
                    <a:pt x="2496592" y="2904604"/>
                    <a:pt x="2495833" y="2904604"/>
                  </a:cubicBezTo>
                  <a:close/>
                  <a:moveTo>
                    <a:pt x="2582793" y="2904604"/>
                  </a:moveTo>
                  <a:cubicBezTo>
                    <a:pt x="2582034" y="2904604"/>
                    <a:pt x="2581305" y="2904545"/>
                    <a:pt x="2580561" y="2904515"/>
                  </a:cubicBezTo>
                  <a:cubicBezTo>
                    <a:pt x="2586469" y="2901911"/>
                    <a:pt x="2591990" y="2898457"/>
                    <a:pt x="2597199" y="2894290"/>
                  </a:cubicBezTo>
                  <a:cubicBezTo>
                    <a:pt x="2599893" y="2896449"/>
                    <a:pt x="2602662" y="2898398"/>
                    <a:pt x="2605534" y="2900154"/>
                  </a:cubicBezTo>
                  <a:cubicBezTo>
                    <a:pt x="2598524" y="2903012"/>
                    <a:pt x="2590979" y="2904604"/>
                    <a:pt x="2582793" y="2904604"/>
                  </a:cubicBezTo>
                  <a:close/>
                  <a:moveTo>
                    <a:pt x="2640553" y="2904604"/>
                  </a:moveTo>
                  <a:cubicBezTo>
                    <a:pt x="2632368" y="2904604"/>
                    <a:pt x="2624822" y="2903027"/>
                    <a:pt x="2617812" y="2900154"/>
                  </a:cubicBezTo>
                  <a:cubicBezTo>
                    <a:pt x="2620685" y="2898398"/>
                    <a:pt x="2623453" y="2896449"/>
                    <a:pt x="2626147" y="2894290"/>
                  </a:cubicBezTo>
                  <a:cubicBezTo>
                    <a:pt x="2631355" y="2898457"/>
                    <a:pt x="2636877" y="2901895"/>
                    <a:pt x="2642786" y="2904515"/>
                  </a:cubicBezTo>
                  <a:cubicBezTo>
                    <a:pt x="2642042" y="2904545"/>
                    <a:pt x="2641312" y="2904604"/>
                    <a:pt x="2640553" y="2904604"/>
                  </a:cubicBezTo>
                  <a:close/>
                  <a:moveTo>
                    <a:pt x="2727513" y="2904604"/>
                  </a:moveTo>
                  <a:cubicBezTo>
                    <a:pt x="2726754" y="2904604"/>
                    <a:pt x="2726025" y="2904545"/>
                    <a:pt x="2725281" y="2904515"/>
                  </a:cubicBezTo>
                  <a:cubicBezTo>
                    <a:pt x="2759660" y="2889334"/>
                    <a:pt x="2781166" y="2845370"/>
                    <a:pt x="2801153" y="2800127"/>
                  </a:cubicBezTo>
                  <a:lnTo>
                    <a:pt x="2814235" y="2800112"/>
                  </a:lnTo>
                  <a:cubicBezTo>
                    <a:pt x="2815858" y="2803788"/>
                    <a:pt x="2817495" y="2807449"/>
                    <a:pt x="2819132" y="2811080"/>
                  </a:cubicBezTo>
                  <a:cubicBezTo>
                    <a:pt x="2796644" y="2860388"/>
                    <a:pt x="2771045" y="2904604"/>
                    <a:pt x="2727513" y="2904604"/>
                  </a:cubicBezTo>
                  <a:close/>
                  <a:moveTo>
                    <a:pt x="2825189" y="2811096"/>
                  </a:moveTo>
                  <a:cubicBezTo>
                    <a:pt x="2826841" y="2807449"/>
                    <a:pt x="2828479" y="2803788"/>
                    <a:pt x="2830101" y="2800112"/>
                  </a:cubicBezTo>
                  <a:lnTo>
                    <a:pt x="2843167" y="2800097"/>
                  </a:lnTo>
                  <a:cubicBezTo>
                    <a:pt x="2863081" y="2845163"/>
                    <a:pt x="2884482" y="2888977"/>
                    <a:pt x="2918624" y="2904336"/>
                  </a:cubicBezTo>
                  <a:cubicBezTo>
                    <a:pt x="2917433" y="2904440"/>
                    <a:pt x="2916212" y="2904485"/>
                    <a:pt x="2914992" y="2904530"/>
                  </a:cubicBezTo>
                  <a:cubicBezTo>
                    <a:pt x="2872561" y="2903324"/>
                    <a:pt x="2847350" y="2859702"/>
                    <a:pt x="2825189" y="2811096"/>
                  </a:cubicBezTo>
                  <a:close/>
                  <a:moveTo>
                    <a:pt x="3032656" y="2903533"/>
                  </a:moveTo>
                  <a:cubicBezTo>
                    <a:pt x="3033430" y="2903905"/>
                    <a:pt x="3034218" y="2904262"/>
                    <a:pt x="3034992" y="2904604"/>
                  </a:cubicBezTo>
                  <a:lnTo>
                    <a:pt x="3030304" y="2904604"/>
                  </a:lnTo>
                  <a:cubicBezTo>
                    <a:pt x="3031108" y="2904247"/>
                    <a:pt x="3031882" y="2903905"/>
                    <a:pt x="3032656" y="2903533"/>
                  </a:cubicBezTo>
                  <a:close/>
                  <a:moveTo>
                    <a:pt x="3148518" y="2904604"/>
                  </a:moveTo>
                  <a:cubicBezTo>
                    <a:pt x="3147759" y="2904604"/>
                    <a:pt x="3147030" y="2904545"/>
                    <a:pt x="3146286" y="2904515"/>
                  </a:cubicBezTo>
                  <a:cubicBezTo>
                    <a:pt x="3180725" y="2889305"/>
                    <a:pt x="3202245" y="2845192"/>
                    <a:pt x="3222277" y="2799874"/>
                  </a:cubicBezTo>
                  <a:lnTo>
                    <a:pt x="3231565" y="2799874"/>
                  </a:lnTo>
                  <a:cubicBezTo>
                    <a:pt x="3233797" y="2804934"/>
                    <a:pt x="3236059" y="2809994"/>
                    <a:pt x="3238351" y="2814980"/>
                  </a:cubicBezTo>
                  <a:cubicBezTo>
                    <a:pt x="3216294" y="2862694"/>
                    <a:pt x="3190905" y="2904604"/>
                    <a:pt x="3148518" y="2904604"/>
                  </a:cubicBezTo>
                  <a:close/>
                  <a:moveTo>
                    <a:pt x="3334270" y="2904604"/>
                  </a:moveTo>
                  <a:cubicBezTo>
                    <a:pt x="3291870" y="2904604"/>
                    <a:pt x="3266494" y="2862694"/>
                    <a:pt x="3244423" y="2814980"/>
                  </a:cubicBezTo>
                  <a:cubicBezTo>
                    <a:pt x="3246715" y="2809979"/>
                    <a:pt x="3248977" y="2804919"/>
                    <a:pt x="3251209" y="2799859"/>
                  </a:cubicBezTo>
                  <a:lnTo>
                    <a:pt x="3260482" y="2799859"/>
                  </a:lnTo>
                  <a:cubicBezTo>
                    <a:pt x="3280514" y="2845192"/>
                    <a:pt x="3302035" y="2889320"/>
                    <a:pt x="3336488" y="2904530"/>
                  </a:cubicBezTo>
                  <a:cubicBezTo>
                    <a:pt x="3335759" y="2904545"/>
                    <a:pt x="3335030" y="2904604"/>
                    <a:pt x="3334270" y="2904604"/>
                  </a:cubicBezTo>
                  <a:close/>
                  <a:moveTo>
                    <a:pt x="3424758" y="2904604"/>
                  </a:moveTo>
                  <a:cubicBezTo>
                    <a:pt x="3422898" y="2904604"/>
                    <a:pt x="3421097" y="2904500"/>
                    <a:pt x="3419297" y="2904336"/>
                  </a:cubicBezTo>
                  <a:cubicBezTo>
                    <a:pt x="3425071" y="2901746"/>
                    <a:pt x="3430473" y="2898339"/>
                    <a:pt x="3435578" y="2894246"/>
                  </a:cubicBezTo>
                  <a:cubicBezTo>
                    <a:pt x="3440861" y="2898487"/>
                    <a:pt x="3446472" y="2901970"/>
                    <a:pt x="3452470" y="2904589"/>
                  </a:cubicBezTo>
                  <a:lnTo>
                    <a:pt x="3424758" y="2904589"/>
                  </a:lnTo>
                  <a:close/>
                  <a:moveTo>
                    <a:pt x="3553182" y="2902342"/>
                  </a:moveTo>
                  <a:cubicBezTo>
                    <a:pt x="3550206" y="2901509"/>
                    <a:pt x="3547318" y="2900452"/>
                    <a:pt x="3544535" y="2899187"/>
                  </a:cubicBezTo>
                  <a:cubicBezTo>
                    <a:pt x="3573422" y="2880524"/>
                    <a:pt x="3592696" y="2840549"/>
                    <a:pt x="3610764" y="2799636"/>
                  </a:cubicBezTo>
                  <a:lnTo>
                    <a:pt x="3633683" y="2799621"/>
                  </a:lnTo>
                  <a:cubicBezTo>
                    <a:pt x="3612788" y="2846740"/>
                    <a:pt x="3590121" y="2891984"/>
                    <a:pt x="3553182" y="2902342"/>
                  </a:cubicBezTo>
                  <a:close/>
                  <a:moveTo>
                    <a:pt x="3642137" y="2794100"/>
                  </a:moveTo>
                  <a:cubicBezTo>
                    <a:pt x="3642985" y="2792164"/>
                    <a:pt x="3643833" y="2790244"/>
                    <a:pt x="3644666" y="2788310"/>
                  </a:cubicBezTo>
                  <a:cubicBezTo>
                    <a:pt x="3645143" y="2787208"/>
                    <a:pt x="3645634" y="2786122"/>
                    <a:pt x="3646110" y="2785021"/>
                  </a:cubicBezTo>
                  <a:cubicBezTo>
                    <a:pt x="3646586" y="2786122"/>
                    <a:pt x="3647078" y="2787208"/>
                    <a:pt x="3647554" y="2788310"/>
                  </a:cubicBezTo>
                  <a:cubicBezTo>
                    <a:pt x="3648402" y="2790230"/>
                    <a:pt x="3649236" y="2792164"/>
                    <a:pt x="3650084" y="2794084"/>
                  </a:cubicBezTo>
                  <a:lnTo>
                    <a:pt x="3642137" y="2794100"/>
                  </a:lnTo>
                  <a:close/>
                  <a:moveTo>
                    <a:pt x="3755350" y="2904604"/>
                  </a:moveTo>
                  <a:cubicBezTo>
                    <a:pt x="3708439" y="2904604"/>
                    <a:pt x="3682350" y="2853303"/>
                    <a:pt x="3658552" y="2799606"/>
                  </a:cubicBezTo>
                  <a:lnTo>
                    <a:pt x="3681457" y="2799591"/>
                  </a:lnTo>
                  <a:cubicBezTo>
                    <a:pt x="3701519" y="2845014"/>
                    <a:pt x="3723054" y="2889275"/>
                    <a:pt x="3757583" y="2904515"/>
                  </a:cubicBezTo>
                  <a:cubicBezTo>
                    <a:pt x="3756838" y="2904545"/>
                    <a:pt x="3756109" y="2904604"/>
                    <a:pt x="3755350" y="2904604"/>
                  </a:cubicBezTo>
                  <a:close/>
                  <a:moveTo>
                    <a:pt x="3784297" y="2904604"/>
                  </a:moveTo>
                  <a:cubicBezTo>
                    <a:pt x="3783538" y="2904604"/>
                    <a:pt x="3782809" y="2904545"/>
                    <a:pt x="3782065" y="2904515"/>
                  </a:cubicBezTo>
                  <a:cubicBezTo>
                    <a:pt x="3782809" y="2904187"/>
                    <a:pt x="3783553" y="2903845"/>
                    <a:pt x="3784297" y="2903488"/>
                  </a:cubicBezTo>
                  <a:cubicBezTo>
                    <a:pt x="3785042" y="2903845"/>
                    <a:pt x="3785786" y="2904187"/>
                    <a:pt x="3786530" y="2904515"/>
                  </a:cubicBezTo>
                  <a:cubicBezTo>
                    <a:pt x="3785786" y="2904545"/>
                    <a:pt x="3785056" y="2904604"/>
                    <a:pt x="3784297" y="2904604"/>
                  </a:cubicBezTo>
                  <a:close/>
                  <a:moveTo>
                    <a:pt x="3813244" y="2904604"/>
                  </a:moveTo>
                  <a:cubicBezTo>
                    <a:pt x="3812485" y="2904604"/>
                    <a:pt x="3811756" y="2904545"/>
                    <a:pt x="3811012" y="2904515"/>
                  </a:cubicBezTo>
                  <a:cubicBezTo>
                    <a:pt x="3822754" y="2899336"/>
                    <a:pt x="3832994" y="2890823"/>
                    <a:pt x="3842191" y="2880018"/>
                  </a:cubicBezTo>
                  <a:cubicBezTo>
                    <a:pt x="3845435" y="2883828"/>
                    <a:pt x="3848799" y="2887340"/>
                    <a:pt x="3852311" y="2890540"/>
                  </a:cubicBezTo>
                  <a:cubicBezTo>
                    <a:pt x="3840986" y="2899366"/>
                    <a:pt x="3828172" y="2904604"/>
                    <a:pt x="3813244" y="2904604"/>
                  </a:cubicBezTo>
                  <a:close/>
                  <a:moveTo>
                    <a:pt x="3900071" y="2904604"/>
                  </a:moveTo>
                  <a:cubicBezTo>
                    <a:pt x="3885129" y="2904604"/>
                    <a:pt x="3872314" y="2899366"/>
                    <a:pt x="3861004" y="2890540"/>
                  </a:cubicBezTo>
                  <a:cubicBezTo>
                    <a:pt x="3864516" y="2887340"/>
                    <a:pt x="3867894" y="2883828"/>
                    <a:pt x="3871124" y="2880018"/>
                  </a:cubicBezTo>
                  <a:cubicBezTo>
                    <a:pt x="3880306" y="2890823"/>
                    <a:pt x="3890561" y="2899336"/>
                    <a:pt x="3902303" y="2904515"/>
                  </a:cubicBezTo>
                  <a:cubicBezTo>
                    <a:pt x="3901559" y="2904545"/>
                    <a:pt x="3900830" y="2904604"/>
                    <a:pt x="3900071" y="2904604"/>
                  </a:cubicBezTo>
                  <a:close/>
                  <a:moveTo>
                    <a:pt x="3929018" y="2904604"/>
                  </a:moveTo>
                  <a:cubicBezTo>
                    <a:pt x="3928259" y="2904604"/>
                    <a:pt x="3927529" y="2904545"/>
                    <a:pt x="3926785" y="2904515"/>
                  </a:cubicBezTo>
                  <a:cubicBezTo>
                    <a:pt x="3927529" y="2904187"/>
                    <a:pt x="3928273" y="2903845"/>
                    <a:pt x="3929018" y="2903488"/>
                  </a:cubicBezTo>
                  <a:cubicBezTo>
                    <a:pt x="3929762" y="2903845"/>
                    <a:pt x="3930506" y="2904187"/>
                    <a:pt x="3931250" y="2904515"/>
                  </a:cubicBezTo>
                  <a:cubicBezTo>
                    <a:pt x="3930506" y="2904545"/>
                    <a:pt x="3929762" y="2904604"/>
                    <a:pt x="3929018" y="2904604"/>
                  </a:cubicBezTo>
                  <a:close/>
                  <a:moveTo>
                    <a:pt x="3957965" y="2904604"/>
                  </a:moveTo>
                  <a:cubicBezTo>
                    <a:pt x="3957206" y="2904604"/>
                    <a:pt x="3956477" y="2904545"/>
                    <a:pt x="3955733" y="2904515"/>
                  </a:cubicBezTo>
                  <a:cubicBezTo>
                    <a:pt x="3990305" y="2889245"/>
                    <a:pt x="4011856" y="2844865"/>
                    <a:pt x="4031947" y="2799368"/>
                  </a:cubicBezTo>
                  <a:lnTo>
                    <a:pt x="4054867" y="2799353"/>
                  </a:lnTo>
                  <a:cubicBezTo>
                    <a:pt x="4031024" y="2853140"/>
                    <a:pt x="4004935" y="2904604"/>
                    <a:pt x="3957965" y="2904604"/>
                  </a:cubicBezTo>
                  <a:close/>
                  <a:moveTo>
                    <a:pt x="4063320" y="2793831"/>
                  </a:moveTo>
                  <a:cubicBezTo>
                    <a:pt x="4064124" y="2791986"/>
                    <a:pt x="4064942" y="2790141"/>
                    <a:pt x="4065746" y="2788310"/>
                  </a:cubicBezTo>
                  <a:cubicBezTo>
                    <a:pt x="4066222" y="2787224"/>
                    <a:pt x="4066699" y="2786137"/>
                    <a:pt x="4067175" y="2785065"/>
                  </a:cubicBezTo>
                  <a:cubicBezTo>
                    <a:pt x="4067651" y="2786152"/>
                    <a:pt x="4068128" y="2787238"/>
                    <a:pt x="4068604" y="2788324"/>
                  </a:cubicBezTo>
                  <a:cubicBezTo>
                    <a:pt x="4069407" y="2790170"/>
                    <a:pt x="4070211" y="2792001"/>
                    <a:pt x="4071029" y="2793846"/>
                  </a:cubicBezTo>
                  <a:lnTo>
                    <a:pt x="4063320" y="2793831"/>
                  </a:lnTo>
                  <a:close/>
                  <a:moveTo>
                    <a:pt x="4176370" y="2904604"/>
                  </a:moveTo>
                  <a:cubicBezTo>
                    <a:pt x="4129400" y="2904604"/>
                    <a:pt x="4103310" y="2853140"/>
                    <a:pt x="4079468" y="2799338"/>
                  </a:cubicBezTo>
                  <a:lnTo>
                    <a:pt x="4102373" y="2799323"/>
                  </a:lnTo>
                  <a:cubicBezTo>
                    <a:pt x="4122464" y="2844835"/>
                    <a:pt x="4144015" y="2889245"/>
                    <a:pt x="4178603" y="2904515"/>
                  </a:cubicBezTo>
                  <a:cubicBezTo>
                    <a:pt x="4177858" y="2904545"/>
                    <a:pt x="4177129" y="2904604"/>
                    <a:pt x="4176370" y="2904604"/>
                  </a:cubicBezTo>
                  <a:close/>
                  <a:moveTo>
                    <a:pt x="4205317" y="2904604"/>
                  </a:moveTo>
                  <a:cubicBezTo>
                    <a:pt x="4204558" y="2904604"/>
                    <a:pt x="4203829" y="2904545"/>
                    <a:pt x="4203085" y="2904515"/>
                  </a:cubicBezTo>
                  <a:cubicBezTo>
                    <a:pt x="4203829" y="2904187"/>
                    <a:pt x="4204588" y="2903845"/>
                    <a:pt x="4205317" y="2903488"/>
                  </a:cubicBezTo>
                  <a:cubicBezTo>
                    <a:pt x="4206061" y="2903845"/>
                    <a:pt x="4206805" y="2904187"/>
                    <a:pt x="4207549" y="2904515"/>
                  </a:cubicBezTo>
                  <a:cubicBezTo>
                    <a:pt x="4206805" y="2904545"/>
                    <a:pt x="4206076" y="2904604"/>
                    <a:pt x="4205317" y="2904604"/>
                  </a:cubicBezTo>
                  <a:close/>
                  <a:moveTo>
                    <a:pt x="4234264" y="2904604"/>
                  </a:moveTo>
                  <a:cubicBezTo>
                    <a:pt x="4233505" y="2904604"/>
                    <a:pt x="4232776" y="2904545"/>
                    <a:pt x="4232032" y="2904515"/>
                  </a:cubicBezTo>
                  <a:cubicBezTo>
                    <a:pt x="4243775" y="2899336"/>
                    <a:pt x="4254028" y="2890808"/>
                    <a:pt x="4263212" y="2880003"/>
                  </a:cubicBezTo>
                  <a:cubicBezTo>
                    <a:pt x="4266441" y="2883813"/>
                    <a:pt x="4269820" y="2887340"/>
                    <a:pt x="4273332" y="2890525"/>
                  </a:cubicBezTo>
                  <a:cubicBezTo>
                    <a:pt x="4262006" y="2899366"/>
                    <a:pt x="4249191" y="2904604"/>
                    <a:pt x="4234264" y="2904604"/>
                  </a:cubicBezTo>
                  <a:close/>
                  <a:moveTo>
                    <a:pt x="4321090" y="2904604"/>
                  </a:moveTo>
                  <a:cubicBezTo>
                    <a:pt x="4306148" y="2904604"/>
                    <a:pt x="4293334" y="2899366"/>
                    <a:pt x="4282023" y="2890540"/>
                  </a:cubicBezTo>
                  <a:cubicBezTo>
                    <a:pt x="4285536" y="2887340"/>
                    <a:pt x="4288914" y="2883828"/>
                    <a:pt x="4292144" y="2880018"/>
                  </a:cubicBezTo>
                  <a:cubicBezTo>
                    <a:pt x="4301326" y="2890823"/>
                    <a:pt x="4311581" y="2899336"/>
                    <a:pt x="4323323" y="2904530"/>
                  </a:cubicBezTo>
                  <a:cubicBezTo>
                    <a:pt x="4322579" y="2904545"/>
                    <a:pt x="4321850" y="2904604"/>
                    <a:pt x="4321090" y="2904604"/>
                  </a:cubicBezTo>
                  <a:close/>
                  <a:moveTo>
                    <a:pt x="4350038" y="2904604"/>
                  </a:moveTo>
                  <a:cubicBezTo>
                    <a:pt x="4349278" y="2904604"/>
                    <a:pt x="4348549" y="2904545"/>
                    <a:pt x="4347805" y="2904515"/>
                  </a:cubicBezTo>
                  <a:cubicBezTo>
                    <a:pt x="4348549" y="2904187"/>
                    <a:pt x="4349308" y="2903845"/>
                    <a:pt x="4350038" y="2903488"/>
                  </a:cubicBezTo>
                  <a:cubicBezTo>
                    <a:pt x="4350782" y="2903845"/>
                    <a:pt x="4351526" y="2904187"/>
                    <a:pt x="4352270" y="2904515"/>
                  </a:cubicBezTo>
                  <a:cubicBezTo>
                    <a:pt x="4351526" y="2904545"/>
                    <a:pt x="4350782" y="2904604"/>
                    <a:pt x="4350038" y="2904604"/>
                  </a:cubicBezTo>
                  <a:close/>
                  <a:moveTo>
                    <a:pt x="4378970" y="2904604"/>
                  </a:moveTo>
                  <a:cubicBezTo>
                    <a:pt x="4378210" y="2904604"/>
                    <a:pt x="4377482" y="2904545"/>
                    <a:pt x="4376737" y="2904515"/>
                  </a:cubicBezTo>
                  <a:cubicBezTo>
                    <a:pt x="4411370" y="2889215"/>
                    <a:pt x="4432935" y="2844701"/>
                    <a:pt x="4453056" y="2799100"/>
                  </a:cubicBezTo>
                  <a:lnTo>
                    <a:pt x="4475976" y="2799085"/>
                  </a:lnTo>
                  <a:cubicBezTo>
                    <a:pt x="4452119" y="2852976"/>
                    <a:pt x="4426014" y="2904604"/>
                    <a:pt x="4378970" y="2904604"/>
                  </a:cubicBezTo>
                  <a:close/>
                  <a:moveTo>
                    <a:pt x="4484445" y="2793563"/>
                  </a:moveTo>
                  <a:cubicBezTo>
                    <a:pt x="4485218" y="2791808"/>
                    <a:pt x="4485977" y="2790051"/>
                    <a:pt x="4486751" y="2788295"/>
                  </a:cubicBezTo>
                  <a:cubicBezTo>
                    <a:pt x="4487227" y="2787208"/>
                    <a:pt x="4487704" y="2786137"/>
                    <a:pt x="4488180" y="2785051"/>
                  </a:cubicBezTo>
                  <a:cubicBezTo>
                    <a:pt x="4488656" y="2786137"/>
                    <a:pt x="4489132" y="2787208"/>
                    <a:pt x="4489608" y="2788295"/>
                  </a:cubicBezTo>
                  <a:cubicBezTo>
                    <a:pt x="4490382" y="2790051"/>
                    <a:pt x="4491142" y="2791792"/>
                    <a:pt x="4491916" y="2793549"/>
                  </a:cubicBezTo>
                  <a:lnTo>
                    <a:pt x="4484445" y="2793563"/>
                  </a:lnTo>
                  <a:close/>
                  <a:moveTo>
                    <a:pt x="4597375" y="2904604"/>
                  </a:moveTo>
                  <a:cubicBezTo>
                    <a:pt x="4550316" y="2904604"/>
                    <a:pt x="4524211" y="2852976"/>
                    <a:pt x="4500354" y="2799085"/>
                  </a:cubicBezTo>
                  <a:lnTo>
                    <a:pt x="4523259" y="2799070"/>
                  </a:lnTo>
                  <a:cubicBezTo>
                    <a:pt x="4543381" y="2844686"/>
                    <a:pt x="4564961" y="2889230"/>
                    <a:pt x="4599608" y="2904530"/>
                  </a:cubicBezTo>
                  <a:cubicBezTo>
                    <a:pt x="4598863" y="2904545"/>
                    <a:pt x="4598134" y="2904604"/>
                    <a:pt x="4597375" y="2904604"/>
                  </a:cubicBezTo>
                  <a:close/>
                  <a:moveTo>
                    <a:pt x="4626323" y="2904604"/>
                  </a:moveTo>
                  <a:cubicBezTo>
                    <a:pt x="4625563" y="2904604"/>
                    <a:pt x="4624834" y="2904545"/>
                    <a:pt x="4624090" y="2904515"/>
                  </a:cubicBezTo>
                  <a:cubicBezTo>
                    <a:pt x="4624834" y="2904187"/>
                    <a:pt x="4625593" y="2903845"/>
                    <a:pt x="4626323" y="2903488"/>
                  </a:cubicBezTo>
                  <a:cubicBezTo>
                    <a:pt x="4627067" y="2903845"/>
                    <a:pt x="4627811" y="2904187"/>
                    <a:pt x="4628555" y="2904515"/>
                  </a:cubicBezTo>
                  <a:cubicBezTo>
                    <a:pt x="4627811" y="2904545"/>
                    <a:pt x="4627081" y="2904604"/>
                    <a:pt x="4626323" y="2904604"/>
                  </a:cubicBezTo>
                  <a:close/>
                  <a:moveTo>
                    <a:pt x="4655269" y="2904604"/>
                  </a:moveTo>
                  <a:cubicBezTo>
                    <a:pt x="4654510" y="2904604"/>
                    <a:pt x="4653781" y="2904545"/>
                    <a:pt x="4653037" y="2904515"/>
                  </a:cubicBezTo>
                  <a:cubicBezTo>
                    <a:pt x="4664779" y="2899336"/>
                    <a:pt x="4675019" y="2890808"/>
                    <a:pt x="4684217" y="2880003"/>
                  </a:cubicBezTo>
                  <a:cubicBezTo>
                    <a:pt x="4687460" y="2883813"/>
                    <a:pt x="4690824" y="2887325"/>
                    <a:pt x="4694337" y="2890525"/>
                  </a:cubicBezTo>
                  <a:cubicBezTo>
                    <a:pt x="4683011" y="2899366"/>
                    <a:pt x="4670197" y="2904604"/>
                    <a:pt x="4655269" y="2904604"/>
                  </a:cubicBezTo>
                  <a:close/>
                  <a:moveTo>
                    <a:pt x="4742095" y="2904604"/>
                  </a:moveTo>
                  <a:cubicBezTo>
                    <a:pt x="4727154" y="2904604"/>
                    <a:pt x="4714339" y="2899366"/>
                    <a:pt x="4703028" y="2890540"/>
                  </a:cubicBezTo>
                  <a:cubicBezTo>
                    <a:pt x="4706541" y="2887340"/>
                    <a:pt x="4709919" y="2883828"/>
                    <a:pt x="4713149" y="2880018"/>
                  </a:cubicBezTo>
                  <a:cubicBezTo>
                    <a:pt x="4722331" y="2890823"/>
                    <a:pt x="4732586" y="2899336"/>
                    <a:pt x="4744328" y="2904530"/>
                  </a:cubicBezTo>
                  <a:cubicBezTo>
                    <a:pt x="4743584" y="2904545"/>
                    <a:pt x="4742855" y="2904604"/>
                    <a:pt x="4742095" y="2904604"/>
                  </a:cubicBezTo>
                  <a:close/>
                  <a:moveTo>
                    <a:pt x="4771043" y="2904604"/>
                  </a:moveTo>
                  <a:cubicBezTo>
                    <a:pt x="4770284" y="2904604"/>
                    <a:pt x="4769554" y="2904545"/>
                    <a:pt x="4768810" y="2904515"/>
                  </a:cubicBezTo>
                  <a:cubicBezTo>
                    <a:pt x="4769554" y="2904187"/>
                    <a:pt x="4770298" y="2903845"/>
                    <a:pt x="4771043" y="2903488"/>
                  </a:cubicBezTo>
                  <a:cubicBezTo>
                    <a:pt x="4771787" y="2903845"/>
                    <a:pt x="4772531" y="2904187"/>
                    <a:pt x="4773275" y="2904515"/>
                  </a:cubicBezTo>
                  <a:cubicBezTo>
                    <a:pt x="4772531" y="2904545"/>
                    <a:pt x="4771787" y="2904604"/>
                    <a:pt x="4771043" y="2904604"/>
                  </a:cubicBezTo>
                  <a:close/>
                  <a:moveTo>
                    <a:pt x="4799975" y="2904604"/>
                  </a:moveTo>
                  <a:cubicBezTo>
                    <a:pt x="4799216" y="2904604"/>
                    <a:pt x="4798486" y="2904545"/>
                    <a:pt x="4797742" y="2904515"/>
                  </a:cubicBezTo>
                  <a:cubicBezTo>
                    <a:pt x="4835113" y="2888010"/>
                    <a:pt x="4857274" y="2837483"/>
                    <a:pt x="4878809" y="2788310"/>
                  </a:cubicBezTo>
                  <a:cubicBezTo>
                    <a:pt x="4879880" y="2785869"/>
                    <a:pt x="4880937" y="2783443"/>
                    <a:pt x="4882009" y="2781002"/>
                  </a:cubicBezTo>
                  <a:lnTo>
                    <a:pt x="4904928" y="2781002"/>
                  </a:lnTo>
                  <a:cubicBezTo>
                    <a:pt x="4904184" y="2782699"/>
                    <a:pt x="4903440" y="2784396"/>
                    <a:pt x="4902696" y="2786092"/>
                  </a:cubicBezTo>
                  <a:cubicBezTo>
                    <a:pt x="4877187" y="2844359"/>
                    <a:pt x="4850799" y="2904604"/>
                    <a:pt x="4799975" y="2904604"/>
                  </a:cubicBezTo>
                  <a:close/>
                  <a:moveTo>
                    <a:pt x="5018320" y="2904604"/>
                  </a:moveTo>
                  <a:cubicBezTo>
                    <a:pt x="4967511" y="2904604"/>
                    <a:pt x="4941124" y="2844359"/>
                    <a:pt x="4915614" y="2786107"/>
                  </a:cubicBezTo>
                  <a:cubicBezTo>
                    <a:pt x="4914468" y="2783488"/>
                    <a:pt x="4913322" y="2780869"/>
                    <a:pt x="4912161" y="2778249"/>
                  </a:cubicBezTo>
                  <a:cubicBezTo>
                    <a:pt x="4915912" y="2769751"/>
                    <a:pt x="4919707" y="2761298"/>
                    <a:pt x="4923621" y="2753053"/>
                  </a:cubicBezTo>
                  <a:cubicBezTo>
                    <a:pt x="4929083" y="2764542"/>
                    <a:pt x="4934307" y="2776463"/>
                    <a:pt x="4939501" y="2788324"/>
                  </a:cubicBezTo>
                  <a:cubicBezTo>
                    <a:pt x="4961081" y="2837587"/>
                    <a:pt x="4983272" y="2888204"/>
                    <a:pt x="5020761" y="2904619"/>
                  </a:cubicBezTo>
                  <a:lnTo>
                    <a:pt x="5018320" y="2904619"/>
                  </a:lnTo>
                  <a:close/>
                  <a:moveTo>
                    <a:pt x="5047268" y="2904604"/>
                  </a:moveTo>
                  <a:cubicBezTo>
                    <a:pt x="4996458" y="2904604"/>
                    <a:pt x="4970070" y="2844359"/>
                    <a:pt x="4944561" y="2786092"/>
                  </a:cubicBezTo>
                  <a:cubicBezTo>
                    <a:pt x="4938742" y="2772817"/>
                    <a:pt x="4932893" y="2759452"/>
                    <a:pt x="4926702" y="2746668"/>
                  </a:cubicBezTo>
                  <a:cubicBezTo>
                    <a:pt x="4930363" y="2739211"/>
                    <a:pt x="4934143" y="2731978"/>
                    <a:pt x="4938102" y="2725132"/>
                  </a:cubicBezTo>
                  <a:cubicBezTo>
                    <a:pt x="4949175" y="2744272"/>
                    <a:pt x="4958879" y="2766432"/>
                    <a:pt x="4968448" y="2788295"/>
                  </a:cubicBezTo>
                  <a:cubicBezTo>
                    <a:pt x="4990029" y="2837557"/>
                    <a:pt x="5012218" y="2888174"/>
                    <a:pt x="5049693" y="2904589"/>
                  </a:cubicBezTo>
                  <a:lnTo>
                    <a:pt x="5047268" y="2904589"/>
                  </a:lnTo>
                  <a:close/>
                  <a:moveTo>
                    <a:pt x="5076214" y="2904604"/>
                  </a:moveTo>
                  <a:cubicBezTo>
                    <a:pt x="5025405" y="2904604"/>
                    <a:pt x="4999018" y="2844359"/>
                    <a:pt x="4973508" y="2786107"/>
                  </a:cubicBezTo>
                  <a:cubicBezTo>
                    <a:pt x="4963418" y="2763069"/>
                    <a:pt x="4953194" y="2739732"/>
                    <a:pt x="4941332" y="2719730"/>
                  </a:cubicBezTo>
                  <a:cubicBezTo>
                    <a:pt x="4952776" y="2701037"/>
                    <a:pt x="4965755" y="2685738"/>
                    <a:pt x="4981515" y="2677210"/>
                  </a:cubicBezTo>
                  <a:cubicBezTo>
                    <a:pt x="4982304" y="2677642"/>
                    <a:pt x="4983093" y="2678088"/>
                    <a:pt x="4983882" y="2678549"/>
                  </a:cubicBezTo>
                  <a:cubicBezTo>
                    <a:pt x="4992767" y="2700977"/>
                    <a:pt x="5009599" y="2719001"/>
                    <a:pt x="5030227" y="2734717"/>
                  </a:cubicBezTo>
                  <a:cubicBezTo>
                    <a:pt x="5039156" y="2751490"/>
                    <a:pt x="5047252" y="2770004"/>
                    <a:pt x="5055275" y="2788310"/>
                  </a:cubicBezTo>
                  <a:cubicBezTo>
                    <a:pt x="5076855" y="2837572"/>
                    <a:pt x="5099045" y="2888188"/>
                    <a:pt x="5136520" y="2904604"/>
                  </a:cubicBezTo>
                  <a:lnTo>
                    <a:pt x="5076214" y="2904604"/>
                  </a:lnTo>
                  <a:close/>
                  <a:moveTo>
                    <a:pt x="5163041" y="2904604"/>
                  </a:moveTo>
                  <a:cubicBezTo>
                    <a:pt x="5112231" y="2904604"/>
                    <a:pt x="5085844" y="2844359"/>
                    <a:pt x="5060335" y="2786107"/>
                  </a:cubicBezTo>
                  <a:cubicBezTo>
                    <a:pt x="5053802" y="2771179"/>
                    <a:pt x="5047193" y="2756119"/>
                    <a:pt x="5040139" y="2741920"/>
                  </a:cubicBezTo>
                  <a:cubicBezTo>
                    <a:pt x="5050408" y="2749034"/>
                    <a:pt x="5061377" y="2755731"/>
                    <a:pt x="5072613" y="2762191"/>
                  </a:cubicBezTo>
                  <a:cubicBezTo>
                    <a:pt x="5076557" y="2770807"/>
                    <a:pt x="5080397" y="2779574"/>
                    <a:pt x="5084222" y="2788310"/>
                  </a:cubicBezTo>
                  <a:cubicBezTo>
                    <a:pt x="5105802" y="2837572"/>
                    <a:pt x="5127992" y="2888188"/>
                    <a:pt x="5165482" y="2904604"/>
                  </a:cubicBezTo>
                  <a:lnTo>
                    <a:pt x="5163041" y="2904604"/>
                  </a:lnTo>
                  <a:close/>
                  <a:moveTo>
                    <a:pt x="5191988" y="2904604"/>
                  </a:moveTo>
                  <a:cubicBezTo>
                    <a:pt x="5141178" y="2904604"/>
                    <a:pt x="5114791" y="2844359"/>
                    <a:pt x="5089282" y="2786092"/>
                  </a:cubicBezTo>
                  <a:cubicBezTo>
                    <a:pt x="5086469" y="2779663"/>
                    <a:pt x="5083641" y="2773219"/>
                    <a:pt x="5080769" y="2766834"/>
                  </a:cubicBezTo>
                  <a:cubicBezTo>
                    <a:pt x="5086677" y="2770153"/>
                    <a:pt x="5092615" y="2773442"/>
                    <a:pt x="5098539" y="2776716"/>
                  </a:cubicBezTo>
                  <a:cubicBezTo>
                    <a:pt x="5102766" y="2779038"/>
                    <a:pt x="5106963" y="2781360"/>
                    <a:pt x="5111130" y="2783682"/>
                  </a:cubicBezTo>
                  <a:cubicBezTo>
                    <a:pt x="5111815" y="2785229"/>
                    <a:pt x="5112484" y="2786777"/>
                    <a:pt x="5113154" y="2788310"/>
                  </a:cubicBezTo>
                  <a:cubicBezTo>
                    <a:pt x="5134734" y="2837572"/>
                    <a:pt x="5156925" y="2888188"/>
                    <a:pt x="5194399" y="2904604"/>
                  </a:cubicBezTo>
                  <a:lnTo>
                    <a:pt x="5191988" y="2904604"/>
                  </a:lnTo>
                  <a:close/>
                  <a:moveTo>
                    <a:pt x="5119137" y="2788161"/>
                  </a:moveTo>
                  <a:cubicBezTo>
                    <a:pt x="5171197" y="2817614"/>
                    <a:pt x="5215935" y="2848675"/>
                    <a:pt x="5217185" y="2904455"/>
                  </a:cubicBezTo>
                  <a:cubicBezTo>
                    <a:pt x="5169396" y="2901598"/>
                    <a:pt x="5143738" y="2844314"/>
                    <a:pt x="5119137" y="2788161"/>
                  </a:cubicBezTo>
                  <a:close/>
                  <a:moveTo>
                    <a:pt x="5217259" y="2873707"/>
                  </a:moveTo>
                  <a:cubicBezTo>
                    <a:pt x="5202451" y="2831411"/>
                    <a:pt x="5159812" y="2804547"/>
                    <a:pt x="5115461" y="2779767"/>
                  </a:cubicBezTo>
                  <a:cubicBezTo>
                    <a:pt x="5109403" y="2765970"/>
                    <a:pt x="5103242" y="2752204"/>
                    <a:pt x="5096678" y="2739211"/>
                  </a:cubicBezTo>
                  <a:cubicBezTo>
                    <a:pt x="5097304" y="2739553"/>
                    <a:pt x="5097929" y="2739911"/>
                    <a:pt x="5098568" y="2740253"/>
                  </a:cubicBezTo>
                  <a:cubicBezTo>
                    <a:pt x="5159618" y="2773933"/>
                    <a:pt x="5217259" y="2805738"/>
                    <a:pt x="5217259" y="2870389"/>
                  </a:cubicBezTo>
                  <a:lnTo>
                    <a:pt x="5217259" y="2873707"/>
                  </a:lnTo>
                  <a:close/>
                  <a:moveTo>
                    <a:pt x="5217259" y="2837244"/>
                  </a:moveTo>
                  <a:cubicBezTo>
                    <a:pt x="5200873" y="2790423"/>
                    <a:pt x="5150376" y="2762533"/>
                    <a:pt x="5101232" y="2735416"/>
                  </a:cubicBezTo>
                  <a:cubicBezTo>
                    <a:pt x="5098167" y="2733720"/>
                    <a:pt x="5095116" y="2732038"/>
                    <a:pt x="5092065" y="2730356"/>
                  </a:cubicBezTo>
                  <a:cubicBezTo>
                    <a:pt x="5071973" y="2693060"/>
                    <a:pt x="5047565" y="2664277"/>
                    <a:pt x="5010477" y="2664277"/>
                  </a:cubicBezTo>
                  <a:cubicBezTo>
                    <a:pt x="5007932" y="2664277"/>
                    <a:pt x="5005462" y="2664455"/>
                    <a:pt x="5003036" y="2664723"/>
                  </a:cubicBezTo>
                  <a:cubicBezTo>
                    <a:pt x="4993719" y="2652638"/>
                    <a:pt x="4987082" y="2639124"/>
                    <a:pt x="4984195" y="2623513"/>
                  </a:cubicBezTo>
                  <a:cubicBezTo>
                    <a:pt x="4984894" y="2619732"/>
                    <a:pt x="4985817" y="2616071"/>
                    <a:pt x="4986947" y="2612529"/>
                  </a:cubicBezTo>
                  <a:cubicBezTo>
                    <a:pt x="5006756" y="2653099"/>
                    <a:pt x="5053235" y="2678788"/>
                    <a:pt x="5098568" y="2703790"/>
                  </a:cubicBezTo>
                  <a:cubicBezTo>
                    <a:pt x="5159618" y="2737470"/>
                    <a:pt x="5217274" y="2769275"/>
                    <a:pt x="5217274" y="2833926"/>
                  </a:cubicBezTo>
                  <a:lnTo>
                    <a:pt x="5217274" y="2837244"/>
                  </a:lnTo>
                  <a:close/>
                  <a:moveTo>
                    <a:pt x="5217259" y="2800797"/>
                  </a:moveTo>
                  <a:cubicBezTo>
                    <a:pt x="5200873" y="2753976"/>
                    <a:pt x="5150376" y="2726085"/>
                    <a:pt x="5101218" y="2698968"/>
                  </a:cubicBezTo>
                  <a:cubicBezTo>
                    <a:pt x="5052908" y="2672313"/>
                    <a:pt x="5006742" y="2646819"/>
                    <a:pt x="4989582" y="2605296"/>
                  </a:cubicBezTo>
                  <a:cubicBezTo>
                    <a:pt x="4997961" y="2585040"/>
                    <a:pt x="5013201" y="2568580"/>
                    <a:pt x="5032266" y="2553965"/>
                  </a:cubicBezTo>
                  <a:cubicBezTo>
                    <a:pt x="5052238" y="2568863"/>
                    <a:pt x="5075545" y="2581737"/>
                    <a:pt x="5098554" y="2594432"/>
                  </a:cubicBezTo>
                  <a:cubicBezTo>
                    <a:pt x="5159603" y="2628111"/>
                    <a:pt x="5217259" y="2659916"/>
                    <a:pt x="5217259" y="2724567"/>
                  </a:cubicBezTo>
                  <a:lnTo>
                    <a:pt x="5217259" y="2800797"/>
                  </a:lnTo>
                  <a:close/>
                  <a:moveTo>
                    <a:pt x="5217259" y="2691423"/>
                  </a:moveTo>
                  <a:cubicBezTo>
                    <a:pt x="5200873" y="2644601"/>
                    <a:pt x="5150376" y="2616711"/>
                    <a:pt x="5101218" y="2589595"/>
                  </a:cubicBezTo>
                  <a:cubicBezTo>
                    <a:pt x="5078283" y="2576944"/>
                    <a:pt x="5055840" y="2564562"/>
                    <a:pt x="5036746" y="2550601"/>
                  </a:cubicBezTo>
                  <a:cubicBezTo>
                    <a:pt x="5043844" y="2545408"/>
                    <a:pt x="5051420" y="2540437"/>
                    <a:pt x="5059308" y="2535585"/>
                  </a:cubicBezTo>
                  <a:cubicBezTo>
                    <a:pt x="5072033" y="2543339"/>
                    <a:pt x="5085338" y="2550676"/>
                    <a:pt x="5098554" y="2557969"/>
                  </a:cubicBezTo>
                  <a:cubicBezTo>
                    <a:pt x="5159603" y="2591648"/>
                    <a:pt x="5217259" y="2623453"/>
                    <a:pt x="5217259" y="2688104"/>
                  </a:cubicBezTo>
                  <a:lnTo>
                    <a:pt x="5217259" y="2691423"/>
                  </a:lnTo>
                  <a:close/>
                  <a:moveTo>
                    <a:pt x="5098554" y="2521506"/>
                  </a:moveTo>
                  <a:cubicBezTo>
                    <a:pt x="5159603" y="2555185"/>
                    <a:pt x="5217259" y="2586990"/>
                    <a:pt x="5217259" y="2651641"/>
                  </a:cubicBezTo>
                  <a:lnTo>
                    <a:pt x="5217259" y="2654975"/>
                  </a:lnTo>
                  <a:cubicBezTo>
                    <a:pt x="5200873" y="2608154"/>
                    <a:pt x="5150376" y="2580263"/>
                    <a:pt x="5101218" y="2553146"/>
                  </a:cubicBezTo>
                  <a:cubicBezTo>
                    <a:pt x="5088717" y="2546241"/>
                    <a:pt x="5076363" y="2539425"/>
                    <a:pt x="5064606" y="2532385"/>
                  </a:cubicBezTo>
                  <a:cubicBezTo>
                    <a:pt x="5073119" y="2527280"/>
                    <a:pt x="5081944" y="2522294"/>
                    <a:pt x="5090934" y="2517309"/>
                  </a:cubicBezTo>
                  <a:cubicBezTo>
                    <a:pt x="5093464" y="2518708"/>
                    <a:pt x="5096009" y="2520107"/>
                    <a:pt x="5098554" y="2521506"/>
                  </a:cubicBezTo>
                  <a:close/>
                  <a:moveTo>
                    <a:pt x="5217259" y="2376607"/>
                  </a:moveTo>
                  <a:cubicBezTo>
                    <a:pt x="5217259" y="2441258"/>
                    <a:pt x="5159603" y="2473077"/>
                    <a:pt x="5098554" y="2506757"/>
                  </a:cubicBezTo>
                  <a:cubicBezTo>
                    <a:pt x="5096218" y="2508052"/>
                    <a:pt x="5093880" y="2509347"/>
                    <a:pt x="5091529" y="2510642"/>
                  </a:cubicBezTo>
                  <a:lnTo>
                    <a:pt x="5091529" y="2480489"/>
                  </a:lnTo>
                  <a:cubicBezTo>
                    <a:pt x="5094744" y="2478703"/>
                    <a:pt x="5097973" y="2476917"/>
                    <a:pt x="5101218" y="2475131"/>
                  </a:cubicBezTo>
                  <a:cubicBezTo>
                    <a:pt x="5150272" y="2448059"/>
                    <a:pt x="5200680" y="2420213"/>
                    <a:pt x="5217170" y="2373541"/>
                  </a:cubicBezTo>
                  <a:cubicBezTo>
                    <a:pt x="5217200" y="2374568"/>
                    <a:pt x="5217259" y="2375580"/>
                    <a:pt x="5217259" y="2376607"/>
                  </a:cubicBezTo>
                  <a:close/>
                  <a:moveTo>
                    <a:pt x="5217259" y="2340159"/>
                  </a:moveTo>
                  <a:cubicBezTo>
                    <a:pt x="5217259" y="2341201"/>
                    <a:pt x="5217200" y="2342198"/>
                    <a:pt x="5217170" y="2343224"/>
                  </a:cubicBezTo>
                  <a:cubicBezTo>
                    <a:pt x="5216798" y="2342198"/>
                    <a:pt x="5216426" y="2341171"/>
                    <a:pt x="5216024" y="2340159"/>
                  </a:cubicBezTo>
                  <a:cubicBezTo>
                    <a:pt x="5216426" y="2339147"/>
                    <a:pt x="5216798" y="2338120"/>
                    <a:pt x="5217170" y="2337093"/>
                  </a:cubicBezTo>
                  <a:cubicBezTo>
                    <a:pt x="5217200" y="2338120"/>
                    <a:pt x="5217259" y="2339117"/>
                    <a:pt x="5217259" y="2340159"/>
                  </a:cubicBezTo>
                  <a:close/>
                  <a:moveTo>
                    <a:pt x="5217259" y="2303696"/>
                  </a:moveTo>
                  <a:cubicBezTo>
                    <a:pt x="5217259" y="2304738"/>
                    <a:pt x="5217200" y="2305735"/>
                    <a:pt x="5217170" y="2306762"/>
                  </a:cubicBezTo>
                  <a:cubicBezTo>
                    <a:pt x="5211916" y="2291864"/>
                    <a:pt x="5203210" y="2278886"/>
                    <a:pt x="5192196" y="2267233"/>
                  </a:cubicBezTo>
                  <a:cubicBezTo>
                    <a:pt x="5196245" y="2262947"/>
                    <a:pt x="5199995" y="2258497"/>
                    <a:pt x="5203359" y="2253823"/>
                  </a:cubicBezTo>
                  <a:cubicBezTo>
                    <a:pt x="5212125" y="2268171"/>
                    <a:pt x="5217259" y="2284482"/>
                    <a:pt x="5217259" y="2303696"/>
                  </a:cubicBezTo>
                  <a:close/>
                  <a:moveTo>
                    <a:pt x="5217259" y="2194337"/>
                  </a:moveTo>
                  <a:cubicBezTo>
                    <a:pt x="5217259" y="2213566"/>
                    <a:pt x="5212125" y="2229862"/>
                    <a:pt x="5203359" y="2244194"/>
                  </a:cubicBezTo>
                  <a:cubicBezTo>
                    <a:pt x="5199995" y="2239521"/>
                    <a:pt x="5196245" y="2235071"/>
                    <a:pt x="5192196" y="2230785"/>
                  </a:cubicBezTo>
                  <a:cubicBezTo>
                    <a:pt x="5203225" y="2219147"/>
                    <a:pt x="5211916" y="2206154"/>
                    <a:pt x="5217170" y="2191271"/>
                  </a:cubicBezTo>
                  <a:cubicBezTo>
                    <a:pt x="5217200" y="2192283"/>
                    <a:pt x="5217259" y="2193295"/>
                    <a:pt x="5217259" y="2194337"/>
                  </a:cubicBezTo>
                  <a:close/>
                  <a:moveTo>
                    <a:pt x="5217259" y="2157874"/>
                  </a:moveTo>
                  <a:cubicBezTo>
                    <a:pt x="5217259" y="2158916"/>
                    <a:pt x="5217200" y="2159913"/>
                    <a:pt x="5217170" y="2160940"/>
                  </a:cubicBezTo>
                  <a:cubicBezTo>
                    <a:pt x="5216813" y="2159913"/>
                    <a:pt x="5216426" y="2158886"/>
                    <a:pt x="5216024" y="2157874"/>
                  </a:cubicBezTo>
                  <a:cubicBezTo>
                    <a:pt x="5216426" y="2156862"/>
                    <a:pt x="5216798" y="2155835"/>
                    <a:pt x="5217170" y="2154808"/>
                  </a:cubicBezTo>
                  <a:cubicBezTo>
                    <a:pt x="5217200" y="2155835"/>
                    <a:pt x="5217259" y="2156832"/>
                    <a:pt x="5217259" y="2157874"/>
                  </a:cubicBezTo>
                  <a:close/>
                  <a:moveTo>
                    <a:pt x="5217259" y="2121426"/>
                  </a:moveTo>
                  <a:cubicBezTo>
                    <a:pt x="5217259" y="2122468"/>
                    <a:pt x="5217200" y="2123465"/>
                    <a:pt x="5217170" y="2124492"/>
                  </a:cubicBezTo>
                  <a:cubicBezTo>
                    <a:pt x="5202004" y="2081555"/>
                    <a:pt x="5158159" y="2054557"/>
                    <a:pt x="5113049" y="2029435"/>
                  </a:cubicBezTo>
                  <a:lnTo>
                    <a:pt x="5113049" y="1999297"/>
                  </a:lnTo>
                  <a:cubicBezTo>
                    <a:pt x="5168414" y="2030209"/>
                    <a:pt x="5217259" y="2061909"/>
                    <a:pt x="5217259" y="2121426"/>
                  </a:cubicBezTo>
                  <a:close/>
                  <a:moveTo>
                    <a:pt x="5107528" y="1989907"/>
                  </a:moveTo>
                  <a:cubicBezTo>
                    <a:pt x="5105430" y="1988746"/>
                    <a:pt x="5103317" y="1987585"/>
                    <a:pt x="5101218" y="1986424"/>
                  </a:cubicBezTo>
                  <a:cubicBezTo>
                    <a:pt x="5099670" y="1985575"/>
                    <a:pt x="5098122" y="1984712"/>
                    <a:pt x="5096590" y="1983864"/>
                  </a:cubicBezTo>
                  <a:cubicBezTo>
                    <a:pt x="5098137" y="1983016"/>
                    <a:pt x="5099670" y="1982153"/>
                    <a:pt x="5101218" y="1981304"/>
                  </a:cubicBezTo>
                  <a:cubicBezTo>
                    <a:pt x="5103317" y="1980143"/>
                    <a:pt x="5105415" y="1978982"/>
                    <a:pt x="5107528" y="1977822"/>
                  </a:cubicBezTo>
                  <a:lnTo>
                    <a:pt x="5107528" y="1989907"/>
                  </a:lnTo>
                  <a:close/>
                  <a:moveTo>
                    <a:pt x="5217259" y="1846317"/>
                  </a:moveTo>
                  <a:cubicBezTo>
                    <a:pt x="5217259" y="1905819"/>
                    <a:pt x="5168414" y="1937504"/>
                    <a:pt x="5113049" y="1968430"/>
                  </a:cubicBezTo>
                  <a:lnTo>
                    <a:pt x="5113049" y="1938293"/>
                  </a:lnTo>
                  <a:cubicBezTo>
                    <a:pt x="5158159" y="1913171"/>
                    <a:pt x="5202019" y="1886173"/>
                    <a:pt x="5217170" y="1843251"/>
                  </a:cubicBezTo>
                  <a:cubicBezTo>
                    <a:pt x="5217200" y="1844278"/>
                    <a:pt x="5217259" y="1845290"/>
                    <a:pt x="5217259" y="1846317"/>
                  </a:cubicBezTo>
                  <a:close/>
                  <a:moveTo>
                    <a:pt x="5217259" y="1809869"/>
                  </a:moveTo>
                  <a:cubicBezTo>
                    <a:pt x="5217259" y="1810911"/>
                    <a:pt x="5217200" y="1811908"/>
                    <a:pt x="5217170" y="1812935"/>
                  </a:cubicBezTo>
                  <a:cubicBezTo>
                    <a:pt x="5216813" y="1811908"/>
                    <a:pt x="5216426" y="1810881"/>
                    <a:pt x="5216024" y="1809869"/>
                  </a:cubicBezTo>
                  <a:cubicBezTo>
                    <a:pt x="5216426" y="1808857"/>
                    <a:pt x="5216798" y="1807830"/>
                    <a:pt x="5217170" y="1806803"/>
                  </a:cubicBezTo>
                  <a:cubicBezTo>
                    <a:pt x="5217200" y="1807815"/>
                    <a:pt x="5217259" y="1808827"/>
                    <a:pt x="5217259" y="1809869"/>
                  </a:cubicBezTo>
                  <a:close/>
                  <a:moveTo>
                    <a:pt x="5217259" y="1773406"/>
                  </a:moveTo>
                  <a:cubicBezTo>
                    <a:pt x="5217259" y="1774448"/>
                    <a:pt x="5217200" y="1775445"/>
                    <a:pt x="5217170" y="1776472"/>
                  </a:cubicBezTo>
                  <a:cubicBezTo>
                    <a:pt x="5211916" y="1761574"/>
                    <a:pt x="5203210" y="1748596"/>
                    <a:pt x="5192182" y="1736943"/>
                  </a:cubicBezTo>
                  <a:cubicBezTo>
                    <a:pt x="5196230" y="1732657"/>
                    <a:pt x="5199980" y="1728207"/>
                    <a:pt x="5203359" y="1723534"/>
                  </a:cubicBezTo>
                  <a:cubicBezTo>
                    <a:pt x="5212125" y="1737881"/>
                    <a:pt x="5217259" y="1754178"/>
                    <a:pt x="5217259" y="1773406"/>
                  </a:cubicBezTo>
                  <a:close/>
                  <a:moveTo>
                    <a:pt x="5217259" y="1664047"/>
                  </a:moveTo>
                  <a:cubicBezTo>
                    <a:pt x="5217259" y="1683276"/>
                    <a:pt x="5212125" y="1699573"/>
                    <a:pt x="5203359" y="1713905"/>
                  </a:cubicBezTo>
                  <a:cubicBezTo>
                    <a:pt x="5199980" y="1709231"/>
                    <a:pt x="5196245" y="1704782"/>
                    <a:pt x="5192196" y="1700495"/>
                  </a:cubicBezTo>
                  <a:cubicBezTo>
                    <a:pt x="5203225" y="1688857"/>
                    <a:pt x="5211916" y="1675864"/>
                    <a:pt x="5217170" y="1660982"/>
                  </a:cubicBezTo>
                  <a:cubicBezTo>
                    <a:pt x="5217200" y="1661993"/>
                    <a:pt x="5217259" y="1663005"/>
                    <a:pt x="5217259" y="1664047"/>
                  </a:cubicBezTo>
                  <a:close/>
                  <a:moveTo>
                    <a:pt x="5217259" y="1627584"/>
                  </a:moveTo>
                  <a:cubicBezTo>
                    <a:pt x="5217259" y="1628626"/>
                    <a:pt x="5217200" y="1629623"/>
                    <a:pt x="5217170" y="1630650"/>
                  </a:cubicBezTo>
                  <a:cubicBezTo>
                    <a:pt x="5216813" y="1629623"/>
                    <a:pt x="5216426" y="1628597"/>
                    <a:pt x="5216024" y="1627584"/>
                  </a:cubicBezTo>
                  <a:cubicBezTo>
                    <a:pt x="5216426" y="1626572"/>
                    <a:pt x="5216798" y="1625545"/>
                    <a:pt x="5217170" y="1624519"/>
                  </a:cubicBezTo>
                  <a:cubicBezTo>
                    <a:pt x="5217200" y="1625545"/>
                    <a:pt x="5217259" y="1626542"/>
                    <a:pt x="5217259" y="1627584"/>
                  </a:cubicBezTo>
                  <a:close/>
                  <a:moveTo>
                    <a:pt x="5217259" y="1591121"/>
                  </a:moveTo>
                  <a:cubicBezTo>
                    <a:pt x="5217259" y="1592163"/>
                    <a:pt x="5217200" y="1593160"/>
                    <a:pt x="5217170" y="1594187"/>
                  </a:cubicBezTo>
                  <a:cubicBezTo>
                    <a:pt x="5202004" y="1551251"/>
                    <a:pt x="5158159" y="1524253"/>
                    <a:pt x="5113049" y="1499131"/>
                  </a:cubicBezTo>
                  <a:lnTo>
                    <a:pt x="5113049" y="1468993"/>
                  </a:lnTo>
                  <a:cubicBezTo>
                    <a:pt x="5168414" y="1499935"/>
                    <a:pt x="5217259" y="1531620"/>
                    <a:pt x="5217259" y="1591121"/>
                  </a:cubicBezTo>
                  <a:close/>
                  <a:moveTo>
                    <a:pt x="5107528" y="1459617"/>
                  </a:moveTo>
                  <a:cubicBezTo>
                    <a:pt x="5105430" y="1458456"/>
                    <a:pt x="5103317" y="1457295"/>
                    <a:pt x="5101218" y="1456134"/>
                  </a:cubicBezTo>
                  <a:cubicBezTo>
                    <a:pt x="5099670" y="1455286"/>
                    <a:pt x="5098122" y="1454423"/>
                    <a:pt x="5096574" y="1453574"/>
                  </a:cubicBezTo>
                  <a:cubicBezTo>
                    <a:pt x="5098122" y="1452726"/>
                    <a:pt x="5099670" y="1451863"/>
                    <a:pt x="5101218" y="1451015"/>
                  </a:cubicBezTo>
                  <a:cubicBezTo>
                    <a:pt x="5103317" y="1449854"/>
                    <a:pt x="5105430" y="1448693"/>
                    <a:pt x="5107528" y="1447532"/>
                  </a:cubicBezTo>
                  <a:lnTo>
                    <a:pt x="5107528" y="1459617"/>
                  </a:lnTo>
                  <a:close/>
                  <a:moveTo>
                    <a:pt x="5217259" y="1316013"/>
                  </a:moveTo>
                  <a:cubicBezTo>
                    <a:pt x="5217259" y="1375529"/>
                    <a:pt x="5168414" y="1407215"/>
                    <a:pt x="5113049" y="1438141"/>
                  </a:cubicBezTo>
                  <a:lnTo>
                    <a:pt x="5113049" y="1408004"/>
                  </a:lnTo>
                  <a:cubicBezTo>
                    <a:pt x="5158159" y="1382881"/>
                    <a:pt x="5202019" y="1355884"/>
                    <a:pt x="5217170" y="1312947"/>
                  </a:cubicBezTo>
                  <a:cubicBezTo>
                    <a:pt x="5217200" y="1313974"/>
                    <a:pt x="5217259" y="1314971"/>
                    <a:pt x="5217259" y="1316013"/>
                  </a:cubicBezTo>
                  <a:close/>
                  <a:moveTo>
                    <a:pt x="5217259" y="1279550"/>
                  </a:moveTo>
                  <a:cubicBezTo>
                    <a:pt x="5217259" y="1280592"/>
                    <a:pt x="5217200" y="1281589"/>
                    <a:pt x="5217170" y="1282616"/>
                  </a:cubicBezTo>
                  <a:cubicBezTo>
                    <a:pt x="5216813" y="1281589"/>
                    <a:pt x="5216426" y="1280562"/>
                    <a:pt x="5216024" y="1279550"/>
                  </a:cubicBezTo>
                  <a:cubicBezTo>
                    <a:pt x="5216426" y="1278538"/>
                    <a:pt x="5216798" y="1277526"/>
                    <a:pt x="5217170" y="1276484"/>
                  </a:cubicBezTo>
                  <a:cubicBezTo>
                    <a:pt x="5217200" y="1277511"/>
                    <a:pt x="5217259" y="1278523"/>
                    <a:pt x="5217259" y="1279550"/>
                  </a:cubicBezTo>
                  <a:close/>
                  <a:moveTo>
                    <a:pt x="5217259" y="1243102"/>
                  </a:moveTo>
                  <a:cubicBezTo>
                    <a:pt x="5217259" y="1244144"/>
                    <a:pt x="5217200" y="1245141"/>
                    <a:pt x="5217170" y="1246153"/>
                  </a:cubicBezTo>
                  <a:cubicBezTo>
                    <a:pt x="5211916" y="1231255"/>
                    <a:pt x="5203225" y="1218277"/>
                    <a:pt x="5192196" y="1206639"/>
                  </a:cubicBezTo>
                  <a:cubicBezTo>
                    <a:pt x="5196245" y="1202353"/>
                    <a:pt x="5199995" y="1197903"/>
                    <a:pt x="5203359" y="1193244"/>
                  </a:cubicBezTo>
                  <a:cubicBezTo>
                    <a:pt x="5212125" y="1207576"/>
                    <a:pt x="5217259" y="1223873"/>
                    <a:pt x="5217259" y="1243102"/>
                  </a:cubicBezTo>
                  <a:close/>
                  <a:moveTo>
                    <a:pt x="5217259" y="1133728"/>
                  </a:moveTo>
                  <a:cubicBezTo>
                    <a:pt x="5217259" y="1152957"/>
                    <a:pt x="5212139" y="1169253"/>
                    <a:pt x="5203374" y="1183586"/>
                  </a:cubicBezTo>
                  <a:cubicBezTo>
                    <a:pt x="5200010" y="1178912"/>
                    <a:pt x="5196259" y="1174462"/>
                    <a:pt x="5192212" y="1170176"/>
                  </a:cubicBezTo>
                  <a:cubicBezTo>
                    <a:pt x="5203225" y="1158538"/>
                    <a:pt x="5211931" y="1145545"/>
                    <a:pt x="5217185" y="1130662"/>
                  </a:cubicBezTo>
                  <a:cubicBezTo>
                    <a:pt x="5217200" y="1131689"/>
                    <a:pt x="5217259" y="1132701"/>
                    <a:pt x="5217259" y="1133728"/>
                  </a:cubicBezTo>
                  <a:close/>
                  <a:moveTo>
                    <a:pt x="5217259" y="1097280"/>
                  </a:moveTo>
                  <a:cubicBezTo>
                    <a:pt x="5217259" y="1098322"/>
                    <a:pt x="5217200" y="1099319"/>
                    <a:pt x="5217170" y="1100346"/>
                  </a:cubicBezTo>
                  <a:cubicBezTo>
                    <a:pt x="5216813" y="1099319"/>
                    <a:pt x="5216426" y="1098292"/>
                    <a:pt x="5216024" y="1097280"/>
                  </a:cubicBezTo>
                  <a:cubicBezTo>
                    <a:pt x="5216426" y="1096268"/>
                    <a:pt x="5216798" y="1095241"/>
                    <a:pt x="5217170" y="1094214"/>
                  </a:cubicBezTo>
                  <a:cubicBezTo>
                    <a:pt x="5217200" y="1095226"/>
                    <a:pt x="5217259" y="1096238"/>
                    <a:pt x="5217259" y="1097280"/>
                  </a:cubicBezTo>
                  <a:close/>
                  <a:moveTo>
                    <a:pt x="5217259" y="1060817"/>
                  </a:moveTo>
                  <a:cubicBezTo>
                    <a:pt x="5217259" y="1061859"/>
                    <a:pt x="5217200" y="1062856"/>
                    <a:pt x="5217170" y="1063883"/>
                  </a:cubicBezTo>
                  <a:cubicBezTo>
                    <a:pt x="5202004" y="1020946"/>
                    <a:pt x="5158159" y="993934"/>
                    <a:pt x="5113049" y="968812"/>
                  </a:cubicBezTo>
                  <a:lnTo>
                    <a:pt x="5113049" y="938674"/>
                  </a:lnTo>
                  <a:cubicBezTo>
                    <a:pt x="5168414" y="969615"/>
                    <a:pt x="5217259" y="1001301"/>
                    <a:pt x="5217259" y="1060817"/>
                  </a:cubicBezTo>
                  <a:close/>
                  <a:moveTo>
                    <a:pt x="5107528" y="929298"/>
                  </a:moveTo>
                  <a:cubicBezTo>
                    <a:pt x="5105430" y="928137"/>
                    <a:pt x="5103317" y="926976"/>
                    <a:pt x="5101218" y="925815"/>
                  </a:cubicBezTo>
                  <a:cubicBezTo>
                    <a:pt x="5099655" y="924952"/>
                    <a:pt x="5098092" y="924089"/>
                    <a:pt x="5096545" y="923226"/>
                  </a:cubicBezTo>
                  <a:cubicBezTo>
                    <a:pt x="5098108" y="922362"/>
                    <a:pt x="5099655" y="921499"/>
                    <a:pt x="5101218" y="920636"/>
                  </a:cubicBezTo>
                  <a:cubicBezTo>
                    <a:pt x="5103317" y="919475"/>
                    <a:pt x="5105430" y="918314"/>
                    <a:pt x="5107528" y="917153"/>
                  </a:cubicBezTo>
                  <a:lnTo>
                    <a:pt x="5107528" y="929298"/>
                  </a:lnTo>
                  <a:close/>
                  <a:moveTo>
                    <a:pt x="5217259" y="785634"/>
                  </a:moveTo>
                  <a:cubicBezTo>
                    <a:pt x="5217259" y="845150"/>
                    <a:pt x="5168414" y="876851"/>
                    <a:pt x="5113049" y="907777"/>
                  </a:cubicBezTo>
                  <a:lnTo>
                    <a:pt x="5113049" y="877639"/>
                  </a:lnTo>
                  <a:cubicBezTo>
                    <a:pt x="5158159" y="852517"/>
                    <a:pt x="5202019" y="825505"/>
                    <a:pt x="5217170" y="782568"/>
                  </a:cubicBezTo>
                  <a:cubicBezTo>
                    <a:pt x="5217200" y="783595"/>
                    <a:pt x="5217259" y="784592"/>
                    <a:pt x="5217259" y="785634"/>
                  </a:cubicBezTo>
                  <a:close/>
                  <a:moveTo>
                    <a:pt x="5217259" y="749171"/>
                  </a:moveTo>
                  <a:cubicBezTo>
                    <a:pt x="5217259" y="750213"/>
                    <a:pt x="5217200" y="751210"/>
                    <a:pt x="5217170" y="752237"/>
                  </a:cubicBezTo>
                  <a:cubicBezTo>
                    <a:pt x="5216813" y="751210"/>
                    <a:pt x="5216426" y="750183"/>
                    <a:pt x="5216024" y="749171"/>
                  </a:cubicBezTo>
                  <a:cubicBezTo>
                    <a:pt x="5216426" y="748159"/>
                    <a:pt x="5216798" y="747147"/>
                    <a:pt x="5217170" y="746105"/>
                  </a:cubicBezTo>
                  <a:cubicBezTo>
                    <a:pt x="5217200" y="747132"/>
                    <a:pt x="5217259" y="748144"/>
                    <a:pt x="5217259" y="749171"/>
                  </a:cubicBezTo>
                  <a:close/>
                  <a:moveTo>
                    <a:pt x="5217259" y="712723"/>
                  </a:moveTo>
                  <a:cubicBezTo>
                    <a:pt x="5217259" y="713765"/>
                    <a:pt x="5217200" y="714762"/>
                    <a:pt x="5217170" y="715789"/>
                  </a:cubicBezTo>
                  <a:cubicBezTo>
                    <a:pt x="5211916" y="700891"/>
                    <a:pt x="5203225" y="687913"/>
                    <a:pt x="5192196" y="676275"/>
                  </a:cubicBezTo>
                  <a:cubicBezTo>
                    <a:pt x="5196245" y="671989"/>
                    <a:pt x="5199995" y="667539"/>
                    <a:pt x="5203359" y="662865"/>
                  </a:cubicBezTo>
                  <a:cubicBezTo>
                    <a:pt x="5212125" y="677198"/>
                    <a:pt x="5217259" y="693494"/>
                    <a:pt x="5217259" y="712723"/>
                  </a:cubicBezTo>
                  <a:close/>
                  <a:moveTo>
                    <a:pt x="5217259" y="603349"/>
                  </a:moveTo>
                  <a:cubicBezTo>
                    <a:pt x="5217259" y="622578"/>
                    <a:pt x="5212139" y="638875"/>
                    <a:pt x="5203374" y="653207"/>
                  </a:cubicBezTo>
                  <a:cubicBezTo>
                    <a:pt x="5200010" y="648533"/>
                    <a:pt x="5196259" y="644084"/>
                    <a:pt x="5192212" y="639812"/>
                  </a:cubicBezTo>
                  <a:cubicBezTo>
                    <a:pt x="5203225" y="628174"/>
                    <a:pt x="5211916" y="615181"/>
                    <a:pt x="5217185" y="600298"/>
                  </a:cubicBezTo>
                  <a:cubicBezTo>
                    <a:pt x="5217200" y="601310"/>
                    <a:pt x="5217259" y="602307"/>
                    <a:pt x="5217259" y="603349"/>
                  </a:cubicBezTo>
                  <a:close/>
                  <a:moveTo>
                    <a:pt x="5217259" y="566886"/>
                  </a:moveTo>
                  <a:cubicBezTo>
                    <a:pt x="5217259" y="567928"/>
                    <a:pt x="5217200" y="568925"/>
                    <a:pt x="5217170" y="569952"/>
                  </a:cubicBezTo>
                  <a:cubicBezTo>
                    <a:pt x="5216813" y="568925"/>
                    <a:pt x="5216426" y="567899"/>
                    <a:pt x="5216024" y="566886"/>
                  </a:cubicBezTo>
                  <a:cubicBezTo>
                    <a:pt x="5216426" y="565874"/>
                    <a:pt x="5216798" y="564862"/>
                    <a:pt x="5217170" y="563821"/>
                  </a:cubicBezTo>
                  <a:cubicBezTo>
                    <a:pt x="5217200" y="564847"/>
                    <a:pt x="5217259" y="565859"/>
                    <a:pt x="5217259" y="566886"/>
                  </a:cubicBezTo>
                  <a:close/>
                  <a:moveTo>
                    <a:pt x="5217259" y="530438"/>
                  </a:moveTo>
                  <a:cubicBezTo>
                    <a:pt x="5217259" y="531480"/>
                    <a:pt x="5217200" y="532477"/>
                    <a:pt x="5217170" y="533504"/>
                  </a:cubicBezTo>
                  <a:cubicBezTo>
                    <a:pt x="5200680" y="486817"/>
                    <a:pt x="5150286" y="458971"/>
                    <a:pt x="5101218" y="431884"/>
                  </a:cubicBezTo>
                  <a:cubicBezTo>
                    <a:pt x="5097973" y="430098"/>
                    <a:pt x="5094744" y="428313"/>
                    <a:pt x="5091529" y="426527"/>
                  </a:cubicBezTo>
                  <a:lnTo>
                    <a:pt x="5091529" y="396374"/>
                  </a:lnTo>
                  <a:cubicBezTo>
                    <a:pt x="5093866" y="397669"/>
                    <a:pt x="5096218" y="398964"/>
                    <a:pt x="5098554" y="400258"/>
                  </a:cubicBezTo>
                  <a:cubicBezTo>
                    <a:pt x="5159603" y="433938"/>
                    <a:pt x="5217259" y="465772"/>
                    <a:pt x="5217259" y="530438"/>
                  </a:cubicBezTo>
                  <a:close/>
                  <a:moveTo>
                    <a:pt x="5217259" y="255240"/>
                  </a:moveTo>
                  <a:cubicBezTo>
                    <a:pt x="5217259" y="319906"/>
                    <a:pt x="5159603" y="351741"/>
                    <a:pt x="5098554" y="385420"/>
                  </a:cubicBezTo>
                  <a:cubicBezTo>
                    <a:pt x="5095979" y="386834"/>
                    <a:pt x="5093419" y="388263"/>
                    <a:pt x="5090844" y="389677"/>
                  </a:cubicBezTo>
                  <a:cubicBezTo>
                    <a:pt x="5081870" y="384691"/>
                    <a:pt x="5073045" y="379705"/>
                    <a:pt x="5064532" y="374600"/>
                  </a:cubicBezTo>
                  <a:cubicBezTo>
                    <a:pt x="5076304" y="367546"/>
                    <a:pt x="5088687" y="360700"/>
                    <a:pt x="5101218" y="353794"/>
                  </a:cubicBezTo>
                  <a:cubicBezTo>
                    <a:pt x="5150376" y="326663"/>
                    <a:pt x="5200858" y="298758"/>
                    <a:pt x="5217259" y="251921"/>
                  </a:cubicBezTo>
                  <a:lnTo>
                    <a:pt x="5217259" y="255240"/>
                  </a:lnTo>
                  <a:close/>
                  <a:moveTo>
                    <a:pt x="5217259" y="218777"/>
                  </a:moveTo>
                  <a:cubicBezTo>
                    <a:pt x="5217259" y="283458"/>
                    <a:pt x="5159603" y="315278"/>
                    <a:pt x="5098554" y="348972"/>
                  </a:cubicBezTo>
                  <a:cubicBezTo>
                    <a:pt x="5085323" y="356280"/>
                    <a:pt x="5071988" y="363632"/>
                    <a:pt x="5059248" y="371401"/>
                  </a:cubicBezTo>
                  <a:cubicBezTo>
                    <a:pt x="5051375" y="366549"/>
                    <a:pt x="5043800" y="361578"/>
                    <a:pt x="5036701" y="356384"/>
                  </a:cubicBezTo>
                  <a:cubicBezTo>
                    <a:pt x="5055810" y="342409"/>
                    <a:pt x="5078269" y="330011"/>
                    <a:pt x="5101218" y="317346"/>
                  </a:cubicBezTo>
                  <a:cubicBezTo>
                    <a:pt x="5150376" y="290215"/>
                    <a:pt x="5200858" y="262310"/>
                    <a:pt x="5217259" y="215473"/>
                  </a:cubicBezTo>
                  <a:lnTo>
                    <a:pt x="5217259" y="218777"/>
                  </a:lnTo>
                  <a:close/>
                  <a:moveTo>
                    <a:pt x="5217259" y="182329"/>
                  </a:moveTo>
                  <a:cubicBezTo>
                    <a:pt x="5217259" y="246995"/>
                    <a:pt x="5159603" y="278829"/>
                    <a:pt x="5098554" y="312509"/>
                  </a:cubicBezTo>
                  <a:cubicBezTo>
                    <a:pt x="5075515" y="325219"/>
                    <a:pt x="5052209" y="338108"/>
                    <a:pt x="5032221" y="353020"/>
                  </a:cubicBezTo>
                  <a:cubicBezTo>
                    <a:pt x="5013171" y="338405"/>
                    <a:pt x="4997931" y="321945"/>
                    <a:pt x="4989567" y="301689"/>
                  </a:cubicBezTo>
                  <a:cubicBezTo>
                    <a:pt x="5006727" y="260137"/>
                    <a:pt x="5052893" y="234627"/>
                    <a:pt x="5101218" y="207958"/>
                  </a:cubicBezTo>
                  <a:cubicBezTo>
                    <a:pt x="5150376" y="180826"/>
                    <a:pt x="5200858" y="152921"/>
                    <a:pt x="5217259" y="106085"/>
                  </a:cubicBezTo>
                  <a:lnTo>
                    <a:pt x="5217259" y="182329"/>
                  </a:lnTo>
                  <a:close/>
                  <a:moveTo>
                    <a:pt x="5217259" y="72956"/>
                  </a:moveTo>
                  <a:cubicBezTo>
                    <a:pt x="5217259" y="137621"/>
                    <a:pt x="5159603" y="169456"/>
                    <a:pt x="5098554" y="203136"/>
                  </a:cubicBezTo>
                  <a:cubicBezTo>
                    <a:pt x="5086246" y="209922"/>
                    <a:pt x="5073864" y="216768"/>
                    <a:pt x="5061942" y="223942"/>
                  </a:cubicBezTo>
                  <a:cubicBezTo>
                    <a:pt x="5074741" y="211083"/>
                    <a:pt x="5085531" y="193834"/>
                    <a:pt x="5095369" y="174739"/>
                  </a:cubicBezTo>
                  <a:cubicBezTo>
                    <a:pt x="5097318" y="173667"/>
                    <a:pt x="5099268" y="172581"/>
                    <a:pt x="5101218" y="171510"/>
                  </a:cubicBezTo>
                  <a:cubicBezTo>
                    <a:pt x="5150361" y="144378"/>
                    <a:pt x="5200858" y="116473"/>
                    <a:pt x="5217244" y="69637"/>
                  </a:cubicBezTo>
                  <a:lnTo>
                    <a:pt x="5217244" y="72956"/>
                  </a:lnTo>
                  <a:close/>
                  <a:moveTo>
                    <a:pt x="5217259" y="36493"/>
                  </a:moveTo>
                  <a:cubicBezTo>
                    <a:pt x="5217259" y="100757"/>
                    <a:pt x="5160332" y="132576"/>
                    <a:pt x="5099714" y="166033"/>
                  </a:cubicBezTo>
                  <a:cubicBezTo>
                    <a:pt x="5106069" y="152995"/>
                    <a:pt x="5112082" y="139303"/>
                    <a:pt x="5118035" y="125715"/>
                  </a:cubicBezTo>
                  <a:cubicBezTo>
                    <a:pt x="5161448" y="101322"/>
                    <a:pt x="5202734" y="74682"/>
                    <a:pt x="5217244" y="33189"/>
                  </a:cubicBezTo>
                  <a:lnTo>
                    <a:pt x="5217244" y="364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310" y="-3027"/>
              <a:ext cx="9137900" cy="5146279"/>
            </a:xfrm>
            <a:custGeom>
              <a:avLst/>
              <a:gdLst/>
              <a:ahLst/>
              <a:cxnLst/>
              <a:rect l="l" t="t" r="r" b="b"/>
              <a:pathLst>
                <a:path w="5305022" h="2987680" extrusionOk="0">
                  <a:moveTo>
                    <a:pt x="5305023" y="2987680"/>
                  </a:moveTo>
                  <a:lnTo>
                    <a:pt x="0" y="2987680"/>
                  </a:lnTo>
                  <a:lnTo>
                    <a:pt x="0" y="0"/>
                  </a:lnTo>
                  <a:lnTo>
                    <a:pt x="5305009" y="0"/>
                  </a:lnTo>
                  <a:lnTo>
                    <a:pt x="5305009" y="2987680"/>
                  </a:lnTo>
                  <a:close/>
                  <a:moveTo>
                    <a:pt x="8274" y="2979405"/>
                  </a:moveTo>
                  <a:lnTo>
                    <a:pt x="5296734" y="2979405"/>
                  </a:lnTo>
                  <a:lnTo>
                    <a:pt x="5296734" y="8275"/>
                  </a:lnTo>
                  <a:lnTo>
                    <a:pt x="8274" y="8275"/>
                  </a:lnTo>
                  <a:lnTo>
                    <a:pt x="8274" y="29794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9"/>
            <p:cNvSpPr/>
            <p:nvPr/>
          </p:nvSpPr>
          <p:spPr>
            <a:xfrm>
              <a:off x="67846" y="62642"/>
              <a:ext cx="9001675" cy="5015023"/>
            </a:xfrm>
            <a:custGeom>
              <a:avLst/>
              <a:gdLst/>
              <a:ahLst/>
              <a:cxnLst/>
              <a:rect l="l" t="t" r="r" b="b"/>
              <a:pathLst>
                <a:path w="5225936" h="2911479" extrusionOk="0">
                  <a:moveTo>
                    <a:pt x="5225936" y="2911480"/>
                  </a:moveTo>
                  <a:lnTo>
                    <a:pt x="0" y="2911480"/>
                  </a:lnTo>
                  <a:lnTo>
                    <a:pt x="0" y="0"/>
                  </a:lnTo>
                  <a:lnTo>
                    <a:pt x="5225936" y="0"/>
                  </a:lnTo>
                  <a:lnTo>
                    <a:pt x="5225936" y="2911480"/>
                  </a:lnTo>
                  <a:close/>
                  <a:moveTo>
                    <a:pt x="8275" y="2903205"/>
                  </a:moveTo>
                  <a:lnTo>
                    <a:pt x="5217661" y="2903205"/>
                  </a:lnTo>
                  <a:lnTo>
                    <a:pt x="5217661" y="8275"/>
                  </a:lnTo>
                  <a:lnTo>
                    <a:pt x="8275" y="8275"/>
                  </a:lnTo>
                  <a:lnTo>
                    <a:pt x="8275" y="29032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9"/>
            <p:cNvSpPr/>
            <p:nvPr/>
          </p:nvSpPr>
          <p:spPr>
            <a:xfrm>
              <a:off x="67846" y="62642"/>
              <a:ext cx="9001675" cy="5015023"/>
            </a:xfrm>
            <a:custGeom>
              <a:avLst/>
              <a:gdLst/>
              <a:ahLst/>
              <a:cxnLst/>
              <a:rect l="l" t="t" r="r" b="b"/>
              <a:pathLst>
                <a:path w="5225936" h="2911479" extrusionOk="0">
                  <a:moveTo>
                    <a:pt x="5225936" y="2911480"/>
                  </a:moveTo>
                  <a:lnTo>
                    <a:pt x="0" y="2911480"/>
                  </a:lnTo>
                  <a:lnTo>
                    <a:pt x="0" y="0"/>
                  </a:lnTo>
                  <a:lnTo>
                    <a:pt x="5225936" y="0"/>
                  </a:lnTo>
                  <a:lnTo>
                    <a:pt x="5225936" y="2911480"/>
                  </a:lnTo>
                  <a:close/>
                  <a:moveTo>
                    <a:pt x="8275" y="2903205"/>
                  </a:moveTo>
                  <a:lnTo>
                    <a:pt x="5217661" y="2903205"/>
                  </a:lnTo>
                  <a:lnTo>
                    <a:pt x="5217661" y="8275"/>
                  </a:lnTo>
                  <a:lnTo>
                    <a:pt x="8275" y="8275"/>
                  </a:lnTo>
                  <a:lnTo>
                    <a:pt x="8275" y="290320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9"/>
            <p:cNvSpPr/>
            <p:nvPr/>
          </p:nvSpPr>
          <p:spPr>
            <a:xfrm>
              <a:off x="482332" y="477204"/>
              <a:ext cx="8173257" cy="4186429"/>
            </a:xfrm>
            <a:custGeom>
              <a:avLst/>
              <a:gdLst/>
              <a:ahLst/>
              <a:cxnLst/>
              <a:rect l="l" t="t" r="r" b="b"/>
              <a:pathLst>
                <a:path w="4744997" h="2430438" extrusionOk="0">
                  <a:moveTo>
                    <a:pt x="4744998" y="2430438"/>
                  </a:moveTo>
                  <a:lnTo>
                    <a:pt x="0" y="2430438"/>
                  </a:lnTo>
                  <a:lnTo>
                    <a:pt x="0" y="0"/>
                  </a:lnTo>
                  <a:lnTo>
                    <a:pt x="4744998" y="0"/>
                  </a:lnTo>
                  <a:lnTo>
                    <a:pt x="4744998" y="2430438"/>
                  </a:lnTo>
                  <a:close/>
                  <a:moveTo>
                    <a:pt x="8275" y="2422163"/>
                  </a:moveTo>
                  <a:lnTo>
                    <a:pt x="4736723" y="2422163"/>
                  </a:lnTo>
                  <a:lnTo>
                    <a:pt x="4736723" y="8275"/>
                  </a:lnTo>
                  <a:lnTo>
                    <a:pt x="8275" y="8275"/>
                  </a:lnTo>
                  <a:lnTo>
                    <a:pt x="8275" y="24221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9"/>
            <p:cNvSpPr/>
            <p:nvPr/>
          </p:nvSpPr>
          <p:spPr>
            <a:xfrm>
              <a:off x="548898" y="543773"/>
              <a:ext cx="8040210" cy="4053378"/>
            </a:xfrm>
            <a:custGeom>
              <a:avLst/>
              <a:gdLst/>
              <a:ahLst/>
              <a:cxnLst/>
              <a:rect l="l" t="t" r="r" b="b"/>
              <a:pathLst>
                <a:path w="4667756" h="2353195" extrusionOk="0">
                  <a:moveTo>
                    <a:pt x="4667741" y="2353196"/>
                  </a:moveTo>
                  <a:lnTo>
                    <a:pt x="0" y="2353196"/>
                  </a:lnTo>
                  <a:lnTo>
                    <a:pt x="0" y="0"/>
                  </a:lnTo>
                  <a:lnTo>
                    <a:pt x="4667757" y="0"/>
                  </a:lnTo>
                  <a:lnTo>
                    <a:pt x="4667757" y="2353196"/>
                  </a:lnTo>
                  <a:close/>
                  <a:moveTo>
                    <a:pt x="8275" y="2344921"/>
                  </a:moveTo>
                  <a:lnTo>
                    <a:pt x="4659467" y="2344921"/>
                  </a:lnTo>
                  <a:lnTo>
                    <a:pt x="4659467" y="8275"/>
                  </a:lnTo>
                  <a:lnTo>
                    <a:pt x="8275" y="8275"/>
                  </a:lnTo>
                  <a:lnTo>
                    <a:pt x="8275" y="234492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 name="Google Shape;108;p9"/>
          <p:cNvSpPr txBox="1">
            <a:spLocks noGrp="1"/>
          </p:cNvSpPr>
          <p:nvPr>
            <p:ph type="title"/>
          </p:nvPr>
        </p:nvSpPr>
        <p:spPr>
          <a:xfrm>
            <a:off x="2374050" y="1751259"/>
            <a:ext cx="4395900" cy="96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9"/>
          <p:cNvSpPr txBox="1">
            <a:spLocks noGrp="1"/>
          </p:cNvSpPr>
          <p:nvPr>
            <p:ph type="subTitle" idx="1"/>
          </p:nvPr>
        </p:nvSpPr>
        <p:spPr>
          <a:xfrm>
            <a:off x="2374050" y="2721141"/>
            <a:ext cx="4395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5"/>
        <p:cNvGrpSpPr/>
        <p:nvPr/>
      </p:nvGrpSpPr>
      <p:grpSpPr>
        <a:xfrm>
          <a:off x="0" y="0"/>
          <a:ext cx="0" cy="0"/>
          <a:chOff x="0" y="0"/>
          <a:chExt cx="0" cy="0"/>
        </a:xfrm>
      </p:grpSpPr>
      <p:pic>
        <p:nvPicPr>
          <p:cNvPr id="126" name="Google Shape;126;p13"/>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sp>
        <p:nvSpPr>
          <p:cNvPr id="127" name="Google Shape;127;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b="1">
                <a:latin typeface="Anek Devanagari"/>
                <a:ea typeface="Anek Devanagari"/>
                <a:cs typeface="Anek Devanagari"/>
                <a:sym typeface="Anek Devanaga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 name="Google Shape;128;p13"/>
          <p:cNvSpPr txBox="1">
            <a:spLocks noGrp="1"/>
          </p:cNvSpPr>
          <p:nvPr>
            <p:ph type="subTitle" idx="1"/>
          </p:nvPr>
        </p:nvSpPr>
        <p:spPr>
          <a:xfrm>
            <a:off x="796200" y="210235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3"/>
          <p:cNvSpPr txBox="1">
            <a:spLocks noGrp="1"/>
          </p:cNvSpPr>
          <p:nvPr>
            <p:ph type="subTitle" idx="2"/>
          </p:nvPr>
        </p:nvSpPr>
        <p:spPr>
          <a:xfrm>
            <a:off x="3419271" y="210235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subTitle" idx="3"/>
          </p:nvPr>
        </p:nvSpPr>
        <p:spPr>
          <a:xfrm>
            <a:off x="796200" y="37137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3"/>
          <p:cNvSpPr txBox="1">
            <a:spLocks noGrp="1"/>
          </p:cNvSpPr>
          <p:nvPr>
            <p:ph type="subTitle" idx="4"/>
          </p:nvPr>
        </p:nvSpPr>
        <p:spPr>
          <a:xfrm>
            <a:off x="3419271" y="37137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subTitle" idx="5"/>
          </p:nvPr>
        </p:nvSpPr>
        <p:spPr>
          <a:xfrm>
            <a:off x="6042349" y="210235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subTitle" idx="6"/>
          </p:nvPr>
        </p:nvSpPr>
        <p:spPr>
          <a:xfrm>
            <a:off x="6042349" y="37137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7" hasCustomPrompt="1"/>
          </p:nvPr>
        </p:nvSpPr>
        <p:spPr>
          <a:xfrm>
            <a:off x="796200" y="139517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title" idx="8" hasCustomPrompt="1"/>
          </p:nvPr>
        </p:nvSpPr>
        <p:spPr>
          <a:xfrm>
            <a:off x="796200" y="300659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9" hasCustomPrompt="1"/>
          </p:nvPr>
        </p:nvSpPr>
        <p:spPr>
          <a:xfrm>
            <a:off x="3419275" y="139517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13" hasCustomPrompt="1"/>
          </p:nvPr>
        </p:nvSpPr>
        <p:spPr>
          <a:xfrm>
            <a:off x="3419275" y="300659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14" hasCustomPrompt="1"/>
          </p:nvPr>
        </p:nvSpPr>
        <p:spPr>
          <a:xfrm>
            <a:off x="6042350" y="139517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15" hasCustomPrompt="1"/>
          </p:nvPr>
        </p:nvSpPr>
        <p:spPr>
          <a:xfrm>
            <a:off x="6042350" y="300659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subTitle" idx="16"/>
          </p:nvPr>
        </p:nvSpPr>
        <p:spPr>
          <a:xfrm>
            <a:off x="796200" y="174321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1" name="Google Shape;141;p13"/>
          <p:cNvSpPr txBox="1">
            <a:spLocks noGrp="1"/>
          </p:cNvSpPr>
          <p:nvPr>
            <p:ph type="subTitle" idx="17"/>
          </p:nvPr>
        </p:nvSpPr>
        <p:spPr>
          <a:xfrm>
            <a:off x="3419271" y="174321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2" name="Google Shape;142;p13"/>
          <p:cNvSpPr txBox="1">
            <a:spLocks noGrp="1"/>
          </p:cNvSpPr>
          <p:nvPr>
            <p:ph type="subTitle" idx="18"/>
          </p:nvPr>
        </p:nvSpPr>
        <p:spPr>
          <a:xfrm>
            <a:off x="6042349" y="174321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3" name="Google Shape;143;p13"/>
          <p:cNvSpPr txBox="1">
            <a:spLocks noGrp="1"/>
          </p:cNvSpPr>
          <p:nvPr>
            <p:ph type="subTitle" idx="19"/>
          </p:nvPr>
        </p:nvSpPr>
        <p:spPr>
          <a:xfrm>
            <a:off x="796200" y="335463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4" name="Google Shape;144;p13"/>
          <p:cNvSpPr txBox="1">
            <a:spLocks noGrp="1"/>
          </p:cNvSpPr>
          <p:nvPr>
            <p:ph type="subTitle" idx="20"/>
          </p:nvPr>
        </p:nvSpPr>
        <p:spPr>
          <a:xfrm>
            <a:off x="3419271" y="335463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5" name="Google Shape;145;p13"/>
          <p:cNvSpPr txBox="1">
            <a:spLocks noGrp="1"/>
          </p:cNvSpPr>
          <p:nvPr>
            <p:ph type="subTitle" idx="21"/>
          </p:nvPr>
        </p:nvSpPr>
        <p:spPr>
          <a:xfrm>
            <a:off x="6042349" y="335463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46" name="Google Shape;146;p13"/>
          <p:cNvGrpSpPr/>
          <p:nvPr/>
        </p:nvGrpSpPr>
        <p:grpSpPr>
          <a:xfrm>
            <a:off x="-70" y="224"/>
            <a:ext cx="9149982" cy="5153094"/>
            <a:chOff x="-70" y="224"/>
            <a:chExt cx="9149982" cy="5153094"/>
          </a:xfrm>
        </p:grpSpPr>
        <p:sp>
          <p:nvSpPr>
            <p:cNvPr id="147" name="Google Shape;147;p13"/>
            <p:cNvSpPr/>
            <p:nvPr/>
          </p:nvSpPr>
          <p:spPr>
            <a:xfrm>
              <a:off x="68695" y="64999"/>
              <a:ext cx="9012212" cy="5025382"/>
            </a:xfrm>
            <a:custGeom>
              <a:avLst/>
              <a:gdLst/>
              <a:ahLst/>
              <a:cxnLst/>
              <a:rect l="l" t="t" r="r" b="b"/>
              <a:pathLst>
                <a:path w="5239658" h="2921734" extrusionOk="0">
                  <a:moveTo>
                    <a:pt x="5238676" y="2795007"/>
                  </a:moveTo>
                  <a:cubicBezTo>
                    <a:pt x="5238319" y="2753409"/>
                    <a:pt x="5217349" y="2716664"/>
                    <a:pt x="5185500" y="2694474"/>
                  </a:cubicBezTo>
                  <a:cubicBezTo>
                    <a:pt x="5217364" y="2671956"/>
                    <a:pt x="5238333" y="2634659"/>
                    <a:pt x="5238691" y="2592437"/>
                  </a:cubicBezTo>
                  <a:lnTo>
                    <a:pt x="5239599" y="2591366"/>
                  </a:lnTo>
                  <a:lnTo>
                    <a:pt x="5238691" y="2590309"/>
                  </a:lnTo>
                  <a:cubicBezTo>
                    <a:pt x="5238348" y="2548369"/>
                    <a:pt x="5217632" y="2511281"/>
                    <a:pt x="5186110" y="2488719"/>
                  </a:cubicBezTo>
                  <a:cubicBezTo>
                    <a:pt x="5217632" y="2466157"/>
                    <a:pt x="5238348" y="2429068"/>
                    <a:pt x="5238691" y="2387129"/>
                  </a:cubicBezTo>
                  <a:lnTo>
                    <a:pt x="5239599" y="2386057"/>
                  </a:lnTo>
                  <a:lnTo>
                    <a:pt x="5238691" y="2385001"/>
                  </a:lnTo>
                  <a:cubicBezTo>
                    <a:pt x="5238348" y="2343061"/>
                    <a:pt x="5217632" y="2305973"/>
                    <a:pt x="5186110" y="2283411"/>
                  </a:cubicBezTo>
                  <a:cubicBezTo>
                    <a:pt x="5217632" y="2260848"/>
                    <a:pt x="5238348" y="2223760"/>
                    <a:pt x="5238691" y="2181820"/>
                  </a:cubicBezTo>
                  <a:lnTo>
                    <a:pt x="5239599" y="2180749"/>
                  </a:lnTo>
                  <a:lnTo>
                    <a:pt x="5238691" y="2179692"/>
                  </a:lnTo>
                  <a:cubicBezTo>
                    <a:pt x="5238348" y="2137752"/>
                    <a:pt x="5217632" y="2100664"/>
                    <a:pt x="5186110" y="2078102"/>
                  </a:cubicBezTo>
                  <a:cubicBezTo>
                    <a:pt x="5217632" y="2055540"/>
                    <a:pt x="5238348" y="2018452"/>
                    <a:pt x="5238691" y="1976512"/>
                  </a:cubicBezTo>
                  <a:lnTo>
                    <a:pt x="5239599" y="1975441"/>
                  </a:lnTo>
                  <a:lnTo>
                    <a:pt x="5238691" y="1974384"/>
                  </a:lnTo>
                  <a:cubicBezTo>
                    <a:pt x="5238348" y="1932444"/>
                    <a:pt x="5217632" y="1895356"/>
                    <a:pt x="5186110" y="1872794"/>
                  </a:cubicBezTo>
                  <a:cubicBezTo>
                    <a:pt x="5217632" y="1850231"/>
                    <a:pt x="5238348" y="1813143"/>
                    <a:pt x="5238691" y="1771204"/>
                  </a:cubicBezTo>
                  <a:lnTo>
                    <a:pt x="5239599" y="1770132"/>
                  </a:lnTo>
                  <a:lnTo>
                    <a:pt x="5238691" y="1769075"/>
                  </a:lnTo>
                  <a:cubicBezTo>
                    <a:pt x="5238348" y="1727136"/>
                    <a:pt x="5217632" y="1690048"/>
                    <a:pt x="5186110" y="1667485"/>
                  </a:cubicBezTo>
                  <a:cubicBezTo>
                    <a:pt x="5217632" y="1644923"/>
                    <a:pt x="5238348" y="1607835"/>
                    <a:pt x="5238691" y="1565895"/>
                  </a:cubicBezTo>
                  <a:lnTo>
                    <a:pt x="5239599" y="1564824"/>
                  </a:lnTo>
                  <a:lnTo>
                    <a:pt x="5238691" y="1563767"/>
                  </a:lnTo>
                  <a:cubicBezTo>
                    <a:pt x="5238348" y="1521827"/>
                    <a:pt x="5217632" y="1484739"/>
                    <a:pt x="5186110" y="1462177"/>
                  </a:cubicBezTo>
                  <a:cubicBezTo>
                    <a:pt x="5217632" y="1439615"/>
                    <a:pt x="5238348" y="1402526"/>
                    <a:pt x="5238691" y="1360587"/>
                  </a:cubicBezTo>
                  <a:lnTo>
                    <a:pt x="5239599" y="1359515"/>
                  </a:lnTo>
                  <a:lnTo>
                    <a:pt x="5238691" y="1358459"/>
                  </a:lnTo>
                  <a:cubicBezTo>
                    <a:pt x="5238348" y="1316519"/>
                    <a:pt x="5217632" y="1279431"/>
                    <a:pt x="5186110" y="1256868"/>
                  </a:cubicBezTo>
                  <a:cubicBezTo>
                    <a:pt x="5217632" y="1234306"/>
                    <a:pt x="5238348" y="1197218"/>
                    <a:pt x="5238691" y="1155278"/>
                  </a:cubicBezTo>
                  <a:lnTo>
                    <a:pt x="5239599" y="1154207"/>
                  </a:lnTo>
                  <a:lnTo>
                    <a:pt x="5238691" y="1153150"/>
                  </a:lnTo>
                  <a:cubicBezTo>
                    <a:pt x="5238348" y="1111210"/>
                    <a:pt x="5217632" y="1074122"/>
                    <a:pt x="5186110" y="1051560"/>
                  </a:cubicBezTo>
                  <a:cubicBezTo>
                    <a:pt x="5217632" y="1028998"/>
                    <a:pt x="5238348" y="991910"/>
                    <a:pt x="5238691" y="949970"/>
                  </a:cubicBezTo>
                  <a:lnTo>
                    <a:pt x="5239599" y="948899"/>
                  </a:lnTo>
                  <a:lnTo>
                    <a:pt x="5238691" y="947842"/>
                  </a:lnTo>
                  <a:cubicBezTo>
                    <a:pt x="5238348" y="905902"/>
                    <a:pt x="5217632" y="868814"/>
                    <a:pt x="5186110" y="846252"/>
                  </a:cubicBezTo>
                  <a:cubicBezTo>
                    <a:pt x="5217632" y="823689"/>
                    <a:pt x="5238348" y="786601"/>
                    <a:pt x="5238691" y="744662"/>
                  </a:cubicBezTo>
                  <a:lnTo>
                    <a:pt x="5239599" y="743590"/>
                  </a:lnTo>
                  <a:lnTo>
                    <a:pt x="5238691" y="742533"/>
                  </a:lnTo>
                  <a:cubicBezTo>
                    <a:pt x="5238348" y="700594"/>
                    <a:pt x="5217632" y="663506"/>
                    <a:pt x="5186110" y="640943"/>
                  </a:cubicBezTo>
                  <a:cubicBezTo>
                    <a:pt x="5217632" y="618381"/>
                    <a:pt x="5238348" y="581293"/>
                    <a:pt x="5238691" y="539353"/>
                  </a:cubicBezTo>
                  <a:lnTo>
                    <a:pt x="5239599" y="538281"/>
                  </a:lnTo>
                  <a:lnTo>
                    <a:pt x="5238691" y="537225"/>
                  </a:lnTo>
                  <a:cubicBezTo>
                    <a:pt x="5238333" y="494794"/>
                    <a:pt x="5217140" y="457319"/>
                    <a:pt x="5184994" y="434846"/>
                  </a:cubicBezTo>
                  <a:cubicBezTo>
                    <a:pt x="5216947" y="412343"/>
                    <a:pt x="5237991" y="374987"/>
                    <a:pt x="5238333" y="332705"/>
                  </a:cubicBezTo>
                  <a:lnTo>
                    <a:pt x="5239241" y="331634"/>
                  </a:lnTo>
                  <a:lnTo>
                    <a:pt x="5238333" y="330577"/>
                  </a:lnTo>
                  <a:cubicBezTo>
                    <a:pt x="5237976" y="288012"/>
                    <a:pt x="5216664" y="250433"/>
                    <a:pt x="5184353" y="227990"/>
                  </a:cubicBezTo>
                  <a:cubicBezTo>
                    <a:pt x="5216858" y="205889"/>
                    <a:pt x="5238319" y="168726"/>
                    <a:pt x="5238676" y="126638"/>
                  </a:cubicBezTo>
                  <a:lnTo>
                    <a:pt x="5239614" y="125566"/>
                  </a:lnTo>
                  <a:lnTo>
                    <a:pt x="5238676" y="124509"/>
                  </a:lnTo>
                  <a:cubicBezTo>
                    <a:pt x="5238095" y="57105"/>
                    <a:pt x="5183386" y="2396"/>
                    <a:pt x="5115982" y="1831"/>
                  </a:cubicBezTo>
                  <a:lnTo>
                    <a:pt x="5114910" y="893"/>
                  </a:lnTo>
                  <a:lnTo>
                    <a:pt x="5113854" y="1831"/>
                  </a:lnTo>
                  <a:cubicBezTo>
                    <a:pt x="5071958" y="2188"/>
                    <a:pt x="5034975" y="23455"/>
                    <a:pt x="5012844" y="55691"/>
                  </a:cubicBezTo>
                  <a:cubicBezTo>
                    <a:pt x="4990163" y="22919"/>
                    <a:pt x="4951810" y="1235"/>
                    <a:pt x="4908322" y="893"/>
                  </a:cubicBezTo>
                  <a:lnTo>
                    <a:pt x="4907265" y="0"/>
                  </a:lnTo>
                  <a:lnTo>
                    <a:pt x="4906224" y="893"/>
                  </a:lnTo>
                  <a:cubicBezTo>
                    <a:pt x="4863718" y="1235"/>
                    <a:pt x="4826139" y="21967"/>
                    <a:pt x="4803279" y="53519"/>
                  </a:cubicBezTo>
                  <a:cubicBezTo>
                    <a:pt x="4780419" y="21967"/>
                    <a:pt x="4742840" y="1235"/>
                    <a:pt x="4700320" y="893"/>
                  </a:cubicBezTo>
                  <a:lnTo>
                    <a:pt x="4699263" y="0"/>
                  </a:lnTo>
                  <a:lnTo>
                    <a:pt x="4698221" y="893"/>
                  </a:lnTo>
                  <a:cubicBezTo>
                    <a:pt x="4655716" y="1235"/>
                    <a:pt x="4618122" y="21967"/>
                    <a:pt x="4595277" y="53519"/>
                  </a:cubicBezTo>
                  <a:cubicBezTo>
                    <a:pt x="4572417" y="21967"/>
                    <a:pt x="4534838" y="1235"/>
                    <a:pt x="4492318" y="893"/>
                  </a:cubicBezTo>
                  <a:lnTo>
                    <a:pt x="4491261" y="0"/>
                  </a:lnTo>
                  <a:lnTo>
                    <a:pt x="4490219" y="893"/>
                  </a:lnTo>
                  <a:cubicBezTo>
                    <a:pt x="4447714" y="1235"/>
                    <a:pt x="4410135" y="21967"/>
                    <a:pt x="4387275" y="53519"/>
                  </a:cubicBezTo>
                  <a:cubicBezTo>
                    <a:pt x="4364415" y="21967"/>
                    <a:pt x="4326836" y="1235"/>
                    <a:pt x="4284315" y="893"/>
                  </a:cubicBezTo>
                  <a:lnTo>
                    <a:pt x="4283259" y="0"/>
                  </a:lnTo>
                  <a:lnTo>
                    <a:pt x="4282217" y="893"/>
                  </a:lnTo>
                  <a:cubicBezTo>
                    <a:pt x="4239712" y="1235"/>
                    <a:pt x="4202133" y="21967"/>
                    <a:pt x="4179273" y="53519"/>
                  </a:cubicBezTo>
                  <a:cubicBezTo>
                    <a:pt x="4156412" y="21967"/>
                    <a:pt x="4118833" y="1235"/>
                    <a:pt x="4076313" y="893"/>
                  </a:cubicBezTo>
                  <a:lnTo>
                    <a:pt x="4075256" y="0"/>
                  </a:lnTo>
                  <a:lnTo>
                    <a:pt x="4074215" y="893"/>
                  </a:lnTo>
                  <a:cubicBezTo>
                    <a:pt x="4031709" y="1235"/>
                    <a:pt x="3994130" y="21967"/>
                    <a:pt x="3971270" y="53519"/>
                  </a:cubicBezTo>
                  <a:cubicBezTo>
                    <a:pt x="3948410" y="21967"/>
                    <a:pt x="3910831" y="1235"/>
                    <a:pt x="3868311" y="893"/>
                  </a:cubicBezTo>
                  <a:lnTo>
                    <a:pt x="3867254" y="0"/>
                  </a:lnTo>
                  <a:lnTo>
                    <a:pt x="3866213" y="893"/>
                  </a:lnTo>
                  <a:cubicBezTo>
                    <a:pt x="3823752" y="1235"/>
                    <a:pt x="3786203" y="21922"/>
                    <a:pt x="3763342" y="53414"/>
                  </a:cubicBezTo>
                  <a:cubicBezTo>
                    <a:pt x="3740483" y="21922"/>
                    <a:pt x="3702933" y="1235"/>
                    <a:pt x="3660473" y="893"/>
                  </a:cubicBezTo>
                  <a:lnTo>
                    <a:pt x="3659416" y="0"/>
                  </a:lnTo>
                  <a:lnTo>
                    <a:pt x="3658374" y="893"/>
                  </a:lnTo>
                  <a:cubicBezTo>
                    <a:pt x="3615869" y="1235"/>
                    <a:pt x="3578290" y="21967"/>
                    <a:pt x="3555430" y="53519"/>
                  </a:cubicBezTo>
                  <a:cubicBezTo>
                    <a:pt x="3532570" y="21967"/>
                    <a:pt x="3494991" y="1235"/>
                    <a:pt x="3452470" y="893"/>
                  </a:cubicBezTo>
                  <a:lnTo>
                    <a:pt x="3451414" y="0"/>
                  </a:lnTo>
                  <a:lnTo>
                    <a:pt x="3450372" y="893"/>
                  </a:lnTo>
                  <a:cubicBezTo>
                    <a:pt x="3407867" y="1235"/>
                    <a:pt x="3370288" y="21967"/>
                    <a:pt x="3347427" y="53519"/>
                  </a:cubicBezTo>
                  <a:cubicBezTo>
                    <a:pt x="3324568" y="21967"/>
                    <a:pt x="3286988" y="1235"/>
                    <a:pt x="3244468" y="893"/>
                  </a:cubicBezTo>
                  <a:lnTo>
                    <a:pt x="3243412" y="0"/>
                  </a:lnTo>
                  <a:lnTo>
                    <a:pt x="3242370" y="893"/>
                  </a:lnTo>
                  <a:cubicBezTo>
                    <a:pt x="3199864" y="1235"/>
                    <a:pt x="3162285" y="21967"/>
                    <a:pt x="3139425" y="53519"/>
                  </a:cubicBezTo>
                  <a:cubicBezTo>
                    <a:pt x="3116565" y="21967"/>
                    <a:pt x="3078986" y="1235"/>
                    <a:pt x="3036466" y="893"/>
                  </a:cubicBezTo>
                  <a:lnTo>
                    <a:pt x="3035409" y="0"/>
                  </a:lnTo>
                  <a:lnTo>
                    <a:pt x="3034368" y="893"/>
                  </a:lnTo>
                  <a:cubicBezTo>
                    <a:pt x="2991862" y="1235"/>
                    <a:pt x="2954283" y="21967"/>
                    <a:pt x="2931423" y="53519"/>
                  </a:cubicBezTo>
                  <a:cubicBezTo>
                    <a:pt x="2908563" y="21967"/>
                    <a:pt x="2870984" y="1235"/>
                    <a:pt x="2828464" y="893"/>
                  </a:cubicBezTo>
                  <a:lnTo>
                    <a:pt x="2827407" y="0"/>
                  </a:lnTo>
                  <a:lnTo>
                    <a:pt x="2826365" y="893"/>
                  </a:lnTo>
                  <a:cubicBezTo>
                    <a:pt x="2783860" y="1235"/>
                    <a:pt x="2746281" y="21967"/>
                    <a:pt x="2723421" y="53519"/>
                  </a:cubicBezTo>
                  <a:cubicBezTo>
                    <a:pt x="2700561" y="21967"/>
                    <a:pt x="2662982" y="1235"/>
                    <a:pt x="2620462" y="893"/>
                  </a:cubicBezTo>
                  <a:lnTo>
                    <a:pt x="2619405" y="0"/>
                  </a:lnTo>
                  <a:lnTo>
                    <a:pt x="2618363" y="893"/>
                  </a:lnTo>
                  <a:cubicBezTo>
                    <a:pt x="2575858" y="1235"/>
                    <a:pt x="2538279" y="21967"/>
                    <a:pt x="2515419" y="53519"/>
                  </a:cubicBezTo>
                  <a:cubicBezTo>
                    <a:pt x="2492559" y="21967"/>
                    <a:pt x="2454980" y="1235"/>
                    <a:pt x="2412459" y="893"/>
                  </a:cubicBezTo>
                  <a:lnTo>
                    <a:pt x="2411403" y="0"/>
                  </a:lnTo>
                  <a:lnTo>
                    <a:pt x="2410361" y="893"/>
                  </a:lnTo>
                  <a:cubicBezTo>
                    <a:pt x="2367856" y="1235"/>
                    <a:pt x="2330276" y="21967"/>
                    <a:pt x="2307417" y="53519"/>
                  </a:cubicBezTo>
                  <a:cubicBezTo>
                    <a:pt x="2284557" y="21967"/>
                    <a:pt x="2246977" y="1235"/>
                    <a:pt x="2204457" y="893"/>
                  </a:cubicBezTo>
                  <a:lnTo>
                    <a:pt x="2203401" y="0"/>
                  </a:lnTo>
                  <a:lnTo>
                    <a:pt x="2202359" y="893"/>
                  </a:lnTo>
                  <a:cubicBezTo>
                    <a:pt x="2159853" y="1235"/>
                    <a:pt x="2122274" y="21967"/>
                    <a:pt x="2099414" y="53519"/>
                  </a:cubicBezTo>
                  <a:cubicBezTo>
                    <a:pt x="2076554" y="21967"/>
                    <a:pt x="2038975" y="1235"/>
                    <a:pt x="1996455" y="893"/>
                  </a:cubicBezTo>
                  <a:lnTo>
                    <a:pt x="1995398" y="0"/>
                  </a:lnTo>
                  <a:lnTo>
                    <a:pt x="1994357" y="893"/>
                  </a:lnTo>
                  <a:cubicBezTo>
                    <a:pt x="1951851" y="1235"/>
                    <a:pt x="1914272" y="21967"/>
                    <a:pt x="1891412" y="53519"/>
                  </a:cubicBezTo>
                  <a:cubicBezTo>
                    <a:pt x="1868552" y="21967"/>
                    <a:pt x="1830973" y="1235"/>
                    <a:pt x="1788453" y="893"/>
                  </a:cubicBezTo>
                  <a:lnTo>
                    <a:pt x="1787396" y="0"/>
                  </a:lnTo>
                  <a:lnTo>
                    <a:pt x="1786354" y="893"/>
                  </a:lnTo>
                  <a:cubicBezTo>
                    <a:pt x="1743849" y="1235"/>
                    <a:pt x="1706270" y="21967"/>
                    <a:pt x="1683410" y="53519"/>
                  </a:cubicBezTo>
                  <a:cubicBezTo>
                    <a:pt x="1660550" y="21967"/>
                    <a:pt x="1622971" y="1235"/>
                    <a:pt x="1580451" y="893"/>
                  </a:cubicBezTo>
                  <a:lnTo>
                    <a:pt x="1579394" y="0"/>
                  </a:lnTo>
                  <a:lnTo>
                    <a:pt x="1578352" y="893"/>
                  </a:lnTo>
                  <a:cubicBezTo>
                    <a:pt x="1535847" y="1235"/>
                    <a:pt x="1498268" y="21967"/>
                    <a:pt x="1475408" y="53519"/>
                  </a:cubicBezTo>
                  <a:cubicBezTo>
                    <a:pt x="1452548" y="21967"/>
                    <a:pt x="1414969" y="1235"/>
                    <a:pt x="1372448" y="893"/>
                  </a:cubicBezTo>
                  <a:lnTo>
                    <a:pt x="1371392" y="0"/>
                  </a:lnTo>
                  <a:lnTo>
                    <a:pt x="1370350" y="893"/>
                  </a:lnTo>
                  <a:cubicBezTo>
                    <a:pt x="1327845" y="1235"/>
                    <a:pt x="1290266" y="21967"/>
                    <a:pt x="1267405" y="53519"/>
                  </a:cubicBezTo>
                  <a:cubicBezTo>
                    <a:pt x="1244545" y="21967"/>
                    <a:pt x="1206966" y="1235"/>
                    <a:pt x="1164446" y="893"/>
                  </a:cubicBezTo>
                  <a:lnTo>
                    <a:pt x="1163390" y="0"/>
                  </a:lnTo>
                  <a:lnTo>
                    <a:pt x="1162348" y="893"/>
                  </a:lnTo>
                  <a:cubicBezTo>
                    <a:pt x="1119843" y="1235"/>
                    <a:pt x="1082263" y="21967"/>
                    <a:pt x="1059403" y="53519"/>
                  </a:cubicBezTo>
                  <a:cubicBezTo>
                    <a:pt x="1036543" y="21967"/>
                    <a:pt x="998964" y="1235"/>
                    <a:pt x="956444" y="893"/>
                  </a:cubicBezTo>
                  <a:lnTo>
                    <a:pt x="955387" y="0"/>
                  </a:lnTo>
                  <a:lnTo>
                    <a:pt x="954345" y="893"/>
                  </a:lnTo>
                  <a:cubicBezTo>
                    <a:pt x="911840" y="1235"/>
                    <a:pt x="874261" y="21967"/>
                    <a:pt x="851401" y="53519"/>
                  </a:cubicBezTo>
                  <a:cubicBezTo>
                    <a:pt x="828541" y="21967"/>
                    <a:pt x="790962" y="1235"/>
                    <a:pt x="748442" y="893"/>
                  </a:cubicBezTo>
                  <a:lnTo>
                    <a:pt x="747385" y="0"/>
                  </a:lnTo>
                  <a:lnTo>
                    <a:pt x="746343" y="893"/>
                  </a:lnTo>
                  <a:cubicBezTo>
                    <a:pt x="703838" y="1235"/>
                    <a:pt x="666259" y="21967"/>
                    <a:pt x="643399" y="53519"/>
                  </a:cubicBezTo>
                  <a:cubicBezTo>
                    <a:pt x="620539" y="21967"/>
                    <a:pt x="582960" y="1235"/>
                    <a:pt x="540440" y="893"/>
                  </a:cubicBezTo>
                  <a:lnTo>
                    <a:pt x="539383" y="0"/>
                  </a:lnTo>
                  <a:lnTo>
                    <a:pt x="538341" y="893"/>
                  </a:lnTo>
                  <a:cubicBezTo>
                    <a:pt x="495836" y="1235"/>
                    <a:pt x="458257" y="21967"/>
                    <a:pt x="435397" y="53519"/>
                  </a:cubicBezTo>
                  <a:cubicBezTo>
                    <a:pt x="412537" y="21967"/>
                    <a:pt x="374958" y="1235"/>
                    <a:pt x="332437" y="893"/>
                  </a:cubicBezTo>
                  <a:lnTo>
                    <a:pt x="331381" y="0"/>
                  </a:lnTo>
                  <a:lnTo>
                    <a:pt x="330339" y="893"/>
                  </a:lnTo>
                  <a:cubicBezTo>
                    <a:pt x="287253" y="1235"/>
                    <a:pt x="249213" y="22518"/>
                    <a:pt x="226457" y="54799"/>
                  </a:cubicBezTo>
                  <a:cubicBezTo>
                    <a:pt x="204252" y="23068"/>
                    <a:pt x="167566" y="2188"/>
                    <a:pt x="126057" y="1831"/>
                  </a:cubicBezTo>
                  <a:lnTo>
                    <a:pt x="124986" y="893"/>
                  </a:lnTo>
                  <a:lnTo>
                    <a:pt x="123929" y="1831"/>
                  </a:lnTo>
                  <a:cubicBezTo>
                    <a:pt x="56525" y="2411"/>
                    <a:pt x="1816" y="57120"/>
                    <a:pt x="1250" y="124524"/>
                  </a:cubicBezTo>
                  <a:lnTo>
                    <a:pt x="313" y="125596"/>
                  </a:lnTo>
                  <a:lnTo>
                    <a:pt x="1250" y="126653"/>
                  </a:lnTo>
                  <a:cubicBezTo>
                    <a:pt x="1607" y="168593"/>
                    <a:pt x="22920" y="205621"/>
                    <a:pt x="55230" y="227752"/>
                  </a:cubicBezTo>
                  <a:cubicBezTo>
                    <a:pt x="22726" y="250180"/>
                    <a:pt x="1250" y="287878"/>
                    <a:pt x="908" y="330607"/>
                  </a:cubicBezTo>
                  <a:lnTo>
                    <a:pt x="0" y="331679"/>
                  </a:lnTo>
                  <a:lnTo>
                    <a:pt x="908" y="332735"/>
                  </a:lnTo>
                  <a:cubicBezTo>
                    <a:pt x="1265" y="375166"/>
                    <a:pt x="22458" y="412641"/>
                    <a:pt x="54605" y="435114"/>
                  </a:cubicBezTo>
                  <a:cubicBezTo>
                    <a:pt x="22652" y="457617"/>
                    <a:pt x="1607" y="494973"/>
                    <a:pt x="1265" y="537255"/>
                  </a:cubicBezTo>
                  <a:lnTo>
                    <a:pt x="357" y="538326"/>
                  </a:lnTo>
                  <a:lnTo>
                    <a:pt x="1265" y="539383"/>
                  </a:lnTo>
                  <a:cubicBezTo>
                    <a:pt x="1607" y="581323"/>
                    <a:pt x="22324" y="618411"/>
                    <a:pt x="53846" y="640973"/>
                  </a:cubicBezTo>
                  <a:cubicBezTo>
                    <a:pt x="22324" y="663535"/>
                    <a:pt x="1607" y="700623"/>
                    <a:pt x="1265" y="742563"/>
                  </a:cubicBezTo>
                  <a:lnTo>
                    <a:pt x="357" y="743635"/>
                  </a:lnTo>
                  <a:lnTo>
                    <a:pt x="1265" y="744691"/>
                  </a:lnTo>
                  <a:cubicBezTo>
                    <a:pt x="1607" y="786631"/>
                    <a:pt x="22324" y="823719"/>
                    <a:pt x="53846" y="846281"/>
                  </a:cubicBezTo>
                  <a:cubicBezTo>
                    <a:pt x="22324" y="868844"/>
                    <a:pt x="1607" y="905932"/>
                    <a:pt x="1265" y="947871"/>
                  </a:cubicBezTo>
                  <a:lnTo>
                    <a:pt x="357" y="948943"/>
                  </a:lnTo>
                  <a:lnTo>
                    <a:pt x="1265" y="950000"/>
                  </a:lnTo>
                  <a:cubicBezTo>
                    <a:pt x="1607" y="991939"/>
                    <a:pt x="22324" y="1029027"/>
                    <a:pt x="53846" y="1051590"/>
                  </a:cubicBezTo>
                  <a:cubicBezTo>
                    <a:pt x="22324" y="1074152"/>
                    <a:pt x="1607" y="1111240"/>
                    <a:pt x="1265" y="1153180"/>
                  </a:cubicBezTo>
                  <a:lnTo>
                    <a:pt x="357" y="1154252"/>
                  </a:lnTo>
                  <a:lnTo>
                    <a:pt x="1265" y="1155308"/>
                  </a:lnTo>
                  <a:cubicBezTo>
                    <a:pt x="1607" y="1197248"/>
                    <a:pt x="22324" y="1234336"/>
                    <a:pt x="53846" y="1256898"/>
                  </a:cubicBezTo>
                  <a:cubicBezTo>
                    <a:pt x="22324" y="1279460"/>
                    <a:pt x="1607" y="1316549"/>
                    <a:pt x="1265" y="1358488"/>
                  </a:cubicBezTo>
                  <a:lnTo>
                    <a:pt x="357" y="1359560"/>
                  </a:lnTo>
                  <a:lnTo>
                    <a:pt x="1265" y="1360617"/>
                  </a:lnTo>
                  <a:cubicBezTo>
                    <a:pt x="1607" y="1402556"/>
                    <a:pt x="22324" y="1439644"/>
                    <a:pt x="53846" y="1462207"/>
                  </a:cubicBezTo>
                  <a:cubicBezTo>
                    <a:pt x="22324" y="1484769"/>
                    <a:pt x="1607" y="1521857"/>
                    <a:pt x="1265" y="1563797"/>
                  </a:cubicBezTo>
                  <a:lnTo>
                    <a:pt x="357" y="1564868"/>
                  </a:lnTo>
                  <a:lnTo>
                    <a:pt x="1265" y="1565925"/>
                  </a:lnTo>
                  <a:cubicBezTo>
                    <a:pt x="1607" y="1607865"/>
                    <a:pt x="22324" y="1644953"/>
                    <a:pt x="53846" y="1667515"/>
                  </a:cubicBezTo>
                  <a:cubicBezTo>
                    <a:pt x="22324" y="1690077"/>
                    <a:pt x="1607" y="1727165"/>
                    <a:pt x="1265" y="1769105"/>
                  </a:cubicBezTo>
                  <a:lnTo>
                    <a:pt x="357" y="1770177"/>
                  </a:lnTo>
                  <a:lnTo>
                    <a:pt x="1265" y="1771233"/>
                  </a:lnTo>
                  <a:cubicBezTo>
                    <a:pt x="1607" y="1813173"/>
                    <a:pt x="22324" y="1850261"/>
                    <a:pt x="53846" y="1872823"/>
                  </a:cubicBezTo>
                  <a:cubicBezTo>
                    <a:pt x="22324" y="1895386"/>
                    <a:pt x="1607" y="1932474"/>
                    <a:pt x="1265" y="1974413"/>
                  </a:cubicBezTo>
                  <a:lnTo>
                    <a:pt x="357" y="1975485"/>
                  </a:lnTo>
                  <a:lnTo>
                    <a:pt x="1265" y="1976542"/>
                  </a:lnTo>
                  <a:cubicBezTo>
                    <a:pt x="1607" y="2018482"/>
                    <a:pt x="22324" y="2055569"/>
                    <a:pt x="53846" y="2078132"/>
                  </a:cubicBezTo>
                  <a:cubicBezTo>
                    <a:pt x="22324" y="2100694"/>
                    <a:pt x="1607" y="2137782"/>
                    <a:pt x="1265" y="2179722"/>
                  </a:cubicBezTo>
                  <a:lnTo>
                    <a:pt x="357" y="2180794"/>
                  </a:lnTo>
                  <a:lnTo>
                    <a:pt x="1265" y="2181850"/>
                  </a:lnTo>
                  <a:cubicBezTo>
                    <a:pt x="1607" y="2223790"/>
                    <a:pt x="22324" y="2260878"/>
                    <a:pt x="53846" y="2283440"/>
                  </a:cubicBezTo>
                  <a:cubicBezTo>
                    <a:pt x="22324" y="2306003"/>
                    <a:pt x="1607" y="2343091"/>
                    <a:pt x="1265" y="2385030"/>
                  </a:cubicBezTo>
                  <a:lnTo>
                    <a:pt x="357" y="2386102"/>
                  </a:lnTo>
                  <a:lnTo>
                    <a:pt x="1265" y="2387159"/>
                  </a:lnTo>
                  <a:cubicBezTo>
                    <a:pt x="1607" y="2429098"/>
                    <a:pt x="22324" y="2466186"/>
                    <a:pt x="53846" y="2488749"/>
                  </a:cubicBezTo>
                  <a:cubicBezTo>
                    <a:pt x="22324" y="2511311"/>
                    <a:pt x="1607" y="2548399"/>
                    <a:pt x="1265" y="2590339"/>
                  </a:cubicBezTo>
                  <a:lnTo>
                    <a:pt x="357" y="2591411"/>
                  </a:lnTo>
                  <a:lnTo>
                    <a:pt x="1265" y="2592467"/>
                  </a:lnTo>
                  <a:cubicBezTo>
                    <a:pt x="1607" y="2634675"/>
                    <a:pt x="22592" y="2671971"/>
                    <a:pt x="54456" y="2694489"/>
                  </a:cubicBezTo>
                  <a:cubicBezTo>
                    <a:pt x="22607" y="2716679"/>
                    <a:pt x="1622" y="2753439"/>
                    <a:pt x="1280" y="2795037"/>
                  </a:cubicBezTo>
                  <a:lnTo>
                    <a:pt x="342" y="2796108"/>
                  </a:lnTo>
                  <a:lnTo>
                    <a:pt x="1280" y="2797166"/>
                  </a:lnTo>
                  <a:cubicBezTo>
                    <a:pt x="1860" y="2864569"/>
                    <a:pt x="56570" y="2919279"/>
                    <a:pt x="123974" y="2919844"/>
                  </a:cubicBezTo>
                  <a:lnTo>
                    <a:pt x="125045" y="2920782"/>
                  </a:lnTo>
                  <a:lnTo>
                    <a:pt x="126102" y="2919844"/>
                  </a:lnTo>
                  <a:cubicBezTo>
                    <a:pt x="167595" y="2919487"/>
                    <a:pt x="204252" y="2898622"/>
                    <a:pt x="226457" y="2866906"/>
                  </a:cubicBezTo>
                  <a:cubicBezTo>
                    <a:pt x="249213" y="2899201"/>
                    <a:pt x="287268" y="2920499"/>
                    <a:pt x="330369" y="2920841"/>
                  </a:cubicBezTo>
                  <a:lnTo>
                    <a:pt x="331425" y="2921734"/>
                  </a:lnTo>
                  <a:lnTo>
                    <a:pt x="332467" y="2920841"/>
                  </a:lnTo>
                  <a:cubicBezTo>
                    <a:pt x="374972" y="2920499"/>
                    <a:pt x="412552" y="2899768"/>
                    <a:pt x="435412" y="2868216"/>
                  </a:cubicBezTo>
                  <a:cubicBezTo>
                    <a:pt x="458272" y="2899768"/>
                    <a:pt x="495851" y="2920514"/>
                    <a:pt x="538371" y="2920841"/>
                  </a:cubicBezTo>
                  <a:lnTo>
                    <a:pt x="539428" y="2921734"/>
                  </a:lnTo>
                  <a:lnTo>
                    <a:pt x="540469" y="2920841"/>
                  </a:lnTo>
                  <a:cubicBezTo>
                    <a:pt x="582975" y="2920499"/>
                    <a:pt x="620554" y="2899768"/>
                    <a:pt x="643414" y="2868216"/>
                  </a:cubicBezTo>
                  <a:cubicBezTo>
                    <a:pt x="666274" y="2899768"/>
                    <a:pt x="703853" y="2920499"/>
                    <a:pt x="746373" y="2920841"/>
                  </a:cubicBezTo>
                  <a:lnTo>
                    <a:pt x="747430" y="2921734"/>
                  </a:lnTo>
                  <a:lnTo>
                    <a:pt x="748472" y="2920841"/>
                  </a:lnTo>
                  <a:cubicBezTo>
                    <a:pt x="790977" y="2920499"/>
                    <a:pt x="828556" y="2899768"/>
                    <a:pt x="851416" y="2868216"/>
                  </a:cubicBezTo>
                  <a:cubicBezTo>
                    <a:pt x="874276" y="2899768"/>
                    <a:pt x="911855" y="2920499"/>
                    <a:pt x="954375" y="2920841"/>
                  </a:cubicBezTo>
                  <a:lnTo>
                    <a:pt x="955432" y="2921734"/>
                  </a:lnTo>
                  <a:lnTo>
                    <a:pt x="956474" y="2920841"/>
                  </a:lnTo>
                  <a:cubicBezTo>
                    <a:pt x="998979" y="2920499"/>
                    <a:pt x="1036558" y="2899768"/>
                    <a:pt x="1059418" y="2868216"/>
                  </a:cubicBezTo>
                  <a:cubicBezTo>
                    <a:pt x="1082278" y="2899768"/>
                    <a:pt x="1119857" y="2920499"/>
                    <a:pt x="1162378" y="2920841"/>
                  </a:cubicBezTo>
                  <a:lnTo>
                    <a:pt x="1163434" y="2921734"/>
                  </a:lnTo>
                  <a:lnTo>
                    <a:pt x="1164476" y="2920841"/>
                  </a:lnTo>
                  <a:cubicBezTo>
                    <a:pt x="1206981" y="2920499"/>
                    <a:pt x="1244560" y="2899768"/>
                    <a:pt x="1267420" y="2868216"/>
                  </a:cubicBezTo>
                  <a:cubicBezTo>
                    <a:pt x="1290280" y="2899768"/>
                    <a:pt x="1327859" y="2920499"/>
                    <a:pt x="1370380" y="2920841"/>
                  </a:cubicBezTo>
                  <a:lnTo>
                    <a:pt x="1371436" y="2921734"/>
                  </a:lnTo>
                  <a:lnTo>
                    <a:pt x="1372478" y="2920841"/>
                  </a:lnTo>
                  <a:cubicBezTo>
                    <a:pt x="1414983" y="2920499"/>
                    <a:pt x="1452563" y="2899768"/>
                    <a:pt x="1475423" y="2868216"/>
                  </a:cubicBezTo>
                  <a:cubicBezTo>
                    <a:pt x="1498283" y="2899768"/>
                    <a:pt x="1535862" y="2920499"/>
                    <a:pt x="1578382" y="2920841"/>
                  </a:cubicBezTo>
                  <a:lnTo>
                    <a:pt x="1579439" y="2921734"/>
                  </a:lnTo>
                  <a:lnTo>
                    <a:pt x="1580480" y="2920841"/>
                  </a:lnTo>
                  <a:cubicBezTo>
                    <a:pt x="1622986" y="2920499"/>
                    <a:pt x="1660565" y="2899768"/>
                    <a:pt x="1683425" y="2868216"/>
                  </a:cubicBezTo>
                  <a:cubicBezTo>
                    <a:pt x="1706285" y="2899768"/>
                    <a:pt x="1743864" y="2920499"/>
                    <a:pt x="1786384" y="2920841"/>
                  </a:cubicBezTo>
                  <a:lnTo>
                    <a:pt x="1787441" y="2921734"/>
                  </a:lnTo>
                  <a:lnTo>
                    <a:pt x="1788482" y="2920841"/>
                  </a:lnTo>
                  <a:cubicBezTo>
                    <a:pt x="1830988" y="2920499"/>
                    <a:pt x="1868567" y="2899768"/>
                    <a:pt x="1891427" y="2868216"/>
                  </a:cubicBezTo>
                  <a:cubicBezTo>
                    <a:pt x="1914287" y="2899768"/>
                    <a:pt x="1951866" y="2920499"/>
                    <a:pt x="1994386" y="2920841"/>
                  </a:cubicBezTo>
                  <a:lnTo>
                    <a:pt x="1995443" y="2921734"/>
                  </a:lnTo>
                  <a:lnTo>
                    <a:pt x="1996485" y="2920841"/>
                  </a:lnTo>
                  <a:cubicBezTo>
                    <a:pt x="2038990" y="2920499"/>
                    <a:pt x="2076569" y="2899768"/>
                    <a:pt x="2099429" y="2868216"/>
                  </a:cubicBezTo>
                  <a:cubicBezTo>
                    <a:pt x="2122289" y="2899768"/>
                    <a:pt x="2159868" y="2920499"/>
                    <a:pt x="2202389" y="2920841"/>
                  </a:cubicBezTo>
                  <a:lnTo>
                    <a:pt x="2203445" y="2921734"/>
                  </a:lnTo>
                  <a:lnTo>
                    <a:pt x="2204487" y="2920841"/>
                  </a:lnTo>
                  <a:cubicBezTo>
                    <a:pt x="2246992" y="2920499"/>
                    <a:pt x="2284586" y="2899768"/>
                    <a:pt x="2307431" y="2868216"/>
                  </a:cubicBezTo>
                  <a:cubicBezTo>
                    <a:pt x="2330291" y="2899768"/>
                    <a:pt x="2367870" y="2920499"/>
                    <a:pt x="2410391" y="2920841"/>
                  </a:cubicBezTo>
                  <a:lnTo>
                    <a:pt x="2411447" y="2921734"/>
                  </a:lnTo>
                  <a:lnTo>
                    <a:pt x="2412489" y="2920841"/>
                  </a:lnTo>
                  <a:cubicBezTo>
                    <a:pt x="2454995" y="2920499"/>
                    <a:pt x="2492574" y="2899768"/>
                    <a:pt x="2515433" y="2868216"/>
                  </a:cubicBezTo>
                  <a:cubicBezTo>
                    <a:pt x="2538294" y="2899768"/>
                    <a:pt x="2575873" y="2920499"/>
                    <a:pt x="2618393" y="2920841"/>
                  </a:cubicBezTo>
                  <a:lnTo>
                    <a:pt x="2619450" y="2921734"/>
                  </a:lnTo>
                  <a:lnTo>
                    <a:pt x="2620491" y="2920841"/>
                  </a:lnTo>
                  <a:cubicBezTo>
                    <a:pt x="2662997" y="2920499"/>
                    <a:pt x="2700576" y="2899768"/>
                    <a:pt x="2723436" y="2868216"/>
                  </a:cubicBezTo>
                  <a:cubicBezTo>
                    <a:pt x="2746296" y="2899768"/>
                    <a:pt x="2783875" y="2920499"/>
                    <a:pt x="2826395" y="2920841"/>
                  </a:cubicBezTo>
                  <a:lnTo>
                    <a:pt x="2827452" y="2921734"/>
                  </a:lnTo>
                  <a:lnTo>
                    <a:pt x="2828494" y="2920841"/>
                  </a:lnTo>
                  <a:cubicBezTo>
                    <a:pt x="2870999" y="2920499"/>
                    <a:pt x="2908593" y="2899768"/>
                    <a:pt x="2931438" y="2868216"/>
                  </a:cubicBezTo>
                  <a:cubicBezTo>
                    <a:pt x="2954298" y="2899768"/>
                    <a:pt x="2991877" y="2920499"/>
                    <a:pt x="3034397" y="2920841"/>
                  </a:cubicBezTo>
                  <a:lnTo>
                    <a:pt x="3035454" y="2921734"/>
                  </a:lnTo>
                  <a:lnTo>
                    <a:pt x="3036496" y="2920841"/>
                  </a:lnTo>
                  <a:cubicBezTo>
                    <a:pt x="3079001" y="2920499"/>
                    <a:pt x="3116595" y="2899768"/>
                    <a:pt x="3139440" y="2868216"/>
                  </a:cubicBezTo>
                  <a:cubicBezTo>
                    <a:pt x="3162300" y="2899768"/>
                    <a:pt x="3199879" y="2920499"/>
                    <a:pt x="3242400" y="2920841"/>
                  </a:cubicBezTo>
                  <a:lnTo>
                    <a:pt x="3243456" y="2921734"/>
                  </a:lnTo>
                  <a:lnTo>
                    <a:pt x="3244498" y="2920841"/>
                  </a:lnTo>
                  <a:cubicBezTo>
                    <a:pt x="3287003" y="2920499"/>
                    <a:pt x="3324582" y="2899768"/>
                    <a:pt x="3347442" y="2868216"/>
                  </a:cubicBezTo>
                  <a:cubicBezTo>
                    <a:pt x="3370302" y="2899768"/>
                    <a:pt x="3407882" y="2920499"/>
                    <a:pt x="3450402" y="2920841"/>
                  </a:cubicBezTo>
                  <a:lnTo>
                    <a:pt x="3451458" y="2921734"/>
                  </a:lnTo>
                  <a:lnTo>
                    <a:pt x="3452500" y="2920841"/>
                  </a:lnTo>
                  <a:cubicBezTo>
                    <a:pt x="3495006" y="2920499"/>
                    <a:pt x="3532600" y="2899768"/>
                    <a:pt x="3555444" y="2868216"/>
                  </a:cubicBezTo>
                  <a:cubicBezTo>
                    <a:pt x="3578305" y="2899768"/>
                    <a:pt x="3615884" y="2920499"/>
                    <a:pt x="3658404" y="2920841"/>
                  </a:cubicBezTo>
                  <a:lnTo>
                    <a:pt x="3659461" y="2921734"/>
                  </a:lnTo>
                  <a:lnTo>
                    <a:pt x="3660502" y="2920841"/>
                  </a:lnTo>
                  <a:cubicBezTo>
                    <a:pt x="3702963" y="2920499"/>
                    <a:pt x="3740512" y="2899812"/>
                    <a:pt x="3763372" y="2868320"/>
                  </a:cubicBezTo>
                  <a:cubicBezTo>
                    <a:pt x="3786232" y="2899812"/>
                    <a:pt x="3823782" y="2920499"/>
                    <a:pt x="3866242" y="2920841"/>
                  </a:cubicBezTo>
                  <a:lnTo>
                    <a:pt x="3867299" y="2921734"/>
                  </a:lnTo>
                  <a:lnTo>
                    <a:pt x="3868341" y="2920841"/>
                  </a:lnTo>
                  <a:cubicBezTo>
                    <a:pt x="3910846" y="2920499"/>
                    <a:pt x="3948425" y="2899768"/>
                    <a:pt x="3971285" y="2868216"/>
                  </a:cubicBezTo>
                  <a:cubicBezTo>
                    <a:pt x="3994145" y="2899768"/>
                    <a:pt x="4031724" y="2920499"/>
                    <a:pt x="4074245" y="2920841"/>
                  </a:cubicBezTo>
                  <a:lnTo>
                    <a:pt x="4075301" y="2921734"/>
                  </a:lnTo>
                  <a:lnTo>
                    <a:pt x="4076343" y="2920841"/>
                  </a:lnTo>
                  <a:cubicBezTo>
                    <a:pt x="4118848" y="2920499"/>
                    <a:pt x="4156442" y="2899768"/>
                    <a:pt x="4179288" y="2868216"/>
                  </a:cubicBezTo>
                  <a:cubicBezTo>
                    <a:pt x="4202147" y="2899768"/>
                    <a:pt x="4239727" y="2920499"/>
                    <a:pt x="4282247" y="2920841"/>
                  </a:cubicBezTo>
                  <a:lnTo>
                    <a:pt x="4283303" y="2921734"/>
                  </a:lnTo>
                  <a:lnTo>
                    <a:pt x="4284345" y="2920841"/>
                  </a:lnTo>
                  <a:cubicBezTo>
                    <a:pt x="4326851" y="2920499"/>
                    <a:pt x="4364430" y="2899768"/>
                    <a:pt x="4387290" y="2868216"/>
                  </a:cubicBezTo>
                  <a:cubicBezTo>
                    <a:pt x="4410150" y="2899768"/>
                    <a:pt x="4447729" y="2920499"/>
                    <a:pt x="4490249" y="2920841"/>
                  </a:cubicBezTo>
                  <a:lnTo>
                    <a:pt x="4491306" y="2921734"/>
                  </a:lnTo>
                  <a:lnTo>
                    <a:pt x="4492347" y="2920841"/>
                  </a:lnTo>
                  <a:cubicBezTo>
                    <a:pt x="4534853" y="2920499"/>
                    <a:pt x="4572447" y="2899768"/>
                    <a:pt x="4595292" y="2868216"/>
                  </a:cubicBezTo>
                  <a:cubicBezTo>
                    <a:pt x="4618152" y="2899768"/>
                    <a:pt x="4655731" y="2920499"/>
                    <a:pt x="4698251" y="2920841"/>
                  </a:cubicBezTo>
                  <a:lnTo>
                    <a:pt x="4699308" y="2921734"/>
                  </a:lnTo>
                  <a:lnTo>
                    <a:pt x="4700350" y="2920841"/>
                  </a:lnTo>
                  <a:cubicBezTo>
                    <a:pt x="4742855" y="2920499"/>
                    <a:pt x="4780434" y="2899768"/>
                    <a:pt x="4803294" y="2868216"/>
                  </a:cubicBezTo>
                  <a:cubicBezTo>
                    <a:pt x="4826154" y="2899768"/>
                    <a:pt x="4863733" y="2920499"/>
                    <a:pt x="4906253" y="2920841"/>
                  </a:cubicBezTo>
                  <a:lnTo>
                    <a:pt x="4907310" y="2921734"/>
                  </a:lnTo>
                  <a:lnTo>
                    <a:pt x="4908352" y="2920841"/>
                  </a:lnTo>
                  <a:cubicBezTo>
                    <a:pt x="4951854" y="2920499"/>
                    <a:pt x="4990207" y="2898815"/>
                    <a:pt x="5012889" y="2866013"/>
                  </a:cubicBezTo>
                  <a:cubicBezTo>
                    <a:pt x="5035034" y="2898234"/>
                    <a:pt x="5072003" y="2919487"/>
                    <a:pt x="5113898" y="2919844"/>
                  </a:cubicBezTo>
                  <a:lnTo>
                    <a:pt x="5114985" y="2920782"/>
                  </a:lnTo>
                  <a:lnTo>
                    <a:pt x="5116042" y="2919844"/>
                  </a:lnTo>
                  <a:cubicBezTo>
                    <a:pt x="5183446" y="2919263"/>
                    <a:pt x="5238155" y="2864555"/>
                    <a:pt x="5238720" y="2797150"/>
                  </a:cubicBezTo>
                  <a:lnTo>
                    <a:pt x="5239658" y="2796079"/>
                  </a:lnTo>
                  <a:lnTo>
                    <a:pt x="5238676" y="2795007"/>
                  </a:lnTo>
                  <a:close/>
                  <a:moveTo>
                    <a:pt x="5232901" y="2788489"/>
                  </a:moveTo>
                  <a:cubicBezTo>
                    <a:pt x="5214089" y="2767340"/>
                    <a:pt x="5187196" y="2738229"/>
                    <a:pt x="5177612" y="2733496"/>
                  </a:cubicBezTo>
                  <a:cubicBezTo>
                    <a:pt x="5175409" y="2728645"/>
                    <a:pt x="5167045" y="2719537"/>
                    <a:pt x="5156820" y="2709550"/>
                  </a:cubicBezTo>
                  <a:cubicBezTo>
                    <a:pt x="5165185" y="2706484"/>
                    <a:pt x="5173132" y="2702525"/>
                    <a:pt x="5180558" y="2697793"/>
                  </a:cubicBezTo>
                  <a:cubicBezTo>
                    <a:pt x="5210280" y="2717691"/>
                    <a:pt x="5230490" y="2750701"/>
                    <a:pt x="5232901" y="2788489"/>
                  </a:cubicBezTo>
                  <a:close/>
                  <a:moveTo>
                    <a:pt x="5178028" y="2852321"/>
                  </a:moveTo>
                  <a:cubicBezTo>
                    <a:pt x="5177403" y="2842960"/>
                    <a:pt x="5174739" y="2834149"/>
                    <a:pt x="5170468" y="2826335"/>
                  </a:cubicBezTo>
                  <a:cubicBezTo>
                    <a:pt x="5175379" y="2817346"/>
                    <a:pt x="5178177" y="2807033"/>
                    <a:pt x="5178177" y="2796079"/>
                  </a:cubicBezTo>
                  <a:cubicBezTo>
                    <a:pt x="5178177" y="2785125"/>
                    <a:pt x="5175379" y="2774826"/>
                    <a:pt x="5170468" y="2765822"/>
                  </a:cubicBezTo>
                  <a:cubicBezTo>
                    <a:pt x="5174709" y="2758053"/>
                    <a:pt x="5177359" y="2749302"/>
                    <a:pt x="5178013" y="2740000"/>
                  </a:cubicBezTo>
                  <a:cubicBezTo>
                    <a:pt x="5186869" y="2746682"/>
                    <a:pt x="5210741" y="2771775"/>
                    <a:pt x="5232247" y="2796094"/>
                  </a:cubicBezTo>
                  <a:cubicBezTo>
                    <a:pt x="5210815" y="2820680"/>
                    <a:pt x="5186898" y="2845937"/>
                    <a:pt x="5178028" y="2852321"/>
                  </a:cubicBezTo>
                  <a:close/>
                  <a:moveTo>
                    <a:pt x="5114910" y="2913429"/>
                  </a:moveTo>
                  <a:cubicBezTo>
                    <a:pt x="5090339" y="2891984"/>
                    <a:pt x="5065068" y="2868067"/>
                    <a:pt x="5058698" y="2859212"/>
                  </a:cubicBezTo>
                  <a:cubicBezTo>
                    <a:pt x="5068059" y="2858587"/>
                    <a:pt x="5076870" y="2855923"/>
                    <a:pt x="5084683" y="2851651"/>
                  </a:cubicBezTo>
                  <a:cubicBezTo>
                    <a:pt x="5093673" y="2856562"/>
                    <a:pt x="5103986" y="2859375"/>
                    <a:pt x="5114940" y="2859375"/>
                  </a:cubicBezTo>
                  <a:cubicBezTo>
                    <a:pt x="5125894" y="2859375"/>
                    <a:pt x="5136208" y="2856578"/>
                    <a:pt x="5145197" y="2851666"/>
                  </a:cubicBezTo>
                  <a:cubicBezTo>
                    <a:pt x="5152966" y="2855908"/>
                    <a:pt x="5161717" y="2858557"/>
                    <a:pt x="5171019" y="2859212"/>
                  </a:cubicBezTo>
                  <a:cubicBezTo>
                    <a:pt x="5164321" y="2868037"/>
                    <a:pt x="5139214" y="2891909"/>
                    <a:pt x="5114910" y="2913429"/>
                  </a:cubicBezTo>
                  <a:close/>
                  <a:moveTo>
                    <a:pt x="5029602" y="2830875"/>
                  </a:moveTo>
                  <a:cubicBezTo>
                    <a:pt x="5032653" y="2820457"/>
                    <a:pt x="5034335" y="2809488"/>
                    <a:pt x="5034439" y="2798163"/>
                  </a:cubicBezTo>
                  <a:lnTo>
                    <a:pt x="5035421" y="2797061"/>
                  </a:lnTo>
                  <a:lnTo>
                    <a:pt x="5034439" y="2795974"/>
                  </a:lnTo>
                  <a:cubicBezTo>
                    <a:pt x="5034335" y="2783994"/>
                    <a:pt x="5032474" y="2772430"/>
                    <a:pt x="5029081" y="2761491"/>
                  </a:cubicBezTo>
                  <a:cubicBezTo>
                    <a:pt x="5039008" y="2751133"/>
                    <a:pt x="5047328" y="2743081"/>
                    <a:pt x="5051822" y="2739851"/>
                  </a:cubicBezTo>
                  <a:cubicBezTo>
                    <a:pt x="5052447" y="2749213"/>
                    <a:pt x="5055111" y="2758023"/>
                    <a:pt x="5059383" y="2765837"/>
                  </a:cubicBezTo>
                  <a:cubicBezTo>
                    <a:pt x="5054471" y="2774826"/>
                    <a:pt x="5051673" y="2785140"/>
                    <a:pt x="5051673" y="2796094"/>
                  </a:cubicBezTo>
                  <a:cubicBezTo>
                    <a:pt x="5051673" y="2807047"/>
                    <a:pt x="5054471" y="2817361"/>
                    <a:pt x="5059383" y="2826351"/>
                  </a:cubicBezTo>
                  <a:cubicBezTo>
                    <a:pt x="5055141" y="2834119"/>
                    <a:pt x="5052492" y="2842871"/>
                    <a:pt x="5051837" y="2852172"/>
                  </a:cubicBezTo>
                  <a:cubicBezTo>
                    <a:pt x="5047417" y="2848838"/>
                    <a:pt x="5039291" y="2840951"/>
                    <a:pt x="5029602" y="2830875"/>
                  </a:cubicBezTo>
                  <a:close/>
                  <a:moveTo>
                    <a:pt x="4972080" y="2853392"/>
                  </a:moveTo>
                  <a:cubicBezTo>
                    <a:pt x="4971440" y="2844001"/>
                    <a:pt x="4968717" y="2835161"/>
                    <a:pt x="4964311" y="2827333"/>
                  </a:cubicBezTo>
                  <a:cubicBezTo>
                    <a:pt x="4969356" y="2818344"/>
                    <a:pt x="4972229" y="2808030"/>
                    <a:pt x="4972229" y="2797076"/>
                  </a:cubicBezTo>
                  <a:cubicBezTo>
                    <a:pt x="4972229" y="2786122"/>
                    <a:pt x="4969356" y="2775809"/>
                    <a:pt x="4964311" y="2766819"/>
                  </a:cubicBezTo>
                  <a:cubicBezTo>
                    <a:pt x="4968687" y="2759020"/>
                    <a:pt x="4971410" y="2750240"/>
                    <a:pt x="4972065" y="2740908"/>
                  </a:cubicBezTo>
                  <a:cubicBezTo>
                    <a:pt x="4976649" y="2744242"/>
                    <a:pt x="4985326" y="2752442"/>
                    <a:pt x="4995684" y="2762920"/>
                  </a:cubicBezTo>
                  <a:cubicBezTo>
                    <a:pt x="4992842" y="2773159"/>
                    <a:pt x="4991264" y="2783905"/>
                    <a:pt x="4991160" y="2795007"/>
                  </a:cubicBezTo>
                  <a:lnTo>
                    <a:pt x="4990222" y="2796079"/>
                  </a:lnTo>
                  <a:lnTo>
                    <a:pt x="4991160" y="2797136"/>
                  </a:lnTo>
                  <a:cubicBezTo>
                    <a:pt x="4991264" y="2808893"/>
                    <a:pt x="4993020" y="2820264"/>
                    <a:pt x="4996190" y="2831024"/>
                  </a:cubicBezTo>
                  <a:cubicBezTo>
                    <a:pt x="4985638" y="2841799"/>
                    <a:pt x="4976753" y="2850163"/>
                    <a:pt x="4972080" y="2853392"/>
                  </a:cubicBezTo>
                  <a:close/>
                  <a:moveTo>
                    <a:pt x="4907250" y="2914456"/>
                  </a:moveTo>
                  <a:cubicBezTo>
                    <a:pt x="4881994" y="2893025"/>
                    <a:pt x="4855994" y="2869094"/>
                    <a:pt x="4849386" y="2860194"/>
                  </a:cubicBezTo>
                  <a:cubicBezTo>
                    <a:pt x="4859030" y="2859569"/>
                    <a:pt x="4868109" y="2856905"/>
                    <a:pt x="4876160" y="2852619"/>
                  </a:cubicBezTo>
                  <a:cubicBezTo>
                    <a:pt x="4885403" y="2857545"/>
                    <a:pt x="4895999" y="2860358"/>
                    <a:pt x="4907265" y="2860358"/>
                  </a:cubicBezTo>
                  <a:cubicBezTo>
                    <a:pt x="4918532" y="2860358"/>
                    <a:pt x="4929128" y="2857545"/>
                    <a:pt x="4938370" y="2852619"/>
                  </a:cubicBezTo>
                  <a:cubicBezTo>
                    <a:pt x="4946377" y="2856890"/>
                    <a:pt x="4955397" y="2859539"/>
                    <a:pt x="4964981" y="2860194"/>
                  </a:cubicBezTo>
                  <a:cubicBezTo>
                    <a:pt x="4958060" y="2869079"/>
                    <a:pt x="4932224" y="2892966"/>
                    <a:pt x="4907250" y="2914456"/>
                  </a:cubicBezTo>
                  <a:close/>
                  <a:moveTo>
                    <a:pt x="4820885" y="2833301"/>
                  </a:moveTo>
                  <a:cubicBezTo>
                    <a:pt x="4824398" y="2822168"/>
                    <a:pt x="4826318" y="2810381"/>
                    <a:pt x="4826422" y="2798163"/>
                  </a:cubicBezTo>
                  <a:lnTo>
                    <a:pt x="4827404" y="2797061"/>
                  </a:lnTo>
                  <a:lnTo>
                    <a:pt x="4826422" y="2795974"/>
                  </a:lnTo>
                  <a:cubicBezTo>
                    <a:pt x="4826318" y="2783666"/>
                    <a:pt x="4824368" y="2771790"/>
                    <a:pt x="4820811" y="2760583"/>
                  </a:cubicBezTo>
                  <a:cubicBezTo>
                    <a:pt x="4830277" y="2751043"/>
                    <a:pt x="4838135" y="2743736"/>
                    <a:pt x="4842436" y="2740759"/>
                  </a:cubicBezTo>
                  <a:cubicBezTo>
                    <a:pt x="4843076" y="2750150"/>
                    <a:pt x="4845799" y="2758991"/>
                    <a:pt x="4850205" y="2766819"/>
                  </a:cubicBezTo>
                  <a:cubicBezTo>
                    <a:pt x="4845159" y="2775809"/>
                    <a:pt x="4842287" y="2786122"/>
                    <a:pt x="4842287" y="2797076"/>
                  </a:cubicBezTo>
                  <a:cubicBezTo>
                    <a:pt x="4842287" y="2808030"/>
                    <a:pt x="4845159" y="2818344"/>
                    <a:pt x="4850205" y="2827333"/>
                  </a:cubicBezTo>
                  <a:cubicBezTo>
                    <a:pt x="4845829" y="2835131"/>
                    <a:pt x="4843105" y="2843912"/>
                    <a:pt x="4842451" y="2853243"/>
                  </a:cubicBezTo>
                  <a:cubicBezTo>
                    <a:pt x="4838165" y="2850133"/>
                    <a:pt x="4830336" y="2842781"/>
                    <a:pt x="4820885" y="2833301"/>
                  </a:cubicBezTo>
                  <a:close/>
                  <a:moveTo>
                    <a:pt x="4764093" y="2853392"/>
                  </a:moveTo>
                  <a:cubicBezTo>
                    <a:pt x="4763453" y="2844001"/>
                    <a:pt x="4760729" y="2835161"/>
                    <a:pt x="4756324" y="2827333"/>
                  </a:cubicBezTo>
                  <a:cubicBezTo>
                    <a:pt x="4761369" y="2818344"/>
                    <a:pt x="4764241" y="2808030"/>
                    <a:pt x="4764241" y="2797076"/>
                  </a:cubicBezTo>
                  <a:cubicBezTo>
                    <a:pt x="4764241" y="2786122"/>
                    <a:pt x="4761369" y="2775809"/>
                    <a:pt x="4756324" y="2766819"/>
                  </a:cubicBezTo>
                  <a:cubicBezTo>
                    <a:pt x="4760699" y="2759020"/>
                    <a:pt x="4763423" y="2750240"/>
                    <a:pt x="4764078" y="2740908"/>
                  </a:cubicBezTo>
                  <a:cubicBezTo>
                    <a:pt x="4768364" y="2744018"/>
                    <a:pt x="4776192" y="2751371"/>
                    <a:pt x="4785643" y="2760851"/>
                  </a:cubicBezTo>
                  <a:cubicBezTo>
                    <a:pt x="4782131" y="2771983"/>
                    <a:pt x="4780211" y="2783771"/>
                    <a:pt x="4780107" y="2795990"/>
                  </a:cubicBezTo>
                  <a:lnTo>
                    <a:pt x="4779124" y="2797091"/>
                  </a:lnTo>
                  <a:lnTo>
                    <a:pt x="4780107" y="2798177"/>
                  </a:lnTo>
                  <a:cubicBezTo>
                    <a:pt x="4780211" y="2810485"/>
                    <a:pt x="4782160" y="2822362"/>
                    <a:pt x="4785718" y="2833569"/>
                  </a:cubicBezTo>
                  <a:cubicBezTo>
                    <a:pt x="4776252" y="2843108"/>
                    <a:pt x="4768394" y="2850430"/>
                    <a:pt x="4764093" y="2853392"/>
                  </a:cubicBezTo>
                  <a:close/>
                  <a:moveTo>
                    <a:pt x="4699263" y="2914456"/>
                  </a:moveTo>
                  <a:cubicBezTo>
                    <a:pt x="4674007" y="2893025"/>
                    <a:pt x="4648007" y="2869094"/>
                    <a:pt x="4641399" y="2860194"/>
                  </a:cubicBezTo>
                  <a:cubicBezTo>
                    <a:pt x="4651043" y="2859569"/>
                    <a:pt x="4660121" y="2856905"/>
                    <a:pt x="4668173" y="2852619"/>
                  </a:cubicBezTo>
                  <a:cubicBezTo>
                    <a:pt x="4677415" y="2857545"/>
                    <a:pt x="4688012" y="2860358"/>
                    <a:pt x="4699278" y="2860358"/>
                  </a:cubicBezTo>
                  <a:cubicBezTo>
                    <a:pt x="4710544" y="2860358"/>
                    <a:pt x="4721141" y="2857545"/>
                    <a:pt x="4730383" y="2852619"/>
                  </a:cubicBezTo>
                  <a:cubicBezTo>
                    <a:pt x="4738390" y="2856890"/>
                    <a:pt x="4747409" y="2859539"/>
                    <a:pt x="4756994" y="2860194"/>
                  </a:cubicBezTo>
                  <a:cubicBezTo>
                    <a:pt x="4750058" y="2869079"/>
                    <a:pt x="4724237" y="2892966"/>
                    <a:pt x="4699263" y="2914456"/>
                  </a:cubicBezTo>
                  <a:close/>
                  <a:moveTo>
                    <a:pt x="4612898" y="2833301"/>
                  </a:moveTo>
                  <a:cubicBezTo>
                    <a:pt x="4616411" y="2822168"/>
                    <a:pt x="4618331" y="2810381"/>
                    <a:pt x="4618435" y="2798163"/>
                  </a:cubicBezTo>
                  <a:lnTo>
                    <a:pt x="4619417" y="2797061"/>
                  </a:lnTo>
                  <a:lnTo>
                    <a:pt x="4618435" y="2795974"/>
                  </a:lnTo>
                  <a:cubicBezTo>
                    <a:pt x="4618331" y="2783666"/>
                    <a:pt x="4616381" y="2771790"/>
                    <a:pt x="4612824" y="2760583"/>
                  </a:cubicBezTo>
                  <a:cubicBezTo>
                    <a:pt x="4622289" y="2751043"/>
                    <a:pt x="4630148" y="2743721"/>
                    <a:pt x="4634448" y="2740759"/>
                  </a:cubicBezTo>
                  <a:cubicBezTo>
                    <a:pt x="4635089" y="2750150"/>
                    <a:pt x="4637812" y="2758991"/>
                    <a:pt x="4642217" y="2766819"/>
                  </a:cubicBezTo>
                  <a:cubicBezTo>
                    <a:pt x="4637172" y="2775809"/>
                    <a:pt x="4634300" y="2786122"/>
                    <a:pt x="4634300" y="2797076"/>
                  </a:cubicBezTo>
                  <a:cubicBezTo>
                    <a:pt x="4634300" y="2808030"/>
                    <a:pt x="4637172" y="2818344"/>
                    <a:pt x="4642217" y="2827333"/>
                  </a:cubicBezTo>
                  <a:cubicBezTo>
                    <a:pt x="4637842" y="2835131"/>
                    <a:pt x="4635118" y="2843912"/>
                    <a:pt x="4634463" y="2853243"/>
                  </a:cubicBezTo>
                  <a:cubicBezTo>
                    <a:pt x="4630177" y="2850133"/>
                    <a:pt x="4622334" y="2842781"/>
                    <a:pt x="4612898" y="2833301"/>
                  </a:cubicBezTo>
                  <a:close/>
                  <a:moveTo>
                    <a:pt x="4556091" y="2853392"/>
                  </a:moveTo>
                  <a:cubicBezTo>
                    <a:pt x="4555451" y="2844001"/>
                    <a:pt x="4552727" y="2835161"/>
                    <a:pt x="4548322" y="2827333"/>
                  </a:cubicBezTo>
                  <a:cubicBezTo>
                    <a:pt x="4553367" y="2818344"/>
                    <a:pt x="4556239" y="2808030"/>
                    <a:pt x="4556239" y="2797076"/>
                  </a:cubicBezTo>
                  <a:cubicBezTo>
                    <a:pt x="4556239" y="2786122"/>
                    <a:pt x="4553367" y="2775809"/>
                    <a:pt x="4548322" y="2766819"/>
                  </a:cubicBezTo>
                  <a:cubicBezTo>
                    <a:pt x="4552697" y="2759020"/>
                    <a:pt x="4555421" y="2750240"/>
                    <a:pt x="4556076" y="2740908"/>
                  </a:cubicBezTo>
                  <a:cubicBezTo>
                    <a:pt x="4560362" y="2744018"/>
                    <a:pt x="4568190" y="2751371"/>
                    <a:pt x="4577641" y="2760851"/>
                  </a:cubicBezTo>
                  <a:cubicBezTo>
                    <a:pt x="4574128" y="2771983"/>
                    <a:pt x="4572209" y="2783771"/>
                    <a:pt x="4572105" y="2795990"/>
                  </a:cubicBezTo>
                  <a:lnTo>
                    <a:pt x="4571122" y="2797091"/>
                  </a:lnTo>
                  <a:lnTo>
                    <a:pt x="4572105" y="2798177"/>
                  </a:lnTo>
                  <a:cubicBezTo>
                    <a:pt x="4572209" y="2810485"/>
                    <a:pt x="4574158" y="2822362"/>
                    <a:pt x="4577730" y="2833569"/>
                  </a:cubicBezTo>
                  <a:cubicBezTo>
                    <a:pt x="4568250" y="2843108"/>
                    <a:pt x="4560392" y="2850430"/>
                    <a:pt x="4556091" y="2853392"/>
                  </a:cubicBezTo>
                  <a:close/>
                  <a:moveTo>
                    <a:pt x="4491261" y="2914456"/>
                  </a:moveTo>
                  <a:cubicBezTo>
                    <a:pt x="4466005" y="2893025"/>
                    <a:pt x="4440005" y="2869094"/>
                    <a:pt x="4433397" y="2860194"/>
                  </a:cubicBezTo>
                  <a:cubicBezTo>
                    <a:pt x="4443041" y="2859569"/>
                    <a:pt x="4452119" y="2856905"/>
                    <a:pt x="4460171" y="2852619"/>
                  </a:cubicBezTo>
                  <a:cubicBezTo>
                    <a:pt x="4469413" y="2857545"/>
                    <a:pt x="4480009" y="2860358"/>
                    <a:pt x="4491276" y="2860358"/>
                  </a:cubicBezTo>
                  <a:cubicBezTo>
                    <a:pt x="4502542" y="2860358"/>
                    <a:pt x="4513139" y="2857545"/>
                    <a:pt x="4522381" y="2852619"/>
                  </a:cubicBezTo>
                  <a:cubicBezTo>
                    <a:pt x="4530388" y="2856890"/>
                    <a:pt x="4539407" y="2859539"/>
                    <a:pt x="4548991" y="2860194"/>
                  </a:cubicBezTo>
                  <a:cubicBezTo>
                    <a:pt x="4542071" y="2869079"/>
                    <a:pt x="4516234" y="2892966"/>
                    <a:pt x="4491261" y="2914456"/>
                  </a:cubicBezTo>
                  <a:close/>
                  <a:moveTo>
                    <a:pt x="4404911" y="2833301"/>
                  </a:moveTo>
                  <a:cubicBezTo>
                    <a:pt x="4408423" y="2822168"/>
                    <a:pt x="4410343" y="2810381"/>
                    <a:pt x="4410447" y="2798163"/>
                  </a:cubicBezTo>
                  <a:lnTo>
                    <a:pt x="4411430" y="2797061"/>
                  </a:lnTo>
                  <a:lnTo>
                    <a:pt x="4410447" y="2795974"/>
                  </a:lnTo>
                  <a:cubicBezTo>
                    <a:pt x="4410343" y="2783666"/>
                    <a:pt x="4408394" y="2771790"/>
                    <a:pt x="4404836" y="2760583"/>
                  </a:cubicBezTo>
                  <a:cubicBezTo>
                    <a:pt x="4414302" y="2751043"/>
                    <a:pt x="4422160" y="2743736"/>
                    <a:pt x="4426461" y="2740759"/>
                  </a:cubicBezTo>
                  <a:cubicBezTo>
                    <a:pt x="4427101" y="2750150"/>
                    <a:pt x="4429825" y="2758991"/>
                    <a:pt x="4434230" y="2766819"/>
                  </a:cubicBezTo>
                  <a:cubicBezTo>
                    <a:pt x="4429185" y="2775809"/>
                    <a:pt x="4426313" y="2786122"/>
                    <a:pt x="4426313" y="2797076"/>
                  </a:cubicBezTo>
                  <a:cubicBezTo>
                    <a:pt x="4426313" y="2808030"/>
                    <a:pt x="4429185" y="2818344"/>
                    <a:pt x="4434230" y="2827333"/>
                  </a:cubicBezTo>
                  <a:cubicBezTo>
                    <a:pt x="4429854" y="2835131"/>
                    <a:pt x="4427131" y="2843912"/>
                    <a:pt x="4426476" y="2853243"/>
                  </a:cubicBezTo>
                  <a:cubicBezTo>
                    <a:pt x="4422175" y="2850133"/>
                    <a:pt x="4414347" y="2842781"/>
                    <a:pt x="4404911" y="2833301"/>
                  </a:cubicBezTo>
                  <a:close/>
                  <a:moveTo>
                    <a:pt x="4348103" y="2853392"/>
                  </a:moveTo>
                  <a:cubicBezTo>
                    <a:pt x="4347463" y="2844001"/>
                    <a:pt x="4344740" y="2835161"/>
                    <a:pt x="4340335" y="2827333"/>
                  </a:cubicBezTo>
                  <a:cubicBezTo>
                    <a:pt x="4345380" y="2818344"/>
                    <a:pt x="4348252" y="2808030"/>
                    <a:pt x="4348252" y="2797076"/>
                  </a:cubicBezTo>
                  <a:cubicBezTo>
                    <a:pt x="4348252" y="2786122"/>
                    <a:pt x="4345380" y="2775809"/>
                    <a:pt x="4340335" y="2766819"/>
                  </a:cubicBezTo>
                  <a:cubicBezTo>
                    <a:pt x="4344710" y="2759020"/>
                    <a:pt x="4347434" y="2750240"/>
                    <a:pt x="4348088" y="2740908"/>
                  </a:cubicBezTo>
                  <a:cubicBezTo>
                    <a:pt x="4352374" y="2744018"/>
                    <a:pt x="4360203" y="2751371"/>
                    <a:pt x="4369654" y="2760851"/>
                  </a:cubicBezTo>
                  <a:cubicBezTo>
                    <a:pt x="4366141" y="2771983"/>
                    <a:pt x="4364222" y="2783771"/>
                    <a:pt x="4364117" y="2795990"/>
                  </a:cubicBezTo>
                  <a:lnTo>
                    <a:pt x="4363135" y="2797091"/>
                  </a:lnTo>
                  <a:lnTo>
                    <a:pt x="4364117" y="2798177"/>
                  </a:lnTo>
                  <a:cubicBezTo>
                    <a:pt x="4364222" y="2810485"/>
                    <a:pt x="4366171" y="2822362"/>
                    <a:pt x="4369728" y="2833569"/>
                  </a:cubicBezTo>
                  <a:cubicBezTo>
                    <a:pt x="4360262" y="2843108"/>
                    <a:pt x="4352404" y="2850430"/>
                    <a:pt x="4348103" y="2853392"/>
                  </a:cubicBezTo>
                  <a:close/>
                  <a:moveTo>
                    <a:pt x="4283274" y="2914456"/>
                  </a:moveTo>
                  <a:cubicBezTo>
                    <a:pt x="4258018" y="2893025"/>
                    <a:pt x="4232017" y="2869094"/>
                    <a:pt x="4225409" y="2860194"/>
                  </a:cubicBezTo>
                  <a:cubicBezTo>
                    <a:pt x="4235054" y="2859569"/>
                    <a:pt x="4244132" y="2856905"/>
                    <a:pt x="4252184" y="2852619"/>
                  </a:cubicBezTo>
                  <a:cubicBezTo>
                    <a:pt x="4261426" y="2857545"/>
                    <a:pt x="4272022" y="2860358"/>
                    <a:pt x="4283289" y="2860358"/>
                  </a:cubicBezTo>
                  <a:cubicBezTo>
                    <a:pt x="4294555" y="2860358"/>
                    <a:pt x="4305151" y="2857545"/>
                    <a:pt x="4314394" y="2852619"/>
                  </a:cubicBezTo>
                  <a:cubicBezTo>
                    <a:pt x="4322401" y="2856890"/>
                    <a:pt x="4331420" y="2859539"/>
                    <a:pt x="4341004" y="2860194"/>
                  </a:cubicBezTo>
                  <a:cubicBezTo>
                    <a:pt x="4334069" y="2869079"/>
                    <a:pt x="4308247" y="2892966"/>
                    <a:pt x="4283274" y="2914456"/>
                  </a:cubicBezTo>
                  <a:close/>
                  <a:moveTo>
                    <a:pt x="4196909" y="2833301"/>
                  </a:moveTo>
                  <a:cubicBezTo>
                    <a:pt x="4200421" y="2822168"/>
                    <a:pt x="4202341" y="2810381"/>
                    <a:pt x="4202445" y="2798163"/>
                  </a:cubicBezTo>
                  <a:lnTo>
                    <a:pt x="4203428" y="2797061"/>
                  </a:lnTo>
                  <a:lnTo>
                    <a:pt x="4202445" y="2795974"/>
                  </a:lnTo>
                  <a:cubicBezTo>
                    <a:pt x="4202341" y="2783666"/>
                    <a:pt x="4200391" y="2771790"/>
                    <a:pt x="4196834" y="2760583"/>
                  </a:cubicBezTo>
                  <a:cubicBezTo>
                    <a:pt x="4206300" y="2751043"/>
                    <a:pt x="4214158" y="2743721"/>
                    <a:pt x="4218459" y="2740759"/>
                  </a:cubicBezTo>
                  <a:cubicBezTo>
                    <a:pt x="4219099" y="2750150"/>
                    <a:pt x="4221822" y="2758991"/>
                    <a:pt x="4226228" y="2766819"/>
                  </a:cubicBezTo>
                  <a:cubicBezTo>
                    <a:pt x="4221183" y="2775809"/>
                    <a:pt x="4218310" y="2786122"/>
                    <a:pt x="4218310" y="2797076"/>
                  </a:cubicBezTo>
                  <a:cubicBezTo>
                    <a:pt x="4218310" y="2808030"/>
                    <a:pt x="4221183" y="2818344"/>
                    <a:pt x="4226228" y="2827333"/>
                  </a:cubicBezTo>
                  <a:cubicBezTo>
                    <a:pt x="4221852" y="2835131"/>
                    <a:pt x="4219129" y="2843912"/>
                    <a:pt x="4218474" y="2853243"/>
                  </a:cubicBezTo>
                  <a:cubicBezTo>
                    <a:pt x="4214188" y="2850133"/>
                    <a:pt x="4206345" y="2842781"/>
                    <a:pt x="4196909" y="2833301"/>
                  </a:cubicBezTo>
                  <a:close/>
                  <a:moveTo>
                    <a:pt x="4140101" y="2853392"/>
                  </a:moveTo>
                  <a:cubicBezTo>
                    <a:pt x="4139461" y="2844001"/>
                    <a:pt x="4136737" y="2835161"/>
                    <a:pt x="4132332" y="2827333"/>
                  </a:cubicBezTo>
                  <a:cubicBezTo>
                    <a:pt x="4137377" y="2818344"/>
                    <a:pt x="4140250" y="2808030"/>
                    <a:pt x="4140250" y="2797076"/>
                  </a:cubicBezTo>
                  <a:cubicBezTo>
                    <a:pt x="4140250" y="2786122"/>
                    <a:pt x="4137377" y="2775809"/>
                    <a:pt x="4132332" y="2766819"/>
                  </a:cubicBezTo>
                  <a:cubicBezTo>
                    <a:pt x="4136708" y="2759020"/>
                    <a:pt x="4139431" y="2750240"/>
                    <a:pt x="4140086" y="2740908"/>
                  </a:cubicBezTo>
                  <a:cubicBezTo>
                    <a:pt x="4144372" y="2744018"/>
                    <a:pt x="4152215" y="2751371"/>
                    <a:pt x="4161651" y="2760851"/>
                  </a:cubicBezTo>
                  <a:cubicBezTo>
                    <a:pt x="4158139" y="2771983"/>
                    <a:pt x="4156219" y="2783771"/>
                    <a:pt x="4156115" y="2795990"/>
                  </a:cubicBezTo>
                  <a:lnTo>
                    <a:pt x="4155132" y="2797091"/>
                  </a:lnTo>
                  <a:lnTo>
                    <a:pt x="4156115" y="2798177"/>
                  </a:lnTo>
                  <a:cubicBezTo>
                    <a:pt x="4156219" y="2810485"/>
                    <a:pt x="4158169" y="2822362"/>
                    <a:pt x="4161726" y="2833569"/>
                  </a:cubicBezTo>
                  <a:cubicBezTo>
                    <a:pt x="4152260" y="2843108"/>
                    <a:pt x="4144402" y="2850430"/>
                    <a:pt x="4140101" y="2853392"/>
                  </a:cubicBezTo>
                  <a:close/>
                  <a:moveTo>
                    <a:pt x="4075271" y="2914456"/>
                  </a:moveTo>
                  <a:cubicBezTo>
                    <a:pt x="4050015" y="2893025"/>
                    <a:pt x="4024015" y="2869094"/>
                    <a:pt x="4017407" y="2860194"/>
                  </a:cubicBezTo>
                  <a:cubicBezTo>
                    <a:pt x="4027051" y="2859569"/>
                    <a:pt x="4036129" y="2856905"/>
                    <a:pt x="4044181" y="2852619"/>
                  </a:cubicBezTo>
                  <a:cubicBezTo>
                    <a:pt x="4053423" y="2857545"/>
                    <a:pt x="4064020" y="2860358"/>
                    <a:pt x="4075286" y="2860358"/>
                  </a:cubicBezTo>
                  <a:cubicBezTo>
                    <a:pt x="4086553" y="2860358"/>
                    <a:pt x="4097149" y="2857545"/>
                    <a:pt x="4106391" y="2852619"/>
                  </a:cubicBezTo>
                  <a:cubicBezTo>
                    <a:pt x="4114398" y="2856890"/>
                    <a:pt x="4123417" y="2859554"/>
                    <a:pt x="4133002" y="2860194"/>
                  </a:cubicBezTo>
                  <a:cubicBezTo>
                    <a:pt x="4126081" y="2869079"/>
                    <a:pt x="4100260" y="2892966"/>
                    <a:pt x="4075271" y="2914456"/>
                  </a:cubicBezTo>
                  <a:close/>
                  <a:moveTo>
                    <a:pt x="3988921" y="2833301"/>
                  </a:moveTo>
                  <a:cubicBezTo>
                    <a:pt x="3992434" y="2822168"/>
                    <a:pt x="3994354" y="2810381"/>
                    <a:pt x="3994458" y="2798163"/>
                  </a:cubicBezTo>
                  <a:lnTo>
                    <a:pt x="3995440" y="2797061"/>
                  </a:lnTo>
                  <a:lnTo>
                    <a:pt x="3994458" y="2795974"/>
                  </a:lnTo>
                  <a:cubicBezTo>
                    <a:pt x="3994354" y="2783666"/>
                    <a:pt x="3992404" y="2771790"/>
                    <a:pt x="3988847" y="2760583"/>
                  </a:cubicBezTo>
                  <a:cubicBezTo>
                    <a:pt x="3998312" y="2751043"/>
                    <a:pt x="4006171" y="2743736"/>
                    <a:pt x="4010472" y="2740759"/>
                  </a:cubicBezTo>
                  <a:cubicBezTo>
                    <a:pt x="4011112" y="2750150"/>
                    <a:pt x="4013835" y="2758991"/>
                    <a:pt x="4018240" y="2766819"/>
                  </a:cubicBezTo>
                  <a:cubicBezTo>
                    <a:pt x="4013195" y="2775809"/>
                    <a:pt x="4010323" y="2786122"/>
                    <a:pt x="4010323" y="2797076"/>
                  </a:cubicBezTo>
                  <a:cubicBezTo>
                    <a:pt x="4010323" y="2808030"/>
                    <a:pt x="4013195" y="2818344"/>
                    <a:pt x="4018240" y="2827333"/>
                  </a:cubicBezTo>
                  <a:cubicBezTo>
                    <a:pt x="4013865" y="2835131"/>
                    <a:pt x="4011141" y="2843912"/>
                    <a:pt x="4010486" y="2853243"/>
                  </a:cubicBezTo>
                  <a:cubicBezTo>
                    <a:pt x="4006200" y="2850133"/>
                    <a:pt x="3998357" y="2842781"/>
                    <a:pt x="3988921" y="2833301"/>
                  </a:cubicBezTo>
                  <a:close/>
                  <a:moveTo>
                    <a:pt x="3932114" y="2853392"/>
                  </a:moveTo>
                  <a:cubicBezTo>
                    <a:pt x="3931474" y="2844001"/>
                    <a:pt x="3928750" y="2835161"/>
                    <a:pt x="3924345" y="2827333"/>
                  </a:cubicBezTo>
                  <a:cubicBezTo>
                    <a:pt x="3929390" y="2818344"/>
                    <a:pt x="3932262" y="2808030"/>
                    <a:pt x="3932262" y="2797076"/>
                  </a:cubicBezTo>
                  <a:cubicBezTo>
                    <a:pt x="3932262" y="2786122"/>
                    <a:pt x="3929390" y="2775809"/>
                    <a:pt x="3924345" y="2766819"/>
                  </a:cubicBezTo>
                  <a:cubicBezTo>
                    <a:pt x="3928720" y="2759020"/>
                    <a:pt x="3931444" y="2750240"/>
                    <a:pt x="3932099" y="2740908"/>
                  </a:cubicBezTo>
                  <a:cubicBezTo>
                    <a:pt x="3936385" y="2744018"/>
                    <a:pt x="3944213" y="2751371"/>
                    <a:pt x="3953664" y="2760851"/>
                  </a:cubicBezTo>
                  <a:cubicBezTo>
                    <a:pt x="3950151" y="2771983"/>
                    <a:pt x="3948232" y="2783771"/>
                    <a:pt x="3948128" y="2795990"/>
                  </a:cubicBezTo>
                  <a:lnTo>
                    <a:pt x="3947145" y="2797091"/>
                  </a:lnTo>
                  <a:lnTo>
                    <a:pt x="3948128" y="2798177"/>
                  </a:lnTo>
                  <a:cubicBezTo>
                    <a:pt x="3948232" y="2810485"/>
                    <a:pt x="3950181" y="2822362"/>
                    <a:pt x="3953738" y="2833569"/>
                  </a:cubicBezTo>
                  <a:cubicBezTo>
                    <a:pt x="3944273" y="2843108"/>
                    <a:pt x="3936415" y="2850430"/>
                    <a:pt x="3932114" y="2853392"/>
                  </a:cubicBezTo>
                  <a:close/>
                  <a:moveTo>
                    <a:pt x="3867284" y="2914456"/>
                  </a:moveTo>
                  <a:cubicBezTo>
                    <a:pt x="3842028" y="2893025"/>
                    <a:pt x="3816028" y="2869094"/>
                    <a:pt x="3809420" y="2860194"/>
                  </a:cubicBezTo>
                  <a:cubicBezTo>
                    <a:pt x="3819064" y="2859569"/>
                    <a:pt x="3828142" y="2856905"/>
                    <a:pt x="3836194" y="2852619"/>
                  </a:cubicBezTo>
                  <a:cubicBezTo>
                    <a:pt x="3845436" y="2857545"/>
                    <a:pt x="3856033" y="2860358"/>
                    <a:pt x="3867299" y="2860358"/>
                  </a:cubicBezTo>
                  <a:cubicBezTo>
                    <a:pt x="3878565" y="2860358"/>
                    <a:pt x="3889162" y="2857545"/>
                    <a:pt x="3898404" y="2852619"/>
                  </a:cubicBezTo>
                  <a:cubicBezTo>
                    <a:pt x="3906411" y="2856890"/>
                    <a:pt x="3915430" y="2859539"/>
                    <a:pt x="3925015" y="2860194"/>
                  </a:cubicBezTo>
                  <a:cubicBezTo>
                    <a:pt x="3918079" y="2869079"/>
                    <a:pt x="3892257" y="2892966"/>
                    <a:pt x="3867284" y="2914456"/>
                  </a:cubicBezTo>
                  <a:close/>
                  <a:moveTo>
                    <a:pt x="3781038" y="2833420"/>
                  </a:moveTo>
                  <a:cubicBezTo>
                    <a:pt x="3784565" y="2822258"/>
                    <a:pt x="3786500" y="2810411"/>
                    <a:pt x="3786619" y="2798163"/>
                  </a:cubicBezTo>
                  <a:lnTo>
                    <a:pt x="3787601" y="2797061"/>
                  </a:lnTo>
                  <a:lnTo>
                    <a:pt x="3786619" y="2795974"/>
                  </a:lnTo>
                  <a:cubicBezTo>
                    <a:pt x="3786515" y="2783622"/>
                    <a:pt x="3784550" y="2771700"/>
                    <a:pt x="3780964" y="2760464"/>
                  </a:cubicBezTo>
                  <a:cubicBezTo>
                    <a:pt x="3790370" y="2750984"/>
                    <a:pt x="3798183" y="2743721"/>
                    <a:pt x="3802469" y="2740759"/>
                  </a:cubicBezTo>
                  <a:cubicBezTo>
                    <a:pt x="3803110" y="2750150"/>
                    <a:pt x="3805833" y="2758991"/>
                    <a:pt x="3810238" y="2766819"/>
                  </a:cubicBezTo>
                  <a:cubicBezTo>
                    <a:pt x="3805193" y="2775809"/>
                    <a:pt x="3802321" y="2786122"/>
                    <a:pt x="3802321" y="2797076"/>
                  </a:cubicBezTo>
                  <a:cubicBezTo>
                    <a:pt x="3802321" y="2808030"/>
                    <a:pt x="3805193" y="2818344"/>
                    <a:pt x="3810238" y="2827333"/>
                  </a:cubicBezTo>
                  <a:cubicBezTo>
                    <a:pt x="3805863" y="2835131"/>
                    <a:pt x="3803139" y="2843912"/>
                    <a:pt x="3802484" y="2853243"/>
                  </a:cubicBezTo>
                  <a:cubicBezTo>
                    <a:pt x="3798213" y="2850148"/>
                    <a:pt x="3790429" y="2842855"/>
                    <a:pt x="3781038" y="2833420"/>
                  </a:cubicBezTo>
                  <a:close/>
                  <a:moveTo>
                    <a:pt x="3724275" y="2853392"/>
                  </a:moveTo>
                  <a:cubicBezTo>
                    <a:pt x="3723635" y="2844001"/>
                    <a:pt x="3720912" y="2835161"/>
                    <a:pt x="3716506" y="2827333"/>
                  </a:cubicBezTo>
                  <a:cubicBezTo>
                    <a:pt x="3721552" y="2818344"/>
                    <a:pt x="3724424" y="2808030"/>
                    <a:pt x="3724424" y="2797076"/>
                  </a:cubicBezTo>
                  <a:cubicBezTo>
                    <a:pt x="3724424" y="2786122"/>
                    <a:pt x="3721552" y="2775809"/>
                    <a:pt x="3716506" y="2766819"/>
                  </a:cubicBezTo>
                  <a:cubicBezTo>
                    <a:pt x="3720882" y="2759020"/>
                    <a:pt x="3723605" y="2750240"/>
                    <a:pt x="3724260" y="2740908"/>
                  </a:cubicBezTo>
                  <a:cubicBezTo>
                    <a:pt x="3728532" y="2744004"/>
                    <a:pt x="3736315" y="2751296"/>
                    <a:pt x="3745706" y="2760732"/>
                  </a:cubicBezTo>
                  <a:cubicBezTo>
                    <a:pt x="3742179" y="2771895"/>
                    <a:pt x="3740245" y="2783741"/>
                    <a:pt x="3740125" y="2795990"/>
                  </a:cubicBezTo>
                  <a:lnTo>
                    <a:pt x="3739143" y="2797091"/>
                  </a:lnTo>
                  <a:lnTo>
                    <a:pt x="3740125" y="2798177"/>
                  </a:lnTo>
                  <a:cubicBezTo>
                    <a:pt x="3740230" y="2810530"/>
                    <a:pt x="3742194" y="2822451"/>
                    <a:pt x="3745781" y="2833687"/>
                  </a:cubicBezTo>
                  <a:cubicBezTo>
                    <a:pt x="3736375" y="2843168"/>
                    <a:pt x="3728561" y="2850430"/>
                    <a:pt x="3724275" y="2853392"/>
                  </a:cubicBezTo>
                  <a:close/>
                  <a:moveTo>
                    <a:pt x="3659446" y="2914456"/>
                  </a:moveTo>
                  <a:cubicBezTo>
                    <a:pt x="3634190" y="2893025"/>
                    <a:pt x="3608189" y="2869094"/>
                    <a:pt x="3601581" y="2860194"/>
                  </a:cubicBezTo>
                  <a:cubicBezTo>
                    <a:pt x="3611225" y="2859569"/>
                    <a:pt x="3620304" y="2856905"/>
                    <a:pt x="3628355" y="2852619"/>
                  </a:cubicBezTo>
                  <a:cubicBezTo>
                    <a:pt x="3637597" y="2857545"/>
                    <a:pt x="3648194" y="2860358"/>
                    <a:pt x="3659461" y="2860358"/>
                  </a:cubicBezTo>
                  <a:cubicBezTo>
                    <a:pt x="3670727" y="2860358"/>
                    <a:pt x="3681323" y="2857545"/>
                    <a:pt x="3690566" y="2852619"/>
                  </a:cubicBezTo>
                  <a:cubicBezTo>
                    <a:pt x="3698573" y="2856890"/>
                    <a:pt x="3707591" y="2859554"/>
                    <a:pt x="3717176" y="2860194"/>
                  </a:cubicBezTo>
                  <a:cubicBezTo>
                    <a:pt x="3710255" y="2869079"/>
                    <a:pt x="3684419" y="2892966"/>
                    <a:pt x="3659446" y="2914456"/>
                  </a:cubicBezTo>
                  <a:close/>
                  <a:moveTo>
                    <a:pt x="3573081" y="2833301"/>
                  </a:moveTo>
                  <a:cubicBezTo>
                    <a:pt x="3576593" y="2822168"/>
                    <a:pt x="3578513" y="2810381"/>
                    <a:pt x="3578617" y="2798163"/>
                  </a:cubicBezTo>
                  <a:lnTo>
                    <a:pt x="3579599" y="2797061"/>
                  </a:lnTo>
                  <a:lnTo>
                    <a:pt x="3578617" y="2795974"/>
                  </a:lnTo>
                  <a:cubicBezTo>
                    <a:pt x="3578513" y="2783666"/>
                    <a:pt x="3576563" y="2771790"/>
                    <a:pt x="3573006" y="2760583"/>
                  </a:cubicBezTo>
                  <a:cubicBezTo>
                    <a:pt x="3582472" y="2751043"/>
                    <a:pt x="3590330" y="2743736"/>
                    <a:pt x="3594631" y="2740759"/>
                  </a:cubicBezTo>
                  <a:cubicBezTo>
                    <a:pt x="3595271" y="2750150"/>
                    <a:pt x="3597995" y="2758991"/>
                    <a:pt x="3602400" y="2766819"/>
                  </a:cubicBezTo>
                  <a:cubicBezTo>
                    <a:pt x="3597355" y="2775809"/>
                    <a:pt x="3594482" y="2786122"/>
                    <a:pt x="3594482" y="2797076"/>
                  </a:cubicBezTo>
                  <a:cubicBezTo>
                    <a:pt x="3594482" y="2808030"/>
                    <a:pt x="3597355" y="2818344"/>
                    <a:pt x="3602400" y="2827333"/>
                  </a:cubicBezTo>
                  <a:cubicBezTo>
                    <a:pt x="3598024" y="2835131"/>
                    <a:pt x="3595301" y="2843912"/>
                    <a:pt x="3594646" y="2853243"/>
                  </a:cubicBezTo>
                  <a:cubicBezTo>
                    <a:pt x="3590359" y="2850133"/>
                    <a:pt x="3582531" y="2842781"/>
                    <a:pt x="3573081" y="2833301"/>
                  </a:cubicBezTo>
                  <a:close/>
                  <a:moveTo>
                    <a:pt x="3516288" y="2853392"/>
                  </a:moveTo>
                  <a:cubicBezTo>
                    <a:pt x="3515648" y="2844001"/>
                    <a:pt x="3512925" y="2835161"/>
                    <a:pt x="3508519" y="2827333"/>
                  </a:cubicBezTo>
                  <a:cubicBezTo>
                    <a:pt x="3513564" y="2818344"/>
                    <a:pt x="3516437" y="2808030"/>
                    <a:pt x="3516437" y="2797076"/>
                  </a:cubicBezTo>
                  <a:cubicBezTo>
                    <a:pt x="3516437" y="2786122"/>
                    <a:pt x="3513564" y="2775809"/>
                    <a:pt x="3508519" y="2766819"/>
                  </a:cubicBezTo>
                  <a:cubicBezTo>
                    <a:pt x="3512895" y="2759020"/>
                    <a:pt x="3515618" y="2750240"/>
                    <a:pt x="3516273" y="2740908"/>
                  </a:cubicBezTo>
                  <a:cubicBezTo>
                    <a:pt x="3520559" y="2744018"/>
                    <a:pt x="3528388" y="2751371"/>
                    <a:pt x="3537838" y="2760851"/>
                  </a:cubicBezTo>
                  <a:cubicBezTo>
                    <a:pt x="3534326" y="2771983"/>
                    <a:pt x="3532406" y="2783771"/>
                    <a:pt x="3532302" y="2795990"/>
                  </a:cubicBezTo>
                  <a:lnTo>
                    <a:pt x="3531319" y="2797091"/>
                  </a:lnTo>
                  <a:lnTo>
                    <a:pt x="3532302" y="2798177"/>
                  </a:lnTo>
                  <a:cubicBezTo>
                    <a:pt x="3532406" y="2810485"/>
                    <a:pt x="3534356" y="2822362"/>
                    <a:pt x="3537912" y="2833569"/>
                  </a:cubicBezTo>
                  <a:cubicBezTo>
                    <a:pt x="3528447" y="2843108"/>
                    <a:pt x="3520574" y="2850430"/>
                    <a:pt x="3516288" y="2853392"/>
                  </a:cubicBezTo>
                  <a:close/>
                  <a:moveTo>
                    <a:pt x="3451444" y="2914456"/>
                  </a:moveTo>
                  <a:cubicBezTo>
                    <a:pt x="3426187" y="2893025"/>
                    <a:pt x="3400187" y="2869094"/>
                    <a:pt x="3393579" y="2860194"/>
                  </a:cubicBezTo>
                  <a:cubicBezTo>
                    <a:pt x="3403223" y="2859569"/>
                    <a:pt x="3412302" y="2856905"/>
                    <a:pt x="3420353" y="2852619"/>
                  </a:cubicBezTo>
                  <a:cubicBezTo>
                    <a:pt x="3429595" y="2857545"/>
                    <a:pt x="3440192" y="2860358"/>
                    <a:pt x="3451458" y="2860358"/>
                  </a:cubicBezTo>
                  <a:cubicBezTo>
                    <a:pt x="3462724" y="2860358"/>
                    <a:pt x="3473321" y="2857545"/>
                    <a:pt x="3482563" y="2852619"/>
                  </a:cubicBezTo>
                  <a:cubicBezTo>
                    <a:pt x="3490570" y="2856890"/>
                    <a:pt x="3499589" y="2859539"/>
                    <a:pt x="3509174" y="2860194"/>
                  </a:cubicBezTo>
                  <a:cubicBezTo>
                    <a:pt x="3502253" y="2869079"/>
                    <a:pt x="3476432" y="2892966"/>
                    <a:pt x="3451444" y="2914456"/>
                  </a:cubicBezTo>
                  <a:close/>
                  <a:moveTo>
                    <a:pt x="3365093" y="2833301"/>
                  </a:moveTo>
                  <a:cubicBezTo>
                    <a:pt x="3368606" y="2822168"/>
                    <a:pt x="3370525" y="2810381"/>
                    <a:pt x="3370630" y="2798163"/>
                  </a:cubicBezTo>
                  <a:lnTo>
                    <a:pt x="3371612" y="2797061"/>
                  </a:lnTo>
                  <a:lnTo>
                    <a:pt x="3370630" y="2795974"/>
                  </a:lnTo>
                  <a:cubicBezTo>
                    <a:pt x="3370525" y="2783666"/>
                    <a:pt x="3368576" y="2771790"/>
                    <a:pt x="3365019" y="2760583"/>
                  </a:cubicBezTo>
                  <a:cubicBezTo>
                    <a:pt x="3374485" y="2751043"/>
                    <a:pt x="3382342" y="2743721"/>
                    <a:pt x="3386644" y="2740759"/>
                  </a:cubicBezTo>
                  <a:cubicBezTo>
                    <a:pt x="3387284" y="2750150"/>
                    <a:pt x="3390007" y="2758991"/>
                    <a:pt x="3394412" y="2766819"/>
                  </a:cubicBezTo>
                  <a:cubicBezTo>
                    <a:pt x="3389367" y="2775809"/>
                    <a:pt x="3386495" y="2786122"/>
                    <a:pt x="3386495" y="2797076"/>
                  </a:cubicBezTo>
                  <a:cubicBezTo>
                    <a:pt x="3386495" y="2808030"/>
                    <a:pt x="3389367" y="2818344"/>
                    <a:pt x="3394412" y="2827333"/>
                  </a:cubicBezTo>
                  <a:cubicBezTo>
                    <a:pt x="3390037" y="2835131"/>
                    <a:pt x="3387313" y="2843912"/>
                    <a:pt x="3386659" y="2853243"/>
                  </a:cubicBezTo>
                  <a:cubicBezTo>
                    <a:pt x="3382372" y="2850133"/>
                    <a:pt x="3374529" y="2842781"/>
                    <a:pt x="3365093" y="2833301"/>
                  </a:cubicBezTo>
                  <a:close/>
                  <a:moveTo>
                    <a:pt x="3308286" y="2853392"/>
                  </a:moveTo>
                  <a:cubicBezTo>
                    <a:pt x="3307646" y="2844001"/>
                    <a:pt x="3304922" y="2835161"/>
                    <a:pt x="3300517" y="2827333"/>
                  </a:cubicBezTo>
                  <a:cubicBezTo>
                    <a:pt x="3305562" y="2818344"/>
                    <a:pt x="3308434" y="2808030"/>
                    <a:pt x="3308434" y="2797076"/>
                  </a:cubicBezTo>
                  <a:cubicBezTo>
                    <a:pt x="3308434" y="2786122"/>
                    <a:pt x="3305562" y="2775809"/>
                    <a:pt x="3300517" y="2766819"/>
                  </a:cubicBezTo>
                  <a:cubicBezTo>
                    <a:pt x="3304893" y="2759020"/>
                    <a:pt x="3307616" y="2750240"/>
                    <a:pt x="3308271" y="2740908"/>
                  </a:cubicBezTo>
                  <a:cubicBezTo>
                    <a:pt x="3312557" y="2744018"/>
                    <a:pt x="3320385" y="2751371"/>
                    <a:pt x="3329836" y="2760851"/>
                  </a:cubicBezTo>
                  <a:cubicBezTo>
                    <a:pt x="3326324" y="2771983"/>
                    <a:pt x="3324404" y="2783771"/>
                    <a:pt x="3324299" y="2795990"/>
                  </a:cubicBezTo>
                  <a:lnTo>
                    <a:pt x="3323317" y="2797091"/>
                  </a:lnTo>
                  <a:lnTo>
                    <a:pt x="3324299" y="2798177"/>
                  </a:lnTo>
                  <a:cubicBezTo>
                    <a:pt x="3324404" y="2810485"/>
                    <a:pt x="3326353" y="2822362"/>
                    <a:pt x="3329910" y="2833569"/>
                  </a:cubicBezTo>
                  <a:cubicBezTo>
                    <a:pt x="3320445" y="2843108"/>
                    <a:pt x="3312587" y="2850430"/>
                    <a:pt x="3308286" y="2853392"/>
                  </a:cubicBezTo>
                  <a:close/>
                  <a:moveTo>
                    <a:pt x="3243456" y="2914456"/>
                  </a:moveTo>
                  <a:cubicBezTo>
                    <a:pt x="3218200" y="2893025"/>
                    <a:pt x="3192200" y="2869094"/>
                    <a:pt x="3185592" y="2860194"/>
                  </a:cubicBezTo>
                  <a:cubicBezTo>
                    <a:pt x="3195236" y="2859569"/>
                    <a:pt x="3204314" y="2856905"/>
                    <a:pt x="3212366" y="2852619"/>
                  </a:cubicBezTo>
                  <a:cubicBezTo>
                    <a:pt x="3221608" y="2857545"/>
                    <a:pt x="3232205" y="2860358"/>
                    <a:pt x="3243471" y="2860358"/>
                  </a:cubicBezTo>
                  <a:cubicBezTo>
                    <a:pt x="3254737" y="2860358"/>
                    <a:pt x="3265334" y="2857545"/>
                    <a:pt x="3274576" y="2852619"/>
                  </a:cubicBezTo>
                  <a:cubicBezTo>
                    <a:pt x="3282583" y="2856890"/>
                    <a:pt x="3291602" y="2859539"/>
                    <a:pt x="3301187" y="2860194"/>
                  </a:cubicBezTo>
                  <a:cubicBezTo>
                    <a:pt x="3294266" y="2869079"/>
                    <a:pt x="3268430" y="2892966"/>
                    <a:pt x="3243456" y="2914456"/>
                  </a:cubicBezTo>
                  <a:close/>
                  <a:moveTo>
                    <a:pt x="3157091" y="2833301"/>
                  </a:moveTo>
                  <a:cubicBezTo>
                    <a:pt x="3160603" y="2822168"/>
                    <a:pt x="3162523" y="2810381"/>
                    <a:pt x="3162628" y="2798163"/>
                  </a:cubicBezTo>
                  <a:lnTo>
                    <a:pt x="3163610" y="2797061"/>
                  </a:lnTo>
                  <a:lnTo>
                    <a:pt x="3162628" y="2795974"/>
                  </a:lnTo>
                  <a:cubicBezTo>
                    <a:pt x="3162523" y="2783666"/>
                    <a:pt x="3160574" y="2771790"/>
                    <a:pt x="3157017" y="2760583"/>
                  </a:cubicBezTo>
                  <a:cubicBezTo>
                    <a:pt x="3166482" y="2751043"/>
                    <a:pt x="3174341" y="2743736"/>
                    <a:pt x="3178641" y="2740759"/>
                  </a:cubicBezTo>
                  <a:cubicBezTo>
                    <a:pt x="3179281" y="2750150"/>
                    <a:pt x="3182005" y="2758991"/>
                    <a:pt x="3186410" y="2766819"/>
                  </a:cubicBezTo>
                  <a:cubicBezTo>
                    <a:pt x="3181365" y="2775809"/>
                    <a:pt x="3178493" y="2786122"/>
                    <a:pt x="3178493" y="2797076"/>
                  </a:cubicBezTo>
                  <a:cubicBezTo>
                    <a:pt x="3178493" y="2808030"/>
                    <a:pt x="3181365" y="2818344"/>
                    <a:pt x="3186410" y="2827333"/>
                  </a:cubicBezTo>
                  <a:cubicBezTo>
                    <a:pt x="3182035" y="2835131"/>
                    <a:pt x="3179311" y="2843912"/>
                    <a:pt x="3178656" y="2853243"/>
                  </a:cubicBezTo>
                  <a:cubicBezTo>
                    <a:pt x="3174370" y="2850133"/>
                    <a:pt x="3166542" y="2842781"/>
                    <a:pt x="3157091" y="2833301"/>
                  </a:cubicBezTo>
                  <a:close/>
                  <a:moveTo>
                    <a:pt x="3100299" y="2853392"/>
                  </a:moveTo>
                  <a:cubicBezTo>
                    <a:pt x="3099658" y="2844001"/>
                    <a:pt x="3096935" y="2835161"/>
                    <a:pt x="3092529" y="2827333"/>
                  </a:cubicBezTo>
                  <a:cubicBezTo>
                    <a:pt x="3097575" y="2818344"/>
                    <a:pt x="3100447" y="2808030"/>
                    <a:pt x="3100447" y="2797076"/>
                  </a:cubicBezTo>
                  <a:cubicBezTo>
                    <a:pt x="3100447" y="2786122"/>
                    <a:pt x="3097575" y="2775809"/>
                    <a:pt x="3092529" y="2766819"/>
                  </a:cubicBezTo>
                  <a:cubicBezTo>
                    <a:pt x="3096905" y="2759020"/>
                    <a:pt x="3099629" y="2750240"/>
                    <a:pt x="3100284" y="2740908"/>
                  </a:cubicBezTo>
                  <a:cubicBezTo>
                    <a:pt x="3104570" y="2744018"/>
                    <a:pt x="3112398" y="2751371"/>
                    <a:pt x="3121849" y="2760851"/>
                  </a:cubicBezTo>
                  <a:cubicBezTo>
                    <a:pt x="3118336" y="2771983"/>
                    <a:pt x="3116416" y="2783771"/>
                    <a:pt x="3116312" y="2795990"/>
                  </a:cubicBezTo>
                  <a:lnTo>
                    <a:pt x="3115330" y="2797091"/>
                  </a:lnTo>
                  <a:lnTo>
                    <a:pt x="3116312" y="2798177"/>
                  </a:lnTo>
                  <a:cubicBezTo>
                    <a:pt x="3116416" y="2810485"/>
                    <a:pt x="3118366" y="2822362"/>
                    <a:pt x="3121923" y="2833569"/>
                  </a:cubicBezTo>
                  <a:cubicBezTo>
                    <a:pt x="3112458" y="2843108"/>
                    <a:pt x="3104600" y="2850430"/>
                    <a:pt x="3100299" y="2853392"/>
                  </a:cubicBezTo>
                  <a:close/>
                  <a:moveTo>
                    <a:pt x="3035454" y="2914456"/>
                  </a:moveTo>
                  <a:cubicBezTo>
                    <a:pt x="3010198" y="2893025"/>
                    <a:pt x="2984198" y="2869094"/>
                    <a:pt x="2977589" y="2860194"/>
                  </a:cubicBezTo>
                  <a:cubicBezTo>
                    <a:pt x="2987233" y="2859569"/>
                    <a:pt x="2996312" y="2856905"/>
                    <a:pt x="3004364" y="2852619"/>
                  </a:cubicBezTo>
                  <a:cubicBezTo>
                    <a:pt x="3013606" y="2857545"/>
                    <a:pt x="3024203" y="2860358"/>
                    <a:pt x="3035469" y="2860358"/>
                  </a:cubicBezTo>
                  <a:cubicBezTo>
                    <a:pt x="3046735" y="2860358"/>
                    <a:pt x="3057332" y="2857545"/>
                    <a:pt x="3066574" y="2852619"/>
                  </a:cubicBezTo>
                  <a:cubicBezTo>
                    <a:pt x="3074581" y="2856890"/>
                    <a:pt x="3083600" y="2859539"/>
                    <a:pt x="3093185" y="2860194"/>
                  </a:cubicBezTo>
                  <a:cubicBezTo>
                    <a:pt x="3086264" y="2869079"/>
                    <a:pt x="3060442" y="2892966"/>
                    <a:pt x="3035454" y="2914456"/>
                  </a:cubicBezTo>
                  <a:close/>
                  <a:moveTo>
                    <a:pt x="2949104" y="2833301"/>
                  </a:moveTo>
                  <a:cubicBezTo>
                    <a:pt x="2952616" y="2822168"/>
                    <a:pt x="2954536" y="2810381"/>
                    <a:pt x="2954640" y="2798163"/>
                  </a:cubicBezTo>
                  <a:lnTo>
                    <a:pt x="2955622" y="2797061"/>
                  </a:lnTo>
                  <a:lnTo>
                    <a:pt x="2954640" y="2795974"/>
                  </a:lnTo>
                  <a:cubicBezTo>
                    <a:pt x="2954536" y="2783666"/>
                    <a:pt x="2952587" y="2771790"/>
                    <a:pt x="2949029" y="2760583"/>
                  </a:cubicBezTo>
                  <a:cubicBezTo>
                    <a:pt x="2958495" y="2751043"/>
                    <a:pt x="2966353" y="2743721"/>
                    <a:pt x="2970654" y="2740759"/>
                  </a:cubicBezTo>
                  <a:cubicBezTo>
                    <a:pt x="2971294" y="2750150"/>
                    <a:pt x="2974018" y="2758991"/>
                    <a:pt x="2978423" y="2766819"/>
                  </a:cubicBezTo>
                  <a:cubicBezTo>
                    <a:pt x="2973378" y="2775809"/>
                    <a:pt x="2970505" y="2786122"/>
                    <a:pt x="2970505" y="2797076"/>
                  </a:cubicBezTo>
                  <a:cubicBezTo>
                    <a:pt x="2970505" y="2808030"/>
                    <a:pt x="2973378" y="2818344"/>
                    <a:pt x="2978423" y="2827333"/>
                  </a:cubicBezTo>
                  <a:cubicBezTo>
                    <a:pt x="2974048" y="2835131"/>
                    <a:pt x="2971324" y="2843912"/>
                    <a:pt x="2970669" y="2853243"/>
                  </a:cubicBezTo>
                  <a:cubicBezTo>
                    <a:pt x="2966383" y="2850133"/>
                    <a:pt x="2958540" y="2842781"/>
                    <a:pt x="2949104" y="2833301"/>
                  </a:cubicBezTo>
                  <a:close/>
                  <a:moveTo>
                    <a:pt x="2892296" y="2853392"/>
                  </a:moveTo>
                  <a:cubicBezTo>
                    <a:pt x="2891656" y="2844001"/>
                    <a:pt x="2888933" y="2835161"/>
                    <a:pt x="2884527" y="2827333"/>
                  </a:cubicBezTo>
                  <a:cubicBezTo>
                    <a:pt x="2889573" y="2818344"/>
                    <a:pt x="2892445" y="2808030"/>
                    <a:pt x="2892445" y="2797076"/>
                  </a:cubicBezTo>
                  <a:cubicBezTo>
                    <a:pt x="2892445" y="2786122"/>
                    <a:pt x="2889573" y="2775809"/>
                    <a:pt x="2884527" y="2766819"/>
                  </a:cubicBezTo>
                  <a:cubicBezTo>
                    <a:pt x="2888903" y="2759020"/>
                    <a:pt x="2891626" y="2750240"/>
                    <a:pt x="2892281" y="2740908"/>
                  </a:cubicBezTo>
                  <a:cubicBezTo>
                    <a:pt x="2896568" y="2744018"/>
                    <a:pt x="2904396" y="2751371"/>
                    <a:pt x="2913847" y="2760851"/>
                  </a:cubicBezTo>
                  <a:cubicBezTo>
                    <a:pt x="2910334" y="2771983"/>
                    <a:pt x="2908414" y="2783771"/>
                    <a:pt x="2908310" y="2795990"/>
                  </a:cubicBezTo>
                  <a:lnTo>
                    <a:pt x="2907328" y="2797091"/>
                  </a:lnTo>
                  <a:lnTo>
                    <a:pt x="2908310" y="2798177"/>
                  </a:lnTo>
                  <a:cubicBezTo>
                    <a:pt x="2908414" y="2810485"/>
                    <a:pt x="2910364" y="2822362"/>
                    <a:pt x="2913921" y="2833569"/>
                  </a:cubicBezTo>
                  <a:cubicBezTo>
                    <a:pt x="2904455" y="2843108"/>
                    <a:pt x="2896597" y="2850430"/>
                    <a:pt x="2892296" y="2853392"/>
                  </a:cubicBezTo>
                  <a:close/>
                  <a:moveTo>
                    <a:pt x="2827467" y="2914456"/>
                  </a:moveTo>
                  <a:cubicBezTo>
                    <a:pt x="2802211" y="2893025"/>
                    <a:pt x="2776210" y="2869094"/>
                    <a:pt x="2769602" y="2860194"/>
                  </a:cubicBezTo>
                  <a:cubicBezTo>
                    <a:pt x="2779246" y="2859569"/>
                    <a:pt x="2788325" y="2856905"/>
                    <a:pt x="2796376" y="2852619"/>
                  </a:cubicBezTo>
                  <a:cubicBezTo>
                    <a:pt x="2805619" y="2857545"/>
                    <a:pt x="2816215" y="2860358"/>
                    <a:pt x="2827482" y="2860358"/>
                  </a:cubicBezTo>
                  <a:cubicBezTo>
                    <a:pt x="2838748" y="2860358"/>
                    <a:pt x="2849344" y="2857545"/>
                    <a:pt x="2858587" y="2852619"/>
                  </a:cubicBezTo>
                  <a:cubicBezTo>
                    <a:pt x="2866594" y="2856890"/>
                    <a:pt x="2875612" y="2859539"/>
                    <a:pt x="2885197" y="2860194"/>
                  </a:cubicBezTo>
                  <a:cubicBezTo>
                    <a:pt x="2878276" y="2869079"/>
                    <a:pt x="2852440" y="2892966"/>
                    <a:pt x="2827467" y="2914456"/>
                  </a:cubicBezTo>
                  <a:close/>
                  <a:moveTo>
                    <a:pt x="2741117" y="2833301"/>
                  </a:moveTo>
                  <a:cubicBezTo>
                    <a:pt x="2744629" y="2822168"/>
                    <a:pt x="2746549" y="2810381"/>
                    <a:pt x="2746653" y="2798163"/>
                  </a:cubicBezTo>
                  <a:lnTo>
                    <a:pt x="2747635" y="2797061"/>
                  </a:lnTo>
                  <a:lnTo>
                    <a:pt x="2746653" y="2795974"/>
                  </a:lnTo>
                  <a:cubicBezTo>
                    <a:pt x="2746549" y="2783666"/>
                    <a:pt x="2744599" y="2771790"/>
                    <a:pt x="2741042" y="2760583"/>
                  </a:cubicBezTo>
                  <a:cubicBezTo>
                    <a:pt x="2750508" y="2751043"/>
                    <a:pt x="2758366" y="2743736"/>
                    <a:pt x="2762667" y="2740759"/>
                  </a:cubicBezTo>
                  <a:cubicBezTo>
                    <a:pt x="2763307" y="2750150"/>
                    <a:pt x="2766030" y="2758991"/>
                    <a:pt x="2770436" y="2766819"/>
                  </a:cubicBezTo>
                  <a:cubicBezTo>
                    <a:pt x="2765391" y="2775809"/>
                    <a:pt x="2762518" y="2786122"/>
                    <a:pt x="2762518" y="2797076"/>
                  </a:cubicBezTo>
                  <a:cubicBezTo>
                    <a:pt x="2762518" y="2808030"/>
                    <a:pt x="2765391" y="2818344"/>
                    <a:pt x="2770436" y="2827333"/>
                  </a:cubicBezTo>
                  <a:cubicBezTo>
                    <a:pt x="2766060" y="2835131"/>
                    <a:pt x="2763337" y="2843912"/>
                    <a:pt x="2762682" y="2853243"/>
                  </a:cubicBezTo>
                  <a:cubicBezTo>
                    <a:pt x="2758380" y="2850133"/>
                    <a:pt x="2750552" y="2842781"/>
                    <a:pt x="2741117" y="2833301"/>
                  </a:cubicBezTo>
                  <a:close/>
                  <a:moveTo>
                    <a:pt x="2684309" y="2853392"/>
                  </a:moveTo>
                  <a:cubicBezTo>
                    <a:pt x="2683669" y="2844001"/>
                    <a:pt x="2680945" y="2835161"/>
                    <a:pt x="2676540" y="2827333"/>
                  </a:cubicBezTo>
                  <a:cubicBezTo>
                    <a:pt x="2681585" y="2818344"/>
                    <a:pt x="2684458" y="2808030"/>
                    <a:pt x="2684458" y="2797076"/>
                  </a:cubicBezTo>
                  <a:cubicBezTo>
                    <a:pt x="2684458" y="2786122"/>
                    <a:pt x="2681585" y="2775809"/>
                    <a:pt x="2676540" y="2766819"/>
                  </a:cubicBezTo>
                  <a:cubicBezTo>
                    <a:pt x="2680916" y="2759020"/>
                    <a:pt x="2683639" y="2750240"/>
                    <a:pt x="2684294" y="2740908"/>
                  </a:cubicBezTo>
                  <a:cubicBezTo>
                    <a:pt x="2688580" y="2744018"/>
                    <a:pt x="2696409" y="2751371"/>
                    <a:pt x="2705859" y="2760851"/>
                  </a:cubicBezTo>
                  <a:cubicBezTo>
                    <a:pt x="2702347" y="2771983"/>
                    <a:pt x="2700427" y="2783771"/>
                    <a:pt x="2700323" y="2795990"/>
                  </a:cubicBezTo>
                  <a:lnTo>
                    <a:pt x="2699340" y="2797091"/>
                  </a:lnTo>
                  <a:lnTo>
                    <a:pt x="2700323" y="2798177"/>
                  </a:lnTo>
                  <a:cubicBezTo>
                    <a:pt x="2700427" y="2810485"/>
                    <a:pt x="2702377" y="2822362"/>
                    <a:pt x="2705933" y="2833569"/>
                  </a:cubicBezTo>
                  <a:cubicBezTo>
                    <a:pt x="2696468" y="2843108"/>
                    <a:pt x="2688610" y="2850430"/>
                    <a:pt x="2684309" y="2853392"/>
                  </a:cubicBezTo>
                  <a:close/>
                  <a:moveTo>
                    <a:pt x="2619465" y="2914456"/>
                  </a:moveTo>
                  <a:cubicBezTo>
                    <a:pt x="2594208" y="2893025"/>
                    <a:pt x="2568208" y="2869094"/>
                    <a:pt x="2561600" y="2860194"/>
                  </a:cubicBezTo>
                  <a:cubicBezTo>
                    <a:pt x="2571244" y="2859569"/>
                    <a:pt x="2580323" y="2856905"/>
                    <a:pt x="2588374" y="2852619"/>
                  </a:cubicBezTo>
                  <a:cubicBezTo>
                    <a:pt x="2597617" y="2857545"/>
                    <a:pt x="2608213" y="2860358"/>
                    <a:pt x="2619479" y="2860358"/>
                  </a:cubicBezTo>
                  <a:cubicBezTo>
                    <a:pt x="2630746" y="2860358"/>
                    <a:pt x="2641342" y="2857545"/>
                    <a:pt x="2650584" y="2852619"/>
                  </a:cubicBezTo>
                  <a:cubicBezTo>
                    <a:pt x="2658591" y="2856890"/>
                    <a:pt x="2667610" y="2859539"/>
                    <a:pt x="2677195" y="2860194"/>
                  </a:cubicBezTo>
                  <a:cubicBezTo>
                    <a:pt x="2670274" y="2869079"/>
                    <a:pt x="2644453" y="2892966"/>
                    <a:pt x="2619465" y="2914456"/>
                  </a:cubicBezTo>
                  <a:close/>
                  <a:moveTo>
                    <a:pt x="2533114" y="2833301"/>
                  </a:moveTo>
                  <a:cubicBezTo>
                    <a:pt x="2536627" y="2822168"/>
                    <a:pt x="2538546" y="2810381"/>
                    <a:pt x="2538651" y="2798163"/>
                  </a:cubicBezTo>
                  <a:lnTo>
                    <a:pt x="2539633" y="2797061"/>
                  </a:lnTo>
                  <a:lnTo>
                    <a:pt x="2538651" y="2795974"/>
                  </a:lnTo>
                  <a:cubicBezTo>
                    <a:pt x="2538546" y="2783666"/>
                    <a:pt x="2536597" y="2771790"/>
                    <a:pt x="2533040" y="2760583"/>
                  </a:cubicBezTo>
                  <a:cubicBezTo>
                    <a:pt x="2542506" y="2751043"/>
                    <a:pt x="2550364" y="2743721"/>
                    <a:pt x="2554665" y="2740759"/>
                  </a:cubicBezTo>
                  <a:cubicBezTo>
                    <a:pt x="2555305" y="2750150"/>
                    <a:pt x="2558028" y="2758991"/>
                    <a:pt x="2562433" y="2766819"/>
                  </a:cubicBezTo>
                  <a:cubicBezTo>
                    <a:pt x="2557388" y="2775809"/>
                    <a:pt x="2554516" y="2786122"/>
                    <a:pt x="2554516" y="2797076"/>
                  </a:cubicBezTo>
                  <a:cubicBezTo>
                    <a:pt x="2554516" y="2808030"/>
                    <a:pt x="2557388" y="2818344"/>
                    <a:pt x="2562433" y="2827333"/>
                  </a:cubicBezTo>
                  <a:cubicBezTo>
                    <a:pt x="2558058" y="2835131"/>
                    <a:pt x="2555334" y="2843912"/>
                    <a:pt x="2554680" y="2853243"/>
                  </a:cubicBezTo>
                  <a:cubicBezTo>
                    <a:pt x="2550393" y="2850133"/>
                    <a:pt x="2542550" y="2842781"/>
                    <a:pt x="2533114" y="2833301"/>
                  </a:cubicBezTo>
                  <a:close/>
                  <a:moveTo>
                    <a:pt x="2476307" y="2853392"/>
                  </a:moveTo>
                  <a:cubicBezTo>
                    <a:pt x="2475667" y="2844001"/>
                    <a:pt x="2472943" y="2835161"/>
                    <a:pt x="2468538" y="2827333"/>
                  </a:cubicBezTo>
                  <a:cubicBezTo>
                    <a:pt x="2473583" y="2818344"/>
                    <a:pt x="2476455" y="2808030"/>
                    <a:pt x="2476455" y="2797076"/>
                  </a:cubicBezTo>
                  <a:cubicBezTo>
                    <a:pt x="2476455" y="2786122"/>
                    <a:pt x="2473583" y="2775809"/>
                    <a:pt x="2468538" y="2766819"/>
                  </a:cubicBezTo>
                  <a:cubicBezTo>
                    <a:pt x="2472913" y="2759020"/>
                    <a:pt x="2475637" y="2750240"/>
                    <a:pt x="2476292" y="2740908"/>
                  </a:cubicBezTo>
                  <a:cubicBezTo>
                    <a:pt x="2480578" y="2744018"/>
                    <a:pt x="2488406" y="2751371"/>
                    <a:pt x="2497857" y="2760851"/>
                  </a:cubicBezTo>
                  <a:cubicBezTo>
                    <a:pt x="2494345" y="2771983"/>
                    <a:pt x="2492425" y="2783771"/>
                    <a:pt x="2492321" y="2795990"/>
                  </a:cubicBezTo>
                  <a:lnTo>
                    <a:pt x="2491338" y="2797091"/>
                  </a:lnTo>
                  <a:lnTo>
                    <a:pt x="2492321" y="2798177"/>
                  </a:lnTo>
                  <a:cubicBezTo>
                    <a:pt x="2492425" y="2810485"/>
                    <a:pt x="2494374" y="2822362"/>
                    <a:pt x="2497931" y="2833569"/>
                  </a:cubicBezTo>
                  <a:cubicBezTo>
                    <a:pt x="2488466" y="2843108"/>
                    <a:pt x="2480608" y="2850430"/>
                    <a:pt x="2476307" y="2853392"/>
                  </a:cubicBezTo>
                  <a:close/>
                  <a:moveTo>
                    <a:pt x="2411477" y="2914456"/>
                  </a:moveTo>
                  <a:cubicBezTo>
                    <a:pt x="2386221" y="2893025"/>
                    <a:pt x="2360221" y="2869094"/>
                    <a:pt x="2353613" y="2860194"/>
                  </a:cubicBezTo>
                  <a:cubicBezTo>
                    <a:pt x="2363257" y="2859569"/>
                    <a:pt x="2372335" y="2856905"/>
                    <a:pt x="2380387" y="2852619"/>
                  </a:cubicBezTo>
                  <a:cubicBezTo>
                    <a:pt x="2389629" y="2857545"/>
                    <a:pt x="2400226" y="2860358"/>
                    <a:pt x="2411492" y="2860358"/>
                  </a:cubicBezTo>
                  <a:cubicBezTo>
                    <a:pt x="2422758" y="2860358"/>
                    <a:pt x="2433355" y="2857545"/>
                    <a:pt x="2442597" y="2852619"/>
                  </a:cubicBezTo>
                  <a:cubicBezTo>
                    <a:pt x="2450604" y="2856890"/>
                    <a:pt x="2459623" y="2859539"/>
                    <a:pt x="2469208" y="2860194"/>
                  </a:cubicBezTo>
                  <a:cubicBezTo>
                    <a:pt x="2462287" y="2869079"/>
                    <a:pt x="2436466" y="2892966"/>
                    <a:pt x="2411477" y="2914456"/>
                  </a:cubicBezTo>
                  <a:close/>
                  <a:moveTo>
                    <a:pt x="2325127" y="2833301"/>
                  </a:moveTo>
                  <a:cubicBezTo>
                    <a:pt x="2328639" y="2822168"/>
                    <a:pt x="2330559" y="2810381"/>
                    <a:pt x="2330663" y="2798163"/>
                  </a:cubicBezTo>
                  <a:lnTo>
                    <a:pt x="2331646" y="2797061"/>
                  </a:lnTo>
                  <a:lnTo>
                    <a:pt x="2330663" y="2795974"/>
                  </a:lnTo>
                  <a:cubicBezTo>
                    <a:pt x="2330559" y="2783666"/>
                    <a:pt x="2328610" y="2771790"/>
                    <a:pt x="2325053" y="2760583"/>
                  </a:cubicBezTo>
                  <a:cubicBezTo>
                    <a:pt x="2334518" y="2751043"/>
                    <a:pt x="2342376" y="2743721"/>
                    <a:pt x="2346677" y="2740759"/>
                  </a:cubicBezTo>
                  <a:cubicBezTo>
                    <a:pt x="2347317" y="2750150"/>
                    <a:pt x="2350041" y="2758991"/>
                    <a:pt x="2354446" y="2766819"/>
                  </a:cubicBezTo>
                  <a:cubicBezTo>
                    <a:pt x="2349401" y="2775809"/>
                    <a:pt x="2346528" y="2786122"/>
                    <a:pt x="2346528" y="2797076"/>
                  </a:cubicBezTo>
                  <a:cubicBezTo>
                    <a:pt x="2346528" y="2808030"/>
                    <a:pt x="2349401" y="2818344"/>
                    <a:pt x="2354446" y="2827333"/>
                  </a:cubicBezTo>
                  <a:cubicBezTo>
                    <a:pt x="2350071" y="2835131"/>
                    <a:pt x="2347347" y="2843912"/>
                    <a:pt x="2346692" y="2853243"/>
                  </a:cubicBezTo>
                  <a:cubicBezTo>
                    <a:pt x="2342406" y="2850133"/>
                    <a:pt x="2334563" y="2842781"/>
                    <a:pt x="2325127" y="2833301"/>
                  </a:cubicBezTo>
                  <a:close/>
                  <a:moveTo>
                    <a:pt x="2268319" y="2853392"/>
                  </a:moveTo>
                  <a:cubicBezTo>
                    <a:pt x="2267679" y="2844001"/>
                    <a:pt x="2264956" y="2835161"/>
                    <a:pt x="2260551" y="2827333"/>
                  </a:cubicBezTo>
                  <a:cubicBezTo>
                    <a:pt x="2265596" y="2818344"/>
                    <a:pt x="2268468" y="2808030"/>
                    <a:pt x="2268468" y="2797076"/>
                  </a:cubicBezTo>
                  <a:cubicBezTo>
                    <a:pt x="2268468" y="2786122"/>
                    <a:pt x="2265596" y="2775809"/>
                    <a:pt x="2260551" y="2766819"/>
                  </a:cubicBezTo>
                  <a:cubicBezTo>
                    <a:pt x="2264926" y="2759020"/>
                    <a:pt x="2267650" y="2750240"/>
                    <a:pt x="2268304" y="2740908"/>
                  </a:cubicBezTo>
                  <a:cubicBezTo>
                    <a:pt x="2272591" y="2744018"/>
                    <a:pt x="2280419" y="2751371"/>
                    <a:pt x="2289870" y="2760851"/>
                  </a:cubicBezTo>
                  <a:cubicBezTo>
                    <a:pt x="2286357" y="2771983"/>
                    <a:pt x="2284437" y="2783771"/>
                    <a:pt x="2284333" y="2795990"/>
                  </a:cubicBezTo>
                  <a:lnTo>
                    <a:pt x="2283351" y="2797091"/>
                  </a:lnTo>
                  <a:lnTo>
                    <a:pt x="2284333" y="2798177"/>
                  </a:lnTo>
                  <a:cubicBezTo>
                    <a:pt x="2284437" y="2810485"/>
                    <a:pt x="2286387" y="2822362"/>
                    <a:pt x="2289944" y="2833569"/>
                  </a:cubicBezTo>
                  <a:cubicBezTo>
                    <a:pt x="2280479" y="2843108"/>
                    <a:pt x="2272620" y="2850430"/>
                    <a:pt x="2268319" y="2853392"/>
                  </a:cubicBezTo>
                  <a:close/>
                  <a:moveTo>
                    <a:pt x="2203490" y="2914456"/>
                  </a:moveTo>
                  <a:cubicBezTo>
                    <a:pt x="2178234" y="2893025"/>
                    <a:pt x="2152233" y="2869094"/>
                    <a:pt x="2145626" y="2860194"/>
                  </a:cubicBezTo>
                  <a:cubicBezTo>
                    <a:pt x="2155270" y="2859569"/>
                    <a:pt x="2164348" y="2856905"/>
                    <a:pt x="2172400" y="2852619"/>
                  </a:cubicBezTo>
                  <a:cubicBezTo>
                    <a:pt x="2181642" y="2857545"/>
                    <a:pt x="2192238" y="2860358"/>
                    <a:pt x="2203505" y="2860358"/>
                  </a:cubicBezTo>
                  <a:cubicBezTo>
                    <a:pt x="2214771" y="2860358"/>
                    <a:pt x="2225368" y="2857545"/>
                    <a:pt x="2234610" y="2852619"/>
                  </a:cubicBezTo>
                  <a:cubicBezTo>
                    <a:pt x="2242617" y="2856890"/>
                    <a:pt x="2251636" y="2859539"/>
                    <a:pt x="2261220" y="2860194"/>
                  </a:cubicBezTo>
                  <a:cubicBezTo>
                    <a:pt x="2254285" y="2869079"/>
                    <a:pt x="2228463" y="2892966"/>
                    <a:pt x="2203490" y="2914456"/>
                  </a:cubicBezTo>
                  <a:close/>
                  <a:moveTo>
                    <a:pt x="2117125" y="2833301"/>
                  </a:moveTo>
                  <a:cubicBezTo>
                    <a:pt x="2120637" y="2822168"/>
                    <a:pt x="2122557" y="2810381"/>
                    <a:pt x="2122661" y="2798163"/>
                  </a:cubicBezTo>
                  <a:lnTo>
                    <a:pt x="2123644" y="2797061"/>
                  </a:lnTo>
                  <a:lnTo>
                    <a:pt x="2122661" y="2795974"/>
                  </a:lnTo>
                  <a:cubicBezTo>
                    <a:pt x="2122557" y="2783666"/>
                    <a:pt x="2120607" y="2771790"/>
                    <a:pt x="2117050" y="2760583"/>
                  </a:cubicBezTo>
                  <a:cubicBezTo>
                    <a:pt x="2126516" y="2751043"/>
                    <a:pt x="2134374" y="2743721"/>
                    <a:pt x="2138675" y="2740759"/>
                  </a:cubicBezTo>
                  <a:cubicBezTo>
                    <a:pt x="2139315" y="2750150"/>
                    <a:pt x="2142039" y="2758991"/>
                    <a:pt x="2146444" y="2766819"/>
                  </a:cubicBezTo>
                  <a:cubicBezTo>
                    <a:pt x="2141399" y="2775809"/>
                    <a:pt x="2138526" y="2786122"/>
                    <a:pt x="2138526" y="2797076"/>
                  </a:cubicBezTo>
                  <a:cubicBezTo>
                    <a:pt x="2138526" y="2808030"/>
                    <a:pt x="2141399" y="2818344"/>
                    <a:pt x="2146444" y="2827333"/>
                  </a:cubicBezTo>
                  <a:cubicBezTo>
                    <a:pt x="2142069" y="2835131"/>
                    <a:pt x="2139345" y="2843912"/>
                    <a:pt x="2138690" y="2853243"/>
                  </a:cubicBezTo>
                  <a:cubicBezTo>
                    <a:pt x="2134404" y="2850133"/>
                    <a:pt x="2126561" y="2842781"/>
                    <a:pt x="2117125" y="2833301"/>
                  </a:cubicBezTo>
                  <a:close/>
                  <a:moveTo>
                    <a:pt x="2060317" y="2853392"/>
                  </a:moveTo>
                  <a:cubicBezTo>
                    <a:pt x="2059677" y="2844001"/>
                    <a:pt x="2056954" y="2835161"/>
                    <a:pt x="2052548" y="2827333"/>
                  </a:cubicBezTo>
                  <a:cubicBezTo>
                    <a:pt x="2057594" y="2818344"/>
                    <a:pt x="2060466" y="2808030"/>
                    <a:pt x="2060466" y="2797076"/>
                  </a:cubicBezTo>
                  <a:cubicBezTo>
                    <a:pt x="2060466" y="2786122"/>
                    <a:pt x="2057594" y="2775809"/>
                    <a:pt x="2052548" y="2766819"/>
                  </a:cubicBezTo>
                  <a:cubicBezTo>
                    <a:pt x="2056924" y="2759020"/>
                    <a:pt x="2059647" y="2750240"/>
                    <a:pt x="2060302" y="2740908"/>
                  </a:cubicBezTo>
                  <a:cubicBezTo>
                    <a:pt x="2064588" y="2744018"/>
                    <a:pt x="2072417" y="2751371"/>
                    <a:pt x="2081867" y="2760851"/>
                  </a:cubicBezTo>
                  <a:cubicBezTo>
                    <a:pt x="2078355" y="2771983"/>
                    <a:pt x="2076435" y="2783771"/>
                    <a:pt x="2076331" y="2795990"/>
                  </a:cubicBezTo>
                  <a:lnTo>
                    <a:pt x="2075349" y="2797091"/>
                  </a:lnTo>
                  <a:lnTo>
                    <a:pt x="2076331" y="2798177"/>
                  </a:lnTo>
                  <a:cubicBezTo>
                    <a:pt x="2076435" y="2810485"/>
                    <a:pt x="2078385" y="2822362"/>
                    <a:pt x="2081942" y="2833569"/>
                  </a:cubicBezTo>
                  <a:cubicBezTo>
                    <a:pt x="2072476" y="2843108"/>
                    <a:pt x="2064618" y="2850430"/>
                    <a:pt x="2060317" y="2853392"/>
                  </a:cubicBezTo>
                  <a:close/>
                  <a:moveTo>
                    <a:pt x="1995488" y="2914456"/>
                  </a:moveTo>
                  <a:cubicBezTo>
                    <a:pt x="1970232" y="2893025"/>
                    <a:pt x="1944231" y="2869094"/>
                    <a:pt x="1937623" y="2860194"/>
                  </a:cubicBezTo>
                  <a:cubicBezTo>
                    <a:pt x="1947267" y="2859569"/>
                    <a:pt x="1956346" y="2856905"/>
                    <a:pt x="1964397" y="2852619"/>
                  </a:cubicBezTo>
                  <a:cubicBezTo>
                    <a:pt x="1973640" y="2857545"/>
                    <a:pt x="1984236" y="2860358"/>
                    <a:pt x="1995503" y="2860358"/>
                  </a:cubicBezTo>
                  <a:cubicBezTo>
                    <a:pt x="2006769" y="2860358"/>
                    <a:pt x="2017365" y="2857545"/>
                    <a:pt x="2026607" y="2852619"/>
                  </a:cubicBezTo>
                  <a:cubicBezTo>
                    <a:pt x="2034614" y="2856890"/>
                    <a:pt x="2043633" y="2859539"/>
                    <a:pt x="2053218" y="2860194"/>
                  </a:cubicBezTo>
                  <a:cubicBezTo>
                    <a:pt x="2046298" y="2869079"/>
                    <a:pt x="2020476" y="2892966"/>
                    <a:pt x="1995488" y="2914456"/>
                  </a:cubicBezTo>
                  <a:close/>
                  <a:moveTo>
                    <a:pt x="1909138" y="2833301"/>
                  </a:moveTo>
                  <a:cubicBezTo>
                    <a:pt x="1912650" y="2822168"/>
                    <a:pt x="1914570" y="2810381"/>
                    <a:pt x="1914674" y="2798163"/>
                  </a:cubicBezTo>
                  <a:lnTo>
                    <a:pt x="1915656" y="2797061"/>
                  </a:lnTo>
                  <a:lnTo>
                    <a:pt x="1914674" y="2795974"/>
                  </a:lnTo>
                  <a:cubicBezTo>
                    <a:pt x="1914570" y="2783666"/>
                    <a:pt x="1912620" y="2771790"/>
                    <a:pt x="1909063" y="2760583"/>
                  </a:cubicBezTo>
                  <a:cubicBezTo>
                    <a:pt x="1918528" y="2751043"/>
                    <a:pt x="1926387" y="2743721"/>
                    <a:pt x="1930688" y="2740759"/>
                  </a:cubicBezTo>
                  <a:cubicBezTo>
                    <a:pt x="1931328" y="2750150"/>
                    <a:pt x="1934051" y="2758991"/>
                    <a:pt x="1938457" y="2766819"/>
                  </a:cubicBezTo>
                  <a:cubicBezTo>
                    <a:pt x="1933411" y="2775809"/>
                    <a:pt x="1930539" y="2786122"/>
                    <a:pt x="1930539" y="2797076"/>
                  </a:cubicBezTo>
                  <a:cubicBezTo>
                    <a:pt x="1930539" y="2808030"/>
                    <a:pt x="1933411" y="2818344"/>
                    <a:pt x="1938457" y="2827333"/>
                  </a:cubicBezTo>
                  <a:cubicBezTo>
                    <a:pt x="1934081" y="2835131"/>
                    <a:pt x="1931357" y="2843912"/>
                    <a:pt x="1930703" y="2853243"/>
                  </a:cubicBezTo>
                  <a:cubicBezTo>
                    <a:pt x="1926416" y="2850133"/>
                    <a:pt x="1918573" y="2842781"/>
                    <a:pt x="1909138" y="2833301"/>
                  </a:cubicBezTo>
                  <a:close/>
                  <a:moveTo>
                    <a:pt x="1852330" y="2853392"/>
                  </a:moveTo>
                  <a:cubicBezTo>
                    <a:pt x="1851690" y="2844001"/>
                    <a:pt x="1848966" y="2835161"/>
                    <a:pt x="1844561" y="2827333"/>
                  </a:cubicBezTo>
                  <a:cubicBezTo>
                    <a:pt x="1849606" y="2818344"/>
                    <a:pt x="1852479" y="2808030"/>
                    <a:pt x="1852479" y="2797076"/>
                  </a:cubicBezTo>
                  <a:cubicBezTo>
                    <a:pt x="1852479" y="2786122"/>
                    <a:pt x="1849606" y="2775809"/>
                    <a:pt x="1844561" y="2766819"/>
                  </a:cubicBezTo>
                  <a:cubicBezTo>
                    <a:pt x="1848937" y="2759020"/>
                    <a:pt x="1851660" y="2750240"/>
                    <a:pt x="1852315" y="2740908"/>
                  </a:cubicBezTo>
                  <a:cubicBezTo>
                    <a:pt x="1856601" y="2744018"/>
                    <a:pt x="1864430" y="2751371"/>
                    <a:pt x="1873880" y="2760851"/>
                  </a:cubicBezTo>
                  <a:cubicBezTo>
                    <a:pt x="1870368" y="2771983"/>
                    <a:pt x="1868448" y="2783771"/>
                    <a:pt x="1868344" y="2795990"/>
                  </a:cubicBezTo>
                  <a:lnTo>
                    <a:pt x="1867361" y="2797091"/>
                  </a:lnTo>
                  <a:lnTo>
                    <a:pt x="1868344" y="2798177"/>
                  </a:lnTo>
                  <a:cubicBezTo>
                    <a:pt x="1868448" y="2810485"/>
                    <a:pt x="1870398" y="2822362"/>
                    <a:pt x="1873955" y="2833569"/>
                  </a:cubicBezTo>
                  <a:cubicBezTo>
                    <a:pt x="1864489" y="2843108"/>
                    <a:pt x="1856631" y="2850430"/>
                    <a:pt x="1852330" y="2853392"/>
                  </a:cubicBezTo>
                  <a:close/>
                  <a:moveTo>
                    <a:pt x="1787500" y="2914456"/>
                  </a:moveTo>
                  <a:cubicBezTo>
                    <a:pt x="1762244" y="2893025"/>
                    <a:pt x="1736244" y="2869094"/>
                    <a:pt x="1729636" y="2860194"/>
                  </a:cubicBezTo>
                  <a:cubicBezTo>
                    <a:pt x="1739280" y="2859569"/>
                    <a:pt x="1748358" y="2856905"/>
                    <a:pt x="1756410" y="2852619"/>
                  </a:cubicBezTo>
                  <a:cubicBezTo>
                    <a:pt x="1765652" y="2857545"/>
                    <a:pt x="1776249" y="2860358"/>
                    <a:pt x="1787515" y="2860358"/>
                  </a:cubicBezTo>
                  <a:cubicBezTo>
                    <a:pt x="1798781" y="2860358"/>
                    <a:pt x="1809378" y="2857545"/>
                    <a:pt x="1818620" y="2852619"/>
                  </a:cubicBezTo>
                  <a:cubicBezTo>
                    <a:pt x="1826627" y="2856890"/>
                    <a:pt x="1835646" y="2859539"/>
                    <a:pt x="1845231" y="2860194"/>
                  </a:cubicBezTo>
                  <a:cubicBezTo>
                    <a:pt x="1838295" y="2869079"/>
                    <a:pt x="1812474" y="2892966"/>
                    <a:pt x="1787500" y="2914456"/>
                  </a:cubicBezTo>
                  <a:close/>
                  <a:moveTo>
                    <a:pt x="1701135" y="2833301"/>
                  </a:moveTo>
                  <a:cubicBezTo>
                    <a:pt x="1704648" y="2822168"/>
                    <a:pt x="1706568" y="2810381"/>
                    <a:pt x="1706672" y="2798163"/>
                  </a:cubicBezTo>
                  <a:lnTo>
                    <a:pt x="1707654" y="2797061"/>
                  </a:lnTo>
                  <a:lnTo>
                    <a:pt x="1706672" y="2795974"/>
                  </a:lnTo>
                  <a:cubicBezTo>
                    <a:pt x="1706568" y="2783666"/>
                    <a:pt x="1704618" y="2771790"/>
                    <a:pt x="1701061" y="2760583"/>
                  </a:cubicBezTo>
                  <a:cubicBezTo>
                    <a:pt x="1710526" y="2751043"/>
                    <a:pt x="1718384" y="2743721"/>
                    <a:pt x="1722686" y="2740759"/>
                  </a:cubicBezTo>
                  <a:cubicBezTo>
                    <a:pt x="1723326" y="2750150"/>
                    <a:pt x="1726049" y="2758991"/>
                    <a:pt x="1730454" y="2766819"/>
                  </a:cubicBezTo>
                  <a:cubicBezTo>
                    <a:pt x="1725409" y="2775809"/>
                    <a:pt x="1722537" y="2786122"/>
                    <a:pt x="1722537" y="2797076"/>
                  </a:cubicBezTo>
                  <a:cubicBezTo>
                    <a:pt x="1722537" y="2808030"/>
                    <a:pt x="1725409" y="2818344"/>
                    <a:pt x="1730454" y="2827333"/>
                  </a:cubicBezTo>
                  <a:cubicBezTo>
                    <a:pt x="1726079" y="2835131"/>
                    <a:pt x="1723355" y="2843912"/>
                    <a:pt x="1722701" y="2853243"/>
                  </a:cubicBezTo>
                  <a:cubicBezTo>
                    <a:pt x="1718414" y="2850133"/>
                    <a:pt x="1710571" y="2842781"/>
                    <a:pt x="1701135" y="2833301"/>
                  </a:cubicBezTo>
                  <a:close/>
                  <a:moveTo>
                    <a:pt x="1644342" y="2853392"/>
                  </a:moveTo>
                  <a:cubicBezTo>
                    <a:pt x="1643703" y="2844001"/>
                    <a:pt x="1640979" y="2835161"/>
                    <a:pt x="1636574" y="2827333"/>
                  </a:cubicBezTo>
                  <a:cubicBezTo>
                    <a:pt x="1641619" y="2818344"/>
                    <a:pt x="1644491" y="2808030"/>
                    <a:pt x="1644491" y="2797076"/>
                  </a:cubicBezTo>
                  <a:cubicBezTo>
                    <a:pt x="1644491" y="2786122"/>
                    <a:pt x="1641619" y="2775809"/>
                    <a:pt x="1636574" y="2766819"/>
                  </a:cubicBezTo>
                  <a:cubicBezTo>
                    <a:pt x="1640949" y="2759020"/>
                    <a:pt x="1643673" y="2750240"/>
                    <a:pt x="1644328" y="2740908"/>
                  </a:cubicBezTo>
                  <a:cubicBezTo>
                    <a:pt x="1648614" y="2744018"/>
                    <a:pt x="1656442" y="2751371"/>
                    <a:pt x="1665893" y="2760851"/>
                  </a:cubicBezTo>
                  <a:cubicBezTo>
                    <a:pt x="1662380" y="2771983"/>
                    <a:pt x="1660461" y="2783771"/>
                    <a:pt x="1660356" y="2795990"/>
                  </a:cubicBezTo>
                  <a:lnTo>
                    <a:pt x="1659374" y="2797091"/>
                  </a:lnTo>
                  <a:lnTo>
                    <a:pt x="1660356" y="2798177"/>
                  </a:lnTo>
                  <a:cubicBezTo>
                    <a:pt x="1660461" y="2810485"/>
                    <a:pt x="1662410" y="2822362"/>
                    <a:pt x="1665967" y="2833569"/>
                  </a:cubicBezTo>
                  <a:cubicBezTo>
                    <a:pt x="1656502" y="2843108"/>
                    <a:pt x="1648629" y="2850430"/>
                    <a:pt x="1644342" y="2853392"/>
                  </a:cubicBezTo>
                  <a:close/>
                  <a:moveTo>
                    <a:pt x="1579498" y="2914456"/>
                  </a:moveTo>
                  <a:cubicBezTo>
                    <a:pt x="1554242" y="2893025"/>
                    <a:pt x="1528242" y="2869094"/>
                    <a:pt x="1521634" y="2860194"/>
                  </a:cubicBezTo>
                  <a:cubicBezTo>
                    <a:pt x="1531278" y="2859569"/>
                    <a:pt x="1540356" y="2856905"/>
                    <a:pt x="1548408" y="2852619"/>
                  </a:cubicBezTo>
                  <a:cubicBezTo>
                    <a:pt x="1557650" y="2857545"/>
                    <a:pt x="1568247" y="2860358"/>
                    <a:pt x="1579513" y="2860358"/>
                  </a:cubicBezTo>
                  <a:cubicBezTo>
                    <a:pt x="1590779" y="2860358"/>
                    <a:pt x="1601376" y="2857545"/>
                    <a:pt x="1610618" y="2852619"/>
                  </a:cubicBezTo>
                  <a:cubicBezTo>
                    <a:pt x="1618625" y="2856890"/>
                    <a:pt x="1627644" y="2859539"/>
                    <a:pt x="1637229" y="2860194"/>
                  </a:cubicBezTo>
                  <a:cubicBezTo>
                    <a:pt x="1630308" y="2869079"/>
                    <a:pt x="1604486" y="2892966"/>
                    <a:pt x="1579498" y="2914456"/>
                  </a:cubicBezTo>
                  <a:close/>
                  <a:moveTo>
                    <a:pt x="1493148" y="2833301"/>
                  </a:moveTo>
                  <a:cubicBezTo>
                    <a:pt x="1496660" y="2822168"/>
                    <a:pt x="1498580" y="2810381"/>
                    <a:pt x="1498684" y="2798163"/>
                  </a:cubicBezTo>
                  <a:lnTo>
                    <a:pt x="1499667" y="2797061"/>
                  </a:lnTo>
                  <a:lnTo>
                    <a:pt x="1498684" y="2795974"/>
                  </a:lnTo>
                  <a:cubicBezTo>
                    <a:pt x="1498580" y="2783666"/>
                    <a:pt x="1496631" y="2771790"/>
                    <a:pt x="1493074" y="2760583"/>
                  </a:cubicBezTo>
                  <a:cubicBezTo>
                    <a:pt x="1502539" y="2751043"/>
                    <a:pt x="1510397" y="2743721"/>
                    <a:pt x="1514698" y="2740759"/>
                  </a:cubicBezTo>
                  <a:cubicBezTo>
                    <a:pt x="1515338" y="2750150"/>
                    <a:pt x="1518062" y="2758991"/>
                    <a:pt x="1522467" y="2766819"/>
                  </a:cubicBezTo>
                  <a:cubicBezTo>
                    <a:pt x="1517422" y="2775809"/>
                    <a:pt x="1514550" y="2786122"/>
                    <a:pt x="1514550" y="2797076"/>
                  </a:cubicBezTo>
                  <a:cubicBezTo>
                    <a:pt x="1514550" y="2808030"/>
                    <a:pt x="1517422" y="2818344"/>
                    <a:pt x="1522467" y="2827333"/>
                  </a:cubicBezTo>
                  <a:cubicBezTo>
                    <a:pt x="1518092" y="2835131"/>
                    <a:pt x="1515368" y="2843912"/>
                    <a:pt x="1514713" y="2853243"/>
                  </a:cubicBezTo>
                  <a:cubicBezTo>
                    <a:pt x="1510427" y="2850133"/>
                    <a:pt x="1502584" y="2842781"/>
                    <a:pt x="1493148" y="2833301"/>
                  </a:cubicBezTo>
                  <a:close/>
                  <a:moveTo>
                    <a:pt x="1436340" y="2853392"/>
                  </a:moveTo>
                  <a:cubicBezTo>
                    <a:pt x="1435700" y="2844001"/>
                    <a:pt x="1432977" y="2835161"/>
                    <a:pt x="1428571" y="2827333"/>
                  </a:cubicBezTo>
                  <a:cubicBezTo>
                    <a:pt x="1433617" y="2818344"/>
                    <a:pt x="1436489" y="2808030"/>
                    <a:pt x="1436489" y="2797076"/>
                  </a:cubicBezTo>
                  <a:cubicBezTo>
                    <a:pt x="1436489" y="2786122"/>
                    <a:pt x="1433617" y="2775809"/>
                    <a:pt x="1428571" y="2766819"/>
                  </a:cubicBezTo>
                  <a:cubicBezTo>
                    <a:pt x="1432947" y="2759020"/>
                    <a:pt x="1435671" y="2750240"/>
                    <a:pt x="1436325" y="2740908"/>
                  </a:cubicBezTo>
                  <a:cubicBezTo>
                    <a:pt x="1440612" y="2744018"/>
                    <a:pt x="1448440" y="2751371"/>
                    <a:pt x="1457891" y="2760851"/>
                  </a:cubicBezTo>
                  <a:cubicBezTo>
                    <a:pt x="1454378" y="2771983"/>
                    <a:pt x="1452458" y="2783771"/>
                    <a:pt x="1452354" y="2795990"/>
                  </a:cubicBezTo>
                  <a:lnTo>
                    <a:pt x="1451372" y="2797091"/>
                  </a:lnTo>
                  <a:lnTo>
                    <a:pt x="1452354" y="2798177"/>
                  </a:lnTo>
                  <a:cubicBezTo>
                    <a:pt x="1452458" y="2810485"/>
                    <a:pt x="1454408" y="2822362"/>
                    <a:pt x="1457965" y="2833569"/>
                  </a:cubicBezTo>
                  <a:cubicBezTo>
                    <a:pt x="1448500" y="2843108"/>
                    <a:pt x="1440641" y="2850430"/>
                    <a:pt x="1436340" y="2853392"/>
                  </a:cubicBezTo>
                  <a:close/>
                  <a:moveTo>
                    <a:pt x="1371511" y="2914456"/>
                  </a:moveTo>
                  <a:cubicBezTo>
                    <a:pt x="1346255" y="2893025"/>
                    <a:pt x="1320254" y="2869094"/>
                    <a:pt x="1313646" y="2860194"/>
                  </a:cubicBezTo>
                  <a:cubicBezTo>
                    <a:pt x="1323290" y="2859569"/>
                    <a:pt x="1332369" y="2856905"/>
                    <a:pt x="1340421" y="2852619"/>
                  </a:cubicBezTo>
                  <a:cubicBezTo>
                    <a:pt x="1349663" y="2857545"/>
                    <a:pt x="1360259" y="2860358"/>
                    <a:pt x="1371526" y="2860358"/>
                  </a:cubicBezTo>
                  <a:cubicBezTo>
                    <a:pt x="1382792" y="2860358"/>
                    <a:pt x="1393388" y="2857545"/>
                    <a:pt x="1402631" y="2852619"/>
                  </a:cubicBezTo>
                  <a:cubicBezTo>
                    <a:pt x="1410638" y="2856890"/>
                    <a:pt x="1419657" y="2859539"/>
                    <a:pt x="1429241" y="2860194"/>
                  </a:cubicBezTo>
                  <a:cubicBezTo>
                    <a:pt x="1422306" y="2869079"/>
                    <a:pt x="1396484" y="2892966"/>
                    <a:pt x="1371511" y="2914456"/>
                  </a:cubicBezTo>
                  <a:close/>
                  <a:moveTo>
                    <a:pt x="1285146" y="2833301"/>
                  </a:moveTo>
                  <a:cubicBezTo>
                    <a:pt x="1288658" y="2822168"/>
                    <a:pt x="1290578" y="2810381"/>
                    <a:pt x="1290682" y="2798163"/>
                  </a:cubicBezTo>
                  <a:lnTo>
                    <a:pt x="1291664" y="2797061"/>
                  </a:lnTo>
                  <a:lnTo>
                    <a:pt x="1290682" y="2795974"/>
                  </a:lnTo>
                  <a:cubicBezTo>
                    <a:pt x="1290578" y="2783666"/>
                    <a:pt x="1288628" y="2771790"/>
                    <a:pt x="1285071" y="2760583"/>
                  </a:cubicBezTo>
                  <a:cubicBezTo>
                    <a:pt x="1294537" y="2751043"/>
                    <a:pt x="1302395" y="2743721"/>
                    <a:pt x="1306696" y="2740759"/>
                  </a:cubicBezTo>
                  <a:cubicBezTo>
                    <a:pt x="1307336" y="2750150"/>
                    <a:pt x="1310060" y="2758991"/>
                    <a:pt x="1314465" y="2766819"/>
                  </a:cubicBezTo>
                  <a:cubicBezTo>
                    <a:pt x="1309420" y="2775809"/>
                    <a:pt x="1306547" y="2786122"/>
                    <a:pt x="1306547" y="2797076"/>
                  </a:cubicBezTo>
                  <a:cubicBezTo>
                    <a:pt x="1306547" y="2808030"/>
                    <a:pt x="1309420" y="2818344"/>
                    <a:pt x="1314465" y="2827333"/>
                  </a:cubicBezTo>
                  <a:cubicBezTo>
                    <a:pt x="1310089" y="2835131"/>
                    <a:pt x="1307366" y="2843912"/>
                    <a:pt x="1306711" y="2853243"/>
                  </a:cubicBezTo>
                  <a:cubicBezTo>
                    <a:pt x="1302425" y="2850133"/>
                    <a:pt x="1294596" y="2842781"/>
                    <a:pt x="1285146" y="2833301"/>
                  </a:cubicBezTo>
                  <a:close/>
                  <a:moveTo>
                    <a:pt x="1228353" y="2853392"/>
                  </a:moveTo>
                  <a:cubicBezTo>
                    <a:pt x="1227713" y="2844001"/>
                    <a:pt x="1224989" y="2835161"/>
                    <a:pt x="1220584" y="2827333"/>
                  </a:cubicBezTo>
                  <a:cubicBezTo>
                    <a:pt x="1225629" y="2818344"/>
                    <a:pt x="1228502" y="2808030"/>
                    <a:pt x="1228502" y="2797076"/>
                  </a:cubicBezTo>
                  <a:cubicBezTo>
                    <a:pt x="1228502" y="2786122"/>
                    <a:pt x="1225629" y="2775809"/>
                    <a:pt x="1220584" y="2766819"/>
                  </a:cubicBezTo>
                  <a:cubicBezTo>
                    <a:pt x="1224960" y="2759020"/>
                    <a:pt x="1227683" y="2750240"/>
                    <a:pt x="1228338" y="2740908"/>
                  </a:cubicBezTo>
                  <a:cubicBezTo>
                    <a:pt x="1232624" y="2744018"/>
                    <a:pt x="1240453" y="2751371"/>
                    <a:pt x="1249903" y="2760851"/>
                  </a:cubicBezTo>
                  <a:cubicBezTo>
                    <a:pt x="1246391" y="2771983"/>
                    <a:pt x="1244471" y="2783771"/>
                    <a:pt x="1244367" y="2795990"/>
                  </a:cubicBezTo>
                  <a:lnTo>
                    <a:pt x="1243385" y="2797091"/>
                  </a:lnTo>
                  <a:lnTo>
                    <a:pt x="1244367" y="2798177"/>
                  </a:lnTo>
                  <a:cubicBezTo>
                    <a:pt x="1244471" y="2810485"/>
                    <a:pt x="1246421" y="2822362"/>
                    <a:pt x="1249993" y="2833569"/>
                  </a:cubicBezTo>
                  <a:cubicBezTo>
                    <a:pt x="1240512" y="2843108"/>
                    <a:pt x="1232639" y="2850430"/>
                    <a:pt x="1228353" y="2853392"/>
                  </a:cubicBezTo>
                  <a:close/>
                  <a:moveTo>
                    <a:pt x="1163509" y="2914456"/>
                  </a:moveTo>
                  <a:cubicBezTo>
                    <a:pt x="1138253" y="2893025"/>
                    <a:pt x="1112252" y="2869094"/>
                    <a:pt x="1105644" y="2860194"/>
                  </a:cubicBezTo>
                  <a:cubicBezTo>
                    <a:pt x="1115288" y="2859569"/>
                    <a:pt x="1124367" y="2856905"/>
                    <a:pt x="1132418" y="2852619"/>
                  </a:cubicBezTo>
                  <a:cubicBezTo>
                    <a:pt x="1141661" y="2857545"/>
                    <a:pt x="1152257" y="2860358"/>
                    <a:pt x="1163524" y="2860358"/>
                  </a:cubicBezTo>
                  <a:cubicBezTo>
                    <a:pt x="1174790" y="2860358"/>
                    <a:pt x="1185386" y="2857545"/>
                    <a:pt x="1194629" y="2852619"/>
                  </a:cubicBezTo>
                  <a:cubicBezTo>
                    <a:pt x="1202636" y="2856890"/>
                    <a:pt x="1211654" y="2859539"/>
                    <a:pt x="1221239" y="2860194"/>
                  </a:cubicBezTo>
                  <a:cubicBezTo>
                    <a:pt x="1214319" y="2869079"/>
                    <a:pt x="1188497" y="2892966"/>
                    <a:pt x="1163509" y="2914456"/>
                  </a:cubicBezTo>
                  <a:close/>
                  <a:moveTo>
                    <a:pt x="1077159" y="2833301"/>
                  </a:moveTo>
                  <a:cubicBezTo>
                    <a:pt x="1080671" y="2822168"/>
                    <a:pt x="1082591" y="2810381"/>
                    <a:pt x="1082695" y="2798163"/>
                  </a:cubicBezTo>
                  <a:lnTo>
                    <a:pt x="1083677" y="2797061"/>
                  </a:lnTo>
                  <a:lnTo>
                    <a:pt x="1082695" y="2795974"/>
                  </a:lnTo>
                  <a:cubicBezTo>
                    <a:pt x="1082591" y="2783666"/>
                    <a:pt x="1080641" y="2771790"/>
                    <a:pt x="1077084" y="2760583"/>
                  </a:cubicBezTo>
                  <a:cubicBezTo>
                    <a:pt x="1086550" y="2751043"/>
                    <a:pt x="1094408" y="2743721"/>
                    <a:pt x="1098709" y="2740759"/>
                  </a:cubicBezTo>
                  <a:cubicBezTo>
                    <a:pt x="1099349" y="2750150"/>
                    <a:pt x="1102072" y="2758991"/>
                    <a:pt x="1106478" y="2766819"/>
                  </a:cubicBezTo>
                  <a:cubicBezTo>
                    <a:pt x="1101432" y="2775809"/>
                    <a:pt x="1098560" y="2786122"/>
                    <a:pt x="1098560" y="2797076"/>
                  </a:cubicBezTo>
                  <a:cubicBezTo>
                    <a:pt x="1098560" y="2808030"/>
                    <a:pt x="1101432" y="2818344"/>
                    <a:pt x="1106478" y="2827333"/>
                  </a:cubicBezTo>
                  <a:cubicBezTo>
                    <a:pt x="1102102" y="2835131"/>
                    <a:pt x="1099379" y="2843912"/>
                    <a:pt x="1098724" y="2853243"/>
                  </a:cubicBezTo>
                  <a:cubicBezTo>
                    <a:pt x="1094437" y="2850133"/>
                    <a:pt x="1086594" y="2842781"/>
                    <a:pt x="1077159" y="2833301"/>
                  </a:cubicBezTo>
                  <a:close/>
                  <a:moveTo>
                    <a:pt x="1020351" y="2853392"/>
                  </a:moveTo>
                  <a:cubicBezTo>
                    <a:pt x="1019711" y="2844001"/>
                    <a:pt x="1016987" y="2835161"/>
                    <a:pt x="1012582" y="2827333"/>
                  </a:cubicBezTo>
                  <a:cubicBezTo>
                    <a:pt x="1017627" y="2818344"/>
                    <a:pt x="1020500" y="2808030"/>
                    <a:pt x="1020500" y="2797076"/>
                  </a:cubicBezTo>
                  <a:cubicBezTo>
                    <a:pt x="1020500" y="2786122"/>
                    <a:pt x="1017627" y="2775809"/>
                    <a:pt x="1012582" y="2766819"/>
                  </a:cubicBezTo>
                  <a:cubicBezTo>
                    <a:pt x="1016958" y="2759020"/>
                    <a:pt x="1019681" y="2750240"/>
                    <a:pt x="1020336" y="2740908"/>
                  </a:cubicBezTo>
                  <a:cubicBezTo>
                    <a:pt x="1024622" y="2744018"/>
                    <a:pt x="1032450" y="2751371"/>
                    <a:pt x="1041901" y="2760851"/>
                  </a:cubicBezTo>
                  <a:cubicBezTo>
                    <a:pt x="1038389" y="2771983"/>
                    <a:pt x="1036469" y="2783771"/>
                    <a:pt x="1036365" y="2795990"/>
                  </a:cubicBezTo>
                  <a:lnTo>
                    <a:pt x="1035383" y="2797091"/>
                  </a:lnTo>
                  <a:lnTo>
                    <a:pt x="1036365" y="2798177"/>
                  </a:lnTo>
                  <a:cubicBezTo>
                    <a:pt x="1036469" y="2810485"/>
                    <a:pt x="1038418" y="2822362"/>
                    <a:pt x="1041975" y="2833569"/>
                  </a:cubicBezTo>
                  <a:cubicBezTo>
                    <a:pt x="1032510" y="2843108"/>
                    <a:pt x="1024652" y="2850430"/>
                    <a:pt x="1020351" y="2853392"/>
                  </a:cubicBezTo>
                  <a:close/>
                  <a:moveTo>
                    <a:pt x="955521" y="2914456"/>
                  </a:moveTo>
                  <a:cubicBezTo>
                    <a:pt x="930265" y="2893025"/>
                    <a:pt x="904265" y="2869094"/>
                    <a:pt x="897657" y="2860194"/>
                  </a:cubicBezTo>
                  <a:cubicBezTo>
                    <a:pt x="907301" y="2859569"/>
                    <a:pt x="916379" y="2856905"/>
                    <a:pt x="924431" y="2852619"/>
                  </a:cubicBezTo>
                  <a:cubicBezTo>
                    <a:pt x="933673" y="2857545"/>
                    <a:pt x="944270" y="2860358"/>
                    <a:pt x="955536" y="2860358"/>
                  </a:cubicBezTo>
                  <a:cubicBezTo>
                    <a:pt x="966802" y="2860358"/>
                    <a:pt x="977399" y="2857545"/>
                    <a:pt x="986641" y="2852619"/>
                  </a:cubicBezTo>
                  <a:cubicBezTo>
                    <a:pt x="994648" y="2856890"/>
                    <a:pt x="1003667" y="2859539"/>
                    <a:pt x="1013252" y="2860194"/>
                  </a:cubicBezTo>
                  <a:cubicBezTo>
                    <a:pt x="1006331" y="2869079"/>
                    <a:pt x="980495" y="2892966"/>
                    <a:pt x="955521" y="2914456"/>
                  </a:cubicBezTo>
                  <a:close/>
                  <a:moveTo>
                    <a:pt x="869156" y="2833301"/>
                  </a:moveTo>
                  <a:cubicBezTo>
                    <a:pt x="872669" y="2822168"/>
                    <a:pt x="874589" y="2810381"/>
                    <a:pt x="874693" y="2798163"/>
                  </a:cubicBezTo>
                  <a:lnTo>
                    <a:pt x="875675" y="2797061"/>
                  </a:lnTo>
                  <a:lnTo>
                    <a:pt x="874693" y="2795974"/>
                  </a:lnTo>
                  <a:cubicBezTo>
                    <a:pt x="874589" y="2783666"/>
                    <a:pt x="872639" y="2771790"/>
                    <a:pt x="869082" y="2760583"/>
                  </a:cubicBezTo>
                  <a:cubicBezTo>
                    <a:pt x="878547" y="2751043"/>
                    <a:pt x="886405" y="2743721"/>
                    <a:pt x="890707" y="2740759"/>
                  </a:cubicBezTo>
                  <a:cubicBezTo>
                    <a:pt x="891347" y="2750150"/>
                    <a:pt x="894070" y="2758991"/>
                    <a:pt x="898476" y="2766819"/>
                  </a:cubicBezTo>
                  <a:cubicBezTo>
                    <a:pt x="893430" y="2775809"/>
                    <a:pt x="890558" y="2786122"/>
                    <a:pt x="890558" y="2797076"/>
                  </a:cubicBezTo>
                  <a:cubicBezTo>
                    <a:pt x="890558" y="2808030"/>
                    <a:pt x="893430" y="2818344"/>
                    <a:pt x="898476" y="2827333"/>
                  </a:cubicBezTo>
                  <a:cubicBezTo>
                    <a:pt x="894100" y="2835131"/>
                    <a:pt x="891376" y="2843912"/>
                    <a:pt x="890721" y="2853243"/>
                  </a:cubicBezTo>
                  <a:cubicBezTo>
                    <a:pt x="886435" y="2850133"/>
                    <a:pt x="878607" y="2842781"/>
                    <a:pt x="869156" y="2833301"/>
                  </a:cubicBezTo>
                  <a:close/>
                  <a:moveTo>
                    <a:pt x="812363" y="2853392"/>
                  </a:moveTo>
                  <a:cubicBezTo>
                    <a:pt x="811724" y="2844001"/>
                    <a:pt x="809000" y="2835161"/>
                    <a:pt x="804595" y="2827333"/>
                  </a:cubicBezTo>
                  <a:cubicBezTo>
                    <a:pt x="809640" y="2818344"/>
                    <a:pt x="812512" y="2808030"/>
                    <a:pt x="812512" y="2797076"/>
                  </a:cubicBezTo>
                  <a:cubicBezTo>
                    <a:pt x="812512" y="2786122"/>
                    <a:pt x="809640" y="2775809"/>
                    <a:pt x="804595" y="2766819"/>
                  </a:cubicBezTo>
                  <a:cubicBezTo>
                    <a:pt x="808970" y="2759020"/>
                    <a:pt x="811694" y="2750240"/>
                    <a:pt x="812349" y="2740908"/>
                  </a:cubicBezTo>
                  <a:cubicBezTo>
                    <a:pt x="816635" y="2744018"/>
                    <a:pt x="824463" y="2751371"/>
                    <a:pt x="833914" y="2760851"/>
                  </a:cubicBezTo>
                  <a:cubicBezTo>
                    <a:pt x="830401" y="2771983"/>
                    <a:pt x="828482" y="2783771"/>
                    <a:pt x="828377" y="2795990"/>
                  </a:cubicBezTo>
                  <a:lnTo>
                    <a:pt x="827395" y="2797091"/>
                  </a:lnTo>
                  <a:lnTo>
                    <a:pt x="828377" y="2798177"/>
                  </a:lnTo>
                  <a:cubicBezTo>
                    <a:pt x="828482" y="2810485"/>
                    <a:pt x="830431" y="2822362"/>
                    <a:pt x="834003" y="2833569"/>
                  </a:cubicBezTo>
                  <a:cubicBezTo>
                    <a:pt x="824523" y="2843108"/>
                    <a:pt x="816650" y="2850430"/>
                    <a:pt x="812363" y="2853392"/>
                  </a:cubicBezTo>
                  <a:close/>
                  <a:moveTo>
                    <a:pt x="747519" y="2914456"/>
                  </a:moveTo>
                  <a:cubicBezTo>
                    <a:pt x="722263" y="2893025"/>
                    <a:pt x="696263" y="2869094"/>
                    <a:pt x="689655" y="2860194"/>
                  </a:cubicBezTo>
                  <a:cubicBezTo>
                    <a:pt x="699299" y="2859569"/>
                    <a:pt x="708377" y="2856905"/>
                    <a:pt x="716429" y="2852619"/>
                  </a:cubicBezTo>
                  <a:cubicBezTo>
                    <a:pt x="725671" y="2857545"/>
                    <a:pt x="736268" y="2860358"/>
                    <a:pt x="747534" y="2860358"/>
                  </a:cubicBezTo>
                  <a:cubicBezTo>
                    <a:pt x="758800" y="2860358"/>
                    <a:pt x="769397" y="2857545"/>
                    <a:pt x="778639" y="2852619"/>
                  </a:cubicBezTo>
                  <a:cubicBezTo>
                    <a:pt x="786646" y="2856890"/>
                    <a:pt x="795665" y="2859539"/>
                    <a:pt x="805250" y="2860194"/>
                  </a:cubicBezTo>
                  <a:cubicBezTo>
                    <a:pt x="798329" y="2869079"/>
                    <a:pt x="772507" y="2892966"/>
                    <a:pt x="747519" y="2914456"/>
                  </a:cubicBezTo>
                  <a:close/>
                  <a:moveTo>
                    <a:pt x="661169" y="2833301"/>
                  </a:moveTo>
                  <a:cubicBezTo>
                    <a:pt x="664681" y="2822168"/>
                    <a:pt x="666601" y="2810381"/>
                    <a:pt x="666705" y="2798163"/>
                  </a:cubicBezTo>
                  <a:lnTo>
                    <a:pt x="667688" y="2797061"/>
                  </a:lnTo>
                  <a:lnTo>
                    <a:pt x="666705" y="2795974"/>
                  </a:lnTo>
                  <a:cubicBezTo>
                    <a:pt x="666601" y="2783666"/>
                    <a:pt x="664652" y="2771790"/>
                    <a:pt x="661095" y="2760583"/>
                  </a:cubicBezTo>
                  <a:cubicBezTo>
                    <a:pt x="670560" y="2751043"/>
                    <a:pt x="678418" y="2743721"/>
                    <a:pt x="682719" y="2740759"/>
                  </a:cubicBezTo>
                  <a:cubicBezTo>
                    <a:pt x="683359" y="2750150"/>
                    <a:pt x="686083" y="2758991"/>
                    <a:pt x="690488" y="2766819"/>
                  </a:cubicBezTo>
                  <a:cubicBezTo>
                    <a:pt x="685443" y="2775809"/>
                    <a:pt x="682570" y="2786122"/>
                    <a:pt x="682570" y="2797076"/>
                  </a:cubicBezTo>
                  <a:cubicBezTo>
                    <a:pt x="682570" y="2808030"/>
                    <a:pt x="685443" y="2818344"/>
                    <a:pt x="690488" y="2827333"/>
                  </a:cubicBezTo>
                  <a:cubicBezTo>
                    <a:pt x="686113" y="2835131"/>
                    <a:pt x="683389" y="2843912"/>
                    <a:pt x="682734" y="2853243"/>
                  </a:cubicBezTo>
                  <a:cubicBezTo>
                    <a:pt x="678448" y="2850133"/>
                    <a:pt x="670605" y="2842781"/>
                    <a:pt x="661169" y="2833301"/>
                  </a:cubicBezTo>
                  <a:close/>
                  <a:moveTo>
                    <a:pt x="604361" y="2853392"/>
                  </a:moveTo>
                  <a:cubicBezTo>
                    <a:pt x="603721" y="2844001"/>
                    <a:pt x="600998" y="2835161"/>
                    <a:pt x="596593" y="2827333"/>
                  </a:cubicBezTo>
                  <a:cubicBezTo>
                    <a:pt x="601638" y="2818344"/>
                    <a:pt x="604510" y="2808030"/>
                    <a:pt x="604510" y="2797076"/>
                  </a:cubicBezTo>
                  <a:cubicBezTo>
                    <a:pt x="604510" y="2786122"/>
                    <a:pt x="601638" y="2775809"/>
                    <a:pt x="596593" y="2766819"/>
                  </a:cubicBezTo>
                  <a:cubicBezTo>
                    <a:pt x="600968" y="2759020"/>
                    <a:pt x="603692" y="2750240"/>
                    <a:pt x="604346" y="2740908"/>
                  </a:cubicBezTo>
                  <a:cubicBezTo>
                    <a:pt x="608633" y="2744018"/>
                    <a:pt x="616461" y="2751371"/>
                    <a:pt x="625912" y="2760851"/>
                  </a:cubicBezTo>
                  <a:cubicBezTo>
                    <a:pt x="622399" y="2771983"/>
                    <a:pt x="620479" y="2783771"/>
                    <a:pt x="620375" y="2795990"/>
                  </a:cubicBezTo>
                  <a:lnTo>
                    <a:pt x="619393" y="2797091"/>
                  </a:lnTo>
                  <a:lnTo>
                    <a:pt x="620375" y="2798177"/>
                  </a:lnTo>
                  <a:cubicBezTo>
                    <a:pt x="620479" y="2810485"/>
                    <a:pt x="622429" y="2822362"/>
                    <a:pt x="625986" y="2833569"/>
                  </a:cubicBezTo>
                  <a:cubicBezTo>
                    <a:pt x="616521" y="2843108"/>
                    <a:pt x="608662" y="2850430"/>
                    <a:pt x="604361" y="2853392"/>
                  </a:cubicBezTo>
                  <a:close/>
                  <a:moveTo>
                    <a:pt x="539532" y="2914456"/>
                  </a:moveTo>
                  <a:cubicBezTo>
                    <a:pt x="514276" y="2893025"/>
                    <a:pt x="488275" y="2869094"/>
                    <a:pt x="481667" y="2860194"/>
                  </a:cubicBezTo>
                  <a:cubicBezTo>
                    <a:pt x="491311" y="2859569"/>
                    <a:pt x="500390" y="2856905"/>
                    <a:pt x="508442" y="2852619"/>
                  </a:cubicBezTo>
                  <a:cubicBezTo>
                    <a:pt x="517684" y="2857545"/>
                    <a:pt x="528280" y="2860358"/>
                    <a:pt x="539547" y="2860358"/>
                  </a:cubicBezTo>
                  <a:cubicBezTo>
                    <a:pt x="550813" y="2860358"/>
                    <a:pt x="561410" y="2857545"/>
                    <a:pt x="570652" y="2852619"/>
                  </a:cubicBezTo>
                  <a:cubicBezTo>
                    <a:pt x="578659" y="2856890"/>
                    <a:pt x="587678" y="2859539"/>
                    <a:pt x="597262" y="2860194"/>
                  </a:cubicBezTo>
                  <a:cubicBezTo>
                    <a:pt x="590342" y="2869079"/>
                    <a:pt x="564505" y="2892966"/>
                    <a:pt x="539532" y="2914456"/>
                  </a:cubicBezTo>
                  <a:close/>
                  <a:moveTo>
                    <a:pt x="453167" y="2833301"/>
                  </a:moveTo>
                  <a:cubicBezTo>
                    <a:pt x="456679" y="2822168"/>
                    <a:pt x="458599" y="2810381"/>
                    <a:pt x="458703" y="2798163"/>
                  </a:cubicBezTo>
                  <a:lnTo>
                    <a:pt x="459685" y="2797061"/>
                  </a:lnTo>
                  <a:lnTo>
                    <a:pt x="458703" y="2795974"/>
                  </a:lnTo>
                  <a:cubicBezTo>
                    <a:pt x="458599" y="2783666"/>
                    <a:pt x="456649" y="2771790"/>
                    <a:pt x="453092" y="2760583"/>
                  </a:cubicBezTo>
                  <a:cubicBezTo>
                    <a:pt x="462558" y="2751043"/>
                    <a:pt x="470416" y="2743721"/>
                    <a:pt x="474717" y="2740759"/>
                  </a:cubicBezTo>
                  <a:cubicBezTo>
                    <a:pt x="475357" y="2750150"/>
                    <a:pt x="478081" y="2758991"/>
                    <a:pt x="482486" y="2766819"/>
                  </a:cubicBezTo>
                  <a:cubicBezTo>
                    <a:pt x="477441" y="2775809"/>
                    <a:pt x="474568" y="2786122"/>
                    <a:pt x="474568" y="2797076"/>
                  </a:cubicBezTo>
                  <a:cubicBezTo>
                    <a:pt x="474568" y="2808030"/>
                    <a:pt x="477441" y="2818344"/>
                    <a:pt x="482486" y="2827333"/>
                  </a:cubicBezTo>
                  <a:cubicBezTo>
                    <a:pt x="478110" y="2835131"/>
                    <a:pt x="475387" y="2843912"/>
                    <a:pt x="474732" y="2853243"/>
                  </a:cubicBezTo>
                  <a:cubicBezTo>
                    <a:pt x="470446" y="2850133"/>
                    <a:pt x="462617" y="2842781"/>
                    <a:pt x="453167" y="2833301"/>
                  </a:cubicBezTo>
                  <a:close/>
                  <a:moveTo>
                    <a:pt x="396374" y="2853392"/>
                  </a:moveTo>
                  <a:cubicBezTo>
                    <a:pt x="395734" y="2844001"/>
                    <a:pt x="393010" y="2835161"/>
                    <a:pt x="388605" y="2827333"/>
                  </a:cubicBezTo>
                  <a:cubicBezTo>
                    <a:pt x="393650" y="2818344"/>
                    <a:pt x="396523" y="2808030"/>
                    <a:pt x="396523" y="2797076"/>
                  </a:cubicBezTo>
                  <a:cubicBezTo>
                    <a:pt x="396523" y="2786122"/>
                    <a:pt x="393650" y="2775809"/>
                    <a:pt x="388605" y="2766819"/>
                  </a:cubicBezTo>
                  <a:cubicBezTo>
                    <a:pt x="392981" y="2759020"/>
                    <a:pt x="395704" y="2750240"/>
                    <a:pt x="396359" y="2740908"/>
                  </a:cubicBezTo>
                  <a:cubicBezTo>
                    <a:pt x="400645" y="2744018"/>
                    <a:pt x="408474" y="2751371"/>
                    <a:pt x="417924" y="2760851"/>
                  </a:cubicBezTo>
                  <a:cubicBezTo>
                    <a:pt x="414412" y="2771983"/>
                    <a:pt x="412492" y="2783771"/>
                    <a:pt x="412388" y="2795990"/>
                  </a:cubicBezTo>
                  <a:lnTo>
                    <a:pt x="411406" y="2797091"/>
                  </a:lnTo>
                  <a:lnTo>
                    <a:pt x="412388" y="2798177"/>
                  </a:lnTo>
                  <a:cubicBezTo>
                    <a:pt x="412492" y="2810485"/>
                    <a:pt x="414442" y="2822362"/>
                    <a:pt x="417999" y="2833569"/>
                  </a:cubicBezTo>
                  <a:cubicBezTo>
                    <a:pt x="408533" y="2843108"/>
                    <a:pt x="400660" y="2850430"/>
                    <a:pt x="396374" y="2853392"/>
                  </a:cubicBezTo>
                  <a:close/>
                  <a:moveTo>
                    <a:pt x="331530" y="2914456"/>
                  </a:moveTo>
                  <a:cubicBezTo>
                    <a:pt x="306273" y="2893025"/>
                    <a:pt x="280273" y="2869094"/>
                    <a:pt x="273665" y="2860194"/>
                  </a:cubicBezTo>
                  <a:cubicBezTo>
                    <a:pt x="283309" y="2859569"/>
                    <a:pt x="292388" y="2856905"/>
                    <a:pt x="300439" y="2852619"/>
                  </a:cubicBezTo>
                  <a:cubicBezTo>
                    <a:pt x="309682" y="2857545"/>
                    <a:pt x="320278" y="2860358"/>
                    <a:pt x="331544" y="2860358"/>
                  </a:cubicBezTo>
                  <a:cubicBezTo>
                    <a:pt x="342811" y="2860358"/>
                    <a:pt x="353407" y="2857545"/>
                    <a:pt x="362650" y="2852619"/>
                  </a:cubicBezTo>
                  <a:cubicBezTo>
                    <a:pt x="370657" y="2856890"/>
                    <a:pt x="379676" y="2859539"/>
                    <a:pt x="389260" y="2860194"/>
                  </a:cubicBezTo>
                  <a:cubicBezTo>
                    <a:pt x="382340" y="2869079"/>
                    <a:pt x="356518" y="2892966"/>
                    <a:pt x="331530" y="2914456"/>
                  </a:cubicBezTo>
                  <a:close/>
                  <a:moveTo>
                    <a:pt x="243676" y="2831783"/>
                  </a:moveTo>
                  <a:cubicBezTo>
                    <a:pt x="246995" y="2820799"/>
                    <a:pt x="248811" y="2809176"/>
                    <a:pt x="248915" y="2797150"/>
                  </a:cubicBezTo>
                  <a:lnTo>
                    <a:pt x="249853" y="2796079"/>
                  </a:lnTo>
                  <a:lnTo>
                    <a:pt x="248915" y="2795022"/>
                  </a:lnTo>
                  <a:cubicBezTo>
                    <a:pt x="248811" y="2783458"/>
                    <a:pt x="247114" y="2772281"/>
                    <a:pt x="244034" y="2761670"/>
                  </a:cubicBezTo>
                  <a:cubicBezTo>
                    <a:pt x="253975" y="2751609"/>
                    <a:pt x="262265" y="2743855"/>
                    <a:pt x="266730" y="2740774"/>
                  </a:cubicBezTo>
                  <a:cubicBezTo>
                    <a:pt x="267370" y="2750165"/>
                    <a:pt x="270093" y="2759006"/>
                    <a:pt x="274499" y="2766834"/>
                  </a:cubicBezTo>
                  <a:cubicBezTo>
                    <a:pt x="269453" y="2775823"/>
                    <a:pt x="266581" y="2786137"/>
                    <a:pt x="266581" y="2797091"/>
                  </a:cubicBezTo>
                  <a:cubicBezTo>
                    <a:pt x="266581" y="2808044"/>
                    <a:pt x="269453" y="2818358"/>
                    <a:pt x="274499" y="2827348"/>
                  </a:cubicBezTo>
                  <a:cubicBezTo>
                    <a:pt x="270123" y="2835146"/>
                    <a:pt x="267400" y="2843927"/>
                    <a:pt x="266745" y="2853259"/>
                  </a:cubicBezTo>
                  <a:cubicBezTo>
                    <a:pt x="262235" y="2849970"/>
                    <a:pt x="253782" y="2842007"/>
                    <a:pt x="243676" y="2831783"/>
                  </a:cubicBezTo>
                  <a:close/>
                  <a:moveTo>
                    <a:pt x="188268" y="2852321"/>
                  </a:moveTo>
                  <a:cubicBezTo>
                    <a:pt x="187643" y="2842960"/>
                    <a:pt x="184979" y="2834149"/>
                    <a:pt x="180707" y="2826335"/>
                  </a:cubicBezTo>
                  <a:cubicBezTo>
                    <a:pt x="185618" y="2817346"/>
                    <a:pt x="188416" y="2807033"/>
                    <a:pt x="188416" y="2796079"/>
                  </a:cubicBezTo>
                  <a:cubicBezTo>
                    <a:pt x="188416" y="2785125"/>
                    <a:pt x="185618" y="2774826"/>
                    <a:pt x="180707" y="2765822"/>
                  </a:cubicBezTo>
                  <a:cubicBezTo>
                    <a:pt x="184949" y="2758053"/>
                    <a:pt x="187598" y="2749302"/>
                    <a:pt x="188253" y="2740000"/>
                  </a:cubicBezTo>
                  <a:cubicBezTo>
                    <a:pt x="192569" y="2743260"/>
                    <a:pt x="200486" y="2750924"/>
                    <a:pt x="209952" y="2760732"/>
                  </a:cubicBezTo>
                  <a:cubicBezTo>
                    <a:pt x="206425" y="2771895"/>
                    <a:pt x="204490" y="2783726"/>
                    <a:pt x="204386" y="2795974"/>
                  </a:cubicBezTo>
                  <a:lnTo>
                    <a:pt x="203403" y="2797076"/>
                  </a:lnTo>
                  <a:lnTo>
                    <a:pt x="204386" y="2798163"/>
                  </a:lnTo>
                  <a:cubicBezTo>
                    <a:pt x="204490" y="2809950"/>
                    <a:pt x="206306" y="2821350"/>
                    <a:pt x="209595" y="2832140"/>
                  </a:cubicBezTo>
                  <a:cubicBezTo>
                    <a:pt x="200293" y="2841799"/>
                    <a:pt x="192539" y="2849255"/>
                    <a:pt x="188268" y="2852321"/>
                  </a:cubicBezTo>
                  <a:close/>
                  <a:moveTo>
                    <a:pt x="125150" y="2913429"/>
                  </a:moveTo>
                  <a:cubicBezTo>
                    <a:pt x="100578" y="2891984"/>
                    <a:pt x="75307" y="2868067"/>
                    <a:pt x="68937" y="2859212"/>
                  </a:cubicBezTo>
                  <a:cubicBezTo>
                    <a:pt x="78299" y="2858587"/>
                    <a:pt x="87109" y="2855923"/>
                    <a:pt x="94923" y="2851651"/>
                  </a:cubicBezTo>
                  <a:cubicBezTo>
                    <a:pt x="103912" y="2856562"/>
                    <a:pt x="114226" y="2859360"/>
                    <a:pt x="125179" y="2859360"/>
                  </a:cubicBezTo>
                  <a:cubicBezTo>
                    <a:pt x="136133" y="2859360"/>
                    <a:pt x="146447" y="2856562"/>
                    <a:pt x="155436" y="2851651"/>
                  </a:cubicBezTo>
                  <a:cubicBezTo>
                    <a:pt x="163205" y="2855893"/>
                    <a:pt x="171956" y="2858542"/>
                    <a:pt x="181258" y="2859197"/>
                  </a:cubicBezTo>
                  <a:cubicBezTo>
                    <a:pt x="174546" y="2868037"/>
                    <a:pt x="149453" y="2891909"/>
                    <a:pt x="125150" y="2913429"/>
                  </a:cubicBezTo>
                  <a:close/>
                  <a:moveTo>
                    <a:pt x="7813" y="2796064"/>
                  </a:moveTo>
                  <a:cubicBezTo>
                    <a:pt x="29260" y="2771493"/>
                    <a:pt x="53176" y="2746222"/>
                    <a:pt x="62032" y="2739851"/>
                  </a:cubicBezTo>
                  <a:cubicBezTo>
                    <a:pt x="62657" y="2749213"/>
                    <a:pt x="65321" y="2758023"/>
                    <a:pt x="69592" y="2765837"/>
                  </a:cubicBezTo>
                  <a:cubicBezTo>
                    <a:pt x="64681" y="2774826"/>
                    <a:pt x="61883" y="2785140"/>
                    <a:pt x="61883" y="2796094"/>
                  </a:cubicBezTo>
                  <a:cubicBezTo>
                    <a:pt x="61883" y="2807047"/>
                    <a:pt x="64681" y="2817361"/>
                    <a:pt x="69592" y="2826351"/>
                  </a:cubicBezTo>
                  <a:cubicBezTo>
                    <a:pt x="65350" y="2834119"/>
                    <a:pt x="62701" y="2842871"/>
                    <a:pt x="62046" y="2852172"/>
                  </a:cubicBezTo>
                  <a:cubicBezTo>
                    <a:pt x="53206" y="2845475"/>
                    <a:pt x="29334" y="2820382"/>
                    <a:pt x="7813" y="2796064"/>
                  </a:cubicBezTo>
                  <a:close/>
                  <a:moveTo>
                    <a:pt x="68878" y="2655407"/>
                  </a:moveTo>
                  <a:cubicBezTo>
                    <a:pt x="78254" y="2654781"/>
                    <a:pt x="87079" y="2652073"/>
                    <a:pt x="94908" y="2647741"/>
                  </a:cubicBezTo>
                  <a:cubicBezTo>
                    <a:pt x="103897" y="2652727"/>
                    <a:pt x="114211" y="2655570"/>
                    <a:pt x="125165" y="2655570"/>
                  </a:cubicBezTo>
                  <a:cubicBezTo>
                    <a:pt x="136118" y="2655570"/>
                    <a:pt x="146432" y="2652727"/>
                    <a:pt x="155421" y="2647741"/>
                  </a:cubicBezTo>
                  <a:cubicBezTo>
                    <a:pt x="163205" y="2652058"/>
                    <a:pt x="171971" y="2654751"/>
                    <a:pt x="181288" y="2655391"/>
                  </a:cubicBezTo>
                  <a:cubicBezTo>
                    <a:pt x="178058" y="2659767"/>
                    <a:pt x="170364" y="2667819"/>
                    <a:pt x="160511" y="2677477"/>
                  </a:cubicBezTo>
                  <a:cubicBezTo>
                    <a:pt x="149632" y="2674233"/>
                    <a:pt x="138127" y="2672433"/>
                    <a:pt x="126221" y="2672328"/>
                  </a:cubicBezTo>
                  <a:lnTo>
                    <a:pt x="125150" y="2671390"/>
                  </a:lnTo>
                  <a:lnTo>
                    <a:pt x="124093" y="2672328"/>
                  </a:lnTo>
                  <a:cubicBezTo>
                    <a:pt x="112097" y="2672433"/>
                    <a:pt x="100519" y="2674248"/>
                    <a:pt x="89550" y="2677552"/>
                  </a:cubicBezTo>
                  <a:cubicBezTo>
                    <a:pt x="79623" y="2667863"/>
                    <a:pt x="71973" y="2659782"/>
                    <a:pt x="68878" y="2655407"/>
                  </a:cubicBezTo>
                  <a:close/>
                  <a:moveTo>
                    <a:pt x="7799" y="2591381"/>
                  </a:moveTo>
                  <a:cubicBezTo>
                    <a:pt x="29230" y="2566452"/>
                    <a:pt x="53161" y="2540794"/>
                    <a:pt x="62046" y="2534290"/>
                  </a:cubicBezTo>
                  <a:cubicBezTo>
                    <a:pt x="62672" y="2543800"/>
                    <a:pt x="65336" y="2552745"/>
                    <a:pt x="69622" y="2560692"/>
                  </a:cubicBezTo>
                  <a:cubicBezTo>
                    <a:pt x="64696" y="2569815"/>
                    <a:pt x="61898" y="2580278"/>
                    <a:pt x="61898" y="2591395"/>
                  </a:cubicBezTo>
                  <a:cubicBezTo>
                    <a:pt x="61898" y="2602513"/>
                    <a:pt x="64696" y="2612975"/>
                    <a:pt x="69622" y="2622098"/>
                  </a:cubicBezTo>
                  <a:cubicBezTo>
                    <a:pt x="65365" y="2629987"/>
                    <a:pt x="62701" y="2638887"/>
                    <a:pt x="62061" y="2648337"/>
                  </a:cubicBezTo>
                  <a:cubicBezTo>
                    <a:pt x="53176" y="2641521"/>
                    <a:pt x="29304" y="2616041"/>
                    <a:pt x="7799" y="2591381"/>
                  </a:cubicBezTo>
                  <a:close/>
                  <a:moveTo>
                    <a:pt x="88925" y="2506177"/>
                  </a:moveTo>
                  <a:cubicBezTo>
                    <a:pt x="100057" y="2509644"/>
                    <a:pt x="111859" y="2511534"/>
                    <a:pt x="124078" y="2511653"/>
                  </a:cubicBezTo>
                  <a:lnTo>
                    <a:pt x="125165" y="2512606"/>
                  </a:lnTo>
                  <a:lnTo>
                    <a:pt x="126236" y="2511639"/>
                  </a:lnTo>
                  <a:cubicBezTo>
                    <a:pt x="138544" y="2511534"/>
                    <a:pt x="150436" y="2509599"/>
                    <a:pt x="161642" y="2506087"/>
                  </a:cubicBezTo>
                  <a:cubicBezTo>
                    <a:pt x="171137" y="2515389"/>
                    <a:pt x="178430" y="2523113"/>
                    <a:pt x="181422" y="2527369"/>
                  </a:cubicBezTo>
                  <a:cubicBezTo>
                    <a:pt x="172045" y="2527994"/>
                    <a:pt x="163220" y="2530704"/>
                    <a:pt x="155392" y="2535034"/>
                  </a:cubicBezTo>
                  <a:cubicBezTo>
                    <a:pt x="146402" y="2530049"/>
                    <a:pt x="136088" y="2527206"/>
                    <a:pt x="125135" y="2527206"/>
                  </a:cubicBezTo>
                  <a:cubicBezTo>
                    <a:pt x="114181" y="2527206"/>
                    <a:pt x="103867" y="2530049"/>
                    <a:pt x="94878" y="2535034"/>
                  </a:cubicBezTo>
                  <a:cubicBezTo>
                    <a:pt x="87094" y="2530718"/>
                    <a:pt x="78328" y="2528024"/>
                    <a:pt x="69012" y="2527385"/>
                  </a:cubicBezTo>
                  <a:cubicBezTo>
                    <a:pt x="72167" y="2523143"/>
                    <a:pt x="79489" y="2515449"/>
                    <a:pt x="88925" y="2506177"/>
                  </a:cubicBezTo>
                  <a:close/>
                  <a:moveTo>
                    <a:pt x="68878" y="2450113"/>
                  </a:moveTo>
                  <a:cubicBezTo>
                    <a:pt x="78254" y="2449488"/>
                    <a:pt x="87079" y="2446779"/>
                    <a:pt x="94908" y="2442448"/>
                  </a:cubicBezTo>
                  <a:cubicBezTo>
                    <a:pt x="103897" y="2447434"/>
                    <a:pt x="114211" y="2450276"/>
                    <a:pt x="125165" y="2450276"/>
                  </a:cubicBezTo>
                  <a:cubicBezTo>
                    <a:pt x="136118" y="2450276"/>
                    <a:pt x="146432" y="2447434"/>
                    <a:pt x="155421" y="2442448"/>
                  </a:cubicBezTo>
                  <a:cubicBezTo>
                    <a:pt x="163205" y="2446764"/>
                    <a:pt x="171971" y="2449458"/>
                    <a:pt x="181288" y="2450098"/>
                  </a:cubicBezTo>
                  <a:cubicBezTo>
                    <a:pt x="178147" y="2454340"/>
                    <a:pt x="170825" y="2462049"/>
                    <a:pt x="161389" y="2471321"/>
                  </a:cubicBezTo>
                  <a:cubicBezTo>
                    <a:pt x="150257" y="2467853"/>
                    <a:pt x="138455" y="2465963"/>
                    <a:pt x="126236" y="2465844"/>
                  </a:cubicBezTo>
                  <a:lnTo>
                    <a:pt x="125150" y="2464891"/>
                  </a:lnTo>
                  <a:lnTo>
                    <a:pt x="124078" y="2465859"/>
                  </a:lnTo>
                  <a:cubicBezTo>
                    <a:pt x="111770" y="2465963"/>
                    <a:pt x="99879" y="2467898"/>
                    <a:pt x="88672" y="2471410"/>
                  </a:cubicBezTo>
                  <a:cubicBezTo>
                    <a:pt x="79177" y="2462094"/>
                    <a:pt x="71869" y="2454354"/>
                    <a:pt x="68878" y="2450113"/>
                  </a:cubicBezTo>
                  <a:close/>
                  <a:moveTo>
                    <a:pt x="7799" y="2386087"/>
                  </a:moveTo>
                  <a:cubicBezTo>
                    <a:pt x="29230" y="2361143"/>
                    <a:pt x="53161" y="2335500"/>
                    <a:pt x="62046" y="2328996"/>
                  </a:cubicBezTo>
                  <a:cubicBezTo>
                    <a:pt x="62672" y="2338507"/>
                    <a:pt x="65336" y="2347451"/>
                    <a:pt x="69622" y="2355399"/>
                  </a:cubicBezTo>
                  <a:cubicBezTo>
                    <a:pt x="64696" y="2364522"/>
                    <a:pt x="61898" y="2374985"/>
                    <a:pt x="61898" y="2386102"/>
                  </a:cubicBezTo>
                  <a:cubicBezTo>
                    <a:pt x="61898" y="2397219"/>
                    <a:pt x="64696" y="2407682"/>
                    <a:pt x="69622" y="2416805"/>
                  </a:cubicBezTo>
                  <a:cubicBezTo>
                    <a:pt x="65365" y="2424693"/>
                    <a:pt x="62701" y="2433593"/>
                    <a:pt x="62061" y="2443044"/>
                  </a:cubicBezTo>
                  <a:cubicBezTo>
                    <a:pt x="53176" y="2436227"/>
                    <a:pt x="29304" y="2410748"/>
                    <a:pt x="7799" y="2386087"/>
                  </a:cubicBezTo>
                  <a:close/>
                  <a:moveTo>
                    <a:pt x="88925" y="2300883"/>
                  </a:moveTo>
                  <a:cubicBezTo>
                    <a:pt x="100057" y="2304351"/>
                    <a:pt x="111859" y="2306241"/>
                    <a:pt x="124078" y="2306360"/>
                  </a:cubicBezTo>
                  <a:lnTo>
                    <a:pt x="125165" y="2307312"/>
                  </a:lnTo>
                  <a:lnTo>
                    <a:pt x="126236" y="2306345"/>
                  </a:lnTo>
                  <a:cubicBezTo>
                    <a:pt x="138544" y="2306241"/>
                    <a:pt x="150436" y="2304306"/>
                    <a:pt x="161642" y="2300794"/>
                  </a:cubicBezTo>
                  <a:cubicBezTo>
                    <a:pt x="171137" y="2310095"/>
                    <a:pt x="178430" y="2317819"/>
                    <a:pt x="181422" y="2322076"/>
                  </a:cubicBezTo>
                  <a:cubicBezTo>
                    <a:pt x="172045" y="2322701"/>
                    <a:pt x="163220" y="2325410"/>
                    <a:pt x="155392" y="2329741"/>
                  </a:cubicBezTo>
                  <a:cubicBezTo>
                    <a:pt x="146402" y="2324755"/>
                    <a:pt x="136088" y="2321912"/>
                    <a:pt x="125135" y="2321912"/>
                  </a:cubicBezTo>
                  <a:cubicBezTo>
                    <a:pt x="114181" y="2321912"/>
                    <a:pt x="103867" y="2324755"/>
                    <a:pt x="94878" y="2329741"/>
                  </a:cubicBezTo>
                  <a:cubicBezTo>
                    <a:pt x="87094" y="2325425"/>
                    <a:pt x="78328" y="2322731"/>
                    <a:pt x="69012" y="2322091"/>
                  </a:cubicBezTo>
                  <a:cubicBezTo>
                    <a:pt x="72167" y="2317849"/>
                    <a:pt x="79489" y="2310140"/>
                    <a:pt x="88925" y="2300883"/>
                  </a:cubicBezTo>
                  <a:close/>
                  <a:moveTo>
                    <a:pt x="68878" y="2244805"/>
                  </a:moveTo>
                  <a:cubicBezTo>
                    <a:pt x="78254" y="2244179"/>
                    <a:pt x="87079" y="2241471"/>
                    <a:pt x="94908" y="2237140"/>
                  </a:cubicBezTo>
                  <a:cubicBezTo>
                    <a:pt x="103897" y="2242126"/>
                    <a:pt x="114211" y="2244968"/>
                    <a:pt x="125165" y="2244968"/>
                  </a:cubicBezTo>
                  <a:cubicBezTo>
                    <a:pt x="136118" y="2244968"/>
                    <a:pt x="146432" y="2242126"/>
                    <a:pt x="155421" y="2237140"/>
                  </a:cubicBezTo>
                  <a:cubicBezTo>
                    <a:pt x="163205" y="2241456"/>
                    <a:pt x="171971" y="2244149"/>
                    <a:pt x="181288" y="2244790"/>
                  </a:cubicBezTo>
                  <a:cubicBezTo>
                    <a:pt x="178147" y="2249031"/>
                    <a:pt x="170825" y="2256741"/>
                    <a:pt x="161389" y="2265998"/>
                  </a:cubicBezTo>
                  <a:cubicBezTo>
                    <a:pt x="150257" y="2262530"/>
                    <a:pt x="138455" y="2260640"/>
                    <a:pt x="126236" y="2260521"/>
                  </a:cubicBezTo>
                  <a:lnTo>
                    <a:pt x="125150" y="2259568"/>
                  </a:lnTo>
                  <a:lnTo>
                    <a:pt x="124078" y="2260535"/>
                  </a:lnTo>
                  <a:cubicBezTo>
                    <a:pt x="111770" y="2260640"/>
                    <a:pt x="99879" y="2262575"/>
                    <a:pt x="88672" y="2266087"/>
                  </a:cubicBezTo>
                  <a:cubicBezTo>
                    <a:pt x="79177" y="2256800"/>
                    <a:pt x="71869" y="2249061"/>
                    <a:pt x="68878" y="2244805"/>
                  </a:cubicBezTo>
                  <a:close/>
                  <a:moveTo>
                    <a:pt x="7799" y="2180779"/>
                  </a:moveTo>
                  <a:cubicBezTo>
                    <a:pt x="29230" y="2155850"/>
                    <a:pt x="53161" y="2130192"/>
                    <a:pt x="62046" y="2123688"/>
                  </a:cubicBezTo>
                  <a:cubicBezTo>
                    <a:pt x="62672" y="2133198"/>
                    <a:pt x="65336" y="2142143"/>
                    <a:pt x="69622" y="2150090"/>
                  </a:cubicBezTo>
                  <a:cubicBezTo>
                    <a:pt x="64696" y="2159214"/>
                    <a:pt x="61898" y="2169676"/>
                    <a:pt x="61898" y="2180794"/>
                  </a:cubicBezTo>
                  <a:cubicBezTo>
                    <a:pt x="61898" y="2191911"/>
                    <a:pt x="64696" y="2202374"/>
                    <a:pt x="69622" y="2211497"/>
                  </a:cubicBezTo>
                  <a:cubicBezTo>
                    <a:pt x="65365" y="2219385"/>
                    <a:pt x="62701" y="2228285"/>
                    <a:pt x="62061" y="2237735"/>
                  </a:cubicBezTo>
                  <a:cubicBezTo>
                    <a:pt x="53176" y="2230934"/>
                    <a:pt x="29304" y="2205454"/>
                    <a:pt x="7799" y="2180779"/>
                  </a:cubicBezTo>
                  <a:close/>
                  <a:moveTo>
                    <a:pt x="88925" y="2095575"/>
                  </a:moveTo>
                  <a:cubicBezTo>
                    <a:pt x="100057" y="2099042"/>
                    <a:pt x="111859" y="2100932"/>
                    <a:pt x="124078" y="2101051"/>
                  </a:cubicBezTo>
                  <a:lnTo>
                    <a:pt x="125165" y="2102004"/>
                  </a:lnTo>
                  <a:lnTo>
                    <a:pt x="126236" y="2101036"/>
                  </a:lnTo>
                  <a:cubicBezTo>
                    <a:pt x="138544" y="2100932"/>
                    <a:pt x="150436" y="2098998"/>
                    <a:pt x="161642" y="2095485"/>
                  </a:cubicBezTo>
                  <a:cubicBezTo>
                    <a:pt x="171137" y="2104787"/>
                    <a:pt x="178430" y="2112511"/>
                    <a:pt x="181422" y="2116768"/>
                  </a:cubicBezTo>
                  <a:cubicBezTo>
                    <a:pt x="172045" y="2117393"/>
                    <a:pt x="163220" y="2120101"/>
                    <a:pt x="155392" y="2124432"/>
                  </a:cubicBezTo>
                  <a:cubicBezTo>
                    <a:pt x="146402" y="2119447"/>
                    <a:pt x="136088" y="2116604"/>
                    <a:pt x="125135" y="2116604"/>
                  </a:cubicBezTo>
                  <a:cubicBezTo>
                    <a:pt x="114181" y="2116604"/>
                    <a:pt x="103867" y="2119447"/>
                    <a:pt x="94878" y="2124432"/>
                  </a:cubicBezTo>
                  <a:cubicBezTo>
                    <a:pt x="87094" y="2120116"/>
                    <a:pt x="78328" y="2117422"/>
                    <a:pt x="69012" y="2116783"/>
                  </a:cubicBezTo>
                  <a:cubicBezTo>
                    <a:pt x="72167" y="2112556"/>
                    <a:pt x="79489" y="2104847"/>
                    <a:pt x="88925" y="2095575"/>
                  </a:cubicBezTo>
                  <a:close/>
                  <a:moveTo>
                    <a:pt x="68878" y="2039511"/>
                  </a:moveTo>
                  <a:cubicBezTo>
                    <a:pt x="78254" y="2038886"/>
                    <a:pt x="87079" y="2036177"/>
                    <a:pt x="94908" y="2031846"/>
                  </a:cubicBezTo>
                  <a:cubicBezTo>
                    <a:pt x="103897" y="2036832"/>
                    <a:pt x="114211" y="2039675"/>
                    <a:pt x="125165" y="2039675"/>
                  </a:cubicBezTo>
                  <a:cubicBezTo>
                    <a:pt x="136118" y="2039675"/>
                    <a:pt x="146432" y="2036832"/>
                    <a:pt x="155421" y="2031846"/>
                  </a:cubicBezTo>
                  <a:cubicBezTo>
                    <a:pt x="163205" y="2036162"/>
                    <a:pt x="171971" y="2038856"/>
                    <a:pt x="181288" y="2039496"/>
                  </a:cubicBezTo>
                  <a:cubicBezTo>
                    <a:pt x="178147" y="2043738"/>
                    <a:pt x="170825" y="2051447"/>
                    <a:pt x="161389" y="2060719"/>
                  </a:cubicBezTo>
                  <a:cubicBezTo>
                    <a:pt x="150257" y="2057251"/>
                    <a:pt x="138455" y="2055361"/>
                    <a:pt x="126236" y="2055242"/>
                  </a:cubicBezTo>
                  <a:lnTo>
                    <a:pt x="125150" y="2054275"/>
                  </a:lnTo>
                  <a:lnTo>
                    <a:pt x="124078" y="2055242"/>
                  </a:lnTo>
                  <a:cubicBezTo>
                    <a:pt x="111770" y="2055346"/>
                    <a:pt x="99879" y="2057281"/>
                    <a:pt x="88672" y="2060793"/>
                  </a:cubicBezTo>
                  <a:cubicBezTo>
                    <a:pt x="79177" y="2051491"/>
                    <a:pt x="71869" y="2043767"/>
                    <a:pt x="68878" y="2039511"/>
                  </a:cubicBezTo>
                  <a:close/>
                  <a:moveTo>
                    <a:pt x="7799" y="1975485"/>
                  </a:moveTo>
                  <a:cubicBezTo>
                    <a:pt x="29230" y="1950557"/>
                    <a:pt x="53161" y="1924898"/>
                    <a:pt x="62046" y="1918395"/>
                  </a:cubicBezTo>
                  <a:cubicBezTo>
                    <a:pt x="62672" y="1927905"/>
                    <a:pt x="65336" y="1936849"/>
                    <a:pt x="69622" y="1944797"/>
                  </a:cubicBezTo>
                  <a:cubicBezTo>
                    <a:pt x="64696" y="1953920"/>
                    <a:pt x="61898" y="1964382"/>
                    <a:pt x="61898" y="1975500"/>
                  </a:cubicBezTo>
                  <a:cubicBezTo>
                    <a:pt x="61898" y="1986618"/>
                    <a:pt x="64696" y="1997080"/>
                    <a:pt x="69622" y="2006203"/>
                  </a:cubicBezTo>
                  <a:cubicBezTo>
                    <a:pt x="65365" y="2014091"/>
                    <a:pt x="62701" y="2022991"/>
                    <a:pt x="62061" y="2032441"/>
                  </a:cubicBezTo>
                  <a:cubicBezTo>
                    <a:pt x="53176" y="2025625"/>
                    <a:pt x="29304" y="2000146"/>
                    <a:pt x="7799" y="1975485"/>
                  </a:cubicBezTo>
                  <a:close/>
                  <a:moveTo>
                    <a:pt x="88925" y="1890281"/>
                  </a:moveTo>
                  <a:cubicBezTo>
                    <a:pt x="100057" y="1893749"/>
                    <a:pt x="111859" y="1895639"/>
                    <a:pt x="124078" y="1895758"/>
                  </a:cubicBezTo>
                  <a:lnTo>
                    <a:pt x="125165" y="1896710"/>
                  </a:lnTo>
                  <a:lnTo>
                    <a:pt x="126236" y="1895743"/>
                  </a:lnTo>
                  <a:cubicBezTo>
                    <a:pt x="138544" y="1895639"/>
                    <a:pt x="150436" y="1893704"/>
                    <a:pt x="161642" y="1890192"/>
                  </a:cubicBezTo>
                  <a:cubicBezTo>
                    <a:pt x="171137" y="1899493"/>
                    <a:pt x="178430" y="1907218"/>
                    <a:pt x="181422" y="1911474"/>
                  </a:cubicBezTo>
                  <a:cubicBezTo>
                    <a:pt x="172045" y="1912099"/>
                    <a:pt x="163220" y="1914808"/>
                    <a:pt x="155392" y="1919139"/>
                  </a:cubicBezTo>
                  <a:cubicBezTo>
                    <a:pt x="146402" y="1914153"/>
                    <a:pt x="136088" y="1911310"/>
                    <a:pt x="125135" y="1911310"/>
                  </a:cubicBezTo>
                  <a:cubicBezTo>
                    <a:pt x="114181" y="1911310"/>
                    <a:pt x="103867" y="1914153"/>
                    <a:pt x="94878" y="1919139"/>
                  </a:cubicBezTo>
                  <a:cubicBezTo>
                    <a:pt x="87094" y="1914823"/>
                    <a:pt x="78328" y="1912129"/>
                    <a:pt x="69012" y="1911489"/>
                  </a:cubicBezTo>
                  <a:cubicBezTo>
                    <a:pt x="72167" y="1907262"/>
                    <a:pt x="79489" y="1899553"/>
                    <a:pt x="88925" y="1890281"/>
                  </a:cubicBezTo>
                  <a:close/>
                  <a:moveTo>
                    <a:pt x="68878" y="1834217"/>
                  </a:moveTo>
                  <a:cubicBezTo>
                    <a:pt x="78254" y="1833592"/>
                    <a:pt x="87079" y="1830884"/>
                    <a:pt x="94908" y="1826553"/>
                  </a:cubicBezTo>
                  <a:cubicBezTo>
                    <a:pt x="103897" y="1831538"/>
                    <a:pt x="114211" y="1834381"/>
                    <a:pt x="125165" y="1834381"/>
                  </a:cubicBezTo>
                  <a:cubicBezTo>
                    <a:pt x="136118" y="1834381"/>
                    <a:pt x="146432" y="1831538"/>
                    <a:pt x="155421" y="1826553"/>
                  </a:cubicBezTo>
                  <a:cubicBezTo>
                    <a:pt x="163205" y="1830869"/>
                    <a:pt x="171971" y="1833563"/>
                    <a:pt x="181288" y="1834202"/>
                  </a:cubicBezTo>
                  <a:cubicBezTo>
                    <a:pt x="178147" y="1838444"/>
                    <a:pt x="170825" y="1846153"/>
                    <a:pt x="161389" y="1855425"/>
                  </a:cubicBezTo>
                  <a:cubicBezTo>
                    <a:pt x="150257" y="1851958"/>
                    <a:pt x="138455" y="1850068"/>
                    <a:pt x="126236" y="1849949"/>
                  </a:cubicBezTo>
                  <a:lnTo>
                    <a:pt x="125150" y="1848996"/>
                  </a:lnTo>
                  <a:lnTo>
                    <a:pt x="124078" y="1849963"/>
                  </a:lnTo>
                  <a:cubicBezTo>
                    <a:pt x="111770" y="1850068"/>
                    <a:pt x="99879" y="1852002"/>
                    <a:pt x="88672" y="1855515"/>
                  </a:cubicBezTo>
                  <a:cubicBezTo>
                    <a:pt x="79177" y="1846198"/>
                    <a:pt x="71869" y="1838459"/>
                    <a:pt x="68878" y="1834217"/>
                  </a:cubicBezTo>
                  <a:close/>
                  <a:moveTo>
                    <a:pt x="7799" y="1770191"/>
                  </a:moveTo>
                  <a:cubicBezTo>
                    <a:pt x="29230" y="1745263"/>
                    <a:pt x="53161" y="1719605"/>
                    <a:pt x="62046" y="1713101"/>
                  </a:cubicBezTo>
                  <a:cubicBezTo>
                    <a:pt x="62672" y="1722611"/>
                    <a:pt x="65336" y="1731556"/>
                    <a:pt x="69622" y="1739503"/>
                  </a:cubicBezTo>
                  <a:cubicBezTo>
                    <a:pt x="64696" y="1748626"/>
                    <a:pt x="61898" y="1759089"/>
                    <a:pt x="61898" y="1770206"/>
                  </a:cubicBezTo>
                  <a:cubicBezTo>
                    <a:pt x="61898" y="1781324"/>
                    <a:pt x="64696" y="1791786"/>
                    <a:pt x="69622" y="1800910"/>
                  </a:cubicBezTo>
                  <a:cubicBezTo>
                    <a:pt x="65365" y="1808798"/>
                    <a:pt x="62701" y="1817698"/>
                    <a:pt x="62061" y="1827148"/>
                  </a:cubicBezTo>
                  <a:cubicBezTo>
                    <a:pt x="53176" y="1820332"/>
                    <a:pt x="29304" y="1794852"/>
                    <a:pt x="7799" y="1770191"/>
                  </a:cubicBezTo>
                  <a:close/>
                  <a:moveTo>
                    <a:pt x="88925" y="1684987"/>
                  </a:moveTo>
                  <a:cubicBezTo>
                    <a:pt x="100057" y="1688455"/>
                    <a:pt x="111859" y="1690345"/>
                    <a:pt x="124078" y="1690464"/>
                  </a:cubicBezTo>
                  <a:lnTo>
                    <a:pt x="125165" y="1691432"/>
                  </a:lnTo>
                  <a:lnTo>
                    <a:pt x="126236" y="1690464"/>
                  </a:lnTo>
                  <a:cubicBezTo>
                    <a:pt x="138544" y="1690360"/>
                    <a:pt x="150436" y="1688425"/>
                    <a:pt x="161642" y="1684913"/>
                  </a:cubicBezTo>
                  <a:cubicBezTo>
                    <a:pt x="171137" y="1694215"/>
                    <a:pt x="178430" y="1701939"/>
                    <a:pt x="181422" y="1706195"/>
                  </a:cubicBezTo>
                  <a:cubicBezTo>
                    <a:pt x="172045" y="1706821"/>
                    <a:pt x="163220" y="1709529"/>
                    <a:pt x="155392" y="1713860"/>
                  </a:cubicBezTo>
                  <a:cubicBezTo>
                    <a:pt x="146402" y="1708874"/>
                    <a:pt x="136088" y="1706032"/>
                    <a:pt x="125135" y="1706032"/>
                  </a:cubicBezTo>
                  <a:cubicBezTo>
                    <a:pt x="114181" y="1706032"/>
                    <a:pt x="103867" y="1708874"/>
                    <a:pt x="94878" y="1713860"/>
                  </a:cubicBezTo>
                  <a:cubicBezTo>
                    <a:pt x="87094" y="1709544"/>
                    <a:pt x="78328" y="1706850"/>
                    <a:pt x="69012" y="1706210"/>
                  </a:cubicBezTo>
                  <a:cubicBezTo>
                    <a:pt x="72167" y="1701969"/>
                    <a:pt x="79489" y="1694259"/>
                    <a:pt x="88925" y="1684987"/>
                  </a:cubicBezTo>
                  <a:close/>
                  <a:moveTo>
                    <a:pt x="68878" y="1628924"/>
                  </a:moveTo>
                  <a:cubicBezTo>
                    <a:pt x="78254" y="1628299"/>
                    <a:pt x="87079" y="1625590"/>
                    <a:pt x="94908" y="1621259"/>
                  </a:cubicBezTo>
                  <a:cubicBezTo>
                    <a:pt x="103897" y="1626245"/>
                    <a:pt x="114211" y="1629088"/>
                    <a:pt x="125165" y="1629088"/>
                  </a:cubicBezTo>
                  <a:cubicBezTo>
                    <a:pt x="136118" y="1629088"/>
                    <a:pt x="146432" y="1626245"/>
                    <a:pt x="155421" y="1621259"/>
                  </a:cubicBezTo>
                  <a:cubicBezTo>
                    <a:pt x="163205" y="1625575"/>
                    <a:pt x="171971" y="1628269"/>
                    <a:pt x="181288" y="1628909"/>
                  </a:cubicBezTo>
                  <a:cubicBezTo>
                    <a:pt x="178147" y="1633151"/>
                    <a:pt x="170825" y="1640860"/>
                    <a:pt x="161389" y="1650117"/>
                  </a:cubicBezTo>
                  <a:cubicBezTo>
                    <a:pt x="150257" y="1646649"/>
                    <a:pt x="138455" y="1644759"/>
                    <a:pt x="126236" y="1644640"/>
                  </a:cubicBezTo>
                  <a:lnTo>
                    <a:pt x="125150" y="1643673"/>
                  </a:lnTo>
                  <a:lnTo>
                    <a:pt x="124078" y="1644640"/>
                  </a:lnTo>
                  <a:cubicBezTo>
                    <a:pt x="111770" y="1644744"/>
                    <a:pt x="99879" y="1646679"/>
                    <a:pt x="88672" y="1650191"/>
                  </a:cubicBezTo>
                  <a:cubicBezTo>
                    <a:pt x="79162" y="1640905"/>
                    <a:pt x="71869" y="1633166"/>
                    <a:pt x="68878" y="1628924"/>
                  </a:cubicBezTo>
                  <a:close/>
                  <a:moveTo>
                    <a:pt x="7799" y="1564898"/>
                  </a:moveTo>
                  <a:cubicBezTo>
                    <a:pt x="29230" y="1539969"/>
                    <a:pt x="53161" y="1514311"/>
                    <a:pt x="62046" y="1507807"/>
                  </a:cubicBezTo>
                  <a:cubicBezTo>
                    <a:pt x="62672" y="1517318"/>
                    <a:pt x="65336" y="1526262"/>
                    <a:pt x="69622" y="1534210"/>
                  </a:cubicBezTo>
                  <a:cubicBezTo>
                    <a:pt x="64696" y="1543333"/>
                    <a:pt x="61898" y="1553795"/>
                    <a:pt x="61898" y="1564913"/>
                  </a:cubicBezTo>
                  <a:cubicBezTo>
                    <a:pt x="61898" y="1576030"/>
                    <a:pt x="64696" y="1586493"/>
                    <a:pt x="69622" y="1595616"/>
                  </a:cubicBezTo>
                  <a:cubicBezTo>
                    <a:pt x="65365" y="1603504"/>
                    <a:pt x="62701" y="1612404"/>
                    <a:pt x="62061" y="1621855"/>
                  </a:cubicBezTo>
                  <a:cubicBezTo>
                    <a:pt x="53176" y="1615038"/>
                    <a:pt x="29304" y="1589559"/>
                    <a:pt x="7799" y="1564898"/>
                  </a:cubicBezTo>
                  <a:close/>
                  <a:moveTo>
                    <a:pt x="88925" y="1479679"/>
                  </a:moveTo>
                  <a:cubicBezTo>
                    <a:pt x="100057" y="1483147"/>
                    <a:pt x="111859" y="1485037"/>
                    <a:pt x="124078" y="1485156"/>
                  </a:cubicBezTo>
                  <a:lnTo>
                    <a:pt x="125165" y="1486108"/>
                  </a:lnTo>
                  <a:lnTo>
                    <a:pt x="126236" y="1485141"/>
                  </a:lnTo>
                  <a:cubicBezTo>
                    <a:pt x="138544" y="1485037"/>
                    <a:pt x="150436" y="1483102"/>
                    <a:pt x="161642" y="1479590"/>
                  </a:cubicBezTo>
                  <a:cubicBezTo>
                    <a:pt x="171137" y="1488891"/>
                    <a:pt x="178430" y="1496616"/>
                    <a:pt x="181422" y="1500872"/>
                  </a:cubicBezTo>
                  <a:cubicBezTo>
                    <a:pt x="172045" y="1501497"/>
                    <a:pt x="163220" y="1504206"/>
                    <a:pt x="155392" y="1508537"/>
                  </a:cubicBezTo>
                  <a:cubicBezTo>
                    <a:pt x="146402" y="1503551"/>
                    <a:pt x="136088" y="1500709"/>
                    <a:pt x="125135" y="1500709"/>
                  </a:cubicBezTo>
                  <a:cubicBezTo>
                    <a:pt x="114181" y="1500709"/>
                    <a:pt x="103867" y="1503551"/>
                    <a:pt x="94878" y="1508537"/>
                  </a:cubicBezTo>
                  <a:cubicBezTo>
                    <a:pt x="87094" y="1504221"/>
                    <a:pt x="78328" y="1501527"/>
                    <a:pt x="69012" y="1500887"/>
                  </a:cubicBezTo>
                  <a:cubicBezTo>
                    <a:pt x="72167" y="1496660"/>
                    <a:pt x="79489" y="1488951"/>
                    <a:pt x="88925" y="1479679"/>
                  </a:cubicBezTo>
                  <a:close/>
                  <a:moveTo>
                    <a:pt x="68878" y="1423616"/>
                  </a:moveTo>
                  <a:cubicBezTo>
                    <a:pt x="78254" y="1422990"/>
                    <a:pt x="87079" y="1420282"/>
                    <a:pt x="94908" y="1415951"/>
                  </a:cubicBezTo>
                  <a:cubicBezTo>
                    <a:pt x="103897" y="1420937"/>
                    <a:pt x="114211" y="1423779"/>
                    <a:pt x="125165" y="1423779"/>
                  </a:cubicBezTo>
                  <a:cubicBezTo>
                    <a:pt x="136118" y="1423779"/>
                    <a:pt x="146432" y="1420937"/>
                    <a:pt x="155421" y="1415951"/>
                  </a:cubicBezTo>
                  <a:cubicBezTo>
                    <a:pt x="163205" y="1420267"/>
                    <a:pt x="171971" y="1422961"/>
                    <a:pt x="181288" y="1423601"/>
                  </a:cubicBezTo>
                  <a:cubicBezTo>
                    <a:pt x="178147" y="1427842"/>
                    <a:pt x="170825" y="1435552"/>
                    <a:pt x="161389" y="1444824"/>
                  </a:cubicBezTo>
                  <a:cubicBezTo>
                    <a:pt x="150257" y="1441356"/>
                    <a:pt x="138455" y="1439466"/>
                    <a:pt x="126236" y="1439346"/>
                  </a:cubicBezTo>
                  <a:lnTo>
                    <a:pt x="125150" y="1438379"/>
                  </a:lnTo>
                  <a:lnTo>
                    <a:pt x="124078" y="1439346"/>
                  </a:lnTo>
                  <a:cubicBezTo>
                    <a:pt x="111770" y="1439451"/>
                    <a:pt x="99879" y="1441386"/>
                    <a:pt x="88672" y="1444898"/>
                  </a:cubicBezTo>
                  <a:cubicBezTo>
                    <a:pt x="79177" y="1435611"/>
                    <a:pt x="71869" y="1427872"/>
                    <a:pt x="68878" y="1423616"/>
                  </a:cubicBezTo>
                  <a:close/>
                  <a:moveTo>
                    <a:pt x="7799" y="1359590"/>
                  </a:moveTo>
                  <a:cubicBezTo>
                    <a:pt x="29230" y="1334646"/>
                    <a:pt x="53161" y="1309003"/>
                    <a:pt x="62046" y="1302499"/>
                  </a:cubicBezTo>
                  <a:cubicBezTo>
                    <a:pt x="62672" y="1312009"/>
                    <a:pt x="65336" y="1320954"/>
                    <a:pt x="69622" y="1328901"/>
                  </a:cubicBezTo>
                  <a:cubicBezTo>
                    <a:pt x="64696" y="1338024"/>
                    <a:pt x="61898" y="1348487"/>
                    <a:pt x="61898" y="1359605"/>
                  </a:cubicBezTo>
                  <a:cubicBezTo>
                    <a:pt x="61898" y="1370722"/>
                    <a:pt x="64696" y="1381185"/>
                    <a:pt x="69622" y="1390308"/>
                  </a:cubicBezTo>
                  <a:cubicBezTo>
                    <a:pt x="65365" y="1398196"/>
                    <a:pt x="62701" y="1407095"/>
                    <a:pt x="62061" y="1416546"/>
                  </a:cubicBezTo>
                  <a:cubicBezTo>
                    <a:pt x="53176" y="1409745"/>
                    <a:pt x="29304" y="1384265"/>
                    <a:pt x="7799" y="1359590"/>
                  </a:cubicBezTo>
                  <a:close/>
                  <a:moveTo>
                    <a:pt x="88925" y="1274386"/>
                  </a:moveTo>
                  <a:cubicBezTo>
                    <a:pt x="100057" y="1277853"/>
                    <a:pt x="111859" y="1279743"/>
                    <a:pt x="124078" y="1279862"/>
                  </a:cubicBezTo>
                  <a:lnTo>
                    <a:pt x="125165" y="1280830"/>
                  </a:lnTo>
                  <a:lnTo>
                    <a:pt x="126236" y="1279862"/>
                  </a:lnTo>
                  <a:cubicBezTo>
                    <a:pt x="138544" y="1279758"/>
                    <a:pt x="150436" y="1277824"/>
                    <a:pt x="161642" y="1274311"/>
                  </a:cubicBezTo>
                  <a:cubicBezTo>
                    <a:pt x="171137" y="1283613"/>
                    <a:pt x="178430" y="1291337"/>
                    <a:pt x="181422" y="1295594"/>
                  </a:cubicBezTo>
                  <a:cubicBezTo>
                    <a:pt x="172045" y="1296219"/>
                    <a:pt x="163220" y="1298927"/>
                    <a:pt x="155392" y="1303258"/>
                  </a:cubicBezTo>
                  <a:cubicBezTo>
                    <a:pt x="146402" y="1298273"/>
                    <a:pt x="136088" y="1295430"/>
                    <a:pt x="125135" y="1295430"/>
                  </a:cubicBezTo>
                  <a:cubicBezTo>
                    <a:pt x="114181" y="1295430"/>
                    <a:pt x="103867" y="1298273"/>
                    <a:pt x="94878" y="1303258"/>
                  </a:cubicBezTo>
                  <a:cubicBezTo>
                    <a:pt x="87094" y="1298942"/>
                    <a:pt x="78328" y="1296248"/>
                    <a:pt x="69012" y="1295608"/>
                  </a:cubicBezTo>
                  <a:cubicBezTo>
                    <a:pt x="72167" y="1291367"/>
                    <a:pt x="79489" y="1283658"/>
                    <a:pt x="88925" y="1274386"/>
                  </a:cubicBezTo>
                  <a:close/>
                  <a:moveTo>
                    <a:pt x="68878" y="1218322"/>
                  </a:moveTo>
                  <a:cubicBezTo>
                    <a:pt x="78254" y="1217697"/>
                    <a:pt x="87079" y="1214988"/>
                    <a:pt x="94908" y="1210657"/>
                  </a:cubicBezTo>
                  <a:cubicBezTo>
                    <a:pt x="103897" y="1215643"/>
                    <a:pt x="114211" y="1218486"/>
                    <a:pt x="125165" y="1218486"/>
                  </a:cubicBezTo>
                  <a:cubicBezTo>
                    <a:pt x="136118" y="1218486"/>
                    <a:pt x="146432" y="1215643"/>
                    <a:pt x="155421" y="1210657"/>
                  </a:cubicBezTo>
                  <a:cubicBezTo>
                    <a:pt x="163205" y="1214974"/>
                    <a:pt x="171971" y="1217667"/>
                    <a:pt x="181288" y="1218307"/>
                  </a:cubicBezTo>
                  <a:cubicBezTo>
                    <a:pt x="178147" y="1222549"/>
                    <a:pt x="170825" y="1230258"/>
                    <a:pt x="161389" y="1239530"/>
                  </a:cubicBezTo>
                  <a:cubicBezTo>
                    <a:pt x="150257" y="1236062"/>
                    <a:pt x="138455" y="1234172"/>
                    <a:pt x="126236" y="1234053"/>
                  </a:cubicBezTo>
                  <a:lnTo>
                    <a:pt x="125150" y="1233086"/>
                  </a:lnTo>
                  <a:lnTo>
                    <a:pt x="124078" y="1234053"/>
                  </a:lnTo>
                  <a:cubicBezTo>
                    <a:pt x="111770" y="1234157"/>
                    <a:pt x="99879" y="1236092"/>
                    <a:pt x="88672" y="1239604"/>
                  </a:cubicBezTo>
                  <a:cubicBezTo>
                    <a:pt x="79177" y="1230303"/>
                    <a:pt x="71869" y="1222578"/>
                    <a:pt x="68878" y="1218322"/>
                  </a:cubicBezTo>
                  <a:close/>
                  <a:moveTo>
                    <a:pt x="7799" y="1154296"/>
                  </a:moveTo>
                  <a:cubicBezTo>
                    <a:pt x="29230" y="1129353"/>
                    <a:pt x="53161" y="1103710"/>
                    <a:pt x="62046" y="1097206"/>
                  </a:cubicBezTo>
                  <a:cubicBezTo>
                    <a:pt x="62672" y="1106716"/>
                    <a:pt x="65336" y="1115660"/>
                    <a:pt x="69622" y="1123608"/>
                  </a:cubicBezTo>
                  <a:cubicBezTo>
                    <a:pt x="64696" y="1132731"/>
                    <a:pt x="61898" y="1143193"/>
                    <a:pt x="61898" y="1154311"/>
                  </a:cubicBezTo>
                  <a:cubicBezTo>
                    <a:pt x="61898" y="1165429"/>
                    <a:pt x="64696" y="1175891"/>
                    <a:pt x="69622" y="1185014"/>
                  </a:cubicBezTo>
                  <a:cubicBezTo>
                    <a:pt x="65365" y="1192902"/>
                    <a:pt x="62701" y="1201802"/>
                    <a:pt x="62061" y="1211253"/>
                  </a:cubicBezTo>
                  <a:cubicBezTo>
                    <a:pt x="53176" y="1204436"/>
                    <a:pt x="29304" y="1178957"/>
                    <a:pt x="7799" y="1154296"/>
                  </a:cubicBezTo>
                  <a:close/>
                  <a:moveTo>
                    <a:pt x="88925" y="1069092"/>
                  </a:moveTo>
                  <a:cubicBezTo>
                    <a:pt x="100057" y="1072560"/>
                    <a:pt x="111859" y="1074450"/>
                    <a:pt x="124078" y="1074569"/>
                  </a:cubicBezTo>
                  <a:lnTo>
                    <a:pt x="125165" y="1075536"/>
                  </a:lnTo>
                  <a:lnTo>
                    <a:pt x="126236" y="1074569"/>
                  </a:lnTo>
                  <a:cubicBezTo>
                    <a:pt x="138544" y="1074465"/>
                    <a:pt x="150436" y="1072530"/>
                    <a:pt x="161642" y="1069018"/>
                  </a:cubicBezTo>
                  <a:cubicBezTo>
                    <a:pt x="171137" y="1078319"/>
                    <a:pt x="178430" y="1086044"/>
                    <a:pt x="181422" y="1090300"/>
                  </a:cubicBezTo>
                  <a:cubicBezTo>
                    <a:pt x="172045" y="1090925"/>
                    <a:pt x="163220" y="1093634"/>
                    <a:pt x="155392" y="1097965"/>
                  </a:cubicBezTo>
                  <a:cubicBezTo>
                    <a:pt x="146402" y="1092979"/>
                    <a:pt x="136088" y="1090136"/>
                    <a:pt x="125135" y="1090136"/>
                  </a:cubicBezTo>
                  <a:cubicBezTo>
                    <a:pt x="114181" y="1090136"/>
                    <a:pt x="103867" y="1092979"/>
                    <a:pt x="94878" y="1097965"/>
                  </a:cubicBezTo>
                  <a:cubicBezTo>
                    <a:pt x="87094" y="1093649"/>
                    <a:pt x="78328" y="1090955"/>
                    <a:pt x="69012" y="1090315"/>
                  </a:cubicBezTo>
                  <a:cubicBezTo>
                    <a:pt x="72167" y="1086073"/>
                    <a:pt x="79489" y="1078364"/>
                    <a:pt x="88925" y="1069092"/>
                  </a:cubicBezTo>
                  <a:close/>
                  <a:moveTo>
                    <a:pt x="68878" y="1013028"/>
                  </a:moveTo>
                  <a:cubicBezTo>
                    <a:pt x="78254" y="1012403"/>
                    <a:pt x="87079" y="1009695"/>
                    <a:pt x="94908" y="1005364"/>
                  </a:cubicBezTo>
                  <a:cubicBezTo>
                    <a:pt x="103897" y="1010349"/>
                    <a:pt x="114211" y="1013192"/>
                    <a:pt x="125165" y="1013192"/>
                  </a:cubicBezTo>
                  <a:cubicBezTo>
                    <a:pt x="136118" y="1013192"/>
                    <a:pt x="146432" y="1010349"/>
                    <a:pt x="155421" y="1005364"/>
                  </a:cubicBezTo>
                  <a:cubicBezTo>
                    <a:pt x="163205" y="1009680"/>
                    <a:pt x="171971" y="1012374"/>
                    <a:pt x="181288" y="1013013"/>
                  </a:cubicBezTo>
                  <a:cubicBezTo>
                    <a:pt x="178147" y="1017255"/>
                    <a:pt x="170825" y="1024964"/>
                    <a:pt x="161389" y="1034236"/>
                  </a:cubicBezTo>
                  <a:cubicBezTo>
                    <a:pt x="150257" y="1030769"/>
                    <a:pt x="138455" y="1028879"/>
                    <a:pt x="126236" y="1028760"/>
                  </a:cubicBezTo>
                  <a:lnTo>
                    <a:pt x="125150" y="1027792"/>
                  </a:lnTo>
                  <a:lnTo>
                    <a:pt x="124078" y="1028760"/>
                  </a:lnTo>
                  <a:cubicBezTo>
                    <a:pt x="111770" y="1028864"/>
                    <a:pt x="99879" y="1030799"/>
                    <a:pt x="88672" y="1034311"/>
                  </a:cubicBezTo>
                  <a:cubicBezTo>
                    <a:pt x="79177" y="1025009"/>
                    <a:pt x="71869" y="1017285"/>
                    <a:pt x="68878" y="1013028"/>
                  </a:cubicBezTo>
                  <a:close/>
                  <a:moveTo>
                    <a:pt x="7799" y="949002"/>
                  </a:moveTo>
                  <a:cubicBezTo>
                    <a:pt x="29230" y="924059"/>
                    <a:pt x="53161" y="898416"/>
                    <a:pt x="62046" y="891912"/>
                  </a:cubicBezTo>
                  <a:cubicBezTo>
                    <a:pt x="62672" y="901422"/>
                    <a:pt x="65336" y="910367"/>
                    <a:pt x="69622" y="918314"/>
                  </a:cubicBezTo>
                  <a:cubicBezTo>
                    <a:pt x="64696" y="927437"/>
                    <a:pt x="61898" y="937900"/>
                    <a:pt x="61898" y="949017"/>
                  </a:cubicBezTo>
                  <a:cubicBezTo>
                    <a:pt x="61898" y="960135"/>
                    <a:pt x="64696" y="970597"/>
                    <a:pt x="69622" y="979721"/>
                  </a:cubicBezTo>
                  <a:cubicBezTo>
                    <a:pt x="65365" y="987609"/>
                    <a:pt x="62701" y="996509"/>
                    <a:pt x="62061" y="1005959"/>
                  </a:cubicBezTo>
                  <a:cubicBezTo>
                    <a:pt x="53176" y="999143"/>
                    <a:pt x="29304" y="973663"/>
                    <a:pt x="7799" y="949002"/>
                  </a:cubicBezTo>
                  <a:close/>
                  <a:moveTo>
                    <a:pt x="88925" y="863798"/>
                  </a:moveTo>
                  <a:cubicBezTo>
                    <a:pt x="100057" y="867266"/>
                    <a:pt x="111859" y="869156"/>
                    <a:pt x="124078" y="869275"/>
                  </a:cubicBezTo>
                  <a:lnTo>
                    <a:pt x="125165" y="870243"/>
                  </a:lnTo>
                  <a:lnTo>
                    <a:pt x="126236" y="869275"/>
                  </a:lnTo>
                  <a:cubicBezTo>
                    <a:pt x="138544" y="869171"/>
                    <a:pt x="150436" y="867236"/>
                    <a:pt x="161642" y="863724"/>
                  </a:cubicBezTo>
                  <a:cubicBezTo>
                    <a:pt x="171137" y="873026"/>
                    <a:pt x="178430" y="880750"/>
                    <a:pt x="181422" y="885006"/>
                  </a:cubicBezTo>
                  <a:cubicBezTo>
                    <a:pt x="172045" y="885632"/>
                    <a:pt x="163220" y="888340"/>
                    <a:pt x="155406" y="892671"/>
                  </a:cubicBezTo>
                  <a:cubicBezTo>
                    <a:pt x="146417" y="887685"/>
                    <a:pt x="136103" y="884843"/>
                    <a:pt x="125150" y="884843"/>
                  </a:cubicBezTo>
                  <a:cubicBezTo>
                    <a:pt x="114196" y="884843"/>
                    <a:pt x="103882" y="887685"/>
                    <a:pt x="94893" y="892671"/>
                  </a:cubicBezTo>
                  <a:cubicBezTo>
                    <a:pt x="87109" y="888355"/>
                    <a:pt x="78343" y="885661"/>
                    <a:pt x="69026" y="885021"/>
                  </a:cubicBezTo>
                  <a:cubicBezTo>
                    <a:pt x="72167" y="880765"/>
                    <a:pt x="79489" y="873070"/>
                    <a:pt x="88925" y="863798"/>
                  </a:cubicBezTo>
                  <a:close/>
                  <a:moveTo>
                    <a:pt x="68878" y="807735"/>
                  </a:moveTo>
                  <a:cubicBezTo>
                    <a:pt x="78254" y="807110"/>
                    <a:pt x="87079" y="804401"/>
                    <a:pt x="94908" y="800070"/>
                  </a:cubicBezTo>
                  <a:cubicBezTo>
                    <a:pt x="103897" y="805056"/>
                    <a:pt x="114211" y="807899"/>
                    <a:pt x="125165" y="807899"/>
                  </a:cubicBezTo>
                  <a:cubicBezTo>
                    <a:pt x="136118" y="807899"/>
                    <a:pt x="146432" y="805056"/>
                    <a:pt x="155421" y="800070"/>
                  </a:cubicBezTo>
                  <a:cubicBezTo>
                    <a:pt x="163205" y="804386"/>
                    <a:pt x="171971" y="807080"/>
                    <a:pt x="181288" y="807720"/>
                  </a:cubicBezTo>
                  <a:cubicBezTo>
                    <a:pt x="178147" y="811962"/>
                    <a:pt x="170825" y="819671"/>
                    <a:pt x="161389" y="828943"/>
                  </a:cubicBezTo>
                  <a:cubicBezTo>
                    <a:pt x="150257" y="825475"/>
                    <a:pt x="138455" y="823585"/>
                    <a:pt x="126236" y="823466"/>
                  </a:cubicBezTo>
                  <a:lnTo>
                    <a:pt x="125150" y="822499"/>
                  </a:lnTo>
                  <a:lnTo>
                    <a:pt x="124078" y="823466"/>
                  </a:lnTo>
                  <a:cubicBezTo>
                    <a:pt x="111770" y="823570"/>
                    <a:pt x="99879" y="825505"/>
                    <a:pt x="88672" y="829017"/>
                  </a:cubicBezTo>
                  <a:cubicBezTo>
                    <a:pt x="79177" y="819716"/>
                    <a:pt x="71884" y="811977"/>
                    <a:pt x="68878" y="807735"/>
                  </a:cubicBezTo>
                  <a:close/>
                  <a:moveTo>
                    <a:pt x="7799" y="743709"/>
                  </a:moveTo>
                  <a:cubicBezTo>
                    <a:pt x="29230" y="718765"/>
                    <a:pt x="53161" y="693122"/>
                    <a:pt x="62046" y="686619"/>
                  </a:cubicBezTo>
                  <a:cubicBezTo>
                    <a:pt x="62672" y="696129"/>
                    <a:pt x="65336" y="705073"/>
                    <a:pt x="69622" y="713021"/>
                  </a:cubicBezTo>
                  <a:cubicBezTo>
                    <a:pt x="64696" y="722144"/>
                    <a:pt x="61898" y="732606"/>
                    <a:pt x="61898" y="743724"/>
                  </a:cubicBezTo>
                  <a:cubicBezTo>
                    <a:pt x="61898" y="754841"/>
                    <a:pt x="64696" y="765304"/>
                    <a:pt x="69622" y="774427"/>
                  </a:cubicBezTo>
                  <a:cubicBezTo>
                    <a:pt x="65365" y="782315"/>
                    <a:pt x="62701" y="791215"/>
                    <a:pt x="62061" y="800666"/>
                  </a:cubicBezTo>
                  <a:cubicBezTo>
                    <a:pt x="53176" y="793849"/>
                    <a:pt x="29304" y="768370"/>
                    <a:pt x="7799" y="743709"/>
                  </a:cubicBezTo>
                  <a:close/>
                  <a:moveTo>
                    <a:pt x="88925" y="658490"/>
                  </a:moveTo>
                  <a:cubicBezTo>
                    <a:pt x="100057" y="661958"/>
                    <a:pt x="111859" y="663848"/>
                    <a:pt x="124078" y="663967"/>
                  </a:cubicBezTo>
                  <a:lnTo>
                    <a:pt x="125165" y="664934"/>
                  </a:lnTo>
                  <a:lnTo>
                    <a:pt x="126236" y="663967"/>
                  </a:lnTo>
                  <a:cubicBezTo>
                    <a:pt x="138544" y="663863"/>
                    <a:pt x="150436" y="661928"/>
                    <a:pt x="161642" y="658416"/>
                  </a:cubicBezTo>
                  <a:cubicBezTo>
                    <a:pt x="171137" y="667717"/>
                    <a:pt x="178430" y="675442"/>
                    <a:pt x="181422" y="679698"/>
                  </a:cubicBezTo>
                  <a:cubicBezTo>
                    <a:pt x="172045" y="680323"/>
                    <a:pt x="163220" y="683032"/>
                    <a:pt x="155392" y="687363"/>
                  </a:cubicBezTo>
                  <a:cubicBezTo>
                    <a:pt x="146402" y="682377"/>
                    <a:pt x="136088" y="679534"/>
                    <a:pt x="125135" y="679534"/>
                  </a:cubicBezTo>
                  <a:cubicBezTo>
                    <a:pt x="114181" y="679534"/>
                    <a:pt x="103867" y="682377"/>
                    <a:pt x="94878" y="687363"/>
                  </a:cubicBezTo>
                  <a:cubicBezTo>
                    <a:pt x="87094" y="683047"/>
                    <a:pt x="78328" y="680353"/>
                    <a:pt x="69012" y="679713"/>
                  </a:cubicBezTo>
                  <a:cubicBezTo>
                    <a:pt x="72167" y="675472"/>
                    <a:pt x="79489" y="667762"/>
                    <a:pt x="88925" y="658490"/>
                  </a:cubicBezTo>
                  <a:close/>
                  <a:moveTo>
                    <a:pt x="68878" y="602427"/>
                  </a:moveTo>
                  <a:cubicBezTo>
                    <a:pt x="78254" y="601802"/>
                    <a:pt x="87079" y="599093"/>
                    <a:pt x="94908" y="594762"/>
                  </a:cubicBezTo>
                  <a:cubicBezTo>
                    <a:pt x="103897" y="599748"/>
                    <a:pt x="114211" y="602590"/>
                    <a:pt x="125165" y="602590"/>
                  </a:cubicBezTo>
                  <a:cubicBezTo>
                    <a:pt x="136118" y="602590"/>
                    <a:pt x="146432" y="599748"/>
                    <a:pt x="155421" y="594762"/>
                  </a:cubicBezTo>
                  <a:cubicBezTo>
                    <a:pt x="163205" y="599078"/>
                    <a:pt x="171971" y="601772"/>
                    <a:pt x="181288" y="602412"/>
                  </a:cubicBezTo>
                  <a:cubicBezTo>
                    <a:pt x="178147" y="606653"/>
                    <a:pt x="170825" y="614363"/>
                    <a:pt x="161389" y="623635"/>
                  </a:cubicBezTo>
                  <a:cubicBezTo>
                    <a:pt x="150257" y="620167"/>
                    <a:pt x="138455" y="618277"/>
                    <a:pt x="126236" y="618158"/>
                  </a:cubicBezTo>
                  <a:lnTo>
                    <a:pt x="125150" y="617190"/>
                  </a:lnTo>
                  <a:lnTo>
                    <a:pt x="124078" y="618158"/>
                  </a:lnTo>
                  <a:cubicBezTo>
                    <a:pt x="111770" y="618262"/>
                    <a:pt x="99879" y="620197"/>
                    <a:pt x="88672" y="623709"/>
                  </a:cubicBezTo>
                  <a:cubicBezTo>
                    <a:pt x="79177" y="614422"/>
                    <a:pt x="71869" y="606683"/>
                    <a:pt x="68878" y="602427"/>
                  </a:cubicBezTo>
                  <a:close/>
                  <a:moveTo>
                    <a:pt x="7799" y="538401"/>
                  </a:moveTo>
                  <a:cubicBezTo>
                    <a:pt x="29230" y="513472"/>
                    <a:pt x="53161" y="487814"/>
                    <a:pt x="62046" y="481310"/>
                  </a:cubicBezTo>
                  <a:cubicBezTo>
                    <a:pt x="62672" y="490820"/>
                    <a:pt x="65336" y="499765"/>
                    <a:pt x="69622" y="507712"/>
                  </a:cubicBezTo>
                  <a:cubicBezTo>
                    <a:pt x="64696" y="516835"/>
                    <a:pt x="61898" y="527298"/>
                    <a:pt x="61898" y="538416"/>
                  </a:cubicBezTo>
                  <a:cubicBezTo>
                    <a:pt x="61898" y="549533"/>
                    <a:pt x="64696" y="559996"/>
                    <a:pt x="69622" y="569119"/>
                  </a:cubicBezTo>
                  <a:cubicBezTo>
                    <a:pt x="65365" y="577007"/>
                    <a:pt x="62701" y="585906"/>
                    <a:pt x="62061" y="595357"/>
                  </a:cubicBezTo>
                  <a:cubicBezTo>
                    <a:pt x="53176" y="588556"/>
                    <a:pt x="29304" y="563076"/>
                    <a:pt x="7799" y="538401"/>
                  </a:cubicBezTo>
                  <a:close/>
                  <a:moveTo>
                    <a:pt x="89922" y="452229"/>
                  </a:moveTo>
                  <a:cubicBezTo>
                    <a:pt x="100667" y="455444"/>
                    <a:pt x="112008" y="457215"/>
                    <a:pt x="123736" y="457319"/>
                  </a:cubicBezTo>
                  <a:lnTo>
                    <a:pt x="124822" y="458286"/>
                  </a:lnTo>
                  <a:lnTo>
                    <a:pt x="125894" y="457319"/>
                  </a:lnTo>
                  <a:cubicBezTo>
                    <a:pt x="137919" y="457215"/>
                    <a:pt x="149528" y="455369"/>
                    <a:pt x="160496" y="452006"/>
                  </a:cubicBezTo>
                  <a:cubicBezTo>
                    <a:pt x="170542" y="461799"/>
                    <a:pt x="178311" y="469984"/>
                    <a:pt x="181422" y="474405"/>
                  </a:cubicBezTo>
                  <a:cubicBezTo>
                    <a:pt x="172045" y="475030"/>
                    <a:pt x="163220" y="477738"/>
                    <a:pt x="155392" y="482069"/>
                  </a:cubicBezTo>
                  <a:cubicBezTo>
                    <a:pt x="146402" y="477084"/>
                    <a:pt x="136088" y="474241"/>
                    <a:pt x="125135" y="474241"/>
                  </a:cubicBezTo>
                  <a:cubicBezTo>
                    <a:pt x="114181" y="474241"/>
                    <a:pt x="103867" y="477084"/>
                    <a:pt x="94878" y="482069"/>
                  </a:cubicBezTo>
                  <a:cubicBezTo>
                    <a:pt x="87094" y="477753"/>
                    <a:pt x="78328" y="475059"/>
                    <a:pt x="69012" y="474419"/>
                  </a:cubicBezTo>
                  <a:cubicBezTo>
                    <a:pt x="72271" y="470029"/>
                    <a:pt x="80010" y="461933"/>
                    <a:pt x="89922" y="452229"/>
                  </a:cubicBezTo>
                  <a:close/>
                  <a:moveTo>
                    <a:pt x="68535" y="395779"/>
                  </a:moveTo>
                  <a:cubicBezTo>
                    <a:pt x="77912" y="395154"/>
                    <a:pt x="86737" y="392445"/>
                    <a:pt x="94565" y="388114"/>
                  </a:cubicBezTo>
                  <a:cubicBezTo>
                    <a:pt x="103555" y="393100"/>
                    <a:pt x="113868" y="395942"/>
                    <a:pt x="124822" y="395942"/>
                  </a:cubicBezTo>
                  <a:cubicBezTo>
                    <a:pt x="135776" y="395942"/>
                    <a:pt x="146090" y="393100"/>
                    <a:pt x="155079" y="388114"/>
                  </a:cubicBezTo>
                  <a:cubicBezTo>
                    <a:pt x="162863" y="392430"/>
                    <a:pt x="171629" y="395124"/>
                    <a:pt x="180945" y="395764"/>
                  </a:cubicBezTo>
                  <a:cubicBezTo>
                    <a:pt x="177701" y="400154"/>
                    <a:pt x="169977" y="408251"/>
                    <a:pt x="160065" y="417939"/>
                  </a:cubicBezTo>
                  <a:cubicBezTo>
                    <a:pt x="149319" y="414724"/>
                    <a:pt x="137979" y="412953"/>
                    <a:pt x="126251" y="412849"/>
                  </a:cubicBezTo>
                  <a:lnTo>
                    <a:pt x="125165" y="411882"/>
                  </a:lnTo>
                  <a:lnTo>
                    <a:pt x="124093" y="412849"/>
                  </a:lnTo>
                  <a:cubicBezTo>
                    <a:pt x="112068" y="412953"/>
                    <a:pt x="100459" y="414799"/>
                    <a:pt x="89490" y="418162"/>
                  </a:cubicBezTo>
                  <a:cubicBezTo>
                    <a:pt x="79415" y="408384"/>
                    <a:pt x="71646" y="400199"/>
                    <a:pt x="68535" y="395779"/>
                  </a:cubicBezTo>
                  <a:close/>
                  <a:moveTo>
                    <a:pt x="7441" y="331753"/>
                  </a:moveTo>
                  <a:cubicBezTo>
                    <a:pt x="28873" y="306824"/>
                    <a:pt x="52804" y="281166"/>
                    <a:pt x="61689" y="274662"/>
                  </a:cubicBezTo>
                  <a:cubicBezTo>
                    <a:pt x="62314" y="284172"/>
                    <a:pt x="64978" y="293117"/>
                    <a:pt x="69265" y="301064"/>
                  </a:cubicBezTo>
                  <a:cubicBezTo>
                    <a:pt x="64338" y="310187"/>
                    <a:pt x="61540" y="320650"/>
                    <a:pt x="61540" y="331768"/>
                  </a:cubicBezTo>
                  <a:cubicBezTo>
                    <a:pt x="61540" y="342885"/>
                    <a:pt x="64338" y="353348"/>
                    <a:pt x="69265" y="362471"/>
                  </a:cubicBezTo>
                  <a:cubicBezTo>
                    <a:pt x="65008" y="370359"/>
                    <a:pt x="62344" y="379259"/>
                    <a:pt x="61704" y="388709"/>
                  </a:cubicBezTo>
                  <a:cubicBezTo>
                    <a:pt x="52834" y="381893"/>
                    <a:pt x="28947" y="356414"/>
                    <a:pt x="7441" y="331753"/>
                  </a:cubicBezTo>
                  <a:close/>
                  <a:moveTo>
                    <a:pt x="7813" y="125670"/>
                  </a:moveTo>
                  <a:cubicBezTo>
                    <a:pt x="29260" y="101099"/>
                    <a:pt x="53176" y="75828"/>
                    <a:pt x="62032" y="69443"/>
                  </a:cubicBezTo>
                  <a:cubicBezTo>
                    <a:pt x="62657" y="78804"/>
                    <a:pt x="65321" y="87615"/>
                    <a:pt x="69592" y="95428"/>
                  </a:cubicBezTo>
                  <a:cubicBezTo>
                    <a:pt x="64681" y="104418"/>
                    <a:pt x="61883" y="114732"/>
                    <a:pt x="61883" y="125685"/>
                  </a:cubicBezTo>
                  <a:cubicBezTo>
                    <a:pt x="61883" y="136639"/>
                    <a:pt x="64681" y="146953"/>
                    <a:pt x="69592" y="155942"/>
                  </a:cubicBezTo>
                  <a:cubicBezTo>
                    <a:pt x="65350" y="163711"/>
                    <a:pt x="62701" y="172462"/>
                    <a:pt x="62046" y="181764"/>
                  </a:cubicBezTo>
                  <a:cubicBezTo>
                    <a:pt x="53206" y="175081"/>
                    <a:pt x="29334" y="149989"/>
                    <a:pt x="7813" y="125670"/>
                  </a:cubicBezTo>
                  <a:close/>
                  <a:moveTo>
                    <a:pt x="125165" y="8349"/>
                  </a:moveTo>
                  <a:cubicBezTo>
                    <a:pt x="149736" y="29795"/>
                    <a:pt x="175007" y="53712"/>
                    <a:pt x="181392" y="62567"/>
                  </a:cubicBezTo>
                  <a:cubicBezTo>
                    <a:pt x="172030" y="63192"/>
                    <a:pt x="163220" y="65856"/>
                    <a:pt x="155406" y="70128"/>
                  </a:cubicBezTo>
                  <a:cubicBezTo>
                    <a:pt x="146417" y="65217"/>
                    <a:pt x="136103" y="62418"/>
                    <a:pt x="125150" y="62418"/>
                  </a:cubicBezTo>
                  <a:cubicBezTo>
                    <a:pt x="114196" y="62418"/>
                    <a:pt x="103882" y="65217"/>
                    <a:pt x="94893" y="70128"/>
                  </a:cubicBezTo>
                  <a:cubicBezTo>
                    <a:pt x="87124" y="65886"/>
                    <a:pt x="78373" y="63237"/>
                    <a:pt x="69071" y="62582"/>
                  </a:cubicBezTo>
                  <a:cubicBezTo>
                    <a:pt x="75768" y="53727"/>
                    <a:pt x="100861" y="29855"/>
                    <a:pt x="125165" y="8349"/>
                  </a:cubicBezTo>
                  <a:close/>
                  <a:moveTo>
                    <a:pt x="209520" y="89892"/>
                  </a:moveTo>
                  <a:cubicBezTo>
                    <a:pt x="206276" y="100623"/>
                    <a:pt x="204490" y="111948"/>
                    <a:pt x="204386" y="123661"/>
                  </a:cubicBezTo>
                  <a:lnTo>
                    <a:pt x="203403" y="124763"/>
                  </a:lnTo>
                  <a:lnTo>
                    <a:pt x="204386" y="125849"/>
                  </a:lnTo>
                  <a:cubicBezTo>
                    <a:pt x="204490" y="138172"/>
                    <a:pt x="206454" y="150078"/>
                    <a:pt x="210026" y="161300"/>
                  </a:cubicBezTo>
                  <a:cubicBezTo>
                    <a:pt x="200546" y="171167"/>
                    <a:pt x="192613" y="178802"/>
                    <a:pt x="188282" y="181913"/>
                  </a:cubicBezTo>
                  <a:cubicBezTo>
                    <a:pt x="187657" y="172551"/>
                    <a:pt x="184993" y="163741"/>
                    <a:pt x="180722" y="155927"/>
                  </a:cubicBezTo>
                  <a:cubicBezTo>
                    <a:pt x="185633" y="146938"/>
                    <a:pt x="188431" y="136624"/>
                    <a:pt x="188431" y="125670"/>
                  </a:cubicBezTo>
                  <a:cubicBezTo>
                    <a:pt x="188431" y="114717"/>
                    <a:pt x="185633" y="104403"/>
                    <a:pt x="180722" y="95414"/>
                  </a:cubicBezTo>
                  <a:cubicBezTo>
                    <a:pt x="184964" y="87645"/>
                    <a:pt x="187613" y="78894"/>
                    <a:pt x="188268" y="69592"/>
                  </a:cubicBezTo>
                  <a:cubicBezTo>
                    <a:pt x="192524" y="72822"/>
                    <a:pt x="200248" y="80308"/>
                    <a:pt x="209520" y="89892"/>
                  </a:cubicBezTo>
                  <a:close/>
                  <a:moveTo>
                    <a:pt x="266730" y="68446"/>
                  </a:moveTo>
                  <a:cubicBezTo>
                    <a:pt x="267370" y="77837"/>
                    <a:pt x="270093" y="86677"/>
                    <a:pt x="274499" y="94506"/>
                  </a:cubicBezTo>
                  <a:cubicBezTo>
                    <a:pt x="269453" y="103495"/>
                    <a:pt x="266581" y="113809"/>
                    <a:pt x="266581" y="124763"/>
                  </a:cubicBezTo>
                  <a:cubicBezTo>
                    <a:pt x="266581" y="135716"/>
                    <a:pt x="269453" y="146030"/>
                    <a:pt x="274499" y="155019"/>
                  </a:cubicBezTo>
                  <a:cubicBezTo>
                    <a:pt x="270123" y="162818"/>
                    <a:pt x="267400" y="171599"/>
                    <a:pt x="266745" y="180930"/>
                  </a:cubicBezTo>
                  <a:cubicBezTo>
                    <a:pt x="262295" y="177701"/>
                    <a:pt x="254020" y="169902"/>
                    <a:pt x="244108" y="159901"/>
                  </a:cubicBezTo>
                  <a:cubicBezTo>
                    <a:pt x="247144" y="149364"/>
                    <a:pt x="248826" y="138246"/>
                    <a:pt x="248930" y="126772"/>
                  </a:cubicBezTo>
                  <a:lnTo>
                    <a:pt x="249868" y="125700"/>
                  </a:lnTo>
                  <a:lnTo>
                    <a:pt x="248930" y="124644"/>
                  </a:lnTo>
                  <a:cubicBezTo>
                    <a:pt x="248826" y="112544"/>
                    <a:pt x="246980" y="100846"/>
                    <a:pt x="243632" y="89803"/>
                  </a:cubicBezTo>
                  <a:cubicBezTo>
                    <a:pt x="253737" y="79504"/>
                    <a:pt x="262205" y="71557"/>
                    <a:pt x="266730" y="68446"/>
                  </a:cubicBezTo>
                  <a:close/>
                  <a:moveTo>
                    <a:pt x="331559" y="7367"/>
                  </a:moveTo>
                  <a:cubicBezTo>
                    <a:pt x="356815" y="28798"/>
                    <a:pt x="382816" y="52730"/>
                    <a:pt x="389424" y="61630"/>
                  </a:cubicBezTo>
                  <a:cubicBezTo>
                    <a:pt x="379780" y="62255"/>
                    <a:pt x="370701" y="64919"/>
                    <a:pt x="362650" y="69205"/>
                  </a:cubicBezTo>
                  <a:cubicBezTo>
                    <a:pt x="353407" y="64279"/>
                    <a:pt x="342811" y="61466"/>
                    <a:pt x="331544" y="61466"/>
                  </a:cubicBezTo>
                  <a:cubicBezTo>
                    <a:pt x="320278" y="61466"/>
                    <a:pt x="309682" y="64279"/>
                    <a:pt x="300439" y="69205"/>
                  </a:cubicBezTo>
                  <a:cubicBezTo>
                    <a:pt x="292432" y="64934"/>
                    <a:pt x="283413" y="62285"/>
                    <a:pt x="273829" y="61630"/>
                  </a:cubicBezTo>
                  <a:cubicBezTo>
                    <a:pt x="280749" y="52759"/>
                    <a:pt x="306571" y="28873"/>
                    <a:pt x="331559" y="7367"/>
                  </a:cubicBezTo>
                  <a:close/>
                  <a:moveTo>
                    <a:pt x="417924" y="88538"/>
                  </a:moveTo>
                  <a:cubicBezTo>
                    <a:pt x="414412" y="99670"/>
                    <a:pt x="412492" y="111457"/>
                    <a:pt x="412388" y="123676"/>
                  </a:cubicBezTo>
                  <a:lnTo>
                    <a:pt x="411406" y="124778"/>
                  </a:lnTo>
                  <a:lnTo>
                    <a:pt x="412388" y="125864"/>
                  </a:lnTo>
                  <a:cubicBezTo>
                    <a:pt x="412492" y="138172"/>
                    <a:pt x="414442" y="150049"/>
                    <a:pt x="417999" y="161255"/>
                  </a:cubicBezTo>
                  <a:cubicBezTo>
                    <a:pt x="408533" y="170795"/>
                    <a:pt x="400675" y="178117"/>
                    <a:pt x="396374" y="181079"/>
                  </a:cubicBezTo>
                  <a:cubicBezTo>
                    <a:pt x="395734" y="171688"/>
                    <a:pt x="393010" y="162848"/>
                    <a:pt x="388605" y="155019"/>
                  </a:cubicBezTo>
                  <a:cubicBezTo>
                    <a:pt x="393650" y="146030"/>
                    <a:pt x="396523" y="135716"/>
                    <a:pt x="396523" y="124763"/>
                  </a:cubicBezTo>
                  <a:cubicBezTo>
                    <a:pt x="396523" y="113809"/>
                    <a:pt x="393650" y="103495"/>
                    <a:pt x="388605" y="94506"/>
                  </a:cubicBezTo>
                  <a:cubicBezTo>
                    <a:pt x="392981" y="86707"/>
                    <a:pt x="395704" y="77927"/>
                    <a:pt x="396359" y="68595"/>
                  </a:cubicBezTo>
                  <a:cubicBezTo>
                    <a:pt x="400645" y="71705"/>
                    <a:pt x="408474" y="79043"/>
                    <a:pt x="417924" y="88538"/>
                  </a:cubicBezTo>
                  <a:close/>
                  <a:moveTo>
                    <a:pt x="474717" y="68446"/>
                  </a:moveTo>
                  <a:cubicBezTo>
                    <a:pt x="475357" y="77837"/>
                    <a:pt x="478081" y="86677"/>
                    <a:pt x="482486" y="94506"/>
                  </a:cubicBezTo>
                  <a:cubicBezTo>
                    <a:pt x="477441" y="103495"/>
                    <a:pt x="474568" y="113809"/>
                    <a:pt x="474568" y="124763"/>
                  </a:cubicBezTo>
                  <a:cubicBezTo>
                    <a:pt x="474568" y="135716"/>
                    <a:pt x="477441" y="146030"/>
                    <a:pt x="482486" y="155019"/>
                  </a:cubicBezTo>
                  <a:cubicBezTo>
                    <a:pt x="478110" y="162818"/>
                    <a:pt x="475387" y="171599"/>
                    <a:pt x="474732" y="180930"/>
                  </a:cubicBezTo>
                  <a:cubicBezTo>
                    <a:pt x="470446" y="177820"/>
                    <a:pt x="462617" y="170468"/>
                    <a:pt x="453167" y="160987"/>
                  </a:cubicBezTo>
                  <a:cubicBezTo>
                    <a:pt x="456679" y="149855"/>
                    <a:pt x="458599" y="138068"/>
                    <a:pt x="458703" y="125849"/>
                  </a:cubicBezTo>
                  <a:lnTo>
                    <a:pt x="459685" y="124748"/>
                  </a:lnTo>
                  <a:lnTo>
                    <a:pt x="458703" y="123661"/>
                  </a:lnTo>
                  <a:cubicBezTo>
                    <a:pt x="458599" y="111353"/>
                    <a:pt x="456649" y="99477"/>
                    <a:pt x="453092" y="88270"/>
                  </a:cubicBezTo>
                  <a:cubicBezTo>
                    <a:pt x="462558" y="78730"/>
                    <a:pt x="470431" y="71408"/>
                    <a:pt x="474717" y="68446"/>
                  </a:cubicBezTo>
                  <a:close/>
                  <a:moveTo>
                    <a:pt x="539562" y="7367"/>
                  </a:moveTo>
                  <a:cubicBezTo>
                    <a:pt x="564818" y="28798"/>
                    <a:pt x="590818" y="52730"/>
                    <a:pt x="597426" y="61630"/>
                  </a:cubicBezTo>
                  <a:cubicBezTo>
                    <a:pt x="587782" y="62255"/>
                    <a:pt x="578703" y="64919"/>
                    <a:pt x="570652" y="69205"/>
                  </a:cubicBezTo>
                  <a:cubicBezTo>
                    <a:pt x="561410" y="64279"/>
                    <a:pt x="550813" y="61466"/>
                    <a:pt x="539547" y="61466"/>
                  </a:cubicBezTo>
                  <a:cubicBezTo>
                    <a:pt x="528280" y="61466"/>
                    <a:pt x="517684" y="64279"/>
                    <a:pt x="508442" y="69205"/>
                  </a:cubicBezTo>
                  <a:cubicBezTo>
                    <a:pt x="500435" y="64934"/>
                    <a:pt x="491416" y="62285"/>
                    <a:pt x="481831" y="61630"/>
                  </a:cubicBezTo>
                  <a:cubicBezTo>
                    <a:pt x="488752" y="52759"/>
                    <a:pt x="514573" y="28873"/>
                    <a:pt x="539562" y="7367"/>
                  </a:cubicBezTo>
                  <a:close/>
                  <a:moveTo>
                    <a:pt x="625912" y="88538"/>
                  </a:moveTo>
                  <a:cubicBezTo>
                    <a:pt x="622399" y="99670"/>
                    <a:pt x="620479" y="111457"/>
                    <a:pt x="620375" y="123676"/>
                  </a:cubicBezTo>
                  <a:lnTo>
                    <a:pt x="619393" y="124778"/>
                  </a:lnTo>
                  <a:lnTo>
                    <a:pt x="620375" y="125864"/>
                  </a:lnTo>
                  <a:cubicBezTo>
                    <a:pt x="620479" y="138172"/>
                    <a:pt x="622429" y="150049"/>
                    <a:pt x="625986" y="161255"/>
                  </a:cubicBezTo>
                  <a:cubicBezTo>
                    <a:pt x="616521" y="170795"/>
                    <a:pt x="608648" y="178117"/>
                    <a:pt x="604361" y="181079"/>
                  </a:cubicBezTo>
                  <a:cubicBezTo>
                    <a:pt x="603721" y="171688"/>
                    <a:pt x="600998" y="162848"/>
                    <a:pt x="596593" y="155019"/>
                  </a:cubicBezTo>
                  <a:cubicBezTo>
                    <a:pt x="601638" y="146030"/>
                    <a:pt x="604510" y="135716"/>
                    <a:pt x="604510" y="124763"/>
                  </a:cubicBezTo>
                  <a:cubicBezTo>
                    <a:pt x="604510" y="113809"/>
                    <a:pt x="601638" y="103495"/>
                    <a:pt x="596593" y="94506"/>
                  </a:cubicBezTo>
                  <a:cubicBezTo>
                    <a:pt x="600968" y="86707"/>
                    <a:pt x="603692" y="77927"/>
                    <a:pt x="604346" y="68595"/>
                  </a:cubicBezTo>
                  <a:cubicBezTo>
                    <a:pt x="608633" y="71705"/>
                    <a:pt x="616476" y="79043"/>
                    <a:pt x="625912" y="88538"/>
                  </a:cubicBezTo>
                  <a:close/>
                  <a:moveTo>
                    <a:pt x="682719" y="68446"/>
                  </a:moveTo>
                  <a:cubicBezTo>
                    <a:pt x="683359" y="77837"/>
                    <a:pt x="686083" y="86677"/>
                    <a:pt x="690488" y="94506"/>
                  </a:cubicBezTo>
                  <a:cubicBezTo>
                    <a:pt x="685443" y="103495"/>
                    <a:pt x="682570" y="113809"/>
                    <a:pt x="682570" y="124763"/>
                  </a:cubicBezTo>
                  <a:cubicBezTo>
                    <a:pt x="682570" y="135716"/>
                    <a:pt x="685443" y="146030"/>
                    <a:pt x="690488" y="155019"/>
                  </a:cubicBezTo>
                  <a:cubicBezTo>
                    <a:pt x="686113" y="162818"/>
                    <a:pt x="683389" y="171599"/>
                    <a:pt x="682734" y="180930"/>
                  </a:cubicBezTo>
                  <a:cubicBezTo>
                    <a:pt x="678448" y="177820"/>
                    <a:pt x="670620" y="170468"/>
                    <a:pt x="661169" y="160987"/>
                  </a:cubicBezTo>
                  <a:cubicBezTo>
                    <a:pt x="664681" y="149855"/>
                    <a:pt x="666601" y="138068"/>
                    <a:pt x="666705" y="125849"/>
                  </a:cubicBezTo>
                  <a:lnTo>
                    <a:pt x="667688" y="124748"/>
                  </a:lnTo>
                  <a:lnTo>
                    <a:pt x="666705" y="123661"/>
                  </a:lnTo>
                  <a:cubicBezTo>
                    <a:pt x="666601" y="111353"/>
                    <a:pt x="664652" y="99477"/>
                    <a:pt x="661095" y="88270"/>
                  </a:cubicBezTo>
                  <a:cubicBezTo>
                    <a:pt x="670560" y="78730"/>
                    <a:pt x="678418" y="71408"/>
                    <a:pt x="682719" y="68446"/>
                  </a:cubicBezTo>
                  <a:close/>
                  <a:moveTo>
                    <a:pt x="747549" y="7367"/>
                  </a:moveTo>
                  <a:cubicBezTo>
                    <a:pt x="772805" y="28798"/>
                    <a:pt x="798805" y="52730"/>
                    <a:pt x="805413" y="61630"/>
                  </a:cubicBezTo>
                  <a:cubicBezTo>
                    <a:pt x="795769" y="62255"/>
                    <a:pt x="786691" y="64919"/>
                    <a:pt x="778639" y="69205"/>
                  </a:cubicBezTo>
                  <a:cubicBezTo>
                    <a:pt x="769397" y="64279"/>
                    <a:pt x="758800" y="61466"/>
                    <a:pt x="747534" y="61466"/>
                  </a:cubicBezTo>
                  <a:cubicBezTo>
                    <a:pt x="736268" y="61466"/>
                    <a:pt x="725671" y="64279"/>
                    <a:pt x="716429" y="69205"/>
                  </a:cubicBezTo>
                  <a:cubicBezTo>
                    <a:pt x="708422" y="64934"/>
                    <a:pt x="699403" y="62285"/>
                    <a:pt x="689818" y="61630"/>
                  </a:cubicBezTo>
                  <a:cubicBezTo>
                    <a:pt x="696739" y="52759"/>
                    <a:pt x="722561" y="28873"/>
                    <a:pt x="747549" y="7367"/>
                  </a:cubicBezTo>
                  <a:close/>
                  <a:moveTo>
                    <a:pt x="833899" y="88538"/>
                  </a:moveTo>
                  <a:cubicBezTo>
                    <a:pt x="830387" y="99670"/>
                    <a:pt x="828467" y="111457"/>
                    <a:pt x="828362" y="123676"/>
                  </a:cubicBezTo>
                  <a:lnTo>
                    <a:pt x="827380" y="124778"/>
                  </a:lnTo>
                  <a:lnTo>
                    <a:pt x="828362" y="125864"/>
                  </a:lnTo>
                  <a:cubicBezTo>
                    <a:pt x="828467" y="138172"/>
                    <a:pt x="830416" y="150049"/>
                    <a:pt x="833973" y="161255"/>
                  </a:cubicBezTo>
                  <a:cubicBezTo>
                    <a:pt x="824508" y="170795"/>
                    <a:pt x="816650" y="178117"/>
                    <a:pt x="812349" y="181079"/>
                  </a:cubicBezTo>
                  <a:cubicBezTo>
                    <a:pt x="811709" y="171688"/>
                    <a:pt x="808985" y="162848"/>
                    <a:pt x="804580" y="155019"/>
                  </a:cubicBezTo>
                  <a:cubicBezTo>
                    <a:pt x="809625" y="146030"/>
                    <a:pt x="812497" y="135716"/>
                    <a:pt x="812497" y="124763"/>
                  </a:cubicBezTo>
                  <a:cubicBezTo>
                    <a:pt x="812497" y="113809"/>
                    <a:pt x="809625" y="103495"/>
                    <a:pt x="804580" y="94506"/>
                  </a:cubicBezTo>
                  <a:cubicBezTo>
                    <a:pt x="808955" y="86707"/>
                    <a:pt x="811679" y="77927"/>
                    <a:pt x="812334" y="68595"/>
                  </a:cubicBezTo>
                  <a:cubicBezTo>
                    <a:pt x="816635" y="71705"/>
                    <a:pt x="824463" y="79043"/>
                    <a:pt x="833899" y="88538"/>
                  </a:cubicBezTo>
                  <a:close/>
                  <a:moveTo>
                    <a:pt x="890707" y="68446"/>
                  </a:moveTo>
                  <a:cubicBezTo>
                    <a:pt x="891347" y="77837"/>
                    <a:pt x="894070" y="86677"/>
                    <a:pt x="898476" y="94506"/>
                  </a:cubicBezTo>
                  <a:cubicBezTo>
                    <a:pt x="893430" y="103495"/>
                    <a:pt x="890558" y="113809"/>
                    <a:pt x="890558" y="124763"/>
                  </a:cubicBezTo>
                  <a:cubicBezTo>
                    <a:pt x="890558" y="135716"/>
                    <a:pt x="893430" y="146030"/>
                    <a:pt x="898476" y="155019"/>
                  </a:cubicBezTo>
                  <a:cubicBezTo>
                    <a:pt x="894100" y="162818"/>
                    <a:pt x="891376" y="171599"/>
                    <a:pt x="890721" y="180930"/>
                  </a:cubicBezTo>
                  <a:cubicBezTo>
                    <a:pt x="886435" y="177820"/>
                    <a:pt x="878607" y="170468"/>
                    <a:pt x="869156" y="160987"/>
                  </a:cubicBezTo>
                  <a:cubicBezTo>
                    <a:pt x="872669" y="149855"/>
                    <a:pt x="874589" y="138068"/>
                    <a:pt x="874693" y="125849"/>
                  </a:cubicBezTo>
                  <a:lnTo>
                    <a:pt x="875675" y="124748"/>
                  </a:lnTo>
                  <a:lnTo>
                    <a:pt x="874693" y="123661"/>
                  </a:lnTo>
                  <a:cubicBezTo>
                    <a:pt x="874589" y="111353"/>
                    <a:pt x="872639" y="99477"/>
                    <a:pt x="869082" y="88270"/>
                  </a:cubicBezTo>
                  <a:cubicBezTo>
                    <a:pt x="878547" y="78730"/>
                    <a:pt x="886405" y="71408"/>
                    <a:pt x="890707" y="68446"/>
                  </a:cubicBezTo>
                  <a:close/>
                  <a:moveTo>
                    <a:pt x="955551" y="7367"/>
                  </a:moveTo>
                  <a:cubicBezTo>
                    <a:pt x="980807" y="28798"/>
                    <a:pt x="1006807" y="52730"/>
                    <a:pt x="1013415" y="61630"/>
                  </a:cubicBezTo>
                  <a:cubicBezTo>
                    <a:pt x="1003771" y="62255"/>
                    <a:pt x="994693" y="64919"/>
                    <a:pt x="986641" y="69205"/>
                  </a:cubicBezTo>
                  <a:cubicBezTo>
                    <a:pt x="977399" y="64279"/>
                    <a:pt x="966802" y="61466"/>
                    <a:pt x="955536" y="61466"/>
                  </a:cubicBezTo>
                  <a:cubicBezTo>
                    <a:pt x="944270" y="61466"/>
                    <a:pt x="933673" y="64279"/>
                    <a:pt x="924431" y="69205"/>
                  </a:cubicBezTo>
                  <a:cubicBezTo>
                    <a:pt x="916424" y="64934"/>
                    <a:pt x="907405" y="62285"/>
                    <a:pt x="897821" y="61630"/>
                  </a:cubicBezTo>
                  <a:cubicBezTo>
                    <a:pt x="904741" y="52759"/>
                    <a:pt x="930563" y="28873"/>
                    <a:pt x="955551" y="7367"/>
                  </a:cubicBezTo>
                  <a:close/>
                  <a:moveTo>
                    <a:pt x="1041901" y="88538"/>
                  </a:moveTo>
                  <a:cubicBezTo>
                    <a:pt x="1038389" y="99670"/>
                    <a:pt x="1036469" y="111457"/>
                    <a:pt x="1036365" y="123676"/>
                  </a:cubicBezTo>
                  <a:lnTo>
                    <a:pt x="1035383" y="124778"/>
                  </a:lnTo>
                  <a:lnTo>
                    <a:pt x="1036365" y="125864"/>
                  </a:lnTo>
                  <a:cubicBezTo>
                    <a:pt x="1036469" y="138172"/>
                    <a:pt x="1038418" y="150049"/>
                    <a:pt x="1041975" y="161255"/>
                  </a:cubicBezTo>
                  <a:cubicBezTo>
                    <a:pt x="1032510" y="170795"/>
                    <a:pt x="1024652" y="178117"/>
                    <a:pt x="1020351" y="181079"/>
                  </a:cubicBezTo>
                  <a:cubicBezTo>
                    <a:pt x="1019711" y="171688"/>
                    <a:pt x="1016987" y="162848"/>
                    <a:pt x="1012582" y="155019"/>
                  </a:cubicBezTo>
                  <a:cubicBezTo>
                    <a:pt x="1017627" y="146030"/>
                    <a:pt x="1020500" y="135716"/>
                    <a:pt x="1020500" y="124763"/>
                  </a:cubicBezTo>
                  <a:cubicBezTo>
                    <a:pt x="1020500" y="113809"/>
                    <a:pt x="1017627" y="103495"/>
                    <a:pt x="1012582" y="94506"/>
                  </a:cubicBezTo>
                  <a:cubicBezTo>
                    <a:pt x="1016958" y="86707"/>
                    <a:pt x="1019681" y="77927"/>
                    <a:pt x="1020336" y="68595"/>
                  </a:cubicBezTo>
                  <a:cubicBezTo>
                    <a:pt x="1024622" y="71705"/>
                    <a:pt x="1032465" y="79043"/>
                    <a:pt x="1041901" y="88538"/>
                  </a:cubicBezTo>
                  <a:close/>
                  <a:moveTo>
                    <a:pt x="1098709" y="68446"/>
                  </a:moveTo>
                  <a:cubicBezTo>
                    <a:pt x="1099349" y="77837"/>
                    <a:pt x="1102072" y="86677"/>
                    <a:pt x="1106478" y="94506"/>
                  </a:cubicBezTo>
                  <a:cubicBezTo>
                    <a:pt x="1101432" y="103495"/>
                    <a:pt x="1098560" y="113809"/>
                    <a:pt x="1098560" y="124763"/>
                  </a:cubicBezTo>
                  <a:cubicBezTo>
                    <a:pt x="1098560" y="135716"/>
                    <a:pt x="1101432" y="146030"/>
                    <a:pt x="1106478" y="155019"/>
                  </a:cubicBezTo>
                  <a:cubicBezTo>
                    <a:pt x="1102102" y="162818"/>
                    <a:pt x="1099379" y="171599"/>
                    <a:pt x="1098724" y="180930"/>
                  </a:cubicBezTo>
                  <a:cubicBezTo>
                    <a:pt x="1094437" y="177820"/>
                    <a:pt x="1086609" y="170468"/>
                    <a:pt x="1077159" y="160987"/>
                  </a:cubicBezTo>
                  <a:cubicBezTo>
                    <a:pt x="1080671" y="149855"/>
                    <a:pt x="1082591" y="138068"/>
                    <a:pt x="1082695" y="125849"/>
                  </a:cubicBezTo>
                  <a:lnTo>
                    <a:pt x="1083677" y="124748"/>
                  </a:lnTo>
                  <a:lnTo>
                    <a:pt x="1082695" y="123661"/>
                  </a:lnTo>
                  <a:cubicBezTo>
                    <a:pt x="1082591" y="111353"/>
                    <a:pt x="1080641" y="99477"/>
                    <a:pt x="1077084" y="88270"/>
                  </a:cubicBezTo>
                  <a:cubicBezTo>
                    <a:pt x="1086550" y="78730"/>
                    <a:pt x="1094408" y="71408"/>
                    <a:pt x="1098709" y="68446"/>
                  </a:cubicBezTo>
                  <a:close/>
                  <a:moveTo>
                    <a:pt x="1163538" y="7367"/>
                  </a:moveTo>
                  <a:cubicBezTo>
                    <a:pt x="1188795" y="28798"/>
                    <a:pt x="1214795" y="52730"/>
                    <a:pt x="1221403" y="61630"/>
                  </a:cubicBezTo>
                  <a:cubicBezTo>
                    <a:pt x="1211759" y="62255"/>
                    <a:pt x="1202680" y="64919"/>
                    <a:pt x="1194629" y="69205"/>
                  </a:cubicBezTo>
                  <a:cubicBezTo>
                    <a:pt x="1185386" y="64279"/>
                    <a:pt x="1174790" y="61466"/>
                    <a:pt x="1163524" y="61466"/>
                  </a:cubicBezTo>
                  <a:cubicBezTo>
                    <a:pt x="1152257" y="61466"/>
                    <a:pt x="1141661" y="64279"/>
                    <a:pt x="1132418" y="69205"/>
                  </a:cubicBezTo>
                  <a:cubicBezTo>
                    <a:pt x="1124411" y="64934"/>
                    <a:pt x="1115393" y="62285"/>
                    <a:pt x="1105808" y="61630"/>
                  </a:cubicBezTo>
                  <a:cubicBezTo>
                    <a:pt x="1112728" y="52759"/>
                    <a:pt x="1138550" y="28873"/>
                    <a:pt x="1163538" y="7367"/>
                  </a:cubicBezTo>
                  <a:close/>
                  <a:moveTo>
                    <a:pt x="1249889" y="88538"/>
                  </a:moveTo>
                  <a:cubicBezTo>
                    <a:pt x="1246376" y="99670"/>
                    <a:pt x="1244456" y="111457"/>
                    <a:pt x="1244352" y="123676"/>
                  </a:cubicBezTo>
                  <a:lnTo>
                    <a:pt x="1243370" y="124778"/>
                  </a:lnTo>
                  <a:lnTo>
                    <a:pt x="1244352" y="125864"/>
                  </a:lnTo>
                  <a:cubicBezTo>
                    <a:pt x="1244456" y="138172"/>
                    <a:pt x="1246406" y="150049"/>
                    <a:pt x="1249963" y="161255"/>
                  </a:cubicBezTo>
                  <a:cubicBezTo>
                    <a:pt x="1240497" y="170795"/>
                    <a:pt x="1232639" y="178117"/>
                    <a:pt x="1228338" y="181079"/>
                  </a:cubicBezTo>
                  <a:cubicBezTo>
                    <a:pt x="1227698" y="171688"/>
                    <a:pt x="1224975" y="162848"/>
                    <a:pt x="1220569" y="155019"/>
                  </a:cubicBezTo>
                  <a:cubicBezTo>
                    <a:pt x="1225615" y="146030"/>
                    <a:pt x="1228487" y="135716"/>
                    <a:pt x="1228487" y="124763"/>
                  </a:cubicBezTo>
                  <a:cubicBezTo>
                    <a:pt x="1228487" y="113809"/>
                    <a:pt x="1225615" y="103495"/>
                    <a:pt x="1220569" y="94506"/>
                  </a:cubicBezTo>
                  <a:cubicBezTo>
                    <a:pt x="1224945" y="86707"/>
                    <a:pt x="1227668" y="77927"/>
                    <a:pt x="1228323" y="68595"/>
                  </a:cubicBezTo>
                  <a:cubicBezTo>
                    <a:pt x="1232624" y="71705"/>
                    <a:pt x="1240453" y="79043"/>
                    <a:pt x="1249889" y="88538"/>
                  </a:cubicBezTo>
                  <a:close/>
                  <a:moveTo>
                    <a:pt x="1306696" y="68446"/>
                  </a:moveTo>
                  <a:cubicBezTo>
                    <a:pt x="1307336" y="77837"/>
                    <a:pt x="1310060" y="86677"/>
                    <a:pt x="1314465" y="94506"/>
                  </a:cubicBezTo>
                  <a:cubicBezTo>
                    <a:pt x="1309420" y="103495"/>
                    <a:pt x="1306547" y="113809"/>
                    <a:pt x="1306547" y="124763"/>
                  </a:cubicBezTo>
                  <a:cubicBezTo>
                    <a:pt x="1306547" y="135716"/>
                    <a:pt x="1309420" y="146030"/>
                    <a:pt x="1314465" y="155019"/>
                  </a:cubicBezTo>
                  <a:cubicBezTo>
                    <a:pt x="1310089" y="162818"/>
                    <a:pt x="1307366" y="171599"/>
                    <a:pt x="1306711" y="180930"/>
                  </a:cubicBezTo>
                  <a:cubicBezTo>
                    <a:pt x="1302425" y="177820"/>
                    <a:pt x="1294596" y="170468"/>
                    <a:pt x="1285146" y="160987"/>
                  </a:cubicBezTo>
                  <a:cubicBezTo>
                    <a:pt x="1288658" y="149855"/>
                    <a:pt x="1290578" y="138068"/>
                    <a:pt x="1290682" y="125849"/>
                  </a:cubicBezTo>
                  <a:lnTo>
                    <a:pt x="1291664" y="124748"/>
                  </a:lnTo>
                  <a:lnTo>
                    <a:pt x="1290682" y="123661"/>
                  </a:lnTo>
                  <a:cubicBezTo>
                    <a:pt x="1290578" y="111353"/>
                    <a:pt x="1288628" y="99477"/>
                    <a:pt x="1285071" y="88270"/>
                  </a:cubicBezTo>
                  <a:cubicBezTo>
                    <a:pt x="1294537" y="78730"/>
                    <a:pt x="1302395" y="71408"/>
                    <a:pt x="1306696" y="68446"/>
                  </a:cubicBezTo>
                  <a:close/>
                  <a:moveTo>
                    <a:pt x="1371526" y="7367"/>
                  </a:moveTo>
                  <a:cubicBezTo>
                    <a:pt x="1396782" y="28798"/>
                    <a:pt x="1422782" y="52730"/>
                    <a:pt x="1429390" y="61630"/>
                  </a:cubicBezTo>
                  <a:cubicBezTo>
                    <a:pt x="1419746" y="62255"/>
                    <a:pt x="1410667" y="64919"/>
                    <a:pt x="1402616" y="69205"/>
                  </a:cubicBezTo>
                  <a:cubicBezTo>
                    <a:pt x="1393374" y="64279"/>
                    <a:pt x="1382777" y="61466"/>
                    <a:pt x="1371511" y="61466"/>
                  </a:cubicBezTo>
                  <a:cubicBezTo>
                    <a:pt x="1360244" y="61466"/>
                    <a:pt x="1349648" y="64279"/>
                    <a:pt x="1340406" y="69205"/>
                  </a:cubicBezTo>
                  <a:cubicBezTo>
                    <a:pt x="1332399" y="64934"/>
                    <a:pt x="1323380" y="62285"/>
                    <a:pt x="1313795" y="61630"/>
                  </a:cubicBezTo>
                  <a:cubicBezTo>
                    <a:pt x="1320731" y="52759"/>
                    <a:pt x="1346552" y="28873"/>
                    <a:pt x="1371526" y="7367"/>
                  </a:cubicBezTo>
                  <a:close/>
                  <a:moveTo>
                    <a:pt x="1457891" y="88538"/>
                  </a:moveTo>
                  <a:cubicBezTo>
                    <a:pt x="1454378" y="99670"/>
                    <a:pt x="1452458" y="111457"/>
                    <a:pt x="1452354" y="123676"/>
                  </a:cubicBezTo>
                  <a:lnTo>
                    <a:pt x="1451372" y="124778"/>
                  </a:lnTo>
                  <a:lnTo>
                    <a:pt x="1452354" y="125864"/>
                  </a:lnTo>
                  <a:cubicBezTo>
                    <a:pt x="1452458" y="138172"/>
                    <a:pt x="1454408" y="150049"/>
                    <a:pt x="1457965" y="161255"/>
                  </a:cubicBezTo>
                  <a:cubicBezTo>
                    <a:pt x="1448500" y="170795"/>
                    <a:pt x="1440627" y="178117"/>
                    <a:pt x="1436340" y="181079"/>
                  </a:cubicBezTo>
                  <a:cubicBezTo>
                    <a:pt x="1435700" y="171688"/>
                    <a:pt x="1432977" y="162848"/>
                    <a:pt x="1428571" y="155019"/>
                  </a:cubicBezTo>
                  <a:cubicBezTo>
                    <a:pt x="1433617" y="146030"/>
                    <a:pt x="1436489" y="135716"/>
                    <a:pt x="1436489" y="124763"/>
                  </a:cubicBezTo>
                  <a:cubicBezTo>
                    <a:pt x="1436489" y="113809"/>
                    <a:pt x="1433617" y="103495"/>
                    <a:pt x="1428571" y="94506"/>
                  </a:cubicBezTo>
                  <a:cubicBezTo>
                    <a:pt x="1432947" y="86707"/>
                    <a:pt x="1435671" y="77927"/>
                    <a:pt x="1436325" y="68595"/>
                  </a:cubicBezTo>
                  <a:cubicBezTo>
                    <a:pt x="1440612" y="71705"/>
                    <a:pt x="1448455" y="79043"/>
                    <a:pt x="1457891" y="88538"/>
                  </a:cubicBezTo>
                  <a:close/>
                  <a:moveTo>
                    <a:pt x="1514698" y="68446"/>
                  </a:moveTo>
                  <a:cubicBezTo>
                    <a:pt x="1515338" y="77837"/>
                    <a:pt x="1518062" y="86677"/>
                    <a:pt x="1522467" y="94506"/>
                  </a:cubicBezTo>
                  <a:cubicBezTo>
                    <a:pt x="1517422" y="103495"/>
                    <a:pt x="1514550" y="113809"/>
                    <a:pt x="1514550" y="124763"/>
                  </a:cubicBezTo>
                  <a:cubicBezTo>
                    <a:pt x="1514550" y="135716"/>
                    <a:pt x="1517422" y="146030"/>
                    <a:pt x="1522467" y="155019"/>
                  </a:cubicBezTo>
                  <a:cubicBezTo>
                    <a:pt x="1518092" y="162818"/>
                    <a:pt x="1515368" y="171599"/>
                    <a:pt x="1514713" y="180930"/>
                  </a:cubicBezTo>
                  <a:cubicBezTo>
                    <a:pt x="1510427" y="177820"/>
                    <a:pt x="1502599" y="170468"/>
                    <a:pt x="1493148" y="160987"/>
                  </a:cubicBezTo>
                  <a:cubicBezTo>
                    <a:pt x="1496660" y="149855"/>
                    <a:pt x="1498580" y="138068"/>
                    <a:pt x="1498684" y="125849"/>
                  </a:cubicBezTo>
                  <a:lnTo>
                    <a:pt x="1499667" y="124748"/>
                  </a:lnTo>
                  <a:lnTo>
                    <a:pt x="1498684" y="123661"/>
                  </a:lnTo>
                  <a:cubicBezTo>
                    <a:pt x="1498580" y="111353"/>
                    <a:pt x="1496631" y="99477"/>
                    <a:pt x="1493074" y="88270"/>
                  </a:cubicBezTo>
                  <a:cubicBezTo>
                    <a:pt x="1502539" y="78730"/>
                    <a:pt x="1510397" y="71408"/>
                    <a:pt x="1514698" y="68446"/>
                  </a:cubicBezTo>
                  <a:close/>
                  <a:moveTo>
                    <a:pt x="1579528" y="7367"/>
                  </a:moveTo>
                  <a:cubicBezTo>
                    <a:pt x="1604784" y="28798"/>
                    <a:pt x="1630784" y="52730"/>
                    <a:pt x="1637392" y="61630"/>
                  </a:cubicBezTo>
                  <a:cubicBezTo>
                    <a:pt x="1627748" y="62255"/>
                    <a:pt x="1618670" y="64919"/>
                    <a:pt x="1610618" y="69205"/>
                  </a:cubicBezTo>
                  <a:cubicBezTo>
                    <a:pt x="1601376" y="64279"/>
                    <a:pt x="1590779" y="61466"/>
                    <a:pt x="1579513" y="61466"/>
                  </a:cubicBezTo>
                  <a:cubicBezTo>
                    <a:pt x="1568247" y="61466"/>
                    <a:pt x="1557650" y="64279"/>
                    <a:pt x="1548408" y="69205"/>
                  </a:cubicBezTo>
                  <a:cubicBezTo>
                    <a:pt x="1540401" y="64934"/>
                    <a:pt x="1531382" y="62285"/>
                    <a:pt x="1521797" y="61630"/>
                  </a:cubicBezTo>
                  <a:cubicBezTo>
                    <a:pt x="1528718" y="52759"/>
                    <a:pt x="1554540" y="28873"/>
                    <a:pt x="1579528" y="7367"/>
                  </a:cubicBezTo>
                  <a:close/>
                  <a:moveTo>
                    <a:pt x="1665878" y="88538"/>
                  </a:moveTo>
                  <a:cubicBezTo>
                    <a:pt x="1662366" y="99670"/>
                    <a:pt x="1660446" y="111457"/>
                    <a:pt x="1660341" y="123676"/>
                  </a:cubicBezTo>
                  <a:lnTo>
                    <a:pt x="1659359" y="124778"/>
                  </a:lnTo>
                  <a:lnTo>
                    <a:pt x="1660341" y="125864"/>
                  </a:lnTo>
                  <a:cubicBezTo>
                    <a:pt x="1660446" y="138172"/>
                    <a:pt x="1662395" y="150049"/>
                    <a:pt x="1665952" y="161255"/>
                  </a:cubicBezTo>
                  <a:cubicBezTo>
                    <a:pt x="1656487" y="170795"/>
                    <a:pt x="1648629" y="178117"/>
                    <a:pt x="1644328" y="181079"/>
                  </a:cubicBezTo>
                  <a:cubicBezTo>
                    <a:pt x="1643688" y="171688"/>
                    <a:pt x="1640964" y="162848"/>
                    <a:pt x="1636559" y="155019"/>
                  </a:cubicBezTo>
                  <a:cubicBezTo>
                    <a:pt x="1641604" y="146030"/>
                    <a:pt x="1644477" y="135716"/>
                    <a:pt x="1644477" y="124763"/>
                  </a:cubicBezTo>
                  <a:cubicBezTo>
                    <a:pt x="1644477" y="113809"/>
                    <a:pt x="1641604" y="103495"/>
                    <a:pt x="1636559" y="94506"/>
                  </a:cubicBezTo>
                  <a:cubicBezTo>
                    <a:pt x="1640934" y="86707"/>
                    <a:pt x="1643658" y="77927"/>
                    <a:pt x="1644313" y="68595"/>
                  </a:cubicBezTo>
                  <a:cubicBezTo>
                    <a:pt x="1648599" y="71705"/>
                    <a:pt x="1656442" y="79043"/>
                    <a:pt x="1665878" y="88538"/>
                  </a:cubicBezTo>
                  <a:close/>
                  <a:moveTo>
                    <a:pt x="1722686" y="68446"/>
                  </a:moveTo>
                  <a:cubicBezTo>
                    <a:pt x="1723326" y="77837"/>
                    <a:pt x="1726049" y="86677"/>
                    <a:pt x="1730454" y="94506"/>
                  </a:cubicBezTo>
                  <a:cubicBezTo>
                    <a:pt x="1725409" y="103495"/>
                    <a:pt x="1722537" y="113809"/>
                    <a:pt x="1722537" y="124763"/>
                  </a:cubicBezTo>
                  <a:cubicBezTo>
                    <a:pt x="1722537" y="135716"/>
                    <a:pt x="1725409" y="146030"/>
                    <a:pt x="1730454" y="155019"/>
                  </a:cubicBezTo>
                  <a:cubicBezTo>
                    <a:pt x="1726079" y="162818"/>
                    <a:pt x="1723355" y="171599"/>
                    <a:pt x="1722701" y="180930"/>
                  </a:cubicBezTo>
                  <a:cubicBezTo>
                    <a:pt x="1718414" y="177820"/>
                    <a:pt x="1710586" y="170468"/>
                    <a:pt x="1701135" y="160987"/>
                  </a:cubicBezTo>
                  <a:cubicBezTo>
                    <a:pt x="1704648" y="149855"/>
                    <a:pt x="1706568" y="138068"/>
                    <a:pt x="1706672" y="125849"/>
                  </a:cubicBezTo>
                  <a:lnTo>
                    <a:pt x="1707654" y="124748"/>
                  </a:lnTo>
                  <a:lnTo>
                    <a:pt x="1706672" y="123661"/>
                  </a:lnTo>
                  <a:cubicBezTo>
                    <a:pt x="1706568" y="111353"/>
                    <a:pt x="1704618" y="99477"/>
                    <a:pt x="1701061" y="88270"/>
                  </a:cubicBezTo>
                  <a:cubicBezTo>
                    <a:pt x="1710526" y="78730"/>
                    <a:pt x="1718384" y="71408"/>
                    <a:pt x="1722686" y="68446"/>
                  </a:cubicBezTo>
                  <a:close/>
                  <a:moveTo>
                    <a:pt x="1787515" y="7367"/>
                  </a:moveTo>
                  <a:cubicBezTo>
                    <a:pt x="1812771" y="28798"/>
                    <a:pt x="1838772" y="52730"/>
                    <a:pt x="1845380" y="61630"/>
                  </a:cubicBezTo>
                  <a:cubicBezTo>
                    <a:pt x="1835735" y="62255"/>
                    <a:pt x="1826657" y="64919"/>
                    <a:pt x="1818605" y="69205"/>
                  </a:cubicBezTo>
                  <a:cubicBezTo>
                    <a:pt x="1809363" y="64279"/>
                    <a:pt x="1798767" y="61466"/>
                    <a:pt x="1787500" y="61466"/>
                  </a:cubicBezTo>
                  <a:cubicBezTo>
                    <a:pt x="1776234" y="61466"/>
                    <a:pt x="1765637" y="64279"/>
                    <a:pt x="1756395" y="69205"/>
                  </a:cubicBezTo>
                  <a:cubicBezTo>
                    <a:pt x="1748388" y="64934"/>
                    <a:pt x="1739369" y="62285"/>
                    <a:pt x="1729785" y="61630"/>
                  </a:cubicBezTo>
                  <a:cubicBezTo>
                    <a:pt x="1736705" y="52759"/>
                    <a:pt x="1762542" y="28873"/>
                    <a:pt x="1787515" y="7367"/>
                  </a:cubicBezTo>
                  <a:close/>
                  <a:moveTo>
                    <a:pt x="1873880" y="88538"/>
                  </a:moveTo>
                  <a:cubicBezTo>
                    <a:pt x="1870368" y="99670"/>
                    <a:pt x="1868448" y="111457"/>
                    <a:pt x="1868344" y="123676"/>
                  </a:cubicBezTo>
                  <a:lnTo>
                    <a:pt x="1867361" y="124778"/>
                  </a:lnTo>
                  <a:lnTo>
                    <a:pt x="1868344" y="125864"/>
                  </a:lnTo>
                  <a:cubicBezTo>
                    <a:pt x="1868448" y="138172"/>
                    <a:pt x="1870398" y="150049"/>
                    <a:pt x="1873955" y="161255"/>
                  </a:cubicBezTo>
                  <a:cubicBezTo>
                    <a:pt x="1864489" y="170795"/>
                    <a:pt x="1856616" y="178117"/>
                    <a:pt x="1852330" y="181079"/>
                  </a:cubicBezTo>
                  <a:cubicBezTo>
                    <a:pt x="1851690" y="171688"/>
                    <a:pt x="1848966" y="162848"/>
                    <a:pt x="1844561" y="155019"/>
                  </a:cubicBezTo>
                  <a:cubicBezTo>
                    <a:pt x="1849606" y="146030"/>
                    <a:pt x="1852479" y="135716"/>
                    <a:pt x="1852479" y="124763"/>
                  </a:cubicBezTo>
                  <a:cubicBezTo>
                    <a:pt x="1852479" y="113809"/>
                    <a:pt x="1849606" y="103495"/>
                    <a:pt x="1844561" y="94506"/>
                  </a:cubicBezTo>
                  <a:cubicBezTo>
                    <a:pt x="1848937" y="86707"/>
                    <a:pt x="1851660" y="77927"/>
                    <a:pt x="1852315" y="68595"/>
                  </a:cubicBezTo>
                  <a:cubicBezTo>
                    <a:pt x="1856601" y="71705"/>
                    <a:pt x="1864444" y="79043"/>
                    <a:pt x="1873880" y="88538"/>
                  </a:cubicBezTo>
                  <a:close/>
                  <a:moveTo>
                    <a:pt x="1930688" y="68446"/>
                  </a:moveTo>
                  <a:cubicBezTo>
                    <a:pt x="1931328" y="77837"/>
                    <a:pt x="1934051" y="86677"/>
                    <a:pt x="1938457" y="94506"/>
                  </a:cubicBezTo>
                  <a:cubicBezTo>
                    <a:pt x="1933411" y="103495"/>
                    <a:pt x="1930539" y="113809"/>
                    <a:pt x="1930539" y="124763"/>
                  </a:cubicBezTo>
                  <a:cubicBezTo>
                    <a:pt x="1930539" y="135716"/>
                    <a:pt x="1933411" y="146030"/>
                    <a:pt x="1938457" y="155019"/>
                  </a:cubicBezTo>
                  <a:cubicBezTo>
                    <a:pt x="1934081" y="162818"/>
                    <a:pt x="1931357" y="171599"/>
                    <a:pt x="1930703" y="180930"/>
                  </a:cubicBezTo>
                  <a:cubicBezTo>
                    <a:pt x="1926416" y="177820"/>
                    <a:pt x="1918588" y="170468"/>
                    <a:pt x="1909138" y="160987"/>
                  </a:cubicBezTo>
                  <a:cubicBezTo>
                    <a:pt x="1912650" y="149855"/>
                    <a:pt x="1914570" y="138068"/>
                    <a:pt x="1914674" y="125849"/>
                  </a:cubicBezTo>
                  <a:lnTo>
                    <a:pt x="1915656" y="124748"/>
                  </a:lnTo>
                  <a:lnTo>
                    <a:pt x="1914674" y="123661"/>
                  </a:lnTo>
                  <a:cubicBezTo>
                    <a:pt x="1914570" y="111353"/>
                    <a:pt x="1912620" y="99477"/>
                    <a:pt x="1909063" y="88270"/>
                  </a:cubicBezTo>
                  <a:cubicBezTo>
                    <a:pt x="1918514" y="78730"/>
                    <a:pt x="1926387" y="71408"/>
                    <a:pt x="1930688" y="68446"/>
                  </a:cubicBezTo>
                  <a:close/>
                  <a:moveTo>
                    <a:pt x="1995517" y="7367"/>
                  </a:moveTo>
                  <a:cubicBezTo>
                    <a:pt x="2020774" y="28798"/>
                    <a:pt x="2046774" y="52730"/>
                    <a:pt x="2053382" y="61630"/>
                  </a:cubicBezTo>
                  <a:cubicBezTo>
                    <a:pt x="2043738" y="62255"/>
                    <a:pt x="2034659" y="64919"/>
                    <a:pt x="2026607" y="69205"/>
                  </a:cubicBezTo>
                  <a:cubicBezTo>
                    <a:pt x="2017365" y="64279"/>
                    <a:pt x="2006769" y="61466"/>
                    <a:pt x="1995503" y="61466"/>
                  </a:cubicBezTo>
                  <a:cubicBezTo>
                    <a:pt x="1984236" y="61466"/>
                    <a:pt x="1973640" y="64279"/>
                    <a:pt x="1964397" y="69205"/>
                  </a:cubicBezTo>
                  <a:cubicBezTo>
                    <a:pt x="1956390" y="64934"/>
                    <a:pt x="1947371" y="62285"/>
                    <a:pt x="1937787" y="61630"/>
                  </a:cubicBezTo>
                  <a:cubicBezTo>
                    <a:pt x="1944707" y="52759"/>
                    <a:pt x="1970529" y="28873"/>
                    <a:pt x="1995517" y="7367"/>
                  </a:cubicBezTo>
                  <a:close/>
                  <a:moveTo>
                    <a:pt x="2081867" y="88538"/>
                  </a:moveTo>
                  <a:cubicBezTo>
                    <a:pt x="2078355" y="99670"/>
                    <a:pt x="2076435" y="111457"/>
                    <a:pt x="2076331" y="123676"/>
                  </a:cubicBezTo>
                  <a:lnTo>
                    <a:pt x="2075349" y="124778"/>
                  </a:lnTo>
                  <a:lnTo>
                    <a:pt x="2076331" y="125864"/>
                  </a:lnTo>
                  <a:cubicBezTo>
                    <a:pt x="2076435" y="138172"/>
                    <a:pt x="2078385" y="150049"/>
                    <a:pt x="2081942" y="161255"/>
                  </a:cubicBezTo>
                  <a:cubicBezTo>
                    <a:pt x="2072476" y="170795"/>
                    <a:pt x="2064603" y="178117"/>
                    <a:pt x="2060317" y="181079"/>
                  </a:cubicBezTo>
                  <a:cubicBezTo>
                    <a:pt x="2059677" y="171688"/>
                    <a:pt x="2056954" y="162848"/>
                    <a:pt x="2052548" y="155019"/>
                  </a:cubicBezTo>
                  <a:cubicBezTo>
                    <a:pt x="2057594" y="146030"/>
                    <a:pt x="2060466" y="135716"/>
                    <a:pt x="2060466" y="124763"/>
                  </a:cubicBezTo>
                  <a:cubicBezTo>
                    <a:pt x="2060466" y="113809"/>
                    <a:pt x="2057594" y="103495"/>
                    <a:pt x="2052548" y="94506"/>
                  </a:cubicBezTo>
                  <a:cubicBezTo>
                    <a:pt x="2056924" y="86707"/>
                    <a:pt x="2059647" y="77927"/>
                    <a:pt x="2060302" y="68595"/>
                  </a:cubicBezTo>
                  <a:cubicBezTo>
                    <a:pt x="2064588" y="71705"/>
                    <a:pt x="2072432" y="79043"/>
                    <a:pt x="2081867" y="88538"/>
                  </a:cubicBezTo>
                  <a:close/>
                  <a:moveTo>
                    <a:pt x="2138675" y="68446"/>
                  </a:moveTo>
                  <a:cubicBezTo>
                    <a:pt x="2139315" y="77837"/>
                    <a:pt x="2142039" y="86677"/>
                    <a:pt x="2146444" y="94506"/>
                  </a:cubicBezTo>
                  <a:cubicBezTo>
                    <a:pt x="2141399" y="103495"/>
                    <a:pt x="2138526" y="113809"/>
                    <a:pt x="2138526" y="124763"/>
                  </a:cubicBezTo>
                  <a:cubicBezTo>
                    <a:pt x="2138526" y="135716"/>
                    <a:pt x="2141399" y="146030"/>
                    <a:pt x="2146444" y="155019"/>
                  </a:cubicBezTo>
                  <a:cubicBezTo>
                    <a:pt x="2142069" y="162818"/>
                    <a:pt x="2139345" y="171599"/>
                    <a:pt x="2138690" y="180930"/>
                  </a:cubicBezTo>
                  <a:cubicBezTo>
                    <a:pt x="2134404" y="177820"/>
                    <a:pt x="2126575" y="170468"/>
                    <a:pt x="2117125" y="160987"/>
                  </a:cubicBezTo>
                  <a:cubicBezTo>
                    <a:pt x="2120637" y="149855"/>
                    <a:pt x="2122557" y="138068"/>
                    <a:pt x="2122661" y="125849"/>
                  </a:cubicBezTo>
                  <a:lnTo>
                    <a:pt x="2123644" y="124748"/>
                  </a:lnTo>
                  <a:lnTo>
                    <a:pt x="2122661" y="123661"/>
                  </a:lnTo>
                  <a:cubicBezTo>
                    <a:pt x="2122557" y="111353"/>
                    <a:pt x="2120607" y="99477"/>
                    <a:pt x="2117050" y="88270"/>
                  </a:cubicBezTo>
                  <a:cubicBezTo>
                    <a:pt x="2126516" y="78730"/>
                    <a:pt x="2134374" y="71408"/>
                    <a:pt x="2138675" y="68446"/>
                  </a:cubicBezTo>
                  <a:close/>
                  <a:moveTo>
                    <a:pt x="2203505" y="7367"/>
                  </a:moveTo>
                  <a:cubicBezTo>
                    <a:pt x="2228761" y="28798"/>
                    <a:pt x="2254761" y="52730"/>
                    <a:pt x="2261369" y="61630"/>
                  </a:cubicBezTo>
                  <a:cubicBezTo>
                    <a:pt x="2251725" y="62255"/>
                    <a:pt x="2242646" y="64919"/>
                    <a:pt x="2234595" y="69205"/>
                  </a:cubicBezTo>
                  <a:cubicBezTo>
                    <a:pt x="2225353" y="64279"/>
                    <a:pt x="2214756" y="61466"/>
                    <a:pt x="2203490" y="61466"/>
                  </a:cubicBezTo>
                  <a:cubicBezTo>
                    <a:pt x="2192224" y="61466"/>
                    <a:pt x="2181627" y="64279"/>
                    <a:pt x="2172385" y="69205"/>
                  </a:cubicBezTo>
                  <a:cubicBezTo>
                    <a:pt x="2164378" y="64934"/>
                    <a:pt x="2155359" y="62285"/>
                    <a:pt x="2145774" y="61630"/>
                  </a:cubicBezTo>
                  <a:cubicBezTo>
                    <a:pt x="2152695" y="52759"/>
                    <a:pt x="2178531" y="28873"/>
                    <a:pt x="2203505" y="7367"/>
                  </a:cubicBezTo>
                  <a:close/>
                  <a:moveTo>
                    <a:pt x="2289870" y="88538"/>
                  </a:moveTo>
                  <a:cubicBezTo>
                    <a:pt x="2286357" y="99670"/>
                    <a:pt x="2284437" y="111457"/>
                    <a:pt x="2284333" y="123676"/>
                  </a:cubicBezTo>
                  <a:lnTo>
                    <a:pt x="2283351" y="124778"/>
                  </a:lnTo>
                  <a:lnTo>
                    <a:pt x="2284333" y="125864"/>
                  </a:lnTo>
                  <a:cubicBezTo>
                    <a:pt x="2284437" y="138172"/>
                    <a:pt x="2286387" y="150049"/>
                    <a:pt x="2289944" y="161255"/>
                  </a:cubicBezTo>
                  <a:cubicBezTo>
                    <a:pt x="2280479" y="170795"/>
                    <a:pt x="2272620" y="178117"/>
                    <a:pt x="2268319" y="181079"/>
                  </a:cubicBezTo>
                  <a:cubicBezTo>
                    <a:pt x="2267679" y="171688"/>
                    <a:pt x="2264956" y="162848"/>
                    <a:pt x="2260551" y="155019"/>
                  </a:cubicBezTo>
                  <a:cubicBezTo>
                    <a:pt x="2265596" y="146030"/>
                    <a:pt x="2268468" y="135716"/>
                    <a:pt x="2268468" y="124763"/>
                  </a:cubicBezTo>
                  <a:cubicBezTo>
                    <a:pt x="2268468" y="113809"/>
                    <a:pt x="2265596" y="103495"/>
                    <a:pt x="2260551" y="94506"/>
                  </a:cubicBezTo>
                  <a:cubicBezTo>
                    <a:pt x="2264926" y="86707"/>
                    <a:pt x="2267650" y="77927"/>
                    <a:pt x="2268304" y="68595"/>
                  </a:cubicBezTo>
                  <a:cubicBezTo>
                    <a:pt x="2272591" y="71705"/>
                    <a:pt x="2280434" y="79043"/>
                    <a:pt x="2289870" y="88538"/>
                  </a:cubicBezTo>
                  <a:close/>
                  <a:moveTo>
                    <a:pt x="2346677" y="68446"/>
                  </a:moveTo>
                  <a:cubicBezTo>
                    <a:pt x="2347317" y="77837"/>
                    <a:pt x="2350041" y="86677"/>
                    <a:pt x="2354446" y="94506"/>
                  </a:cubicBezTo>
                  <a:cubicBezTo>
                    <a:pt x="2349401" y="103495"/>
                    <a:pt x="2346528" y="113809"/>
                    <a:pt x="2346528" y="124763"/>
                  </a:cubicBezTo>
                  <a:cubicBezTo>
                    <a:pt x="2346528" y="135716"/>
                    <a:pt x="2349401" y="146030"/>
                    <a:pt x="2354446" y="155019"/>
                  </a:cubicBezTo>
                  <a:cubicBezTo>
                    <a:pt x="2350071" y="162818"/>
                    <a:pt x="2347347" y="171599"/>
                    <a:pt x="2346692" y="180930"/>
                  </a:cubicBezTo>
                  <a:cubicBezTo>
                    <a:pt x="2342406" y="177820"/>
                    <a:pt x="2334578" y="170468"/>
                    <a:pt x="2325127" y="160987"/>
                  </a:cubicBezTo>
                  <a:cubicBezTo>
                    <a:pt x="2328639" y="149855"/>
                    <a:pt x="2330559" y="138068"/>
                    <a:pt x="2330663" y="125849"/>
                  </a:cubicBezTo>
                  <a:lnTo>
                    <a:pt x="2331646" y="124748"/>
                  </a:lnTo>
                  <a:lnTo>
                    <a:pt x="2330663" y="123661"/>
                  </a:lnTo>
                  <a:cubicBezTo>
                    <a:pt x="2330559" y="111353"/>
                    <a:pt x="2328610" y="99477"/>
                    <a:pt x="2325053" y="88270"/>
                  </a:cubicBezTo>
                  <a:cubicBezTo>
                    <a:pt x="2334503" y="78730"/>
                    <a:pt x="2342376" y="71408"/>
                    <a:pt x="2346677" y="68446"/>
                  </a:cubicBezTo>
                  <a:close/>
                  <a:moveTo>
                    <a:pt x="2411507" y="7367"/>
                  </a:moveTo>
                  <a:cubicBezTo>
                    <a:pt x="2436763" y="28798"/>
                    <a:pt x="2462763" y="52730"/>
                    <a:pt x="2469371" y="61630"/>
                  </a:cubicBezTo>
                  <a:cubicBezTo>
                    <a:pt x="2459727" y="62255"/>
                    <a:pt x="2450649" y="64919"/>
                    <a:pt x="2442597" y="69205"/>
                  </a:cubicBezTo>
                  <a:cubicBezTo>
                    <a:pt x="2433355" y="64279"/>
                    <a:pt x="2422758" y="61466"/>
                    <a:pt x="2411492" y="61466"/>
                  </a:cubicBezTo>
                  <a:cubicBezTo>
                    <a:pt x="2400226" y="61466"/>
                    <a:pt x="2389629" y="64279"/>
                    <a:pt x="2380387" y="69205"/>
                  </a:cubicBezTo>
                  <a:cubicBezTo>
                    <a:pt x="2372380" y="64934"/>
                    <a:pt x="2363361" y="62285"/>
                    <a:pt x="2353777" y="61630"/>
                  </a:cubicBezTo>
                  <a:cubicBezTo>
                    <a:pt x="2360697" y="52759"/>
                    <a:pt x="2386519" y="28873"/>
                    <a:pt x="2411507" y="7367"/>
                  </a:cubicBezTo>
                  <a:close/>
                  <a:moveTo>
                    <a:pt x="2497857" y="88538"/>
                  </a:moveTo>
                  <a:cubicBezTo>
                    <a:pt x="2494345" y="99670"/>
                    <a:pt x="2492425" y="111457"/>
                    <a:pt x="2492321" y="123676"/>
                  </a:cubicBezTo>
                  <a:lnTo>
                    <a:pt x="2491338" y="124778"/>
                  </a:lnTo>
                  <a:lnTo>
                    <a:pt x="2492321" y="125864"/>
                  </a:lnTo>
                  <a:cubicBezTo>
                    <a:pt x="2492425" y="138172"/>
                    <a:pt x="2494374" y="150049"/>
                    <a:pt x="2497931" y="161255"/>
                  </a:cubicBezTo>
                  <a:cubicBezTo>
                    <a:pt x="2488466" y="170795"/>
                    <a:pt x="2480593" y="178117"/>
                    <a:pt x="2476307" y="181079"/>
                  </a:cubicBezTo>
                  <a:cubicBezTo>
                    <a:pt x="2475667" y="171688"/>
                    <a:pt x="2472943" y="162848"/>
                    <a:pt x="2468538" y="155019"/>
                  </a:cubicBezTo>
                  <a:cubicBezTo>
                    <a:pt x="2473583" y="146030"/>
                    <a:pt x="2476455" y="135716"/>
                    <a:pt x="2476455" y="124763"/>
                  </a:cubicBezTo>
                  <a:cubicBezTo>
                    <a:pt x="2476455" y="113809"/>
                    <a:pt x="2473583" y="103495"/>
                    <a:pt x="2468538" y="94506"/>
                  </a:cubicBezTo>
                  <a:cubicBezTo>
                    <a:pt x="2472913" y="86707"/>
                    <a:pt x="2475637" y="77927"/>
                    <a:pt x="2476292" y="68595"/>
                  </a:cubicBezTo>
                  <a:cubicBezTo>
                    <a:pt x="2480578" y="71705"/>
                    <a:pt x="2488421" y="79043"/>
                    <a:pt x="2497857" y="88538"/>
                  </a:cubicBezTo>
                  <a:close/>
                  <a:moveTo>
                    <a:pt x="2554665" y="68446"/>
                  </a:moveTo>
                  <a:cubicBezTo>
                    <a:pt x="2555305" y="77837"/>
                    <a:pt x="2558028" y="86677"/>
                    <a:pt x="2562433" y="94506"/>
                  </a:cubicBezTo>
                  <a:cubicBezTo>
                    <a:pt x="2557388" y="103495"/>
                    <a:pt x="2554516" y="113809"/>
                    <a:pt x="2554516" y="124763"/>
                  </a:cubicBezTo>
                  <a:cubicBezTo>
                    <a:pt x="2554516" y="135716"/>
                    <a:pt x="2557388" y="146030"/>
                    <a:pt x="2562433" y="155019"/>
                  </a:cubicBezTo>
                  <a:cubicBezTo>
                    <a:pt x="2558058" y="162818"/>
                    <a:pt x="2555334" y="171599"/>
                    <a:pt x="2554680" y="180930"/>
                  </a:cubicBezTo>
                  <a:cubicBezTo>
                    <a:pt x="2550393" y="177820"/>
                    <a:pt x="2542565" y="170468"/>
                    <a:pt x="2533114" y="160987"/>
                  </a:cubicBezTo>
                  <a:cubicBezTo>
                    <a:pt x="2536627" y="149855"/>
                    <a:pt x="2538546" y="138068"/>
                    <a:pt x="2538651" y="125849"/>
                  </a:cubicBezTo>
                  <a:lnTo>
                    <a:pt x="2539633" y="124748"/>
                  </a:lnTo>
                  <a:lnTo>
                    <a:pt x="2538651" y="123661"/>
                  </a:lnTo>
                  <a:cubicBezTo>
                    <a:pt x="2538546" y="111353"/>
                    <a:pt x="2536597" y="99477"/>
                    <a:pt x="2533040" y="88270"/>
                  </a:cubicBezTo>
                  <a:cubicBezTo>
                    <a:pt x="2542506" y="78730"/>
                    <a:pt x="2550364" y="71408"/>
                    <a:pt x="2554665" y="68446"/>
                  </a:cubicBezTo>
                  <a:close/>
                  <a:moveTo>
                    <a:pt x="2619494" y="7367"/>
                  </a:moveTo>
                  <a:cubicBezTo>
                    <a:pt x="2644750" y="28798"/>
                    <a:pt x="2670751" y="52730"/>
                    <a:pt x="2677359" y="61630"/>
                  </a:cubicBezTo>
                  <a:cubicBezTo>
                    <a:pt x="2667714" y="62255"/>
                    <a:pt x="2658636" y="64919"/>
                    <a:pt x="2650584" y="69205"/>
                  </a:cubicBezTo>
                  <a:cubicBezTo>
                    <a:pt x="2641342" y="64279"/>
                    <a:pt x="2630746" y="61466"/>
                    <a:pt x="2619479" y="61466"/>
                  </a:cubicBezTo>
                  <a:cubicBezTo>
                    <a:pt x="2608213" y="61466"/>
                    <a:pt x="2597617" y="64279"/>
                    <a:pt x="2588374" y="69205"/>
                  </a:cubicBezTo>
                  <a:cubicBezTo>
                    <a:pt x="2580367" y="64934"/>
                    <a:pt x="2571348" y="62285"/>
                    <a:pt x="2561764" y="61630"/>
                  </a:cubicBezTo>
                  <a:cubicBezTo>
                    <a:pt x="2568684" y="52759"/>
                    <a:pt x="2594521" y="28873"/>
                    <a:pt x="2619494" y="7367"/>
                  </a:cubicBezTo>
                  <a:close/>
                  <a:moveTo>
                    <a:pt x="2705859" y="88538"/>
                  </a:moveTo>
                  <a:cubicBezTo>
                    <a:pt x="2702347" y="99670"/>
                    <a:pt x="2700427" y="111457"/>
                    <a:pt x="2700323" y="123676"/>
                  </a:cubicBezTo>
                  <a:lnTo>
                    <a:pt x="2699340" y="124778"/>
                  </a:lnTo>
                  <a:lnTo>
                    <a:pt x="2700323" y="125864"/>
                  </a:lnTo>
                  <a:cubicBezTo>
                    <a:pt x="2700427" y="138172"/>
                    <a:pt x="2702377" y="150049"/>
                    <a:pt x="2705933" y="161255"/>
                  </a:cubicBezTo>
                  <a:cubicBezTo>
                    <a:pt x="2696468" y="170795"/>
                    <a:pt x="2688610" y="178117"/>
                    <a:pt x="2684309" y="181079"/>
                  </a:cubicBezTo>
                  <a:cubicBezTo>
                    <a:pt x="2683669" y="171688"/>
                    <a:pt x="2680945" y="162848"/>
                    <a:pt x="2676540" y="155019"/>
                  </a:cubicBezTo>
                  <a:cubicBezTo>
                    <a:pt x="2681585" y="146030"/>
                    <a:pt x="2684458" y="135716"/>
                    <a:pt x="2684458" y="124763"/>
                  </a:cubicBezTo>
                  <a:cubicBezTo>
                    <a:pt x="2684458" y="113809"/>
                    <a:pt x="2681585" y="103495"/>
                    <a:pt x="2676540" y="94506"/>
                  </a:cubicBezTo>
                  <a:cubicBezTo>
                    <a:pt x="2680916" y="86707"/>
                    <a:pt x="2683639" y="77927"/>
                    <a:pt x="2684294" y="68595"/>
                  </a:cubicBezTo>
                  <a:cubicBezTo>
                    <a:pt x="2688580" y="71705"/>
                    <a:pt x="2696409" y="79043"/>
                    <a:pt x="2705859" y="88538"/>
                  </a:cubicBezTo>
                  <a:close/>
                  <a:moveTo>
                    <a:pt x="2762652" y="68446"/>
                  </a:moveTo>
                  <a:cubicBezTo>
                    <a:pt x="2763292" y="77837"/>
                    <a:pt x="2766016" y="86677"/>
                    <a:pt x="2770421" y="94506"/>
                  </a:cubicBezTo>
                  <a:cubicBezTo>
                    <a:pt x="2765376" y="103495"/>
                    <a:pt x="2762503" y="113809"/>
                    <a:pt x="2762503" y="124763"/>
                  </a:cubicBezTo>
                  <a:cubicBezTo>
                    <a:pt x="2762503" y="135716"/>
                    <a:pt x="2765376" y="146030"/>
                    <a:pt x="2770421" y="155019"/>
                  </a:cubicBezTo>
                  <a:cubicBezTo>
                    <a:pt x="2766045" y="162818"/>
                    <a:pt x="2763322" y="171599"/>
                    <a:pt x="2762667" y="180930"/>
                  </a:cubicBezTo>
                  <a:cubicBezTo>
                    <a:pt x="2758380" y="177820"/>
                    <a:pt x="2750552" y="170468"/>
                    <a:pt x="2741102" y="160987"/>
                  </a:cubicBezTo>
                  <a:cubicBezTo>
                    <a:pt x="2744614" y="149855"/>
                    <a:pt x="2746534" y="138068"/>
                    <a:pt x="2746638" y="125849"/>
                  </a:cubicBezTo>
                  <a:lnTo>
                    <a:pt x="2747620" y="124748"/>
                  </a:lnTo>
                  <a:lnTo>
                    <a:pt x="2746638" y="123661"/>
                  </a:lnTo>
                  <a:cubicBezTo>
                    <a:pt x="2746534" y="111353"/>
                    <a:pt x="2744584" y="99477"/>
                    <a:pt x="2741027" y="88270"/>
                  </a:cubicBezTo>
                  <a:cubicBezTo>
                    <a:pt x="2750493" y="78730"/>
                    <a:pt x="2758366" y="71408"/>
                    <a:pt x="2762652" y="68446"/>
                  </a:cubicBezTo>
                  <a:close/>
                  <a:moveTo>
                    <a:pt x="2827497" y="7367"/>
                  </a:moveTo>
                  <a:cubicBezTo>
                    <a:pt x="2852753" y="28798"/>
                    <a:pt x="2878753" y="52730"/>
                    <a:pt x="2885361" y="61630"/>
                  </a:cubicBezTo>
                  <a:cubicBezTo>
                    <a:pt x="2875717" y="62255"/>
                    <a:pt x="2866638" y="64919"/>
                    <a:pt x="2858587" y="69205"/>
                  </a:cubicBezTo>
                  <a:cubicBezTo>
                    <a:pt x="2849344" y="64279"/>
                    <a:pt x="2838748" y="61466"/>
                    <a:pt x="2827482" y="61466"/>
                  </a:cubicBezTo>
                  <a:cubicBezTo>
                    <a:pt x="2816215" y="61466"/>
                    <a:pt x="2805619" y="64279"/>
                    <a:pt x="2796376" y="69205"/>
                  </a:cubicBezTo>
                  <a:cubicBezTo>
                    <a:pt x="2788370" y="64934"/>
                    <a:pt x="2779350" y="62285"/>
                    <a:pt x="2769766" y="61630"/>
                  </a:cubicBezTo>
                  <a:cubicBezTo>
                    <a:pt x="2776686" y="52759"/>
                    <a:pt x="2802508" y="28873"/>
                    <a:pt x="2827497" y="7367"/>
                  </a:cubicBezTo>
                  <a:close/>
                  <a:moveTo>
                    <a:pt x="2913847" y="88538"/>
                  </a:moveTo>
                  <a:cubicBezTo>
                    <a:pt x="2910334" y="99670"/>
                    <a:pt x="2908414" y="111457"/>
                    <a:pt x="2908310" y="123676"/>
                  </a:cubicBezTo>
                  <a:lnTo>
                    <a:pt x="2907328" y="124778"/>
                  </a:lnTo>
                  <a:lnTo>
                    <a:pt x="2908310" y="125864"/>
                  </a:lnTo>
                  <a:cubicBezTo>
                    <a:pt x="2908414" y="138172"/>
                    <a:pt x="2910364" y="150049"/>
                    <a:pt x="2913921" y="161255"/>
                  </a:cubicBezTo>
                  <a:cubicBezTo>
                    <a:pt x="2904455" y="170795"/>
                    <a:pt x="2896597" y="178117"/>
                    <a:pt x="2892296" y="181079"/>
                  </a:cubicBezTo>
                  <a:cubicBezTo>
                    <a:pt x="2891656" y="171688"/>
                    <a:pt x="2888933" y="162848"/>
                    <a:pt x="2884527" y="155019"/>
                  </a:cubicBezTo>
                  <a:cubicBezTo>
                    <a:pt x="2889573" y="146030"/>
                    <a:pt x="2892445" y="135716"/>
                    <a:pt x="2892445" y="124763"/>
                  </a:cubicBezTo>
                  <a:cubicBezTo>
                    <a:pt x="2892445" y="113809"/>
                    <a:pt x="2889573" y="103495"/>
                    <a:pt x="2884527" y="94506"/>
                  </a:cubicBezTo>
                  <a:cubicBezTo>
                    <a:pt x="2888903" y="86707"/>
                    <a:pt x="2891626" y="77927"/>
                    <a:pt x="2892281" y="68595"/>
                  </a:cubicBezTo>
                  <a:cubicBezTo>
                    <a:pt x="2896568" y="71705"/>
                    <a:pt x="2904411" y="79043"/>
                    <a:pt x="2913847" y="88538"/>
                  </a:cubicBezTo>
                  <a:close/>
                  <a:moveTo>
                    <a:pt x="2970654" y="68446"/>
                  </a:moveTo>
                  <a:cubicBezTo>
                    <a:pt x="2971294" y="77837"/>
                    <a:pt x="2974018" y="86677"/>
                    <a:pt x="2978423" y="94506"/>
                  </a:cubicBezTo>
                  <a:cubicBezTo>
                    <a:pt x="2973378" y="103495"/>
                    <a:pt x="2970505" y="113809"/>
                    <a:pt x="2970505" y="124763"/>
                  </a:cubicBezTo>
                  <a:cubicBezTo>
                    <a:pt x="2970505" y="135716"/>
                    <a:pt x="2973378" y="146030"/>
                    <a:pt x="2978423" y="155019"/>
                  </a:cubicBezTo>
                  <a:cubicBezTo>
                    <a:pt x="2974048" y="162818"/>
                    <a:pt x="2971324" y="171599"/>
                    <a:pt x="2970669" y="180930"/>
                  </a:cubicBezTo>
                  <a:cubicBezTo>
                    <a:pt x="2966383" y="177820"/>
                    <a:pt x="2958554" y="170468"/>
                    <a:pt x="2949104" y="160987"/>
                  </a:cubicBezTo>
                  <a:cubicBezTo>
                    <a:pt x="2952616" y="149855"/>
                    <a:pt x="2954536" y="138068"/>
                    <a:pt x="2954640" y="125849"/>
                  </a:cubicBezTo>
                  <a:lnTo>
                    <a:pt x="2955622" y="124748"/>
                  </a:lnTo>
                  <a:lnTo>
                    <a:pt x="2954640" y="123661"/>
                  </a:lnTo>
                  <a:cubicBezTo>
                    <a:pt x="2954536" y="111353"/>
                    <a:pt x="2952587" y="99477"/>
                    <a:pt x="2949029" y="88270"/>
                  </a:cubicBezTo>
                  <a:cubicBezTo>
                    <a:pt x="2958495" y="78730"/>
                    <a:pt x="2966353" y="71408"/>
                    <a:pt x="2970654" y="68446"/>
                  </a:cubicBezTo>
                  <a:close/>
                  <a:moveTo>
                    <a:pt x="3035484" y="7367"/>
                  </a:moveTo>
                  <a:cubicBezTo>
                    <a:pt x="3060740" y="28798"/>
                    <a:pt x="3086740" y="52730"/>
                    <a:pt x="3093348" y="61630"/>
                  </a:cubicBezTo>
                  <a:cubicBezTo>
                    <a:pt x="3083704" y="62255"/>
                    <a:pt x="3074626" y="64919"/>
                    <a:pt x="3066574" y="69205"/>
                  </a:cubicBezTo>
                  <a:cubicBezTo>
                    <a:pt x="3057332" y="64279"/>
                    <a:pt x="3046735" y="61466"/>
                    <a:pt x="3035469" y="61466"/>
                  </a:cubicBezTo>
                  <a:cubicBezTo>
                    <a:pt x="3024203" y="61466"/>
                    <a:pt x="3013606" y="64279"/>
                    <a:pt x="3004364" y="69205"/>
                  </a:cubicBezTo>
                  <a:cubicBezTo>
                    <a:pt x="2996357" y="64934"/>
                    <a:pt x="2987338" y="62285"/>
                    <a:pt x="2977753" y="61630"/>
                  </a:cubicBezTo>
                  <a:cubicBezTo>
                    <a:pt x="2984674" y="52759"/>
                    <a:pt x="3010496" y="28873"/>
                    <a:pt x="3035484" y="7367"/>
                  </a:cubicBezTo>
                  <a:close/>
                  <a:moveTo>
                    <a:pt x="3121849" y="88538"/>
                  </a:moveTo>
                  <a:cubicBezTo>
                    <a:pt x="3118336" y="99670"/>
                    <a:pt x="3116416" y="111457"/>
                    <a:pt x="3116312" y="123676"/>
                  </a:cubicBezTo>
                  <a:lnTo>
                    <a:pt x="3115330" y="124778"/>
                  </a:lnTo>
                  <a:lnTo>
                    <a:pt x="3116312" y="125864"/>
                  </a:lnTo>
                  <a:cubicBezTo>
                    <a:pt x="3116416" y="138172"/>
                    <a:pt x="3118366" y="150049"/>
                    <a:pt x="3121923" y="161255"/>
                  </a:cubicBezTo>
                  <a:cubicBezTo>
                    <a:pt x="3112458" y="170795"/>
                    <a:pt x="3104600" y="178117"/>
                    <a:pt x="3100299" y="181079"/>
                  </a:cubicBezTo>
                  <a:cubicBezTo>
                    <a:pt x="3099658" y="171688"/>
                    <a:pt x="3096935" y="162848"/>
                    <a:pt x="3092529" y="155019"/>
                  </a:cubicBezTo>
                  <a:cubicBezTo>
                    <a:pt x="3097575" y="146030"/>
                    <a:pt x="3100447" y="135716"/>
                    <a:pt x="3100447" y="124763"/>
                  </a:cubicBezTo>
                  <a:cubicBezTo>
                    <a:pt x="3100447" y="113809"/>
                    <a:pt x="3097575" y="103495"/>
                    <a:pt x="3092529" y="94506"/>
                  </a:cubicBezTo>
                  <a:cubicBezTo>
                    <a:pt x="3096905" y="86707"/>
                    <a:pt x="3099629" y="77927"/>
                    <a:pt x="3100284" y="68595"/>
                  </a:cubicBezTo>
                  <a:cubicBezTo>
                    <a:pt x="3104570" y="71705"/>
                    <a:pt x="3112398" y="79043"/>
                    <a:pt x="3121849" y="88538"/>
                  </a:cubicBezTo>
                  <a:close/>
                  <a:moveTo>
                    <a:pt x="3178641" y="68446"/>
                  </a:moveTo>
                  <a:cubicBezTo>
                    <a:pt x="3179281" y="77837"/>
                    <a:pt x="3182005" y="86677"/>
                    <a:pt x="3186410" y="94506"/>
                  </a:cubicBezTo>
                  <a:cubicBezTo>
                    <a:pt x="3181365" y="103495"/>
                    <a:pt x="3178493" y="113809"/>
                    <a:pt x="3178493" y="124763"/>
                  </a:cubicBezTo>
                  <a:cubicBezTo>
                    <a:pt x="3178493" y="135716"/>
                    <a:pt x="3181365" y="146030"/>
                    <a:pt x="3186410" y="155019"/>
                  </a:cubicBezTo>
                  <a:cubicBezTo>
                    <a:pt x="3182035" y="162818"/>
                    <a:pt x="3179311" y="171599"/>
                    <a:pt x="3178656" y="180930"/>
                  </a:cubicBezTo>
                  <a:cubicBezTo>
                    <a:pt x="3174370" y="177820"/>
                    <a:pt x="3166542" y="170468"/>
                    <a:pt x="3157091" y="160987"/>
                  </a:cubicBezTo>
                  <a:cubicBezTo>
                    <a:pt x="3160603" y="149855"/>
                    <a:pt x="3162523" y="138068"/>
                    <a:pt x="3162628" y="125849"/>
                  </a:cubicBezTo>
                  <a:lnTo>
                    <a:pt x="3163610" y="124748"/>
                  </a:lnTo>
                  <a:lnTo>
                    <a:pt x="3162628" y="123661"/>
                  </a:lnTo>
                  <a:cubicBezTo>
                    <a:pt x="3162523" y="111353"/>
                    <a:pt x="3160574" y="99477"/>
                    <a:pt x="3157017" y="88270"/>
                  </a:cubicBezTo>
                  <a:cubicBezTo>
                    <a:pt x="3166482" y="78730"/>
                    <a:pt x="3174355" y="71408"/>
                    <a:pt x="3178641" y="68446"/>
                  </a:cubicBezTo>
                  <a:close/>
                  <a:moveTo>
                    <a:pt x="3243486" y="7367"/>
                  </a:moveTo>
                  <a:cubicBezTo>
                    <a:pt x="3268742" y="28798"/>
                    <a:pt x="3294742" y="52730"/>
                    <a:pt x="3301350" y="61630"/>
                  </a:cubicBezTo>
                  <a:cubicBezTo>
                    <a:pt x="3291706" y="62255"/>
                    <a:pt x="3282628" y="64919"/>
                    <a:pt x="3274576" y="69205"/>
                  </a:cubicBezTo>
                  <a:cubicBezTo>
                    <a:pt x="3265334" y="64279"/>
                    <a:pt x="3254737" y="61466"/>
                    <a:pt x="3243471" y="61466"/>
                  </a:cubicBezTo>
                  <a:cubicBezTo>
                    <a:pt x="3232205" y="61466"/>
                    <a:pt x="3221608" y="64279"/>
                    <a:pt x="3212366" y="69205"/>
                  </a:cubicBezTo>
                  <a:cubicBezTo>
                    <a:pt x="3204359" y="64934"/>
                    <a:pt x="3195340" y="62285"/>
                    <a:pt x="3185756" y="61630"/>
                  </a:cubicBezTo>
                  <a:cubicBezTo>
                    <a:pt x="3192676" y="52759"/>
                    <a:pt x="3218498" y="28873"/>
                    <a:pt x="3243486" y="7367"/>
                  </a:cubicBezTo>
                  <a:close/>
                  <a:moveTo>
                    <a:pt x="3329836" y="88538"/>
                  </a:moveTo>
                  <a:cubicBezTo>
                    <a:pt x="3326324" y="99670"/>
                    <a:pt x="3324404" y="111457"/>
                    <a:pt x="3324299" y="123676"/>
                  </a:cubicBezTo>
                  <a:lnTo>
                    <a:pt x="3323317" y="124778"/>
                  </a:lnTo>
                  <a:lnTo>
                    <a:pt x="3324299" y="125864"/>
                  </a:lnTo>
                  <a:cubicBezTo>
                    <a:pt x="3324404" y="138172"/>
                    <a:pt x="3326353" y="150049"/>
                    <a:pt x="3329910" y="161255"/>
                  </a:cubicBezTo>
                  <a:cubicBezTo>
                    <a:pt x="3320445" y="170795"/>
                    <a:pt x="3312587" y="178117"/>
                    <a:pt x="3308286" y="181079"/>
                  </a:cubicBezTo>
                  <a:cubicBezTo>
                    <a:pt x="3307646" y="171688"/>
                    <a:pt x="3304922" y="162848"/>
                    <a:pt x="3300517" y="155019"/>
                  </a:cubicBezTo>
                  <a:cubicBezTo>
                    <a:pt x="3305562" y="146030"/>
                    <a:pt x="3308434" y="135716"/>
                    <a:pt x="3308434" y="124763"/>
                  </a:cubicBezTo>
                  <a:cubicBezTo>
                    <a:pt x="3308434" y="113809"/>
                    <a:pt x="3305562" y="103495"/>
                    <a:pt x="3300517" y="94506"/>
                  </a:cubicBezTo>
                  <a:cubicBezTo>
                    <a:pt x="3304893" y="86707"/>
                    <a:pt x="3307616" y="77927"/>
                    <a:pt x="3308271" y="68595"/>
                  </a:cubicBezTo>
                  <a:cubicBezTo>
                    <a:pt x="3312557" y="71705"/>
                    <a:pt x="3320400" y="79043"/>
                    <a:pt x="3329836" y="88538"/>
                  </a:cubicBezTo>
                  <a:close/>
                  <a:moveTo>
                    <a:pt x="3386644" y="68446"/>
                  </a:moveTo>
                  <a:cubicBezTo>
                    <a:pt x="3387284" y="77837"/>
                    <a:pt x="3390007" y="86677"/>
                    <a:pt x="3394412" y="94506"/>
                  </a:cubicBezTo>
                  <a:cubicBezTo>
                    <a:pt x="3389367" y="103495"/>
                    <a:pt x="3386495" y="113809"/>
                    <a:pt x="3386495" y="124763"/>
                  </a:cubicBezTo>
                  <a:cubicBezTo>
                    <a:pt x="3386495" y="135716"/>
                    <a:pt x="3389367" y="146030"/>
                    <a:pt x="3394412" y="155019"/>
                  </a:cubicBezTo>
                  <a:cubicBezTo>
                    <a:pt x="3390037" y="162818"/>
                    <a:pt x="3387313" y="171599"/>
                    <a:pt x="3386659" y="180930"/>
                  </a:cubicBezTo>
                  <a:cubicBezTo>
                    <a:pt x="3382372" y="177820"/>
                    <a:pt x="3374544" y="170468"/>
                    <a:pt x="3365093" y="160987"/>
                  </a:cubicBezTo>
                  <a:cubicBezTo>
                    <a:pt x="3368606" y="149855"/>
                    <a:pt x="3370525" y="138068"/>
                    <a:pt x="3370630" y="125849"/>
                  </a:cubicBezTo>
                  <a:lnTo>
                    <a:pt x="3371612" y="124748"/>
                  </a:lnTo>
                  <a:lnTo>
                    <a:pt x="3370630" y="123661"/>
                  </a:lnTo>
                  <a:cubicBezTo>
                    <a:pt x="3370525" y="111353"/>
                    <a:pt x="3368576" y="99477"/>
                    <a:pt x="3365019" y="88270"/>
                  </a:cubicBezTo>
                  <a:cubicBezTo>
                    <a:pt x="3374485" y="78730"/>
                    <a:pt x="3382342" y="71408"/>
                    <a:pt x="3386644" y="68446"/>
                  </a:cubicBezTo>
                  <a:close/>
                  <a:moveTo>
                    <a:pt x="3451473" y="7367"/>
                  </a:moveTo>
                  <a:cubicBezTo>
                    <a:pt x="3476729" y="28798"/>
                    <a:pt x="3502730" y="52730"/>
                    <a:pt x="3509338" y="61630"/>
                  </a:cubicBezTo>
                  <a:cubicBezTo>
                    <a:pt x="3499693" y="62255"/>
                    <a:pt x="3490615" y="64919"/>
                    <a:pt x="3482563" y="69205"/>
                  </a:cubicBezTo>
                  <a:cubicBezTo>
                    <a:pt x="3473321" y="64279"/>
                    <a:pt x="3462724" y="61466"/>
                    <a:pt x="3451458" y="61466"/>
                  </a:cubicBezTo>
                  <a:cubicBezTo>
                    <a:pt x="3440192" y="61466"/>
                    <a:pt x="3429595" y="64279"/>
                    <a:pt x="3420353" y="69205"/>
                  </a:cubicBezTo>
                  <a:cubicBezTo>
                    <a:pt x="3412346" y="64934"/>
                    <a:pt x="3403327" y="62285"/>
                    <a:pt x="3393743" y="61630"/>
                  </a:cubicBezTo>
                  <a:cubicBezTo>
                    <a:pt x="3400663" y="52759"/>
                    <a:pt x="3426485" y="28873"/>
                    <a:pt x="3451473" y="7367"/>
                  </a:cubicBezTo>
                  <a:close/>
                  <a:moveTo>
                    <a:pt x="3537838" y="88538"/>
                  </a:moveTo>
                  <a:cubicBezTo>
                    <a:pt x="3534326" y="99670"/>
                    <a:pt x="3532406" y="111457"/>
                    <a:pt x="3532302" y="123676"/>
                  </a:cubicBezTo>
                  <a:lnTo>
                    <a:pt x="3531319" y="124778"/>
                  </a:lnTo>
                  <a:lnTo>
                    <a:pt x="3532302" y="125864"/>
                  </a:lnTo>
                  <a:cubicBezTo>
                    <a:pt x="3532406" y="138172"/>
                    <a:pt x="3534356" y="150049"/>
                    <a:pt x="3537912" y="161255"/>
                  </a:cubicBezTo>
                  <a:cubicBezTo>
                    <a:pt x="3528447" y="170795"/>
                    <a:pt x="3520589" y="178117"/>
                    <a:pt x="3516288" y="181079"/>
                  </a:cubicBezTo>
                  <a:cubicBezTo>
                    <a:pt x="3515648" y="171688"/>
                    <a:pt x="3512925" y="162848"/>
                    <a:pt x="3508519" y="155019"/>
                  </a:cubicBezTo>
                  <a:cubicBezTo>
                    <a:pt x="3513564" y="146030"/>
                    <a:pt x="3516437" y="135716"/>
                    <a:pt x="3516437" y="124763"/>
                  </a:cubicBezTo>
                  <a:cubicBezTo>
                    <a:pt x="3516437" y="113809"/>
                    <a:pt x="3513564" y="103495"/>
                    <a:pt x="3508519" y="94506"/>
                  </a:cubicBezTo>
                  <a:cubicBezTo>
                    <a:pt x="3512895" y="86707"/>
                    <a:pt x="3515618" y="77927"/>
                    <a:pt x="3516273" y="68595"/>
                  </a:cubicBezTo>
                  <a:cubicBezTo>
                    <a:pt x="3520559" y="71705"/>
                    <a:pt x="3528388" y="79043"/>
                    <a:pt x="3537838" y="88538"/>
                  </a:cubicBezTo>
                  <a:close/>
                  <a:moveTo>
                    <a:pt x="3594631" y="68446"/>
                  </a:moveTo>
                  <a:cubicBezTo>
                    <a:pt x="3595271" y="77837"/>
                    <a:pt x="3597995" y="86677"/>
                    <a:pt x="3602400" y="94506"/>
                  </a:cubicBezTo>
                  <a:cubicBezTo>
                    <a:pt x="3597355" y="103495"/>
                    <a:pt x="3594482" y="113809"/>
                    <a:pt x="3594482" y="124763"/>
                  </a:cubicBezTo>
                  <a:cubicBezTo>
                    <a:pt x="3594482" y="135716"/>
                    <a:pt x="3597355" y="146030"/>
                    <a:pt x="3602400" y="155019"/>
                  </a:cubicBezTo>
                  <a:cubicBezTo>
                    <a:pt x="3598024" y="162818"/>
                    <a:pt x="3595301" y="171599"/>
                    <a:pt x="3594646" y="180930"/>
                  </a:cubicBezTo>
                  <a:cubicBezTo>
                    <a:pt x="3590359" y="177820"/>
                    <a:pt x="3582531" y="170468"/>
                    <a:pt x="3573081" y="160987"/>
                  </a:cubicBezTo>
                  <a:cubicBezTo>
                    <a:pt x="3576593" y="149855"/>
                    <a:pt x="3578513" y="138068"/>
                    <a:pt x="3578617" y="125849"/>
                  </a:cubicBezTo>
                  <a:lnTo>
                    <a:pt x="3579599" y="124748"/>
                  </a:lnTo>
                  <a:lnTo>
                    <a:pt x="3578617" y="123661"/>
                  </a:lnTo>
                  <a:cubicBezTo>
                    <a:pt x="3578513" y="111353"/>
                    <a:pt x="3576563" y="99477"/>
                    <a:pt x="3573006" y="88270"/>
                  </a:cubicBezTo>
                  <a:cubicBezTo>
                    <a:pt x="3582472" y="78730"/>
                    <a:pt x="3590330" y="71408"/>
                    <a:pt x="3594631" y="68446"/>
                  </a:cubicBezTo>
                  <a:close/>
                  <a:moveTo>
                    <a:pt x="3659476" y="7367"/>
                  </a:moveTo>
                  <a:cubicBezTo>
                    <a:pt x="3684732" y="28798"/>
                    <a:pt x="3710732" y="52730"/>
                    <a:pt x="3717340" y="61630"/>
                  </a:cubicBezTo>
                  <a:cubicBezTo>
                    <a:pt x="3707696" y="62255"/>
                    <a:pt x="3698617" y="64919"/>
                    <a:pt x="3690566" y="69205"/>
                  </a:cubicBezTo>
                  <a:cubicBezTo>
                    <a:pt x="3681323" y="64279"/>
                    <a:pt x="3670727" y="61466"/>
                    <a:pt x="3659461" y="61466"/>
                  </a:cubicBezTo>
                  <a:cubicBezTo>
                    <a:pt x="3648194" y="61466"/>
                    <a:pt x="3637597" y="64279"/>
                    <a:pt x="3628355" y="69205"/>
                  </a:cubicBezTo>
                  <a:cubicBezTo>
                    <a:pt x="3620349" y="64934"/>
                    <a:pt x="3611329" y="62285"/>
                    <a:pt x="3601745" y="61630"/>
                  </a:cubicBezTo>
                  <a:cubicBezTo>
                    <a:pt x="3608665" y="52759"/>
                    <a:pt x="3634487" y="28873"/>
                    <a:pt x="3659476" y="7367"/>
                  </a:cubicBezTo>
                  <a:close/>
                  <a:moveTo>
                    <a:pt x="3745706" y="88404"/>
                  </a:moveTo>
                  <a:cubicBezTo>
                    <a:pt x="3742179" y="99566"/>
                    <a:pt x="3740245" y="111413"/>
                    <a:pt x="3740125" y="123661"/>
                  </a:cubicBezTo>
                  <a:lnTo>
                    <a:pt x="3739143" y="124763"/>
                  </a:lnTo>
                  <a:lnTo>
                    <a:pt x="3740125" y="125849"/>
                  </a:lnTo>
                  <a:cubicBezTo>
                    <a:pt x="3740230" y="138202"/>
                    <a:pt x="3742194" y="150123"/>
                    <a:pt x="3745781" y="161359"/>
                  </a:cubicBezTo>
                  <a:cubicBezTo>
                    <a:pt x="3736375" y="170840"/>
                    <a:pt x="3728547" y="178103"/>
                    <a:pt x="3724275" y="181064"/>
                  </a:cubicBezTo>
                  <a:cubicBezTo>
                    <a:pt x="3723635" y="171673"/>
                    <a:pt x="3720912" y="162833"/>
                    <a:pt x="3716506" y="155004"/>
                  </a:cubicBezTo>
                  <a:cubicBezTo>
                    <a:pt x="3721552" y="146015"/>
                    <a:pt x="3724424" y="135701"/>
                    <a:pt x="3724424" y="124748"/>
                  </a:cubicBezTo>
                  <a:cubicBezTo>
                    <a:pt x="3724424" y="113794"/>
                    <a:pt x="3721552" y="103480"/>
                    <a:pt x="3716506" y="94491"/>
                  </a:cubicBezTo>
                  <a:cubicBezTo>
                    <a:pt x="3720882" y="86692"/>
                    <a:pt x="3723605" y="77912"/>
                    <a:pt x="3724260" y="68580"/>
                  </a:cubicBezTo>
                  <a:cubicBezTo>
                    <a:pt x="3728532" y="71690"/>
                    <a:pt x="3736315" y="78983"/>
                    <a:pt x="3745706" y="88404"/>
                  </a:cubicBezTo>
                  <a:close/>
                  <a:moveTo>
                    <a:pt x="3802469" y="68446"/>
                  </a:moveTo>
                  <a:cubicBezTo>
                    <a:pt x="3803110" y="77837"/>
                    <a:pt x="3805833" y="86677"/>
                    <a:pt x="3810238" y="94506"/>
                  </a:cubicBezTo>
                  <a:cubicBezTo>
                    <a:pt x="3805193" y="103495"/>
                    <a:pt x="3802321" y="113809"/>
                    <a:pt x="3802321" y="124763"/>
                  </a:cubicBezTo>
                  <a:cubicBezTo>
                    <a:pt x="3802321" y="135716"/>
                    <a:pt x="3805193" y="146030"/>
                    <a:pt x="3810238" y="155019"/>
                  </a:cubicBezTo>
                  <a:cubicBezTo>
                    <a:pt x="3805863" y="162818"/>
                    <a:pt x="3803139" y="171599"/>
                    <a:pt x="3802484" y="180930"/>
                  </a:cubicBezTo>
                  <a:cubicBezTo>
                    <a:pt x="3798213" y="177835"/>
                    <a:pt x="3790429" y="170542"/>
                    <a:pt x="3781038" y="161106"/>
                  </a:cubicBezTo>
                  <a:cubicBezTo>
                    <a:pt x="3784565" y="149944"/>
                    <a:pt x="3786500" y="138098"/>
                    <a:pt x="3786619" y="125849"/>
                  </a:cubicBezTo>
                  <a:lnTo>
                    <a:pt x="3787601" y="124748"/>
                  </a:lnTo>
                  <a:lnTo>
                    <a:pt x="3786619" y="123661"/>
                  </a:lnTo>
                  <a:cubicBezTo>
                    <a:pt x="3786515" y="111309"/>
                    <a:pt x="3784550" y="99387"/>
                    <a:pt x="3780964" y="88151"/>
                  </a:cubicBezTo>
                  <a:cubicBezTo>
                    <a:pt x="3790385" y="78656"/>
                    <a:pt x="3798198" y="71393"/>
                    <a:pt x="3802469" y="68446"/>
                  </a:cubicBezTo>
                  <a:close/>
                  <a:moveTo>
                    <a:pt x="3867299" y="7367"/>
                  </a:moveTo>
                  <a:cubicBezTo>
                    <a:pt x="3892555" y="28798"/>
                    <a:pt x="3918555" y="52730"/>
                    <a:pt x="3925164" y="61630"/>
                  </a:cubicBezTo>
                  <a:cubicBezTo>
                    <a:pt x="3915519" y="62255"/>
                    <a:pt x="3906441" y="64919"/>
                    <a:pt x="3898389" y="69205"/>
                  </a:cubicBezTo>
                  <a:cubicBezTo>
                    <a:pt x="3889147" y="64279"/>
                    <a:pt x="3878550" y="61466"/>
                    <a:pt x="3867284" y="61466"/>
                  </a:cubicBezTo>
                  <a:cubicBezTo>
                    <a:pt x="3856018" y="61466"/>
                    <a:pt x="3845421" y="64279"/>
                    <a:pt x="3836179" y="69205"/>
                  </a:cubicBezTo>
                  <a:cubicBezTo>
                    <a:pt x="3828172" y="64934"/>
                    <a:pt x="3819153" y="62285"/>
                    <a:pt x="3809568" y="61630"/>
                  </a:cubicBezTo>
                  <a:cubicBezTo>
                    <a:pt x="3816489" y="52759"/>
                    <a:pt x="3842326" y="28873"/>
                    <a:pt x="3867299" y="7367"/>
                  </a:cubicBezTo>
                  <a:close/>
                  <a:moveTo>
                    <a:pt x="3953664" y="88538"/>
                  </a:moveTo>
                  <a:cubicBezTo>
                    <a:pt x="3950151" y="99670"/>
                    <a:pt x="3948232" y="111457"/>
                    <a:pt x="3948128" y="123676"/>
                  </a:cubicBezTo>
                  <a:lnTo>
                    <a:pt x="3947145" y="124778"/>
                  </a:lnTo>
                  <a:lnTo>
                    <a:pt x="3948128" y="125864"/>
                  </a:lnTo>
                  <a:cubicBezTo>
                    <a:pt x="3948232" y="138172"/>
                    <a:pt x="3950181" y="150049"/>
                    <a:pt x="3953738" y="161255"/>
                  </a:cubicBezTo>
                  <a:cubicBezTo>
                    <a:pt x="3944273" y="170795"/>
                    <a:pt x="3936415" y="178103"/>
                    <a:pt x="3932114" y="181079"/>
                  </a:cubicBezTo>
                  <a:cubicBezTo>
                    <a:pt x="3931474" y="171688"/>
                    <a:pt x="3928750" y="162848"/>
                    <a:pt x="3924345" y="155019"/>
                  </a:cubicBezTo>
                  <a:cubicBezTo>
                    <a:pt x="3929390" y="146030"/>
                    <a:pt x="3932262" y="135716"/>
                    <a:pt x="3932262" y="124763"/>
                  </a:cubicBezTo>
                  <a:cubicBezTo>
                    <a:pt x="3932262" y="113809"/>
                    <a:pt x="3929390" y="103495"/>
                    <a:pt x="3924345" y="94506"/>
                  </a:cubicBezTo>
                  <a:cubicBezTo>
                    <a:pt x="3928720" y="86707"/>
                    <a:pt x="3931444" y="77927"/>
                    <a:pt x="3932099" y="68595"/>
                  </a:cubicBezTo>
                  <a:cubicBezTo>
                    <a:pt x="3936385" y="71705"/>
                    <a:pt x="3944213" y="79043"/>
                    <a:pt x="3953664" y="88538"/>
                  </a:cubicBezTo>
                  <a:close/>
                  <a:moveTo>
                    <a:pt x="4010472" y="68446"/>
                  </a:moveTo>
                  <a:cubicBezTo>
                    <a:pt x="4011112" y="77837"/>
                    <a:pt x="4013835" y="86677"/>
                    <a:pt x="4018240" y="94506"/>
                  </a:cubicBezTo>
                  <a:cubicBezTo>
                    <a:pt x="4013195" y="103495"/>
                    <a:pt x="4010323" y="113809"/>
                    <a:pt x="4010323" y="124763"/>
                  </a:cubicBezTo>
                  <a:cubicBezTo>
                    <a:pt x="4010323" y="135716"/>
                    <a:pt x="4013195" y="146030"/>
                    <a:pt x="4018240" y="155019"/>
                  </a:cubicBezTo>
                  <a:cubicBezTo>
                    <a:pt x="4013865" y="162818"/>
                    <a:pt x="4011141" y="171599"/>
                    <a:pt x="4010486" y="180930"/>
                  </a:cubicBezTo>
                  <a:cubicBezTo>
                    <a:pt x="4006200" y="177820"/>
                    <a:pt x="3998372" y="170468"/>
                    <a:pt x="3988921" y="160987"/>
                  </a:cubicBezTo>
                  <a:cubicBezTo>
                    <a:pt x="3992434" y="149855"/>
                    <a:pt x="3994354" y="138068"/>
                    <a:pt x="3994458" y="125849"/>
                  </a:cubicBezTo>
                  <a:lnTo>
                    <a:pt x="3995440" y="124748"/>
                  </a:lnTo>
                  <a:lnTo>
                    <a:pt x="3994458" y="123661"/>
                  </a:lnTo>
                  <a:cubicBezTo>
                    <a:pt x="3994354" y="111353"/>
                    <a:pt x="3992404" y="99477"/>
                    <a:pt x="3988847" y="88270"/>
                  </a:cubicBezTo>
                  <a:cubicBezTo>
                    <a:pt x="3998297" y="78730"/>
                    <a:pt x="4006171" y="71408"/>
                    <a:pt x="4010472" y="68446"/>
                  </a:cubicBezTo>
                  <a:close/>
                  <a:moveTo>
                    <a:pt x="4075301" y="7367"/>
                  </a:moveTo>
                  <a:cubicBezTo>
                    <a:pt x="4100557" y="28798"/>
                    <a:pt x="4126557" y="52730"/>
                    <a:pt x="4133166" y="61630"/>
                  </a:cubicBezTo>
                  <a:cubicBezTo>
                    <a:pt x="4123521" y="62255"/>
                    <a:pt x="4114443" y="64919"/>
                    <a:pt x="4106391" y="69205"/>
                  </a:cubicBezTo>
                  <a:cubicBezTo>
                    <a:pt x="4097149" y="64279"/>
                    <a:pt x="4086553" y="61466"/>
                    <a:pt x="4075286" y="61466"/>
                  </a:cubicBezTo>
                  <a:cubicBezTo>
                    <a:pt x="4064020" y="61466"/>
                    <a:pt x="4053423" y="64279"/>
                    <a:pt x="4044181" y="69205"/>
                  </a:cubicBezTo>
                  <a:cubicBezTo>
                    <a:pt x="4036174" y="64934"/>
                    <a:pt x="4027155" y="62285"/>
                    <a:pt x="4017571" y="61630"/>
                  </a:cubicBezTo>
                  <a:cubicBezTo>
                    <a:pt x="4024491" y="52759"/>
                    <a:pt x="4050313" y="28873"/>
                    <a:pt x="4075301" y="7367"/>
                  </a:cubicBezTo>
                  <a:close/>
                  <a:moveTo>
                    <a:pt x="4161651" y="88538"/>
                  </a:moveTo>
                  <a:cubicBezTo>
                    <a:pt x="4158139" y="99670"/>
                    <a:pt x="4156219" y="111457"/>
                    <a:pt x="4156115" y="123676"/>
                  </a:cubicBezTo>
                  <a:lnTo>
                    <a:pt x="4155132" y="124778"/>
                  </a:lnTo>
                  <a:lnTo>
                    <a:pt x="4156115" y="125864"/>
                  </a:lnTo>
                  <a:cubicBezTo>
                    <a:pt x="4156219" y="138172"/>
                    <a:pt x="4158169" y="150049"/>
                    <a:pt x="4161726" y="161255"/>
                  </a:cubicBezTo>
                  <a:cubicBezTo>
                    <a:pt x="4152260" y="170795"/>
                    <a:pt x="4144387" y="178117"/>
                    <a:pt x="4140101" y="181079"/>
                  </a:cubicBezTo>
                  <a:cubicBezTo>
                    <a:pt x="4139461" y="171688"/>
                    <a:pt x="4136737" y="162848"/>
                    <a:pt x="4132332" y="155019"/>
                  </a:cubicBezTo>
                  <a:cubicBezTo>
                    <a:pt x="4137377" y="146030"/>
                    <a:pt x="4140250" y="135716"/>
                    <a:pt x="4140250" y="124763"/>
                  </a:cubicBezTo>
                  <a:cubicBezTo>
                    <a:pt x="4140250" y="113809"/>
                    <a:pt x="4137377" y="103495"/>
                    <a:pt x="4132332" y="94506"/>
                  </a:cubicBezTo>
                  <a:cubicBezTo>
                    <a:pt x="4136708" y="86707"/>
                    <a:pt x="4139431" y="77927"/>
                    <a:pt x="4140086" y="68595"/>
                  </a:cubicBezTo>
                  <a:cubicBezTo>
                    <a:pt x="4144372" y="71705"/>
                    <a:pt x="4152215" y="79043"/>
                    <a:pt x="4161651" y="88538"/>
                  </a:cubicBezTo>
                  <a:close/>
                  <a:moveTo>
                    <a:pt x="4218459" y="68446"/>
                  </a:moveTo>
                  <a:cubicBezTo>
                    <a:pt x="4219099" y="77837"/>
                    <a:pt x="4221822" y="86677"/>
                    <a:pt x="4226228" y="94506"/>
                  </a:cubicBezTo>
                  <a:cubicBezTo>
                    <a:pt x="4221183" y="103495"/>
                    <a:pt x="4218310" y="113809"/>
                    <a:pt x="4218310" y="124763"/>
                  </a:cubicBezTo>
                  <a:cubicBezTo>
                    <a:pt x="4218310" y="135716"/>
                    <a:pt x="4221183" y="146030"/>
                    <a:pt x="4226228" y="155019"/>
                  </a:cubicBezTo>
                  <a:cubicBezTo>
                    <a:pt x="4221852" y="162818"/>
                    <a:pt x="4219129" y="171599"/>
                    <a:pt x="4218474" y="180930"/>
                  </a:cubicBezTo>
                  <a:cubicBezTo>
                    <a:pt x="4214188" y="177820"/>
                    <a:pt x="4206359" y="170468"/>
                    <a:pt x="4196909" y="160987"/>
                  </a:cubicBezTo>
                  <a:cubicBezTo>
                    <a:pt x="4200421" y="149855"/>
                    <a:pt x="4202341" y="138068"/>
                    <a:pt x="4202445" y="125849"/>
                  </a:cubicBezTo>
                  <a:lnTo>
                    <a:pt x="4203428" y="124748"/>
                  </a:lnTo>
                  <a:lnTo>
                    <a:pt x="4202445" y="123661"/>
                  </a:lnTo>
                  <a:cubicBezTo>
                    <a:pt x="4202341" y="111353"/>
                    <a:pt x="4200391" y="99477"/>
                    <a:pt x="4196834" y="88270"/>
                  </a:cubicBezTo>
                  <a:cubicBezTo>
                    <a:pt x="4206300" y="78730"/>
                    <a:pt x="4214158" y="71408"/>
                    <a:pt x="4218459" y="68446"/>
                  </a:cubicBezTo>
                  <a:close/>
                  <a:moveTo>
                    <a:pt x="4283289" y="7367"/>
                  </a:moveTo>
                  <a:cubicBezTo>
                    <a:pt x="4308545" y="28798"/>
                    <a:pt x="4334545" y="52730"/>
                    <a:pt x="4341153" y="61630"/>
                  </a:cubicBezTo>
                  <a:cubicBezTo>
                    <a:pt x="4331509" y="62255"/>
                    <a:pt x="4322430" y="64919"/>
                    <a:pt x="4314379" y="69205"/>
                  </a:cubicBezTo>
                  <a:cubicBezTo>
                    <a:pt x="4305136" y="64279"/>
                    <a:pt x="4294540" y="61466"/>
                    <a:pt x="4283274" y="61466"/>
                  </a:cubicBezTo>
                  <a:cubicBezTo>
                    <a:pt x="4272007" y="61466"/>
                    <a:pt x="4261411" y="64279"/>
                    <a:pt x="4252169" y="69205"/>
                  </a:cubicBezTo>
                  <a:cubicBezTo>
                    <a:pt x="4244162" y="64934"/>
                    <a:pt x="4235143" y="62285"/>
                    <a:pt x="4225558" y="61630"/>
                  </a:cubicBezTo>
                  <a:cubicBezTo>
                    <a:pt x="4232479" y="52759"/>
                    <a:pt x="4258315" y="28873"/>
                    <a:pt x="4283289" y="7367"/>
                  </a:cubicBezTo>
                  <a:close/>
                  <a:moveTo>
                    <a:pt x="4369654" y="88538"/>
                  </a:moveTo>
                  <a:cubicBezTo>
                    <a:pt x="4366141" y="99670"/>
                    <a:pt x="4364222" y="111457"/>
                    <a:pt x="4364117" y="123676"/>
                  </a:cubicBezTo>
                  <a:lnTo>
                    <a:pt x="4363135" y="124778"/>
                  </a:lnTo>
                  <a:lnTo>
                    <a:pt x="4364117" y="125864"/>
                  </a:lnTo>
                  <a:cubicBezTo>
                    <a:pt x="4364222" y="138172"/>
                    <a:pt x="4366171" y="150049"/>
                    <a:pt x="4369728" y="161255"/>
                  </a:cubicBezTo>
                  <a:cubicBezTo>
                    <a:pt x="4360262" y="170795"/>
                    <a:pt x="4352404" y="178103"/>
                    <a:pt x="4348103" y="181079"/>
                  </a:cubicBezTo>
                  <a:cubicBezTo>
                    <a:pt x="4347463" y="171688"/>
                    <a:pt x="4344740" y="162848"/>
                    <a:pt x="4340335" y="155019"/>
                  </a:cubicBezTo>
                  <a:cubicBezTo>
                    <a:pt x="4345380" y="146030"/>
                    <a:pt x="4348252" y="135716"/>
                    <a:pt x="4348252" y="124763"/>
                  </a:cubicBezTo>
                  <a:cubicBezTo>
                    <a:pt x="4348252" y="113809"/>
                    <a:pt x="4345380" y="103495"/>
                    <a:pt x="4340335" y="94506"/>
                  </a:cubicBezTo>
                  <a:cubicBezTo>
                    <a:pt x="4344710" y="86707"/>
                    <a:pt x="4347434" y="77927"/>
                    <a:pt x="4348088" y="68595"/>
                  </a:cubicBezTo>
                  <a:cubicBezTo>
                    <a:pt x="4352374" y="71705"/>
                    <a:pt x="4360203" y="79043"/>
                    <a:pt x="4369654" y="88538"/>
                  </a:cubicBezTo>
                  <a:close/>
                  <a:moveTo>
                    <a:pt x="4426446" y="68446"/>
                  </a:moveTo>
                  <a:cubicBezTo>
                    <a:pt x="4427086" y="77837"/>
                    <a:pt x="4429810" y="86677"/>
                    <a:pt x="4434215" y="94506"/>
                  </a:cubicBezTo>
                  <a:cubicBezTo>
                    <a:pt x="4429170" y="103495"/>
                    <a:pt x="4426298" y="113809"/>
                    <a:pt x="4426298" y="124763"/>
                  </a:cubicBezTo>
                  <a:cubicBezTo>
                    <a:pt x="4426298" y="135716"/>
                    <a:pt x="4429170" y="146030"/>
                    <a:pt x="4434215" y="155019"/>
                  </a:cubicBezTo>
                  <a:cubicBezTo>
                    <a:pt x="4429840" y="162818"/>
                    <a:pt x="4427116" y="171599"/>
                    <a:pt x="4426461" y="180930"/>
                  </a:cubicBezTo>
                  <a:cubicBezTo>
                    <a:pt x="4422175" y="177820"/>
                    <a:pt x="4414347" y="170468"/>
                    <a:pt x="4404896" y="160987"/>
                  </a:cubicBezTo>
                  <a:cubicBezTo>
                    <a:pt x="4408408" y="149855"/>
                    <a:pt x="4410328" y="138068"/>
                    <a:pt x="4410432" y="125849"/>
                  </a:cubicBezTo>
                  <a:lnTo>
                    <a:pt x="4411415" y="124748"/>
                  </a:lnTo>
                  <a:lnTo>
                    <a:pt x="4410432" y="123661"/>
                  </a:lnTo>
                  <a:cubicBezTo>
                    <a:pt x="4410328" y="111353"/>
                    <a:pt x="4408379" y="99477"/>
                    <a:pt x="4404822" y="88270"/>
                  </a:cubicBezTo>
                  <a:cubicBezTo>
                    <a:pt x="4414287" y="78730"/>
                    <a:pt x="4422160" y="71408"/>
                    <a:pt x="4426446" y="68446"/>
                  </a:cubicBezTo>
                  <a:close/>
                  <a:moveTo>
                    <a:pt x="4491291" y="7367"/>
                  </a:moveTo>
                  <a:cubicBezTo>
                    <a:pt x="4516547" y="28798"/>
                    <a:pt x="4542547" y="52730"/>
                    <a:pt x="4549155" y="61630"/>
                  </a:cubicBezTo>
                  <a:cubicBezTo>
                    <a:pt x="4539511" y="62255"/>
                    <a:pt x="4530433" y="64919"/>
                    <a:pt x="4522381" y="69205"/>
                  </a:cubicBezTo>
                  <a:cubicBezTo>
                    <a:pt x="4513139" y="64279"/>
                    <a:pt x="4502542" y="61466"/>
                    <a:pt x="4491276" y="61466"/>
                  </a:cubicBezTo>
                  <a:cubicBezTo>
                    <a:pt x="4480009" y="61466"/>
                    <a:pt x="4469413" y="64279"/>
                    <a:pt x="4460171" y="69205"/>
                  </a:cubicBezTo>
                  <a:cubicBezTo>
                    <a:pt x="4452164" y="64934"/>
                    <a:pt x="4443145" y="62285"/>
                    <a:pt x="4433560" y="61630"/>
                  </a:cubicBezTo>
                  <a:cubicBezTo>
                    <a:pt x="4440481" y="52759"/>
                    <a:pt x="4466302" y="28873"/>
                    <a:pt x="4491291" y="7367"/>
                  </a:cubicBezTo>
                  <a:close/>
                  <a:moveTo>
                    <a:pt x="4577641" y="88538"/>
                  </a:moveTo>
                  <a:cubicBezTo>
                    <a:pt x="4574128" y="99670"/>
                    <a:pt x="4572209" y="111457"/>
                    <a:pt x="4572105" y="123676"/>
                  </a:cubicBezTo>
                  <a:lnTo>
                    <a:pt x="4571122" y="124778"/>
                  </a:lnTo>
                  <a:lnTo>
                    <a:pt x="4572105" y="125864"/>
                  </a:lnTo>
                  <a:cubicBezTo>
                    <a:pt x="4572209" y="138172"/>
                    <a:pt x="4574158" y="150049"/>
                    <a:pt x="4577715" y="161255"/>
                  </a:cubicBezTo>
                  <a:cubicBezTo>
                    <a:pt x="4568250" y="170795"/>
                    <a:pt x="4560392" y="178117"/>
                    <a:pt x="4556091" y="181079"/>
                  </a:cubicBezTo>
                  <a:cubicBezTo>
                    <a:pt x="4555451" y="171688"/>
                    <a:pt x="4552727" y="162848"/>
                    <a:pt x="4548322" y="155019"/>
                  </a:cubicBezTo>
                  <a:cubicBezTo>
                    <a:pt x="4553367" y="146030"/>
                    <a:pt x="4556239" y="135716"/>
                    <a:pt x="4556239" y="124763"/>
                  </a:cubicBezTo>
                  <a:cubicBezTo>
                    <a:pt x="4556239" y="113809"/>
                    <a:pt x="4553367" y="103495"/>
                    <a:pt x="4548322" y="94506"/>
                  </a:cubicBezTo>
                  <a:cubicBezTo>
                    <a:pt x="4552697" y="86707"/>
                    <a:pt x="4555421" y="77927"/>
                    <a:pt x="4556076" y="68595"/>
                  </a:cubicBezTo>
                  <a:cubicBezTo>
                    <a:pt x="4560362" y="71705"/>
                    <a:pt x="4568205" y="79043"/>
                    <a:pt x="4577641" y="88538"/>
                  </a:cubicBezTo>
                  <a:close/>
                  <a:moveTo>
                    <a:pt x="4634448" y="68446"/>
                  </a:moveTo>
                  <a:cubicBezTo>
                    <a:pt x="4635089" y="77837"/>
                    <a:pt x="4637812" y="86677"/>
                    <a:pt x="4642217" y="94506"/>
                  </a:cubicBezTo>
                  <a:cubicBezTo>
                    <a:pt x="4637172" y="103495"/>
                    <a:pt x="4634300" y="113809"/>
                    <a:pt x="4634300" y="124763"/>
                  </a:cubicBezTo>
                  <a:cubicBezTo>
                    <a:pt x="4634300" y="135716"/>
                    <a:pt x="4637172" y="146030"/>
                    <a:pt x="4642217" y="155019"/>
                  </a:cubicBezTo>
                  <a:cubicBezTo>
                    <a:pt x="4637842" y="162818"/>
                    <a:pt x="4635118" y="171599"/>
                    <a:pt x="4634463" y="180930"/>
                  </a:cubicBezTo>
                  <a:cubicBezTo>
                    <a:pt x="4630177" y="177820"/>
                    <a:pt x="4622349" y="170468"/>
                    <a:pt x="4612898" y="160987"/>
                  </a:cubicBezTo>
                  <a:cubicBezTo>
                    <a:pt x="4616411" y="149855"/>
                    <a:pt x="4618331" y="138068"/>
                    <a:pt x="4618435" y="125849"/>
                  </a:cubicBezTo>
                  <a:lnTo>
                    <a:pt x="4619417" y="124748"/>
                  </a:lnTo>
                  <a:lnTo>
                    <a:pt x="4618435" y="123661"/>
                  </a:lnTo>
                  <a:cubicBezTo>
                    <a:pt x="4618331" y="111353"/>
                    <a:pt x="4616381" y="99477"/>
                    <a:pt x="4612824" y="88270"/>
                  </a:cubicBezTo>
                  <a:cubicBezTo>
                    <a:pt x="4622289" y="78730"/>
                    <a:pt x="4630148" y="71408"/>
                    <a:pt x="4634448" y="68446"/>
                  </a:cubicBezTo>
                  <a:close/>
                  <a:moveTo>
                    <a:pt x="4699278" y="7367"/>
                  </a:moveTo>
                  <a:cubicBezTo>
                    <a:pt x="4724534" y="28798"/>
                    <a:pt x="4750534" y="52730"/>
                    <a:pt x="4757142" y="61630"/>
                  </a:cubicBezTo>
                  <a:cubicBezTo>
                    <a:pt x="4747498" y="62255"/>
                    <a:pt x="4738420" y="64919"/>
                    <a:pt x="4730368" y="69205"/>
                  </a:cubicBezTo>
                  <a:cubicBezTo>
                    <a:pt x="4721126" y="64279"/>
                    <a:pt x="4710530" y="61466"/>
                    <a:pt x="4699263" y="61466"/>
                  </a:cubicBezTo>
                  <a:cubicBezTo>
                    <a:pt x="4687997" y="61466"/>
                    <a:pt x="4677400" y="64279"/>
                    <a:pt x="4668158" y="69205"/>
                  </a:cubicBezTo>
                  <a:cubicBezTo>
                    <a:pt x="4660151" y="64934"/>
                    <a:pt x="4651132" y="62285"/>
                    <a:pt x="4641548" y="61630"/>
                  </a:cubicBezTo>
                  <a:cubicBezTo>
                    <a:pt x="4648468" y="52759"/>
                    <a:pt x="4674305" y="28873"/>
                    <a:pt x="4699278" y="7367"/>
                  </a:cubicBezTo>
                  <a:close/>
                  <a:moveTo>
                    <a:pt x="4785643" y="88538"/>
                  </a:moveTo>
                  <a:cubicBezTo>
                    <a:pt x="4782131" y="99670"/>
                    <a:pt x="4780211" y="111457"/>
                    <a:pt x="4780107" y="123676"/>
                  </a:cubicBezTo>
                  <a:lnTo>
                    <a:pt x="4779124" y="124778"/>
                  </a:lnTo>
                  <a:lnTo>
                    <a:pt x="4780107" y="125864"/>
                  </a:lnTo>
                  <a:cubicBezTo>
                    <a:pt x="4780211" y="138172"/>
                    <a:pt x="4782160" y="150049"/>
                    <a:pt x="4785718" y="161255"/>
                  </a:cubicBezTo>
                  <a:cubicBezTo>
                    <a:pt x="4776252" y="170795"/>
                    <a:pt x="4768394" y="178103"/>
                    <a:pt x="4764093" y="181079"/>
                  </a:cubicBezTo>
                  <a:cubicBezTo>
                    <a:pt x="4763453" y="171688"/>
                    <a:pt x="4760729" y="162848"/>
                    <a:pt x="4756324" y="155019"/>
                  </a:cubicBezTo>
                  <a:cubicBezTo>
                    <a:pt x="4761369" y="146030"/>
                    <a:pt x="4764241" y="135716"/>
                    <a:pt x="4764241" y="124763"/>
                  </a:cubicBezTo>
                  <a:cubicBezTo>
                    <a:pt x="4764241" y="113809"/>
                    <a:pt x="4761369" y="103495"/>
                    <a:pt x="4756324" y="94506"/>
                  </a:cubicBezTo>
                  <a:cubicBezTo>
                    <a:pt x="4760699" y="86707"/>
                    <a:pt x="4763423" y="77927"/>
                    <a:pt x="4764078" y="68595"/>
                  </a:cubicBezTo>
                  <a:cubicBezTo>
                    <a:pt x="4768364" y="71705"/>
                    <a:pt x="4776192" y="79043"/>
                    <a:pt x="4785643" y="88538"/>
                  </a:cubicBezTo>
                  <a:close/>
                  <a:moveTo>
                    <a:pt x="4842436" y="68446"/>
                  </a:moveTo>
                  <a:cubicBezTo>
                    <a:pt x="4843076" y="77837"/>
                    <a:pt x="4845799" y="86677"/>
                    <a:pt x="4850205" y="94506"/>
                  </a:cubicBezTo>
                  <a:cubicBezTo>
                    <a:pt x="4845159" y="103495"/>
                    <a:pt x="4842287" y="113809"/>
                    <a:pt x="4842287" y="124763"/>
                  </a:cubicBezTo>
                  <a:cubicBezTo>
                    <a:pt x="4842287" y="135716"/>
                    <a:pt x="4845159" y="146030"/>
                    <a:pt x="4850205" y="155019"/>
                  </a:cubicBezTo>
                  <a:cubicBezTo>
                    <a:pt x="4845829" y="162818"/>
                    <a:pt x="4843105" y="171599"/>
                    <a:pt x="4842451" y="180930"/>
                  </a:cubicBezTo>
                  <a:cubicBezTo>
                    <a:pt x="4838165" y="177820"/>
                    <a:pt x="4830336" y="170468"/>
                    <a:pt x="4820885" y="160987"/>
                  </a:cubicBezTo>
                  <a:cubicBezTo>
                    <a:pt x="4824398" y="149855"/>
                    <a:pt x="4826318" y="138068"/>
                    <a:pt x="4826422" y="125849"/>
                  </a:cubicBezTo>
                  <a:lnTo>
                    <a:pt x="4827404" y="124748"/>
                  </a:lnTo>
                  <a:lnTo>
                    <a:pt x="4826422" y="123661"/>
                  </a:lnTo>
                  <a:cubicBezTo>
                    <a:pt x="4826318" y="111353"/>
                    <a:pt x="4824368" y="99477"/>
                    <a:pt x="4820811" y="88270"/>
                  </a:cubicBezTo>
                  <a:cubicBezTo>
                    <a:pt x="4830277" y="78730"/>
                    <a:pt x="4838135" y="71408"/>
                    <a:pt x="4842436" y="68446"/>
                  </a:cubicBezTo>
                  <a:close/>
                  <a:moveTo>
                    <a:pt x="4907280" y="7367"/>
                  </a:moveTo>
                  <a:cubicBezTo>
                    <a:pt x="4932536" y="28798"/>
                    <a:pt x="4958537" y="52730"/>
                    <a:pt x="4965144" y="61630"/>
                  </a:cubicBezTo>
                  <a:cubicBezTo>
                    <a:pt x="4955500" y="62255"/>
                    <a:pt x="4946422" y="64919"/>
                    <a:pt x="4938370" y="69205"/>
                  </a:cubicBezTo>
                  <a:cubicBezTo>
                    <a:pt x="4929128" y="64279"/>
                    <a:pt x="4918532" y="61466"/>
                    <a:pt x="4907265" y="61466"/>
                  </a:cubicBezTo>
                  <a:cubicBezTo>
                    <a:pt x="4895999" y="61466"/>
                    <a:pt x="4885403" y="64279"/>
                    <a:pt x="4876160" y="69205"/>
                  </a:cubicBezTo>
                  <a:cubicBezTo>
                    <a:pt x="4868153" y="64934"/>
                    <a:pt x="4859134" y="62285"/>
                    <a:pt x="4849550" y="61630"/>
                  </a:cubicBezTo>
                  <a:cubicBezTo>
                    <a:pt x="4856471" y="52759"/>
                    <a:pt x="4882292" y="28873"/>
                    <a:pt x="4907280" y="7367"/>
                  </a:cubicBezTo>
                  <a:close/>
                  <a:moveTo>
                    <a:pt x="4996116" y="91038"/>
                  </a:moveTo>
                  <a:cubicBezTo>
                    <a:pt x="4992991" y="101709"/>
                    <a:pt x="4991264" y="112975"/>
                    <a:pt x="4991175" y="124629"/>
                  </a:cubicBezTo>
                  <a:lnTo>
                    <a:pt x="4990237" y="125700"/>
                  </a:lnTo>
                  <a:lnTo>
                    <a:pt x="4991175" y="126757"/>
                  </a:lnTo>
                  <a:cubicBezTo>
                    <a:pt x="4991264" y="137979"/>
                    <a:pt x="4992871" y="148828"/>
                    <a:pt x="4995788" y="159157"/>
                  </a:cubicBezTo>
                  <a:cubicBezTo>
                    <a:pt x="4985415" y="169709"/>
                    <a:pt x="4976708" y="177894"/>
                    <a:pt x="4972095" y="181064"/>
                  </a:cubicBezTo>
                  <a:cubicBezTo>
                    <a:pt x="4971455" y="171673"/>
                    <a:pt x="4968731" y="162833"/>
                    <a:pt x="4964326" y="155004"/>
                  </a:cubicBezTo>
                  <a:cubicBezTo>
                    <a:pt x="4969371" y="146015"/>
                    <a:pt x="4972244" y="135701"/>
                    <a:pt x="4972244" y="124748"/>
                  </a:cubicBezTo>
                  <a:cubicBezTo>
                    <a:pt x="4972244" y="113794"/>
                    <a:pt x="4969371" y="103480"/>
                    <a:pt x="4964326" y="94491"/>
                  </a:cubicBezTo>
                  <a:cubicBezTo>
                    <a:pt x="4968702" y="86692"/>
                    <a:pt x="4971425" y="77912"/>
                    <a:pt x="4972080" y="68580"/>
                  </a:cubicBezTo>
                  <a:cubicBezTo>
                    <a:pt x="4976723" y="71973"/>
                    <a:pt x="4985579" y="80352"/>
                    <a:pt x="4996116" y="91038"/>
                  </a:cubicBezTo>
                  <a:close/>
                  <a:moveTo>
                    <a:pt x="5051807" y="69458"/>
                  </a:moveTo>
                  <a:cubicBezTo>
                    <a:pt x="5052432" y="78819"/>
                    <a:pt x="5055096" y="87630"/>
                    <a:pt x="5059368" y="95443"/>
                  </a:cubicBezTo>
                  <a:cubicBezTo>
                    <a:pt x="5054456" y="104433"/>
                    <a:pt x="5051658" y="114747"/>
                    <a:pt x="5051658" y="125700"/>
                  </a:cubicBezTo>
                  <a:cubicBezTo>
                    <a:pt x="5051658" y="136654"/>
                    <a:pt x="5054456" y="146968"/>
                    <a:pt x="5059368" y="155957"/>
                  </a:cubicBezTo>
                  <a:cubicBezTo>
                    <a:pt x="5055126" y="163726"/>
                    <a:pt x="5052477" y="172477"/>
                    <a:pt x="5051822" y="181779"/>
                  </a:cubicBezTo>
                  <a:cubicBezTo>
                    <a:pt x="5047357" y="178400"/>
                    <a:pt x="5039053" y="170334"/>
                    <a:pt x="5029170" y="160050"/>
                  </a:cubicBezTo>
                  <a:cubicBezTo>
                    <a:pt x="5032489" y="149200"/>
                    <a:pt x="5034335" y="137726"/>
                    <a:pt x="5034439" y="125864"/>
                  </a:cubicBezTo>
                  <a:lnTo>
                    <a:pt x="5035421" y="124763"/>
                  </a:lnTo>
                  <a:lnTo>
                    <a:pt x="5034439" y="123676"/>
                  </a:lnTo>
                  <a:cubicBezTo>
                    <a:pt x="5034335" y="112231"/>
                    <a:pt x="5032623" y="101173"/>
                    <a:pt x="5029513" y="90666"/>
                  </a:cubicBezTo>
                  <a:cubicBezTo>
                    <a:pt x="5039231" y="80501"/>
                    <a:pt x="5047387" y="72628"/>
                    <a:pt x="5051807" y="69458"/>
                  </a:cubicBezTo>
                  <a:close/>
                  <a:moveTo>
                    <a:pt x="5114940" y="8349"/>
                  </a:moveTo>
                  <a:cubicBezTo>
                    <a:pt x="5139527" y="29795"/>
                    <a:pt x="5164783" y="53712"/>
                    <a:pt x="5171168" y="62567"/>
                  </a:cubicBezTo>
                  <a:cubicBezTo>
                    <a:pt x="5161806" y="63192"/>
                    <a:pt x="5152996" y="65856"/>
                    <a:pt x="5145182" y="70128"/>
                  </a:cubicBezTo>
                  <a:cubicBezTo>
                    <a:pt x="5136193" y="65217"/>
                    <a:pt x="5125879" y="62418"/>
                    <a:pt x="5114925" y="62418"/>
                  </a:cubicBezTo>
                  <a:cubicBezTo>
                    <a:pt x="5103971" y="62418"/>
                    <a:pt x="5093658" y="65217"/>
                    <a:pt x="5084668" y="70128"/>
                  </a:cubicBezTo>
                  <a:cubicBezTo>
                    <a:pt x="5076900" y="65886"/>
                    <a:pt x="5068149" y="63237"/>
                    <a:pt x="5058847" y="62582"/>
                  </a:cubicBezTo>
                  <a:cubicBezTo>
                    <a:pt x="5065529" y="53727"/>
                    <a:pt x="5090622" y="29855"/>
                    <a:pt x="5114940" y="8349"/>
                  </a:cubicBezTo>
                  <a:close/>
                  <a:moveTo>
                    <a:pt x="5232262" y="125700"/>
                  </a:moveTo>
                  <a:cubicBezTo>
                    <a:pt x="5210815" y="150272"/>
                    <a:pt x="5186898" y="175543"/>
                    <a:pt x="5178043" y="181927"/>
                  </a:cubicBezTo>
                  <a:cubicBezTo>
                    <a:pt x="5177418" y="172566"/>
                    <a:pt x="5174754" y="163756"/>
                    <a:pt x="5170483" y="155942"/>
                  </a:cubicBezTo>
                  <a:cubicBezTo>
                    <a:pt x="5175394" y="146953"/>
                    <a:pt x="5178192" y="136639"/>
                    <a:pt x="5178192" y="125685"/>
                  </a:cubicBezTo>
                  <a:cubicBezTo>
                    <a:pt x="5178192" y="114732"/>
                    <a:pt x="5175394" y="104418"/>
                    <a:pt x="5170483" y="95428"/>
                  </a:cubicBezTo>
                  <a:cubicBezTo>
                    <a:pt x="5174724" y="87660"/>
                    <a:pt x="5177374" y="78909"/>
                    <a:pt x="5178028" y="69607"/>
                  </a:cubicBezTo>
                  <a:cubicBezTo>
                    <a:pt x="5186884" y="76289"/>
                    <a:pt x="5210756" y="101382"/>
                    <a:pt x="5232262" y="125700"/>
                  </a:cubicBezTo>
                  <a:close/>
                  <a:moveTo>
                    <a:pt x="5231934" y="331782"/>
                  </a:moveTo>
                  <a:cubicBezTo>
                    <a:pt x="5210503" y="356726"/>
                    <a:pt x="5186571" y="382369"/>
                    <a:pt x="5177686" y="388873"/>
                  </a:cubicBezTo>
                  <a:cubicBezTo>
                    <a:pt x="5177061" y="379363"/>
                    <a:pt x="5174397" y="370418"/>
                    <a:pt x="5170111" y="362471"/>
                  </a:cubicBezTo>
                  <a:cubicBezTo>
                    <a:pt x="5175037" y="353348"/>
                    <a:pt x="5177835" y="342885"/>
                    <a:pt x="5177835" y="331768"/>
                  </a:cubicBezTo>
                  <a:cubicBezTo>
                    <a:pt x="5177835" y="320650"/>
                    <a:pt x="5175037" y="310187"/>
                    <a:pt x="5170111" y="301064"/>
                  </a:cubicBezTo>
                  <a:cubicBezTo>
                    <a:pt x="5174367" y="293177"/>
                    <a:pt x="5177031" y="284277"/>
                    <a:pt x="5177671" y="274826"/>
                  </a:cubicBezTo>
                  <a:cubicBezTo>
                    <a:pt x="5186556" y="281642"/>
                    <a:pt x="5210443" y="307122"/>
                    <a:pt x="5231934" y="331782"/>
                  </a:cubicBezTo>
                  <a:close/>
                  <a:moveTo>
                    <a:pt x="5149811" y="417954"/>
                  </a:moveTo>
                  <a:cubicBezTo>
                    <a:pt x="5139065" y="414739"/>
                    <a:pt x="5127724" y="412968"/>
                    <a:pt x="5115997" y="412864"/>
                  </a:cubicBezTo>
                  <a:lnTo>
                    <a:pt x="5114910" y="411897"/>
                  </a:lnTo>
                  <a:lnTo>
                    <a:pt x="5113839" y="412864"/>
                  </a:lnTo>
                  <a:cubicBezTo>
                    <a:pt x="5101813" y="412968"/>
                    <a:pt x="5090205" y="414814"/>
                    <a:pt x="5079236" y="418177"/>
                  </a:cubicBezTo>
                  <a:cubicBezTo>
                    <a:pt x="5069190" y="408384"/>
                    <a:pt x="5061422" y="400199"/>
                    <a:pt x="5058311" y="395779"/>
                  </a:cubicBezTo>
                  <a:cubicBezTo>
                    <a:pt x="5067687" y="395154"/>
                    <a:pt x="5076513" y="392445"/>
                    <a:pt x="5084341" y="388114"/>
                  </a:cubicBezTo>
                  <a:cubicBezTo>
                    <a:pt x="5093330" y="393100"/>
                    <a:pt x="5103644" y="395942"/>
                    <a:pt x="5114598" y="395942"/>
                  </a:cubicBezTo>
                  <a:cubicBezTo>
                    <a:pt x="5125551" y="395942"/>
                    <a:pt x="5135866" y="393100"/>
                    <a:pt x="5144854" y="388114"/>
                  </a:cubicBezTo>
                  <a:cubicBezTo>
                    <a:pt x="5152639" y="392430"/>
                    <a:pt x="5161404" y="395124"/>
                    <a:pt x="5170721" y="395764"/>
                  </a:cubicBezTo>
                  <a:cubicBezTo>
                    <a:pt x="5167462" y="400154"/>
                    <a:pt x="5159722" y="408251"/>
                    <a:pt x="5149811" y="417954"/>
                  </a:cubicBezTo>
                  <a:close/>
                  <a:moveTo>
                    <a:pt x="5171197" y="474405"/>
                  </a:moveTo>
                  <a:cubicBezTo>
                    <a:pt x="5161821" y="475030"/>
                    <a:pt x="5152996" y="477738"/>
                    <a:pt x="5145182" y="482069"/>
                  </a:cubicBezTo>
                  <a:cubicBezTo>
                    <a:pt x="5136193" y="477084"/>
                    <a:pt x="5125879" y="474241"/>
                    <a:pt x="5114925" y="474241"/>
                  </a:cubicBezTo>
                  <a:cubicBezTo>
                    <a:pt x="5103971" y="474241"/>
                    <a:pt x="5093658" y="477084"/>
                    <a:pt x="5084668" y="482069"/>
                  </a:cubicBezTo>
                  <a:cubicBezTo>
                    <a:pt x="5076885" y="477753"/>
                    <a:pt x="5068119" y="475059"/>
                    <a:pt x="5058802" y="474419"/>
                  </a:cubicBezTo>
                  <a:cubicBezTo>
                    <a:pt x="5062047" y="470029"/>
                    <a:pt x="5069771" y="461933"/>
                    <a:pt x="5079683" y="452229"/>
                  </a:cubicBezTo>
                  <a:cubicBezTo>
                    <a:pt x="5090428" y="455444"/>
                    <a:pt x="5101769" y="457215"/>
                    <a:pt x="5113497" y="457319"/>
                  </a:cubicBezTo>
                  <a:lnTo>
                    <a:pt x="5114583" y="458286"/>
                  </a:lnTo>
                  <a:lnTo>
                    <a:pt x="5115655" y="457319"/>
                  </a:lnTo>
                  <a:cubicBezTo>
                    <a:pt x="5127680" y="457215"/>
                    <a:pt x="5139288" y="455369"/>
                    <a:pt x="5150257" y="452006"/>
                  </a:cubicBezTo>
                  <a:cubicBezTo>
                    <a:pt x="5160318" y="461799"/>
                    <a:pt x="5168087" y="469984"/>
                    <a:pt x="5171197" y="474405"/>
                  </a:cubicBezTo>
                  <a:close/>
                  <a:moveTo>
                    <a:pt x="5232291" y="538430"/>
                  </a:moveTo>
                  <a:cubicBezTo>
                    <a:pt x="5210860" y="563374"/>
                    <a:pt x="5186928" y="589017"/>
                    <a:pt x="5178043" y="595521"/>
                  </a:cubicBezTo>
                  <a:cubicBezTo>
                    <a:pt x="5177418" y="586011"/>
                    <a:pt x="5174754" y="577066"/>
                    <a:pt x="5170468" y="569119"/>
                  </a:cubicBezTo>
                  <a:cubicBezTo>
                    <a:pt x="5175394" y="559996"/>
                    <a:pt x="5178192" y="549533"/>
                    <a:pt x="5178192" y="538416"/>
                  </a:cubicBezTo>
                  <a:cubicBezTo>
                    <a:pt x="5178192" y="527298"/>
                    <a:pt x="5175394" y="516835"/>
                    <a:pt x="5170468" y="507712"/>
                  </a:cubicBezTo>
                  <a:cubicBezTo>
                    <a:pt x="5174724" y="499825"/>
                    <a:pt x="5177388" y="490925"/>
                    <a:pt x="5178028" y="481474"/>
                  </a:cubicBezTo>
                  <a:cubicBezTo>
                    <a:pt x="5186898" y="488290"/>
                    <a:pt x="5210785" y="513770"/>
                    <a:pt x="5232291" y="538430"/>
                  </a:cubicBezTo>
                  <a:close/>
                  <a:moveTo>
                    <a:pt x="5151150" y="623635"/>
                  </a:moveTo>
                  <a:cubicBezTo>
                    <a:pt x="5140018" y="620167"/>
                    <a:pt x="5128216" y="618277"/>
                    <a:pt x="5115997" y="618158"/>
                  </a:cubicBezTo>
                  <a:lnTo>
                    <a:pt x="5114910" y="617190"/>
                  </a:lnTo>
                  <a:lnTo>
                    <a:pt x="5113839" y="618158"/>
                  </a:lnTo>
                  <a:cubicBezTo>
                    <a:pt x="5101531" y="618262"/>
                    <a:pt x="5089639" y="620197"/>
                    <a:pt x="5078433" y="623709"/>
                  </a:cubicBezTo>
                  <a:cubicBezTo>
                    <a:pt x="5068937" y="614407"/>
                    <a:pt x="5061645" y="606683"/>
                    <a:pt x="5058653" y="602427"/>
                  </a:cubicBezTo>
                  <a:cubicBezTo>
                    <a:pt x="5068030" y="601802"/>
                    <a:pt x="5076855" y="599093"/>
                    <a:pt x="5084683" y="594762"/>
                  </a:cubicBezTo>
                  <a:cubicBezTo>
                    <a:pt x="5093673" y="599748"/>
                    <a:pt x="5103986" y="602590"/>
                    <a:pt x="5114940" y="602590"/>
                  </a:cubicBezTo>
                  <a:cubicBezTo>
                    <a:pt x="5125894" y="602590"/>
                    <a:pt x="5136193" y="599748"/>
                    <a:pt x="5145197" y="594762"/>
                  </a:cubicBezTo>
                  <a:cubicBezTo>
                    <a:pt x="5152981" y="599078"/>
                    <a:pt x="5161747" y="601772"/>
                    <a:pt x="5171063" y="602412"/>
                  </a:cubicBezTo>
                  <a:cubicBezTo>
                    <a:pt x="5167908" y="606653"/>
                    <a:pt x="5160586" y="614363"/>
                    <a:pt x="5151150" y="623635"/>
                  </a:cubicBezTo>
                  <a:close/>
                  <a:moveTo>
                    <a:pt x="5171197" y="679698"/>
                  </a:moveTo>
                  <a:cubicBezTo>
                    <a:pt x="5161821" y="680323"/>
                    <a:pt x="5152996" y="683032"/>
                    <a:pt x="5145182" y="687363"/>
                  </a:cubicBezTo>
                  <a:cubicBezTo>
                    <a:pt x="5136193" y="682377"/>
                    <a:pt x="5125879" y="679534"/>
                    <a:pt x="5114925" y="679534"/>
                  </a:cubicBezTo>
                  <a:cubicBezTo>
                    <a:pt x="5103971" y="679534"/>
                    <a:pt x="5093658" y="682377"/>
                    <a:pt x="5084668" y="687363"/>
                  </a:cubicBezTo>
                  <a:cubicBezTo>
                    <a:pt x="5076885" y="683047"/>
                    <a:pt x="5068119" y="680353"/>
                    <a:pt x="5058802" y="679713"/>
                  </a:cubicBezTo>
                  <a:cubicBezTo>
                    <a:pt x="5061942" y="675472"/>
                    <a:pt x="5069265" y="667762"/>
                    <a:pt x="5078700" y="658505"/>
                  </a:cubicBezTo>
                  <a:cubicBezTo>
                    <a:pt x="5089833" y="661973"/>
                    <a:pt x="5101635" y="663863"/>
                    <a:pt x="5113854" y="663982"/>
                  </a:cubicBezTo>
                  <a:lnTo>
                    <a:pt x="5114940" y="664949"/>
                  </a:lnTo>
                  <a:lnTo>
                    <a:pt x="5116012" y="663982"/>
                  </a:lnTo>
                  <a:cubicBezTo>
                    <a:pt x="5128320" y="663878"/>
                    <a:pt x="5140211" y="661943"/>
                    <a:pt x="5151418" y="658430"/>
                  </a:cubicBezTo>
                  <a:cubicBezTo>
                    <a:pt x="5160913" y="667717"/>
                    <a:pt x="5168206" y="675442"/>
                    <a:pt x="5171197" y="679698"/>
                  </a:cubicBezTo>
                  <a:close/>
                  <a:moveTo>
                    <a:pt x="5232291" y="743724"/>
                  </a:moveTo>
                  <a:cubicBezTo>
                    <a:pt x="5210860" y="768668"/>
                    <a:pt x="5186928" y="794311"/>
                    <a:pt x="5178043" y="800815"/>
                  </a:cubicBezTo>
                  <a:cubicBezTo>
                    <a:pt x="5177418" y="791304"/>
                    <a:pt x="5174754" y="782360"/>
                    <a:pt x="5170468" y="774412"/>
                  </a:cubicBezTo>
                  <a:cubicBezTo>
                    <a:pt x="5175394" y="765289"/>
                    <a:pt x="5178192" y="754826"/>
                    <a:pt x="5178192" y="743709"/>
                  </a:cubicBezTo>
                  <a:cubicBezTo>
                    <a:pt x="5178192" y="732592"/>
                    <a:pt x="5175394" y="722129"/>
                    <a:pt x="5170468" y="713006"/>
                  </a:cubicBezTo>
                  <a:cubicBezTo>
                    <a:pt x="5174724" y="705118"/>
                    <a:pt x="5177388" y="696218"/>
                    <a:pt x="5178028" y="686767"/>
                  </a:cubicBezTo>
                  <a:cubicBezTo>
                    <a:pt x="5186898" y="693584"/>
                    <a:pt x="5210785" y="719063"/>
                    <a:pt x="5232291" y="743724"/>
                  </a:cubicBezTo>
                  <a:close/>
                  <a:moveTo>
                    <a:pt x="5151150" y="828928"/>
                  </a:moveTo>
                  <a:cubicBezTo>
                    <a:pt x="5140018" y="825460"/>
                    <a:pt x="5128216" y="823570"/>
                    <a:pt x="5115997" y="823451"/>
                  </a:cubicBezTo>
                  <a:lnTo>
                    <a:pt x="5114910" y="822484"/>
                  </a:lnTo>
                  <a:lnTo>
                    <a:pt x="5113839" y="823451"/>
                  </a:lnTo>
                  <a:cubicBezTo>
                    <a:pt x="5101531" y="823556"/>
                    <a:pt x="5089639" y="825490"/>
                    <a:pt x="5078433" y="829002"/>
                  </a:cubicBezTo>
                  <a:cubicBezTo>
                    <a:pt x="5068937" y="819701"/>
                    <a:pt x="5061645" y="811977"/>
                    <a:pt x="5058653" y="807720"/>
                  </a:cubicBezTo>
                  <a:cubicBezTo>
                    <a:pt x="5068030" y="807095"/>
                    <a:pt x="5076855" y="804386"/>
                    <a:pt x="5084683" y="800055"/>
                  </a:cubicBezTo>
                  <a:cubicBezTo>
                    <a:pt x="5093673" y="805041"/>
                    <a:pt x="5103986" y="807884"/>
                    <a:pt x="5114940" y="807884"/>
                  </a:cubicBezTo>
                  <a:cubicBezTo>
                    <a:pt x="5125894" y="807884"/>
                    <a:pt x="5136193" y="805041"/>
                    <a:pt x="5145197" y="800055"/>
                  </a:cubicBezTo>
                  <a:cubicBezTo>
                    <a:pt x="5152981" y="804371"/>
                    <a:pt x="5161747" y="807065"/>
                    <a:pt x="5171063" y="807705"/>
                  </a:cubicBezTo>
                  <a:cubicBezTo>
                    <a:pt x="5167908" y="811962"/>
                    <a:pt x="5160586" y="819656"/>
                    <a:pt x="5151150" y="828928"/>
                  </a:cubicBezTo>
                  <a:close/>
                  <a:moveTo>
                    <a:pt x="5171197" y="884991"/>
                  </a:moveTo>
                  <a:cubicBezTo>
                    <a:pt x="5161821" y="885617"/>
                    <a:pt x="5152996" y="888325"/>
                    <a:pt x="5145182" y="892656"/>
                  </a:cubicBezTo>
                  <a:cubicBezTo>
                    <a:pt x="5136193" y="887670"/>
                    <a:pt x="5125879" y="884828"/>
                    <a:pt x="5114925" y="884828"/>
                  </a:cubicBezTo>
                  <a:cubicBezTo>
                    <a:pt x="5103971" y="884828"/>
                    <a:pt x="5093658" y="887670"/>
                    <a:pt x="5084668" y="892656"/>
                  </a:cubicBezTo>
                  <a:cubicBezTo>
                    <a:pt x="5076885" y="888340"/>
                    <a:pt x="5068119" y="885647"/>
                    <a:pt x="5058802" y="885006"/>
                  </a:cubicBezTo>
                  <a:cubicBezTo>
                    <a:pt x="5061942" y="880765"/>
                    <a:pt x="5069265" y="873055"/>
                    <a:pt x="5078700" y="863798"/>
                  </a:cubicBezTo>
                  <a:cubicBezTo>
                    <a:pt x="5089833" y="867266"/>
                    <a:pt x="5101635" y="869156"/>
                    <a:pt x="5113854" y="869275"/>
                  </a:cubicBezTo>
                  <a:lnTo>
                    <a:pt x="5114940" y="870243"/>
                  </a:lnTo>
                  <a:lnTo>
                    <a:pt x="5116012" y="869275"/>
                  </a:lnTo>
                  <a:cubicBezTo>
                    <a:pt x="5128320" y="869171"/>
                    <a:pt x="5140211" y="867236"/>
                    <a:pt x="5151418" y="863724"/>
                  </a:cubicBezTo>
                  <a:cubicBezTo>
                    <a:pt x="5160913" y="873011"/>
                    <a:pt x="5168206" y="880750"/>
                    <a:pt x="5171197" y="884991"/>
                  </a:cubicBezTo>
                  <a:close/>
                  <a:moveTo>
                    <a:pt x="5232291" y="949032"/>
                  </a:moveTo>
                  <a:cubicBezTo>
                    <a:pt x="5210860" y="973976"/>
                    <a:pt x="5186928" y="999619"/>
                    <a:pt x="5178043" y="1006123"/>
                  </a:cubicBezTo>
                  <a:cubicBezTo>
                    <a:pt x="5177418" y="996613"/>
                    <a:pt x="5174754" y="987668"/>
                    <a:pt x="5170468" y="979721"/>
                  </a:cubicBezTo>
                  <a:cubicBezTo>
                    <a:pt x="5175394" y="970597"/>
                    <a:pt x="5178192" y="960135"/>
                    <a:pt x="5178192" y="949017"/>
                  </a:cubicBezTo>
                  <a:cubicBezTo>
                    <a:pt x="5178192" y="937900"/>
                    <a:pt x="5175394" y="927437"/>
                    <a:pt x="5170468" y="918314"/>
                  </a:cubicBezTo>
                  <a:cubicBezTo>
                    <a:pt x="5174724" y="910426"/>
                    <a:pt x="5177388" y="901526"/>
                    <a:pt x="5178028" y="892076"/>
                  </a:cubicBezTo>
                  <a:cubicBezTo>
                    <a:pt x="5186898" y="898877"/>
                    <a:pt x="5210785" y="924357"/>
                    <a:pt x="5232291" y="949032"/>
                  </a:cubicBezTo>
                  <a:close/>
                  <a:moveTo>
                    <a:pt x="5151150" y="1034236"/>
                  </a:moveTo>
                  <a:cubicBezTo>
                    <a:pt x="5140018" y="1030769"/>
                    <a:pt x="5128216" y="1028879"/>
                    <a:pt x="5115997" y="1028760"/>
                  </a:cubicBezTo>
                  <a:lnTo>
                    <a:pt x="5114910" y="1027792"/>
                  </a:lnTo>
                  <a:lnTo>
                    <a:pt x="5113839" y="1028760"/>
                  </a:lnTo>
                  <a:cubicBezTo>
                    <a:pt x="5101531" y="1028864"/>
                    <a:pt x="5089639" y="1030799"/>
                    <a:pt x="5078433" y="1034311"/>
                  </a:cubicBezTo>
                  <a:cubicBezTo>
                    <a:pt x="5068937" y="1025009"/>
                    <a:pt x="5061645" y="1017285"/>
                    <a:pt x="5058653" y="1013028"/>
                  </a:cubicBezTo>
                  <a:cubicBezTo>
                    <a:pt x="5068030" y="1012403"/>
                    <a:pt x="5076855" y="1009695"/>
                    <a:pt x="5084683" y="1005364"/>
                  </a:cubicBezTo>
                  <a:cubicBezTo>
                    <a:pt x="5093673" y="1010349"/>
                    <a:pt x="5103986" y="1013192"/>
                    <a:pt x="5114940" y="1013192"/>
                  </a:cubicBezTo>
                  <a:cubicBezTo>
                    <a:pt x="5125894" y="1013192"/>
                    <a:pt x="5136193" y="1010349"/>
                    <a:pt x="5145197" y="1005364"/>
                  </a:cubicBezTo>
                  <a:cubicBezTo>
                    <a:pt x="5152981" y="1009680"/>
                    <a:pt x="5161747" y="1012374"/>
                    <a:pt x="5171063" y="1013013"/>
                  </a:cubicBezTo>
                  <a:cubicBezTo>
                    <a:pt x="5167908" y="1017255"/>
                    <a:pt x="5160586" y="1024964"/>
                    <a:pt x="5151150" y="1034236"/>
                  </a:cubicBezTo>
                  <a:close/>
                  <a:moveTo>
                    <a:pt x="5171197" y="1090300"/>
                  </a:moveTo>
                  <a:cubicBezTo>
                    <a:pt x="5161821" y="1090925"/>
                    <a:pt x="5152996" y="1093634"/>
                    <a:pt x="5145182" y="1097965"/>
                  </a:cubicBezTo>
                  <a:cubicBezTo>
                    <a:pt x="5136193" y="1092979"/>
                    <a:pt x="5125879" y="1090136"/>
                    <a:pt x="5114925" y="1090136"/>
                  </a:cubicBezTo>
                  <a:cubicBezTo>
                    <a:pt x="5103971" y="1090136"/>
                    <a:pt x="5093658" y="1092979"/>
                    <a:pt x="5084668" y="1097965"/>
                  </a:cubicBezTo>
                  <a:cubicBezTo>
                    <a:pt x="5076885" y="1093649"/>
                    <a:pt x="5068119" y="1090955"/>
                    <a:pt x="5058802" y="1090315"/>
                  </a:cubicBezTo>
                  <a:cubicBezTo>
                    <a:pt x="5061942" y="1086073"/>
                    <a:pt x="5069265" y="1078364"/>
                    <a:pt x="5078700" y="1069107"/>
                  </a:cubicBezTo>
                  <a:cubicBezTo>
                    <a:pt x="5089833" y="1072574"/>
                    <a:pt x="5101635" y="1074465"/>
                    <a:pt x="5113854" y="1074584"/>
                  </a:cubicBezTo>
                  <a:lnTo>
                    <a:pt x="5114940" y="1075551"/>
                  </a:lnTo>
                  <a:lnTo>
                    <a:pt x="5116012" y="1074584"/>
                  </a:lnTo>
                  <a:cubicBezTo>
                    <a:pt x="5128320" y="1074480"/>
                    <a:pt x="5140211" y="1072545"/>
                    <a:pt x="5151418" y="1069033"/>
                  </a:cubicBezTo>
                  <a:cubicBezTo>
                    <a:pt x="5160913" y="1078319"/>
                    <a:pt x="5168206" y="1086044"/>
                    <a:pt x="5171197" y="1090300"/>
                  </a:cubicBezTo>
                  <a:close/>
                  <a:moveTo>
                    <a:pt x="5232291" y="1154326"/>
                  </a:moveTo>
                  <a:cubicBezTo>
                    <a:pt x="5210860" y="1179255"/>
                    <a:pt x="5186928" y="1204913"/>
                    <a:pt x="5178043" y="1211416"/>
                  </a:cubicBezTo>
                  <a:cubicBezTo>
                    <a:pt x="5177418" y="1201906"/>
                    <a:pt x="5174754" y="1192962"/>
                    <a:pt x="5170468" y="1185014"/>
                  </a:cubicBezTo>
                  <a:cubicBezTo>
                    <a:pt x="5175394" y="1175891"/>
                    <a:pt x="5178192" y="1165429"/>
                    <a:pt x="5178192" y="1154311"/>
                  </a:cubicBezTo>
                  <a:cubicBezTo>
                    <a:pt x="5178192" y="1143193"/>
                    <a:pt x="5175394" y="1132731"/>
                    <a:pt x="5170468" y="1123608"/>
                  </a:cubicBezTo>
                  <a:cubicBezTo>
                    <a:pt x="5174724" y="1115720"/>
                    <a:pt x="5177388" y="1106820"/>
                    <a:pt x="5178028" y="1097369"/>
                  </a:cubicBezTo>
                  <a:cubicBezTo>
                    <a:pt x="5186898" y="1104171"/>
                    <a:pt x="5210785" y="1129650"/>
                    <a:pt x="5232291" y="1154326"/>
                  </a:cubicBezTo>
                  <a:close/>
                  <a:moveTo>
                    <a:pt x="5151150" y="1239530"/>
                  </a:moveTo>
                  <a:cubicBezTo>
                    <a:pt x="5140018" y="1236062"/>
                    <a:pt x="5128216" y="1234172"/>
                    <a:pt x="5115997" y="1234053"/>
                  </a:cubicBezTo>
                  <a:lnTo>
                    <a:pt x="5114910" y="1233086"/>
                  </a:lnTo>
                  <a:lnTo>
                    <a:pt x="5113839" y="1234053"/>
                  </a:lnTo>
                  <a:cubicBezTo>
                    <a:pt x="5101531" y="1234157"/>
                    <a:pt x="5089639" y="1236092"/>
                    <a:pt x="5078433" y="1239604"/>
                  </a:cubicBezTo>
                  <a:cubicBezTo>
                    <a:pt x="5068937" y="1230303"/>
                    <a:pt x="5061645" y="1222578"/>
                    <a:pt x="5058653" y="1218322"/>
                  </a:cubicBezTo>
                  <a:cubicBezTo>
                    <a:pt x="5068030" y="1217697"/>
                    <a:pt x="5076855" y="1214988"/>
                    <a:pt x="5084683" y="1210657"/>
                  </a:cubicBezTo>
                  <a:cubicBezTo>
                    <a:pt x="5093673" y="1215643"/>
                    <a:pt x="5103986" y="1218486"/>
                    <a:pt x="5114940" y="1218486"/>
                  </a:cubicBezTo>
                  <a:cubicBezTo>
                    <a:pt x="5125894" y="1218486"/>
                    <a:pt x="5136193" y="1215643"/>
                    <a:pt x="5145197" y="1210657"/>
                  </a:cubicBezTo>
                  <a:cubicBezTo>
                    <a:pt x="5152981" y="1214974"/>
                    <a:pt x="5161747" y="1217667"/>
                    <a:pt x="5171063" y="1218307"/>
                  </a:cubicBezTo>
                  <a:cubicBezTo>
                    <a:pt x="5167908" y="1222549"/>
                    <a:pt x="5160586" y="1230258"/>
                    <a:pt x="5151150" y="1239530"/>
                  </a:cubicBezTo>
                  <a:close/>
                  <a:moveTo>
                    <a:pt x="5171197" y="1295594"/>
                  </a:moveTo>
                  <a:cubicBezTo>
                    <a:pt x="5161821" y="1296219"/>
                    <a:pt x="5152996" y="1298927"/>
                    <a:pt x="5145182" y="1303258"/>
                  </a:cubicBezTo>
                  <a:cubicBezTo>
                    <a:pt x="5136193" y="1298273"/>
                    <a:pt x="5125879" y="1295430"/>
                    <a:pt x="5114925" y="1295430"/>
                  </a:cubicBezTo>
                  <a:cubicBezTo>
                    <a:pt x="5103971" y="1295430"/>
                    <a:pt x="5093658" y="1298273"/>
                    <a:pt x="5084668" y="1303258"/>
                  </a:cubicBezTo>
                  <a:cubicBezTo>
                    <a:pt x="5076885" y="1298942"/>
                    <a:pt x="5068119" y="1296248"/>
                    <a:pt x="5058802" y="1295608"/>
                  </a:cubicBezTo>
                  <a:cubicBezTo>
                    <a:pt x="5061942" y="1291367"/>
                    <a:pt x="5069265" y="1283658"/>
                    <a:pt x="5078700" y="1274400"/>
                  </a:cubicBezTo>
                  <a:cubicBezTo>
                    <a:pt x="5089833" y="1277868"/>
                    <a:pt x="5101635" y="1279758"/>
                    <a:pt x="5113854" y="1279877"/>
                  </a:cubicBezTo>
                  <a:lnTo>
                    <a:pt x="5114940" y="1280844"/>
                  </a:lnTo>
                  <a:lnTo>
                    <a:pt x="5116012" y="1279877"/>
                  </a:lnTo>
                  <a:cubicBezTo>
                    <a:pt x="5128320" y="1279773"/>
                    <a:pt x="5140211" y="1277838"/>
                    <a:pt x="5151418" y="1274326"/>
                  </a:cubicBezTo>
                  <a:cubicBezTo>
                    <a:pt x="5160913" y="1283613"/>
                    <a:pt x="5168206" y="1291337"/>
                    <a:pt x="5171197" y="1295594"/>
                  </a:cubicBezTo>
                  <a:close/>
                  <a:moveTo>
                    <a:pt x="5232291" y="1359619"/>
                  </a:moveTo>
                  <a:cubicBezTo>
                    <a:pt x="5210860" y="1384563"/>
                    <a:pt x="5186928" y="1410206"/>
                    <a:pt x="5178043" y="1416710"/>
                  </a:cubicBezTo>
                  <a:cubicBezTo>
                    <a:pt x="5177418" y="1407200"/>
                    <a:pt x="5174754" y="1398255"/>
                    <a:pt x="5170468" y="1390308"/>
                  </a:cubicBezTo>
                  <a:cubicBezTo>
                    <a:pt x="5175394" y="1381185"/>
                    <a:pt x="5178192" y="1370722"/>
                    <a:pt x="5178192" y="1359605"/>
                  </a:cubicBezTo>
                  <a:cubicBezTo>
                    <a:pt x="5178192" y="1348487"/>
                    <a:pt x="5175394" y="1338024"/>
                    <a:pt x="5170468" y="1328901"/>
                  </a:cubicBezTo>
                  <a:cubicBezTo>
                    <a:pt x="5174724" y="1321014"/>
                    <a:pt x="5177388" y="1312113"/>
                    <a:pt x="5178028" y="1302663"/>
                  </a:cubicBezTo>
                  <a:cubicBezTo>
                    <a:pt x="5186898" y="1309479"/>
                    <a:pt x="5210785" y="1334959"/>
                    <a:pt x="5232291" y="1359619"/>
                  </a:cubicBezTo>
                  <a:close/>
                  <a:moveTo>
                    <a:pt x="5151150" y="1444824"/>
                  </a:moveTo>
                  <a:cubicBezTo>
                    <a:pt x="5140018" y="1441356"/>
                    <a:pt x="5128216" y="1439466"/>
                    <a:pt x="5115997" y="1439346"/>
                  </a:cubicBezTo>
                  <a:lnTo>
                    <a:pt x="5114910" y="1438379"/>
                  </a:lnTo>
                  <a:lnTo>
                    <a:pt x="5113839" y="1439346"/>
                  </a:lnTo>
                  <a:cubicBezTo>
                    <a:pt x="5101531" y="1439451"/>
                    <a:pt x="5089639" y="1441386"/>
                    <a:pt x="5078433" y="1444898"/>
                  </a:cubicBezTo>
                  <a:cubicBezTo>
                    <a:pt x="5068937" y="1435596"/>
                    <a:pt x="5061645" y="1427872"/>
                    <a:pt x="5058653" y="1423616"/>
                  </a:cubicBezTo>
                  <a:cubicBezTo>
                    <a:pt x="5068030" y="1422990"/>
                    <a:pt x="5076855" y="1420282"/>
                    <a:pt x="5084683" y="1415951"/>
                  </a:cubicBezTo>
                  <a:cubicBezTo>
                    <a:pt x="5093673" y="1420937"/>
                    <a:pt x="5103986" y="1423779"/>
                    <a:pt x="5114940" y="1423779"/>
                  </a:cubicBezTo>
                  <a:cubicBezTo>
                    <a:pt x="5125894" y="1423779"/>
                    <a:pt x="5136193" y="1420937"/>
                    <a:pt x="5145197" y="1415951"/>
                  </a:cubicBezTo>
                  <a:cubicBezTo>
                    <a:pt x="5152981" y="1420267"/>
                    <a:pt x="5161747" y="1422961"/>
                    <a:pt x="5171063" y="1423601"/>
                  </a:cubicBezTo>
                  <a:cubicBezTo>
                    <a:pt x="5167908" y="1427842"/>
                    <a:pt x="5160586" y="1435552"/>
                    <a:pt x="5151150" y="1444824"/>
                  </a:cubicBezTo>
                  <a:close/>
                  <a:moveTo>
                    <a:pt x="5171197" y="1500887"/>
                  </a:moveTo>
                  <a:cubicBezTo>
                    <a:pt x="5161821" y="1501512"/>
                    <a:pt x="5152996" y="1504221"/>
                    <a:pt x="5145182" y="1508552"/>
                  </a:cubicBezTo>
                  <a:cubicBezTo>
                    <a:pt x="5136193" y="1503566"/>
                    <a:pt x="5125879" y="1500724"/>
                    <a:pt x="5114925" y="1500724"/>
                  </a:cubicBezTo>
                  <a:cubicBezTo>
                    <a:pt x="5103971" y="1500724"/>
                    <a:pt x="5093658" y="1503566"/>
                    <a:pt x="5084668" y="1508552"/>
                  </a:cubicBezTo>
                  <a:cubicBezTo>
                    <a:pt x="5076885" y="1504236"/>
                    <a:pt x="5068119" y="1501542"/>
                    <a:pt x="5058802" y="1500902"/>
                  </a:cubicBezTo>
                  <a:cubicBezTo>
                    <a:pt x="5061942" y="1496660"/>
                    <a:pt x="5069265" y="1488951"/>
                    <a:pt x="5078700" y="1479679"/>
                  </a:cubicBezTo>
                  <a:cubicBezTo>
                    <a:pt x="5089833" y="1483147"/>
                    <a:pt x="5101635" y="1485037"/>
                    <a:pt x="5113854" y="1485156"/>
                  </a:cubicBezTo>
                  <a:lnTo>
                    <a:pt x="5114940" y="1486108"/>
                  </a:lnTo>
                  <a:lnTo>
                    <a:pt x="5116012" y="1485141"/>
                  </a:lnTo>
                  <a:cubicBezTo>
                    <a:pt x="5128320" y="1485037"/>
                    <a:pt x="5140211" y="1483102"/>
                    <a:pt x="5151418" y="1479590"/>
                  </a:cubicBezTo>
                  <a:cubicBezTo>
                    <a:pt x="5160913" y="1488906"/>
                    <a:pt x="5168206" y="1496645"/>
                    <a:pt x="5171197" y="1500887"/>
                  </a:cubicBezTo>
                  <a:close/>
                  <a:moveTo>
                    <a:pt x="5232291" y="1564913"/>
                  </a:moveTo>
                  <a:cubicBezTo>
                    <a:pt x="5210860" y="1589842"/>
                    <a:pt x="5186928" y="1615500"/>
                    <a:pt x="5178043" y="1622004"/>
                  </a:cubicBezTo>
                  <a:cubicBezTo>
                    <a:pt x="5177418" y="1612493"/>
                    <a:pt x="5174754" y="1603549"/>
                    <a:pt x="5170468" y="1595601"/>
                  </a:cubicBezTo>
                  <a:cubicBezTo>
                    <a:pt x="5175394" y="1586478"/>
                    <a:pt x="5178192" y="1576015"/>
                    <a:pt x="5178192" y="1564898"/>
                  </a:cubicBezTo>
                  <a:cubicBezTo>
                    <a:pt x="5178192" y="1553781"/>
                    <a:pt x="5175394" y="1543318"/>
                    <a:pt x="5170468" y="1534195"/>
                  </a:cubicBezTo>
                  <a:cubicBezTo>
                    <a:pt x="5174724" y="1526307"/>
                    <a:pt x="5177388" y="1517407"/>
                    <a:pt x="5178028" y="1507956"/>
                  </a:cubicBezTo>
                  <a:cubicBezTo>
                    <a:pt x="5186898" y="1514773"/>
                    <a:pt x="5210785" y="1540252"/>
                    <a:pt x="5232291" y="1564913"/>
                  </a:cubicBezTo>
                  <a:close/>
                  <a:moveTo>
                    <a:pt x="5151150" y="1650117"/>
                  </a:moveTo>
                  <a:cubicBezTo>
                    <a:pt x="5140018" y="1646649"/>
                    <a:pt x="5128216" y="1644759"/>
                    <a:pt x="5115997" y="1644640"/>
                  </a:cubicBezTo>
                  <a:lnTo>
                    <a:pt x="5114910" y="1643673"/>
                  </a:lnTo>
                  <a:lnTo>
                    <a:pt x="5113839" y="1644640"/>
                  </a:lnTo>
                  <a:cubicBezTo>
                    <a:pt x="5101531" y="1644744"/>
                    <a:pt x="5089639" y="1646679"/>
                    <a:pt x="5078433" y="1650191"/>
                  </a:cubicBezTo>
                  <a:cubicBezTo>
                    <a:pt x="5068937" y="1640890"/>
                    <a:pt x="5061645" y="1633166"/>
                    <a:pt x="5058653" y="1628909"/>
                  </a:cubicBezTo>
                  <a:cubicBezTo>
                    <a:pt x="5068030" y="1628284"/>
                    <a:pt x="5076855" y="1625575"/>
                    <a:pt x="5084683" y="1621244"/>
                  </a:cubicBezTo>
                  <a:cubicBezTo>
                    <a:pt x="5093673" y="1626230"/>
                    <a:pt x="5103986" y="1629073"/>
                    <a:pt x="5114940" y="1629073"/>
                  </a:cubicBezTo>
                  <a:cubicBezTo>
                    <a:pt x="5125894" y="1629073"/>
                    <a:pt x="5136193" y="1626230"/>
                    <a:pt x="5145197" y="1621244"/>
                  </a:cubicBezTo>
                  <a:cubicBezTo>
                    <a:pt x="5152981" y="1625560"/>
                    <a:pt x="5161747" y="1628254"/>
                    <a:pt x="5171063" y="1628894"/>
                  </a:cubicBezTo>
                  <a:cubicBezTo>
                    <a:pt x="5167908" y="1633151"/>
                    <a:pt x="5160586" y="1640845"/>
                    <a:pt x="5151150" y="1650117"/>
                  </a:cubicBezTo>
                  <a:close/>
                  <a:moveTo>
                    <a:pt x="5171197" y="1706195"/>
                  </a:moveTo>
                  <a:cubicBezTo>
                    <a:pt x="5161821" y="1706821"/>
                    <a:pt x="5152996" y="1709529"/>
                    <a:pt x="5145167" y="1713860"/>
                  </a:cubicBezTo>
                  <a:cubicBezTo>
                    <a:pt x="5136178" y="1708874"/>
                    <a:pt x="5125864" y="1706032"/>
                    <a:pt x="5114910" y="1706032"/>
                  </a:cubicBezTo>
                  <a:cubicBezTo>
                    <a:pt x="5103957" y="1706032"/>
                    <a:pt x="5093643" y="1708874"/>
                    <a:pt x="5084654" y="1713860"/>
                  </a:cubicBezTo>
                  <a:cubicBezTo>
                    <a:pt x="5076870" y="1709544"/>
                    <a:pt x="5068104" y="1706850"/>
                    <a:pt x="5058787" y="1706210"/>
                  </a:cubicBezTo>
                  <a:cubicBezTo>
                    <a:pt x="5061927" y="1701969"/>
                    <a:pt x="5069250" y="1694259"/>
                    <a:pt x="5078686" y="1684987"/>
                  </a:cubicBezTo>
                  <a:cubicBezTo>
                    <a:pt x="5089818" y="1688455"/>
                    <a:pt x="5101620" y="1690345"/>
                    <a:pt x="5113839" y="1690464"/>
                  </a:cubicBezTo>
                  <a:lnTo>
                    <a:pt x="5114925" y="1691432"/>
                  </a:lnTo>
                  <a:lnTo>
                    <a:pt x="5115997" y="1690464"/>
                  </a:lnTo>
                  <a:cubicBezTo>
                    <a:pt x="5128305" y="1690360"/>
                    <a:pt x="5140196" y="1688425"/>
                    <a:pt x="5151403" y="1684913"/>
                  </a:cubicBezTo>
                  <a:cubicBezTo>
                    <a:pt x="5160913" y="1694200"/>
                    <a:pt x="5168206" y="1701939"/>
                    <a:pt x="5171197" y="1706195"/>
                  </a:cubicBezTo>
                  <a:close/>
                  <a:moveTo>
                    <a:pt x="5232291" y="1770221"/>
                  </a:moveTo>
                  <a:cubicBezTo>
                    <a:pt x="5210860" y="1795150"/>
                    <a:pt x="5186928" y="1820808"/>
                    <a:pt x="5178043" y="1827312"/>
                  </a:cubicBezTo>
                  <a:cubicBezTo>
                    <a:pt x="5177418" y="1817802"/>
                    <a:pt x="5174754" y="1808857"/>
                    <a:pt x="5170468" y="1800910"/>
                  </a:cubicBezTo>
                  <a:cubicBezTo>
                    <a:pt x="5175394" y="1791786"/>
                    <a:pt x="5178192" y="1781324"/>
                    <a:pt x="5178192" y="1770206"/>
                  </a:cubicBezTo>
                  <a:cubicBezTo>
                    <a:pt x="5178192" y="1759089"/>
                    <a:pt x="5175394" y="1748626"/>
                    <a:pt x="5170468" y="1739503"/>
                  </a:cubicBezTo>
                  <a:cubicBezTo>
                    <a:pt x="5174724" y="1731615"/>
                    <a:pt x="5177388" y="1722715"/>
                    <a:pt x="5178028" y="1713265"/>
                  </a:cubicBezTo>
                  <a:cubicBezTo>
                    <a:pt x="5186898" y="1720066"/>
                    <a:pt x="5210785" y="1745546"/>
                    <a:pt x="5232291" y="1770221"/>
                  </a:cubicBezTo>
                  <a:close/>
                  <a:moveTo>
                    <a:pt x="5151150" y="1855425"/>
                  </a:moveTo>
                  <a:cubicBezTo>
                    <a:pt x="5140018" y="1851958"/>
                    <a:pt x="5128216" y="1850068"/>
                    <a:pt x="5115997" y="1849949"/>
                  </a:cubicBezTo>
                  <a:lnTo>
                    <a:pt x="5114910" y="1848996"/>
                  </a:lnTo>
                  <a:lnTo>
                    <a:pt x="5113839" y="1849963"/>
                  </a:lnTo>
                  <a:cubicBezTo>
                    <a:pt x="5101531" y="1850068"/>
                    <a:pt x="5089639" y="1852002"/>
                    <a:pt x="5078433" y="1855515"/>
                  </a:cubicBezTo>
                  <a:cubicBezTo>
                    <a:pt x="5068937" y="1846213"/>
                    <a:pt x="5061645" y="1838489"/>
                    <a:pt x="5058653" y="1834232"/>
                  </a:cubicBezTo>
                  <a:cubicBezTo>
                    <a:pt x="5068030" y="1833607"/>
                    <a:pt x="5076855" y="1830898"/>
                    <a:pt x="5084683" y="1826568"/>
                  </a:cubicBezTo>
                  <a:cubicBezTo>
                    <a:pt x="5093673" y="1831553"/>
                    <a:pt x="5103986" y="1834396"/>
                    <a:pt x="5114940" y="1834396"/>
                  </a:cubicBezTo>
                  <a:cubicBezTo>
                    <a:pt x="5125894" y="1834396"/>
                    <a:pt x="5136193" y="1831553"/>
                    <a:pt x="5145197" y="1826568"/>
                  </a:cubicBezTo>
                  <a:cubicBezTo>
                    <a:pt x="5152981" y="1830884"/>
                    <a:pt x="5161747" y="1833577"/>
                    <a:pt x="5171063" y="1834217"/>
                  </a:cubicBezTo>
                  <a:cubicBezTo>
                    <a:pt x="5167908" y="1838444"/>
                    <a:pt x="5160586" y="1846153"/>
                    <a:pt x="5151150" y="1855425"/>
                  </a:cubicBezTo>
                  <a:close/>
                  <a:moveTo>
                    <a:pt x="5171197" y="1911489"/>
                  </a:moveTo>
                  <a:cubicBezTo>
                    <a:pt x="5161821" y="1912114"/>
                    <a:pt x="5152996" y="1914823"/>
                    <a:pt x="5145182" y="1919154"/>
                  </a:cubicBezTo>
                  <a:cubicBezTo>
                    <a:pt x="5136193" y="1914168"/>
                    <a:pt x="5125879" y="1911325"/>
                    <a:pt x="5114925" y="1911325"/>
                  </a:cubicBezTo>
                  <a:cubicBezTo>
                    <a:pt x="5103971" y="1911325"/>
                    <a:pt x="5093658" y="1914168"/>
                    <a:pt x="5084668" y="1919154"/>
                  </a:cubicBezTo>
                  <a:cubicBezTo>
                    <a:pt x="5076885" y="1914838"/>
                    <a:pt x="5068119" y="1912144"/>
                    <a:pt x="5058802" y="1911504"/>
                  </a:cubicBezTo>
                  <a:cubicBezTo>
                    <a:pt x="5061942" y="1907262"/>
                    <a:pt x="5069265" y="1899553"/>
                    <a:pt x="5078700" y="1890296"/>
                  </a:cubicBezTo>
                  <a:cubicBezTo>
                    <a:pt x="5089833" y="1893763"/>
                    <a:pt x="5101635" y="1895654"/>
                    <a:pt x="5113854" y="1895773"/>
                  </a:cubicBezTo>
                  <a:lnTo>
                    <a:pt x="5114940" y="1896725"/>
                  </a:lnTo>
                  <a:lnTo>
                    <a:pt x="5116012" y="1895758"/>
                  </a:lnTo>
                  <a:cubicBezTo>
                    <a:pt x="5128320" y="1895654"/>
                    <a:pt x="5140211" y="1893719"/>
                    <a:pt x="5151418" y="1890207"/>
                  </a:cubicBezTo>
                  <a:cubicBezTo>
                    <a:pt x="5160913" y="1899508"/>
                    <a:pt x="5168206" y="1907232"/>
                    <a:pt x="5171197" y="1911489"/>
                  </a:cubicBezTo>
                  <a:close/>
                  <a:moveTo>
                    <a:pt x="5232291" y="1975515"/>
                  </a:moveTo>
                  <a:cubicBezTo>
                    <a:pt x="5210860" y="2000443"/>
                    <a:pt x="5186928" y="2026101"/>
                    <a:pt x="5178043" y="2032605"/>
                  </a:cubicBezTo>
                  <a:cubicBezTo>
                    <a:pt x="5177418" y="2023095"/>
                    <a:pt x="5174754" y="2014151"/>
                    <a:pt x="5170468" y="2006203"/>
                  </a:cubicBezTo>
                  <a:cubicBezTo>
                    <a:pt x="5175394" y="1997080"/>
                    <a:pt x="5178192" y="1986618"/>
                    <a:pt x="5178192" y="1975500"/>
                  </a:cubicBezTo>
                  <a:cubicBezTo>
                    <a:pt x="5178192" y="1964382"/>
                    <a:pt x="5175394" y="1953920"/>
                    <a:pt x="5170468" y="1944797"/>
                  </a:cubicBezTo>
                  <a:cubicBezTo>
                    <a:pt x="5174724" y="1936909"/>
                    <a:pt x="5177388" y="1928009"/>
                    <a:pt x="5178028" y="1918558"/>
                  </a:cubicBezTo>
                  <a:cubicBezTo>
                    <a:pt x="5186898" y="1925360"/>
                    <a:pt x="5210785" y="1950839"/>
                    <a:pt x="5232291" y="1975515"/>
                  </a:cubicBezTo>
                  <a:close/>
                  <a:moveTo>
                    <a:pt x="5151150" y="2060719"/>
                  </a:moveTo>
                  <a:cubicBezTo>
                    <a:pt x="5140018" y="2057251"/>
                    <a:pt x="5128216" y="2055361"/>
                    <a:pt x="5115997" y="2055242"/>
                  </a:cubicBezTo>
                  <a:lnTo>
                    <a:pt x="5114910" y="2054275"/>
                  </a:lnTo>
                  <a:lnTo>
                    <a:pt x="5113839" y="2055242"/>
                  </a:lnTo>
                  <a:cubicBezTo>
                    <a:pt x="5101531" y="2055346"/>
                    <a:pt x="5089639" y="2057281"/>
                    <a:pt x="5078433" y="2060793"/>
                  </a:cubicBezTo>
                  <a:cubicBezTo>
                    <a:pt x="5068937" y="2051491"/>
                    <a:pt x="5061645" y="2043767"/>
                    <a:pt x="5058653" y="2039511"/>
                  </a:cubicBezTo>
                  <a:cubicBezTo>
                    <a:pt x="5068030" y="2038886"/>
                    <a:pt x="5076855" y="2036177"/>
                    <a:pt x="5084683" y="2031846"/>
                  </a:cubicBezTo>
                  <a:cubicBezTo>
                    <a:pt x="5093673" y="2036832"/>
                    <a:pt x="5103986" y="2039675"/>
                    <a:pt x="5114940" y="2039675"/>
                  </a:cubicBezTo>
                  <a:cubicBezTo>
                    <a:pt x="5125894" y="2039675"/>
                    <a:pt x="5136193" y="2036832"/>
                    <a:pt x="5145197" y="2031846"/>
                  </a:cubicBezTo>
                  <a:cubicBezTo>
                    <a:pt x="5152981" y="2036162"/>
                    <a:pt x="5161747" y="2038856"/>
                    <a:pt x="5171063" y="2039496"/>
                  </a:cubicBezTo>
                  <a:cubicBezTo>
                    <a:pt x="5167908" y="2043738"/>
                    <a:pt x="5160586" y="2051447"/>
                    <a:pt x="5151150" y="2060719"/>
                  </a:cubicBezTo>
                  <a:close/>
                  <a:moveTo>
                    <a:pt x="5171197" y="2116783"/>
                  </a:moveTo>
                  <a:cubicBezTo>
                    <a:pt x="5161821" y="2117408"/>
                    <a:pt x="5152996" y="2120116"/>
                    <a:pt x="5145182" y="2124447"/>
                  </a:cubicBezTo>
                  <a:cubicBezTo>
                    <a:pt x="5136193" y="2119462"/>
                    <a:pt x="5125879" y="2116619"/>
                    <a:pt x="5114925" y="2116619"/>
                  </a:cubicBezTo>
                  <a:cubicBezTo>
                    <a:pt x="5103971" y="2116619"/>
                    <a:pt x="5093658" y="2119462"/>
                    <a:pt x="5084668" y="2124447"/>
                  </a:cubicBezTo>
                  <a:cubicBezTo>
                    <a:pt x="5076885" y="2120131"/>
                    <a:pt x="5068119" y="2117437"/>
                    <a:pt x="5058802" y="2116798"/>
                  </a:cubicBezTo>
                  <a:cubicBezTo>
                    <a:pt x="5061942" y="2112556"/>
                    <a:pt x="5069265" y="2104847"/>
                    <a:pt x="5078700" y="2095589"/>
                  </a:cubicBezTo>
                  <a:cubicBezTo>
                    <a:pt x="5089833" y="2099057"/>
                    <a:pt x="5101635" y="2100947"/>
                    <a:pt x="5113854" y="2101066"/>
                  </a:cubicBezTo>
                  <a:lnTo>
                    <a:pt x="5114940" y="2102019"/>
                  </a:lnTo>
                  <a:lnTo>
                    <a:pt x="5116012" y="2101051"/>
                  </a:lnTo>
                  <a:cubicBezTo>
                    <a:pt x="5128320" y="2100947"/>
                    <a:pt x="5140211" y="2099013"/>
                    <a:pt x="5151418" y="2095500"/>
                  </a:cubicBezTo>
                  <a:cubicBezTo>
                    <a:pt x="5160913" y="2104802"/>
                    <a:pt x="5168206" y="2112526"/>
                    <a:pt x="5171197" y="2116783"/>
                  </a:cubicBezTo>
                  <a:close/>
                  <a:moveTo>
                    <a:pt x="5232291" y="2180809"/>
                  </a:moveTo>
                  <a:cubicBezTo>
                    <a:pt x="5210860" y="2205737"/>
                    <a:pt x="5186928" y="2231395"/>
                    <a:pt x="5178043" y="2237899"/>
                  </a:cubicBezTo>
                  <a:cubicBezTo>
                    <a:pt x="5177418" y="2228389"/>
                    <a:pt x="5174754" y="2219444"/>
                    <a:pt x="5170468" y="2211497"/>
                  </a:cubicBezTo>
                  <a:cubicBezTo>
                    <a:pt x="5175394" y="2202374"/>
                    <a:pt x="5178192" y="2191911"/>
                    <a:pt x="5178192" y="2180794"/>
                  </a:cubicBezTo>
                  <a:cubicBezTo>
                    <a:pt x="5178192" y="2169676"/>
                    <a:pt x="5175394" y="2159214"/>
                    <a:pt x="5170468" y="2150090"/>
                  </a:cubicBezTo>
                  <a:cubicBezTo>
                    <a:pt x="5174724" y="2142202"/>
                    <a:pt x="5177388" y="2133302"/>
                    <a:pt x="5178028" y="2123852"/>
                  </a:cubicBezTo>
                  <a:cubicBezTo>
                    <a:pt x="5186898" y="2130668"/>
                    <a:pt x="5210785" y="2156148"/>
                    <a:pt x="5232291" y="2180809"/>
                  </a:cubicBezTo>
                  <a:close/>
                  <a:moveTo>
                    <a:pt x="5151150" y="2266013"/>
                  </a:moveTo>
                  <a:cubicBezTo>
                    <a:pt x="5140018" y="2262545"/>
                    <a:pt x="5128216" y="2260655"/>
                    <a:pt x="5115997" y="2260535"/>
                  </a:cubicBezTo>
                  <a:lnTo>
                    <a:pt x="5114910" y="2259583"/>
                  </a:lnTo>
                  <a:lnTo>
                    <a:pt x="5113839" y="2260550"/>
                  </a:lnTo>
                  <a:cubicBezTo>
                    <a:pt x="5101531" y="2260655"/>
                    <a:pt x="5089639" y="2262589"/>
                    <a:pt x="5078433" y="2266102"/>
                  </a:cubicBezTo>
                  <a:cubicBezTo>
                    <a:pt x="5068937" y="2256800"/>
                    <a:pt x="5061645" y="2249076"/>
                    <a:pt x="5058653" y="2244819"/>
                  </a:cubicBezTo>
                  <a:cubicBezTo>
                    <a:pt x="5068030" y="2244194"/>
                    <a:pt x="5076855" y="2241486"/>
                    <a:pt x="5084683" y="2237155"/>
                  </a:cubicBezTo>
                  <a:cubicBezTo>
                    <a:pt x="5093673" y="2242141"/>
                    <a:pt x="5103986" y="2244983"/>
                    <a:pt x="5114940" y="2244983"/>
                  </a:cubicBezTo>
                  <a:cubicBezTo>
                    <a:pt x="5125894" y="2244983"/>
                    <a:pt x="5136193" y="2242141"/>
                    <a:pt x="5145197" y="2237155"/>
                  </a:cubicBezTo>
                  <a:cubicBezTo>
                    <a:pt x="5152981" y="2241471"/>
                    <a:pt x="5161747" y="2244164"/>
                    <a:pt x="5171063" y="2244805"/>
                  </a:cubicBezTo>
                  <a:cubicBezTo>
                    <a:pt x="5167908" y="2249031"/>
                    <a:pt x="5160586" y="2256741"/>
                    <a:pt x="5151150" y="2266013"/>
                  </a:cubicBezTo>
                  <a:close/>
                  <a:moveTo>
                    <a:pt x="5171197" y="2322076"/>
                  </a:moveTo>
                  <a:cubicBezTo>
                    <a:pt x="5161821" y="2322701"/>
                    <a:pt x="5152996" y="2325410"/>
                    <a:pt x="5145182" y="2329741"/>
                  </a:cubicBezTo>
                  <a:cubicBezTo>
                    <a:pt x="5136193" y="2324755"/>
                    <a:pt x="5125879" y="2321912"/>
                    <a:pt x="5114925" y="2321912"/>
                  </a:cubicBezTo>
                  <a:cubicBezTo>
                    <a:pt x="5103971" y="2321912"/>
                    <a:pt x="5093658" y="2324755"/>
                    <a:pt x="5084668" y="2329741"/>
                  </a:cubicBezTo>
                  <a:cubicBezTo>
                    <a:pt x="5076885" y="2325425"/>
                    <a:pt x="5068119" y="2322731"/>
                    <a:pt x="5058802" y="2322091"/>
                  </a:cubicBezTo>
                  <a:cubicBezTo>
                    <a:pt x="5061942" y="2317849"/>
                    <a:pt x="5069265" y="2310140"/>
                    <a:pt x="5078700" y="2300883"/>
                  </a:cubicBezTo>
                  <a:cubicBezTo>
                    <a:pt x="5089833" y="2304351"/>
                    <a:pt x="5101635" y="2306241"/>
                    <a:pt x="5113854" y="2306360"/>
                  </a:cubicBezTo>
                  <a:lnTo>
                    <a:pt x="5114940" y="2307312"/>
                  </a:lnTo>
                  <a:lnTo>
                    <a:pt x="5116012" y="2306345"/>
                  </a:lnTo>
                  <a:cubicBezTo>
                    <a:pt x="5128320" y="2306241"/>
                    <a:pt x="5140211" y="2304306"/>
                    <a:pt x="5151418" y="2300794"/>
                  </a:cubicBezTo>
                  <a:cubicBezTo>
                    <a:pt x="5160913" y="2310095"/>
                    <a:pt x="5168206" y="2317834"/>
                    <a:pt x="5171197" y="2322076"/>
                  </a:cubicBezTo>
                  <a:close/>
                  <a:moveTo>
                    <a:pt x="5232291" y="2386102"/>
                  </a:moveTo>
                  <a:cubicBezTo>
                    <a:pt x="5210860" y="2411031"/>
                    <a:pt x="5186928" y="2436689"/>
                    <a:pt x="5178043" y="2443178"/>
                  </a:cubicBezTo>
                  <a:cubicBezTo>
                    <a:pt x="5177418" y="2433667"/>
                    <a:pt x="5174754" y="2424723"/>
                    <a:pt x="5170468" y="2416775"/>
                  </a:cubicBezTo>
                  <a:cubicBezTo>
                    <a:pt x="5175394" y="2407652"/>
                    <a:pt x="5178192" y="2397190"/>
                    <a:pt x="5178192" y="2386072"/>
                  </a:cubicBezTo>
                  <a:cubicBezTo>
                    <a:pt x="5178192" y="2374955"/>
                    <a:pt x="5175394" y="2364492"/>
                    <a:pt x="5170468" y="2355369"/>
                  </a:cubicBezTo>
                  <a:cubicBezTo>
                    <a:pt x="5174724" y="2347481"/>
                    <a:pt x="5177388" y="2338581"/>
                    <a:pt x="5178028" y="2329130"/>
                  </a:cubicBezTo>
                  <a:cubicBezTo>
                    <a:pt x="5186898" y="2335962"/>
                    <a:pt x="5210785" y="2361441"/>
                    <a:pt x="5232291" y="2386102"/>
                  </a:cubicBezTo>
                  <a:close/>
                  <a:moveTo>
                    <a:pt x="5151150" y="2471306"/>
                  </a:moveTo>
                  <a:cubicBezTo>
                    <a:pt x="5140018" y="2467838"/>
                    <a:pt x="5128216" y="2465948"/>
                    <a:pt x="5115997" y="2465829"/>
                  </a:cubicBezTo>
                  <a:lnTo>
                    <a:pt x="5114910" y="2464877"/>
                  </a:lnTo>
                  <a:lnTo>
                    <a:pt x="5113839" y="2465844"/>
                  </a:lnTo>
                  <a:cubicBezTo>
                    <a:pt x="5101531" y="2465948"/>
                    <a:pt x="5089639" y="2467883"/>
                    <a:pt x="5078433" y="2471395"/>
                  </a:cubicBezTo>
                  <a:cubicBezTo>
                    <a:pt x="5068937" y="2462094"/>
                    <a:pt x="5061645" y="2454369"/>
                    <a:pt x="5058653" y="2450113"/>
                  </a:cubicBezTo>
                  <a:cubicBezTo>
                    <a:pt x="5068030" y="2449488"/>
                    <a:pt x="5076855" y="2446779"/>
                    <a:pt x="5084683" y="2442448"/>
                  </a:cubicBezTo>
                  <a:cubicBezTo>
                    <a:pt x="5093673" y="2447434"/>
                    <a:pt x="5103986" y="2450276"/>
                    <a:pt x="5114940" y="2450276"/>
                  </a:cubicBezTo>
                  <a:cubicBezTo>
                    <a:pt x="5125894" y="2450276"/>
                    <a:pt x="5136193" y="2447434"/>
                    <a:pt x="5145197" y="2442448"/>
                  </a:cubicBezTo>
                  <a:cubicBezTo>
                    <a:pt x="5152981" y="2446764"/>
                    <a:pt x="5161747" y="2449458"/>
                    <a:pt x="5171063" y="2450098"/>
                  </a:cubicBezTo>
                  <a:cubicBezTo>
                    <a:pt x="5167908" y="2454340"/>
                    <a:pt x="5160586" y="2462049"/>
                    <a:pt x="5151150" y="2471306"/>
                  </a:cubicBezTo>
                  <a:close/>
                  <a:moveTo>
                    <a:pt x="5171197" y="2527385"/>
                  </a:moveTo>
                  <a:cubicBezTo>
                    <a:pt x="5161821" y="2528010"/>
                    <a:pt x="5152996" y="2530718"/>
                    <a:pt x="5145182" y="2535049"/>
                  </a:cubicBezTo>
                  <a:cubicBezTo>
                    <a:pt x="5136193" y="2530063"/>
                    <a:pt x="5125879" y="2527221"/>
                    <a:pt x="5114925" y="2527221"/>
                  </a:cubicBezTo>
                  <a:cubicBezTo>
                    <a:pt x="5103971" y="2527221"/>
                    <a:pt x="5093658" y="2530063"/>
                    <a:pt x="5084668" y="2535049"/>
                  </a:cubicBezTo>
                  <a:cubicBezTo>
                    <a:pt x="5076885" y="2530733"/>
                    <a:pt x="5068119" y="2528039"/>
                    <a:pt x="5058802" y="2527399"/>
                  </a:cubicBezTo>
                  <a:cubicBezTo>
                    <a:pt x="5061942" y="2523158"/>
                    <a:pt x="5069265" y="2515449"/>
                    <a:pt x="5078700" y="2506191"/>
                  </a:cubicBezTo>
                  <a:cubicBezTo>
                    <a:pt x="5089833" y="2509659"/>
                    <a:pt x="5101635" y="2511549"/>
                    <a:pt x="5113854" y="2511668"/>
                  </a:cubicBezTo>
                  <a:lnTo>
                    <a:pt x="5114940" y="2512620"/>
                  </a:lnTo>
                  <a:lnTo>
                    <a:pt x="5116012" y="2511653"/>
                  </a:lnTo>
                  <a:cubicBezTo>
                    <a:pt x="5128320" y="2511549"/>
                    <a:pt x="5140211" y="2509614"/>
                    <a:pt x="5151418" y="2506102"/>
                  </a:cubicBezTo>
                  <a:cubicBezTo>
                    <a:pt x="5160913" y="2515389"/>
                    <a:pt x="5168206" y="2523128"/>
                    <a:pt x="5171197" y="2527385"/>
                  </a:cubicBezTo>
                  <a:close/>
                  <a:moveTo>
                    <a:pt x="5232291" y="2591411"/>
                  </a:moveTo>
                  <a:cubicBezTo>
                    <a:pt x="5210860" y="2616339"/>
                    <a:pt x="5186928" y="2641997"/>
                    <a:pt x="5178043" y="2648501"/>
                  </a:cubicBezTo>
                  <a:cubicBezTo>
                    <a:pt x="5177418" y="2638991"/>
                    <a:pt x="5174754" y="2630046"/>
                    <a:pt x="5170468" y="2622098"/>
                  </a:cubicBezTo>
                  <a:cubicBezTo>
                    <a:pt x="5175394" y="2612975"/>
                    <a:pt x="5178192" y="2602513"/>
                    <a:pt x="5178192" y="2591395"/>
                  </a:cubicBezTo>
                  <a:cubicBezTo>
                    <a:pt x="5178192" y="2580278"/>
                    <a:pt x="5175394" y="2569815"/>
                    <a:pt x="5170468" y="2560692"/>
                  </a:cubicBezTo>
                  <a:cubicBezTo>
                    <a:pt x="5174724" y="2552804"/>
                    <a:pt x="5177388" y="2543904"/>
                    <a:pt x="5178028" y="2534454"/>
                  </a:cubicBezTo>
                  <a:cubicBezTo>
                    <a:pt x="5186898" y="2541255"/>
                    <a:pt x="5210785" y="2566735"/>
                    <a:pt x="5232291" y="2591411"/>
                  </a:cubicBezTo>
                  <a:close/>
                  <a:moveTo>
                    <a:pt x="5150272" y="2677477"/>
                  </a:moveTo>
                  <a:cubicBezTo>
                    <a:pt x="5139393" y="2674233"/>
                    <a:pt x="5127888" y="2672433"/>
                    <a:pt x="5115982" y="2672328"/>
                  </a:cubicBezTo>
                  <a:lnTo>
                    <a:pt x="5114910" y="2671390"/>
                  </a:lnTo>
                  <a:lnTo>
                    <a:pt x="5113854" y="2672328"/>
                  </a:lnTo>
                  <a:cubicBezTo>
                    <a:pt x="5101858" y="2672433"/>
                    <a:pt x="5090279" y="2674248"/>
                    <a:pt x="5079311" y="2677552"/>
                  </a:cubicBezTo>
                  <a:cubicBezTo>
                    <a:pt x="5069399" y="2667878"/>
                    <a:pt x="5061734" y="2659797"/>
                    <a:pt x="5058653" y="2655407"/>
                  </a:cubicBezTo>
                  <a:cubicBezTo>
                    <a:pt x="5068030" y="2654781"/>
                    <a:pt x="5076855" y="2652073"/>
                    <a:pt x="5084683" y="2647741"/>
                  </a:cubicBezTo>
                  <a:cubicBezTo>
                    <a:pt x="5093673" y="2652727"/>
                    <a:pt x="5103986" y="2655570"/>
                    <a:pt x="5114940" y="2655570"/>
                  </a:cubicBezTo>
                  <a:cubicBezTo>
                    <a:pt x="5125894" y="2655570"/>
                    <a:pt x="5136193" y="2652727"/>
                    <a:pt x="5145197" y="2647741"/>
                  </a:cubicBezTo>
                  <a:cubicBezTo>
                    <a:pt x="5152981" y="2652058"/>
                    <a:pt x="5161747" y="2654751"/>
                    <a:pt x="5171063" y="2655391"/>
                  </a:cubicBezTo>
                  <a:cubicBezTo>
                    <a:pt x="5167819" y="2659767"/>
                    <a:pt x="5160124" y="2667819"/>
                    <a:pt x="5150272" y="2677477"/>
                  </a:cubicBezTo>
                  <a:close/>
                  <a:moveTo>
                    <a:pt x="5145182" y="2845177"/>
                  </a:moveTo>
                  <a:cubicBezTo>
                    <a:pt x="5129496" y="2835473"/>
                    <a:pt x="5118824" y="2818522"/>
                    <a:pt x="5117842" y="2799011"/>
                  </a:cubicBezTo>
                  <a:cubicBezTo>
                    <a:pt x="5137369" y="2799993"/>
                    <a:pt x="5154335" y="2810678"/>
                    <a:pt x="5164039" y="2826321"/>
                  </a:cubicBezTo>
                  <a:cubicBezTo>
                    <a:pt x="5159291" y="2833971"/>
                    <a:pt x="5152832" y="2840430"/>
                    <a:pt x="5145182" y="2845177"/>
                  </a:cubicBezTo>
                  <a:close/>
                  <a:moveTo>
                    <a:pt x="5167075" y="2831872"/>
                  </a:moveTo>
                  <a:cubicBezTo>
                    <a:pt x="5170260" y="2838554"/>
                    <a:pt x="5172179" y="2845921"/>
                    <a:pt x="5172552" y="2853690"/>
                  </a:cubicBezTo>
                  <a:cubicBezTo>
                    <a:pt x="5164783" y="2853303"/>
                    <a:pt x="5157416" y="2851383"/>
                    <a:pt x="5150748" y="2848213"/>
                  </a:cubicBezTo>
                  <a:cubicBezTo>
                    <a:pt x="5157133" y="2843808"/>
                    <a:pt x="5162670" y="2838257"/>
                    <a:pt x="5167075" y="2831872"/>
                  </a:cubicBezTo>
                  <a:close/>
                  <a:moveTo>
                    <a:pt x="5065842" y="2826335"/>
                  </a:moveTo>
                  <a:cubicBezTo>
                    <a:pt x="5075545" y="2810649"/>
                    <a:pt x="5092497" y="2799978"/>
                    <a:pt x="5112008" y="2798996"/>
                  </a:cubicBezTo>
                  <a:cubicBezTo>
                    <a:pt x="5111026" y="2818522"/>
                    <a:pt x="5100340" y="2835489"/>
                    <a:pt x="5084698" y="2845192"/>
                  </a:cubicBezTo>
                  <a:cubicBezTo>
                    <a:pt x="5077034" y="2840459"/>
                    <a:pt x="5070574" y="2834000"/>
                    <a:pt x="5065842" y="2826335"/>
                  </a:cubicBezTo>
                  <a:close/>
                  <a:moveTo>
                    <a:pt x="5079147" y="2848228"/>
                  </a:moveTo>
                  <a:cubicBezTo>
                    <a:pt x="5072465" y="2851413"/>
                    <a:pt x="5065098" y="2853333"/>
                    <a:pt x="5057329" y="2853705"/>
                  </a:cubicBezTo>
                  <a:cubicBezTo>
                    <a:pt x="5057716" y="2845937"/>
                    <a:pt x="5059635" y="2838569"/>
                    <a:pt x="5062806" y="2831902"/>
                  </a:cubicBezTo>
                  <a:cubicBezTo>
                    <a:pt x="5067211" y="2838287"/>
                    <a:pt x="5072747" y="2843838"/>
                    <a:pt x="5079147" y="2848228"/>
                  </a:cubicBezTo>
                  <a:close/>
                  <a:moveTo>
                    <a:pt x="5027057" y="2755538"/>
                  </a:moveTo>
                  <a:cubicBezTo>
                    <a:pt x="5024036" y="2747323"/>
                    <a:pt x="5020152" y="2739495"/>
                    <a:pt x="5015508" y="2732187"/>
                  </a:cubicBezTo>
                  <a:cubicBezTo>
                    <a:pt x="5024304" y="2718554"/>
                    <a:pt x="5035808" y="2706827"/>
                    <a:pt x="5049277" y="2697793"/>
                  </a:cubicBezTo>
                  <a:cubicBezTo>
                    <a:pt x="5056763" y="2702570"/>
                    <a:pt x="5064785" y="2706558"/>
                    <a:pt x="5073239" y="2709640"/>
                  </a:cubicBezTo>
                  <a:cubicBezTo>
                    <a:pt x="5062910" y="2719745"/>
                    <a:pt x="5054665" y="2728675"/>
                    <a:pt x="5052328" y="2733407"/>
                  </a:cubicBezTo>
                  <a:cubicBezTo>
                    <a:pt x="5047268" y="2735685"/>
                    <a:pt x="5037564" y="2744718"/>
                    <a:pt x="5027057" y="2755538"/>
                  </a:cubicBezTo>
                  <a:close/>
                  <a:moveTo>
                    <a:pt x="4971619" y="2734449"/>
                  </a:moveTo>
                  <a:cubicBezTo>
                    <a:pt x="4969074" y="2729061"/>
                    <a:pt x="4957302" y="2715086"/>
                    <a:pt x="4915109" y="2679085"/>
                  </a:cubicBezTo>
                  <a:cubicBezTo>
                    <a:pt x="4954310" y="2681526"/>
                    <a:pt x="4988496" y="2702079"/>
                    <a:pt x="5008915" y="2732217"/>
                  </a:cubicBezTo>
                  <a:cubicBezTo>
                    <a:pt x="5004257" y="2739926"/>
                    <a:pt x="5000432" y="2748186"/>
                    <a:pt x="4997530" y="2756863"/>
                  </a:cubicBezTo>
                  <a:cubicBezTo>
                    <a:pt x="4986665" y="2746013"/>
                    <a:pt x="4976679" y="2736890"/>
                    <a:pt x="4971619" y="2734449"/>
                  </a:cubicBezTo>
                  <a:close/>
                  <a:moveTo>
                    <a:pt x="4938370" y="2846189"/>
                  </a:moveTo>
                  <a:cubicBezTo>
                    <a:pt x="4922208" y="2836486"/>
                    <a:pt x="4911194" y="2819520"/>
                    <a:pt x="4910182" y="2799978"/>
                  </a:cubicBezTo>
                  <a:cubicBezTo>
                    <a:pt x="4930319" y="2800931"/>
                    <a:pt x="4947821" y="2811631"/>
                    <a:pt x="4957822" y="2827288"/>
                  </a:cubicBezTo>
                  <a:cubicBezTo>
                    <a:pt x="4952941" y="2834968"/>
                    <a:pt x="4946273" y="2841442"/>
                    <a:pt x="4938370" y="2846189"/>
                  </a:cubicBezTo>
                  <a:close/>
                  <a:moveTo>
                    <a:pt x="4960903" y="2832750"/>
                  </a:moveTo>
                  <a:cubicBezTo>
                    <a:pt x="4964222" y="2839462"/>
                    <a:pt x="4966216" y="2846874"/>
                    <a:pt x="4966588" y="2854687"/>
                  </a:cubicBezTo>
                  <a:cubicBezTo>
                    <a:pt x="4958552" y="2854315"/>
                    <a:pt x="4950947" y="2852395"/>
                    <a:pt x="4944056" y="2849210"/>
                  </a:cubicBezTo>
                  <a:cubicBezTo>
                    <a:pt x="4950649" y="2844761"/>
                    <a:pt x="4956364" y="2839180"/>
                    <a:pt x="4960903" y="2832750"/>
                  </a:cubicBezTo>
                  <a:close/>
                  <a:moveTo>
                    <a:pt x="4856723" y="2827333"/>
                  </a:moveTo>
                  <a:cubicBezTo>
                    <a:pt x="4866725" y="2811631"/>
                    <a:pt x="4884212" y="2800945"/>
                    <a:pt x="4904348" y="2799993"/>
                  </a:cubicBezTo>
                  <a:cubicBezTo>
                    <a:pt x="4903336" y="2819534"/>
                    <a:pt x="4892323" y="2836516"/>
                    <a:pt x="4876190" y="2846219"/>
                  </a:cubicBezTo>
                  <a:cubicBezTo>
                    <a:pt x="4868273" y="2841472"/>
                    <a:pt x="4861605" y="2835012"/>
                    <a:pt x="4856723" y="2827333"/>
                  </a:cubicBezTo>
                  <a:close/>
                  <a:moveTo>
                    <a:pt x="4870505" y="2849226"/>
                  </a:moveTo>
                  <a:cubicBezTo>
                    <a:pt x="4863599" y="2852425"/>
                    <a:pt x="4855994" y="2854345"/>
                    <a:pt x="4847957" y="2854702"/>
                  </a:cubicBezTo>
                  <a:cubicBezTo>
                    <a:pt x="4848359" y="2846888"/>
                    <a:pt x="4850354" y="2839492"/>
                    <a:pt x="4853643" y="2832795"/>
                  </a:cubicBezTo>
                  <a:cubicBezTo>
                    <a:pt x="4858182" y="2839224"/>
                    <a:pt x="4863912" y="2844791"/>
                    <a:pt x="4870505" y="2849226"/>
                  </a:cubicBezTo>
                  <a:close/>
                  <a:moveTo>
                    <a:pt x="4818787" y="2754720"/>
                  </a:moveTo>
                  <a:cubicBezTo>
                    <a:pt x="4815617" y="2746266"/>
                    <a:pt x="4811494" y="2738244"/>
                    <a:pt x="4806583" y="2730773"/>
                  </a:cubicBezTo>
                  <a:cubicBezTo>
                    <a:pt x="4827121" y="2701409"/>
                    <a:pt x="4860891" y="2681481"/>
                    <a:pt x="4899497" y="2679100"/>
                  </a:cubicBezTo>
                  <a:cubicBezTo>
                    <a:pt x="4877782" y="2697882"/>
                    <a:pt x="4847927" y="2724730"/>
                    <a:pt x="4843002" y="2734344"/>
                  </a:cubicBezTo>
                  <a:cubicBezTo>
                    <a:pt x="4838120" y="2736443"/>
                    <a:pt x="4828937" y="2744659"/>
                    <a:pt x="4818787" y="2754720"/>
                  </a:cubicBezTo>
                  <a:close/>
                  <a:moveTo>
                    <a:pt x="4763631" y="2734464"/>
                  </a:moveTo>
                  <a:cubicBezTo>
                    <a:pt x="4761086" y="2729077"/>
                    <a:pt x="4749314" y="2715101"/>
                    <a:pt x="4707121" y="2679100"/>
                  </a:cubicBezTo>
                  <a:cubicBezTo>
                    <a:pt x="4745683" y="2681496"/>
                    <a:pt x="4779422" y="2701424"/>
                    <a:pt x="4799945" y="2730758"/>
                  </a:cubicBezTo>
                  <a:cubicBezTo>
                    <a:pt x="4794990" y="2738319"/>
                    <a:pt x="4790837" y="2746430"/>
                    <a:pt x="4787652" y="2754987"/>
                  </a:cubicBezTo>
                  <a:cubicBezTo>
                    <a:pt x="4777517" y="2744956"/>
                    <a:pt x="4768394" y="2736741"/>
                    <a:pt x="4763631" y="2734464"/>
                  </a:cubicBezTo>
                  <a:close/>
                  <a:moveTo>
                    <a:pt x="4730368" y="2846189"/>
                  </a:moveTo>
                  <a:cubicBezTo>
                    <a:pt x="4714206" y="2836486"/>
                    <a:pt x="4703192" y="2819520"/>
                    <a:pt x="4702180" y="2799978"/>
                  </a:cubicBezTo>
                  <a:cubicBezTo>
                    <a:pt x="4722317" y="2800931"/>
                    <a:pt x="4739819" y="2811631"/>
                    <a:pt x="4749820" y="2827288"/>
                  </a:cubicBezTo>
                  <a:cubicBezTo>
                    <a:pt x="4744953" y="2834968"/>
                    <a:pt x="4738286" y="2841442"/>
                    <a:pt x="4730368" y="2846189"/>
                  </a:cubicBezTo>
                  <a:close/>
                  <a:moveTo>
                    <a:pt x="4752901" y="2832750"/>
                  </a:moveTo>
                  <a:cubicBezTo>
                    <a:pt x="4756220" y="2839462"/>
                    <a:pt x="4758214" y="2846874"/>
                    <a:pt x="4758586" y="2854687"/>
                  </a:cubicBezTo>
                  <a:cubicBezTo>
                    <a:pt x="4750549" y="2854315"/>
                    <a:pt x="4742944" y="2852395"/>
                    <a:pt x="4736053" y="2849210"/>
                  </a:cubicBezTo>
                  <a:cubicBezTo>
                    <a:pt x="4742661" y="2844761"/>
                    <a:pt x="4748376" y="2839180"/>
                    <a:pt x="4752901" y="2832750"/>
                  </a:cubicBezTo>
                  <a:close/>
                  <a:moveTo>
                    <a:pt x="4648736" y="2827333"/>
                  </a:moveTo>
                  <a:cubicBezTo>
                    <a:pt x="4658737" y="2811631"/>
                    <a:pt x="4676225" y="2800945"/>
                    <a:pt x="4696361" y="2799993"/>
                  </a:cubicBezTo>
                  <a:cubicBezTo>
                    <a:pt x="4695349" y="2819534"/>
                    <a:pt x="4684336" y="2836516"/>
                    <a:pt x="4668203" y="2846219"/>
                  </a:cubicBezTo>
                  <a:cubicBezTo>
                    <a:pt x="4660285" y="2841472"/>
                    <a:pt x="4653618" y="2835012"/>
                    <a:pt x="4648736" y="2827333"/>
                  </a:cubicBezTo>
                  <a:close/>
                  <a:moveTo>
                    <a:pt x="4662518" y="2849226"/>
                  </a:moveTo>
                  <a:cubicBezTo>
                    <a:pt x="4655612" y="2852425"/>
                    <a:pt x="4648007" y="2854345"/>
                    <a:pt x="4639970" y="2854702"/>
                  </a:cubicBezTo>
                  <a:cubicBezTo>
                    <a:pt x="4640372" y="2846888"/>
                    <a:pt x="4642366" y="2839492"/>
                    <a:pt x="4645655" y="2832795"/>
                  </a:cubicBezTo>
                  <a:cubicBezTo>
                    <a:pt x="4650195" y="2839224"/>
                    <a:pt x="4655910" y="2844791"/>
                    <a:pt x="4662518" y="2849226"/>
                  </a:cubicBezTo>
                  <a:close/>
                  <a:moveTo>
                    <a:pt x="4610785" y="2754720"/>
                  </a:moveTo>
                  <a:cubicBezTo>
                    <a:pt x="4607615" y="2746266"/>
                    <a:pt x="4603492" y="2738244"/>
                    <a:pt x="4598581" y="2730773"/>
                  </a:cubicBezTo>
                  <a:cubicBezTo>
                    <a:pt x="4619119" y="2701409"/>
                    <a:pt x="4652903" y="2681481"/>
                    <a:pt x="4691494" y="2679100"/>
                  </a:cubicBezTo>
                  <a:cubicBezTo>
                    <a:pt x="4669780" y="2697882"/>
                    <a:pt x="4639926" y="2724730"/>
                    <a:pt x="4634999" y="2734344"/>
                  </a:cubicBezTo>
                  <a:cubicBezTo>
                    <a:pt x="4630133" y="2736443"/>
                    <a:pt x="4620935" y="2744659"/>
                    <a:pt x="4610785" y="2754720"/>
                  </a:cubicBezTo>
                  <a:close/>
                  <a:moveTo>
                    <a:pt x="4555629" y="2734449"/>
                  </a:moveTo>
                  <a:cubicBezTo>
                    <a:pt x="4553084" y="2729061"/>
                    <a:pt x="4541312" y="2715086"/>
                    <a:pt x="4499119" y="2679085"/>
                  </a:cubicBezTo>
                  <a:cubicBezTo>
                    <a:pt x="4537680" y="2681481"/>
                    <a:pt x="4571420" y="2701409"/>
                    <a:pt x="4591943" y="2730743"/>
                  </a:cubicBezTo>
                  <a:cubicBezTo>
                    <a:pt x="4586987" y="2738304"/>
                    <a:pt x="4582835" y="2746415"/>
                    <a:pt x="4579650" y="2754973"/>
                  </a:cubicBezTo>
                  <a:cubicBezTo>
                    <a:pt x="4569530" y="2744956"/>
                    <a:pt x="4560392" y="2736741"/>
                    <a:pt x="4555629" y="2734449"/>
                  </a:cubicBezTo>
                  <a:close/>
                  <a:moveTo>
                    <a:pt x="4522381" y="2846189"/>
                  </a:moveTo>
                  <a:cubicBezTo>
                    <a:pt x="4506218" y="2836486"/>
                    <a:pt x="4495205" y="2819520"/>
                    <a:pt x="4494193" y="2799978"/>
                  </a:cubicBezTo>
                  <a:cubicBezTo>
                    <a:pt x="4514329" y="2800931"/>
                    <a:pt x="4531832" y="2811631"/>
                    <a:pt x="4541833" y="2827288"/>
                  </a:cubicBezTo>
                  <a:cubicBezTo>
                    <a:pt x="4536951" y="2834968"/>
                    <a:pt x="4530284" y="2841442"/>
                    <a:pt x="4522381" y="2846189"/>
                  </a:cubicBezTo>
                  <a:close/>
                  <a:moveTo>
                    <a:pt x="4544914" y="2832750"/>
                  </a:moveTo>
                  <a:cubicBezTo>
                    <a:pt x="4548232" y="2839462"/>
                    <a:pt x="4550227" y="2846874"/>
                    <a:pt x="4550599" y="2854687"/>
                  </a:cubicBezTo>
                  <a:cubicBezTo>
                    <a:pt x="4542562" y="2854315"/>
                    <a:pt x="4534957" y="2852395"/>
                    <a:pt x="4528066" y="2849210"/>
                  </a:cubicBezTo>
                  <a:cubicBezTo>
                    <a:pt x="4534659" y="2844761"/>
                    <a:pt x="4540374" y="2839180"/>
                    <a:pt x="4544914" y="2832750"/>
                  </a:cubicBezTo>
                  <a:close/>
                  <a:moveTo>
                    <a:pt x="4440734" y="2827333"/>
                  </a:moveTo>
                  <a:cubicBezTo>
                    <a:pt x="4450735" y="2811631"/>
                    <a:pt x="4468222" y="2800945"/>
                    <a:pt x="4488344" y="2799993"/>
                  </a:cubicBezTo>
                  <a:cubicBezTo>
                    <a:pt x="4487332" y="2819534"/>
                    <a:pt x="4476319" y="2836516"/>
                    <a:pt x="4460186" y="2846219"/>
                  </a:cubicBezTo>
                  <a:cubicBezTo>
                    <a:pt x="4452283" y="2841472"/>
                    <a:pt x="4445630" y="2835012"/>
                    <a:pt x="4440734" y="2827333"/>
                  </a:cubicBezTo>
                  <a:close/>
                  <a:moveTo>
                    <a:pt x="4454515" y="2849226"/>
                  </a:moveTo>
                  <a:cubicBezTo>
                    <a:pt x="4447610" y="2852425"/>
                    <a:pt x="4440005" y="2854345"/>
                    <a:pt x="4431968" y="2854702"/>
                  </a:cubicBezTo>
                  <a:cubicBezTo>
                    <a:pt x="4432370" y="2846888"/>
                    <a:pt x="4434364" y="2839492"/>
                    <a:pt x="4437653" y="2832795"/>
                  </a:cubicBezTo>
                  <a:cubicBezTo>
                    <a:pt x="4442207" y="2839224"/>
                    <a:pt x="4447922" y="2844791"/>
                    <a:pt x="4454515" y="2849226"/>
                  </a:cubicBezTo>
                  <a:close/>
                  <a:moveTo>
                    <a:pt x="4402798" y="2754720"/>
                  </a:moveTo>
                  <a:cubicBezTo>
                    <a:pt x="4399627" y="2746266"/>
                    <a:pt x="4395505" y="2738244"/>
                    <a:pt x="4390594" y="2730758"/>
                  </a:cubicBezTo>
                  <a:cubicBezTo>
                    <a:pt x="4411132" y="2701394"/>
                    <a:pt x="4444901" y="2681466"/>
                    <a:pt x="4483507" y="2679085"/>
                  </a:cubicBezTo>
                  <a:cubicBezTo>
                    <a:pt x="4461793" y="2697867"/>
                    <a:pt x="4431938" y="2724716"/>
                    <a:pt x="4427012" y="2734330"/>
                  </a:cubicBezTo>
                  <a:cubicBezTo>
                    <a:pt x="4422145" y="2736443"/>
                    <a:pt x="4412948" y="2744659"/>
                    <a:pt x="4402798" y="2754720"/>
                  </a:cubicBezTo>
                  <a:close/>
                  <a:moveTo>
                    <a:pt x="4347642" y="2734464"/>
                  </a:moveTo>
                  <a:cubicBezTo>
                    <a:pt x="4345097" y="2729077"/>
                    <a:pt x="4333325" y="2715101"/>
                    <a:pt x="4291132" y="2679100"/>
                  </a:cubicBezTo>
                  <a:cubicBezTo>
                    <a:pt x="4329693" y="2681496"/>
                    <a:pt x="4363433" y="2701424"/>
                    <a:pt x="4383956" y="2730758"/>
                  </a:cubicBezTo>
                  <a:cubicBezTo>
                    <a:pt x="4379000" y="2738319"/>
                    <a:pt x="4374848" y="2746430"/>
                    <a:pt x="4371663" y="2754987"/>
                  </a:cubicBezTo>
                  <a:cubicBezTo>
                    <a:pt x="4361528" y="2744956"/>
                    <a:pt x="4352404" y="2736741"/>
                    <a:pt x="4347642" y="2734464"/>
                  </a:cubicBezTo>
                  <a:close/>
                  <a:moveTo>
                    <a:pt x="4314394" y="2846189"/>
                  </a:moveTo>
                  <a:cubicBezTo>
                    <a:pt x="4298231" y="2836486"/>
                    <a:pt x="4287217" y="2819520"/>
                    <a:pt x="4286206" y="2799978"/>
                  </a:cubicBezTo>
                  <a:cubicBezTo>
                    <a:pt x="4306342" y="2800931"/>
                    <a:pt x="4323844" y="2811631"/>
                    <a:pt x="4333845" y="2827288"/>
                  </a:cubicBezTo>
                  <a:cubicBezTo>
                    <a:pt x="4328964" y="2834968"/>
                    <a:pt x="4322296" y="2841442"/>
                    <a:pt x="4314394" y="2846189"/>
                  </a:cubicBezTo>
                  <a:close/>
                  <a:moveTo>
                    <a:pt x="4336911" y="2832750"/>
                  </a:moveTo>
                  <a:cubicBezTo>
                    <a:pt x="4340230" y="2839462"/>
                    <a:pt x="4342225" y="2846874"/>
                    <a:pt x="4342597" y="2854687"/>
                  </a:cubicBezTo>
                  <a:cubicBezTo>
                    <a:pt x="4334560" y="2854315"/>
                    <a:pt x="4326955" y="2852395"/>
                    <a:pt x="4320064" y="2849210"/>
                  </a:cubicBezTo>
                  <a:cubicBezTo>
                    <a:pt x="4326672" y="2844761"/>
                    <a:pt x="4332387" y="2839180"/>
                    <a:pt x="4336911" y="2832750"/>
                  </a:cubicBezTo>
                  <a:close/>
                  <a:moveTo>
                    <a:pt x="4232747" y="2827333"/>
                  </a:moveTo>
                  <a:cubicBezTo>
                    <a:pt x="4242748" y="2811631"/>
                    <a:pt x="4260235" y="2800945"/>
                    <a:pt x="4280372" y="2799993"/>
                  </a:cubicBezTo>
                  <a:cubicBezTo>
                    <a:pt x="4279360" y="2819534"/>
                    <a:pt x="4268346" y="2836516"/>
                    <a:pt x="4252213" y="2846219"/>
                  </a:cubicBezTo>
                  <a:cubicBezTo>
                    <a:pt x="4244296" y="2841472"/>
                    <a:pt x="4237628" y="2835012"/>
                    <a:pt x="4232747" y="2827333"/>
                  </a:cubicBezTo>
                  <a:close/>
                  <a:moveTo>
                    <a:pt x="4246528" y="2849226"/>
                  </a:moveTo>
                  <a:cubicBezTo>
                    <a:pt x="4239622" y="2852425"/>
                    <a:pt x="4232017" y="2854345"/>
                    <a:pt x="4223980" y="2854702"/>
                  </a:cubicBezTo>
                  <a:cubicBezTo>
                    <a:pt x="4224382" y="2846888"/>
                    <a:pt x="4226377" y="2839492"/>
                    <a:pt x="4229666" y="2832795"/>
                  </a:cubicBezTo>
                  <a:cubicBezTo>
                    <a:pt x="4234205" y="2839224"/>
                    <a:pt x="4239920" y="2844791"/>
                    <a:pt x="4246528" y="2849226"/>
                  </a:cubicBezTo>
                  <a:close/>
                  <a:moveTo>
                    <a:pt x="4194795" y="2754720"/>
                  </a:moveTo>
                  <a:cubicBezTo>
                    <a:pt x="4191625" y="2746266"/>
                    <a:pt x="4187503" y="2738244"/>
                    <a:pt x="4182591" y="2730773"/>
                  </a:cubicBezTo>
                  <a:cubicBezTo>
                    <a:pt x="4203130" y="2701409"/>
                    <a:pt x="4236914" y="2681481"/>
                    <a:pt x="4275505" y="2679100"/>
                  </a:cubicBezTo>
                  <a:cubicBezTo>
                    <a:pt x="4253791" y="2697882"/>
                    <a:pt x="4223936" y="2724730"/>
                    <a:pt x="4219010" y="2734344"/>
                  </a:cubicBezTo>
                  <a:cubicBezTo>
                    <a:pt x="4214143" y="2736443"/>
                    <a:pt x="4204946" y="2744659"/>
                    <a:pt x="4194795" y="2754720"/>
                  </a:cubicBezTo>
                  <a:close/>
                  <a:moveTo>
                    <a:pt x="4139640" y="2734449"/>
                  </a:moveTo>
                  <a:cubicBezTo>
                    <a:pt x="4137095" y="2729061"/>
                    <a:pt x="4125322" y="2715086"/>
                    <a:pt x="4083130" y="2679085"/>
                  </a:cubicBezTo>
                  <a:cubicBezTo>
                    <a:pt x="4121691" y="2681481"/>
                    <a:pt x="4155430" y="2701409"/>
                    <a:pt x="4175954" y="2730758"/>
                  </a:cubicBezTo>
                  <a:cubicBezTo>
                    <a:pt x="4170998" y="2738319"/>
                    <a:pt x="4166845" y="2746430"/>
                    <a:pt x="4163661" y="2754987"/>
                  </a:cubicBezTo>
                  <a:cubicBezTo>
                    <a:pt x="4153540" y="2744956"/>
                    <a:pt x="4144402" y="2736741"/>
                    <a:pt x="4139640" y="2734449"/>
                  </a:cubicBezTo>
                  <a:close/>
                  <a:moveTo>
                    <a:pt x="4106391" y="2846189"/>
                  </a:moveTo>
                  <a:cubicBezTo>
                    <a:pt x="4090229" y="2836486"/>
                    <a:pt x="4079216" y="2819520"/>
                    <a:pt x="4078203" y="2799978"/>
                  </a:cubicBezTo>
                  <a:cubicBezTo>
                    <a:pt x="4098340" y="2800931"/>
                    <a:pt x="4115842" y="2811631"/>
                    <a:pt x="4125843" y="2827288"/>
                  </a:cubicBezTo>
                  <a:cubicBezTo>
                    <a:pt x="4120962" y="2834968"/>
                    <a:pt x="4114294" y="2841442"/>
                    <a:pt x="4106391" y="2846189"/>
                  </a:cubicBezTo>
                  <a:close/>
                  <a:moveTo>
                    <a:pt x="4128924" y="2832750"/>
                  </a:moveTo>
                  <a:cubicBezTo>
                    <a:pt x="4132243" y="2839462"/>
                    <a:pt x="4134237" y="2846874"/>
                    <a:pt x="4134609" y="2854687"/>
                  </a:cubicBezTo>
                  <a:cubicBezTo>
                    <a:pt x="4126572" y="2854315"/>
                    <a:pt x="4118967" y="2852395"/>
                    <a:pt x="4112077" y="2849210"/>
                  </a:cubicBezTo>
                  <a:cubicBezTo>
                    <a:pt x="4118670" y="2844761"/>
                    <a:pt x="4124385" y="2839180"/>
                    <a:pt x="4128924" y="2832750"/>
                  </a:cubicBezTo>
                  <a:close/>
                  <a:moveTo>
                    <a:pt x="4024744" y="2827333"/>
                  </a:moveTo>
                  <a:cubicBezTo>
                    <a:pt x="4034745" y="2811631"/>
                    <a:pt x="4052233" y="2800945"/>
                    <a:pt x="4072369" y="2799993"/>
                  </a:cubicBezTo>
                  <a:cubicBezTo>
                    <a:pt x="4071357" y="2819534"/>
                    <a:pt x="4060344" y="2836516"/>
                    <a:pt x="4044211" y="2846219"/>
                  </a:cubicBezTo>
                  <a:cubicBezTo>
                    <a:pt x="4036308" y="2841472"/>
                    <a:pt x="4029641" y="2835012"/>
                    <a:pt x="4024744" y="2827333"/>
                  </a:cubicBezTo>
                  <a:close/>
                  <a:moveTo>
                    <a:pt x="4038526" y="2849226"/>
                  </a:moveTo>
                  <a:cubicBezTo>
                    <a:pt x="4031620" y="2852425"/>
                    <a:pt x="4024015" y="2854345"/>
                    <a:pt x="4015978" y="2854702"/>
                  </a:cubicBezTo>
                  <a:cubicBezTo>
                    <a:pt x="4016380" y="2846888"/>
                    <a:pt x="4018374" y="2839492"/>
                    <a:pt x="4021663" y="2832795"/>
                  </a:cubicBezTo>
                  <a:cubicBezTo>
                    <a:pt x="4026218" y="2839224"/>
                    <a:pt x="4031933" y="2844791"/>
                    <a:pt x="4038526" y="2849226"/>
                  </a:cubicBezTo>
                  <a:close/>
                  <a:moveTo>
                    <a:pt x="3986808" y="2754720"/>
                  </a:moveTo>
                  <a:cubicBezTo>
                    <a:pt x="3983638" y="2746266"/>
                    <a:pt x="3979515" y="2738244"/>
                    <a:pt x="3974604" y="2730758"/>
                  </a:cubicBezTo>
                  <a:cubicBezTo>
                    <a:pt x="3995142" y="2701394"/>
                    <a:pt x="4028926" y="2681466"/>
                    <a:pt x="4067517" y="2679085"/>
                  </a:cubicBezTo>
                  <a:cubicBezTo>
                    <a:pt x="4045803" y="2697867"/>
                    <a:pt x="4015949" y="2724716"/>
                    <a:pt x="4011022" y="2734330"/>
                  </a:cubicBezTo>
                  <a:cubicBezTo>
                    <a:pt x="4006156" y="2736443"/>
                    <a:pt x="3996958" y="2744659"/>
                    <a:pt x="3986808" y="2754720"/>
                  </a:cubicBezTo>
                  <a:close/>
                  <a:moveTo>
                    <a:pt x="3931652" y="2734464"/>
                  </a:moveTo>
                  <a:cubicBezTo>
                    <a:pt x="3929107" y="2729077"/>
                    <a:pt x="3917335" y="2715101"/>
                    <a:pt x="3875142" y="2679100"/>
                  </a:cubicBezTo>
                  <a:cubicBezTo>
                    <a:pt x="3913703" y="2681496"/>
                    <a:pt x="3947443" y="2701424"/>
                    <a:pt x="3967967" y="2730758"/>
                  </a:cubicBezTo>
                  <a:cubicBezTo>
                    <a:pt x="3963010" y="2738319"/>
                    <a:pt x="3958858" y="2746430"/>
                    <a:pt x="3955673" y="2754987"/>
                  </a:cubicBezTo>
                  <a:cubicBezTo>
                    <a:pt x="3945538" y="2744956"/>
                    <a:pt x="3936415" y="2736741"/>
                    <a:pt x="3931652" y="2734464"/>
                  </a:cubicBezTo>
                  <a:close/>
                  <a:moveTo>
                    <a:pt x="3898404" y="2846189"/>
                  </a:moveTo>
                  <a:cubicBezTo>
                    <a:pt x="3882241" y="2836486"/>
                    <a:pt x="3871228" y="2819520"/>
                    <a:pt x="3870216" y="2799978"/>
                  </a:cubicBezTo>
                  <a:cubicBezTo>
                    <a:pt x="3890352" y="2800931"/>
                    <a:pt x="3907855" y="2811631"/>
                    <a:pt x="3917856" y="2827288"/>
                  </a:cubicBezTo>
                  <a:cubicBezTo>
                    <a:pt x="3912974" y="2834968"/>
                    <a:pt x="3906307" y="2841442"/>
                    <a:pt x="3898404" y="2846189"/>
                  </a:cubicBezTo>
                  <a:close/>
                  <a:moveTo>
                    <a:pt x="3920922" y="2832750"/>
                  </a:moveTo>
                  <a:cubicBezTo>
                    <a:pt x="3924241" y="2839462"/>
                    <a:pt x="3926235" y="2846874"/>
                    <a:pt x="3926607" y="2854687"/>
                  </a:cubicBezTo>
                  <a:cubicBezTo>
                    <a:pt x="3918570" y="2854315"/>
                    <a:pt x="3910965" y="2852395"/>
                    <a:pt x="3904074" y="2849210"/>
                  </a:cubicBezTo>
                  <a:cubicBezTo>
                    <a:pt x="3910682" y="2844761"/>
                    <a:pt x="3916397" y="2839180"/>
                    <a:pt x="3920922" y="2832750"/>
                  </a:cubicBezTo>
                  <a:close/>
                  <a:moveTo>
                    <a:pt x="3816757" y="2827333"/>
                  </a:moveTo>
                  <a:cubicBezTo>
                    <a:pt x="3826758" y="2811631"/>
                    <a:pt x="3844245" y="2800945"/>
                    <a:pt x="3864367" y="2799993"/>
                  </a:cubicBezTo>
                  <a:cubicBezTo>
                    <a:pt x="3863355" y="2819534"/>
                    <a:pt x="3852342" y="2836516"/>
                    <a:pt x="3836209" y="2846219"/>
                  </a:cubicBezTo>
                  <a:cubicBezTo>
                    <a:pt x="3828306" y="2841472"/>
                    <a:pt x="3821639" y="2835012"/>
                    <a:pt x="3816757" y="2827333"/>
                  </a:cubicBezTo>
                  <a:close/>
                  <a:moveTo>
                    <a:pt x="3830538" y="2849226"/>
                  </a:moveTo>
                  <a:cubicBezTo>
                    <a:pt x="3823633" y="2852425"/>
                    <a:pt x="3816028" y="2854345"/>
                    <a:pt x="3807991" y="2854702"/>
                  </a:cubicBezTo>
                  <a:cubicBezTo>
                    <a:pt x="3808393" y="2846888"/>
                    <a:pt x="3810387" y="2839492"/>
                    <a:pt x="3813676" y="2832795"/>
                  </a:cubicBezTo>
                  <a:cubicBezTo>
                    <a:pt x="3818215" y="2839224"/>
                    <a:pt x="3823945" y="2844791"/>
                    <a:pt x="3830538" y="2849226"/>
                  </a:cubicBezTo>
                  <a:close/>
                  <a:moveTo>
                    <a:pt x="3778940" y="2754601"/>
                  </a:moveTo>
                  <a:cubicBezTo>
                    <a:pt x="3775755" y="2746147"/>
                    <a:pt x="3771617" y="2738140"/>
                    <a:pt x="3766706" y="2730654"/>
                  </a:cubicBezTo>
                  <a:cubicBezTo>
                    <a:pt x="3787259" y="2701349"/>
                    <a:pt x="3820984" y="2681466"/>
                    <a:pt x="3859545" y="2679100"/>
                  </a:cubicBezTo>
                  <a:cubicBezTo>
                    <a:pt x="3837831" y="2697882"/>
                    <a:pt x="3807976" y="2724730"/>
                    <a:pt x="3803050" y="2734344"/>
                  </a:cubicBezTo>
                  <a:cubicBezTo>
                    <a:pt x="3798183" y="2736443"/>
                    <a:pt x="3789030" y="2744584"/>
                    <a:pt x="3778940" y="2754601"/>
                  </a:cubicBezTo>
                  <a:close/>
                  <a:moveTo>
                    <a:pt x="3723814" y="2734449"/>
                  </a:moveTo>
                  <a:cubicBezTo>
                    <a:pt x="3721269" y="2729061"/>
                    <a:pt x="3709496" y="2715086"/>
                    <a:pt x="3667304" y="2679085"/>
                  </a:cubicBezTo>
                  <a:cubicBezTo>
                    <a:pt x="3705820" y="2681481"/>
                    <a:pt x="3739515" y="2701349"/>
                    <a:pt x="3760038" y="2730639"/>
                  </a:cubicBezTo>
                  <a:cubicBezTo>
                    <a:pt x="3755068" y="2738200"/>
                    <a:pt x="3750915" y="2746310"/>
                    <a:pt x="3747715" y="2754868"/>
                  </a:cubicBezTo>
                  <a:cubicBezTo>
                    <a:pt x="3737640" y="2744897"/>
                    <a:pt x="3728561" y="2736726"/>
                    <a:pt x="3723814" y="2734449"/>
                  </a:cubicBezTo>
                  <a:close/>
                  <a:moveTo>
                    <a:pt x="3690566" y="2846189"/>
                  </a:moveTo>
                  <a:cubicBezTo>
                    <a:pt x="3674403" y="2836486"/>
                    <a:pt x="3663390" y="2819520"/>
                    <a:pt x="3662378" y="2799978"/>
                  </a:cubicBezTo>
                  <a:cubicBezTo>
                    <a:pt x="3682514" y="2800931"/>
                    <a:pt x="3700016" y="2811631"/>
                    <a:pt x="3710017" y="2827288"/>
                  </a:cubicBezTo>
                  <a:cubicBezTo>
                    <a:pt x="3705136" y="2834968"/>
                    <a:pt x="3698468" y="2841442"/>
                    <a:pt x="3690566" y="2846189"/>
                  </a:cubicBezTo>
                  <a:close/>
                  <a:moveTo>
                    <a:pt x="3713083" y="2832750"/>
                  </a:moveTo>
                  <a:cubicBezTo>
                    <a:pt x="3716402" y="2839462"/>
                    <a:pt x="3718396" y="2846874"/>
                    <a:pt x="3718768" y="2854687"/>
                  </a:cubicBezTo>
                  <a:cubicBezTo>
                    <a:pt x="3710732" y="2854315"/>
                    <a:pt x="3703127" y="2852395"/>
                    <a:pt x="3696236" y="2849210"/>
                  </a:cubicBezTo>
                  <a:cubicBezTo>
                    <a:pt x="3702844" y="2844761"/>
                    <a:pt x="3708559" y="2839180"/>
                    <a:pt x="3713083" y="2832750"/>
                  </a:cubicBezTo>
                  <a:close/>
                  <a:moveTo>
                    <a:pt x="3608919" y="2827333"/>
                  </a:moveTo>
                  <a:cubicBezTo>
                    <a:pt x="3618920" y="2811631"/>
                    <a:pt x="3636407" y="2800945"/>
                    <a:pt x="3656544" y="2799993"/>
                  </a:cubicBezTo>
                  <a:cubicBezTo>
                    <a:pt x="3655531" y="2819534"/>
                    <a:pt x="3644518" y="2836516"/>
                    <a:pt x="3628385" y="2846219"/>
                  </a:cubicBezTo>
                  <a:cubicBezTo>
                    <a:pt x="3620467" y="2841472"/>
                    <a:pt x="3613800" y="2835012"/>
                    <a:pt x="3608919" y="2827333"/>
                  </a:cubicBezTo>
                  <a:close/>
                  <a:moveTo>
                    <a:pt x="3622700" y="2849226"/>
                  </a:moveTo>
                  <a:cubicBezTo>
                    <a:pt x="3615794" y="2852425"/>
                    <a:pt x="3608189" y="2854345"/>
                    <a:pt x="3600152" y="2854702"/>
                  </a:cubicBezTo>
                  <a:cubicBezTo>
                    <a:pt x="3600554" y="2846888"/>
                    <a:pt x="3602549" y="2839492"/>
                    <a:pt x="3605838" y="2832795"/>
                  </a:cubicBezTo>
                  <a:cubicBezTo>
                    <a:pt x="3610377" y="2839224"/>
                    <a:pt x="3616107" y="2844791"/>
                    <a:pt x="3622700" y="2849226"/>
                  </a:cubicBezTo>
                  <a:close/>
                  <a:moveTo>
                    <a:pt x="3570982" y="2754720"/>
                  </a:moveTo>
                  <a:cubicBezTo>
                    <a:pt x="3567812" y="2746266"/>
                    <a:pt x="3563690" y="2738244"/>
                    <a:pt x="3558778" y="2730773"/>
                  </a:cubicBezTo>
                  <a:cubicBezTo>
                    <a:pt x="3579317" y="2701409"/>
                    <a:pt x="3613086" y="2681481"/>
                    <a:pt x="3651692" y="2679100"/>
                  </a:cubicBezTo>
                  <a:cubicBezTo>
                    <a:pt x="3629978" y="2697882"/>
                    <a:pt x="3600123" y="2724730"/>
                    <a:pt x="3595196" y="2734344"/>
                  </a:cubicBezTo>
                  <a:cubicBezTo>
                    <a:pt x="3590315" y="2736443"/>
                    <a:pt x="3581132" y="2744659"/>
                    <a:pt x="3570982" y="2754720"/>
                  </a:cubicBezTo>
                  <a:close/>
                  <a:moveTo>
                    <a:pt x="3515827" y="2734464"/>
                  </a:moveTo>
                  <a:cubicBezTo>
                    <a:pt x="3513282" y="2729077"/>
                    <a:pt x="3501509" y="2715101"/>
                    <a:pt x="3459317" y="2679100"/>
                  </a:cubicBezTo>
                  <a:cubicBezTo>
                    <a:pt x="3497878" y="2681496"/>
                    <a:pt x="3531617" y="2701424"/>
                    <a:pt x="3552141" y="2730758"/>
                  </a:cubicBezTo>
                  <a:cubicBezTo>
                    <a:pt x="3547184" y="2738319"/>
                    <a:pt x="3543032" y="2746430"/>
                    <a:pt x="3539847" y="2754987"/>
                  </a:cubicBezTo>
                  <a:cubicBezTo>
                    <a:pt x="3529712" y="2744956"/>
                    <a:pt x="3520589" y="2736741"/>
                    <a:pt x="3515827" y="2734464"/>
                  </a:cubicBezTo>
                  <a:close/>
                  <a:moveTo>
                    <a:pt x="3482563" y="2846189"/>
                  </a:moveTo>
                  <a:cubicBezTo>
                    <a:pt x="3466401" y="2836486"/>
                    <a:pt x="3455387" y="2819520"/>
                    <a:pt x="3454375" y="2799978"/>
                  </a:cubicBezTo>
                  <a:cubicBezTo>
                    <a:pt x="3474512" y="2800931"/>
                    <a:pt x="3492014" y="2811631"/>
                    <a:pt x="3502015" y="2827288"/>
                  </a:cubicBezTo>
                  <a:cubicBezTo>
                    <a:pt x="3497134" y="2834968"/>
                    <a:pt x="3490481" y="2841442"/>
                    <a:pt x="3482563" y="2846189"/>
                  </a:cubicBezTo>
                  <a:close/>
                  <a:moveTo>
                    <a:pt x="3505096" y="2832750"/>
                  </a:moveTo>
                  <a:cubicBezTo>
                    <a:pt x="3508415" y="2839462"/>
                    <a:pt x="3510409" y="2846874"/>
                    <a:pt x="3510781" y="2854687"/>
                  </a:cubicBezTo>
                  <a:cubicBezTo>
                    <a:pt x="3502745" y="2854315"/>
                    <a:pt x="3495139" y="2852395"/>
                    <a:pt x="3488249" y="2849210"/>
                  </a:cubicBezTo>
                  <a:cubicBezTo>
                    <a:pt x="3494842" y="2844761"/>
                    <a:pt x="3500572" y="2839180"/>
                    <a:pt x="3505096" y="2832750"/>
                  </a:cubicBezTo>
                  <a:close/>
                  <a:moveTo>
                    <a:pt x="3400916" y="2827333"/>
                  </a:moveTo>
                  <a:cubicBezTo>
                    <a:pt x="3410918" y="2811631"/>
                    <a:pt x="3428405" y="2800945"/>
                    <a:pt x="3448541" y="2799993"/>
                  </a:cubicBezTo>
                  <a:cubicBezTo>
                    <a:pt x="3447529" y="2819534"/>
                    <a:pt x="3436516" y="2836516"/>
                    <a:pt x="3420383" y="2846219"/>
                  </a:cubicBezTo>
                  <a:cubicBezTo>
                    <a:pt x="3412480" y="2841472"/>
                    <a:pt x="3405813" y="2835012"/>
                    <a:pt x="3400916" y="2827333"/>
                  </a:cubicBezTo>
                  <a:close/>
                  <a:moveTo>
                    <a:pt x="3414698" y="2849226"/>
                  </a:moveTo>
                  <a:cubicBezTo>
                    <a:pt x="3407792" y="2852425"/>
                    <a:pt x="3400187" y="2854345"/>
                    <a:pt x="3392150" y="2854702"/>
                  </a:cubicBezTo>
                  <a:cubicBezTo>
                    <a:pt x="3392552" y="2846888"/>
                    <a:pt x="3394547" y="2839492"/>
                    <a:pt x="3397836" y="2832795"/>
                  </a:cubicBezTo>
                  <a:cubicBezTo>
                    <a:pt x="3402390" y="2839224"/>
                    <a:pt x="3408105" y="2844791"/>
                    <a:pt x="3414698" y="2849226"/>
                  </a:cubicBezTo>
                  <a:close/>
                  <a:moveTo>
                    <a:pt x="3362980" y="2754720"/>
                  </a:moveTo>
                  <a:cubicBezTo>
                    <a:pt x="3359810" y="2746266"/>
                    <a:pt x="3355687" y="2738244"/>
                    <a:pt x="3350776" y="2730773"/>
                  </a:cubicBezTo>
                  <a:cubicBezTo>
                    <a:pt x="3371314" y="2701409"/>
                    <a:pt x="3405098" y="2681481"/>
                    <a:pt x="3443690" y="2679100"/>
                  </a:cubicBezTo>
                  <a:cubicBezTo>
                    <a:pt x="3421975" y="2697882"/>
                    <a:pt x="3392120" y="2724730"/>
                    <a:pt x="3387194" y="2734344"/>
                  </a:cubicBezTo>
                  <a:cubicBezTo>
                    <a:pt x="3382328" y="2736443"/>
                    <a:pt x="3373130" y="2744659"/>
                    <a:pt x="3362980" y="2754720"/>
                  </a:cubicBezTo>
                  <a:close/>
                  <a:moveTo>
                    <a:pt x="3307824" y="2734464"/>
                  </a:moveTo>
                  <a:cubicBezTo>
                    <a:pt x="3305279" y="2729077"/>
                    <a:pt x="3293507" y="2715101"/>
                    <a:pt x="3251314" y="2679100"/>
                  </a:cubicBezTo>
                  <a:cubicBezTo>
                    <a:pt x="3289876" y="2681496"/>
                    <a:pt x="3323615" y="2701424"/>
                    <a:pt x="3344138" y="2730773"/>
                  </a:cubicBezTo>
                  <a:cubicBezTo>
                    <a:pt x="3339182" y="2738333"/>
                    <a:pt x="3335030" y="2746445"/>
                    <a:pt x="3331845" y="2755002"/>
                  </a:cubicBezTo>
                  <a:cubicBezTo>
                    <a:pt x="3321725" y="2744956"/>
                    <a:pt x="3312587" y="2736741"/>
                    <a:pt x="3307824" y="2734464"/>
                  </a:cubicBezTo>
                  <a:close/>
                  <a:moveTo>
                    <a:pt x="3274576" y="2846189"/>
                  </a:moveTo>
                  <a:cubicBezTo>
                    <a:pt x="3258414" y="2836486"/>
                    <a:pt x="3247400" y="2819520"/>
                    <a:pt x="3246388" y="2799978"/>
                  </a:cubicBezTo>
                  <a:cubicBezTo>
                    <a:pt x="3266525" y="2800931"/>
                    <a:pt x="3284027" y="2811631"/>
                    <a:pt x="3294028" y="2827288"/>
                  </a:cubicBezTo>
                  <a:cubicBezTo>
                    <a:pt x="3289146" y="2834968"/>
                    <a:pt x="3282479" y="2841442"/>
                    <a:pt x="3274576" y="2846189"/>
                  </a:cubicBezTo>
                  <a:close/>
                  <a:moveTo>
                    <a:pt x="3297109" y="2832750"/>
                  </a:moveTo>
                  <a:cubicBezTo>
                    <a:pt x="3300428" y="2839462"/>
                    <a:pt x="3302422" y="2846874"/>
                    <a:pt x="3302794" y="2854687"/>
                  </a:cubicBezTo>
                  <a:cubicBezTo>
                    <a:pt x="3294757" y="2854315"/>
                    <a:pt x="3287152" y="2852395"/>
                    <a:pt x="3280261" y="2849210"/>
                  </a:cubicBezTo>
                  <a:cubicBezTo>
                    <a:pt x="3286854" y="2844761"/>
                    <a:pt x="3292569" y="2839180"/>
                    <a:pt x="3297109" y="2832750"/>
                  </a:cubicBezTo>
                  <a:close/>
                  <a:moveTo>
                    <a:pt x="3192929" y="2827333"/>
                  </a:moveTo>
                  <a:cubicBezTo>
                    <a:pt x="3202930" y="2811631"/>
                    <a:pt x="3220418" y="2800945"/>
                    <a:pt x="3240554" y="2799993"/>
                  </a:cubicBezTo>
                  <a:cubicBezTo>
                    <a:pt x="3239542" y="2819534"/>
                    <a:pt x="3228529" y="2836516"/>
                    <a:pt x="3212396" y="2846219"/>
                  </a:cubicBezTo>
                  <a:cubicBezTo>
                    <a:pt x="3204478" y="2841472"/>
                    <a:pt x="3197810" y="2835012"/>
                    <a:pt x="3192929" y="2827333"/>
                  </a:cubicBezTo>
                  <a:close/>
                  <a:moveTo>
                    <a:pt x="3206711" y="2849226"/>
                  </a:moveTo>
                  <a:cubicBezTo>
                    <a:pt x="3199805" y="2852425"/>
                    <a:pt x="3192200" y="2854345"/>
                    <a:pt x="3184163" y="2854702"/>
                  </a:cubicBezTo>
                  <a:cubicBezTo>
                    <a:pt x="3184565" y="2846888"/>
                    <a:pt x="3186559" y="2839492"/>
                    <a:pt x="3189848" y="2832795"/>
                  </a:cubicBezTo>
                  <a:cubicBezTo>
                    <a:pt x="3194388" y="2839224"/>
                    <a:pt x="3200117" y="2844791"/>
                    <a:pt x="3206711" y="2849226"/>
                  </a:cubicBezTo>
                  <a:close/>
                  <a:moveTo>
                    <a:pt x="3154993" y="2754720"/>
                  </a:moveTo>
                  <a:cubicBezTo>
                    <a:pt x="3151823" y="2746266"/>
                    <a:pt x="3147700" y="2738244"/>
                    <a:pt x="3142789" y="2730773"/>
                  </a:cubicBezTo>
                  <a:cubicBezTo>
                    <a:pt x="3163327" y="2701409"/>
                    <a:pt x="3197096" y="2681481"/>
                    <a:pt x="3235702" y="2679100"/>
                  </a:cubicBezTo>
                  <a:cubicBezTo>
                    <a:pt x="3213988" y="2697882"/>
                    <a:pt x="3184133" y="2724730"/>
                    <a:pt x="3179207" y="2734344"/>
                  </a:cubicBezTo>
                  <a:cubicBezTo>
                    <a:pt x="3174326" y="2736443"/>
                    <a:pt x="3165143" y="2744659"/>
                    <a:pt x="3154993" y="2754720"/>
                  </a:cubicBezTo>
                  <a:close/>
                  <a:moveTo>
                    <a:pt x="3099837" y="2734464"/>
                  </a:moveTo>
                  <a:cubicBezTo>
                    <a:pt x="3097292" y="2729077"/>
                    <a:pt x="3085520" y="2715101"/>
                    <a:pt x="3043327" y="2679100"/>
                  </a:cubicBezTo>
                  <a:cubicBezTo>
                    <a:pt x="3081888" y="2681496"/>
                    <a:pt x="3115628" y="2701424"/>
                    <a:pt x="3136151" y="2730758"/>
                  </a:cubicBezTo>
                  <a:cubicBezTo>
                    <a:pt x="3131195" y="2738319"/>
                    <a:pt x="3127043" y="2746430"/>
                    <a:pt x="3123858" y="2754987"/>
                  </a:cubicBezTo>
                  <a:cubicBezTo>
                    <a:pt x="3113722" y="2744956"/>
                    <a:pt x="3104600" y="2736741"/>
                    <a:pt x="3099837" y="2734464"/>
                  </a:cubicBezTo>
                  <a:close/>
                  <a:moveTo>
                    <a:pt x="3066574" y="2846189"/>
                  </a:moveTo>
                  <a:cubicBezTo>
                    <a:pt x="3050411" y="2836486"/>
                    <a:pt x="3039398" y="2819520"/>
                    <a:pt x="3038386" y="2799978"/>
                  </a:cubicBezTo>
                  <a:cubicBezTo>
                    <a:pt x="3058522" y="2800931"/>
                    <a:pt x="3076025" y="2811631"/>
                    <a:pt x="3086026" y="2827288"/>
                  </a:cubicBezTo>
                  <a:cubicBezTo>
                    <a:pt x="3081144" y="2834968"/>
                    <a:pt x="3074492" y="2841442"/>
                    <a:pt x="3066574" y="2846189"/>
                  </a:cubicBezTo>
                  <a:close/>
                  <a:moveTo>
                    <a:pt x="3089107" y="2832750"/>
                  </a:moveTo>
                  <a:cubicBezTo>
                    <a:pt x="3092425" y="2839462"/>
                    <a:pt x="3094420" y="2846874"/>
                    <a:pt x="3094792" y="2854687"/>
                  </a:cubicBezTo>
                  <a:cubicBezTo>
                    <a:pt x="3086755" y="2854315"/>
                    <a:pt x="3079150" y="2852395"/>
                    <a:pt x="3072259" y="2849210"/>
                  </a:cubicBezTo>
                  <a:cubicBezTo>
                    <a:pt x="3078867" y="2844761"/>
                    <a:pt x="3084582" y="2839180"/>
                    <a:pt x="3089107" y="2832750"/>
                  </a:cubicBezTo>
                  <a:close/>
                  <a:moveTo>
                    <a:pt x="2984942" y="2827333"/>
                  </a:moveTo>
                  <a:cubicBezTo>
                    <a:pt x="2994943" y="2811631"/>
                    <a:pt x="3012430" y="2800945"/>
                    <a:pt x="3032552" y="2799993"/>
                  </a:cubicBezTo>
                  <a:cubicBezTo>
                    <a:pt x="3031540" y="2819534"/>
                    <a:pt x="3020527" y="2836516"/>
                    <a:pt x="3004393" y="2846219"/>
                  </a:cubicBezTo>
                  <a:cubicBezTo>
                    <a:pt x="2996491" y="2841472"/>
                    <a:pt x="2989823" y="2835012"/>
                    <a:pt x="2984942" y="2827333"/>
                  </a:cubicBezTo>
                  <a:close/>
                  <a:moveTo>
                    <a:pt x="2998723" y="2849226"/>
                  </a:moveTo>
                  <a:cubicBezTo>
                    <a:pt x="2991818" y="2852425"/>
                    <a:pt x="2984213" y="2854345"/>
                    <a:pt x="2976176" y="2854702"/>
                  </a:cubicBezTo>
                  <a:cubicBezTo>
                    <a:pt x="2976578" y="2846888"/>
                    <a:pt x="2978572" y="2839492"/>
                    <a:pt x="2981861" y="2832795"/>
                  </a:cubicBezTo>
                  <a:cubicBezTo>
                    <a:pt x="2986400" y="2839224"/>
                    <a:pt x="2992115" y="2844791"/>
                    <a:pt x="2998723" y="2849226"/>
                  </a:cubicBezTo>
                  <a:close/>
                  <a:moveTo>
                    <a:pt x="2946991" y="2754720"/>
                  </a:moveTo>
                  <a:cubicBezTo>
                    <a:pt x="2943820" y="2746266"/>
                    <a:pt x="2939698" y="2738244"/>
                    <a:pt x="2934786" y="2730773"/>
                  </a:cubicBezTo>
                  <a:cubicBezTo>
                    <a:pt x="2955325" y="2701409"/>
                    <a:pt x="2989094" y="2681481"/>
                    <a:pt x="3027700" y="2679100"/>
                  </a:cubicBezTo>
                  <a:cubicBezTo>
                    <a:pt x="3005986" y="2697882"/>
                    <a:pt x="2976131" y="2724730"/>
                    <a:pt x="2971205" y="2734344"/>
                  </a:cubicBezTo>
                  <a:cubicBezTo>
                    <a:pt x="2966338" y="2736443"/>
                    <a:pt x="2957140" y="2744659"/>
                    <a:pt x="2946991" y="2754720"/>
                  </a:cubicBezTo>
                  <a:close/>
                  <a:moveTo>
                    <a:pt x="2891835" y="2734449"/>
                  </a:moveTo>
                  <a:cubicBezTo>
                    <a:pt x="2889290" y="2729061"/>
                    <a:pt x="2877517" y="2715086"/>
                    <a:pt x="2835325" y="2679085"/>
                  </a:cubicBezTo>
                  <a:cubicBezTo>
                    <a:pt x="2873886" y="2681481"/>
                    <a:pt x="2907625" y="2701409"/>
                    <a:pt x="2928149" y="2730743"/>
                  </a:cubicBezTo>
                  <a:cubicBezTo>
                    <a:pt x="2923193" y="2738304"/>
                    <a:pt x="2919041" y="2746415"/>
                    <a:pt x="2915856" y="2754973"/>
                  </a:cubicBezTo>
                  <a:cubicBezTo>
                    <a:pt x="2905735" y="2744956"/>
                    <a:pt x="2896597" y="2736741"/>
                    <a:pt x="2891835" y="2734449"/>
                  </a:cubicBezTo>
                  <a:close/>
                  <a:moveTo>
                    <a:pt x="2858587" y="2846189"/>
                  </a:moveTo>
                  <a:cubicBezTo>
                    <a:pt x="2842424" y="2836486"/>
                    <a:pt x="2831411" y="2819520"/>
                    <a:pt x="2830399" y="2799978"/>
                  </a:cubicBezTo>
                  <a:cubicBezTo>
                    <a:pt x="2850535" y="2800931"/>
                    <a:pt x="2868037" y="2811631"/>
                    <a:pt x="2878038" y="2827288"/>
                  </a:cubicBezTo>
                  <a:cubicBezTo>
                    <a:pt x="2873157" y="2834968"/>
                    <a:pt x="2866489" y="2841442"/>
                    <a:pt x="2858587" y="2846189"/>
                  </a:cubicBezTo>
                  <a:close/>
                  <a:moveTo>
                    <a:pt x="2881119" y="2832750"/>
                  </a:moveTo>
                  <a:cubicBezTo>
                    <a:pt x="2884438" y="2839462"/>
                    <a:pt x="2886432" y="2846874"/>
                    <a:pt x="2886804" y="2854687"/>
                  </a:cubicBezTo>
                  <a:cubicBezTo>
                    <a:pt x="2878768" y="2854315"/>
                    <a:pt x="2871162" y="2852395"/>
                    <a:pt x="2864272" y="2849210"/>
                  </a:cubicBezTo>
                  <a:cubicBezTo>
                    <a:pt x="2870865" y="2844761"/>
                    <a:pt x="2876580" y="2839180"/>
                    <a:pt x="2881119" y="2832750"/>
                  </a:cubicBezTo>
                  <a:close/>
                  <a:moveTo>
                    <a:pt x="2776940" y="2827333"/>
                  </a:moveTo>
                  <a:cubicBezTo>
                    <a:pt x="2786941" y="2811631"/>
                    <a:pt x="2804428" y="2800945"/>
                    <a:pt x="2824565" y="2799993"/>
                  </a:cubicBezTo>
                  <a:cubicBezTo>
                    <a:pt x="2823552" y="2819534"/>
                    <a:pt x="2812539" y="2836516"/>
                    <a:pt x="2796406" y="2846219"/>
                  </a:cubicBezTo>
                  <a:cubicBezTo>
                    <a:pt x="2788489" y="2841472"/>
                    <a:pt x="2781821" y="2835012"/>
                    <a:pt x="2776940" y="2827333"/>
                  </a:cubicBezTo>
                  <a:close/>
                  <a:moveTo>
                    <a:pt x="2790721" y="2849226"/>
                  </a:moveTo>
                  <a:cubicBezTo>
                    <a:pt x="2783815" y="2852425"/>
                    <a:pt x="2776210" y="2854345"/>
                    <a:pt x="2768173" y="2854702"/>
                  </a:cubicBezTo>
                  <a:cubicBezTo>
                    <a:pt x="2768575" y="2846888"/>
                    <a:pt x="2770570" y="2839492"/>
                    <a:pt x="2773859" y="2832795"/>
                  </a:cubicBezTo>
                  <a:cubicBezTo>
                    <a:pt x="2778398" y="2839224"/>
                    <a:pt x="2784128" y="2844791"/>
                    <a:pt x="2790721" y="2849226"/>
                  </a:cubicBezTo>
                  <a:close/>
                  <a:moveTo>
                    <a:pt x="2739003" y="2754720"/>
                  </a:moveTo>
                  <a:cubicBezTo>
                    <a:pt x="2735833" y="2746266"/>
                    <a:pt x="2731711" y="2738244"/>
                    <a:pt x="2726799" y="2730773"/>
                  </a:cubicBezTo>
                  <a:cubicBezTo>
                    <a:pt x="2747338" y="2701409"/>
                    <a:pt x="2781107" y="2681481"/>
                    <a:pt x="2819713" y="2679100"/>
                  </a:cubicBezTo>
                  <a:cubicBezTo>
                    <a:pt x="2797999" y="2697882"/>
                    <a:pt x="2768144" y="2724730"/>
                    <a:pt x="2763217" y="2734344"/>
                  </a:cubicBezTo>
                  <a:cubicBezTo>
                    <a:pt x="2758336" y="2736443"/>
                    <a:pt x="2749153" y="2744659"/>
                    <a:pt x="2739003" y="2754720"/>
                  </a:cubicBezTo>
                  <a:close/>
                  <a:moveTo>
                    <a:pt x="2683848" y="2734464"/>
                  </a:moveTo>
                  <a:cubicBezTo>
                    <a:pt x="2681303" y="2729077"/>
                    <a:pt x="2669530" y="2715101"/>
                    <a:pt x="2627338" y="2679100"/>
                  </a:cubicBezTo>
                  <a:cubicBezTo>
                    <a:pt x="2665899" y="2681496"/>
                    <a:pt x="2699638" y="2701424"/>
                    <a:pt x="2720161" y="2730758"/>
                  </a:cubicBezTo>
                  <a:cubicBezTo>
                    <a:pt x="2715206" y="2738319"/>
                    <a:pt x="2711053" y="2746430"/>
                    <a:pt x="2707868" y="2754987"/>
                  </a:cubicBezTo>
                  <a:cubicBezTo>
                    <a:pt x="2697733" y="2744956"/>
                    <a:pt x="2688610" y="2736741"/>
                    <a:pt x="2683848" y="2734464"/>
                  </a:cubicBezTo>
                  <a:close/>
                  <a:moveTo>
                    <a:pt x="2650584" y="2846189"/>
                  </a:moveTo>
                  <a:cubicBezTo>
                    <a:pt x="2634422" y="2836486"/>
                    <a:pt x="2623408" y="2819520"/>
                    <a:pt x="2622396" y="2799978"/>
                  </a:cubicBezTo>
                  <a:cubicBezTo>
                    <a:pt x="2642533" y="2800931"/>
                    <a:pt x="2660035" y="2811631"/>
                    <a:pt x="2670036" y="2827288"/>
                  </a:cubicBezTo>
                  <a:cubicBezTo>
                    <a:pt x="2665170" y="2834968"/>
                    <a:pt x="2658502" y="2841442"/>
                    <a:pt x="2650584" y="2846189"/>
                  </a:cubicBezTo>
                  <a:close/>
                  <a:moveTo>
                    <a:pt x="2673117" y="2832750"/>
                  </a:moveTo>
                  <a:cubicBezTo>
                    <a:pt x="2676436" y="2839462"/>
                    <a:pt x="2678430" y="2846874"/>
                    <a:pt x="2678802" y="2854687"/>
                  </a:cubicBezTo>
                  <a:cubicBezTo>
                    <a:pt x="2670766" y="2854315"/>
                    <a:pt x="2663160" y="2852395"/>
                    <a:pt x="2656270" y="2849210"/>
                  </a:cubicBezTo>
                  <a:cubicBezTo>
                    <a:pt x="2662878" y="2844761"/>
                    <a:pt x="2668593" y="2839180"/>
                    <a:pt x="2673117" y="2832750"/>
                  </a:cubicBezTo>
                  <a:close/>
                  <a:moveTo>
                    <a:pt x="2568952" y="2827333"/>
                  </a:moveTo>
                  <a:cubicBezTo>
                    <a:pt x="2578954" y="2811631"/>
                    <a:pt x="2596441" y="2800945"/>
                    <a:pt x="2616577" y="2799993"/>
                  </a:cubicBezTo>
                  <a:cubicBezTo>
                    <a:pt x="2615565" y="2819534"/>
                    <a:pt x="2604552" y="2836516"/>
                    <a:pt x="2588419" y="2846219"/>
                  </a:cubicBezTo>
                  <a:cubicBezTo>
                    <a:pt x="2580501" y="2841472"/>
                    <a:pt x="2573834" y="2835012"/>
                    <a:pt x="2568952" y="2827333"/>
                  </a:cubicBezTo>
                  <a:close/>
                  <a:moveTo>
                    <a:pt x="2582734" y="2849226"/>
                  </a:moveTo>
                  <a:cubicBezTo>
                    <a:pt x="2575828" y="2852425"/>
                    <a:pt x="2568223" y="2854345"/>
                    <a:pt x="2560186" y="2854702"/>
                  </a:cubicBezTo>
                  <a:cubicBezTo>
                    <a:pt x="2560588" y="2846888"/>
                    <a:pt x="2562582" y="2839492"/>
                    <a:pt x="2565871" y="2832795"/>
                  </a:cubicBezTo>
                  <a:cubicBezTo>
                    <a:pt x="2570411" y="2839224"/>
                    <a:pt x="2576126" y="2844791"/>
                    <a:pt x="2582734" y="2849226"/>
                  </a:cubicBezTo>
                  <a:close/>
                  <a:moveTo>
                    <a:pt x="2531001" y="2754720"/>
                  </a:moveTo>
                  <a:cubicBezTo>
                    <a:pt x="2527831" y="2746266"/>
                    <a:pt x="2523708" y="2738244"/>
                    <a:pt x="2518797" y="2730758"/>
                  </a:cubicBezTo>
                  <a:cubicBezTo>
                    <a:pt x="2539335" y="2701394"/>
                    <a:pt x="2573104" y="2681466"/>
                    <a:pt x="2611711" y="2679085"/>
                  </a:cubicBezTo>
                  <a:cubicBezTo>
                    <a:pt x="2589996" y="2697867"/>
                    <a:pt x="2560141" y="2724716"/>
                    <a:pt x="2555216" y="2734330"/>
                  </a:cubicBezTo>
                  <a:cubicBezTo>
                    <a:pt x="2550349" y="2736443"/>
                    <a:pt x="2541151" y="2744659"/>
                    <a:pt x="2531001" y="2754720"/>
                  </a:cubicBezTo>
                  <a:close/>
                  <a:moveTo>
                    <a:pt x="2475845" y="2734449"/>
                  </a:moveTo>
                  <a:cubicBezTo>
                    <a:pt x="2473300" y="2729061"/>
                    <a:pt x="2461528" y="2715086"/>
                    <a:pt x="2419335" y="2679085"/>
                  </a:cubicBezTo>
                  <a:cubicBezTo>
                    <a:pt x="2457897" y="2681481"/>
                    <a:pt x="2491636" y="2701409"/>
                    <a:pt x="2512159" y="2730743"/>
                  </a:cubicBezTo>
                  <a:cubicBezTo>
                    <a:pt x="2507204" y="2738304"/>
                    <a:pt x="2503051" y="2746415"/>
                    <a:pt x="2499866" y="2754973"/>
                  </a:cubicBezTo>
                  <a:cubicBezTo>
                    <a:pt x="2489746" y="2744956"/>
                    <a:pt x="2480608" y="2736741"/>
                    <a:pt x="2475845" y="2734449"/>
                  </a:cubicBezTo>
                  <a:close/>
                  <a:moveTo>
                    <a:pt x="2442597" y="2846189"/>
                  </a:moveTo>
                  <a:cubicBezTo>
                    <a:pt x="2426435" y="2836486"/>
                    <a:pt x="2415421" y="2819520"/>
                    <a:pt x="2414409" y="2799978"/>
                  </a:cubicBezTo>
                  <a:cubicBezTo>
                    <a:pt x="2434546" y="2800931"/>
                    <a:pt x="2452048" y="2811631"/>
                    <a:pt x="2462049" y="2827288"/>
                  </a:cubicBezTo>
                  <a:cubicBezTo>
                    <a:pt x="2457167" y="2834968"/>
                    <a:pt x="2450500" y="2841442"/>
                    <a:pt x="2442597" y="2846189"/>
                  </a:cubicBezTo>
                  <a:close/>
                  <a:moveTo>
                    <a:pt x="2465130" y="2832750"/>
                  </a:moveTo>
                  <a:cubicBezTo>
                    <a:pt x="2468449" y="2839462"/>
                    <a:pt x="2470443" y="2846874"/>
                    <a:pt x="2470815" y="2854687"/>
                  </a:cubicBezTo>
                  <a:cubicBezTo>
                    <a:pt x="2462778" y="2854315"/>
                    <a:pt x="2455173" y="2852395"/>
                    <a:pt x="2448282" y="2849210"/>
                  </a:cubicBezTo>
                  <a:cubicBezTo>
                    <a:pt x="2454875" y="2844761"/>
                    <a:pt x="2460590" y="2839180"/>
                    <a:pt x="2465130" y="2832750"/>
                  </a:cubicBezTo>
                  <a:close/>
                  <a:moveTo>
                    <a:pt x="2360950" y="2827333"/>
                  </a:moveTo>
                  <a:cubicBezTo>
                    <a:pt x="2370951" y="2811631"/>
                    <a:pt x="2388439" y="2800945"/>
                    <a:pt x="2408575" y="2799993"/>
                  </a:cubicBezTo>
                  <a:cubicBezTo>
                    <a:pt x="2407563" y="2819534"/>
                    <a:pt x="2396550" y="2836516"/>
                    <a:pt x="2380417" y="2846219"/>
                  </a:cubicBezTo>
                  <a:cubicBezTo>
                    <a:pt x="2372514" y="2841472"/>
                    <a:pt x="2365846" y="2835012"/>
                    <a:pt x="2360950" y="2827333"/>
                  </a:cubicBezTo>
                  <a:close/>
                  <a:moveTo>
                    <a:pt x="2374732" y="2849226"/>
                  </a:moveTo>
                  <a:cubicBezTo>
                    <a:pt x="2367826" y="2852425"/>
                    <a:pt x="2360221" y="2854345"/>
                    <a:pt x="2352184" y="2854702"/>
                  </a:cubicBezTo>
                  <a:cubicBezTo>
                    <a:pt x="2352586" y="2846888"/>
                    <a:pt x="2354580" y="2839492"/>
                    <a:pt x="2357869" y="2832795"/>
                  </a:cubicBezTo>
                  <a:cubicBezTo>
                    <a:pt x="2362424" y="2839224"/>
                    <a:pt x="2368138" y="2844791"/>
                    <a:pt x="2374732" y="2849226"/>
                  </a:cubicBezTo>
                  <a:close/>
                  <a:moveTo>
                    <a:pt x="2323014" y="2754720"/>
                  </a:moveTo>
                  <a:cubicBezTo>
                    <a:pt x="2319844" y="2746266"/>
                    <a:pt x="2315721" y="2738244"/>
                    <a:pt x="2310810" y="2730773"/>
                  </a:cubicBezTo>
                  <a:cubicBezTo>
                    <a:pt x="2331348" y="2701409"/>
                    <a:pt x="2365117" y="2681481"/>
                    <a:pt x="2403723" y="2679100"/>
                  </a:cubicBezTo>
                  <a:cubicBezTo>
                    <a:pt x="2382009" y="2697882"/>
                    <a:pt x="2352154" y="2724730"/>
                    <a:pt x="2347228" y="2734344"/>
                  </a:cubicBezTo>
                  <a:cubicBezTo>
                    <a:pt x="2342362" y="2736443"/>
                    <a:pt x="2333164" y="2744659"/>
                    <a:pt x="2323014" y="2754720"/>
                  </a:cubicBezTo>
                  <a:close/>
                  <a:moveTo>
                    <a:pt x="2267858" y="2734464"/>
                  </a:moveTo>
                  <a:cubicBezTo>
                    <a:pt x="2265313" y="2729077"/>
                    <a:pt x="2253541" y="2715101"/>
                    <a:pt x="2211348" y="2679100"/>
                  </a:cubicBezTo>
                  <a:cubicBezTo>
                    <a:pt x="2249909" y="2681496"/>
                    <a:pt x="2283649" y="2701424"/>
                    <a:pt x="2304172" y="2730758"/>
                  </a:cubicBezTo>
                  <a:cubicBezTo>
                    <a:pt x="2299216" y="2738319"/>
                    <a:pt x="2295064" y="2746430"/>
                    <a:pt x="2291879" y="2754987"/>
                  </a:cubicBezTo>
                  <a:cubicBezTo>
                    <a:pt x="2281744" y="2744956"/>
                    <a:pt x="2272620" y="2736741"/>
                    <a:pt x="2267858" y="2734464"/>
                  </a:cubicBezTo>
                  <a:close/>
                  <a:moveTo>
                    <a:pt x="2234595" y="2846189"/>
                  </a:moveTo>
                  <a:cubicBezTo>
                    <a:pt x="2218432" y="2836486"/>
                    <a:pt x="2207419" y="2819520"/>
                    <a:pt x="2206407" y="2799978"/>
                  </a:cubicBezTo>
                  <a:cubicBezTo>
                    <a:pt x="2226543" y="2800931"/>
                    <a:pt x="2244046" y="2811631"/>
                    <a:pt x="2254047" y="2827288"/>
                  </a:cubicBezTo>
                  <a:cubicBezTo>
                    <a:pt x="2249180" y="2834968"/>
                    <a:pt x="2242513" y="2841442"/>
                    <a:pt x="2234595" y="2846189"/>
                  </a:cubicBezTo>
                  <a:close/>
                  <a:moveTo>
                    <a:pt x="2257127" y="2832750"/>
                  </a:moveTo>
                  <a:cubicBezTo>
                    <a:pt x="2260446" y="2839462"/>
                    <a:pt x="2262441" y="2846874"/>
                    <a:pt x="2262813" y="2854687"/>
                  </a:cubicBezTo>
                  <a:cubicBezTo>
                    <a:pt x="2254776" y="2854315"/>
                    <a:pt x="2247171" y="2852395"/>
                    <a:pt x="2240280" y="2849210"/>
                  </a:cubicBezTo>
                  <a:cubicBezTo>
                    <a:pt x="2246888" y="2844761"/>
                    <a:pt x="2252603" y="2839180"/>
                    <a:pt x="2257127" y="2832750"/>
                  </a:cubicBezTo>
                  <a:close/>
                  <a:moveTo>
                    <a:pt x="2152963" y="2827333"/>
                  </a:moveTo>
                  <a:cubicBezTo>
                    <a:pt x="2162964" y="2811631"/>
                    <a:pt x="2180451" y="2800945"/>
                    <a:pt x="2200588" y="2799993"/>
                  </a:cubicBezTo>
                  <a:cubicBezTo>
                    <a:pt x="2199576" y="2819534"/>
                    <a:pt x="2188562" y="2836516"/>
                    <a:pt x="2172429" y="2846219"/>
                  </a:cubicBezTo>
                  <a:cubicBezTo>
                    <a:pt x="2164512" y="2841472"/>
                    <a:pt x="2157844" y="2835012"/>
                    <a:pt x="2152963" y="2827333"/>
                  </a:cubicBezTo>
                  <a:close/>
                  <a:moveTo>
                    <a:pt x="2166744" y="2849226"/>
                  </a:moveTo>
                  <a:cubicBezTo>
                    <a:pt x="2159838" y="2852425"/>
                    <a:pt x="2152233" y="2854345"/>
                    <a:pt x="2144197" y="2854702"/>
                  </a:cubicBezTo>
                  <a:cubicBezTo>
                    <a:pt x="2144599" y="2846888"/>
                    <a:pt x="2146593" y="2839492"/>
                    <a:pt x="2149882" y="2832795"/>
                  </a:cubicBezTo>
                  <a:cubicBezTo>
                    <a:pt x="2154421" y="2839224"/>
                    <a:pt x="2160136" y="2844791"/>
                    <a:pt x="2166744" y="2849226"/>
                  </a:cubicBezTo>
                  <a:close/>
                  <a:moveTo>
                    <a:pt x="2115026" y="2754720"/>
                  </a:moveTo>
                  <a:cubicBezTo>
                    <a:pt x="2111856" y="2746266"/>
                    <a:pt x="2107734" y="2738244"/>
                    <a:pt x="2102823" y="2730758"/>
                  </a:cubicBezTo>
                  <a:cubicBezTo>
                    <a:pt x="2123361" y="2701394"/>
                    <a:pt x="2157130" y="2681466"/>
                    <a:pt x="2195736" y="2679085"/>
                  </a:cubicBezTo>
                  <a:cubicBezTo>
                    <a:pt x="2174022" y="2697867"/>
                    <a:pt x="2144167" y="2724716"/>
                    <a:pt x="2139241" y="2734330"/>
                  </a:cubicBezTo>
                  <a:cubicBezTo>
                    <a:pt x="2134359" y="2736443"/>
                    <a:pt x="2125162" y="2744659"/>
                    <a:pt x="2115026" y="2754720"/>
                  </a:cubicBezTo>
                  <a:close/>
                  <a:moveTo>
                    <a:pt x="2059856" y="2734449"/>
                  </a:moveTo>
                  <a:cubicBezTo>
                    <a:pt x="2057311" y="2729061"/>
                    <a:pt x="2045539" y="2715086"/>
                    <a:pt x="2003346" y="2679085"/>
                  </a:cubicBezTo>
                  <a:cubicBezTo>
                    <a:pt x="2041907" y="2681481"/>
                    <a:pt x="2075646" y="2701409"/>
                    <a:pt x="2096170" y="2730743"/>
                  </a:cubicBezTo>
                  <a:cubicBezTo>
                    <a:pt x="2091214" y="2738304"/>
                    <a:pt x="2087062" y="2746415"/>
                    <a:pt x="2083877" y="2754973"/>
                  </a:cubicBezTo>
                  <a:cubicBezTo>
                    <a:pt x="2073756" y="2744956"/>
                    <a:pt x="2064618" y="2736741"/>
                    <a:pt x="2059856" y="2734449"/>
                  </a:cubicBezTo>
                  <a:close/>
                  <a:moveTo>
                    <a:pt x="2026607" y="2846189"/>
                  </a:moveTo>
                  <a:cubicBezTo>
                    <a:pt x="2010445" y="2836486"/>
                    <a:pt x="1999432" y="2819520"/>
                    <a:pt x="1998420" y="2799978"/>
                  </a:cubicBezTo>
                  <a:cubicBezTo>
                    <a:pt x="2018556" y="2800931"/>
                    <a:pt x="2036058" y="2811631"/>
                    <a:pt x="2046059" y="2827288"/>
                  </a:cubicBezTo>
                  <a:cubicBezTo>
                    <a:pt x="2041178" y="2834968"/>
                    <a:pt x="2034510" y="2841442"/>
                    <a:pt x="2026607" y="2846189"/>
                  </a:cubicBezTo>
                  <a:close/>
                  <a:moveTo>
                    <a:pt x="2049140" y="2832750"/>
                  </a:moveTo>
                  <a:cubicBezTo>
                    <a:pt x="2052459" y="2839462"/>
                    <a:pt x="2054453" y="2846874"/>
                    <a:pt x="2054825" y="2854687"/>
                  </a:cubicBezTo>
                  <a:cubicBezTo>
                    <a:pt x="2046789" y="2854315"/>
                    <a:pt x="2039184" y="2852395"/>
                    <a:pt x="2032293" y="2849210"/>
                  </a:cubicBezTo>
                  <a:cubicBezTo>
                    <a:pt x="2038886" y="2844761"/>
                    <a:pt x="2044601" y="2839180"/>
                    <a:pt x="2049140" y="2832750"/>
                  </a:cubicBezTo>
                  <a:close/>
                  <a:moveTo>
                    <a:pt x="1944960" y="2827333"/>
                  </a:moveTo>
                  <a:cubicBezTo>
                    <a:pt x="1954962" y="2811631"/>
                    <a:pt x="1972449" y="2800945"/>
                    <a:pt x="1992585" y="2799993"/>
                  </a:cubicBezTo>
                  <a:cubicBezTo>
                    <a:pt x="1991573" y="2819534"/>
                    <a:pt x="1980560" y="2836516"/>
                    <a:pt x="1964427" y="2846219"/>
                  </a:cubicBezTo>
                  <a:cubicBezTo>
                    <a:pt x="1956524" y="2841472"/>
                    <a:pt x="1949857" y="2835012"/>
                    <a:pt x="1944960" y="2827333"/>
                  </a:cubicBezTo>
                  <a:close/>
                  <a:moveTo>
                    <a:pt x="1958742" y="2849226"/>
                  </a:moveTo>
                  <a:cubicBezTo>
                    <a:pt x="1951836" y="2852425"/>
                    <a:pt x="1944231" y="2854345"/>
                    <a:pt x="1936194" y="2854702"/>
                  </a:cubicBezTo>
                  <a:cubicBezTo>
                    <a:pt x="1936596" y="2846888"/>
                    <a:pt x="1938591" y="2839492"/>
                    <a:pt x="1941880" y="2832795"/>
                  </a:cubicBezTo>
                  <a:cubicBezTo>
                    <a:pt x="1946434" y="2839224"/>
                    <a:pt x="1952149" y="2844791"/>
                    <a:pt x="1958742" y="2849226"/>
                  </a:cubicBezTo>
                  <a:close/>
                  <a:moveTo>
                    <a:pt x="1907024" y="2754720"/>
                  </a:moveTo>
                  <a:cubicBezTo>
                    <a:pt x="1903854" y="2746266"/>
                    <a:pt x="1899731" y="2738259"/>
                    <a:pt x="1894820" y="2730773"/>
                  </a:cubicBezTo>
                  <a:cubicBezTo>
                    <a:pt x="1915358" y="2701409"/>
                    <a:pt x="1949128" y="2681481"/>
                    <a:pt x="1987734" y="2679100"/>
                  </a:cubicBezTo>
                  <a:cubicBezTo>
                    <a:pt x="1966020" y="2697882"/>
                    <a:pt x="1936165" y="2724730"/>
                    <a:pt x="1931238" y="2734344"/>
                  </a:cubicBezTo>
                  <a:cubicBezTo>
                    <a:pt x="1926372" y="2736443"/>
                    <a:pt x="1917174" y="2744659"/>
                    <a:pt x="1907024" y="2754720"/>
                  </a:cubicBezTo>
                  <a:close/>
                  <a:moveTo>
                    <a:pt x="1851868" y="2734449"/>
                  </a:moveTo>
                  <a:cubicBezTo>
                    <a:pt x="1849323" y="2729061"/>
                    <a:pt x="1837551" y="2715086"/>
                    <a:pt x="1795358" y="2679085"/>
                  </a:cubicBezTo>
                  <a:cubicBezTo>
                    <a:pt x="1833920" y="2681481"/>
                    <a:pt x="1867659" y="2701409"/>
                    <a:pt x="1888183" y="2730743"/>
                  </a:cubicBezTo>
                  <a:cubicBezTo>
                    <a:pt x="1883227" y="2738304"/>
                    <a:pt x="1879074" y="2746415"/>
                    <a:pt x="1875889" y="2754973"/>
                  </a:cubicBezTo>
                  <a:cubicBezTo>
                    <a:pt x="1865754" y="2744956"/>
                    <a:pt x="1856631" y="2736741"/>
                    <a:pt x="1851868" y="2734449"/>
                  </a:cubicBezTo>
                  <a:close/>
                  <a:moveTo>
                    <a:pt x="1818605" y="2846189"/>
                  </a:moveTo>
                  <a:cubicBezTo>
                    <a:pt x="1802443" y="2836486"/>
                    <a:pt x="1791429" y="2819520"/>
                    <a:pt x="1790417" y="2799978"/>
                  </a:cubicBezTo>
                  <a:cubicBezTo>
                    <a:pt x="1810554" y="2800931"/>
                    <a:pt x="1828056" y="2811631"/>
                    <a:pt x="1838057" y="2827288"/>
                  </a:cubicBezTo>
                  <a:cubicBezTo>
                    <a:pt x="1833190" y="2834968"/>
                    <a:pt x="1826523" y="2841442"/>
                    <a:pt x="1818605" y="2846189"/>
                  </a:cubicBezTo>
                  <a:close/>
                  <a:moveTo>
                    <a:pt x="1841138" y="2832750"/>
                  </a:moveTo>
                  <a:cubicBezTo>
                    <a:pt x="1844457" y="2839462"/>
                    <a:pt x="1846451" y="2846874"/>
                    <a:pt x="1846823" y="2854687"/>
                  </a:cubicBezTo>
                  <a:cubicBezTo>
                    <a:pt x="1838786" y="2854315"/>
                    <a:pt x="1831181" y="2852395"/>
                    <a:pt x="1824291" y="2849210"/>
                  </a:cubicBezTo>
                  <a:cubicBezTo>
                    <a:pt x="1830898" y="2844761"/>
                    <a:pt x="1836614" y="2839180"/>
                    <a:pt x="1841138" y="2832750"/>
                  </a:cubicBezTo>
                  <a:close/>
                  <a:moveTo>
                    <a:pt x="1736973" y="2827333"/>
                  </a:moveTo>
                  <a:cubicBezTo>
                    <a:pt x="1746974" y="2811631"/>
                    <a:pt x="1764462" y="2800945"/>
                    <a:pt x="1784598" y="2799993"/>
                  </a:cubicBezTo>
                  <a:cubicBezTo>
                    <a:pt x="1783586" y="2819534"/>
                    <a:pt x="1772573" y="2836516"/>
                    <a:pt x="1756440" y="2846219"/>
                  </a:cubicBezTo>
                  <a:cubicBezTo>
                    <a:pt x="1748522" y="2841472"/>
                    <a:pt x="1741855" y="2835012"/>
                    <a:pt x="1736973" y="2827333"/>
                  </a:cubicBezTo>
                  <a:close/>
                  <a:moveTo>
                    <a:pt x="1750755" y="2849226"/>
                  </a:moveTo>
                  <a:cubicBezTo>
                    <a:pt x="1743849" y="2852425"/>
                    <a:pt x="1736244" y="2854345"/>
                    <a:pt x="1728207" y="2854702"/>
                  </a:cubicBezTo>
                  <a:cubicBezTo>
                    <a:pt x="1728609" y="2846888"/>
                    <a:pt x="1730603" y="2839492"/>
                    <a:pt x="1733892" y="2832795"/>
                  </a:cubicBezTo>
                  <a:cubicBezTo>
                    <a:pt x="1738432" y="2839224"/>
                    <a:pt x="1744162" y="2844791"/>
                    <a:pt x="1750755" y="2849226"/>
                  </a:cubicBezTo>
                  <a:close/>
                  <a:moveTo>
                    <a:pt x="1699037" y="2754720"/>
                  </a:moveTo>
                  <a:cubicBezTo>
                    <a:pt x="1695867" y="2746266"/>
                    <a:pt x="1691744" y="2738244"/>
                    <a:pt x="1686833" y="2730758"/>
                  </a:cubicBezTo>
                  <a:cubicBezTo>
                    <a:pt x="1707371" y="2701394"/>
                    <a:pt x="1741140" y="2681466"/>
                    <a:pt x="1779746" y="2679085"/>
                  </a:cubicBezTo>
                  <a:cubicBezTo>
                    <a:pt x="1758032" y="2697867"/>
                    <a:pt x="1728177" y="2724716"/>
                    <a:pt x="1723251" y="2734330"/>
                  </a:cubicBezTo>
                  <a:cubicBezTo>
                    <a:pt x="1718370" y="2736443"/>
                    <a:pt x="1709172" y="2744659"/>
                    <a:pt x="1699037" y="2754720"/>
                  </a:cubicBezTo>
                  <a:close/>
                  <a:moveTo>
                    <a:pt x="1643881" y="2734464"/>
                  </a:moveTo>
                  <a:cubicBezTo>
                    <a:pt x="1641336" y="2729077"/>
                    <a:pt x="1629564" y="2715101"/>
                    <a:pt x="1587371" y="2679100"/>
                  </a:cubicBezTo>
                  <a:cubicBezTo>
                    <a:pt x="1625932" y="2681496"/>
                    <a:pt x="1659672" y="2701424"/>
                    <a:pt x="1680195" y="2730758"/>
                  </a:cubicBezTo>
                  <a:cubicBezTo>
                    <a:pt x="1675239" y="2738319"/>
                    <a:pt x="1671087" y="2746430"/>
                    <a:pt x="1667902" y="2754987"/>
                  </a:cubicBezTo>
                  <a:cubicBezTo>
                    <a:pt x="1657767" y="2744956"/>
                    <a:pt x="1648644" y="2736741"/>
                    <a:pt x="1643881" y="2734464"/>
                  </a:cubicBezTo>
                  <a:close/>
                  <a:moveTo>
                    <a:pt x="1610618" y="2846189"/>
                  </a:moveTo>
                  <a:cubicBezTo>
                    <a:pt x="1594455" y="2836486"/>
                    <a:pt x="1583442" y="2819520"/>
                    <a:pt x="1582430" y="2799978"/>
                  </a:cubicBezTo>
                  <a:cubicBezTo>
                    <a:pt x="1602566" y="2800931"/>
                    <a:pt x="1620069" y="2811631"/>
                    <a:pt x="1630070" y="2827288"/>
                  </a:cubicBezTo>
                  <a:cubicBezTo>
                    <a:pt x="1625188" y="2834968"/>
                    <a:pt x="1618521" y="2841442"/>
                    <a:pt x="1610618" y="2846189"/>
                  </a:cubicBezTo>
                  <a:close/>
                  <a:moveTo>
                    <a:pt x="1633151" y="2832750"/>
                  </a:moveTo>
                  <a:cubicBezTo>
                    <a:pt x="1636470" y="2839462"/>
                    <a:pt x="1638464" y="2846874"/>
                    <a:pt x="1638836" y="2854687"/>
                  </a:cubicBezTo>
                  <a:cubicBezTo>
                    <a:pt x="1630799" y="2854315"/>
                    <a:pt x="1623194" y="2852395"/>
                    <a:pt x="1616303" y="2849210"/>
                  </a:cubicBezTo>
                  <a:cubicBezTo>
                    <a:pt x="1622896" y="2844761"/>
                    <a:pt x="1628626" y="2839180"/>
                    <a:pt x="1633151" y="2832750"/>
                  </a:cubicBezTo>
                  <a:close/>
                  <a:moveTo>
                    <a:pt x="1528971" y="2827333"/>
                  </a:moveTo>
                  <a:cubicBezTo>
                    <a:pt x="1538972" y="2811631"/>
                    <a:pt x="1556460" y="2800945"/>
                    <a:pt x="1576596" y="2799993"/>
                  </a:cubicBezTo>
                  <a:cubicBezTo>
                    <a:pt x="1575584" y="2819534"/>
                    <a:pt x="1564571" y="2836516"/>
                    <a:pt x="1548438" y="2846219"/>
                  </a:cubicBezTo>
                  <a:cubicBezTo>
                    <a:pt x="1540535" y="2841472"/>
                    <a:pt x="1533867" y="2835012"/>
                    <a:pt x="1528971" y="2827333"/>
                  </a:cubicBezTo>
                  <a:close/>
                  <a:moveTo>
                    <a:pt x="1542752" y="2849226"/>
                  </a:moveTo>
                  <a:cubicBezTo>
                    <a:pt x="1535847" y="2852425"/>
                    <a:pt x="1528242" y="2854345"/>
                    <a:pt x="1520205" y="2854702"/>
                  </a:cubicBezTo>
                  <a:cubicBezTo>
                    <a:pt x="1520607" y="2846888"/>
                    <a:pt x="1522601" y="2839492"/>
                    <a:pt x="1525890" y="2832795"/>
                  </a:cubicBezTo>
                  <a:cubicBezTo>
                    <a:pt x="1530444" y="2839224"/>
                    <a:pt x="1536159" y="2844791"/>
                    <a:pt x="1542752" y="2849226"/>
                  </a:cubicBezTo>
                  <a:close/>
                  <a:moveTo>
                    <a:pt x="1491035" y="2754720"/>
                  </a:moveTo>
                  <a:cubicBezTo>
                    <a:pt x="1487865" y="2746266"/>
                    <a:pt x="1483742" y="2738244"/>
                    <a:pt x="1478831" y="2730773"/>
                  </a:cubicBezTo>
                  <a:cubicBezTo>
                    <a:pt x="1499369" y="2701409"/>
                    <a:pt x="1533138" y="2681481"/>
                    <a:pt x="1571744" y="2679100"/>
                  </a:cubicBezTo>
                  <a:cubicBezTo>
                    <a:pt x="1550030" y="2697882"/>
                    <a:pt x="1520175" y="2724730"/>
                    <a:pt x="1515249" y="2734344"/>
                  </a:cubicBezTo>
                  <a:cubicBezTo>
                    <a:pt x="1510382" y="2736443"/>
                    <a:pt x="1501185" y="2744659"/>
                    <a:pt x="1491035" y="2754720"/>
                  </a:cubicBezTo>
                  <a:close/>
                  <a:moveTo>
                    <a:pt x="1435879" y="2734449"/>
                  </a:moveTo>
                  <a:cubicBezTo>
                    <a:pt x="1433334" y="2729061"/>
                    <a:pt x="1421562" y="2715086"/>
                    <a:pt x="1379369" y="2679085"/>
                  </a:cubicBezTo>
                  <a:cubicBezTo>
                    <a:pt x="1417930" y="2681481"/>
                    <a:pt x="1451670" y="2701409"/>
                    <a:pt x="1472193" y="2730743"/>
                  </a:cubicBezTo>
                  <a:cubicBezTo>
                    <a:pt x="1467237" y="2738304"/>
                    <a:pt x="1463085" y="2746415"/>
                    <a:pt x="1459900" y="2754973"/>
                  </a:cubicBezTo>
                  <a:cubicBezTo>
                    <a:pt x="1449765" y="2744956"/>
                    <a:pt x="1440641" y="2736741"/>
                    <a:pt x="1435879" y="2734449"/>
                  </a:cubicBezTo>
                  <a:close/>
                  <a:moveTo>
                    <a:pt x="1402631" y="2846189"/>
                  </a:moveTo>
                  <a:cubicBezTo>
                    <a:pt x="1386468" y="2836486"/>
                    <a:pt x="1375455" y="2819520"/>
                    <a:pt x="1374443" y="2799978"/>
                  </a:cubicBezTo>
                  <a:cubicBezTo>
                    <a:pt x="1394579" y="2800931"/>
                    <a:pt x="1412081" y="2811631"/>
                    <a:pt x="1422083" y="2827288"/>
                  </a:cubicBezTo>
                  <a:cubicBezTo>
                    <a:pt x="1417201" y="2834968"/>
                    <a:pt x="1410534" y="2841442"/>
                    <a:pt x="1402631" y="2846189"/>
                  </a:cubicBezTo>
                  <a:close/>
                  <a:moveTo>
                    <a:pt x="1425149" y="2832750"/>
                  </a:moveTo>
                  <a:cubicBezTo>
                    <a:pt x="1428467" y="2839462"/>
                    <a:pt x="1430462" y="2846874"/>
                    <a:pt x="1430834" y="2854687"/>
                  </a:cubicBezTo>
                  <a:cubicBezTo>
                    <a:pt x="1422797" y="2854315"/>
                    <a:pt x="1415192" y="2852395"/>
                    <a:pt x="1408301" y="2849210"/>
                  </a:cubicBezTo>
                  <a:cubicBezTo>
                    <a:pt x="1414909" y="2844761"/>
                    <a:pt x="1420624" y="2839180"/>
                    <a:pt x="1425149" y="2832750"/>
                  </a:cubicBezTo>
                  <a:close/>
                  <a:moveTo>
                    <a:pt x="1320984" y="2827333"/>
                  </a:moveTo>
                  <a:cubicBezTo>
                    <a:pt x="1330985" y="2811631"/>
                    <a:pt x="1348472" y="2800945"/>
                    <a:pt x="1368609" y="2799993"/>
                  </a:cubicBezTo>
                  <a:cubicBezTo>
                    <a:pt x="1367597" y="2819534"/>
                    <a:pt x="1356583" y="2836516"/>
                    <a:pt x="1340450" y="2846219"/>
                  </a:cubicBezTo>
                  <a:cubicBezTo>
                    <a:pt x="1332533" y="2841472"/>
                    <a:pt x="1325865" y="2835012"/>
                    <a:pt x="1320984" y="2827333"/>
                  </a:cubicBezTo>
                  <a:close/>
                  <a:moveTo>
                    <a:pt x="1334765" y="2849226"/>
                  </a:moveTo>
                  <a:cubicBezTo>
                    <a:pt x="1327859" y="2852425"/>
                    <a:pt x="1320254" y="2854345"/>
                    <a:pt x="1312218" y="2854702"/>
                  </a:cubicBezTo>
                  <a:cubicBezTo>
                    <a:pt x="1312619" y="2846888"/>
                    <a:pt x="1314614" y="2839492"/>
                    <a:pt x="1317903" y="2832795"/>
                  </a:cubicBezTo>
                  <a:cubicBezTo>
                    <a:pt x="1322442" y="2839224"/>
                    <a:pt x="1328172" y="2844791"/>
                    <a:pt x="1334765" y="2849226"/>
                  </a:cubicBezTo>
                  <a:close/>
                  <a:moveTo>
                    <a:pt x="1283047" y="2754720"/>
                  </a:moveTo>
                  <a:cubicBezTo>
                    <a:pt x="1279877" y="2746266"/>
                    <a:pt x="1275755" y="2738244"/>
                    <a:pt x="1270843" y="2730758"/>
                  </a:cubicBezTo>
                  <a:cubicBezTo>
                    <a:pt x="1291382" y="2701394"/>
                    <a:pt x="1325151" y="2681466"/>
                    <a:pt x="1363757" y="2679085"/>
                  </a:cubicBezTo>
                  <a:cubicBezTo>
                    <a:pt x="1342043" y="2697867"/>
                    <a:pt x="1312188" y="2724716"/>
                    <a:pt x="1307262" y="2734330"/>
                  </a:cubicBezTo>
                  <a:cubicBezTo>
                    <a:pt x="1302380" y="2736443"/>
                    <a:pt x="1293183" y="2744659"/>
                    <a:pt x="1283047" y="2754720"/>
                  </a:cubicBezTo>
                  <a:close/>
                  <a:moveTo>
                    <a:pt x="1227892" y="2734464"/>
                  </a:moveTo>
                  <a:cubicBezTo>
                    <a:pt x="1225347" y="2729077"/>
                    <a:pt x="1213574" y="2715101"/>
                    <a:pt x="1171382" y="2679100"/>
                  </a:cubicBezTo>
                  <a:cubicBezTo>
                    <a:pt x="1209943" y="2681496"/>
                    <a:pt x="1243682" y="2701424"/>
                    <a:pt x="1264206" y="2730758"/>
                  </a:cubicBezTo>
                  <a:cubicBezTo>
                    <a:pt x="1259250" y="2738319"/>
                    <a:pt x="1255098" y="2746430"/>
                    <a:pt x="1251913" y="2754987"/>
                  </a:cubicBezTo>
                  <a:cubicBezTo>
                    <a:pt x="1241777" y="2744956"/>
                    <a:pt x="1232654" y="2736741"/>
                    <a:pt x="1227892" y="2734464"/>
                  </a:cubicBezTo>
                  <a:close/>
                  <a:moveTo>
                    <a:pt x="1194629" y="2846189"/>
                  </a:moveTo>
                  <a:cubicBezTo>
                    <a:pt x="1178466" y="2836486"/>
                    <a:pt x="1167453" y="2819520"/>
                    <a:pt x="1166440" y="2799978"/>
                  </a:cubicBezTo>
                  <a:cubicBezTo>
                    <a:pt x="1186577" y="2800931"/>
                    <a:pt x="1204079" y="2811631"/>
                    <a:pt x="1214080" y="2827288"/>
                  </a:cubicBezTo>
                  <a:cubicBezTo>
                    <a:pt x="1209199" y="2834968"/>
                    <a:pt x="1202531" y="2841442"/>
                    <a:pt x="1194629" y="2846189"/>
                  </a:cubicBezTo>
                  <a:close/>
                  <a:moveTo>
                    <a:pt x="1217161" y="2832750"/>
                  </a:moveTo>
                  <a:cubicBezTo>
                    <a:pt x="1220480" y="2839462"/>
                    <a:pt x="1222474" y="2846874"/>
                    <a:pt x="1222846" y="2854687"/>
                  </a:cubicBezTo>
                  <a:cubicBezTo>
                    <a:pt x="1214810" y="2854315"/>
                    <a:pt x="1207205" y="2852395"/>
                    <a:pt x="1200314" y="2849210"/>
                  </a:cubicBezTo>
                  <a:cubicBezTo>
                    <a:pt x="1206907" y="2844761"/>
                    <a:pt x="1212637" y="2839180"/>
                    <a:pt x="1217161" y="2832750"/>
                  </a:cubicBezTo>
                  <a:close/>
                  <a:moveTo>
                    <a:pt x="1112982" y="2827333"/>
                  </a:moveTo>
                  <a:cubicBezTo>
                    <a:pt x="1122983" y="2811631"/>
                    <a:pt x="1140470" y="2800945"/>
                    <a:pt x="1160607" y="2799993"/>
                  </a:cubicBezTo>
                  <a:cubicBezTo>
                    <a:pt x="1159594" y="2819534"/>
                    <a:pt x="1148581" y="2836516"/>
                    <a:pt x="1132448" y="2846219"/>
                  </a:cubicBezTo>
                  <a:cubicBezTo>
                    <a:pt x="1124545" y="2841472"/>
                    <a:pt x="1117878" y="2835012"/>
                    <a:pt x="1112982" y="2827333"/>
                  </a:cubicBezTo>
                  <a:close/>
                  <a:moveTo>
                    <a:pt x="1126763" y="2849226"/>
                  </a:moveTo>
                  <a:cubicBezTo>
                    <a:pt x="1119857" y="2852425"/>
                    <a:pt x="1112252" y="2854345"/>
                    <a:pt x="1104216" y="2854702"/>
                  </a:cubicBezTo>
                  <a:cubicBezTo>
                    <a:pt x="1104617" y="2846888"/>
                    <a:pt x="1106612" y="2839492"/>
                    <a:pt x="1109901" y="2832795"/>
                  </a:cubicBezTo>
                  <a:cubicBezTo>
                    <a:pt x="1114455" y="2839224"/>
                    <a:pt x="1120170" y="2844791"/>
                    <a:pt x="1126763" y="2849226"/>
                  </a:cubicBezTo>
                  <a:close/>
                  <a:moveTo>
                    <a:pt x="1075045" y="2754720"/>
                  </a:moveTo>
                  <a:cubicBezTo>
                    <a:pt x="1071875" y="2746266"/>
                    <a:pt x="1067753" y="2738244"/>
                    <a:pt x="1062841" y="2730758"/>
                  </a:cubicBezTo>
                  <a:cubicBezTo>
                    <a:pt x="1083380" y="2701394"/>
                    <a:pt x="1117149" y="2681466"/>
                    <a:pt x="1155755" y="2679085"/>
                  </a:cubicBezTo>
                  <a:cubicBezTo>
                    <a:pt x="1134041" y="2697867"/>
                    <a:pt x="1104186" y="2724716"/>
                    <a:pt x="1099259" y="2734330"/>
                  </a:cubicBezTo>
                  <a:cubicBezTo>
                    <a:pt x="1094393" y="2736443"/>
                    <a:pt x="1085195" y="2744659"/>
                    <a:pt x="1075045" y="2754720"/>
                  </a:cubicBezTo>
                  <a:close/>
                  <a:moveTo>
                    <a:pt x="1019889" y="2734464"/>
                  </a:moveTo>
                  <a:cubicBezTo>
                    <a:pt x="1017345" y="2729077"/>
                    <a:pt x="1005572" y="2715101"/>
                    <a:pt x="963379" y="2679100"/>
                  </a:cubicBezTo>
                  <a:cubicBezTo>
                    <a:pt x="1001941" y="2681496"/>
                    <a:pt x="1035680" y="2701424"/>
                    <a:pt x="1056204" y="2730758"/>
                  </a:cubicBezTo>
                  <a:cubicBezTo>
                    <a:pt x="1051247" y="2738319"/>
                    <a:pt x="1047095" y="2746430"/>
                    <a:pt x="1043910" y="2754987"/>
                  </a:cubicBezTo>
                  <a:cubicBezTo>
                    <a:pt x="1033775" y="2744956"/>
                    <a:pt x="1024652" y="2736741"/>
                    <a:pt x="1019889" y="2734464"/>
                  </a:cubicBezTo>
                  <a:close/>
                  <a:moveTo>
                    <a:pt x="986641" y="2846189"/>
                  </a:moveTo>
                  <a:cubicBezTo>
                    <a:pt x="970479" y="2836486"/>
                    <a:pt x="959465" y="2819520"/>
                    <a:pt x="958453" y="2799978"/>
                  </a:cubicBezTo>
                  <a:cubicBezTo>
                    <a:pt x="978590" y="2800931"/>
                    <a:pt x="996092" y="2811631"/>
                    <a:pt x="1006093" y="2827288"/>
                  </a:cubicBezTo>
                  <a:cubicBezTo>
                    <a:pt x="1001211" y="2834968"/>
                    <a:pt x="994544" y="2841442"/>
                    <a:pt x="986641" y="2846189"/>
                  </a:cubicBezTo>
                  <a:close/>
                  <a:moveTo>
                    <a:pt x="1009174" y="2832750"/>
                  </a:moveTo>
                  <a:cubicBezTo>
                    <a:pt x="1012493" y="2839462"/>
                    <a:pt x="1014487" y="2846874"/>
                    <a:pt x="1014859" y="2854687"/>
                  </a:cubicBezTo>
                  <a:cubicBezTo>
                    <a:pt x="1006822" y="2854315"/>
                    <a:pt x="999217" y="2852395"/>
                    <a:pt x="992326" y="2849210"/>
                  </a:cubicBezTo>
                  <a:cubicBezTo>
                    <a:pt x="998920" y="2844761"/>
                    <a:pt x="1004635" y="2839180"/>
                    <a:pt x="1009174" y="2832750"/>
                  </a:cubicBezTo>
                  <a:close/>
                  <a:moveTo>
                    <a:pt x="904994" y="2827333"/>
                  </a:moveTo>
                  <a:cubicBezTo>
                    <a:pt x="914995" y="2811631"/>
                    <a:pt x="932483" y="2800945"/>
                    <a:pt x="952619" y="2799993"/>
                  </a:cubicBezTo>
                  <a:cubicBezTo>
                    <a:pt x="951607" y="2819534"/>
                    <a:pt x="940594" y="2836516"/>
                    <a:pt x="924461" y="2846219"/>
                  </a:cubicBezTo>
                  <a:cubicBezTo>
                    <a:pt x="916543" y="2841472"/>
                    <a:pt x="909876" y="2835012"/>
                    <a:pt x="904994" y="2827333"/>
                  </a:cubicBezTo>
                  <a:close/>
                  <a:moveTo>
                    <a:pt x="918776" y="2849226"/>
                  </a:moveTo>
                  <a:cubicBezTo>
                    <a:pt x="911870" y="2852425"/>
                    <a:pt x="904265" y="2854345"/>
                    <a:pt x="896228" y="2854702"/>
                  </a:cubicBezTo>
                  <a:cubicBezTo>
                    <a:pt x="896630" y="2846888"/>
                    <a:pt x="898624" y="2839492"/>
                    <a:pt x="901913" y="2832795"/>
                  </a:cubicBezTo>
                  <a:cubicBezTo>
                    <a:pt x="906453" y="2839224"/>
                    <a:pt x="912183" y="2844791"/>
                    <a:pt x="918776" y="2849226"/>
                  </a:cubicBezTo>
                  <a:close/>
                  <a:moveTo>
                    <a:pt x="867058" y="2754720"/>
                  </a:moveTo>
                  <a:cubicBezTo>
                    <a:pt x="863888" y="2746266"/>
                    <a:pt x="859765" y="2738244"/>
                    <a:pt x="854854" y="2730758"/>
                  </a:cubicBezTo>
                  <a:cubicBezTo>
                    <a:pt x="875392" y="2701394"/>
                    <a:pt x="909161" y="2681466"/>
                    <a:pt x="947767" y="2679085"/>
                  </a:cubicBezTo>
                  <a:cubicBezTo>
                    <a:pt x="926053" y="2697867"/>
                    <a:pt x="896198" y="2724716"/>
                    <a:pt x="891272" y="2734330"/>
                  </a:cubicBezTo>
                  <a:cubicBezTo>
                    <a:pt x="886391" y="2736443"/>
                    <a:pt x="877193" y="2744659"/>
                    <a:pt x="867058" y="2754720"/>
                  </a:cubicBezTo>
                  <a:close/>
                  <a:moveTo>
                    <a:pt x="811902" y="2734449"/>
                  </a:moveTo>
                  <a:cubicBezTo>
                    <a:pt x="809357" y="2729061"/>
                    <a:pt x="797585" y="2715086"/>
                    <a:pt x="755392" y="2679085"/>
                  </a:cubicBezTo>
                  <a:cubicBezTo>
                    <a:pt x="793953" y="2681481"/>
                    <a:pt x="827693" y="2701409"/>
                    <a:pt x="848216" y="2730743"/>
                  </a:cubicBezTo>
                  <a:cubicBezTo>
                    <a:pt x="843260" y="2738304"/>
                    <a:pt x="839108" y="2746415"/>
                    <a:pt x="835923" y="2754973"/>
                  </a:cubicBezTo>
                  <a:cubicBezTo>
                    <a:pt x="825788" y="2744956"/>
                    <a:pt x="816665" y="2736741"/>
                    <a:pt x="811902" y="2734449"/>
                  </a:cubicBezTo>
                  <a:close/>
                  <a:moveTo>
                    <a:pt x="778639" y="2846189"/>
                  </a:moveTo>
                  <a:cubicBezTo>
                    <a:pt x="762476" y="2836486"/>
                    <a:pt x="751463" y="2819520"/>
                    <a:pt x="750451" y="2799978"/>
                  </a:cubicBezTo>
                  <a:cubicBezTo>
                    <a:pt x="770587" y="2800931"/>
                    <a:pt x="788090" y="2811631"/>
                    <a:pt x="798091" y="2827288"/>
                  </a:cubicBezTo>
                  <a:cubicBezTo>
                    <a:pt x="793209" y="2834968"/>
                    <a:pt x="786542" y="2841442"/>
                    <a:pt x="778639" y="2846189"/>
                  </a:cubicBezTo>
                  <a:close/>
                  <a:moveTo>
                    <a:pt x="801172" y="2832750"/>
                  </a:moveTo>
                  <a:cubicBezTo>
                    <a:pt x="804491" y="2839462"/>
                    <a:pt x="806485" y="2846874"/>
                    <a:pt x="806857" y="2854687"/>
                  </a:cubicBezTo>
                  <a:cubicBezTo>
                    <a:pt x="798820" y="2854315"/>
                    <a:pt x="791215" y="2852395"/>
                    <a:pt x="784324" y="2849210"/>
                  </a:cubicBezTo>
                  <a:cubicBezTo>
                    <a:pt x="790917" y="2844761"/>
                    <a:pt x="796647" y="2839180"/>
                    <a:pt x="801172" y="2832750"/>
                  </a:cubicBezTo>
                  <a:close/>
                  <a:moveTo>
                    <a:pt x="697007" y="2827333"/>
                  </a:moveTo>
                  <a:cubicBezTo>
                    <a:pt x="707008" y="2811631"/>
                    <a:pt x="724495" y="2800945"/>
                    <a:pt x="744632" y="2799993"/>
                  </a:cubicBezTo>
                  <a:cubicBezTo>
                    <a:pt x="743620" y="2819534"/>
                    <a:pt x="732606" y="2836516"/>
                    <a:pt x="716474" y="2846219"/>
                  </a:cubicBezTo>
                  <a:cubicBezTo>
                    <a:pt x="708556" y="2841472"/>
                    <a:pt x="701888" y="2835012"/>
                    <a:pt x="697007" y="2827333"/>
                  </a:cubicBezTo>
                  <a:close/>
                  <a:moveTo>
                    <a:pt x="710773" y="2849226"/>
                  </a:moveTo>
                  <a:cubicBezTo>
                    <a:pt x="703868" y="2852425"/>
                    <a:pt x="696263" y="2854345"/>
                    <a:pt x="688241" y="2854702"/>
                  </a:cubicBezTo>
                  <a:cubicBezTo>
                    <a:pt x="688643" y="2846888"/>
                    <a:pt x="690637" y="2839492"/>
                    <a:pt x="693926" y="2832795"/>
                  </a:cubicBezTo>
                  <a:cubicBezTo>
                    <a:pt x="698465" y="2839224"/>
                    <a:pt x="704180" y="2844791"/>
                    <a:pt x="710773" y="2849226"/>
                  </a:cubicBezTo>
                  <a:close/>
                  <a:moveTo>
                    <a:pt x="659056" y="2754720"/>
                  </a:moveTo>
                  <a:cubicBezTo>
                    <a:pt x="655886" y="2746266"/>
                    <a:pt x="651763" y="2738244"/>
                    <a:pt x="646852" y="2730758"/>
                  </a:cubicBezTo>
                  <a:cubicBezTo>
                    <a:pt x="667390" y="2701394"/>
                    <a:pt x="701159" y="2681466"/>
                    <a:pt x="739765" y="2679085"/>
                  </a:cubicBezTo>
                  <a:cubicBezTo>
                    <a:pt x="718051" y="2697867"/>
                    <a:pt x="688196" y="2724716"/>
                    <a:pt x="683270" y="2734330"/>
                  </a:cubicBezTo>
                  <a:cubicBezTo>
                    <a:pt x="678403" y="2736443"/>
                    <a:pt x="669206" y="2744659"/>
                    <a:pt x="659056" y="2754720"/>
                  </a:cubicBezTo>
                  <a:close/>
                  <a:moveTo>
                    <a:pt x="603900" y="2734449"/>
                  </a:moveTo>
                  <a:cubicBezTo>
                    <a:pt x="601355" y="2729061"/>
                    <a:pt x="589583" y="2715086"/>
                    <a:pt x="547390" y="2679085"/>
                  </a:cubicBezTo>
                  <a:cubicBezTo>
                    <a:pt x="585951" y="2681481"/>
                    <a:pt x="619691" y="2701409"/>
                    <a:pt x="640214" y="2730743"/>
                  </a:cubicBezTo>
                  <a:cubicBezTo>
                    <a:pt x="635258" y="2738304"/>
                    <a:pt x="631106" y="2746415"/>
                    <a:pt x="627921" y="2754973"/>
                  </a:cubicBezTo>
                  <a:cubicBezTo>
                    <a:pt x="617801" y="2744956"/>
                    <a:pt x="608662" y="2736741"/>
                    <a:pt x="603900" y="2734449"/>
                  </a:cubicBezTo>
                  <a:close/>
                  <a:moveTo>
                    <a:pt x="570652" y="2846189"/>
                  </a:moveTo>
                  <a:cubicBezTo>
                    <a:pt x="554489" y="2836486"/>
                    <a:pt x="543476" y="2819520"/>
                    <a:pt x="542464" y="2799978"/>
                  </a:cubicBezTo>
                  <a:cubicBezTo>
                    <a:pt x="562600" y="2800931"/>
                    <a:pt x="580102" y="2811631"/>
                    <a:pt x="590104" y="2827288"/>
                  </a:cubicBezTo>
                  <a:cubicBezTo>
                    <a:pt x="585222" y="2834968"/>
                    <a:pt x="578554" y="2841442"/>
                    <a:pt x="570652" y="2846189"/>
                  </a:cubicBezTo>
                  <a:close/>
                  <a:moveTo>
                    <a:pt x="593184" y="2832750"/>
                  </a:moveTo>
                  <a:cubicBezTo>
                    <a:pt x="596503" y="2839462"/>
                    <a:pt x="598497" y="2846874"/>
                    <a:pt x="598870" y="2854687"/>
                  </a:cubicBezTo>
                  <a:cubicBezTo>
                    <a:pt x="590833" y="2854315"/>
                    <a:pt x="583228" y="2852395"/>
                    <a:pt x="576337" y="2849210"/>
                  </a:cubicBezTo>
                  <a:cubicBezTo>
                    <a:pt x="582930" y="2844761"/>
                    <a:pt x="588645" y="2839180"/>
                    <a:pt x="593184" y="2832750"/>
                  </a:cubicBezTo>
                  <a:close/>
                  <a:moveTo>
                    <a:pt x="489005" y="2827333"/>
                  </a:moveTo>
                  <a:cubicBezTo>
                    <a:pt x="499006" y="2811631"/>
                    <a:pt x="516493" y="2800945"/>
                    <a:pt x="536630" y="2799993"/>
                  </a:cubicBezTo>
                  <a:cubicBezTo>
                    <a:pt x="535618" y="2819534"/>
                    <a:pt x="524604" y="2836516"/>
                    <a:pt x="508471" y="2846219"/>
                  </a:cubicBezTo>
                  <a:cubicBezTo>
                    <a:pt x="500554" y="2841472"/>
                    <a:pt x="493886" y="2835012"/>
                    <a:pt x="489005" y="2827333"/>
                  </a:cubicBezTo>
                  <a:close/>
                  <a:moveTo>
                    <a:pt x="502786" y="2849226"/>
                  </a:moveTo>
                  <a:cubicBezTo>
                    <a:pt x="495880" y="2852425"/>
                    <a:pt x="488275" y="2854345"/>
                    <a:pt x="480239" y="2854702"/>
                  </a:cubicBezTo>
                  <a:cubicBezTo>
                    <a:pt x="480640" y="2846888"/>
                    <a:pt x="482635" y="2839492"/>
                    <a:pt x="485924" y="2832795"/>
                  </a:cubicBezTo>
                  <a:cubicBezTo>
                    <a:pt x="490463" y="2839224"/>
                    <a:pt x="496193" y="2844791"/>
                    <a:pt x="502786" y="2849226"/>
                  </a:cubicBezTo>
                  <a:close/>
                  <a:moveTo>
                    <a:pt x="451068" y="2754720"/>
                  </a:moveTo>
                  <a:cubicBezTo>
                    <a:pt x="447898" y="2746266"/>
                    <a:pt x="443776" y="2738244"/>
                    <a:pt x="438864" y="2730773"/>
                  </a:cubicBezTo>
                  <a:cubicBezTo>
                    <a:pt x="459403" y="2701409"/>
                    <a:pt x="493172" y="2681481"/>
                    <a:pt x="531778" y="2679100"/>
                  </a:cubicBezTo>
                  <a:cubicBezTo>
                    <a:pt x="510064" y="2697882"/>
                    <a:pt x="480209" y="2724730"/>
                    <a:pt x="475283" y="2734344"/>
                  </a:cubicBezTo>
                  <a:cubicBezTo>
                    <a:pt x="470401" y="2736443"/>
                    <a:pt x="461218" y="2744659"/>
                    <a:pt x="451068" y="2754720"/>
                  </a:cubicBezTo>
                  <a:close/>
                  <a:moveTo>
                    <a:pt x="395913" y="2734464"/>
                  </a:moveTo>
                  <a:cubicBezTo>
                    <a:pt x="393368" y="2729077"/>
                    <a:pt x="381595" y="2715101"/>
                    <a:pt x="339403" y="2679100"/>
                  </a:cubicBezTo>
                  <a:cubicBezTo>
                    <a:pt x="377964" y="2681496"/>
                    <a:pt x="411703" y="2701424"/>
                    <a:pt x="432227" y="2730773"/>
                  </a:cubicBezTo>
                  <a:cubicBezTo>
                    <a:pt x="427271" y="2738333"/>
                    <a:pt x="423118" y="2746445"/>
                    <a:pt x="419934" y="2755002"/>
                  </a:cubicBezTo>
                  <a:cubicBezTo>
                    <a:pt x="409798" y="2744956"/>
                    <a:pt x="400675" y="2736741"/>
                    <a:pt x="395913" y="2734464"/>
                  </a:cubicBezTo>
                  <a:close/>
                  <a:moveTo>
                    <a:pt x="362650" y="2846189"/>
                  </a:moveTo>
                  <a:cubicBezTo>
                    <a:pt x="346487" y="2836486"/>
                    <a:pt x="335474" y="2819520"/>
                    <a:pt x="334462" y="2799978"/>
                  </a:cubicBezTo>
                  <a:cubicBezTo>
                    <a:pt x="354598" y="2800931"/>
                    <a:pt x="372100" y="2811631"/>
                    <a:pt x="382101" y="2827288"/>
                  </a:cubicBezTo>
                  <a:cubicBezTo>
                    <a:pt x="377220" y="2834968"/>
                    <a:pt x="370567" y="2841442"/>
                    <a:pt x="362650" y="2846189"/>
                  </a:cubicBezTo>
                  <a:close/>
                  <a:moveTo>
                    <a:pt x="385182" y="2832750"/>
                  </a:moveTo>
                  <a:cubicBezTo>
                    <a:pt x="388501" y="2839462"/>
                    <a:pt x="390495" y="2846874"/>
                    <a:pt x="390867" y="2854687"/>
                  </a:cubicBezTo>
                  <a:cubicBezTo>
                    <a:pt x="382831" y="2854315"/>
                    <a:pt x="375225" y="2852395"/>
                    <a:pt x="368335" y="2849210"/>
                  </a:cubicBezTo>
                  <a:cubicBezTo>
                    <a:pt x="374943" y="2844761"/>
                    <a:pt x="380658" y="2839180"/>
                    <a:pt x="385182" y="2832750"/>
                  </a:cubicBezTo>
                  <a:close/>
                  <a:moveTo>
                    <a:pt x="281017" y="2827333"/>
                  </a:moveTo>
                  <a:cubicBezTo>
                    <a:pt x="291019" y="2811631"/>
                    <a:pt x="308506" y="2800945"/>
                    <a:pt x="328642" y="2799993"/>
                  </a:cubicBezTo>
                  <a:cubicBezTo>
                    <a:pt x="327630" y="2819534"/>
                    <a:pt x="316617" y="2836516"/>
                    <a:pt x="300484" y="2846219"/>
                  </a:cubicBezTo>
                  <a:cubicBezTo>
                    <a:pt x="292566" y="2841472"/>
                    <a:pt x="285899" y="2835012"/>
                    <a:pt x="281017" y="2827333"/>
                  </a:cubicBezTo>
                  <a:close/>
                  <a:moveTo>
                    <a:pt x="294799" y="2849226"/>
                  </a:moveTo>
                  <a:cubicBezTo>
                    <a:pt x="287893" y="2852425"/>
                    <a:pt x="280288" y="2854345"/>
                    <a:pt x="272251" y="2854702"/>
                  </a:cubicBezTo>
                  <a:cubicBezTo>
                    <a:pt x="272653" y="2846888"/>
                    <a:pt x="274647" y="2839492"/>
                    <a:pt x="277937" y="2832795"/>
                  </a:cubicBezTo>
                  <a:cubicBezTo>
                    <a:pt x="282476" y="2839224"/>
                    <a:pt x="288191" y="2844791"/>
                    <a:pt x="294799" y="2849226"/>
                  </a:cubicBezTo>
                  <a:close/>
                  <a:moveTo>
                    <a:pt x="242128" y="2755657"/>
                  </a:moveTo>
                  <a:cubicBezTo>
                    <a:pt x="239152" y="2747054"/>
                    <a:pt x="235253" y="2738869"/>
                    <a:pt x="230550" y="2731234"/>
                  </a:cubicBezTo>
                  <a:cubicBezTo>
                    <a:pt x="251058" y="2701602"/>
                    <a:pt x="284991" y="2681481"/>
                    <a:pt x="323805" y="2679085"/>
                  </a:cubicBezTo>
                  <a:cubicBezTo>
                    <a:pt x="302091" y="2697867"/>
                    <a:pt x="272236" y="2724716"/>
                    <a:pt x="267310" y="2734330"/>
                  </a:cubicBezTo>
                  <a:cubicBezTo>
                    <a:pt x="262265" y="2736518"/>
                    <a:pt x="252651" y="2745164"/>
                    <a:pt x="242128" y="2755657"/>
                  </a:cubicBezTo>
                  <a:close/>
                  <a:moveTo>
                    <a:pt x="227246" y="2779157"/>
                  </a:moveTo>
                  <a:cubicBezTo>
                    <a:pt x="232306" y="2784679"/>
                    <a:pt x="237470" y="2790409"/>
                    <a:pt x="242501" y="2796094"/>
                  </a:cubicBezTo>
                  <a:cubicBezTo>
                    <a:pt x="237247" y="2802121"/>
                    <a:pt x="231845" y="2808179"/>
                    <a:pt x="226546" y="2813997"/>
                  </a:cubicBezTo>
                  <a:cubicBezTo>
                    <a:pt x="221337" y="2808476"/>
                    <a:pt x="216024" y="2802747"/>
                    <a:pt x="210860" y="2797046"/>
                  </a:cubicBezTo>
                  <a:cubicBezTo>
                    <a:pt x="216247" y="2791034"/>
                    <a:pt x="221799" y="2784976"/>
                    <a:pt x="227246" y="2779157"/>
                  </a:cubicBezTo>
                  <a:close/>
                  <a:moveTo>
                    <a:pt x="210160" y="2789545"/>
                  </a:moveTo>
                  <a:cubicBezTo>
                    <a:pt x="210696" y="2781211"/>
                    <a:pt x="212140" y="2773129"/>
                    <a:pt x="214372" y="2765346"/>
                  </a:cubicBezTo>
                  <a:cubicBezTo>
                    <a:pt x="217304" y="2768441"/>
                    <a:pt x="220355" y="2771686"/>
                    <a:pt x="223465" y="2775049"/>
                  </a:cubicBezTo>
                  <a:cubicBezTo>
                    <a:pt x="218614" y="2780244"/>
                    <a:pt x="214060" y="2785229"/>
                    <a:pt x="210160" y="2789545"/>
                  </a:cubicBezTo>
                  <a:close/>
                  <a:moveTo>
                    <a:pt x="231071" y="2775094"/>
                  </a:moveTo>
                  <a:cubicBezTo>
                    <a:pt x="233973" y="2772028"/>
                    <a:pt x="236815" y="2769052"/>
                    <a:pt x="239569" y="2766224"/>
                  </a:cubicBezTo>
                  <a:cubicBezTo>
                    <a:pt x="241444" y="2773397"/>
                    <a:pt x="242635" y="2780853"/>
                    <a:pt x="243126" y="2788489"/>
                  </a:cubicBezTo>
                  <a:cubicBezTo>
                    <a:pt x="239375" y="2784247"/>
                    <a:pt x="235282" y="2779708"/>
                    <a:pt x="231071" y="2775094"/>
                  </a:cubicBezTo>
                  <a:close/>
                  <a:moveTo>
                    <a:pt x="227290" y="2770972"/>
                  </a:moveTo>
                  <a:cubicBezTo>
                    <a:pt x="223629" y="2766998"/>
                    <a:pt x="219923" y="2763039"/>
                    <a:pt x="216307" y="2759259"/>
                  </a:cubicBezTo>
                  <a:cubicBezTo>
                    <a:pt x="219105" y="2751222"/>
                    <a:pt x="222751" y="2743558"/>
                    <a:pt x="227171" y="2736399"/>
                  </a:cubicBezTo>
                  <a:cubicBezTo>
                    <a:pt x="231517" y="2743810"/>
                    <a:pt x="235104" y="2751728"/>
                    <a:pt x="237768" y="2760047"/>
                  </a:cubicBezTo>
                  <a:cubicBezTo>
                    <a:pt x="234270" y="2763620"/>
                    <a:pt x="230743" y="2767310"/>
                    <a:pt x="227290" y="2770972"/>
                  </a:cubicBezTo>
                  <a:close/>
                  <a:moveTo>
                    <a:pt x="187851" y="2733496"/>
                  </a:moveTo>
                  <a:cubicBezTo>
                    <a:pt x="185648" y="2728645"/>
                    <a:pt x="177284" y="2719537"/>
                    <a:pt x="167060" y="2709550"/>
                  </a:cubicBezTo>
                  <a:cubicBezTo>
                    <a:pt x="175424" y="2706484"/>
                    <a:pt x="183371" y="2702525"/>
                    <a:pt x="190798" y="2697793"/>
                  </a:cubicBezTo>
                  <a:cubicBezTo>
                    <a:pt x="203954" y="2706603"/>
                    <a:pt x="215220" y="2717989"/>
                    <a:pt x="223942" y="2731204"/>
                  </a:cubicBezTo>
                  <a:cubicBezTo>
                    <a:pt x="219149" y="2738586"/>
                    <a:pt x="215116" y="2746489"/>
                    <a:pt x="212006" y="2754808"/>
                  </a:cubicBezTo>
                  <a:cubicBezTo>
                    <a:pt x="201737" y="2744302"/>
                    <a:pt x="192643" y="2735863"/>
                    <a:pt x="187851" y="2733496"/>
                  </a:cubicBezTo>
                  <a:close/>
                  <a:moveTo>
                    <a:pt x="155406" y="2845177"/>
                  </a:moveTo>
                  <a:cubicBezTo>
                    <a:pt x="139720" y="2835473"/>
                    <a:pt x="129049" y="2818522"/>
                    <a:pt x="128067" y="2799011"/>
                  </a:cubicBezTo>
                  <a:cubicBezTo>
                    <a:pt x="147593" y="2799993"/>
                    <a:pt x="164559" y="2810678"/>
                    <a:pt x="174263" y="2826321"/>
                  </a:cubicBezTo>
                  <a:cubicBezTo>
                    <a:pt x="169530" y="2833971"/>
                    <a:pt x="163071" y="2840430"/>
                    <a:pt x="155406" y="2845177"/>
                  </a:cubicBezTo>
                  <a:close/>
                  <a:moveTo>
                    <a:pt x="177314" y="2831872"/>
                  </a:moveTo>
                  <a:cubicBezTo>
                    <a:pt x="180499" y="2838554"/>
                    <a:pt x="182419" y="2845921"/>
                    <a:pt x="182791" y="2853690"/>
                  </a:cubicBezTo>
                  <a:cubicBezTo>
                    <a:pt x="175022" y="2853303"/>
                    <a:pt x="167655" y="2851383"/>
                    <a:pt x="160987" y="2848213"/>
                  </a:cubicBezTo>
                  <a:cubicBezTo>
                    <a:pt x="167372" y="2843808"/>
                    <a:pt x="172909" y="2838257"/>
                    <a:pt x="177314" y="2831872"/>
                  </a:cubicBezTo>
                  <a:close/>
                  <a:moveTo>
                    <a:pt x="76066" y="2826335"/>
                  </a:moveTo>
                  <a:cubicBezTo>
                    <a:pt x="85770" y="2810649"/>
                    <a:pt x="102721" y="2799978"/>
                    <a:pt x="122233" y="2798996"/>
                  </a:cubicBezTo>
                  <a:cubicBezTo>
                    <a:pt x="121250" y="2818522"/>
                    <a:pt x="110564" y="2835489"/>
                    <a:pt x="94923" y="2845192"/>
                  </a:cubicBezTo>
                  <a:cubicBezTo>
                    <a:pt x="87273" y="2840459"/>
                    <a:pt x="80814" y="2834000"/>
                    <a:pt x="76066" y="2826335"/>
                  </a:cubicBezTo>
                  <a:close/>
                  <a:moveTo>
                    <a:pt x="89371" y="2848228"/>
                  </a:moveTo>
                  <a:cubicBezTo>
                    <a:pt x="82689" y="2851413"/>
                    <a:pt x="75322" y="2853333"/>
                    <a:pt x="67553" y="2853705"/>
                  </a:cubicBezTo>
                  <a:cubicBezTo>
                    <a:pt x="67940" y="2845937"/>
                    <a:pt x="69860" y="2838569"/>
                    <a:pt x="73030" y="2831902"/>
                  </a:cubicBezTo>
                  <a:cubicBezTo>
                    <a:pt x="77435" y="2838287"/>
                    <a:pt x="82987" y="2843838"/>
                    <a:pt x="89371" y="2848228"/>
                  </a:cubicBezTo>
                  <a:close/>
                  <a:moveTo>
                    <a:pt x="94908" y="2746995"/>
                  </a:moveTo>
                  <a:cubicBezTo>
                    <a:pt x="110594" y="2756699"/>
                    <a:pt x="121265" y="2773650"/>
                    <a:pt x="122247" y="2793161"/>
                  </a:cubicBezTo>
                  <a:cubicBezTo>
                    <a:pt x="102721" y="2792180"/>
                    <a:pt x="85755" y="2781493"/>
                    <a:pt x="76051" y="2765852"/>
                  </a:cubicBezTo>
                  <a:cubicBezTo>
                    <a:pt x="80784" y="2758202"/>
                    <a:pt x="87243" y="2751743"/>
                    <a:pt x="94908" y="2746995"/>
                  </a:cubicBezTo>
                  <a:close/>
                  <a:moveTo>
                    <a:pt x="73015" y="2760301"/>
                  </a:moveTo>
                  <a:cubicBezTo>
                    <a:pt x="69830" y="2753618"/>
                    <a:pt x="67910" y="2746251"/>
                    <a:pt x="67538" y="2738482"/>
                  </a:cubicBezTo>
                  <a:cubicBezTo>
                    <a:pt x="75307" y="2738869"/>
                    <a:pt x="82674" y="2740789"/>
                    <a:pt x="89342" y="2743959"/>
                  </a:cubicBezTo>
                  <a:cubicBezTo>
                    <a:pt x="82942" y="2748365"/>
                    <a:pt x="77406" y="2753916"/>
                    <a:pt x="73015" y="2760301"/>
                  </a:cubicBezTo>
                  <a:close/>
                  <a:moveTo>
                    <a:pt x="100474" y="2743959"/>
                  </a:moveTo>
                  <a:cubicBezTo>
                    <a:pt x="107975" y="2740387"/>
                    <a:pt x="116324" y="2738333"/>
                    <a:pt x="125165" y="2738333"/>
                  </a:cubicBezTo>
                  <a:cubicBezTo>
                    <a:pt x="134005" y="2738333"/>
                    <a:pt x="142354" y="2740387"/>
                    <a:pt x="149855" y="2743959"/>
                  </a:cubicBezTo>
                  <a:cubicBezTo>
                    <a:pt x="138217" y="2751981"/>
                    <a:pt x="129391" y="2763783"/>
                    <a:pt x="125165" y="2777579"/>
                  </a:cubicBezTo>
                  <a:cubicBezTo>
                    <a:pt x="120923" y="2763783"/>
                    <a:pt x="112097" y="2751981"/>
                    <a:pt x="100474" y="2743959"/>
                  </a:cubicBezTo>
                  <a:close/>
                  <a:moveTo>
                    <a:pt x="106650" y="2796079"/>
                  </a:moveTo>
                  <a:cubicBezTo>
                    <a:pt x="92854" y="2800306"/>
                    <a:pt x="81052" y="2809131"/>
                    <a:pt x="73030" y="2820769"/>
                  </a:cubicBezTo>
                  <a:cubicBezTo>
                    <a:pt x="69458" y="2813268"/>
                    <a:pt x="67404" y="2804919"/>
                    <a:pt x="67404" y="2796079"/>
                  </a:cubicBezTo>
                  <a:cubicBezTo>
                    <a:pt x="67404" y="2787238"/>
                    <a:pt x="69458" y="2778889"/>
                    <a:pt x="73030" y="2771388"/>
                  </a:cubicBezTo>
                  <a:cubicBezTo>
                    <a:pt x="81052" y="2783027"/>
                    <a:pt x="92854" y="2791852"/>
                    <a:pt x="106650" y="2796079"/>
                  </a:cubicBezTo>
                  <a:close/>
                  <a:moveTo>
                    <a:pt x="125150" y="2814593"/>
                  </a:moveTo>
                  <a:cubicBezTo>
                    <a:pt x="129376" y="2828390"/>
                    <a:pt x="138202" y="2840191"/>
                    <a:pt x="149840" y="2848213"/>
                  </a:cubicBezTo>
                  <a:cubicBezTo>
                    <a:pt x="142339" y="2851785"/>
                    <a:pt x="133990" y="2853839"/>
                    <a:pt x="125150" y="2853839"/>
                  </a:cubicBezTo>
                  <a:cubicBezTo>
                    <a:pt x="116309" y="2853839"/>
                    <a:pt x="107960" y="2851785"/>
                    <a:pt x="100459" y="2848213"/>
                  </a:cubicBezTo>
                  <a:cubicBezTo>
                    <a:pt x="112097" y="2840191"/>
                    <a:pt x="120923" y="2828390"/>
                    <a:pt x="125150" y="2814593"/>
                  </a:cubicBezTo>
                  <a:close/>
                  <a:moveTo>
                    <a:pt x="143664" y="2796079"/>
                  </a:moveTo>
                  <a:cubicBezTo>
                    <a:pt x="157460" y="2791852"/>
                    <a:pt x="169262" y="2783027"/>
                    <a:pt x="177284" y="2771388"/>
                  </a:cubicBezTo>
                  <a:cubicBezTo>
                    <a:pt x="180856" y="2778889"/>
                    <a:pt x="182910" y="2787238"/>
                    <a:pt x="182910" y="2796079"/>
                  </a:cubicBezTo>
                  <a:cubicBezTo>
                    <a:pt x="182910" y="2804919"/>
                    <a:pt x="180856" y="2813268"/>
                    <a:pt x="177284" y="2820769"/>
                  </a:cubicBezTo>
                  <a:cubicBezTo>
                    <a:pt x="169262" y="2809146"/>
                    <a:pt x="157460" y="2800306"/>
                    <a:pt x="143664" y="2796079"/>
                  </a:cubicBezTo>
                  <a:close/>
                  <a:moveTo>
                    <a:pt x="128067" y="2793177"/>
                  </a:moveTo>
                  <a:cubicBezTo>
                    <a:pt x="129049" y="2773650"/>
                    <a:pt x="139735" y="2756684"/>
                    <a:pt x="155377" y="2746980"/>
                  </a:cubicBezTo>
                  <a:cubicBezTo>
                    <a:pt x="163041" y="2751713"/>
                    <a:pt x="169500" y="2758172"/>
                    <a:pt x="174248" y="2765837"/>
                  </a:cubicBezTo>
                  <a:cubicBezTo>
                    <a:pt x="164544" y="2781509"/>
                    <a:pt x="147593" y="2792194"/>
                    <a:pt x="128067" y="2793177"/>
                  </a:cubicBezTo>
                  <a:close/>
                  <a:moveTo>
                    <a:pt x="160943" y="2743944"/>
                  </a:moveTo>
                  <a:cubicBezTo>
                    <a:pt x="167625" y="2740759"/>
                    <a:pt x="174992" y="2738839"/>
                    <a:pt x="182761" y="2738467"/>
                  </a:cubicBezTo>
                  <a:cubicBezTo>
                    <a:pt x="182374" y="2746236"/>
                    <a:pt x="180454" y="2753603"/>
                    <a:pt x="177284" y="2760271"/>
                  </a:cubicBezTo>
                  <a:cubicBezTo>
                    <a:pt x="172879" y="2753871"/>
                    <a:pt x="167327" y="2748335"/>
                    <a:pt x="160943" y="2743944"/>
                  </a:cubicBezTo>
                  <a:close/>
                  <a:moveTo>
                    <a:pt x="125165" y="2678743"/>
                  </a:moveTo>
                  <a:cubicBezTo>
                    <a:pt x="131073" y="2683892"/>
                    <a:pt x="137026" y="2689190"/>
                    <a:pt x="142741" y="2694399"/>
                  </a:cubicBezTo>
                  <a:cubicBezTo>
                    <a:pt x="137011" y="2699742"/>
                    <a:pt x="131058" y="2705189"/>
                    <a:pt x="125135" y="2710503"/>
                  </a:cubicBezTo>
                  <a:cubicBezTo>
                    <a:pt x="119226" y="2705264"/>
                    <a:pt x="113273" y="2699891"/>
                    <a:pt x="107558" y="2694608"/>
                  </a:cubicBezTo>
                  <a:cubicBezTo>
                    <a:pt x="113303" y="2689354"/>
                    <a:pt x="119256" y="2683981"/>
                    <a:pt x="125165" y="2678743"/>
                  </a:cubicBezTo>
                  <a:close/>
                  <a:moveTo>
                    <a:pt x="132844" y="2678118"/>
                  </a:moveTo>
                  <a:cubicBezTo>
                    <a:pt x="140777" y="2678623"/>
                    <a:pt x="148486" y="2679918"/>
                    <a:pt x="155927" y="2681928"/>
                  </a:cubicBezTo>
                  <a:cubicBezTo>
                    <a:pt x="153025" y="2684725"/>
                    <a:pt x="149974" y="2687628"/>
                    <a:pt x="146834" y="2690589"/>
                  </a:cubicBezTo>
                  <a:cubicBezTo>
                    <a:pt x="141833" y="2686050"/>
                    <a:pt x="137026" y="2681794"/>
                    <a:pt x="132844" y="2678118"/>
                  </a:cubicBezTo>
                  <a:close/>
                  <a:moveTo>
                    <a:pt x="146878" y="2698180"/>
                  </a:moveTo>
                  <a:cubicBezTo>
                    <a:pt x="150212" y="2701230"/>
                    <a:pt x="153427" y="2704237"/>
                    <a:pt x="156478" y="2707124"/>
                  </a:cubicBezTo>
                  <a:cubicBezTo>
                    <a:pt x="148813" y="2709268"/>
                    <a:pt x="140851" y="2710637"/>
                    <a:pt x="132665" y="2711158"/>
                  </a:cubicBezTo>
                  <a:cubicBezTo>
                    <a:pt x="137145" y="2707124"/>
                    <a:pt x="141982" y="2702719"/>
                    <a:pt x="146878" y="2698180"/>
                  </a:cubicBezTo>
                  <a:close/>
                  <a:moveTo>
                    <a:pt x="150971" y="2694369"/>
                  </a:moveTo>
                  <a:cubicBezTo>
                    <a:pt x="154737" y="2690828"/>
                    <a:pt x="158487" y="2687270"/>
                    <a:pt x="162089" y="2683773"/>
                  </a:cubicBezTo>
                  <a:cubicBezTo>
                    <a:pt x="170364" y="2686496"/>
                    <a:pt x="178251" y="2690113"/>
                    <a:pt x="185618" y="2694518"/>
                  </a:cubicBezTo>
                  <a:cubicBezTo>
                    <a:pt x="178415" y="2698894"/>
                    <a:pt x="170706" y="2702495"/>
                    <a:pt x="162610" y="2705249"/>
                  </a:cubicBezTo>
                  <a:cubicBezTo>
                    <a:pt x="158815" y="2701602"/>
                    <a:pt x="154871" y="2697941"/>
                    <a:pt x="150971" y="2694369"/>
                  </a:cubicBezTo>
                  <a:close/>
                  <a:moveTo>
                    <a:pt x="76051" y="2622098"/>
                  </a:moveTo>
                  <a:cubicBezTo>
                    <a:pt x="85755" y="2606159"/>
                    <a:pt x="102721" y="2595309"/>
                    <a:pt x="122247" y="2594312"/>
                  </a:cubicBezTo>
                  <a:cubicBezTo>
                    <a:pt x="121280" y="2614166"/>
                    <a:pt x="110594" y="2631415"/>
                    <a:pt x="94938" y="2641268"/>
                  </a:cubicBezTo>
                  <a:cubicBezTo>
                    <a:pt x="87273" y="2636446"/>
                    <a:pt x="80799" y="2629882"/>
                    <a:pt x="76051" y="2622098"/>
                  </a:cubicBezTo>
                  <a:close/>
                  <a:moveTo>
                    <a:pt x="89431" y="2644319"/>
                  </a:moveTo>
                  <a:cubicBezTo>
                    <a:pt x="82734" y="2647578"/>
                    <a:pt x="75352" y="2649528"/>
                    <a:pt x="67553" y="2649914"/>
                  </a:cubicBezTo>
                  <a:cubicBezTo>
                    <a:pt x="67940" y="2641997"/>
                    <a:pt x="69860" y="2634511"/>
                    <a:pt x="73030" y="2627725"/>
                  </a:cubicBezTo>
                  <a:cubicBezTo>
                    <a:pt x="77450" y="2634229"/>
                    <a:pt x="83016" y="2639854"/>
                    <a:pt x="89431" y="2644319"/>
                  </a:cubicBezTo>
                  <a:close/>
                  <a:moveTo>
                    <a:pt x="94908" y="2541538"/>
                  </a:moveTo>
                  <a:cubicBezTo>
                    <a:pt x="110594" y="2551391"/>
                    <a:pt x="121280" y="2568639"/>
                    <a:pt x="122247" y="2588478"/>
                  </a:cubicBezTo>
                  <a:cubicBezTo>
                    <a:pt x="102706" y="2587481"/>
                    <a:pt x="85740" y="2576616"/>
                    <a:pt x="76036" y="2560722"/>
                  </a:cubicBezTo>
                  <a:cubicBezTo>
                    <a:pt x="80769" y="2552923"/>
                    <a:pt x="87243" y="2546360"/>
                    <a:pt x="94908" y="2541538"/>
                  </a:cubicBezTo>
                  <a:close/>
                  <a:moveTo>
                    <a:pt x="73015" y="2555096"/>
                  </a:moveTo>
                  <a:cubicBezTo>
                    <a:pt x="69815" y="2548295"/>
                    <a:pt x="67910" y="2540809"/>
                    <a:pt x="67538" y="2532906"/>
                  </a:cubicBezTo>
                  <a:cubicBezTo>
                    <a:pt x="75337" y="2533293"/>
                    <a:pt x="82719" y="2535258"/>
                    <a:pt x="89401" y="2538502"/>
                  </a:cubicBezTo>
                  <a:cubicBezTo>
                    <a:pt x="82987" y="2542967"/>
                    <a:pt x="77420" y="2548593"/>
                    <a:pt x="73015" y="2555096"/>
                  </a:cubicBezTo>
                  <a:close/>
                  <a:moveTo>
                    <a:pt x="125165" y="2472288"/>
                  </a:moveTo>
                  <a:cubicBezTo>
                    <a:pt x="131252" y="2477676"/>
                    <a:pt x="137368" y="2483212"/>
                    <a:pt x="143247" y="2488644"/>
                  </a:cubicBezTo>
                  <a:cubicBezTo>
                    <a:pt x="137368" y="2494136"/>
                    <a:pt x="131222" y="2499747"/>
                    <a:pt x="125135" y="2505209"/>
                  </a:cubicBezTo>
                  <a:cubicBezTo>
                    <a:pt x="119048" y="2499821"/>
                    <a:pt x="112931" y="2494285"/>
                    <a:pt x="107052" y="2488853"/>
                  </a:cubicBezTo>
                  <a:cubicBezTo>
                    <a:pt x="112946" y="2483361"/>
                    <a:pt x="119077" y="2477750"/>
                    <a:pt x="125165" y="2472288"/>
                  </a:cubicBezTo>
                  <a:close/>
                  <a:moveTo>
                    <a:pt x="132755" y="2471619"/>
                  </a:moveTo>
                  <a:cubicBezTo>
                    <a:pt x="141044" y="2472154"/>
                    <a:pt x="149081" y="2473568"/>
                    <a:pt x="156820" y="2475756"/>
                  </a:cubicBezTo>
                  <a:cubicBezTo>
                    <a:pt x="153799" y="2478673"/>
                    <a:pt x="150614" y="2481709"/>
                    <a:pt x="147325" y="2484820"/>
                  </a:cubicBezTo>
                  <a:cubicBezTo>
                    <a:pt x="142116" y="2480013"/>
                    <a:pt x="137100" y="2475488"/>
                    <a:pt x="132755" y="2471619"/>
                  </a:cubicBezTo>
                  <a:close/>
                  <a:moveTo>
                    <a:pt x="147355" y="2492440"/>
                  </a:moveTo>
                  <a:cubicBezTo>
                    <a:pt x="150733" y="2495595"/>
                    <a:pt x="153993" y="2498675"/>
                    <a:pt x="157088" y="2501652"/>
                  </a:cubicBezTo>
                  <a:cubicBezTo>
                    <a:pt x="149245" y="2503885"/>
                    <a:pt x="141089" y="2505328"/>
                    <a:pt x="132680" y="2505864"/>
                  </a:cubicBezTo>
                  <a:cubicBezTo>
                    <a:pt x="137294" y="2501697"/>
                    <a:pt x="142295" y="2497142"/>
                    <a:pt x="147355" y="2492440"/>
                  </a:cubicBezTo>
                  <a:close/>
                  <a:moveTo>
                    <a:pt x="151448" y="2488629"/>
                  </a:moveTo>
                  <a:cubicBezTo>
                    <a:pt x="155362" y="2484968"/>
                    <a:pt x="159231" y="2481263"/>
                    <a:pt x="162922" y="2477661"/>
                  </a:cubicBezTo>
                  <a:cubicBezTo>
                    <a:pt x="171197" y="2480504"/>
                    <a:pt x="179070" y="2484209"/>
                    <a:pt x="186422" y="2488749"/>
                  </a:cubicBezTo>
                  <a:cubicBezTo>
                    <a:pt x="179144" y="2493243"/>
                    <a:pt x="171346" y="2496919"/>
                    <a:pt x="163160" y="2499747"/>
                  </a:cubicBezTo>
                  <a:cubicBezTo>
                    <a:pt x="159335" y="2496041"/>
                    <a:pt x="155377" y="2492291"/>
                    <a:pt x="151448" y="2488629"/>
                  </a:cubicBezTo>
                  <a:close/>
                  <a:moveTo>
                    <a:pt x="76051" y="2416805"/>
                  </a:moveTo>
                  <a:cubicBezTo>
                    <a:pt x="85755" y="2400866"/>
                    <a:pt x="102721" y="2390016"/>
                    <a:pt x="122233" y="2389019"/>
                  </a:cubicBezTo>
                  <a:cubicBezTo>
                    <a:pt x="121265" y="2408873"/>
                    <a:pt x="110579" y="2426107"/>
                    <a:pt x="94923" y="2435974"/>
                  </a:cubicBezTo>
                  <a:cubicBezTo>
                    <a:pt x="87273" y="2431152"/>
                    <a:pt x="80799" y="2424589"/>
                    <a:pt x="76051" y="2416805"/>
                  </a:cubicBezTo>
                  <a:close/>
                  <a:moveTo>
                    <a:pt x="89431" y="2439025"/>
                  </a:moveTo>
                  <a:cubicBezTo>
                    <a:pt x="82734" y="2442285"/>
                    <a:pt x="75352" y="2444234"/>
                    <a:pt x="67553" y="2444621"/>
                  </a:cubicBezTo>
                  <a:cubicBezTo>
                    <a:pt x="67940" y="2436718"/>
                    <a:pt x="69860" y="2429217"/>
                    <a:pt x="73030" y="2422431"/>
                  </a:cubicBezTo>
                  <a:cubicBezTo>
                    <a:pt x="77450" y="2428920"/>
                    <a:pt x="83016" y="2434560"/>
                    <a:pt x="89431" y="2439025"/>
                  </a:cubicBezTo>
                  <a:close/>
                  <a:moveTo>
                    <a:pt x="94908" y="2336245"/>
                  </a:moveTo>
                  <a:cubicBezTo>
                    <a:pt x="110594" y="2346097"/>
                    <a:pt x="121280" y="2363346"/>
                    <a:pt x="122247" y="2383185"/>
                  </a:cubicBezTo>
                  <a:cubicBezTo>
                    <a:pt x="102706" y="2382188"/>
                    <a:pt x="85740" y="2371323"/>
                    <a:pt x="76036" y="2355428"/>
                  </a:cubicBezTo>
                  <a:cubicBezTo>
                    <a:pt x="80769" y="2347630"/>
                    <a:pt x="87243" y="2341067"/>
                    <a:pt x="94908" y="2336245"/>
                  </a:cubicBezTo>
                  <a:close/>
                  <a:moveTo>
                    <a:pt x="73015" y="2349803"/>
                  </a:moveTo>
                  <a:cubicBezTo>
                    <a:pt x="69815" y="2343001"/>
                    <a:pt x="67910" y="2335515"/>
                    <a:pt x="67538" y="2327612"/>
                  </a:cubicBezTo>
                  <a:cubicBezTo>
                    <a:pt x="75337" y="2327999"/>
                    <a:pt x="82719" y="2329964"/>
                    <a:pt x="89401" y="2333208"/>
                  </a:cubicBezTo>
                  <a:cubicBezTo>
                    <a:pt x="82987" y="2337658"/>
                    <a:pt x="77420" y="2343299"/>
                    <a:pt x="73015" y="2349803"/>
                  </a:cubicBezTo>
                  <a:close/>
                  <a:moveTo>
                    <a:pt x="125165" y="2266980"/>
                  </a:moveTo>
                  <a:cubicBezTo>
                    <a:pt x="131252" y="2272368"/>
                    <a:pt x="137368" y="2277904"/>
                    <a:pt x="143247" y="2283336"/>
                  </a:cubicBezTo>
                  <a:cubicBezTo>
                    <a:pt x="137368" y="2288828"/>
                    <a:pt x="131222" y="2294439"/>
                    <a:pt x="125135" y="2299901"/>
                  </a:cubicBezTo>
                  <a:cubicBezTo>
                    <a:pt x="119048" y="2294513"/>
                    <a:pt x="112931" y="2288977"/>
                    <a:pt x="107052" y="2283545"/>
                  </a:cubicBezTo>
                  <a:cubicBezTo>
                    <a:pt x="112946" y="2278067"/>
                    <a:pt x="119077" y="2272457"/>
                    <a:pt x="125165" y="2266980"/>
                  </a:cubicBezTo>
                  <a:close/>
                  <a:moveTo>
                    <a:pt x="132755" y="2266325"/>
                  </a:moveTo>
                  <a:cubicBezTo>
                    <a:pt x="141044" y="2266861"/>
                    <a:pt x="149081" y="2268275"/>
                    <a:pt x="156820" y="2270463"/>
                  </a:cubicBezTo>
                  <a:cubicBezTo>
                    <a:pt x="153799" y="2273380"/>
                    <a:pt x="150614" y="2276416"/>
                    <a:pt x="147325" y="2279526"/>
                  </a:cubicBezTo>
                  <a:cubicBezTo>
                    <a:pt x="142116" y="2274719"/>
                    <a:pt x="137100" y="2270194"/>
                    <a:pt x="132755" y="2266325"/>
                  </a:cubicBezTo>
                  <a:close/>
                  <a:moveTo>
                    <a:pt x="147355" y="2287146"/>
                  </a:moveTo>
                  <a:cubicBezTo>
                    <a:pt x="150733" y="2290301"/>
                    <a:pt x="153993" y="2293382"/>
                    <a:pt x="157088" y="2296359"/>
                  </a:cubicBezTo>
                  <a:cubicBezTo>
                    <a:pt x="149245" y="2298591"/>
                    <a:pt x="141089" y="2300035"/>
                    <a:pt x="132680" y="2300570"/>
                  </a:cubicBezTo>
                  <a:cubicBezTo>
                    <a:pt x="137294" y="2296403"/>
                    <a:pt x="142295" y="2291834"/>
                    <a:pt x="147355" y="2287146"/>
                  </a:cubicBezTo>
                  <a:close/>
                  <a:moveTo>
                    <a:pt x="151448" y="2283321"/>
                  </a:moveTo>
                  <a:cubicBezTo>
                    <a:pt x="155362" y="2279660"/>
                    <a:pt x="159231" y="2275954"/>
                    <a:pt x="162922" y="2272353"/>
                  </a:cubicBezTo>
                  <a:cubicBezTo>
                    <a:pt x="171197" y="2275195"/>
                    <a:pt x="179070" y="2278901"/>
                    <a:pt x="186422" y="2283440"/>
                  </a:cubicBezTo>
                  <a:cubicBezTo>
                    <a:pt x="179144" y="2287935"/>
                    <a:pt x="171346" y="2291611"/>
                    <a:pt x="163160" y="2294439"/>
                  </a:cubicBezTo>
                  <a:cubicBezTo>
                    <a:pt x="159350" y="2290748"/>
                    <a:pt x="155377" y="2286997"/>
                    <a:pt x="151448" y="2283321"/>
                  </a:cubicBezTo>
                  <a:close/>
                  <a:moveTo>
                    <a:pt x="76051" y="2211497"/>
                  </a:moveTo>
                  <a:cubicBezTo>
                    <a:pt x="85755" y="2195557"/>
                    <a:pt x="102721" y="2184708"/>
                    <a:pt x="122247" y="2183711"/>
                  </a:cubicBezTo>
                  <a:cubicBezTo>
                    <a:pt x="121280" y="2203564"/>
                    <a:pt x="110594" y="2220813"/>
                    <a:pt x="94938" y="2230666"/>
                  </a:cubicBezTo>
                  <a:cubicBezTo>
                    <a:pt x="87273" y="2225859"/>
                    <a:pt x="80799" y="2219295"/>
                    <a:pt x="76051" y="2211497"/>
                  </a:cubicBezTo>
                  <a:close/>
                  <a:moveTo>
                    <a:pt x="89431" y="2233732"/>
                  </a:moveTo>
                  <a:cubicBezTo>
                    <a:pt x="82734" y="2236991"/>
                    <a:pt x="75352" y="2238940"/>
                    <a:pt x="67553" y="2239327"/>
                  </a:cubicBezTo>
                  <a:cubicBezTo>
                    <a:pt x="67940" y="2231410"/>
                    <a:pt x="69860" y="2223924"/>
                    <a:pt x="73030" y="2217137"/>
                  </a:cubicBezTo>
                  <a:cubicBezTo>
                    <a:pt x="77450" y="2223626"/>
                    <a:pt x="83016" y="2229267"/>
                    <a:pt x="89431" y="2233732"/>
                  </a:cubicBezTo>
                  <a:close/>
                  <a:moveTo>
                    <a:pt x="94908" y="2130951"/>
                  </a:moveTo>
                  <a:cubicBezTo>
                    <a:pt x="110594" y="2140803"/>
                    <a:pt x="121280" y="2158053"/>
                    <a:pt x="122247" y="2177892"/>
                  </a:cubicBezTo>
                  <a:cubicBezTo>
                    <a:pt x="102706" y="2176894"/>
                    <a:pt x="85740" y="2166030"/>
                    <a:pt x="76036" y="2150135"/>
                  </a:cubicBezTo>
                  <a:cubicBezTo>
                    <a:pt x="80769" y="2142336"/>
                    <a:pt x="87243" y="2135758"/>
                    <a:pt x="94908" y="2130951"/>
                  </a:cubicBezTo>
                  <a:close/>
                  <a:moveTo>
                    <a:pt x="73015" y="2144509"/>
                  </a:moveTo>
                  <a:cubicBezTo>
                    <a:pt x="69815" y="2137708"/>
                    <a:pt x="67910" y="2130222"/>
                    <a:pt x="67538" y="2122319"/>
                  </a:cubicBezTo>
                  <a:cubicBezTo>
                    <a:pt x="75337" y="2122706"/>
                    <a:pt x="82719" y="2124671"/>
                    <a:pt x="89401" y="2127915"/>
                  </a:cubicBezTo>
                  <a:cubicBezTo>
                    <a:pt x="82987" y="2132365"/>
                    <a:pt x="77420" y="2138006"/>
                    <a:pt x="73015" y="2144509"/>
                  </a:cubicBezTo>
                  <a:close/>
                  <a:moveTo>
                    <a:pt x="125165" y="2061686"/>
                  </a:moveTo>
                  <a:cubicBezTo>
                    <a:pt x="131252" y="2067074"/>
                    <a:pt x="137368" y="2072610"/>
                    <a:pt x="143247" y="2078043"/>
                  </a:cubicBezTo>
                  <a:cubicBezTo>
                    <a:pt x="137368" y="2083534"/>
                    <a:pt x="131222" y="2089145"/>
                    <a:pt x="125135" y="2094607"/>
                  </a:cubicBezTo>
                  <a:cubicBezTo>
                    <a:pt x="119048" y="2089220"/>
                    <a:pt x="112931" y="2083683"/>
                    <a:pt x="107052" y="2078251"/>
                  </a:cubicBezTo>
                  <a:cubicBezTo>
                    <a:pt x="112946" y="2072774"/>
                    <a:pt x="119077" y="2067148"/>
                    <a:pt x="125165" y="2061686"/>
                  </a:cubicBezTo>
                  <a:close/>
                  <a:moveTo>
                    <a:pt x="132755" y="2061032"/>
                  </a:moveTo>
                  <a:cubicBezTo>
                    <a:pt x="141044" y="2061567"/>
                    <a:pt x="149081" y="2062981"/>
                    <a:pt x="156820" y="2065169"/>
                  </a:cubicBezTo>
                  <a:cubicBezTo>
                    <a:pt x="153799" y="2068086"/>
                    <a:pt x="150614" y="2071122"/>
                    <a:pt x="147325" y="2074232"/>
                  </a:cubicBezTo>
                  <a:cubicBezTo>
                    <a:pt x="142116" y="2069425"/>
                    <a:pt x="137100" y="2064901"/>
                    <a:pt x="132755" y="2061032"/>
                  </a:cubicBezTo>
                  <a:close/>
                  <a:moveTo>
                    <a:pt x="147355" y="2081853"/>
                  </a:moveTo>
                  <a:cubicBezTo>
                    <a:pt x="150733" y="2085008"/>
                    <a:pt x="153993" y="2088103"/>
                    <a:pt x="157088" y="2091065"/>
                  </a:cubicBezTo>
                  <a:cubicBezTo>
                    <a:pt x="149245" y="2093297"/>
                    <a:pt x="141089" y="2094741"/>
                    <a:pt x="132680" y="2095277"/>
                  </a:cubicBezTo>
                  <a:cubicBezTo>
                    <a:pt x="137294" y="2091110"/>
                    <a:pt x="142295" y="2086541"/>
                    <a:pt x="147355" y="2081853"/>
                  </a:cubicBezTo>
                  <a:close/>
                  <a:moveTo>
                    <a:pt x="151448" y="2078028"/>
                  </a:moveTo>
                  <a:cubicBezTo>
                    <a:pt x="155362" y="2074367"/>
                    <a:pt x="159231" y="2070661"/>
                    <a:pt x="162922" y="2067059"/>
                  </a:cubicBezTo>
                  <a:cubicBezTo>
                    <a:pt x="171197" y="2069902"/>
                    <a:pt x="179070" y="2073608"/>
                    <a:pt x="186422" y="2078147"/>
                  </a:cubicBezTo>
                  <a:cubicBezTo>
                    <a:pt x="179144" y="2082641"/>
                    <a:pt x="171346" y="2086317"/>
                    <a:pt x="163160" y="2089145"/>
                  </a:cubicBezTo>
                  <a:cubicBezTo>
                    <a:pt x="159350" y="2085454"/>
                    <a:pt x="155377" y="2081689"/>
                    <a:pt x="151448" y="2078028"/>
                  </a:cubicBezTo>
                  <a:close/>
                  <a:moveTo>
                    <a:pt x="76051" y="2006203"/>
                  </a:moveTo>
                  <a:cubicBezTo>
                    <a:pt x="85755" y="1990264"/>
                    <a:pt x="102721" y="1979414"/>
                    <a:pt x="122247" y="1978417"/>
                  </a:cubicBezTo>
                  <a:cubicBezTo>
                    <a:pt x="121280" y="1998271"/>
                    <a:pt x="110594" y="2015520"/>
                    <a:pt x="94938" y="2025372"/>
                  </a:cubicBezTo>
                  <a:cubicBezTo>
                    <a:pt x="87273" y="2020565"/>
                    <a:pt x="80799" y="2013987"/>
                    <a:pt x="76051" y="2006203"/>
                  </a:cubicBezTo>
                  <a:close/>
                  <a:moveTo>
                    <a:pt x="89431" y="2028438"/>
                  </a:moveTo>
                  <a:cubicBezTo>
                    <a:pt x="82734" y="2031697"/>
                    <a:pt x="75352" y="2033647"/>
                    <a:pt x="67553" y="2034034"/>
                  </a:cubicBezTo>
                  <a:cubicBezTo>
                    <a:pt x="67940" y="2026116"/>
                    <a:pt x="69860" y="2018630"/>
                    <a:pt x="73030" y="2011844"/>
                  </a:cubicBezTo>
                  <a:cubicBezTo>
                    <a:pt x="77450" y="2018333"/>
                    <a:pt x="83016" y="2023958"/>
                    <a:pt x="89431" y="2028438"/>
                  </a:cubicBezTo>
                  <a:close/>
                  <a:moveTo>
                    <a:pt x="94908" y="1925642"/>
                  </a:moveTo>
                  <a:cubicBezTo>
                    <a:pt x="110594" y="1935495"/>
                    <a:pt x="121280" y="1952744"/>
                    <a:pt x="122247" y="1972583"/>
                  </a:cubicBezTo>
                  <a:cubicBezTo>
                    <a:pt x="102706" y="1971586"/>
                    <a:pt x="85740" y="1960721"/>
                    <a:pt x="76036" y="1944826"/>
                  </a:cubicBezTo>
                  <a:cubicBezTo>
                    <a:pt x="80769" y="1937028"/>
                    <a:pt x="87243" y="1930465"/>
                    <a:pt x="94908" y="1925642"/>
                  </a:cubicBezTo>
                  <a:close/>
                  <a:moveTo>
                    <a:pt x="73015" y="1939201"/>
                  </a:moveTo>
                  <a:cubicBezTo>
                    <a:pt x="69815" y="1932399"/>
                    <a:pt x="67910" y="1924913"/>
                    <a:pt x="67538" y="1917011"/>
                  </a:cubicBezTo>
                  <a:cubicBezTo>
                    <a:pt x="75337" y="1917398"/>
                    <a:pt x="82719" y="1919362"/>
                    <a:pt x="89401" y="1922607"/>
                  </a:cubicBezTo>
                  <a:cubicBezTo>
                    <a:pt x="82987" y="1927071"/>
                    <a:pt x="77420" y="1932697"/>
                    <a:pt x="73015" y="1939201"/>
                  </a:cubicBezTo>
                  <a:close/>
                  <a:moveTo>
                    <a:pt x="125165" y="1856393"/>
                  </a:moveTo>
                  <a:cubicBezTo>
                    <a:pt x="131252" y="1861780"/>
                    <a:pt x="137368" y="1867317"/>
                    <a:pt x="143247" y="1872749"/>
                  </a:cubicBezTo>
                  <a:cubicBezTo>
                    <a:pt x="137368" y="1878241"/>
                    <a:pt x="131222" y="1883852"/>
                    <a:pt x="125135" y="1889314"/>
                  </a:cubicBezTo>
                  <a:cubicBezTo>
                    <a:pt x="119048" y="1883926"/>
                    <a:pt x="112931" y="1878389"/>
                    <a:pt x="107052" y="1872957"/>
                  </a:cubicBezTo>
                  <a:cubicBezTo>
                    <a:pt x="112946" y="1867466"/>
                    <a:pt x="119077" y="1861855"/>
                    <a:pt x="125165" y="1856393"/>
                  </a:cubicBezTo>
                  <a:close/>
                  <a:moveTo>
                    <a:pt x="132755" y="1855723"/>
                  </a:moveTo>
                  <a:cubicBezTo>
                    <a:pt x="141044" y="1856259"/>
                    <a:pt x="149081" y="1857673"/>
                    <a:pt x="156820" y="1859860"/>
                  </a:cubicBezTo>
                  <a:cubicBezTo>
                    <a:pt x="153799" y="1862777"/>
                    <a:pt x="150614" y="1865814"/>
                    <a:pt x="147325" y="1868924"/>
                  </a:cubicBezTo>
                  <a:cubicBezTo>
                    <a:pt x="142116" y="1864117"/>
                    <a:pt x="137100" y="1859593"/>
                    <a:pt x="132755" y="1855723"/>
                  </a:cubicBezTo>
                  <a:close/>
                  <a:moveTo>
                    <a:pt x="147355" y="1876544"/>
                  </a:moveTo>
                  <a:cubicBezTo>
                    <a:pt x="150733" y="1879699"/>
                    <a:pt x="153993" y="1882795"/>
                    <a:pt x="157088" y="1885757"/>
                  </a:cubicBezTo>
                  <a:cubicBezTo>
                    <a:pt x="149245" y="1887989"/>
                    <a:pt x="141089" y="1889433"/>
                    <a:pt x="132680" y="1889968"/>
                  </a:cubicBezTo>
                  <a:cubicBezTo>
                    <a:pt x="137294" y="1885801"/>
                    <a:pt x="142295" y="1881247"/>
                    <a:pt x="147355" y="1876544"/>
                  </a:cubicBezTo>
                  <a:close/>
                  <a:moveTo>
                    <a:pt x="151448" y="1872734"/>
                  </a:moveTo>
                  <a:cubicBezTo>
                    <a:pt x="155362" y="1869073"/>
                    <a:pt x="159231" y="1865367"/>
                    <a:pt x="162922" y="1861765"/>
                  </a:cubicBezTo>
                  <a:cubicBezTo>
                    <a:pt x="171197" y="1864608"/>
                    <a:pt x="179070" y="1868314"/>
                    <a:pt x="186422" y="1872853"/>
                  </a:cubicBezTo>
                  <a:cubicBezTo>
                    <a:pt x="179144" y="1877348"/>
                    <a:pt x="171346" y="1881024"/>
                    <a:pt x="163160" y="1883852"/>
                  </a:cubicBezTo>
                  <a:cubicBezTo>
                    <a:pt x="159335" y="1880161"/>
                    <a:pt x="155377" y="1876395"/>
                    <a:pt x="151448" y="1872734"/>
                  </a:cubicBezTo>
                  <a:close/>
                  <a:moveTo>
                    <a:pt x="76051" y="1800910"/>
                  </a:moveTo>
                  <a:cubicBezTo>
                    <a:pt x="85755" y="1784970"/>
                    <a:pt x="102721" y="1774121"/>
                    <a:pt x="122233" y="1773123"/>
                  </a:cubicBezTo>
                  <a:cubicBezTo>
                    <a:pt x="121265" y="1792977"/>
                    <a:pt x="110579" y="1810212"/>
                    <a:pt x="94923" y="1820079"/>
                  </a:cubicBezTo>
                  <a:cubicBezTo>
                    <a:pt x="87273" y="1815257"/>
                    <a:pt x="80799" y="1808693"/>
                    <a:pt x="76051" y="1800910"/>
                  </a:cubicBezTo>
                  <a:close/>
                  <a:moveTo>
                    <a:pt x="89431" y="1823130"/>
                  </a:moveTo>
                  <a:cubicBezTo>
                    <a:pt x="82734" y="1826389"/>
                    <a:pt x="75352" y="1828339"/>
                    <a:pt x="67553" y="1828726"/>
                  </a:cubicBezTo>
                  <a:cubicBezTo>
                    <a:pt x="67940" y="1820823"/>
                    <a:pt x="69860" y="1813322"/>
                    <a:pt x="73030" y="1806536"/>
                  </a:cubicBezTo>
                  <a:cubicBezTo>
                    <a:pt x="77450" y="1813024"/>
                    <a:pt x="83016" y="1818665"/>
                    <a:pt x="89431" y="1823130"/>
                  </a:cubicBezTo>
                  <a:close/>
                  <a:moveTo>
                    <a:pt x="94908" y="1720349"/>
                  </a:moveTo>
                  <a:cubicBezTo>
                    <a:pt x="110594" y="1730202"/>
                    <a:pt x="121280" y="1747450"/>
                    <a:pt x="122247" y="1767289"/>
                  </a:cubicBezTo>
                  <a:cubicBezTo>
                    <a:pt x="102706" y="1766292"/>
                    <a:pt x="85740" y="1755428"/>
                    <a:pt x="76036" y="1739533"/>
                  </a:cubicBezTo>
                  <a:cubicBezTo>
                    <a:pt x="80769" y="1731734"/>
                    <a:pt x="87243" y="1725171"/>
                    <a:pt x="94908" y="1720349"/>
                  </a:cubicBezTo>
                  <a:close/>
                  <a:moveTo>
                    <a:pt x="73015" y="1733907"/>
                  </a:moveTo>
                  <a:cubicBezTo>
                    <a:pt x="69815" y="1727106"/>
                    <a:pt x="67910" y="1719620"/>
                    <a:pt x="67538" y="1711717"/>
                  </a:cubicBezTo>
                  <a:cubicBezTo>
                    <a:pt x="75337" y="1712104"/>
                    <a:pt x="82719" y="1714068"/>
                    <a:pt x="89401" y="1717313"/>
                  </a:cubicBezTo>
                  <a:cubicBezTo>
                    <a:pt x="82987" y="1721778"/>
                    <a:pt x="77420" y="1727403"/>
                    <a:pt x="73015" y="1733907"/>
                  </a:cubicBezTo>
                  <a:close/>
                  <a:moveTo>
                    <a:pt x="125165" y="1651099"/>
                  </a:moveTo>
                  <a:cubicBezTo>
                    <a:pt x="131252" y="1656487"/>
                    <a:pt x="137368" y="1662023"/>
                    <a:pt x="143247" y="1667455"/>
                  </a:cubicBezTo>
                  <a:cubicBezTo>
                    <a:pt x="137368" y="1672947"/>
                    <a:pt x="131222" y="1678558"/>
                    <a:pt x="125135" y="1684020"/>
                  </a:cubicBezTo>
                  <a:cubicBezTo>
                    <a:pt x="119048" y="1678632"/>
                    <a:pt x="112931" y="1673096"/>
                    <a:pt x="107052" y="1667664"/>
                  </a:cubicBezTo>
                  <a:cubicBezTo>
                    <a:pt x="112946" y="1662172"/>
                    <a:pt x="119077" y="1656561"/>
                    <a:pt x="125165" y="1651099"/>
                  </a:cubicBezTo>
                  <a:close/>
                  <a:moveTo>
                    <a:pt x="132755" y="1650429"/>
                  </a:moveTo>
                  <a:cubicBezTo>
                    <a:pt x="141044" y="1650965"/>
                    <a:pt x="149081" y="1652379"/>
                    <a:pt x="156820" y="1654567"/>
                  </a:cubicBezTo>
                  <a:cubicBezTo>
                    <a:pt x="153799" y="1657484"/>
                    <a:pt x="150614" y="1660520"/>
                    <a:pt x="147325" y="1663631"/>
                  </a:cubicBezTo>
                  <a:cubicBezTo>
                    <a:pt x="142116" y="1658824"/>
                    <a:pt x="137100" y="1654299"/>
                    <a:pt x="132755" y="1650429"/>
                  </a:cubicBezTo>
                  <a:close/>
                  <a:moveTo>
                    <a:pt x="147355" y="1671251"/>
                  </a:moveTo>
                  <a:cubicBezTo>
                    <a:pt x="150733" y="1674406"/>
                    <a:pt x="153993" y="1677486"/>
                    <a:pt x="157088" y="1680463"/>
                  </a:cubicBezTo>
                  <a:cubicBezTo>
                    <a:pt x="149245" y="1682695"/>
                    <a:pt x="141089" y="1684139"/>
                    <a:pt x="132680" y="1684675"/>
                  </a:cubicBezTo>
                  <a:cubicBezTo>
                    <a:pt x="137294" y="1680508"/>
                    <a:pt x="142295" y="1675954"/>
                    <a:pt x="147355" y="1671251"/>
                  </a:cubicBezTo>
                  <a:close/>
                  <a:moveTo>
                    <a:pt x="151448" y="1667440"/>
                  </a:moveTo>
                  <a:cubicBezTo>
                    <a:pt x="155362" y="1663779"/>
                    <a:pt x="159231" y="1660074"/>
                    <a:pt x="162922" y="1656472"/>
                  </a:cubicBezTo>
                  <a:cubicBezTo>
                    <a:pt x="171197" y="1659314"/>
                    <a:pt x="179070" y="1663020"/>
                    <a:pt x="186422" y="1667560"/>
                  </a:cubicBezTo>
                  <a:cubicBezTo>
                    <a:pt x="179144" y="1672054"/>
                    <a:pt x="171346" y="1675730"/>
                    <a:pt x="163160" y="1678558"/>
                  </a:cubicBezTo>
                  <a:cubicBezTo>
                    <a:pt x="159335" y="1674852"/>
                    <a:pt x="155377" y="1671102"/>
                    <a:pt x="151448" y="1667440"/>
                  </a:cubicBezTo>
                  <a:close/>
                  <a:moveTo>
                    <a:pt x="76051" y="1595616"/>
                  </a:moveTo>
                  <a:cubicBezTo>
                    <a:pt x="85755" y="1579677"/>
                    <a:pt x="102721" y="1568827"/>
                    <a:pt x="122247" y="1567830"/>
                  </a:cubicBezTo>
                  <a:cubicBezTo>
                    <a:pt x="121280" y="1587684"/>
                    <a:pt x="110594" y="1604933"/>
                    <a:pt x="94938" y="1614785"/>
                  </a:cubicBezTo>
                  <a:cubicBezTo>
                    <a:pt x="87273" y="1609963"/>
                    <a:pt x="80799" y="1603400"/>
                    <a:pt x="76051" y="1595616"/>
                  </a:cubicBezTo>
                  <a:close/>
                  <a:moveTo>
                    <a:pt x="89431" y="1617836"/>
                  </a:moveTo>
                  <a:cubicBezTo>
                    <a:pt x="82734" y="1621096"/>
                    <a:pt x="75352" y="1623045"/>
                    <a:pt x="67553" y="1623432"/>
                  </a:cubicBezTo>
                  <a:cubicBezTo>
                    <a:pt x="67940" y="1615514"/>
                    <a:pt x="69860" y="1608028"/>
                    <a:pt x="73030" y="1601242"/>
                  </a:cubicBezTo>
                  <a:cubicBezTo>
                    <a:pt x="77450" y="1607731"/>
                    <a:pt x="83016" y="1613371"/>
                    <a:pt x="89431" y="1617836"/>
                  </a:cubicBezTo>
                  <a:close/>
                  <a:moveTo>
                    <a:pt x="94908" y="1515055"/>
                  </a:moveTo>
                  <a:cubicBezTo>
                    <a:pt x="110594" y="1524908"/>
                    <a:pt x="121280" y="1542157"/>
                    <a:pt x="122247" y="1561996"/>
                  </a:cubicBezTo>
                  <a:cubicBezTo>
                    <a:pt x="102706" y="1560999"/>
                    <a:pt x="85740" y="1550134"/>
                    <a:pt x="76036" y="1534239"/>
                  </a:cubicBezTo>
                  <a:cubicBezTo>
                    <a:pt x="80769" y="1526441"/>
                    <a:pt x="87243" y="1519877"/>
                    <a:pt x="94908" y="1515055"/>
                  </a:cubicBezTo>
                  <a:close/>
                  <a:moveTo>
                    <a:pt x="73015" y="1528614"/>
                  </a:moveTo>
                  <a:cubicBezTo>
                    <a:pt x="69815" y="1521812"/>
                    <a:pt x="67910" y="1514326"/>
                    <a:pt x="67538" y="1506423"/>
                  </a:cubicBezTo>
                  <a:cubicBezTo>
                    <a:pt x="75337" y="1506810"/>
                    <a:pt x="82719" y="1508775"/>
                    <a:pt x="89401" y="1512019"/>
                  </a:cubicBezTo>
                  <a:cubicBezTo>
                    <a:pt x="82987" y="1516469"/>
                    <a:pt x="77420" y="1522110"/>
                    <a:pt x="73015" y="1528614"/>
                  </a:cubicBezTo>
                  <a:close/>
                  <a:moveTo>
                    <a:pt x="125165" y="1445791"/>
                  </a:moveTo>
                  <a:cubicBezTo>
                    <a:pt x="131252" y="1451179"/>
                    <a:pt x="137368" y="1456715"/>
                    <a:pt x="143247" y="1462147"/>
                  </a:cubicBezTo>
                  <a:cubicBezTo>
                    <a:pt x="137368" y="1467639"/>
                    <a:pt x="131237" y="1473250"/>
                    <a:pt x="125135" y="1478712"/>
                  </a:cubicBezTo>
                  <a:cubicBezTo>
                    <a:pt x="119048" y="1473324"/>
                    <a:pt x="112931" y="1467788"/>
                    <a:pt x="107052" y="1462356"/>
                  </a:cubicBezTo>
                  <a:cubicBezTo>
                    <a:pt x="112946" y="1456878"/>
                    <a:pt x="119077" y="1451268"/>
                    <a:pt x="125165" y="1445791"/>
                  </a:cubicBezTo>
                  <a:close/>
                  <a:moveTo>
                    <a:pt x="132755" y="1445136"/>
                  </a:moveTo>
                  <a:cubicBezTo>
                    <a:pt x="141044" y="1445672"/>
                    <a:pt x="149081" y="1447086"/>
                    <a:pt x="156820" y="1449274"/>
                  </a:cubicBezTo>
                  <a:cubicBezTo>
                    <a:pt x="153799" y="1452190"/>
                    <a:pt x="150614" y="1455227"/>
                    <a:pt x="147325" y="1458337"/>
                  </a:cubicBezTo>
                  <a:cubicBezTo>
                    <a:pt x="142116" y="1453530"/>
                    <a:pt x="137100" y="1449006"/>
                    <a:pt x="132755" y="1445136"/>
                  </a:cubicBezTo>
                  <a:close/>
                  <a:moveTo>
                    <a:pt x="147355" y="1465957"/>
                  </a:moveTo>
                  <a:cubicBezTo>
                    <a:pt x="150733" y="1469112"/>
                    <a:pt x="153993" y="1472193"/>
                    <a:pt x="157088" y="1475169"/>
                  </a:cubicBezTo>
                  <a:cubicBezTo>
                    <a:pt x="149245" y="1477402"/>
                    <a:pt x="141089" y="1478845"/>
                    <a:pt x="132680" y="1479381"/>
                  </a:cubicBezTo>
                  <a:cubicBezTo>
                    <a:pt x="137294" y="1475214"/>
                    <a:pt x="142295" y="1470645"/>
                    <a:pt x="147355" y="1465957"/>
                  </a:cubicBezTo>
                  <a:close/>
                  <a:moveTo>
                    <a:pt x="151448" y="1462132"/>
                  </a:moveTo>
                  <a:cubicBezTo>
                    <a:pt x="155362" y="1458471"/>
                    <a:pt x="159231" y="1454765"/>
                    <a:pt x="162922" y="1451164"/>
                  </a:cubicBezTo>
                  <a:cubicBezTo>
                    <a:pt x="171197" y="1454006"/>
                    <a:pt x="179070" y="1457712"/>
                    <a:pt x="186422" y="1462251"/>
                  </a:cubicBezTo>
                  <a:cubicBezTo>
                    <a:pt x="179144" y="1466746"/>
                    <a:pt x="171346" y="1470422"/>
                    <a:pt x="163160" y="1473250"/>
                  </a:cubicBezTo>
                  <a:cubicBezTo>
                    <a:pt x="159335" y="1469559"/>
                    <a:pt x="155377" y="1465808"/>
                    <a:pt x="151448" y="1462132"/>
                  </a:cubicBezTo>
                  <a:close/>
                  <a:moveTo>
                    <a:pt x="76051" y="1390308"/>
                  </a:moveTo>
                  <a:cubicBezTo>
                    <a:pt x="85755" y="1374368"/>
                    <a:pt x="102721" y="1363519"/>
                    <a:pt x="122247" y="1362522"/>
                  </a:cubicBezTo>
                  <a:cubicBezTo>
                    <a:pt x="121280" y="1382375"/>
                    <a:pt x="110594" y="1399624"/>
                    <a:pt x="94938" y="1409477"/>
                  </a:cubicBezTo>
                  <a:cubicBezTo>
                    <a:pt x="87273" y="1404670"/>
                    <a:pt x="80799" y="1398106"/>
                    <a:pt x="76051" y="1390308"/>
                  </a:cubicBezTo>
                  <a:close/>
                  <a:moveTo>
                    <a:pt x="89431" y="1412543"/>
                  </a:moveTo>
                  <a:cubicBezTo>
                    <a:pt x="82734" y="1415802"/>
                    <a:pt x="75352" y="1417752"/>
                    <a:pt x="67553" y="1418138"/>
                  </a:cubicBezTo>
                  <a:cubicBezTo>
                    <a:pt x="67940" y="1410221"/>
                    <a:pt x="69860" y="1402735"/>
                    <a:pt x="73030" y="1395948"/>
                  </a:cubicBezTo>
                  <a:cubicBezTo>
                    <a:pt x="77450" y="1402437"/>
                    <a:pt x="83016" y="1408078"/>
                    <a:pt x="89431" y="1412543"/>
                  </a:cubicBezTo>
                  <a:close/>
                  <a:moveTo>
                    <a:pt x="94908" y="1309762"/>
                  </a:moveTo>
                  <a:cubicBezTo>
                    <a:pt x="110594" y="1319614"/>
                    <a:pt x="121280" y="1336864"/>
                    <a:pt x="122247" y="1356702"/>
                  </a:cubicBezTo>
                  <a:cubicBezTo>
                    <a:pt x="102706" y="1355705"/>
                    <a:pt x="85740" y="1344841"/>
                    <a:pt x="76036" y="1328946"/>
                  </a:cubicBezTo>
                  <a:cubicBezTo>
                    <a:pt x="80769" y="1321147"/>
                    <a:pt x="87243" y="1314569"/>
                    <a:pt x="94908" y="1309762"/>
                  </a:cubicBezTo>
                  <a:close/>
                  <a:moveTo>
                    <a:pt x="73015" y="1323305"/>
                  </a:moveTo>
                  <a:cubicBezTo>
                    <a:pt x="69815" y="1316504"/>
                    <a:pt x="67910" y="1309018"/>
                    <a:pt x="67538" y="1301115"/>
                  </a:cubicBezTo>
                  <a:cubicBezTo>
                    <a:pt x="75337" y="1301502"/>
                    <a:pt x="82719" y="1303467"/>
                    <a:pt x="89401" y="1306711"/>
                  </a:cubicBezTo>
                  <a:cubicBezTo>
                    <a:pt x="82987" y="1311176"/>
                    <a:pt x="77420" y="1316816"/>
                    <a:pt x="73015" y="1323305"/>
                  </a:cubicBezTo>
                  <a:close/>
                  <a:moveTo>
                    <a:pt x="125165" y="1240497"/>
                  </a:moveTo>
                  <a:cubicBezTo>
                    <a:pt x="131252" y="1245885"/>
                    <a:pt x="137368" y="1251421"/>
                    <a:pt x="143247" y="1256854"/>
                  </a:cubicBezTo>
                  <a:cubicBezTo>
                    <a:pt x="137368" y="1262345"/>
                    <a:pt x="131222" y="1267956"/>
                    <a:pt x="125135" y="1273433"/>
                  </a:cubicBezTo>
                  <a:cubicBezTo>
                    <a:pt x="119048" y="1268045"/>
                    <a:pt x="112931" y="1262509"/>
                    <a:pt x="107052" y="1257077"/>
                  </a:cubicBezTo>
                  <a:cubicBezTo>
                    <a:pt x="112946" y="1251585"/>
                    <a:pt x="119077" y="1245959"/>
                    <a:pt x="125165" y="1240497"/>
                  </a:cubicBezTo>
                  <a:close/>
                  <a:moveTo>
                    <a:pt x="132755" y="1239828"/>
                  </a:moveTo>
                  <a:cubicBezTo>
                    <a:pt x="141044" y="1240363"/>
                    <a:pt x="149081" y="1241777"/>
                    <a:pt x="156820" y="1243965"/>
                  </a:cubicBezTo>
                  <a:cubicBezTo>
                    <a:pt x="153799" y="1246882"/>
                    <a:pt x="150614" y="1249918"/>
                    <a:pt x="147325" y="1253029"/>
                  </a:cubicBezTo>
                  <a:cubicBezTo>
                    <a:pt x="142116" y="1248236"/>
                    <a:pt x="137100" y="1243697"/>
                    <a:pt x="132755" y="1239828"/>
                  </a:cubicBezTo>
                  <a:close/>
                  <a:moveTo>
                    <a:pt x="147355" y="1260664"/>
                  </a:moveTo>
                  <a:cubicBezTo>
                    <a:pt x="150733" y="1263819"/>
                    <a:pt x="153993" y="1266899"/>
                    <a:pt x="157088" y="1269876"/>
                  </a:cubicBezTo>
                  <a:cubicBezTo>
                    <a:pt x="149245" y="1272108"/>
                    <a:pt x="141089" y="1273552"/>
                    <a:pt x="132680" y="1274088"/>
                  </a:cubicBezTo>
                  <a:cubicBezTo>
                    <a:pt x="137294" y="1269921"/>
                    <a:pt x="142295" y="1265352"/>
                    <a:pt x="147355" y="1260664"/>
                  </a:cubicBezTo>
                  <a:close/>
                  <a:moveTo>
                    <a:pt x="151448" y="1256839"/>
                  </a:moveTo>
                  <a:cubicBezTo>
                    <a:pt x="155362" y="1253178"/>
                    <a:pt x="159231" y="1249472"/>
                    <a:pt x="162922" y="1245870"/>
                  </a:cubicBezTo>
                  <a:cubicBezTo>
                    <a:pt x="171197" y="1248713"/>
                    <a:pt x="179070" y="1252419"/>
                    <a:pt x="186422" y="1256958"/>
                  </a:cubicBezTo>
                  <a:cubicBezTo>
                    <a:pt x="179144" y="1261452"/>
                    <a:pt x="171346" y="1265129"/>
                    <a:pt x="163160" y="1267956"/>
                  </a:cubicBezTo>
                  <a:cubicBezTo>
                    <a:pt x="159350" y="1264265"/>
                    <a:pt x="155377" y="1260500"/>
                    <a:pt x="151448" y="1256839"/>
                  </a:cubicBezTo>
                  <a:close/>
                  <a:moveTo>
                    <a:pt x="76051" y="1185014"/>
                  </a:moveTo>
                  <a:cubicBezTo>
                    <a:pt x="85755" y="1169075"/>
                    <a:pt x="102721" y="1158225"/>
                    <a:pt x="122247" y="1157228"/>
                  </a:cubicBezTo>
                  <a:cubicBezTo>
                    <a:pt x="121280" y="1177082"/>
                    <a:pt x="110594" y="1194331"/>
                    <a:pt x="94938" y="1204183"/>
                  </a:cubicBezTo>
                  <a:cubicBezTo>
                    <a:pt x="87273" y="1199376"/>
                    <a:pt x="80799" y="1192798"/>
                    <a:pt x="76051" y="1185014"/>
                  </a:cubicBezTo>
                  <a:close/>
                  <a:moveTo>
                    <a:pt x="89431" y="1207234"/>
                  </a:moveTo>
                  <a:cubicBezTo>
                    <a:pt x="82734" y="1210494"/>
                    <a:pt x="75352" y="1212443"/>
                    <a:pt x="67553" y="1212830"/>
                  </a:cubicBezTo>
                  <a:cubicBezTo>
                    <a:pt x="67940" y="1204928"/>
                    <a:pt x="69860" y="1197427"/>
                    <a:pt x="73030" y="1190640"/>
                  </a:cubicBezTo>
                  <a:cubicBezTo>
                    <a:pt x="77450" y="1197144"/>
                    <a:pt x="83016" y="1202769"/>
                    <a:pt x="89431" y="1207234"/>
                  </a:cubicBezTo>
                  <a:close/>
                  <a:moveTo>
                    <a:pt x="94908" y="1104454"/>
                  </a:moveTo>
                  <a:cubicBezTo>
                    <a:pt x="110594" y="1114306"/>
                    <a:pt x="121280" y="1131555"/>
                    <a:pt x="122247" y="1151394"/>
                  </a:cubicBezTo>
                  <a:cubicBezTo>
                    <a:pt x="102706" y="1150397"/>
                    <a:pt x="85740" y="1139532"/>
                    <a:pt x="76036" y="1123638"/>
                  </a:cubicBezTo>
                  <a:cubicBezTo>
                    <a:pt x="80769" y="1115854"/>
                    <a:pt x="87243" y="1109276"/>
                    <a:pt x="94908" y="1104454"/>
                  </a:cubicBezTo>
                  <a:close/>
                  <a:moveTo>
                    <a:pt x="73015" y="1118012"/>
                  </a:moveTo>
                  <a:cubicBezTo>
                    <a:pt x="69815" y="1111210"/>
                    <a:pt x="67910" y="1103724"/>
                    <a:pt x="67538" y="1095822"/>
                  </a:cubicBezTo>
                  <a:cubicBezTo>
                    <a:pt x="75337" y="1096209"/>
                    <a:pt x="82719" y="1098173"/>
                    <a:pt x="89401" y="1101418"/>
                  </a:cubicBezTo>
                  <a:cubicBezTo>
                    <a:pt x="82987" y="1105882"/>
                    <a:pt x="77420" y="1111508"/>
                    <a:pt x="73015" y="1118012"/>
                  </a:cubicBezTo>
                  <a:close/>
                  <a:moveTo>
                    <a:pt x="125165" y="1035204"/>
                  </a:moveTo>
                  <a:cubicBezTo>
                    <a:pt x="131252" y="1040591"/>
                    <a:pt x="137368" y="1046128"/>
                    <a:pt x="143247" y="1051560"/>
                  </a:cubicBezTo>
                  <a:cubicBezTo>
                    <a:pt x="137368" y="1057052"/>
                    <a:pt x="131222" y="1062663"/>
                    <a:pt x="125135" y="1068139"/>
                  </a:cubicBezTo>
                  <a:cubicBezTo>
                    <a:pt x="119048" y="1062752"/>
                    <a:pt x="112931" y="1057216"/>
                    <a:pt x="107052" y="1051783"/>
                  </a:cubicBezTo>
                  <a:cubicBezTo>
                    <a:pt x="112946" y="1046277"/>
                    <a:pt x="119077" y="1040666"/>
                    <a:pt x="125165" y="1035204"/>
                  </a:cubicBezTo>
                  <a:close/>
                  <a:moveTo>
                    <a:pt x="132755" y="1034534"/>
                  </a:moveTo>
                  <a:cubicBezTo>
                    <a:pt x="141044" y="1035070"/>
                    <a:pt x="149081" y="1036484"/>
                    <a:pt x="156820" y="1038671"/>
                  </a:cubicBezTo>
                  <a:cubicBezTo>
                    <a:pt x="153799" y="1041589"/>
                    <a:pt x="150614" y="1044624"/>
                    <a:pt x="147325" y="1047735"/>
                  </a:cubicBezTo>
                  <a:cubicBezTo>
                    <a:pt x="142116" y="1042928"/>
                    <a:pt x="137100" y="1038404"/>
                    <a:pt x="132755" y="1034534"/>
                  </a:cubicBezTo>
                  <a:close/>
                  <a:moveTo>
                    <a:pt x="147355" y="1055355"/>
                  </a:moveTo>
                  <a:cubicBezTo>
                    <a:pt x="150733" y="1058510"/>
                    <a:pt x="153993" y="1061591"/>
                    <a:pt x="157088" y="1064568"/>
                  </a:cubicBezTo>
                  <a:cubicBezTo>
                    <a:pt x="149245" y="1066800"/>
                    <a:pt x="141089" y="1068244"/>
                    <a:pt x="132680" y="1068779"/>
                  </a:cubicBezTo>
                  <a:cubicBezTo>
                    <a:pt x="137294" y="1064612"/>
                    <a:pt x="142295" y="1060058"/>
                    <a:pt x="147355" y="1055355"/>
                  </a:cubicBezTo>
                  <a:close/>
                  <a:moveTo>
                    <a:pt x="151448" y="1051545"/>
                  </a:moveTo>
                  <a:cubicBezTo>
                    <a:pt x="155362" y="1047884"/>
                    <a:pt x="159231" y="1044178"/>
                    <a:pt x="162922" y="1040576"/>
                  </a:cubicBezTo>
                  <a:cubicBezTo>
                    <a:pt x="171197" y="1043419"/>
                    <a:pt x="179070" y="1047125"/>
                    <a:pt x="186422" y="1051664"/>
                  </a:cubicBezTo>
                  <a:cubicBezTo>
                    <a:pt x="179144" y="1056159"/>
                    <a:pt x="171346" y="1059835"/>
                    <a:pt x="163160" y="1062663"/>
                  </a:cubicBezTo>
                  <a:cubicBezTo>
                    <a:pt x="159350" y="1058972"/>
                    <a:pt x="155377" y="1055206"/>
                    <a:pt x="151448" y="1051545"/>
                  </a:cubicBezTo>
                  <a:close/>
                  <a:moveTo>
                    <a:pt x="76051" y="979721"/>
                  </a:moveTo>
                  <a:cubicBezTo>
                    <a:pt x="85755" y="963781"/>
                    <a:pt x="102721" y="952932"/>
                    <a:pt x="122247" y="951934"/>
                  </a:cubicBezTo>
                  <a:cubicBezTo>
                    <a:pt x="121280" y="971788"/>
                    <a:pt x="110594" y="989037"/>
                    <a:pt x="94938" y="998890"/>
                  </a:cubicBezTo>
                  <a:cubicBezTo>
                    <a:pt x="87273" y="994068"/>
                    <a:pt x="80799" y="987504"/>
                    <a:pt x="76051" y="979721"/>
                  </a:cubicBezTo>
                  <a:close/>
                  <a:moveTo>
                    <a:pt x="89431" y="1001941"/>
                  </a:moveTo>
                  <a:cubicBezTo>
                    <a:pt x="82734" y="1005200"/>
                    <a:pt x="75352" y="1007150"/>
                    <a:pt x="67553" y="1007537"/>
                  </a:cubicBezTo>
                  <a:cubicBezTo>
                    <a:pt x="67940" y="999619"/>
                    <a:pt x="69860" y="992133"/>
                    <a:pt x="73030" y="985347"/>
                  </a:cubicBezTo>
                  <a:cubicBezTo>
                    <a:pt x="77450" y="991835"/>
                    <a:pt x="83016" y="997476"/>
                    <a:pt x="89431" y="1001941"/>
                  </a:cubicBezTo>
                  <a:close/>
                  <a:moveTo>
                    <a:pt x="94908" y="899160"/>
                  </a:moveTo>
                  <a:cubicBezTo>
                    <a:pt x="110594" y="909012"/>
                    <a:pt x="121280" y="926261"/>
                    <a:pt x="122247" y="946100"/>
                  </a:cubicBezTo>
                  <a:cubicBezTo>
                    <a:pt x="102706" y="945103"/>
                    <a:pt x="85740" y="934239"/>
                    <a:pt x="76036" y="918344"/>
                  </a:cubicBezTo>
                  <a:cubicBezTo>
                    <a:pt x="80769" y="910545"/>
                    <a:pt x="87243" y="903982"/>
                    <a:pt x="94908" y="899160"/>
                  </a:cubicBezTo>
                  <a:close/>
                  <a:moveTo>
                    <a:pt x="73015" y="912718"/>
                  </a:moveTo>
                  <a:cubicBezTo>
                    <a:pt x="69815" y="905917"/>
                    <a:pt x="67910" y="898431"/>
                    <a:pt x="67538" y="890528"/>
                  </a:cubicBezTo>
                  <a:cubicBezTo>
                    <a:pt x="75337" y="890915"/>
                    <a:pt x="82719" y="892879"/>
                    <a:pt x="89401" y="896124"/>
                  </a:cubicBezTo>
                  <a:cubicBezTo>
                    <a:pt x="82987" y="900574"/>
                    <a:pt x="77420" y="906214"/>
                    <a:pt x="73015" y="912718"/>
                  </a:cubicBezTo>
                  <a:close/>
                  <a:moveTo>
                    <a:pt x="125165" y="829895"/>
                  </a:moveTo>
                  <a:cubicBezTo>
                    <a:pt x="131252" y="835283"/>
                    <a:pt x="137368" y="840819"/>
                    <a:pt x="143247" y="846252"/>
                  </a:cubicBezTo>
                  <a:cubicBezTo>
                    <a:pt x="137368" y="851743"/>
                    <a:pt x="131222" y="857354"/>
                    <a:pt x="125135" y="862816"/>
                  </a:cubicBezTo>
                  <a:cubicBezTo>
                    <a:pt x="119048" y="857428"/>
                    <a:pt x="112931" y="851892"/>
                    <a:pt x="107052" y="846460"/>
                  </a:cubicBezTo>
                  <a:cubicBezTo>
                    <a:pt x="112946" y="840983"/>
                    <a:pt x="119077" y="835372"/>
                    <a:pt x="125165" y="829895"/>
                  </a:cubicBezTo>
                  <a:close/>
                  <a:moveTo>
                    <a:pt x="132755" y="829240"/>
                  </a:moveTo>
                  <a:cubicBezTo>
                    <a:pt x="141044" y="829776"/>
                    <a:pt x="149081" y="831190"/>
                    <a:pt x="156820" y="833378"/>
                  </a:cubicBezTo>
                  <a:cubicBezTo>
                    <a:pt x="153799" y="836295"/>
                    <a:pt x="150614" y="839331"/>
                    <a:pt x="147325" y="842442"/>
                  </a:cubicBezTo>
                  <a:cubicBezTo>
                    <a:pt x="142116" y="837635"/>
                    <a:pt x="137100" y="833110"/>
                    <a:pt x="132755" y="829240"/>
                  </a:cubicBezTo>
                  <a:close/>
                  <a:moveTo>
                    <a:pt x="147355" y="850062"/>
                  </a:moveTo>
                  <a:cubicBezTo>
                    <a:pt x="150733" y="853217"/>
                    <a:pt x="153993" y="856312"/>
                    <a:pt x="157088" y="859274"/>
                  </a:cubicBezTo>
                  <a:cubicBezTo>
                    <a:pt x="149245" y="861507"/>
                    <a:pt x="141089" y="862950"/>
                    <a:pt x="132680" y="863486"/>
                  </a:cubicBezTo>
                  <a:cubicBezTo>
                    <a:pt x="137294" y="859319"/>
                    <a:pt x="142295" y="854750"/>
                    <a:pt x="147355" y="850062"/>
                  </a:cubicBezTo>
                  <a:close/>
                  <a:moveTo>
                    <a:pt x="151448" y="846252"/>
                  </a:moveTo>
                  <a:cubicBezTo>
                    <a:pt x="155362" y="842590"/>
                    <a:pt x="159231" y="838885"/>
                    <a:pt x="162922" y="835283"/>
                  </a:cubicBezTo>
                  <a:cubicBezTo>
                    <a:pt x="171197" y="838125"/>
                    <a:pt x="179070" y="841831"/>
                    <a:pt x="186422" y="846371"/>
                  </a:cubicBezTo>
                  <a:cubicBezTo>
                    <a:pt x="179144" y="850865"/>
                    <a:pt x="171346" y="854541"/>
                    <a:pt x="163160" y="857369"/>
                  </a:cubicBezTo>
                  <a:cubicBezTo>
                    <a:pt x="159335" y="853663"/>
                    <a:pt x="155377" y="849913"/>
                    <a:pt x="151448" y="846252"/>
                  </a:cubicBezTo>
                  <a:close/>
                  <a:moveTo>
                    <a:pt x="76051" y="774412"/>
                  </a:moveTo>
                  <a:cubicBezTo>
                    <a:pt x="85755" y="758473"/>
                    <a:pt x="102721" y="747623"/>
                    <a:pt x="122247" y="746626"/>
                  </a:cubicBezTo>
                  <a:cubicBezTo>
                    <a:pt x="121280" y="766480"/>
                    <a:pt x="110594" y="783729"/>
                    <a:pt x="94938" y="793581"/>
                  </a:cubicBezTo>
                  <a:cubicBezTo>
                    <a:pt x="87273" y="788774"/>
                    <a:pt x="80799" y="782211"/>
                    <a:pt x="76051" y="774412"/>
                  </a:cubicBezTo>
                  <a:close/>
                  <a:moveTo>
                    <a:pt x="89431" y="796647"/>
                  </a:moveTo>
                  <a:cubicBezTo>
                    <a:pt x="82734" y="799907"/>
                    <a:pt x="75352" y="801856"/>
                    <a:pt x="67553" y="802243"/>
                  </a:cubicBezTo>
                  <a:cubicBezTo>
                    <a:pt x="67940" y="794325"/>
                    <a:pt x="69860" y="786839"/>
                    <a:pt x="73030" y="780053"/>
                  </a:cubicBezTo>
                  <a:cubicBezTo>
                    <a:pt x="77450" y="786542"/>
                    <a:pt x="83016" y="792182"/>
                    <a:pt x="89431" y="796647"/>
                  </a:cubicBezTo>
                  <a:close/>
                  <a:moveTo>
                    <a:pt x="94908" y="693866"/>
                  </a:moveTo>
                  <a:cubicBezTo>
                    <a:pt x="110594" y="703719"/>
                    <a:pt x="121280" y="720968"/>
                    <a:pt x="122247" y="740807"/>
                  </a:cubicBezTo>
                  <a:cubicBezTo>
                    <a:pt x="102706" y="739810"/>
                    <a:pt x="85740" y="728945"/>
                    <a:pt x="76036" y="713051"/>
                  </a:cubicBezTo>
                  <a:cubicBezTo>
                    <a:pt x="80769" y="705252"/>
                    <a:pt x="87243" y="698674"/>
                    <a:pt x="94908" y="693866"/>
                  </a:cubicBezTo>
                  <a:close/>
                  <a:moveTo>
                    <a:pt x="73015" y="707425"/>
                  </a:moveTo>
                  <a:cubicBezTo>
                    <a:pt x="69815" y="700623"/>
                    <a:pt x="67910" y="693137"/>
                    <a:pt x="67538" y="685234"/>
                  </a:cubicBezTo>
                  <a:cubicBezTo>
                    <a:pt x="75337" y="685621"/>
                    <a:pt x="82719" y="687586"/>
                    <a:pt x="89401" y="690830"/>
                  </a:cubicBezTo>
                  <a:cubicBezTo>
                    <a:pt x="82987" y="695280"/>
                    <a:pt x="77420" y="700921"/>
                    <a:pt x="73015" y="707425"/>
                  </a:cubicBezTo>
                  <a:close/>
                  <a:moveTo>
                    <a:pt x="125165" y="624602"/>
                  </a:moveTo>
                  <a:cubicBezTo>
                    <a:pt x="131252" y="629990"/>
                    <a:pt x="137368" y="635526"/>
                    <a:pt x="143247" y="640958"/>
                  </a:cubicBezTo>
                  <a:cubicBezTo>
                    <a:pt x="137368" y="646450"/>
                    <a:pt x="131222" y="652061"/>
                    <a:pt x="125135" y="657538"/>
                  </a:cubicBezTo>
                  <a:cubicBezTo>
                    <a:pt x="119048" y="652150"/>
                    <a:pt x="112931" y="646614"/>
                    <a:pt x="107052" y="641181"/>
                  </a:cubicBezTo>
                  <a:cubicBezTo>
                    <a:pt x="112946" y="635689"/>
                    <a:pt x="119077" y="630064"/>
                    <a:pt x="125165" y="624602"/>
                  </a:cubicBezTo>
                  <a:close/>
                  <a:moveTo>
                    <a:pt x="132755" y="623947"/>
                  </a:moveTo>
                  <a:cubicBezTo>
                    <a:pt x="141044" y="624483"/>
                    <a:pt x="149081" y="625897"/>
                    <a:pt x="156820" y="628085"/>
                  </a:cubicBezTo>
                  <a:cubicBezTo>
                    <a:pt x="153799" y="631001"/>
                    <a:pt x="150614" y="634038"/>
                    <a:pt x="147325" y="637148"/>
                  </a:cubicBezTo>
                  <a:cubicBezTo>
                    <a:pt x="142116" y="632341"/>
                    <a:pt x="137100" y="627817"/>
                    <a:pt x="132755" y="623947"/>
                  </a:cubicBezTo>
                  <a:close/>
                  <a:moveTo>
                    <a:pt x="147355" y="644768"/>
                  </a:moveTo>
                  <a:cubicBezTo>
                    <a:pt x="150733" y="647923"/>
                    <a:pt x="153993" y="651019"/>
                    <a:pt x="157088" y="653980"/>
                  </a:cubicBezTo>
                  <a:cubicBezTo>
                    <a:pt x="149245" y="656213"/>
                    <a:pt x="141089" y="657656"/>
                    <a:pt x="132680" y="658192"/>
                  </a:cubicBezTo>
                  <a:cubicBezTo>
                    <a:pt x="137294" y="654025"/>
                    <a:pt x="142295" y="649456"/>
                    <a:pt x="147355" y="644768"/>
                  </a:cubicBezTo>
                  <a:close/>
                  <a:moveTo>
                    <a:pt x="151448" y="640943"/>
                  </a:moveTo>
                  <a:cubicBezTo>
                    <a:pt x="155362" y="637282"/>
                    <a:pt x="159231" y="633576"/>
                    <a:pt x="162922" y="629975"/>
                  </a:cubicBezTo>
                  <a:cubicBezTo>
                    <a:pt x="171197" y="632817"/>
                    <a:pt x="179070" y="636523"/>
                    <a:pt x="186422" y="641062"/>
                  </a:cubicBezTo>
                  <a:cubicBezTo>
                    <a:pt x="179144" y="645557"/>
                    <a:pt x="171346" y="649233"/>
                    <a:pt x="163160" y="652061"/>
                  </a:cubicBezTo>
                  <a:cubicBezTo>
                    <a:pt x="159350" y="648370"/>
                    <a:pt x="155377" y="644619"/>
                    <a:pt x="151448" y="640943"/>
                  </a:cubicBezTo>
                  <a:close/>
                  <a:moveTo>
                    <a:pt x="76051" y="569119"/>
                  </a:moveTo>
                  <a:cubicBezTo>
                    <a:pt x="85755" y="553179"/>
                    <a:pt x="102721" y="542330"/>
                    <a:pt x="122247" y="541333"/>
                  </a:cubicBezTo>
                  <a:cubicBezTo>
                    <a:pt x="121280" y="561186"/>
                    <a:pt x="110594" y="578435"/>
                    <a:pt x="94938" y="588288"/>
                  </a:cubicBezTo>
                  <a:cubicBezTo>
                    <a:pt x="87273" y="583481"/>
                    <a:pt x="80799" y="576917"/>
                    <a:pt x="76051" y="569119"/>
                  </a:cubicBezTo>
                  <a:close/>
                  <a:moveTo>
                    <a:pt x="89431" y="591354"/>
                  </a:moveTo>
                  <a:cubicBezTo>
                    <a:pt x="82734" y="594613"/>
                    <a:pt x="75352" y="596563"/>
                    <a:pt x="67553" y="596950"/>
                  </a:cubicBezTo>
                  <a:cubicBezTo>
                    <a:pt x="67940" y="589032"/>
                    <a:pt x="69860" y="581546"/>
                    <a:pt x="73030" y="574759"/>
                  </a:cubicBezTo>
                  <a:cubicBezTo>
                    <a:pt x="77450" y="581248"/>
                    <a:pt x="83016" y="586874"/>
                    <a:pt x="89431" y="591354"/>
                  </a:cubicBezTo>
                  <a:close/>
                  <a:moveTo>
                    <a:pt x="94908" y="488573"/>
                  </a:moveTo>
                  <a:cubicBezTo>
                    <a:pt x="110594" y="498425"/>
                    <a:pt x="121280" y="515675"/>
                    <a:pt x="122247" y="535513"/>
                  </a:cubicBezTo>
                  <a:cubicBezTo>
                    <a:pt x="102706" y="534516"/>
                    <a:pt x="85740" y="523652"/>
                    <a:pt x="76036" y="507757"/>
                  </a:cubicBezTo>
                  <a:cubicBezTo>
                    <a:pt x="80769" y="499958"/>
                    <a:pt x="87243" y="493380"/>
                    <a:pt x="94908" y="488573"/>
                  </a:cubicBezTo>
                  <a:close/>
                  <a:moveTo>
                    <a:pt x="73015" y="502116"/>
                  </a:moveTo>
                  <a:cubicBezTo>
                    <a:pt x="69815" y="495315"/>
                    <a:pt x="67910" y="487829"/>
                    <a:pt x="67538" y="479926"/>
                  </a:cubicBezTo>
                  <a:cubicBezTo>
                    <a:pt x="75337" y="480313"/>
                    <a:pt x="82719" y="482278"/>
                    <a:pt x="89401" y="485522"/>
                  </a:cubicBezTo>
                  <a:cubicBezTo>
                    <a:pt x="82987" y="489987"/>
                    <a:pt x="77420" y="495627"/>
                    <a:pt x="73015" y="502116"/>
                  </a:cubicBezTo>
                  <a:close/>
                  <a:moveTo>
                    <a:pt x="125165" y="419308"/>
                  </a:moveTo>
                  <a:cubicBezTo>
                    <a:pt x="130939" y="424413"/>
                    <a:pt x="136743" y="429667"/>
                    <a:pt x="142339" y="434831"/>
                  </a:cubicBezTo>
                  <a:cubicBezTo>
                    <a:pt x="136624" y="440159"/>
                    <a:pt x="130686" y="445591"/>
                    <a:pt x="124792" y="450890"/>
                  </a:cubicBezTo>
                  <a:cubicBezTo>
                    <a:pt x="119018" y="445785"/>
                    <a:pt x="113214" y="440531"/>
                    <a:pt x="107618" y="435367"/>
                  </a:cubicBezTo>
                  <a:cubicBezTo>
                    <a:pt x="113333" y="430039"/>
                    <a:pt x="119271" y="424607"/>
                    <a:pt x="125165" y="419308"/>
                  </a:cubicBezTo>
                  <a:close/>
                  <a:moveTo>
                    <a:pt x="132755" y="418639"/>
                  </a:moveTo>
                  <a:cubicBezTo>
                    <a:pt x="140553" y="419144"/>
                    <a:pt x="148158" y="420410"/>
                    <a:pt x="155481" y="422389"/>
                  </a:cubicBezTo>
                  <a:cubicBezTo>
                    <a:pt x="152579" y="425172"/>
                    <a:pt x="149557" y="428059"/>
                    <a:pt x="146417" y="431006"/>
                  </a:cubicBezTo>
                  <a:cubicBezTo>
                    <a:pt x="141536" y="426527"/>
                    <a:pt x="136847" y="422285"/>
                    <a:pt x="132755" y="418639"/>
                  </a:cubicBezTo>
                  <a:close/>
                  <a:moveTo>
                    <a:pt x="146447" y="438626"/>
                  </a:moveTo>
                  <a:cubicBezTo>
                    <a:pt x="149721" y="441677"/>
                    <a:pt x="152891" y="444669"/>
                    <a:pt x="155912" y="447571"/>
                  </a:cubicBezTo>
                  <a:cubicBezTo>
                    <a:pt x="148322" y="449669"/>
                    <a:pt x="140434" y="451024"/>
                    <a:pt x="132323" y="451544"/>
                  </a:cubicBezTo>
                  <a:cubicBezTo>
                    <a:pt x="136788" y="447526"/>
                    <a:pt x="141580" y="443151"/>
                    <a:pt x="146447" y="438626"/>
                  </a:cubicBezTo>
                  <a:close/>
                  <a:moveTo>
                    <a:pt x="150540" y="434816"/>
                  </a:moveTo>
                  <a:cubicBezTo>
                    <a:pt x="154305" y="431289"/>
                    <a:pt x="158041" y="427732"/>
                    <a:pt x="161642" y="424250"/>
                  </a:cubicBezTo>
                  <a:cubicBezTo>
                    <a:pt x="169887" y="426973"/>
                    <a:pt x="177745" y="430590"/>
                    <a:pt x="185083" y="434995"/>
                  </a:cubicBezTo>
                  <a:cubicBezTo>
                    <a:pt x="177850" y="439355"/>
                    <a:pt x="170140" y="442957"/>
                    <a:pt x="162029" y="445696"/>
                  </a:cubicBezTo>
                  <a:cubicBezTo>
                    <a:pt x="158279" y="442049"/>
                    <a:pt x="154394" y="438388"/>
                    <a:pt x="150540" y="434816"/>
                  </a:cubicBezTo>
                  <a:close/>
                  <a:moveTo>
                    <a:pt x="75709" y="362471"/>
                  </a:moveTo>
                  <a:cubicBezTo>
                    <a:pt x="85412" y="346532"/>
                    <a:pt x="102379" y="335682"/>
                    <a:pt x="121905" y="334685"/>
                  </a:cubicBezTo>
                  <a:cubicBezTo>
                    <a:pt x="120938" y="354538"/>
                    <a:pt x="110252" y="371788"/>
                    <a:pt x="94595" y="381640"/>
                  </a:cubicBezTo>
                  <a:cubicBezTo>
                    <a:pt x="86916" y="376833"/>
                    <a:pt x="80456" y="370270"/>
                    <a:pt x="75709" y="362471"/>
                  </a:cubicBezTo>
                  <a:close/>
                  <a:moveTo>
                    <a:pt x="89089" y="384706"/>
                  </a:moveTo>
                  <a:cubicBezTo>
                    <a:pt x="82391" y="387965"/>
                    <a:pt x="75009" y="389915"/>
                    <a:pt x="67211" y="390302"/>
                  </a:cubicBezTo>
                  <a:cubicBezTo>
                    <a:pt x="67598" y="382384"/>
                    <a:pt x="69518" y="374898"/>
                    <a:pt x="72688" y="368112"/>
                  </a:cubicBezTo>
                  <a:cubicBezTo>
                    <a:pt x="77108" y="374600"/>
                    <a:pt x="82674" y="380226"/>
                    <a:pt x="89089" y="384706"/>
                  </a:cubicBezTo>
                  <a:close/>
                  <a:moveTo>
                    <a:pt x="94551" y="281910"/>
                  </a:moveTo>
                  <a:cubicBezTo>
                    <a:pt x="110237" y="291763"/>
                    <a:pt x="120923" y="309012"/>
                    <a:pt x="121890" y="328851"/>
                  </a:cubicBezTo>
                  <a:cubicBezTo>
                    <a:pt x="102349" y="327854"/>
                    <a:pt x="85383" y="316989"/>
                    <a:pt x="75679" y="301094"/>
                  </a:cubicBezTo>
                  <a:cubicBezTo>
                    <a:pt x="80427" y="293311"/>
                    <a:pt x="86886" y="286732"/>
                    <a:pt x="94551" y="281910"/>
                  </a:cubicBezTo>
                  <a:close/>
                  <a:moveTo>
                    <a:pt x="72673" y="295469"/>
                  </a:moveTo>
                  <a:cubicBezTo>
                    <a:pt x="69473" y="288667"/>
                    <a:pt x="67568" y="281181"/>
                    <a:pt x="67196" y="273278"/>
                  </a:cubicBezTo>
                  <a:cubicBezTo>
                    <a:pt x="74995" y="273665"/>
                    <a:pt x="82376" y="275630"/>
                    <a:pt x="89059" y="278874"/>
                  </a:cubicBezTo>
                  <a:cubicBezTo>
                    <a:pt x="82644" y="283339"/>
                    <a:pt x="77078" y="288979"/>
                    <a:pt x="72673" y="295469"/>
                  </a:cubicBezTo>
                  <a:close/>
                  <a:moveTo>
                    <a:pt x="124822" y="212660"/>
                  </a:moveTo>
                  <a:cubicBezTo>
                    <a:pt x="130537" y="217721"/>
                    <a:pt x="136282" y="222915"/>
                    <a:pt x="141818" y="228005"/>
                  </a:cubicBezTo>
                  <a:cubicBezTo>
                    <a:pt x="136371" y="232991"/>
                    <a:pt x="130746" y="238065"/>
                    <a:pt x="125150" y="243022"/>
                  </a:cubicBezTo>
                  <a:cubicBezTo>
                    <a:pt x="119435" y="238036"/>
                    <a:pt x="113690" y="232931"/>
                    <a:pt x="108153" y="227900"/>
                  </a:cubicBezTo>
                  <a:cubicBezTo>
                    <a:pt x="113586" y="222840"/>
                    <a:pt x="119226" y="217691"/>
                    <a:pt x="124822" y="212660"/>
                  </a:cubicBezTo>
                  <a:close/>
                  <a:moveTo>
                    <a:pt x="132412" y="211991"/>
                  </a:moveTo>
                  <a:cubicBezTo>
                    <a:pt x="140181" y="212497"/>
                    <a:pt x="147742" y="213747"/>
                    <a:pt x="155034" y="215711"/>
                  </a:cubicBezTo>
                  <a:cubicBezTo>
                    <a:pt x="152117" y="218465"/>
                    <a:pt x="149066" y="221322"/>
                    <a:pt x="145941" y="224224"/>
                  </a:cubicBezTo>
                  <a:cubicBezTo>
                    <a:pt x="141104" y="219789"/>
                    <a:pt x="136461" y="215607"/>
                    <a:pt x="132412" y="211991"/>
                  </a:cubicBezTo>
                  <a:close/>
                  <a:moveTo>
                    <a:pt x="145926" y="231815"/>
                  </a:moveTo>
                  <a:cubicBezTo>
                    <a:pt x="148977" y="234657"/>
                    <a:pt x="151954" y="237455"/>
                    <a:pt x="154796" y="240179"/>
                  </a:cubicBezTo>
                  <a:cubicBezTo>
                    <a:pt x="147682" y="242024"/>
                    <a:pt x="140315" y="243185"/>
                    <a:pt x="132755" y="243676"/>
                  </a:cubicBezTo>
                  <a:cubicBezTo>
                    <a:pt x="136922" y="239970"/>
                    <a:pt x="141387" y="235952"/>
                    <a:pt x="145926" y="231815"/>
                  </a:cubicBezTo>
                  <a:close/>
                  <a:moveTo>
                    <a:pt x="150049" y="228034"/>
                  </a:moveTo>
                  <a:cubicBezTo>
                    <a:pt x="153829" y="224552"/>
                    <a:pt x="157594" y="221025"/>
                    <a:pt x="161226" y="217572"/>
                  </a:cubicBezTo>
                  <a:cubicBezTo>
                    <a:pt x="169322" y="220236"/>
                    <a:pt x="177016" y="223763"/>
                    <a:pt x="184249" y="228049"/>
                  </a:cubicBezTo>
                  <a:cubicBezTo>
                    <a:pt x="176957" y="232276"/>
                    <a:pt x="169173" y="235759"/>
                    <a:pt x="161002" y="238363"/>
                  </a:cubicBezTo>
                  <a:cubicBezTo>
                    <a:pt x="157401" y="234910"/>
                    <a:pt x="153710" y="231428"/>
                    <a:pt x="150049" y="228034"/>
                  </a:cubicBezTo>
                  <a:close/>
                  <a:moveTo>
                    <a:pt x="76066" y="155942"/>
                  </a:moveTo>
                  <a:cubicBezTo>
                    <a:pt x="85770" y="140256"/>
                    <a:pt x="102721" y="129585"/>
                    <a:pt x="122247" y="128602"/>
                  </a:cubicBezTo>
                  <a:cubicBezTo>
                    <a:pt x="121265" y="148129"/>
                    <a:pt x="110579" y="165095"/>
                    <a:pt x="94938" y="174799"/>
                  </a:cubicBezTo>
                  <a:cubicBezTo>
                    <a:pt x="87273" y="170066"/>
                    <a:pt x="80814" y="163607"/>
                    <a:pt x="76066" y="155942"/>
                  </a:cubicBezTo>
                  <a:close/>
                  <a:moveTo>
                    <a:pt x="89371" y="177835"/>
                  </a:moveTo>
                  <a:cubicBezTo>
                    <a:pt x="82689" y="181019"/>
                    <a:pt x="75322" y="182939"/>
                    <a:pt x="67553" y="183311"/>
                  </a:cubicBezTo>
                  <a:cubicBezTo>
                    <a:pt x="67940" y="175543"/>
                    <a:pt x="69860" y="168176"/>
                    <a:pt x="73030" y="161508"/>
                  </a:cubicBezTo>
                  <a:cubicBezTo>
                    <a:pt x="77435" y="167893"/>
                    <a:pt x="82987" y="173444"/>
                    <a:pt x="89371" y="177835"/>
                  </a:cubicBezTo>
                  <a:close/>
                  <a:moveTo>
                    <a:pt x="94908" y="76602"/>
                  </a:moveTo>
                  <a:cubicBezTo>
                    <a:pt x="110594" y="86305"/>
                    <a:pt x="121265" y="103257"/>
                    <a:pt x="122247" y="122768"/>
                  </a:cubicBezTo>
                  <a:cubicBezTo>
                    <a:pt x="102721" y="121786"/>
                    <a:pt x="85755" y="111100"/>
                    <a:pt x="76051" y="95458"/>
                  </a:cubicBezTo>
                  <a:cubicBezTo>
                    <a:pt x="80784" y="87809"/>
                    <a:pt x="87243" y="81334"/>
                    <a:pt x="94908" y="76602"/>
                  </a:cubicBezTo>
                  <a:close/>
                  <a:moveTo>
                    <a:pt x="73000" y="89907"/>
                  </a:moveTo>
                  <a:cubicBezTo>
                    <a:pt x="69815" y="83225"/>
                    <a:pt x="67895" y="75858"/>
                    <a:pt x="67523" y="68089"/>
                  </a:cubicBezTo>
                  <a:cubicBezTo>
                    <a:pt x="75292" y="68476"/>
                    <a:pt x="82659" y="70396"/>
                    <a:pt x="89327" y="73566"/>
                  </a:cubicBezTo>
                  <a:cubicBezTo>
                    <a:pt x="82942" y="77971"/>
                    <a:pt x="77406" y="83522"/>
                    <a:pt x="73000" y="89907"/>
                  </a:cubicBezTo>
                  <a:close/>
                  <a:moveTo>
                    <a:pt x="174248" y="95428"/>
                  </a:moveTo>
                  <a:cubicBezTo>
                    <a:pt x="164544" y="111115"/>
                    <a:pt x="147593" y="121786"/>
                    <a:pt x="128081" y="122768"/>
                  </a:cubicBezTo>
                  <a:cubicBezTo>
                    <a:pt x="129064" y="103242"/>
                    <a:pt x="139750" y="86276"/>
                    <a:pt x="155392" y="76572"/>
                  </a:cubicBezTo>
                  <a:cubicBezTo>
                    <a:pt x="163041" y="81320"/>
                    <a:pt x="169500" y="87764"/>
                    <a:pt x="174248" y="95428"/>
                  </a:cubicBezTo>
                  <a:close/>
                  <a:moveTo>
                    <a:pt x="160943" y="73536"/>
                  </a:moveTo>
                  <a:cubicBezTo>
                    <a:pt x="167625" y="70351"/>
                    <a:pt x="174992" y="68431"/>
                    <a:pt x="182761" y="68059"/>
                  </a:cubicBezTo>
                  <a:cubicBezTo>
                    <a:pt x="182374" y="75828"/>
                    <a:pt x="180454" y="83195"/>
                    <a:pt x="177284" y="89862"/>
                  </a:cubicBezTo>
                  <a:cubicBezTo>
                    <a:pt x="172879" y="83478"/>
                    <a:pt x="167327" y="77941"/>
                    <a:pt x="160943" y="73536"/>
                  </a:cubicBezTo>
                  <a:close/>
                  <a:moveTo>
                    <a:pt x="177284" y="100995"/>
                  </a:moveTo>
                  <a:cubicBezTo>
                    <a:pt x="180856" y="108496"/>
                    <a:pt x="182910" y="116845"/>
                    <a:pt x="182910" y="125685"/>
                  </a:cubicBezTo>
                  <a:cubicBezTo>
                    <a:pt x="182910" y="134526"/>
                    <a:pt x="180856" y="142875"/>
                    <a:pt x="177284" y="150376"/>
                  </a:cubicBezTo>
                  <a:cubicBezTo>
                    <a:pt x="169262" y="138752"/>
                    <a:pt x="157460" y="129912"/>
                    <a:pt x="143664" y="125685"/>
                  </a:cubicBezTo>
                  <a:cubicBezTo>
                    <a:pt x="157460" y="121459"/>
                    <a:pt x="169262" y="112633"/>
                    <a:pt x="177284" y="100995"/>
                  </a:cubicBezTo>
                  <a:close/>
                  <a:moveTo>
                    <a:pt x="125150" y="107186"/>
                  </a:moveTo>
                  <a:cubicBezTo>
                    <a:pt x="120923" y="93390"/>
                    <a:pt x="112097" y="81588"/>
                    <a:pt x="100459" y="73566"/>
                  </a:cubicBezTo>
                  <a:cubicBezTo>
                    <a:pt x="107960" y="69994"/>
                    <a:pt x="116309" y="67940"/>
                    <a:pt x="125150" y="67940"/>
                  </a:cubicBezTo>
                  <a:cubicBezTo>
                    <a:pt x="133990" y="67940"/>
                    <a:pt x="142339" y="69994"/>
                    <a:pt x="149840" y="73566"/>
                  </a:cubicBezTo>
                  <a:cubicBezTo>
                    <a:pt x="138217" y="81588"/>
                    <a:pt x="129391" y="93390"/>
                    <a:pt x="125150" y="107186"/>
                  </a:cubicBezTo>
                  <a:close/>
                  <a:moveTo>
                    <a:pt x="106650" y="125685"/>
                  </a:moveTo>
                  <a:cubicBezTo>
                    <a:pt x="92854" y="129912"/>
                    <a:pt x="81052" y="138738"/>
                    <a:pt x="73030" y="150376"/>
                  </a:cubicBezTo>
                  <a:cubicBezTo>
                    <a:pt x="69458" y="142875"/>
                    <a:pt x="67404" y="134526"/>
                    <a:pt x="67404" y="125685"/>
                  </a:cubicBezTo>
                  <a:cubicBezTo>
                    <a:pt x="67404" y="116845"/>
                    <a:pt x="69458" y="108496"/>
                    <a:pt x="73030" y="100995"/>
                  </a:cubicBezTo>
                  <a:cubicBezTo>
                    <a:pt x="81052" y="112633"/>
                    <a:pt x="92854" y="121459"/>
                    <a:pt x="106650" y="125685"/>
                  </a:cubicBezTo>
                  <a:close/>
                  <a:moveTo>
                    <a:pt x="125150" y="144185"/>
                  </a:moveTo>
                  <a:cubicBezTo>
                    <a:pt x="129376" y="157981"/>
                    <a:pt x="138202" y="169783"/>
                    <a:pt x="149840" y="177805"/>
                  </a:cubicBezTo>
                  <a:cubicBezTo>
                    <a:pt x="142339" y="181377"/>
                    <a:pt x="133990" y="183431"/>
                    <a:pt x="125150" y="183431"/>
                  </a:cubicBezTo>
                  <a:cubicBezTo>
                    <a:pt x="116309" y="183431"/>
                    <a:pt x="107960" y="181377"/>
                    <a:pt x="100459" y="177805"/>
                  </a:cubicBezTo>
                  <a:cubicBezTo>
                    <a:pt x="112097" y="169783"/>
                    <a:pt x="120923" y="157996"/>
                    <a:pt x="125150" y="144185"/>
                  </a:cubicBezTo>
                  <a:close/>
                  <a:moveTo>
                    <a:pt x="128067" y="128602"/>
                  </a:moveTo>
                  <a:cubicBezTo>
                    <a:pt x="147593" y="129585"/>
                    <a:pt x="164559" y="140271"/>
                    <a:pt x="174263" y="155912"/>
                  </a:cubicBezTo>
                  <a:cubicBezTo>
                    <a:pt x="169530" y="163577"/>
                    <a:pt x="163071" y="170036"/>
                    <a:pt x="155406" y="174784"/>
                  </a:cubicBezTo>
                  <a:cubicBezTo>
                    <a:pt x="139735" y="165080"/>
                    <a:pt x="129049" y="148114"/>
                    <a:pt x="128067" y="128602"/>
                  </a:cubicBezTo>
                  <a:close/>
                  <a:moveTo>
                    <a:pt x="177299" y="161464"/>
                  </a:moveTo>
                  <a:cubicBezTo>
                    <a:pt x="180484" y="168146"/>
                    <a:pt x="182404" y="175513"/>
                    <a:pt x="182776" y="183282"/>
                  </a:cubicBezTo>
                  <a:cubicBezTo>
                    <a:pt x="175007" y="182895"/>
                    <a:pt x="167640" y="180975"/>
                    <a:pt x="160973" y="177805"/>
                  </a:cubicBezTo>
                  <a:cubicBezTo>
                    <a:pt x="167372" y="173400"/>
                    <a:pt x="172909" y="167863"/>
                    <a:pt x="177299" y="161464"/>
                  </a:cubicBezTo>
                  <a:close/>
                  <a:moveTo>
                    <a:pt x="187747" y="188387"/>
                  </a:moveTo>
                  <a:cubicBezTo>
                    <a:pt x="192658" y="186154"/>
                    <a:pt x="201930" y="177612"/>
                    <a:pt x="212065" y="167223"/>
                  </a:cubicBezTo>
                  <a:cubicBezTo>
                    <a:pt x="215176" y="175468"/>
                    <a:pt x="219179" y="183282"/>
                    <a:pt x="223927" y="190604"/>
                  </a:cubicBezTo>
                  <a:cubicBezTo>
                    <a:pt x="214938" y="204222"/>
                    <a:pt x="203225" y="215875"/>
                    <a:pt x="189548" y="224790"/>
                  </a:cubicBezTo>
                  <a:cubicBezTo>
                    <a:pt x="182076" y="220117"/>
                    <a:pt x="174084" y="216247"/>
                    <a:pt x="165690" y="213256"/>
                  </a:cubicBezTo>
                  <a:cubicBezTo>
                    <a:pt x="176540" y="202689"/>
                    <a:pt x="185321" y="193283"/>
                    <a:pt x="187747" y="188387"/>
                  </a:cubicBezTo>
                  <a:close/>
                  <a:moveTo>
                    <a:pt x="267191" y="187374"/>
                  </a:moveTo>
                  <a:cubicBezTo>
                    <a:pt x="269736" y="192762"/>
                    <a:pt x="281508" y="206737"/>
                    <a:pt x="323701" y="242739"/>
                  </a:cubicBezTo>
                  <a:cubicBezTo>
                    <a:pt x="284917" y="240328"/>
                    <a:pt x="251014" y="220191"/>
                    <a:pt x="230520" y="190574"/>
                  </a:cubicBezTo>
                  <a:cubicBezTo>
                    <a:pt x="235282" y="182865"/>
                    <a:pt x="239212" y="174590"/>
                    <a:pt x="242203" y="165899"/>
                  </a:cubicBezTo>
                  <a:cubicBezTo>
                    <a:pt x="252710" y="176346"/>
                    <a:pt x="262280" y="185023"/>
                    <a:pt x="267191" y="187374"/>
                  </a:cubicBezTo>
                  <a:close/>
                  <a:moveTo>
                    <a:pt x="300439" y="75635"/>
                  </a:moveTo>
                  <a:cubicBezTo>
                    <a:pt x="316602" y="85338"/>
                    <a:pt x="327615" y="102304"/>
                    <a:pt x="328627" y="121831"/>
                  </a:cubicBezTo>
                  <a:cubicBezTo>
                    <a:pt x="308491" y="120878"/>
                    <a:pt x="290989" y="110178"/>
                    <a:pt x="280988" y="94521"/>
                  </a:cubicBezTo>
                  <a:cubicBezTo>
                    <a:pt x="285869" y="86856"/>
                    <a:pt x="292537" y="80382"/>
                    <a:pt x="300439" y="75635"/>
                  </a:cubicBezTo>
                  <a:close/>
                  <a:moveTo>
                    <a:pt x="277907" y="89089"/>
                  </a:moveTo>
                  <a:cubicBezTo>
                    <a:pt x="274588" y="82377"/>
                    <a:pt x="272594" y="74965"/>
                    <a:pt x="272222" y="67151"/>
                  </a:cubicBezTo>
                  <a:cubicBezTo>
                    <a:pt x="280258" y="67523"/>
                    <a:pt x="287863" y="69443"/>
                    <a:pt x="294754" y="72628"/>
                  </a:cubicBezTo>
                  <a:cubicBezTo>
                    <a:pt x="288161" y="77063"/>
                    <a:pt x="282446" y="82644"/>
                    <a:pt x="277907" y="89089"/>
                  </a:cubicBezTo>
                  <a:close/>
                  <a:moveTo>
                    <a:pt x="382087" y="94506"/>
                  </a:moveTo>
                  <a:cubicBezTo>
                    <a:pt x="372085" y="110207"/>
                    <a:pt x="354598" y="120893"/>
                    <a:pt x="334462" y="121845"/>
                  </a:cubicBezTo>
                  <a:cubicBezTo>
                    <a:pt x="335474" y="102304"/>
                    <a:pt x="346487" y="85323"/>
                    <a:pt x="362620" y="75620"/>
                  </a:cubicBezTo>
                  <a:cubicBezTo>
                    <a:pt x="370537" y="80367"/>
                    <a:pt x="377205" y="86826"/>
                    <a:pt x="382087" y="94506"/>
                  </a:cubicBezTo>
                  <a:close/>
                  <a:moveTo>
                    <a:pt x="368305" y="72613"/>
                  </a:moveTo>
                  <a:cubicBezTo>
                    <a:pt x="375211" y="69413"/>
                    <a:pt x="382816" y="67494"/>
                    <a:pt x="390852" y="67137"/>
                  </a:cubicBezTo>
                  <a:cubicBezTo>
                    <a:pt x="390451" y="74950"/>
                    <a:pt x="388456" y="82347"/>
                    <a:pt x="385167" y="89044"/>
                  </a:cubicBezTo>
                  <a:cubicBezTo>
                    <a:pt x="380628" y="82615"/>
                    <a:pt x="374898" y="77033"/>
                    <a:pt x="368305" y="72613"/>
                  </a:cubicBezTo>
                  <a:close/>
                  <a:moveTo>
                    <a:pt x="420023" y="167104"/>
                  </a:moveTo>
                  <a:cubicBezTo>
                    <a:pt x="423193" y="175558"/>
                    <a:pt x="427315" y="183580"/>
                    <a:pt x="432227" y="191050"/>
                  </a:cubicBezTo>
                  <a:cubicBezTo>
                    <a:pt x="411688" y="220415"/>
                    <a:pt x="377919" y="240343"/>
                    <a:pt x="339313" y="242724"/>
                  </a:cubicBezTo>
                  <a:cubicBezTo>
                    <a:pt x="361027" y="223927"/>
                    <a:pt x="390882" y="197093"/>
                    <a:pt x="395808" y="187479"/>
                  </a:cubicBezTo>
                  <a:cubicBezTo>
                    <a:pt x="400690" y="185380"/>
                    <a:pt x="409873" y="177180"/>
                    <a:pt x="420023" y="167104"/>
                  </a:cubicBezTo>
                  <a:close/>
                  <a:moveTo>
                    <a:pt x="475178" y="187374"/>
                  </a:moveTo>
                  <a:cubicBezTo>
                    <a:pt x="477723" y="192762"/>
                    <a:pt x="489496" y="206737"/>
                    <a:pt x="531689" y="242739"/>
                  </a:cubicBezTo>
                  <a:cubicBezTo>
                    <a:pt x="493127" y="240343"/>
                    <a:pt x="459388" y="220415"/>
                    <a:pt x="438864" y="191065"/>
                  </a:cubicBezTo>
                  <a:cubicBezTo>
                    <a:pt x="443820" y="183505"/>
                    <a:pt x="447973" y="175394"/>
                    <a:pt x="451158" y="166836"/>
                  </a:cubicBezTo>
                  <a:cubicBezTo>
                    <a:pt x="461293" y="176867"/>
                    <a:pt x="470416" y="185083"/>
                    <a:pt x="475178" y="187374"/>
                  </a:cubicBezTo>
                  <a:close/>
                  <a:moveTo>
                    <a:pt x="508442" y="75635"/>
                  </a:moveTo>
                  <a:cubicBezTo>
                    <a:pt x="524604" y="85338"/>
                    <a:pt x="535618" y="102304"/>
                    <a:pt x="536630" y="121831"/>
                  </a:cubicBezTo>
                  <a:cubicBezTo>
                    <a:pt x="516493" y="120878"/>
                    <a:pt x="498991" y="110178"/>
                    <a:pt x="488990" y="94521"/>
                  </a:cubicBezTo>
                  <a:cubicBezTo>
                    <a:pt x="493856" y="86856"/>
                    <a:pt x="500524" y="80382"/>
                    <a:pt x="508442" y="75635"/>
                  </a:cubicBezTo>
                  <a:close/>
                  <a:moveTo>
                    <a:pt x="485909" y="89089"/>
                  </a:moveTo>
                  <a:cubicBezTo>
                    <a:pt x="482590" y="82377"/>
                    <a:pt x="480596" y="74965"/>
                    <a:pt x="480224" y="67151"/>
                  </a:cubicBezTo>
                  <a:cubicBezTo>
                    <a:pt x="488260" y="67523"/>
                    <a:pt x="495866" y="69443"/>
                    <a:pt x="502756" y="72628"/>
                  </a:cubicBezTo>
                  <a:cubicBezTo>
                    <a:pt x="496148" y="77063"/>
                    <a:pt x="490433" y="82644"/>
                    <a:pt x="485909" y="89089"/>
                  </a:cubicBezTo>
                  <a:close/>
                  <a:moveTo>
                    <a:pt x="590074" y="94506"/>
                  </a:moveTo>
                  <a:cubicBezTo>
                    <a:pt x="580073" y="110207"/>
                    <a:pt x="562585" y="120893"/>
                    <a:pt x="542449" y="121845"/>
                  </a:cubicBezTo>
                  <a:cubicBezTo>
                    <a:pt x="543461" y="102304"/>
                    <a:pt x="554474" y="85323"/>
                    <a:pt x="570607" y="75620"/>
                  </a:cubicBezTo>
                  <a:cubicBezTo>
                    <a:pt x="578525" y="80367"/>
                    <a:pt x="585192" y="86826"/>
                    <a:pt x="590074" y="94506"/>
                  </a:cubicBezTo>
                  <a:close/>
                  <a:moveTo>
                    <a:pt x="576292" y="72613"/>
                  </a:moveTo>
                  <a:cubicBezTo>
                    <a:pt x="583198" y="69413"/>
                    <a:pt x="590803" y="67494"/>
                    <a:pt x="598840" y="67137"/>
                  </a:cubicBezTo>
                  <a:cubicBezTo>
                    <a:pt x="598438" y="74950"/>
                    <a:pt x="596444" y="82347"/>
                    <a:pt x="593155" y="89044"/>
                  </a:cubicBezTo>
                  <a:cubicBezTo>
                    <a:pt x="588615" y="82615"/>
                    <a:pt x="582900" y="77033"/>
                    <a:pt x="576292" y="72613"/>
                  </a:cubicBezTo>
                  <a:close/>
                  <a:moveTo>
                    <a:pt x="628025" y="167119"/>
                  </a:moveTo>
                  <a:cubicBezTo>
                    <a:pt x="631195" y="175573"/>
                    <a:pt x="635318" y="183595"/>
                    <a:pt x="640229" y="191065"/>
                  </a:cubicBezTo>
                  <a:cubicBezTo>
                    <a:pt x="619691" y="220430"/>
                    <a:pt x="585921" y="240357"/>
                    <a:pt x="547315" y="242739"/>
                  </a:cubicBezTo>
                  <a:cubicBezTo>
                    <a:pt x="569030" y="223942"/>
                    <a:pt x="598884" y="197108"/>
                    <a:pt x="603811" y="187494"/>
                  </a:cubicBezTo>
                  <a:cubicBezTo>
                    <a:pt x="608677" y="185380"/>
                    <a:pt x="617875" y="177180"/>
                    <a:pt x="628025" y="167119"/>
                  </a:cubicBezTo>
                  <a:close/>
                  <a:moveTo>
                    <a:pt x="683181" y="187374"/>
                  </a:moveTo>
                  <a:cubicBezTo>
                    <a:pt x="685726" y="192762"/>
                    <a:pt x="697498" y="206737"/>
                    <a:pt x="739691" y="242739"/>
                  </a:cubicBezTo>
                  <a:cubicBezTo>
                    <a:pt x="701129" y="240343"/>
                    <a:pt x="667390" y="220415"/>
                    <a:pt x="646867" y="191065"/>
                  </a:cubicBezTo>
                  <a:cubicBezTo>
                    <a:pt x="651823" y="183505"/>
                    <a:pt x="655975" y="175394"/>
                    <a:pt x="659160" y="166836"/>
                  </a:cubicBezTo>
                  <a:cubicBezTo>
                    <a:pt x="669280" y="176867"/>
                    <a:pt x="678418" y="185097"/>
                    <a:pt x="683181" y="187374"/>
                  </a:cubicBezTo>
                  <a:close/>
                  <a:moveTo>
                    <a:pt x="716429" y="75635"/>
                  </a:moveTo>
                  <a:cubicBezTo>
                    <a:pt x="732592" y="85338"/>
                    <a:pt x="743605" y="102304"/>
                    <a:pt x="744617" y="121831"/>
                  </a:cubicBezTo>
                  <a:cubicBezTo>
                    <a:pt x="724481" y="120878"/>
                    <a:pt x="706978" y="110178"/>
                    <a:pt x="696977" y="94521"/>
                  </a:cubicBezTo>
                  <a:cubicBezTo>
                    <a:pt x="701859" y="86856"/>
                    <a:pt x="708526" y="80382"/>
                    <a:pt x="716429" y="75635"/>
                  </a:cubicBezTo>
                  <a:close/>
                  <a:moveTo>
                    <a:pt x="693896" y="89089"/>
                  </a:moveTo>
                  <a:cubicBezTo>
                    <a:pt x="690577" y="82377"/>
                    <a:pt x="688583" y="74965"/>
                    <a:pt x="688211" y="67151"/>
                  </a:cubicBezTo>
                  <a:cubicBezTo>
                    <a:pt x="696248" y="67523"/>
                    <a:pt x="703853" y="69443"/>
                    <a:pt x="710744" y="72628"/>
                  </a:cubicBezTo>
                  <a:cubicBezTo>
                    <a:pt x="704151" y="77063"/>
                    <a:pt x="698436" y="82644"/>
                    <a:pt x="693896" y="89089"/>
                  </a:cubicBezTo>
                  <a:close/>
                  <a:moveTo>
                    <a:pt x="798076" y="94506"/>
                  </a:moveTo>
                  <a:cubicBezTo>
                    <a:pt x="788075" y="110207"/>
                    <a:pt x="770587" y="120893"/>
                    <a:pt x="750451" y="121845"/>
                  </a:cubicBezTo>
                  <a:cubicBezTo>
                    <a:pt x="751463" y="102304"/>
                    <a:pt x="762476" y="85323"/>
                    <a:pt x="778609" y="75620"/>
                  </a:cubicBezTo>
                  <a:cubicBezTo>
                    <a:pt x="786512" y="80367"/>
                    <a:pt x="793180" y="86826"/>
                    <a:pt x="798076" y="94506"/>
                  </a:cubicBezTo>
                  <a:close/>
                  <a:moveTo>
                    <a:pt x="784294" y="72613"/>
                  </a:moveTo>
                  <a:cubicBezTo>
                    <a:pt x="791200" y="69413"/>
                    <a:pt x="798805" y="67494"/>
                    <a:pt x="806842" y="67137"/>
                  </a:cubicBezTo>
                  <a:cubicBezTo>
                    <a:pt x="806440" y="74950"/>
                    <a:pt x="804446" y="82347"/>
                    <a:pt x="801157" y="89044"/>
                  </a:cubicBezTo>
                  <a:cubicBezTo>
                    <a:pt x="796603" y="82615"/>
                    <a:pt x="790888" y="77033"/>
                    <a:pt x="784294" y="72613"/>
                  </a:cubicBezTo>
                  <a:close/>
                  <a:moveTo>
                    <a:pt x="836012" y="167119"/>
                  </a:moveTo>
                  <a:cubicBezTo>
                    <a:pt x="839182" y="175573"/>
                    <a:pt x="843305" y="183595"/>
                    <a:pt x="848216" y="191065"/>
                  </a:cubicBezTo>
                  <a:cubicBezTo>
                    <a:pt x="827678" y="220430"/>
                    <a:pt x="793909" y="240357"/>
                    <a:pt x="755303" y="242739"/>
                  </a:cubicBezTo>
                  <a:cubicBezTo>
                    <a:pt x="777017" y="223942"/>
                    <a:pt x="806872" y="197108"/>
                    <a:pt x="811798" y="187494"/>
                  </a:cubicBezTo>
                  <a:cubicBezTo>
                    <a:pt x="816679" y="185380"/>
                    <a:pt x="825862" y="177180"/>
                    <a:pt x="836012" y="167119"/>
                  </a:cubicBezTo>
                  <a:close/>
                  <a:moveTo>
                    <a:pt x="891168" y="187374"/>
                  </a:moveTo>
                  <a:cubicBezTo>
                    <a:pt x="893713" y="192762"/>
                    <a:pt x="905485" y="206737"/>
                    <a:pt x="947678" y="242739"/>
                  </a:cubicBezTo>
                  <a:cubicBezTo>
                    <a:pt x="909117" y="240343"/>
                    <a:pt x="875377" y="220415"/>
                    <a:pt x="854854" y="191065"/>
                  </a:cubicBezTo>
                  <a:cubicBezTo>
                    <a:pt x="859810" y="183505"/>
                    <a:pt x="863962" y="175394"/>
                    <a:pt x="867147" y="166836"/>
                  </a:cubicBezTo>
                  <a:cubicBezTo>
                    <a:pt x="877282" y="176867"/>
                    <a:pt x="886405" y="185097"/>
                    <a:pt x="891168" y="187374"/>
                  </a:cubicBezTo>
                  <a:close/>
                  <a:moveTo>
                    <a:pt x="924431" y="75635"/>
                  </a:moveTo>
                  <a:cubicBezTo>
                    <a:pt x="940594" y="85338"/>
                    <a:pt x="951607" y="102304"/>
                    <a:pt x="952619" y="121831"/>
                  </a:cubicBezTo>
                  <a:cubicBezTo>
                    <a:pt x="932483" y="120878"/>
                    <a:pt x="914981" y="110178"/>
                    <a:pt x="904979" y="94521"/>
                  </a:cubicBezTo>
                  <a:cubicBezTo>
                    <a:pt x="909846" y="86856"/>
                    <a:pt x="916513" y="80382"/>
                    <a:pt x="924431" y="75635"/>
                  </a:cubicBezTo>
                  <a:close/>
                  <a:moveTo>
                    <a:pt x="901898" y="89089"/>
                  </a:moveTo>
                  <a:cubicBezTo>
                    <a:pt x="898580" y="82377"/>
                    <a:pt x="896585" y="74965"/>
                    <a:pt x="896213" y="67151"/>
                  </a:cubicBezTo>
                  <a:cubicBezTo>
                    <a:pt x="904250" y="67523"/>
                    <a:pt x="911855" y="69443"/>
                    <a:pt x="918746" y="72628"/>
                  </a:cubicBezTo>
                  <a:cubicBezTo>
                    <a:pt x="912138" y="77063"/>
                    <a:pt x="906423" y="82644"/>
                    <a:pt x="901898" y="89089"/>
                  </a:cubicBezTo>
                  <a:close/>
                  <a:moveTo>
                    <a:pt x="1006063" y="94506"/>
                  </a:moveTo>
                  <a:cubicBezTo>
                    <a:pt x="996062" y="110207"/>
                    <a:pt x="978575" y="120893"/>
                    <a:pt x="958438" y="121845"/>
                  </a:cubicBezTo>
                  <a:cubicBezTo>
                    <a:pt x="959450" y="102304"/>
                    <a:pt x="970464" y="85323"/>
                    <a:pt x="986597" y="75620"/>
                  </a:cubicBezTo>
                  <a:cubicBezTo>
                    <a:pt x="994514" y="80367"/>
                    <a:pt x="1001182" y="86826"/>
                    <a:pt x="1006063" y="94506"/>
                  </a:cubicBezTo>
                  <a:close/>
                  <a:moveTo>
                    <a:pt x="992282" y="72613"/>
                  </a:moveTo>
                  <a:cubicBezTo>
                    <a:pt x="999187" y="69413"/>
                    <a:pt x="1006793" y="67494"/>
                    <a:pt x="1014829" y="67137"/>
                  </a:cubicBezTo>
                  <a:cubicBezTo>
                    <a:pt x="1014427" y="74950"/>
                    <a:pt x="1012433" y="82347"/>
                    <a:pt x="1009144" y="89044"/>
                  </a:cubicBezTo>
                  <a:cubicBezTo>
                    <a:pt x="1004605" y="82615"/>
                    <a:pt x="998890" y="77033"/>
                    <a:pt x="992282" y="72613"/>
                  </a:cubicBezTo>
                  <a:close/>
                  <a:moveTo>
                    <a:pt x="1044014" y="167119"/>
                  </a:moveTo>
                  <a:cubicBezTo>
                    <a:pt x="1047184" y="175573"/>
                    <a:pt x="1051307" y="183595"/>
                    <a:pt x="1056218" y="191065"/>
                  </a:cubicBezTo>
                  <a:cubicBezTo>
                    <a:pt x="1035680" y="220430"/>
                    <a:pt x="1001911" y="240357"/>
                    <a:pt x="963305" y="242739"/>
                  </a:cubicBezTo>
                  <a:cubicBezTo>
                    <a:pt x="985019" y="223942"/>
                    <a:pt x="1014874" y="197108"/>
                    <a:pt x="1019800" y="187494"/>
                  </a:cubicBezTo>
                  <a:cubicBezTo>
                    <a:pt x="1024667" y="185380"/>
                    <a:pt x="1033864" y="177180"/>
                    <a:pt x="1044014" y="167119"/>
                  </a:cubicBezTo>
                  <a:close/>
                  <a:moveTo>
                    <a:pt x="1099155" y="187374"/>
                  </a:moveTo>
                  <a:cubicBezTo>
                    <a:pt x="1101700" y="192762"/>
                    <a:pt x="1113473" y="206737"/>
                    <a:pt x="1155665" y="242739"/>
                  </a:cubicBezTo>
                  <a:cubicBezTo>
                    <a:pt x="1117104" y="240343"/>
                    <a:pt x="1083365" y="220415"/>
                    <a:pt x="1062841" y="191065"/>
                  </a:cubicBezTo>
                  <a:cubicBezTo>
                    <a:pt x="1067797" y="183505"/>
                    <a:pt x="1071950" y="175394"/>
                    <a:pt x="1075134" y="166836"/>
                  </a:cubicBezTo>
                  <a:cubicBezTo>
                    <a:pt x="1085270" y="176867"/>
                    <a:pt x="1094408" y="185083"/>
                    <a:pt x="1099155" y="187374"/>
                  </a:cubicBezTo>
                  <a:close/>
                  <a:moveTo>
                    <a:pt x="1132418" y="75635"/>
                  </a:moveTo>
                  <a:cubicBezTo>
                    <a:pt x="1148581" y="85338"/>
                    <a:pt x="1159594" y="102304"/>
                    <a:pt x="1160607" y="121831"/>
                  </a:cubicBezTo>
                  <a:cubicBezTo>
                    <a:pt x="1140470" y="120878"/>
                    <a:pt x="1122968" y="110178"/>
                    <a:pt x="1112967" y="94521"/>
                  </a:cubicBezTo>
                  <a:cubicBezTo>
                    <a:pt x="1117848" y="86856"/>
                    <a:pt x="1124516" y="80382"/>
                    <a:pt x="1132418" y="75635"/>
                  </a:cubicBezTo>
                  <a:close/>
                  <a:moveTo>
                    <a:pt x="1109886" y="89089"/>
                  </a:moveTo>
                  <a:cubicBezTo>
                    <a:pt x="1106567" y="82377"/>
                    <a:pt x="1104573" y="74965"/>
                    <a:pt x="1104201" y="67151"/>
                  </a:cubicBezTo>
                  <a:cubicBezTo>
                    <a:pt x="1112237" y="67523"/>
                    <a:pt x="1119843" y="69443"/>
                    <a:pt x="1126733" y="72628"/>
                  </a:cubicBezTo>
                  <a:cubicBezTo>
                    <a:pt x="1120140" y="77063"/>
                    <a:pt x="1114410" y="82644"/>
                    <a:pt x="1109886" y="89089"/>
                  </a:cubicBezTo>
                  <a:close/>
                  <a:moveTo>
                    <a:pt x="1214065" y="94506"/>
                  </a:moveTo>
                  <a:cubicBezTo>
                    <a:pt x="1204064" y="110207"/>
                    <a:pt x="1186577" y="120893"/>
                    <a:pt x="1166440" y="121845"/>
                  </a:cubicBezTo>
                  <a:cubicBezTo>
                    <a:pt x="1167453" y="102304"/>
                    <a:pt x="1178466" y="85323"/>
                    <a:pt x="1194599" y="75620"/>
                  </a:cubicBezTo>
                  <a:cubicBezTo>
                    <a:pt x="1202502" y="80367"/>
                    <a:pt x="1209169" y="86826"/>
                    <a:pt x="1214065" y="94506"/>
                  </a:cubicBezTo>
                  <a:close/>
                  <a:moveTo>
                    <a:pt x="1200284" y="72613"/>
                  </a:moveTo>
                  <a:cubicBezTo>
                    <a:pt x="1207190" y="69413"/>
                    <a:pt x="1214795" y="67494"/>
                    <a:pt x="1222831" y="67137"/>
                  </a:cubicBezTo>
                  <a:cubicBezTo>
                    <a:pt x="1222430" y="74950"/>
                    <a:pt x="1220435" y="82347"/>
                    <a:pt x="1217146" y="89044"/>
                  </a:cubicBezTo>
                  <a:cubicBezTo>
                    <a:pt x="1212592" y="82615"/>
                    <a:pt x="1206877" y="77033"/>
                    <a:pt x="1200284" y="72613"/>
                  </a:cubicBezTo>
                  <a:close/>
                  <a:moveTo>
                    <a:pt x="1252002" y="167119"/>
                  </a:moveTo>
                  <a:cubicBezTo>
                    <a:pt x="1255172" y="175573"/>
                    <a:pt x="1259294" y="183595"/>
                    <a:pt x="1264206" y="191065"/>
                  </a:cubicBezTo>
                  <a:cubicBezTo>
                    <a:pt x="1243667" y="220430"/>
                    <a:pt x="1209898" y="240357"/>
                    <a:pt x="1171292" y="242739"/>
                  </a:cubicBezTo>
                  <a:cubicBezTo>
                    <a:pt x="1193006" y="223942"/>
                    <a:pt x="1222861" y="197108"/>
                    <a:pt x="1227787" y="187494"/>
                  </a:cubicBezTo>
                  <a:cubicBezTo>
                    <a:pt x="1232654" y="185380"/>
                    <a:pt x="1241852" y="177180"/>
                    <a:pt x="1252002" y="167119"/>
                  </a:cubicBezTo>
                  <a:close/>
                  <a:moveTo>
                    <a:pt x="1307158" y="187374"/>
                  </a:moveTo>
                  <a:cubicBezTo>
                    <a:pt x="1309702" y="192762"/>
                    <a:pt x="1321475" y="206737"/>
                    <a:pt x="1363668" y="242739"/>
                  </a:cubicBezTo>
                  <a:cubicBezTo>
                    <a:pt x="1325106" y="240343"/>
                    <a:pt x="1291367" y="220415"/>
                    <a:pt x="1270843" y="191065"/>
                  </a:cubicBezTo>
                  <a:cubicBezTo>
                    <a:pt x="1275799" y="183505"/>
                    <a:pt x="1279952" y="175394"/>
                    <a:pt x="1283137" y="166836"/>
                  </a:cubicBezTo>
                  <a:cubicBezTo>
                    <a:pt x="1293272" y="176867"/>
                    <a:pt x="1302395" y="185097"/>
                    <a:pt x="1307158" y="187374"/>
                  </a:cubicBezTo>
                  <a:close/>
                  <a:moveTo>
                    <a:pt x="1340421" y="75635"/>
                  </a:moveTo>
                  <a:cubicBezTo>
                    <a:pt x="1356583" y="85338"/>
                    <a:pt x="1367597" y="102304"/>
                    <a:pt x="1368609" y="121831"/>
                  </a:cubicBezTo>
                  <a:cubicBezTo>
                    <a:pt x="1348472" y="120878"/>
                    <a:pt x="1330970" y="110178"/>
                    <a:pt x="1320969" y="94521"/>
                  </a:cubicBezTo>
                  <a:cubicBezTo>
                    <a:pt x="1325835" y="86856"/>
                    <a:pt x="1332503" y="80382"/>
                    <a:pt x="1340421" y="75635"/>
                  </a:cubicBezTo>
                  <a:close/>
                  <a:moveTo>
                    <a:pt x="1317888" y="89089"/>
                  </a:moveTo>
                  <a:cubicBezTo>
                    <a:pt x="1314569" y="82377"/>
                    <a:pt x="1312575" y="74965"/>
                    <a:pt x="1312203" y="67151"/>
                  </a:cubicBezTo>
                  <a:cubicBezTo>
                    <a:pt x="1320239" y="67523"/>
                    <a:pt x="1327845" y="69443"/>
                    <a:pt x="1334735" y="72628"/>
                  </a:cubicBezTo>
                  <a:cubicBezTo>
                    <a:pt x="1328127" y="77063"/>
                    <a:pt x="1322412" y="82644"/>
                    <a:pt x="1317888" y="89089"/>
                  </a:cubicBezTo>
                  <a:close/>
                  <a:moveTo>
                    <a:pt x="1422053" y="94506"/>
                  </a:moveTo>
                  <a:cubicBezTo>
                    <a:pt x="1412052" y="110207"/>
                    <a:pt x="1394564" y="120893"/>
                    <a:pt x="1374428" y="121845"/>
                  </a:cubicBezTo>
                  <a:cubicBezTo>
                    <a:pt x="1375440" y="102304"/>
                    <a:pt x="1386453" y="85323"/>
                    <a:pt x="1402586" y="75620"/>
                  </a:cubicBezTo>
                  <a:cubicBezTo>
                    <a:pt x="1410504" y="80367"/>
                    <a:pt x="1417171" y="86826"/>
                    <a:pt x="1422053" y="94506"/>
                  </a:cubicBezTo>
                  <a:close/>
                  <a:moveTo>
                    <a:pt x="1408271" y="72613"/>
                  </a:moveTo>
                  <a:cubicBezTo>
                    <a:pt x="1415177" y="69413"/>
                    <a:pt x="1422782" y="67494"/>
                    <a:pt x="1430804" y="67137"/>
                  </a:cubicBezTo>
                  <a:cubicBezTo>
                    <a:pt x="1430402" y="74950"/>
                    <a:pt x="1428408" y="82347"/>
                    <a:pt x="1425119" y="89044"/>
                  </a:cubicBezTo>
                  <a:cubicBezTo>
                    <a:pt x="1420594" y="82615"/>
                    <a:pt x="1414879" y="77033"/>
                    <a:pt x="1408271" y="72613"/>
                  </a:cubicBezTo>
                  <a:close/>
                  <a:moveTo>
                    <a:pt x="1459989" y="167119"/>
                  </a:moveTo>
                  <a:cubicBezTo>
                    <a:pt x="1463159" y="175573"/>
                    <a:pt x="1467282" y="183595"/>
                    <a:pt x="1472193" y="191080"/>
                  </a:cubicBezTo>
                  <a:cubicBezTo>
                    <a:pt x="1451655" y="220444"/>
                    <a:pt x="1417886" y="240372"/>
                    <a:pt x="1379280" y="242754"/>
                  </a:cubicBezTo>
                  <a:cubicBezTo>
                    <a:pt x="1400994" y="223957"/>
                    <a:pt x="1430849" y="197123"/>
                    <a:pt x="1435775" y="187509"/>
                  </a:cubicBezTo>
                  <a:cubicBezTo>
                    <a:pt x="1440656" y="185380"/>
                    <a:pt x="1449854" y="177180"/>
                    <a:pt x="1459989" y="167119"/>
                  </a:cubicBezTo>
                  <a:close/>
                  <a:moveTo>
                    <a:pt x="1515145" y="187374"/>
                  </a:moveTo>
                  <a:cubicBezTo>
                    <a:pt x="1517690" y="192762"/>
                    <a:pt x="1529462" y="206737"/>
                    <a:pt x="1571655" y="242739"/>
                  </a:cubicBezTo>
                  <a:cubicBezTo>
                    <a:pt x="1533093" y="240343"/>
                    <a:pt x="1499354" y="220415"/>
                    <a:pt x="1478831" y="191065"/>
                  </a:cubicBezTo>
                  <a:cubicBezTo>
                    <a:pt x="1483787" y="183505"/>
                    <a:pt x="1487939" y="175394"/>
                    <a:pt x="1491124" y="166836"/>
                  </a:cubicBezTo>
                  <a:cubicBezTo>
                    <a:pt x="1501259" y="176867"/>
                    <a:pt x="1510382" y="185097"/>
                    <a:pt x="1515145" y="187374"/>
                  </a:cubicBezTo>
                  <a:close/>
                  <a:moveTo>
                    <a:pt x="1548408" y="75635"/>
                  </a:moveTo>
                  <a:cubicBezTo>
                    <a:pt x="1564571" y="85338"/>
                    <a:pt x="1575584" y="102304"/>
                    <a:pt x="1576596" y="121831"/>
                  </a:cubicBezTo>
                  <a:cubicBezTo>
                    <a:pt x="1556460" y="120878"/>
                    <a:pt x="1538957" y="110178"/>
                    <a:pt x="1528956" y="94521"/>
                  </a:cubicBezTo>
                  <a:cubicBezTo>
                    <a:pt x="1533838" y="86856"/>
                    <a:pt x="1540505" y="80382"/>
                    <a:pt x="1548408" y="75635"/>
                  </a:cubicBezTo>
                  <a:close/>
                  <a:moveTo>
                    <a:pt x="1525875" y="89089"/>
                  </a:moveTo>
                  <a:cubicBezTo>
                    <a:pt x="1522556" y="82377"/>
                    <a:pt x="1520562" y="74965"/>
                    <a:pt x="1520190" y="67151"/>
                  </a:cubicBezTo>
                  <a:cubicBezTo>
                    <a:pt x="1528227" y="67523"/>
                    <a:pt x="1535832" y="69443"/>
                    <a:pt x="1542723" y="72628"/>
                  </a:cubicBezTo>
                  <a:cubicBezTo>
                    <a:pt x="1536130" y="77063"/>
                    <a:pt x="1530400" y="82644"/>
                    <a:pt x="1525875" y="89089"/>
                  </a:cubicBezTo>
                  <a:close/>
                  <a:moveTo>
                    <a:pt x="1630055" y="94506"/>
                  </a:moveTo>
                  <a:cubicBezTo>
                    <a:pt x="1620054" y="110207"/>
                    <a:pt x="1602566" y="120893"/>
                    <a:pt x="1582430" y="121845"/>
                  </a:cubicBezTo>
                  <a:cubicBezTo>
                    <a:pt x="1583442" y="102304"/>
                    <a:pt x="1594455" y="85323"/>
                    <a:pt x="1610588" y="75620"/>
                  </a:cubicBezTo>
                  <a:cubicBezTo>
                    <a:pt x="1618491" y="80367"/>
                    <a:pt x="1625158" y="86826"/>
                    <a:pt x="1630055" y="94506"/>
                  </a:cubicBezTo>
                  <a:close/>
                  <a:moveTo>
                    <a:pt x="1616274" y="72613"/>
                  </a:moveTo>
                  <a:cubicBezTo>
                    <a:pt x="1623179" y="69413"/>
                    <a:pt x="1630784" y="67494"/>
                    <a:pt x="1638821" y="67137"/>
                  </a:cubicBezTo>
                  <a:cubicBezTo>
                    <a:pt x="1638419" y="74950"/>
                    <a:pt x="1636425" y="82347"/>
                    <a:pt x="1633136" y="89044"/>
                  </a:cubicBezTo>
                  <a:cubicBezTo>
                    <a:pt x="1628582" y="82615"/>
                    <a:pt x="1622867" y="77033"/>
                    <a:pt x="1616274" y="72613"/>
                  </a:cubicBezTo>
                  <a:close/>
                  <a:moveTo>
                    <a:pt x="1667991" y="167119"/>
                  </a:moveTo>
                  <a:cubicBezTo>
                    <a:pt x="1671161" y="175573"/>
                    <a:pt x="1675284" y="183595"/>
                    <a:pt x="1680195" y="191065"/>
                  </a:cubicBezTo>
                  <a:cubicBezTo>
                    <a:pt x="1659657" y="220430"/>
                    <a:pt x="1625888" y="240357"/>
                    <a:pt x="1587282" y="242739"/>
                  </a:cubicBezTo>
                  <a:cubicBezTo>
                    <a:pt x="1608996" y="223942"/>
                    <a:pt x="1638851" y="197108"/>
                    <a:pt x="1643777" y="187494"/>
                  </a:cubicBezTo>
                  <a:cubicBezTo>
                    <a:pt x="1648644" y="185380"/>
                    <a:pt x="1657841" y="177180"/>
                    <a:pt x="1667991" y="167119"/>
                  </a:cubicBezTo>
                  <a:close/>
                  <a:moveTo>
                    <a:pt x="1723147" y="187374"/>
                  </a:moveTo>
                  <a:cubicBezTo>
                    <a:pt x="1725692" y="192762"/>
                    <a:pt x="1737464" y="206737"/>
                    <a:pt x="1779657" y="242739"/>
                  </a:cubicBezTo>
                  <a:cubicBezTo>
                    <a:pt x="1741096" y="240343"/>
                    <a:pt x="1707356" y="220415"/>
                    <a:pt x="1686833" y="191065"/>
                  </a:cubicBezTo>
                  <a:cubicBezTo>
                    <a:pt x="1691789" y="183505"/>
                    <a:pt x="1695941" y="175394"/>
                    <a:pt x="1699126" y="166836"/>
                  </a:cubicBezTo>
                  <a:cubicBezTo>
                    <a:pt x="1709261" y="176867"/>
                    <a:pt x="1718384" y="185083"/>
                    <a:pt x="1723147" y="187374"/>
                  </a:cubicBezTo>
                  <a:close/>
                  <a:moveTo>
                    <a:pt x="1756395" y="75635"/>
                  </a:moveTo>
                  <a:cubicBezTo>
                    <a:pt x="1772558" y="85338"/>
                    <a:pt x="1783571" y="102304"/>
                    <a:pt x="1784583" y="121831"/>
                  </a:cubicBezTo>
                  <a:cubicBezTo>
                    <a:pt x="1764447" y="120878"/>
                    <a:pt x="1746945" y="110178"/>
                    <a:pt x="1736943" y="94521"/>
                  </a:cubicBezTo>
                  <a:cubicBezTo>
                    <a:pt x="1741825" y="86856"/>
                    <a:pt x="1748492" y="80382"/>
                    <a:pt x="1756395" y="75635"/>
                  </a:cubicBezTo>
                  <a:close/>
                  <a:moveTo>
                    <a:pt x="1733878" y="89089"/>
                  </a:moveTo>
                  <a:cubicBezTo>
                    <a:pt x="1730559" y="82377"/>
                    <a:pt x="1728564" y="74965"/>
                    <a:pt x="1728192" y="67151"/>
                  </a:cubicBezTo>
                  <a:cubicBezTo>
                    <a:pt x="1736229" y="67523"/>
                    <a:pt x="1743834" y="69443"/>
                    <a:pt x="1750725" y="72628"/>
                  </a:cubicBezTo>
                  <a:cubicBezTo>
                    <a:pt x="1744117" y="77063"/>
                    <a:pt x="1738402" y="82644"/>
                    <a:pt x="1733878" y="89089"/>
                  </a:cubicBezTo>
                  <a:close/>
                  <a:moveTo>
                    <a:pt x="1838042" y="94506"/>
                  </a:moveTo>
                  <a:cubicBezTo>
                    <a:pt x="1828041" y="110207"/>
                    <a:pt x="1810554" y="120893"/>
                    <a:pt x="1790417" y="121845"/>
                  </a:cubicBezTo>
                  <a:cubicBezTo>
                    <a:pt x="1791429" y="102304"/>
                    <a:pt x="1802443" y="85323"/>
                    <a:pt x="1818576" y="75620"/>
                  </a:cubicBezTo>
                  <a:cubicBezTo>
                    <a:pt x="1826493" y="80367"/>
                    <a:pt x="1833161" y="86826"/>
                    <a:pt x="1838042" y="94506"/>
                  </a:cubicBezTo>
                  <a:close/>
                  <a:moveTo>
                    <a:pt x="1824261" y="72613"/>
                  </a:moveTo>
                  <a:cubicBezTo>
                    <a:pt x="1831166" y="69413"/>
                    <a:pt x="1838772" y="67494"/>
                    <a:pt x="1846808" y="67137"/>
                  </a:cubicBezTo>
                  <a:cubicBezTo>
                    <a:pt x="1846406" y="74950"/>
                    <a:pt x="1844412" y="82347"/>
                    <a:pt x="1841123" y="89044"/>
                  </a:cubicBezTo>
                  <a:cubicBezTo>
                    <a:pt x="1836584" y="82615"/>
                    <a:pt x="1830854" y="77033"/>
                    <a:pt x="1824261" y="72613"/>
                  </a:cubicBezTo>
                  <a:close/>
                  <a:moveTo>
                    <a:pt x="1875979" y="167119"/>
                  </a:moveTo>
                  <a:cubicBezTo>
                    <a:pt x="1879149" y="175573"/>
                    <a:pt x="1883271" y="183595"/>
                    <a:pt x="1888183" y="191065"/>
                  </a:cubicBezTo>
                  <a:cubicBezTo>
                    <a:pt x="1867644" y="220430"/>
                    <a:pt x="1833875" y="240357"/>
                    <a:pt x="1795269" y="242739"/>
                  </a:cubicBezTo>
                  <a:cubicBezTo>
                    <a:pt x="1816983" y="223942"/>
                    <a:pt x="1846838" y="197108"/>
                    <a:pt x="1851764" y="187494"/>
                  </a:cubicBezTo>
                  <a:cubicBezTo>
                    <a:pt x="1856646" y="185380"/>
                    <a:pt x="1865843" y="177180"/>
                    <a:pt x="1875979" y="167119"/>
                  </a:cubicBezTo>
                  <a:close/>
                  <a:moveTo>
                    <a:pt x="1931134" y="187374"/>
                  </a:moveTo>
                  <a:cubicBezTo>
                    <a:pt x="1933679" y="192762"/>
                    <a:pt x="1945452" y="206737"/>
                    <a:pt x="1987644" y="242739"/>
                  </a:cubicBezTo>
                  <a:cubicBezTo>
                    <a:pt x="1949083" y="240343"/>
                    <a:pt x="1915344" y="220415"/>
                    <a:pt x="1894820" y="191065"/>
                  </a:cubicBezTo>
                  <a:cubicBezTo>
                    <a:pt x="1899776" y="183505"/>
                    <a:pt x="1903929" y="175394"/>
                    <a:pt x="1907113" y="166836"/>
                  </a:cubicBezTo>
                  <a:cubicBezTo>
                    <a:pt x="1917249" y="176867"/>
                    <a:pt x="1926372" y="185097"/>
                    <a:pt x="1931134" y="187374"/>
                  </a:cubicBezTo>
                  <a:close/>
                  <a:moveTo>
                    <a:pt x="1964397" y="75635"/>
                  </a:moveTo>
                  <a:cubicBezTo>
                    <a:pt x="1980560" y="85338"/>
                    <a:pt x="1991573" y="102304"/>
                    <a:pt x="1992585" y="121831"/>
                  </a:cubicBezTo>
                  <a:cubicBezTo>
                    <a:pt x="1972449" y="120878"/>
                    <a:pt x="1954947" y="110178"/>
                    <a:pt x="1944945" y="94521"/>
                  </a:cubicBezTo>
                  <a:cubicBezTo>
                    <a:pt x="1949827" y="86856"/>
                    <a:pt x="1956495" y="80382"/>
                    <a:pt x="1964397" y="75635"/>
                  </a:cubicBezTo>
                  <a:close/>
                  <a:moveTo>
                    <a:pt x="1941865" y="89089"/>
                  </a:moveTo>
                  <a:cubicBezTo>
                    <a:pt x="1938546" y="82377"/>
                    <a:pt x="1936552" y="74965"/>
                    <a:pt x="1936180" y="67151"/>
                  </a:cubicBezTo>
                  <a:cubicBezTo>
                    <a:pt x="1944216" y="67523"/>
                    <a:pt x="1951821" y="69443"/>
                    <a:pt x="1958712" y="72628"/>
                  </a:cubicBezTo>
                  <a:cubicBezTo>
                    <a:pt x="1952119" y="77063"/>
                    <a:pt x="1946389" y="82644"/>
                    <a:pt x="1941865" y="89089"/>
                  </a:cubicBezTo>
                  <a:close/>
                  <a:moveTo>
                    <a:pt x="2046045" y="94506"/>
                  </a:moveTo>
                  <a:cubicBezTo>
                    <a:pt x="2036043" y="110207"/>
                    <a:pt x="2018556" y="120893"/>
                    <a:pt x="1998420" y="121845"/>
                  </a:cubicBezTo>
                  <a:cubicBezTo>
                    <a:pt x="1999432" y="102304"/>
                    <a:pt x="2010445" y="85323"/>
                    <a:pt x="2026578" y="75620"/>
                  </a:cubicBezTo>
                  <a:cubicBezTo>
                    <a:pt x="2034481" y="80367"/>
                    <a:pt x="2041148" y="86826"/>
                    <a:pt x="2046045" y="94506"/>
                  </a:cubicBezTo>
                  <a:close/>
                  <a:moveTo>
                    <a:pt x="2032263" y="72613"/>
                  </a:moveTo>
                  <a:cubicBezTo>
                    <a:pt x="2039169" y="69413"/>
                    <a:pt x="2046774" y="67494"/>
                    <a:pt x="2054796" y="67137"/>
                  </a:cubicBezTo>
                  <a:cubicBezTo>
                    <a:pt x="2054394" y="74950"/>
                    <a:pt x="2052399" y="82347"/>
                    <a:pt x="2049110" y="89044"/>
                  </a:cubicBezTo>
                  <a:cubicBezTo>
                    <a:pt x="2044571" y="82615"/>
                    <a:pt x="2038856" y="77033"/>
                    <a:pt x="2032263" y="72613"/>
                  </a:cubicBezTo>
                  <a:close/>
                  <a:moveTo>
                    <a:pt x="2083981" y="167119"/>
                  </a:moveTo>
                  <a:cubicBezTo>
                    <a:pt x="2087151" y="175573"/>
                    <a:pt x="2091273" y="183595"/>
                    <a:pt x="2096185" y="191080"/>
                  </a:cubicBezTo>
                  <a:cubicBezTo>
                    <a:pt x="2075646" y="220444"/>
                    <a:pt x="2041877" y="240372"/>
                    <a:pt x="2003271" y="242754"/>
                  </a:cubicBezTo>
                  <a:cubicBezTo>
                    <a:pt x="2024985" y="223957"/>
                    <a:pt x="2054840" y="197123"/>
                    <a:pt x="2059766" y="187509"/>
                  </a:cubicBezTo>
                  <a:cubicBezTo>
                    <a:pt x="2064633" y="185380"/>
                    <a:pt x="2073831" y="177180"/>
                    <a:pt x="2083981" y="167119"/>
                  </a:cubicBezTo>
                  <a:close/>
                  <a:moveTo>
                    <a:pt x="2139137" y="187374"/>
                  </a:moveTo>
                  <a:cubicBezTo>
                    <a:pt x="2141682" y="192762"/>
                    <a:pt x="2153454" y="206737"/>
                    <a:pt x="2195647" y="242739"/>
                  </a:cubicBezTo>
                  <a:cubicBezTo>
                    <a:pt x="2157085" y="240343"/>
                    <a:pt x="2123346" y="220415"/>
                    <a:pt x="2102823" y="191065"/>
                  </a:cubicBezTo>
                  <a:cubicBezTo>
                    <a:pt x="2107778" y="183505"/>
                    <a:pt x="2111931" y="175394"/>
                    <a:pt x="2115116" y="166836"/>
                  </a:cubicBezTo>
                  <a:cubicBezTo>
                    <a:pt x="2125251" y="176867"/>
                    <a:pt x="2134374" y="185097"/>
                    <a:pt x="2139137" y="187374"/>
                  </a:cubicBezTo>
                  <a:close/>
                  <a:moveTo>
                    <a:pt x="2172385" y="75635"/>
                  </a:moveTo>
                  <a:cubicBezTo>
                    <a:pt x="2188547" y="85338"/>
                    <a:pt x="2199561" y="102304"/>
                    <a:pt x="2200573" y="121831"/>
                  </a:cubicBezTo>
                  <a:cubicBezTo>
                    <a:pt x="2180436" y="120878"/>
                    <a:pt x="2162934" y="110178"/>
                    <a:pt x="2152933" y="94521"/>
                  </a:cubicBezTo>
                  <a:cubicBezTo>
                    <a:pt x="2157814" y="86856"/>
                    <a:pt x="2164482" y="80382"/>
                    <a:pt x="2172385" y="75635"/>
                  </a:cubicBezTo>
                  <a:close/>
                  <a:moveTo>
                    <a:pt x="2149867" y="89089"/>
                  </a:moveTo>
                  <a:cubicBezTo>
                    <a:pt x="2146548" y="82377"/>
                    <a:pt x="2144554" y="74965"/>
                    <a:pt x="2144182" y="67151"/>
                  </a:cubicBezTo>
                  <a:cubicBezTo>
                    <a:pt x="2152219" y="67523"/>
                    <a:pt x="2159824" y="69443"/>
                    <a:pt x="2166714" y="72628"/>
                  </a:cubicBezTo>
                  <a:cubicBezTo>
                    <a:pt x="2160106" y="77063"/>
                    <a:pt x="2154392" y="82644"/>
                    <a:pt x="2149867" y="89089"/>
                  </a:cubicBezTo>
                  <a:close/>
                  <a:moveTo>
                    <a:pt x="2254032" y="94506"/>
                  </a:moveTo>
                  <a:cubicBezTo>
                    <a:pt x="2244031" y="110207"/>
                    <a:pt x="2226543" y="120893"/>
                    <a:pt x="2206407" y="121845"/>
                  </a:cubicBezTo>
                  <a:cubicBezTo>
                    <a:pt x="2207419" y="102304"/>
                    <a:pt x="2218432" y="85323"/>
                    <a:pt x="2234565" y="75620"/>
                  </a:cubicBezTo>
                  <a:cubicBezTo>
                    <a:pt x="2242483" y="80367"/>
                    <a:pt x="2249150" y="86826"/>
                    <a:pt x="2254032" y="94506"/>
                  </a:cubicBezTo>
                  <a:close/>
                  <a:moveTo>
                    <a:pt x="2240250" y="72613"/>
                  </a:moveTo>
                  <a:cubicBezTo>
                    <a:pt x="2247156" y="69413"/>
                    <a:pt x="2254761" y="67494"/>
                    <a:pt x="2262798" y="67137"/>
                  </a:cubicBezTo>
                  <a:cubicBezTo>
                    <a:pt x="2262396" y="74950"/>
                    <a:pt x="2260402" y="82347"/>
                    <a:pt x="2257113" y="89044"/>
                  </a:cubicBezTo>
                  <a:cubicBezTo>
                    <a:pt x="2252573" y="82615"/>
                    <a:pt x="2246844" y="77033"/>
                    <a:pt x="2240250" y="72613"/>
                  </a:cubicBezTo>
                  <a:close/>
                  <a:moveTo>
                    <a:pt x="2291968" y="167119"/>
                  </a:moveTo>
                  <a:cubicBezTo>
                    <a:pt x="2295138" y="175573"/>
                    <a:pt x="2299261" y="183595"/>
                    <a:pt x="2304172" y="191080"/>
                  </a:cubicBezTo>
                  <a:cubicBezTo>
                    <a:pt x="2283634" y="220444"/>
                    <a:pt x="2249865" y="240372"/>
                    <a:pt x="2211259" y="242754"/>
                  </a:cubicBezTo>
                  <a:cubicBezTo>
                    <a:pt x="2232973" y="223957"/>
                    <a:pt x="2262828" y="197123"/>
                    <a:pt x="2267754" y="187509"/>
                  </a:cubicBezTo>
                  <a:cubicBezTo>
                    <a:pt x="2272635" y="185380"/>
                    <a:pt x="2281833" y="177180"/>
                    <a:pt x="2291968" y="167119"/>
                  </a:cubicBezTo>
                  <a:close/>
                  <a:moveTo>
                    <a:pt x="2347124" y="187374"/>
                  </a:moveTo>
                  <a:cubicBezTo>
                    <a:pt x="2349669" y="192762"/>
                    <a:pt x="2361441" y="206737"/>
                    <a:pt x="2403634" y="242739"/>
                  </a:cubicBezTo>
                  <a:cubicBezTo>
                    <a:pt x="2365073" y="240343"/>
                    <a:pt x="2331333" y="220415"/>
                    <a:pt x="2310810" y="191065"/>
                  </a:cubicBezTo>
                  <a:cubicBezTo>
                    <a:pt x="2315766" y="183505"/>
                    <a:pt x="2319918" y="175394"/>
                    <a:pt x="2323103" y="166836"/>
                  </a:cubicBezTo>
                  <a:cubicBezTo>
                    <a:pt x="2333238" y="176867"/>
                    <a:pt x="2342362" y="185097"/>
                    <a:pt x="2347124" y="187374"/>
                  </a:cubicBezTo>
                  <a:close/>
                  <a:moveTo>
                    <a:pt x="2380387" y="75635"/>
                  </a:moveTo>
                  <a:cubicBezTo>
                    <a:pt x="2396550" y="85338"/>
                    <a:pt x="2407563" y="102304"/>
                    <a:pt x="2408575" y="121831"/>
                  </a:cubicBezTo>
                  <a:cubicBezTo>
                    <a:pt x="2388439" y="120878"/>
                    <a:pt x="2370936" y="110178"/>
                    <a:pt x="2360935" y="94521"/>
                  </a:cubicBezTo>
                  <a:cubicBezTo>
                    <a:pt x="2365817" y="86856"/>
                    <a:pt x="2372484" y="80382"/>
                    <a:pt x="2380387" y="75635"/>
                  </a:cubicBezTo>
                  <a:close/>
                  <a:moveTo>
                    <a:pt x="2357854" y="89089"/>
                  </a:moveTo>
                  <a:cubicBezTo>
                    <a:pt x="2354536" y="82377"/>
                    <a:pt x="2352541" y="74965"/>
                    <a:pt x="2352169" y="67151"/>
                  </a:cubicBezTo>
                  <a:cubicBezTo>
                    <a:pt x="2360206" y="67523"/>
                    <a:pt x="2367811" y="69443"/>
                    <a:pt x="2374702" y="72628"/>
                  </a:cubicBezTo>
                  <a:cubicBezTo>
                    <a:pt x="2368108" y="77063"/>
                    <a:pt x="2362379" y="82644"/>
                    <a:pt x="2357854" y="89089"/>
                  </a:cubicBezTo>
                  <a:close/>
                  <a:moveTo>
                    <a:pt x="2462034" y="94506"/>
                  </a:moveTo>
                  <a:cubicBezTo>
                    <a:pt x="2452033" y="110207"/>
                    <a:pt x="2434546" y="120893"/>
                    <a:pt x="2414409" y="121845"/>
                  </a:cubicBezTo>
                  <a:cubicBezTo>
                    <a:pt x="2415421" y="102304"/>
                    <a:pt x="2426435" y="85323"/>
                    <a:pt x="2442567" y="75620"/>
                  </a:cubicBezTo>
                  <a:cubicBezTo>
                    <a:pt x="2450470" y="80367"/>
                    <a:pt x="2457138" y="86826"/>
                    <a:pt x="2462034" y="94506"/>
                  </a:cubicBezTo>
                  <a:close/>
                  <a:moveTo>
                    <a:pt x="2448253" y="72613"/>
                  </a:moveTo>
                  <a:cubicBezTo>
                    <a:pt x="2455158" y="69413"/>
                    <a:pt x="2462763" y="67494"/>
                    <a:pt x="2470800" y="67137"/>
                  </a:cubicBezTo>
                  <a:cubicBezTo>
                    <a:pt x="2470398" y="74950"/>
                    <a:pt x="2468404" y="82347"/>
                    <a:pt x="2465115" y="89044"/>
                  </a:cubicBezTo>
                  <a:cubicBezTo>
                    <a:pt x="2460561" y="82615"/>
                    <a:pt x="2454846" y="77033"/>
                    <a:pt x="2448253" y="72613"/>
                  </a:cubicBezTo>
                  <a:close/>
                  <a:moveTo>
                    <a:pt x="2499970" y="167119"/>
                  </a:moveTo>
                  <a:cubicBezTo>
                    <a:pt x="2503140" y="175573"/>
                    <a:pt x="2507263" y="183595"/>
                    <a:pt x="2512174" y="191065"/>
                  </a:cubicBezTo>
                  <a:cubicBezTo>
                    <a:pt x="2491636" y="220430"/>
                    <a:pt x="2457867" y="240357"/>
                    <a:pt x="2419261" y="242739"/>
                  </a:cubicBezTo>
                  <a:cubicBezTo>
                    <a:pt x="2440975" y="223942"/>
                    <a:pt x="2470830" y="197108"/>
                    <a:pt x="2475756" y="187494"/>
                  </a:cubicBezTo>
                  <a:cubicBezTo>
                    <a:pt x="2480623" y="185380"/>
                    <a:pt x="2489820" y="177180"/>
                    <a:pt x="2499970" y="167119"/>
                  </a:cubicBezTo>
                  <a:close/>
                  <a:moveTo>
                    <a:pt x="2555126" y="187374"/>
                  </a:moveTo>
                  <a:cubicBezTo>
                    <a:pt x="2557671" y="192762"/>
                    <a:pt x="2569443" y="206737"/>
                    <a:pt x="2611636" y="242739"/>
                  </a:cubicBezTo>
                  <a:cubicBezTo>
                    <a:pt x="2573075" y="240343"/>
                    <a:pt x="2539335" y="220415"/>
                    <a:pt x="2518812" y="191065"/>
                  </a:cubicBezTo>
                  <a:cubicBezTo>
                    <a:pt x="2523768" y="183505"/>
                    <a:pt x="2527920" y="175394"/>
                    <a:pt x="2531105" y="166836"/>
                  </a:cubicBezTo>
                  <a:cubicBezTo>
                    <a:pt x="2541240" y="176867"/>
                    <a:pt x="2550364" y="185083"/>
                    <a:pt x="2555126" y="187374"/>
                  </a:cubicBezTo>
                  <a:close/>
                  <a:moveTo>
                    <a:pt x="2588374" y="75635"/>
                  </a:moveTo>
                  <a:cubicBezTo>
                    <a:pt x="2604537" y="85338"/>
                    <a:pt x="2615550" y="102304"/>
                    <a:pt x="2616562" y="121831"/>
                  </a:cubicBezTo>
                  <a:cubicBezTo>
                    <a:pt x="2596426" y="120878"/>
                    <a:pt x="2578924" y="110178"/>
                    <a:pt x="2568923" y="94521"/>
                  </a:cubicBezTo>
                  <a:cubicBezTo>
                    <a:pt x="2573804" y="86856"/>
                    <a:pt x="2580472" y="80382"/>
                    <a:pt x="2588374" y="75635"/>
                  </a:cubicBezTo>
                  <a:close/>
                  <a:moveTo>
                    <a:pt x="2565842" y="89089"/>
                  </a:moveTo>
                  <a:cubicBezTo>
                    <a:pt x="2562523" y="82377"/>
                    <a:pt x="2560528" y="74965"/>
                    <a:pt x="2560156" y="67151"/>
                  </a:cubicBezTo>
                  <a:cubicBezTo>
                    <a:pt x="2568193" y="67523"/>
                    <a:pt x="2575798" y="69443"/>
                    <a:pt x="2582689" y="72628"/>
                  </a:cubicBezTo>
                  <a:cubicBezTo>
                    <a:pt x="2576096" y="77063"/>
                    <a:pt x="2570381" y="82644"/>
                    <a:pt x="2565842" y="89089"/>
                  </a:cubicBezTo>
                  <a:close/>
                  <a:moveTo>
                    <a:pt x="2670021" y="94506"/>
                  </a:moveTo>
                  <a:cubicBezTo>
                    <a:pt x="2660020" y="110207"/>
                    <a:pt x="2642533" y="120893"/>
                    <a:pt x="2622396" y="121845"/>
                  </a:cubicBezTo>
                  <a:cubicBezTo>
                    <a:pt x="2623408" y="102304"/>
                    <a:pt x="2634422" y="85323"/>
                    <a:pt x="2650555" y="75620"/>
                  </a:cubicBezTo>
                  <a:cubicBezTo>
                    <a:pt x="2658472" y="80367"/>
                    <a:pt x="2665140" y="86826"/>
                    <a:pt x="2670021" y="94506"/>
                  </a:cubicBezTo>
                  <a:close/>
                  <a:moveTo>
                    <a:pt x="2656240" y="72613"/>
                  </a:moveTo>
                  <a:cubicBezTo>
                    <a:pt x="2663145" y="69413"/>
                    <a:pt x="2670751" y="67494"/>
                    <a:pt x="2678787" y="67137"/>
                  </a:cubicBezTo>
                  <a:cubicBezTo>
                    <a:pt x="2678385" y="74950"/>
                    <a:pt x="2676391" y="82347"/>
                    <a:pt x="2673102" y="89044"/>
                  </a:cubicBezTo>
                  <a:cubicBezTo>
                    <a:pt x="2668563" y="82615"/>
                    <a:pt x="2662833" y="77033"/>
                    <a:pt x="2656240" y="72613"/>
                  </a:cubicBezTo>
                  <a:close/>
                  <a:moveTo>
                    <a:pt x="2707958" y="167119"/>
                  </a:moveTo>
                  <a:cubicBezTo>
                    <a:pt x="2711128" y="175573"/>
                    <a:pt x="2715250" y="183595"/>
                    <a:pt x="2720161" y="191065"/>
                  </a:cubicBezTo>
                  <a:cubicBezTo>
                    <a:pt x="2699623" y="220430"/>
                    <a:pt x="2665854" y="240357"/>
                    <a:pt x="2627248" y="242739"/>
                  </a:cubicBezTo>
                  <a:cubicBezTo>
                    <a:pt x="2648962" y="223942"/>
                    <a:pt x="2678817" y="197108"/>
                    <a:pt x="2683743" y="187494"/>
                  </a:cubicBezTo>
                  <a:cubicBezTo>
                    <a:pt x="2688625" y="185380"/>
                    <a:pt x="2697822" y="177180"/>
                    <a:pt x="2707958" y="167119"/>
                  </a:cubicBezTo>
                  <a:close/>
                  <a:moveTo>
                    <a:pt x="2763113" y="187374"/>
                  </a:moveTo>
                  <a:cubicBezTo>
                    <a:pt x="2765658" y="192762"/>
                    <a:pt x="2777431" y="206737"/>
                    <a:pt x="2819623" y="242739"/>
                  </a:cubicBezTo>
                  <a:cubicBezTo>
                    <a:pt x="2781062" y="240343"/>
                    <a:pt x="2747323" y="220415"/>
                    <a:pt x="2726799" y="191065"/>
                  </a:cubicBezTo>
                  <a:cubicBezTo>
                    <a:pt x="2731755" y="183505"/>
                    <a:pt x="2735908" y="175394"/>
                    <a:pt x="2739092" y="166836"/>
                  </a:cubicBezTo>
                  <a:cubicBezTo>
                    <a:pt x="2749228" y="176867"/>
                    <a:pt x="2758351" y="185083"/>
                    <a:pt x="2763113" y="187374"/>
                  </a:cubicBezTo>
                  <a:close/>
                  <a:moveTo>
                    <a:pt x="2796376" y="75635"/>
                  </a:moveTo>
                  <a:cubicBezTo>
                    <a:pt x="2812539" y="85338"/>
                    <a:pt x="2823552" y="102304"/>
                    <a:pt x="2824565" y="121831"/>
                  </a:cubicBezTo>
                  <a:cubicBezTo>
                    <a:pt x="2804428" y="120878"/>
                    <a:pt x="2786926" y="110178"/>
                    <a:pt x="2776925" y="94521"/>
                  </a:cubicBezTo>
                  <a:cubicBezTo>
                    <a:pt x="2781806" y="86856"/>
                    <a:pt x="2788459" y="80382"/>
                    <a:pt x="2796376" y="75635"/>
                  </a:cubicBezTo>
                  <a:close/>
                  <a:moveTo>
                    <a:pt x="2773844" y="89089"/>
                  </a:moveTo>
                  <a:cubicBezTo>
                    <a:pt x="2770525" y="82377"/>
                    <a:pt x="2768531" y="74965"/>
                    <a:pt x="2768159" y="67151"/>
                  </a:cubicBezTo>
                  <a:cubicBezTo>
                    <a:pt x="2776195" y="67523"/>
                    <a:pt x="2783800" y="69443"/>
                    <a:pt x="2790691" y="72628"/>
                  </a:cubicBezTo>
                  <a:cubicBezTo>
                    <a:pt x="2784083" y="77063"/>
                    <a:pt x="2778368" y="82644"/>
                    <a:pt x="2773844" y="89089"/>
                  </a:cubicBezTo>
                  <a:close/>
                  <a:moveTo>
                    <a:pt x="2878024" y="94506"/>
                  </a:moveTo>
                  <a:cubicBezTo>
                    <a:pt x="2868022" y="110207"/>
                    <a:pt x="2850535" y="120893"/>
                    <a:pt x="2830399" y="121845"/>
                  </a:cubicBezTo>
                  <a:cubicBezTo>
                    <a:pt x="2831411" y="102304"/>
                    <a:pt x="2842424" y="85323"/>
                    <a:pt x="2858557" y="75620"/>
                  </a:cubicBezTo>
                  <a:cubicBezTo>
                    <a:pt x="2866460" y="80367"/>
                    <a:pt x="2873127" y="86826"/>
                    <a:pt x="2878024" y="94506"/>
                  </a:cubicBezTo>
                  <a:close/>
                  <a:moveTo>
                    <a:pt x="2864227" y="72613"/>
                  </a:moveTo>
                  <a:cubicBezTo>
                    <a:pt x="2871133" y="69413"/>
                    <a:pt x="2878738" y="67494"/>
                    <a:pt x="2886775" y="67137"/>
                  </a:cubicBezTo>
                  <a:cubicBezTo>
                    <a:pt x="2886373" y="74950"/>
                    <a:pt x="2884379" y="82347"/>
                    <a:pt x="2881090" y="89044"/>
                  </a:cubicBezTo>
                  <a:cubicBezTo>
                    <a:pt x="2876550" y="82615"/>
                    <a:pt x="2870835" y="77033"/>
                    <a:pt x="2864227" y="72613"/>
                  </a:cubicBezTo>
                  <a:close/>
                  <a:moveTo>
                    <a:pt x="2915960" y="167119"/>
                  </a:moveTo>
                  <a:cubicBezTo>
                    <a:pt x="2919130" y="175573"/>
                    <a:pt x="2923252" y="183595"/>
                    <a:pt x="2928164" y="191080"/>
                  </a:cubicBezTo>
                  <a:cubicBezTo>
                    <a:pt x="2907625" y="220444"/>
                    <a:pt x="2873856" y="240372"/>
                    <a:pt x="2835250" y="242754"/>
                  </a:cubicBezTo>
                  <a:cubicBezTo>
                    <a:pt x="2856965" y="223957"/>
                    <a:pt x="2886819" y="197123"/>
                    <a:pt x="2891745" y="187509"/>
                  </a:cubicBezTo>
                  <a:cubicBezTo>
                    <a:pt x="2896612" y="185380"/>
                    <a:pt x="2905810" y="177180"/>
                    <a:pt x="2915960" y="167119"/>
                  </a:cubicBezTo>
                  <a:close/>
                  <a:moveTo>
                    <a:pt x="2971116" y="187374"/>
                  </a:moveTo>
                  <a:cubicBezTo>
                    <a:pt x="2973661" y="192762"/>
                    <a:pt x="2985433" y="206737"/>
                    <a:pt x="3027626" y="242739"/>
                  </a:cubicBezTo>
                  <a:cubicBezTo>
                    <a:pt x="2989064" y="240343"/>
                    <a:pt x="2955325" y="220415"/>
                    <a:pt x="2934801" y="191065"/>
                  </a:cubicBezTo>
                  <a:cubicBezTo>
                    <a:pt x="2939757" y="183505"/>
                    <a:pt x="2943910" y="175394"/>
                    <a:pt x="2947095" y="166836"/>
                  </a:cubicBezTo>
                  <a:cubicBezTo>
                    <a:pt x="2957230" y="176867"/>
                    <a:pt x="2966353" y="185097"/>
                    <a:pt x="2971116" y="187374"/>
                  </a:cubicBezTo>
                  <a:close/>
                  <a:moveTo>
                    <a:pt x="3004364" y="75635"/>
                  </a:moveTo>
                  <a:cubicBezTo>
                    <a:pt x="3020527" y="85338"/>
                    <a:pt x="3031540" y="102304"/>
                    <a:pt x="3032552" y="121831"/>
                  </a:cubicBezTo>
                  <a:cubicBezTo>
                    <a:pt x="3012415" y="120878"/>
                    <a:pt x="2994913" y="110178"/>
                    <a:pt x="2984912" y="94521"/>
                  </a:cubicBezTo>
                  <a:cubicBezTo>
                    <a:pt x="2989794" y="86856"/>
                    <a:pt x="2996461" y="80382"/>
                    <a:pt x="3004364" y="75635"/>
                  </a:cubicBezTo>
                  <a:close/>
                  <a:moveTo>
                    <a:pt x="2981831" y="89089"/>
                  </a:moveTo>
                  <a:cubicBezTo>
                    <a:pt x="2978512" y="82377"/>
                    <a:pt x="2976518" y="74965"/>
                    <a:pt x="2976146" y="67151"/>
                  </a:cubicBezTo>
                  <a:cubicBezTo>
                    <a:pt x="2984183" y="67523"/>
                    <a:pt x="2991788" y="69443"/>
                    <a:pt x="2998679" y="72628"/>
                  </a:cubicBezTo>
                  <a:cubicBezTo>
                    <a:pt x="2992085" y="77063"/>
                    <a:pt x="2986371" y="82644"/>
                    <a:pt x="2981831" y="89089"/>
                  </a:cubicBezTo>
                  <a:close/>
                  <a:moveTo>
                    <a:pt x="3086011" y="94506"/>
                  </a:moveTo>
                  <a:cubicBezTo>
                    <a:pt x="3076010" y="110207"/>
                    <a:pt x="3058522" y="120893"/>
                    <a:pt x="3038386" y="121845"/>
                  </a:cubicBezTo>
                  <a:cubicBezTo>
                    <a:pt x="3039398" y="102304"/>
                    <a:pt x="3050411" y="85323"/>
                    <a:pt x="3066544" y="75620"/>
                  </a:cubicBezTo>
                  <a:cubicBezTo>
                    <a:pt x="3074462" y="80367"/>
                    <a:pt x="3081129" y="86826"/>
                    <a:pt x="3086011" y="94506"/>
                  </a:cubicBezTo>
                  <a:close/>
                  <a:moveTo>
                    <a:pt x="3072229" y="72613"/>
                  </a:moveTo>
                  <a:cubicBezTo>
                    <a:pt x="3079135" y="69413"/>
                    <a:pt x="3086740" y="67494"/>
                    <a:pt x="3094777" y="67137"/>
                  </a:cubicBezTo>
                  <a:cubicBezTo>
                    <a:pt x="3094375" y="74950"/>
                    <a:pt x="3092381" y="82347"/>
                    <a:pt x="3089092" y="89044"/>
                  </a:cubicBezTo>
                  <a:cubicBezTo>
                    <a:pt x="3084552" y="82615"/>
                    <a:pt x="3078822" y="77033"/>
                    <a:pt x="3072229" y="72613"/>
                  </a:cubicBezTo>
                  <a:close/>
                  <a:moveTo>
                    <a:pt x="3123947" y="167119"/>
                  </a:moveTo>
                  <a:cubicBezTo>
                    <a:pt x="3127117" y="175573"/>
                    <a:pt x="3131240" y="183595"/>
                    <a:pt x="3136151" y="191065"/>
                  </a:cubicBezTo>
                  <a:cubicBezTo>
                    <a:pt x="3115613" y="220430"/>
                    <a:pt x="3081844" y="240357"/>
                    <a:pt x="3043238" y="242739"/>
                  </a:cubicBezTo>
                  <a:cubicBezTo>
                    <a:pt x="3064952" y="223942"/>
                    <a:pt x="3094806" y="197108"/>
                    <a:pt x="3099733" y="187494"/>
                  </a:cubicBezTo>
                  <a:cubicBezTo>
                    <a:pt x="3104614" y="185380"/>
                    <a:pt x="3113812" y="177180"/>
                    <a:pt x="3123947" y="167119"/>
                  </a:cubicBezTo>
                  <a:close/>
                  <a:moveTo>
                    <a:pt x="3179103" y="187374"/>
                  </a:moveTo>
                  <a:cubicBezTo>
                    <a:pt x="3181648" y="192762"/>
                    <a:pt x="3193420" y="206737"/>
                    <a:pt x="3235613" y="242739"/>
                  </a:cubicBezTo>
                  <a:cubicBezTo>
                    <a:pt x="3197051" y="240343"/>
                    <a:pt x="3163312" y="220415"/>
                    <a:pt x="3142789" y="191065"/>
                  </a:cubicBezTo>
                  <a:cubicBezTo>
                    <a:pt x="3147745" y="183505"/>
                    <a:pt x="3151897" y="175394"/>
                    <a:pt x="3155082" y="166836"/>
                  </a:cubicBezTo>
                  <a:cubicBezTo>
                    <a:pt x="3165217" y="176867"/>
                    <a:pt x="3174341" y="185083"/>
                    <a:pt x="3179103" y="187374"/>
                  </a:cubicBezTo>
                  <a:close/>
                  <a:moveTo>
                    <a:pt x="3212366" y="75635"/>
                  </a:moveTo>
                  <a:cubicBezTo>
                    <a:pt x="3228529" y="85338"/>
                    <a:pt x="3239542" y="102304"/>
                    <a:pt x="3240554" y="121831"/>
                  </a:cubicBezTo>
                  <a:cubicBezTo>
                    <a:pt x="3220418" y="120878"/>
                    <a:pt x="3202915" y="110178"/>
                    <a:pt x="3192914" y="94521"/>
                  </a:cubicBezTo>
                  <a:cubicBezTo>
                    <a:pt x="3197781" y="86856"/>
                    <a:pt x="3204448" y="80382"/>
                    <a:pt x="3212366" y="75635"/>
                  </a:cubicBezTo>
                  <a:close/>
                  <a:moveTo>
                    <a:pt x="3189833" y="89089"/>
                  </a:moveTo>
                  <a:cubicBezTo>
                    <a:pt x="3186515" y="82377"/>
                    <a:pt x="3184520" y="74965"/>
                    <a:pt x="3184148" y="67151"/>
                  </a:cubicBezTo>
                  <a:cubicBezTo>
                    <a:pt x="3192185" y="67523"/>
                    <a:pt x="3199790" y="69443"/>
                    <a:pt x="3206681" y="72628"/>
                  </a:cubicBezTo>
                  <a:cubicBezTo>
                    <a:pt x="3200073" y="77063"/>
                    <a:pt x="3194358" y="82644"/>
                    <a:pt x="3189833" y="89089"/>
                  </a:cubicBezTo>
                  <a:close/>
                  <a:moveTo>
                    <a:pt x="3293998" y="94506"/>
                  </a:moveTo>
                  <a:cubicBezTo>
                    <a:pt x="3283997" y="110207"/>
                    <a:pt x="3266510" y="120893"/>
                    <a:pt x="3246373" y="121845"/>
                  </a:cubicBezTo>
                  <a:cubicBezTo>
                    <a:pt x="3247385" y="102304"/>
                    <a:pt x="3258399" y="85323"/>
                    <a:pt x="3274531" y="75620"/>
                  </a:cubicBezTo>
                  <a:cubicBezTo>
                    <a:pt x="3282449" y="80367"/>
                    <a:pt x="3289117" y="86826"/>
                    <a:pt x="3293998" y="94506"/>
                  </a:cubicBezTo>
                  <a:close/>
                  <a:moveTo>
                    <a:pt x="3280217" y="72613"/>
                  </a:moveTo>
                  <a:cubicBezTo>
                    <a:pt x="3287122" y="69413"/>
                    <a:pt x="3294727" y="67494"/>
                    <a:pt x="3302764" y="67137"/>
                  </a:cubicBezTo>
                  <a:cubicBezTo>
                    <a:pt x="3302362" y="74950"/>
                    <a:pt x="3300368" y="82347"/>
                    <a:pt x="3297079" y="89044"/>
                  </a:cubicBezTo>
                  <a:cubicBezTo>
                    <a:pt x="3292540" y="82615"/>
                    <a:pt x="3286825" y="77033"/>
                    <a:pt x="3280217" y="72613"/>
                  </a:cubicBezTo>
                  <a:close/>
                  <a:moveTo>
                    <a:pt x="3331949" y="167104"/>
                  </a:moveTo>
                  <a:cubicBezTo>
                    <a:pt x="3335119" y="175558"/>
                    <a:pt x="3339242" y="183580"/>
                    <a:pt x="3344153" y="191050"/>
                  </a:cubicBezTo>
                  <a:cubicBezTo>
                    <a:pt x="3323615" y="220415"/>
                    <a:pt x="3289846" y="240343"/>
                    <a:pt x="3251240" y="242724"/>
                  </a:cubicBezTo>
                  <a:cubicBezTo>
                    <a:pt x="3272954" y="223927"/>
                    <a:pt x="3302809" y="197093"/>
                    <a:pt x="3307735" y="187479"/>
                  </a:cubicBezTo>
                  <a:cubicBezTo>
                    <a:pt x="3312602" y="185380"/>
                    <a:pt x="3321799" y="177180"/>
                    <a:pt x="3331949" y="167104"/>
                  </a:cubicBezTo>
                  <a:close/>
                  <a:moveTo>
                    <a:pt x="3387105" y="187374"/>
                  </a:moveTo>
                  <a:cubicBezTo>
                    <a:pt x="3389650" y="192762"/>
                    <a:pt x="3401422" y="206737"/>
                    <a:pt x="3443615" y="242739"/>
                  </a:cubicBezTo>
                  <a:cubicBezTo>
                    <a:pt x="3405054" y="240343"/>
                    <a:pt x="3371314" y="220415"/>
                    <a:pt x="3350791" y="191065"/>
                  </a:cubicBezTo>
                  <a:cubicBezTo>
                    <a:pt x="3355747" y="183505"/>
                    <a:pt x="3359899" y="175394"/>
                    <a:pt x="3363084" y="166836"/>
                  </a:cubicBezTo>
                  <a:cubicBezTo>
                    <a:pt x="3373204" y="176867"/>
                    <a:pt x="3382342" y="185083"/>
                    <a:pt x="3387105" y="187374"/>
                  </a:cubicBezTo>
                  <a:close/>
                  <a:moveTo>
                    <a:pt x="3420353" y="75635"/>
                  </a:moveTo>
                  <a:cubicBezTo>
                    <a:pt x="3436516" y="85338"/>
                    <a:pt x="3447529" y="102304"/>
                    <a:pt x="3448541" y="121831"/>
                  </a:cubicBezTo>
                  <a:cubicBezTo>
                    <a:pt x="3428405" y="120878"/>
                    <a:pt x="3410903" y="110178"/>
                    <a:pt x="3400902" y="94521"/>
                  </a:cubicBezTo>
                  <a:cubicBezTo>
                    <a:pt x="3405783" y="86856"/>
                    <a:pt x="3412451" y="80382"/>
                    <a:pt x="3420353" y="75635"/>
                  </a:cubicBezTo>
                  <a:close/>
                  <a:moveTo>
                    <a:pt x="3397821" y="89089"/>
                  </a:moveTo>
                  <a:cubicBezTo>
                    <a:pt x="3394502" y="82377"/>
                    <a:pt x="3392507" y="74965"/>
                    <a:pt x="3392135" y="67151"/>
                  </a:cubicBezTo>
                  <a:cubicBezTo>
                    <a:pt x="3400172" y="67523"/>
                    <a:pt x="3407777" y="69443"/>
                    <a:pt x="3414668" y="72628"/>
                  </a:cubicBezTo>
                  <a:cubicBezTo>
                    <a:pt x="3408075" y="77063"/>
                    <a:pt x="3402360" y="82644"/>
                    <a:pt x="3397821" y="89089"/>
                  </a:cubicBezTo>
                  <a:close/>
                  <a:moveTo>
                    <a:pt x="3502000" y="94506"/>
                  </a:moveTo>
                  <a:cubicBezTo>
                    <a:pt x="3491999" y="110207"/>
                    <a:pt x="3474512" y="120893"/>
                    <a:pt x="3454375" y="121845"/>
                  </a:cubicBezTo>
                  <a:cubicBezTo>
                    <a:pt x="3455387" y="102304"/>
                    <a:pt x="3466401" y="85323"/>
                    <a:pt x="3482534" y="75620"/>
                  </a:cubicBezTo>
                  <a:cubicBezTo>
                    <a:pt x="3490451" y="80367"/>
                    <a:pt x="3497119" y="86826"/>
                    <a:pt x="3502000" y="94506"/>
                  </a:cubicBezTo>
                  <a:close/>
                  <a:moveTo>
                    <a:pt x="3488219" y="72613"/>
                  </a:moveTo>
                  <a:cubicBezTo>
                    <a:pt x="3495124" y="69413"/>
                    <a:pt x="3502730" y="67494"/>
                    <a:pt x="3510766" y="67137"/>
                  </a:cubicBezTo>
                  <a:cubicBezTo>
                    <a:pt x="3510364" y="74950"/>
                    <a:pt x="3508370" y="82347"/>
                    <a:pt x="3505081" y="89044"/>
                  </a:cubicBezTo>
                  <a:cubicBezTo>
                    <a:pt x="3500542" y="82615"/>
                    <a:pt x="3494812" y="77033"/>
                    <a:pt x="3488219" y="72613"/>
                  </a:cubicBezTo>
                  <a:close/>
                  <a:moveTo>
                    <a:pt x="3539937" y="167119"/>
                  </a:moveTo>
                  <a:cubicBezTo>
                    <a:pt x="3543107" y="175573"/>
                    <a:pt x="3547229" y="183595"/>
                    <a:pt x="3552141" y="191065"/>
                  </a:cubicBezTo>
                  <a:cubicBezTo>
                    <a:pt x="3531602" y="220430"/>
                    <a:pt x="3497833" y="240357"/>
                    <a:pt x="3459227" y="242739"/>
                  </a:cubicBezTo>
                  <a:cubicBezTo>
                    <a:pt x="3480941" y="223942"/>
                    <a:pt x="3510796" y="197108"/>
                    <a:pt x="3515722" y="187494"/>
                  </a:cubicBezTo>
                  <a:cubicBezTo>
                    <a:pt x="3520604" y="185380"/>
                    <a:pt x="3529786" y="177180"/>
                    <a:pt x="3539937" y="167119"/>
                  </a:cubicBezTo>
                  <a:close/>
                  <a:moveTo>
                    <a:pt x="3595092" y="187374"/>
                  </a:moveTo>
                  <a:cubicBezTo>
                    <a:pt x="3597637" y="192762"/>
                    <a:pt x="3609410" y="206737"/>
                    <a:pt x="3651602" y="242739"/>
                  </a:cubicBezTo>
                  <a:cubicBezTo>
                    <a:pt x="3613041" y="240343"/>
                    <a:pt x="3579302" y="220415"/>
                    <a:pt x="3558778" y="191065"/>
                  </a:cubicBezTo>
                  <a:cubicBezTo>
                    <a:pt x="3563734" y="183505"/>
                    <a:pt x="3567887" y="175394"/>
                    <a:pt x="3571071" y="166836"/>
                  </a:cubicBezTo>
                  <a:cubicBezTo>
                    <a:pt x="3581207" y="176867"/>
                    <a:pt x="3590330" y="185083"/>
                    <a:pt x="3595092" y="187374"/>
                  </a:cubicBezTo>
                  <a:close/>
                  <a:moveTo>
                    <a:pt x="3628355" y="75635"/>
                  </a:moveTo>
                  <a:cubicBezTo>
                    <a:pt x="3644518" y="85338"/>
                    <a:pt x="3655531" y="102304"/>
                    <a:pt x="3656544" y="121831"/>
                  </a:cubicBezTo>
                  <a:cubicBezTo>
                    <a:pt x="3636407" y="120878"/>
                    <a:pt x="3618905" y="110178"/>
                    <a:pt x="3608904" y="94521"/>
                  </a:cubicBezTo>
                  <a:cubicBezTo>
                    <a:pt x="3613770" y="86856"/>
                    <a:pt x="3620438" y="80382"/>
                    <a:pt x="3628355" y="75635"/>
                  </a:cubicBezTo>
                  <a:close/>
                  <a:moveTo>
                    <a:pt x="3605823" y="89089"/>
                  </a:moveTo>
                  <a:cubicBezTo>
                    <a:pt x="3602504" y="82377"/>
                    <a:pt x="3600510" y="74965"/>
                    <a:pt x="3600138" y="67151"/>
                  </a:cubicBezTo>
                  <a:cubicBezTo>
                    <a:pt x="3608175" y="67523"/>
                    <a:pt x="3615779" y="69443"/>
                    <a:pt x="3622670" y="72628"/>
                  </a:cubicBezTo>
                  <a:cubicBezTo>
                    <a:pt x="3616062" y="77063"/>
                    <a:pt x="3610347" y="82644"/>
                    <a:pt x="3605823" y="89089"/>
                  </a:cubicBezTo>
                  <a:close/>
                  <a:moveTo>
                    <a:pt x="3709988" y="94506"/>
                  </a:moveTo>
                  <a:cubicBezTo>
                    <a:pt x="3699986" y="110207"/>
                    <a:pt x="3682499" y="120893"/>
                    <a:pt x="3662363" y="121845"/>
                  </a:cubicBezTo>
                  <a:cubicBezTo>
                    <a:pt x="3663375" y="102304"/>
                    <a:pt x="3674388" y="85323"/>
                    <a:pt x="3690521" y="75620"/>
                  </a:cubicBezTo>
                  <a:cubicBezTo>
                    <a:pt x="3698439" y="80367"/>
                    <a:pt x="3705106" y="86826"/>
                    <a:pt x="3709988" y="94506"/>
                  </a:cubicBezTo>
                  <a:close/>
                  <a:moveTo>
                    <a:pt x="3696206" y="72613"/>
                  </a:moveTo>
                  <a:cubicBezTo>
                    <a:pt x="3703112" y="69413"/>
                    <a:pt x="3710717" y="67494"/>
                    <a:pt x="3718739" y="67137"/>
                  </a:cubicBezTo>
                  <a:cubicBezTo>
                    <a:pt x="3718337" y="74950"/>
                    <a:pt x="3716343" y="82347"/>
                    <a:pt x="3713054" y="89044"/>
                  </a:cubicBezTo>
                  <a:cubicBezTo>
                    <a:pt x="3708529" y="82615"/>
                    <a:pt x="3702814" y="77033"/>
                    <a:pt x="3696206" y="72613"/>
                  </a:cubicBezTo>
                  <a:close/>
                  <a:moveTo>
                    <a:pt x="3747820" y="167223"/>
                  </a:moveTo>
                  <a:cubicBezTo>
                    <a:pt x="3751005" y="175677"/>
                    <a:pt x="3755142" y="183684"/>
                    <a:pt x="3760053" y="191170"/>
                  </a:cubicBezTo>
                  <a:cubicBezTo>
                    <a:pt x="3739500" y="220474"/>
                    <a:pt x="3705776" y="240357"/>
                    <a:pt x="3667215" y="242724"/>
                  </a:cubicBezTo>
                  <a:cubicBezTo>
                    <a:pt x="3688928" y="223927"/>
                    <a:pt x="3718783" y="197093"/>
                    <a:pt x="3723710" y="187479"/>
                  </a:cubicBezTo>
                  <a:cubicBezTo>
                    <a:pt x="3728576" y="185395"/>
                    <a:pt x="3737714" y="177240"/>
                    <a:pt x="3747820" y="167223"/>
                  </a:cubicBezTo>
                  <a:close/>
                  <a:moveTo>
                    <a:pt x="3802931" y="187374"/>
                  </a:moveTo>
                  <a:cubicBezTo>
                    <a:pt x="3805476" y="192762"/>
                    <a:pt x="3817248" y="206737"/>
                    <a:pt x="3859441" y="242739"/>
                  </a:cubicBezTo>
                  <a:cubicBezTo>
                    <a:pt x="3820924" y="240343"/>
                    <a:pt x="3787229" y="220474"/>
                    <a:pt x="3766706" y="191185"/>
                  </a:cubicBezTo>
                  <a:cubicBezTo>
                    <a:pt x="3771677" y="183624"/>
                    <a:pt x="3775829" y="175513"/>
                    <a:pt x="3779029" y="166955"/>
                  </a:cubicBezTo>
                  <a:cubicBezTo>
                    <a:pt x="3789105" y="176942"/>
                    <a:pt x="3798183" y="185097"/>
                    <a:pt x="3802931" y="187374"/>
                  </a:cubicBezTo>
                  <a:close/>
                  <a:moveTo>
                    <a:pt x="3836179" y="75635"/>
                  </a:moveTo>
                  <a:cubicBezTo>
                    <a:pt x="3852342" y="85338"/>
                    <a:pt x="3863355" y="102304"/>
                    <a:pt x="3864367" y="121831"/>
                  </a:cubicBezTo>
                  <a:cubicBezTo>
                    <a:pt x="3844231" y="120878"/>
                    <a:pt x="3826728" y="110178"/>
                    <a:pt x="3816727" y="94521"/>
                  </a:cubicBezTo>
                  <a:cubicBezTo>
                    <a:pt x="3821609" y="86856"/>
                    <a:pt x="3828276" y="80382"/>
                    <a:pt x="3836179" y="75635"/>
                  </a:cubicBezTo>
                  <a:close/>
                  <a:moveTo>
                    <a:pt x="3813661" y="89089"/>
                  </a:moveTo>
                  <a:cubicBezTo>
                    <a:pt x="3810342" y="82377"/>
                    <a:pt x="3808348" y="74965"/>
                    <a:pt x="3807976" y="67151"/>
                  </a:cubicBezTo>
                  <a:cubicBezTo>
                    <a:pt x="3816013" y="67523"/>
                    <a:pt x="3823618" y="69443"/>
                    <a:pt x="3830509" y="72628"/>
                  </a:cubicBezTo>
                  <a:cubicBezTo>
                    <a:pt x="3823901" y="77063"/>
                    <a:pt x="3818186" y="82644"/>
                    <a:pt x="3813661" y="89089"/>
                  </a:cubicBezTo>
                  <a:close/>
                  <a:moveTo>
                    <a:pt x="3917826" y="94506"/>
                  </a:moveTo>
                  <a:cubicBezTo>
                    <a:pt x="3907825" y="110207"/>
                    <a:pt x="3890338" y="120893"/>
                    <a:pt x="3870201" y="121845"/>
                  </a:cubicBezTo>
                  <a:cubicBezTo>
                    <a:pt x="3871213" y="102304"/>
                    <a:pt x="3882226" y="85323"/>
                    <a:pt x="3898360" y="75620"/>
                  </a:cubicBezTo>
                  <a:cubicBezTo>
                    <a:pt x="3906277" y="80367"/>
                    <a:pt x="3912944" y="86826"/>
                    <a:pt x="3917826" y="94506"/>
                  </a:cubicBezTo>
                  <a:close/>
                  <a:moveTo>
                    <a:pt x="3904045" y="72613"/>
                  </a:moveTo>
                  <a:cubicBezTo>
                    <a:pt x="3910950" y="69413"/>
                    <a:pt x="3918555" y="67494"/>
                    <a:pt x="3926592" y="67137"/>
                  </a:cubicBezTo>
                  <a:cubicBezTo>
                    <a:pt x="3926190" y="74950"/>
                    <a:pt x="3924196" y="82347"/>
                    <a:pt x="3920907" y="89044"/>
                  </a:cubicBezTo>
                  <a:cubicBezTo>
                    <a:pt x="3916368" y="82615"/>
                    <a:pt x="3910638" y="77033"/>
                    <a:pt x="3904045" y="72613"/>
                  </a:cubicBezTo>
                  <a:close/>
                  <a:moveTo>
                    <a:pt x="3955762" y="167119"/>
                  </a:moveTo>
                  <a:cubicBezTo>
                    <a:pt x="3958933" y="175573"/>
                    <a:pt x="3963055" y="183595"/>
                    <a:pt x="3967967" y="191065"/>
                  </a:cubicBezTo>
                  <a:cubicBezTo>
                    <a:pt x="3947428" y="220430"/>
                    <a:pt x="3913659" y="240357"/>
                    <a:pt x="3875053" y="242739"/>
                  </a:cubicBezTo>
                  <a:cubicBezTo>
                    <a:pt x="3896767" y="223942"/>
                    <a:pt x="3926622" y="197108"/>
                    <a:pt x="3931548" y="187494"/>
                  </a:cubicBezTo>
                  <a:cubicBezTo>
                    <a:pt x="3936430" y="185380"/>
                    <a:pt x="3945627" y="177180"/>
                    <a:pt x="3955762" y="167119"/>
                  </a:cubicBezTo>
                  <a:close/>
                  <a:moveTo>
                    <a:pt x="4010918" y="187374"/>
                  </a:moveTo>
                  <a:cubicBezTo>
                    <a:pt x="4013463" y="192762"/>
                    <a:pt x="4025236" y="206737"/>
                    <a:pt x="4067428" y="242739"/>
                  </a:cubicBezTo>
                  <a:cubicBezTo>
                    <a:pt x="4028867" y="240343"/>
                    <a:pt x="3995128" y="220415"/>
                    <a:pt x="3974604" y="191065"/>
                  </a:cubicBezTo>
                  <a:cubicBezTo>
                    <a:pt x="3979560" y="183505"/>
                    <a:pt x="3983712" y="175394"/>
                    <a:pt x="3986897" y="166836"/>
                  </a:cubicBezTo>
                  <a:cubicBezTo>
                    <a:pt x="3997032" y="176867"/>
                    <a:pt x="4006156" y="185083"/>
                    <a:pt x="4010918" y="187374"/>
                  </a:cubicBezTo>
                  <a:close/>
                  <a:moveTo>
                    <a:pt x="4044181" y="75635"/>
                  </a:moveTo>
                  <a:cubicBezTo>
                    <a:pt x="4060344" y="85338"/>
                    <a:pt x="4071357" y="102304"/>
                    <a:pt x="4072369" y="121831"/>
                  </a:cubicBezTo>
                  <a:cubicBezTo>
                    <a:pt x="4052233" y="120878"/>
                    <a:pt x="4034731" y="110178"/>
                    <a:pt x="4024729" y="94521"/>
                  </a:cubicBezTo>
                  <a:cubicBezTo>
                    <a:pt x="4029611" y="86856"/>
                    <a:pt x="4036278" y="80382"/>
                    <a:pt x="4044181" y="75635"/>
                  </a:cubicBezTo>
                  <a:close/>
                  <a:moveTo>
                    <a:pt x="4021649" y="89089"/>
                  </a:moveTo>
                  <a:cubicBezTo>
                    <a:pt x="4018330" y="82377"/>
                    <a:pt x="4016336" y="74965"/>
                    <a:pt x="4015964" y="67151"/>
                  </a:cubicBezTo>
                  <a:cubicBezTo>
                    <a:pt x="4024000" y="67523"/>
                    <a:pt x="4031605" y="69443"/>
                    <a:pt x="4038496" y="72628"/>
                  </a:cubicBezTo>
                  <a:cubicBezTo>
                    <a:pt x="4031903" y="77063"/>
                    <a:pt x="4026173" y="82644"/>
                    <a:pt x="4021649" y="89089"/>
                  </a:cubicBezTo>
                  <a:close/>
                  <a:moveTo>
                    <a:pt x="4125828" y="94506"/>
                  </a:moveTo>
                  <a:cubicBezTo>
                    <a:pt x="4115827" y="110207"/>
                    <a:pt x="4098340" y="120893"/>
                    <a:pt x="4078203" y="121845"/>
                  </a:cubicBezTo>
                  <a:cubicBezTo>
                    <a:pt x="4079216" y="102304"/>
                    <a:pt x="4090229" y="85323"/>
                    <a:pt x="4106362" y="75620"/>
                  </a:cubicBezTo>
                  <a:cubicBezTo>
                    <a:pt x="4114264" y="80367"/>
                    <a:pt x="4120932" y="86826"/>
                    <a:pt x="4125828" y="94506"/>
                  </a:cubicBezTo>
                  <a:close/>
                  <a:moveTo>
                    <a:pt x="4112047" y="72613"/>
                  </a:moveTo>
                  <a:cubicBezTo>
                    <a:pt x="4118953" y="69413"/>
                    <a:pt x="4126557" y="67494"/>
                    <a:pt x="4134580" y="67137"/>
                  </a:cubicBezTo>
                  <a:cubicBezTo>
                    <a:pt x="4134178" y="74950"/>
                    <a:pt x="4132183" y="82347"/>
                    <a:pt x="4128894" y="89044"/>
                  </a:cubicBezTo>
                  <a:cubicBezTo>
                    <a:pt x="4124355" y="82615"/>
                    <a:pt x="4118640" y="77033"/>
                    <a:pt x="4112047" y="72613"/>
                  </a:cubicBezTo>
                  <a:close/>
                  <a:moveTo>
                    <a:pt x="4163765" y="167104"/>
                  </a:moveTo>
                  <a:cubicBezTo>
                    <a:pt x="4166935" y="175558"/>
                    <a:pt x="4171057" y="183580"/>
                    <a:pt x="4175968" y="191065"/>
                  </a:cubicBezTo>
                  <a:cubicBezTo>
                    <a:pt x="4155430" y="220430"/>
                    <a:pt x="4121661" y="240372"/>
                    <a:pt x="4083055" y="242739"/>
                  </a:cubicBezTo>
                  <a:cubicBezTo>
                    <a:pt x="4104769" y="223942"/>
                    <a:pt x="4134624" y="197108"/>
                    <a:pt x="4139550" y="187494"/>
                  </a:cubicBezTo>
                  <a:cubicBezTo>
                    <a:pt x="4144417" y="185380"/>
                    <a:pt x="4153615" y="177180"/>
                    <a:pt x="4163765" y="167104"/>
                  </a:cubicBezTo>
                  <a:close/>
                  <a:moveTo>
                    <a:pt x="4218920" y="187374"/>
                  </a:moveTo>
                  <a:cubicBezTo>
                    <a:pt x="4221465" y="192762"/>
                    <a:pt x="4233238" y="206737"/>
                    <a:pt x="4275430" y="242739"/>
                  </a:cubicBezTo>
                  <a:cubicBezTo>
                    <a:pt x="4236869" y="240343"/>
                    <a:pt x="4203130" y="220415"/>
                    <a:pt x="4182606" y="191065"/>
                  </a:cubicBezTo>
                  <a:cubicBezTo>
                    <a:pt x="4187562" y="183505"/>
                    <a:pt x="4191714" y="175394"/>
                    <a:pt x="4194900" y="166836"/>
                  </a:cubicBezTo>
                  <a:cubicBezTo>
                    <a:pt x="4205035" y="176867"/>
                    <a:pt x="4214158" y="185083"/>
                    <a:pt x="4218920" y="187374"/>
                  </a:cubicBezTo>
                  <a:close/>
                  <a:moveTo>
                    <a:pt x="4252169" y="75635"/>
                  </a:moveTo>
                  <a:cubicBezTo>
                    <a:pt x="4268331" y="85338"/>
                    <a:pt x="4279345" y="102304"/>
                    <a:pt x="4280357" y="121831"/>
                  </a:cubicBezTo>
                  <a:cubicBezTo>
                    <a:pt x="4260220" y="120878"/>
                    <a:pt x="4242718" y="110178"/>
                    <a:pt x="4232717" y="94521"/>
                  </a:cubicBezTo>
                  <a:cubicBezTo>
                    <a:pt x="4237598" y="86856"/>
                    <a:pt x="4244266" y="80382"/>
                    <a:pt x="4252169" y="75635"/>
                  </a:cubicBezTo>
                  <a:close/>
                  <a:moveTo>
                    <a:pt x="4229651" y="89089"/>
                  </a:moveTo>
                  <a:cubicBezTo>
                    <a:pt x="4226332" y="82377"/>
                    <a:pt x="4224338" y="74965"/>
                    <a:pt x="4223966" y="67151"/>
                  </a:cubicBezTo>
                  <a:cubicBezTo>
                    <a:pt x="4232002" y="67523"/>
                    <a:pt x="4239607" y="69443"/>
                    <a:pt x="4246498" y="72628"/>
                  </a:cubicBezTo>
                  <a:cubicBezTo>
                    <a:pt x="4239890" y="77063"/>
                    <a:pt x="4234175" y="82644"/>
                    <a:pt x="4229651" y="89089"/>
                  </a:cubicBezTo>
                  <a:close/>
                  <a:moveTo>
                    <a:pt x="4333816" y="94506"/>
                  </a:moveTo>
                  <a:cubicBezTo>
                    <a:pt x="4323814" y="110207"/>
                    <a:pt x="4306327" y="120893"/>
                    <a:pt x="4286191" y="121845"/>
                  </a:cubicBezTo>
                  <a:cubicBezTo>
                    <a:pt x="4287203" y="102304"/>
                    <a:pt x="4298216" y="85323"/>
                    <a:pt x="4314349" y="75620"/>
                  </a:cubicBezTo>
                  <a:cubicBezTo>
                    <a:pt x="4322267" y="80367"/>
                    <a:pt x="4328934" y="86826"/>
                    <a:pt x="4333816" y="94506"/>
                  </a:cubicBezTo>
                  <a:close/>
                  <a:moveTo>
                    <a:pt x="4320034" y="72613"/>
                  </a:moveTo>
                  <a:cubicBezTo>
                    <a:pt x="4326940" y="69413"/>
                    <a:pt x="4334545" y="67494"/>
                    <a:pt x="4342582" y="67137"/>
                  </a:cubicBezTo>
                  <a:cubicBezTo>
                    <a:pt x="4342180" y="74950"/>
                    <a:pt x="4340186" y="82347"/>
                    <a:pt x="4336897" y="89044"/>
                  </a:cubicBezTo>
                  <a:cubicBezTo>
                    <a:pt x="4332357" y="82615"/>
                    <a:pt x="4326628" y="77033"/>
                    <a:pt x="4320034" y="72613"/>
                  </a:cubicBezTo>
                  <a:close/>
                  <a:moveTo>
                    <a:pt x="4371752" y="167119"/>
                  </a:moveTo>
                  <a:cubicBezTo>
                    <a:pt x="4374922" y="175573"/>
                    <a:pt x="4379045" y="183595"/>
                    <a:pt x="4383956" y="191065"/>
                  </a:cubicBezTo>
                  <a:cubicBezTo>
                    <a:pt x="4363418" y="220430"/>
                    <a:pt x="4329648" y="240357"/>
                    <a:pt x="4291042" y="242739"/>
                  </a:cubicBezTo>
                  <a:cubicBezTo>
                    <a:pt x="4312757" y="223942"/>
                    <a:pt x="4342612" y="197108"/>
                    <a:pt x="4347538" y="187494"/>
                  </a:cubicBezTo>
                  <a:cubicBezTo>
                    <a:pt x="4352419" y="185380"/>
                    <a:pt x="4361617" y="177180"/>
                    <a:pt x="4371752" y="167119"/>
                  </a:cubicBezTo>
                  <a:close/>
                  <a:moveTo>
                    <a:pt x="4426908" y="187374"/>
                  </a:moveTo>
                  <a:cubicBezTo>
                    <a:pt x="4429453" y="192762"/>
                    <a:pt x="4441225" y="206737"/>
                    <a:pt x="4483418" y="242739"/>
                  </a:cubicBezTo>
                  <a:cubicBezTo>
                    <a:pt x="4444856" y="240343"/>
                    <a:pt x="4411117" y="220415"/>
                    <a:pt x="4390594" y="191065"/>
                  </a:cubicBezTo>
                  <a:cubicBezTo>
                    <a:pt x="4395550" y="183505"/>
                    <a:pt x="4399702" y="175394"/>
                    <a:pt x="4402887" y="166836"/>
                  </a:cubicBezTo>
                  <a:cubicBezTo>
                    <a:pt x="4413022" y="176867"/>
                    <a:pt x="4422145" y="185083"/>
                    <a:pt x="4426908" y="187374"/>
                  </a:cubicBezTo>
                  <a:close/>
                  <a:moveTo>
                    <a:pt x="4460171" y="75635"/>
                  </a:moveTo>
                  <a:cubicBezTo>
                    <a:pt x="4476333" y="85338"/>
                    <a:pt x="4487347" y="102304"/>
                    <a:pt x="4488359" y="121831"/>
                  </a:cubicBezTo>
                  <a:cubicBezTo>
                    <a:pt x="4468222" y="120878"/>
                    <a:pt x="4450720" y="110178"/>
                    <a:pt x="4440719" y="94521"/>
                  </a:cubicBezTo>
                  <a:cubicBezTo>
                    <a:pt x="4445601" y="86856"/>
                    <a:pt x="4452253" y="80382"/>
                    <a:pt x="4460171" y="75635"/>
                  </a:cubicBezTo>
                  <a:close/>
                  <a:moveTo>
                    <a:pt x="4437638" y="89089"/>
                  </a:moveTo>
                  <a:cubicBezTo>
                    <a:pt x="4434319" y="82377"/>
                    <a:pt x="4432325" y="74965"/>
                    <a:pt x="4431953" y="67151"/>
                  </a:cubicBezTo>
                  <a:cubicBezTo>
                    <a:pt x="4439990" y="67523"/>
                    <a:pt x="4447595" y="69443"/>
                    <a:pt x="4454486" y="72628"/>
                  </a:cubicBezTo>
                  <a:cubicBezTo>
                    <a:pt x="4447893" y="77063"/>
                    <a:pt x="4442163" y="82644"/>
                    <a:pt x="4437638" y="89089"/>
                  </a:cubicBezTo>
                  <a:close/>
                  <a:moveTo>
                    <a:pt x="4541818" y="94506"/>
                  </a:moveTo>
                  <a:cubicBezTo>
                    <a:pt x="4531817" y="110207"/>
                    <a:pt x="4514329" y="120893"/>
                    <a:pt x="4494193" y="121845"/>
                  </a:cubicBezTo>
                  <a:cubicBezTo>
                    <a:pt x="4495205" y="102304"/>
                    <a:pt x="4506218" y="85323"/>
                    <a:pt x="4522351" y="75620"/>
                  </a:cubicBezTo>
                  <a:cubicBezTo>
                    <a:pt x="4530254" y="80367"/>
                    <a:pt x="4536921" y="86826"/>
                    <a:pt x="4541818" y="94506"/>
                  </a:cubicBezTo>
                  <a:close/>
                  <a:moveTo>
                    <a:pt x="4528021" y="72613"/>
                  </a:moveTo>
                  <a:cubicBezTo>
                    <a:pt x="4534927" y="69413"/>
                    <a:pt x="4542532" y="67494"/>
                    <a:pt x="4550569" y="67137"/>
                  </a:cubicBezTo>
                  <a:cubicBezTo>
                    <a:pt x="4550167" y="74950"/>
                    <a:pt x="4548173" y="82347"/>
                    <a:pt x="4544884" y="89044"/>
                  </a:cubicBezTo>
                  <a:cubicBezTo>
                    <a:pt x="4540344" y="82615"/>
                    <a:pt x="4534630" y="77033"/>
                    <a:pt x="4528021" y="72613"/>
                  </a:cubicBezTo>
                  <a:close/>
                  <a:moveTo>
                    <a:pt x="4579754" y="167119"/>
                  </a:moveTo>
                  <a:cubicBezTo>
                    <a:pt x="4582924" y="175573"/>
                    <a:pt x="4587047" y="183595"/>
                    <a:pt x="4591958" y="191065"/>
                  </a:cubicBezTo>
                  <a:cubicBezTo>
                    <a:pt x="4571420" y="220430"/>
                    <a:pt x="4537636" y="240357"/>
                    <a:pt x="4499045" y="242739"/>
                  </a:cubicBezTo>
                  <a:cubicBezTo>
                    <a:pt x="4520759" y="223942"/>
                    <a:pt x="4550614" y="197108"/>
                    <a:pt x="4555540" y="187494"/>
                  </a:cubicBezTo>
                  <a:cubicBezTo>
                    <a:pt x="4560406" y="185380"/>
                    <a:pt x="4569604" y="177180"/>
                    <a:pt x="4579754" y="167119"/>
                  </a:cubicBezTo>
                  <a:close/>
                  <a:moveTo>
                    <a:pt x="4634910" y="187374"/>
                  </a:moveTo>
                  <a:cubicBezTo>
                    <a:pt x="4637455" y="192762"/>
                    <a:pt x="4649227" y="206737"/>
                    <a:pt x="4691420" y="242739"/>
                  </a:cubicBezTo>
                  <a:cubicBezTo>
                    <a:pt x="4652859" y="240343"/>
                    <a:pt x="4619119" y="220415"/>
                    <a:pt x="4598596" y="191065"/>
                  </a:cubicBezTo>
                  <a:cubicBezTo>
                    <a:pt x="4603552" y="183505"/>
                    <a:pt x="4607704" y="175394"/>
                    <a:pt x="4610889" y="166836"/>
                  </a:cubicBezTo>
                  <a:cubicBezTo>
                    <a:pt x="4621024" y="176867"/>
                    <a:pt x="4630148" y="185097"/>
                    <a:pt x="4634910" y="187374"/>
                  </a:cubicBezTo>
                  <a:close/>
                  <a:moveTo>
                    <a:pt x="4668158" y="75635"/>
                  </a:moveTo>
                  <a:cubicBezTo>
                    <a:pt x="4684321" y="85338"/>
                    <a:pt x="4695334" y="102304"/>
                    <a:pt x="4696346" y="121831"/>
                  </a:cubicBezTo>
                  <a:cubicBezTo>
                    <a:pt x="4676210" y="120878"/>
                    <a:pt x="4658708" y="110178"/>
                    <a:pt x="4648706" y="94521"/>
                  </a:cubicBezTo>
                  <a:cubicBezTo>
                    <a:pt x="4653588" y="86856"/>
                    <a:pt x="4660255" y="80382"/>
                    <a:pt x="4668158" y="75635"/>
                  </a:cubicBezTo>
                  <a:close/>
                  <a:moveTo>
                    <a:pt x="4645625" y="89089"/>
                  </a:moveTo>
                  <a:cubicBezTo>
                    <a:pt x="4642307" y="82377"/>
                    <a:pt x="4640312" y="74965"/>
                    <a:pt x="4639940" y="67151"/>
                  </a:cubicBezTo>
                  <a:cubicBezTo>
                    <a:pt x="4647977" y="67523"/>
                    <a:pt x="4655582" y="69443"/>
                    <a:pt x="4662473" y="72628"/>
                  </a:cubicBezTo>
                  <a:cubicBezTo>
                    <a:pt x="4655880" y="77063"/>
                    <a:pt x="4650165" y="82644"/>
                    <a:pt x="4645625" y="89089"/>
                  </a:cubicBezTo>
                  <a:close/>
                  <a:moveTo>
                    <a:pt x="4749805" y="94506"/>
                  </a:moveTo>
                  <a:cubicBezTo>
                    <a:pt x="4739804" y="110207"/>
                    <a:pt x="4722317" y="120893"/>
                    <a:pt x="4702180" y="121845"/>
                  </a:cubicBezTo>
                  <a:cubicBezTo>
                    <a:pt x="4703192" y="102304"/>
                    <a:pt x="4714206" y="85323"/>
                    <a:pt x="4730339" y="75620"/>
                  </a:cubicBezTo>
                  <a:cubicBezTo>
                    <a:pt x="4738256" y="80367"/>
                    <a:pt x="4744924" y="86826"/>
                    <a:pt x="4749805" y="94506"/>
                  </a:cubicBezTo>
                  <a:close/>
                  <a:moveTo>
                    <a:pt x="4736024" y="72613"/>
                  </a:moveTo>
                  <a:cubicBezTo>
                    <a:pt x="4742929" y="69413"/>
                    <a:pt x="4750534" y="67494"/>
                    <a:pt x="4758571" y="67137"/>
                  </a:cubicBezTo>
                  <a:cubicBezTo>
                    <a:pt x="4758169" y="74950"/>
                    <a:pt x="4756175" y="82347"/>
                    <a:pt x="4752886" y="89044"/>
                  </a:cubicBezTo>
                  <a:cubicBezTo>
                    <a:pt x="4748347" y="82615"/>
                    <a:pt x="4742617" y="77033"/>
                    <a:pt x="4736024" y="72613"/>
                  </a:cubicBezTo>
                  <a:close/>
                  <a:moveTo>
                    <a:pt x="4787741" y="167119"/>
                  </a:moveTo>
                  <a:cubicBezTo>
                    <a:pt x="4790912" y="175573"/>
                    <a:pt x="4795034" y="183595"/>
                    <a:pt x="4799945" y="191065"/>
                  </a:cubicBezTo>
                  <a:cubicBezTo>
                    <a:pt x="4779407" y="220430"/>
                    <a:pt x="4745638" y="240357"/>
                    <a:pt x="4707032" y="242739"/>
                  </a:cubicBezTo>
                  <a:cubicBezTo>
                    <a:pt x="4728746" y="223942"/>
                    <a:pt x="4758601" y="197108"/>
                    <a:pt x="4763527" y="187494"/>
                  </a:cubicBezTo>
                  <a:cubicBezTo>
                    <a:pt x="4768409" y="185380"/>
                    <a:pt x="4777606" y="177180"/>
                    <a:pt x="4787741" y="167119"/>
                  </a:cubicBezTo>
                  <a:close/>
                  <a:moveTo>
                    <a:pt x="4842897" y="187374"/>
                  </a:moveTo>
                  <a:cubicBezTo>
                    <a:pt x="4845442" y="192762"/>
                    <a:pt x="4857215" y="206737"/>
                    <a:pt x="4899407" y="242739"/>
                  </a:cubicBezTo>
                  <a:cubicBezTo>
                    <a:pt x="4860846" y="240343"/>
                    <a:pt x="4827106" y="220415"/>
                    <a:pt x="4806583" y="191065"/>
                  </a:cubicBezTo>
                  <a:cubicBezTo>
                    <a:pt x="4811539" y="183505"/>
                    <a:pt x="4815691" y="175394"/>
                    <a:pt x="4818877" y="166836"/>
                  </a:cubicBezTo>
                  <a:cubicBezTo>
                    <a:pt x="4829011" y="176867"/>
                    <a:pt x="4838135" y="185083"/>
                    <a:pt x="4842897" y="187374"/>
                  </a:cubicBezTo>
                  <a:close/>
                  <a:moveTo>
                    <a:pt x="4876160" y="75635"/>
                  </a:moveTo>
                  <a:cubicBezTo>
                    <a:pt x="4892323" y="85338"/>
                    <a:pt x="4903336" y="102304"/>
                    <a:pt x="4904348" y="121831"/>
                  </a:cubicBezTo>
                  <a:cubicBezTo>
                    <a:pt x="4884212" y="120878"/>
                    <a:pt x="4866710" y="110178"/>
                    <a:pt x="4856709" y="94521"/>
                  </a:cubicBezTo>
                  <a:cubicBezTo>
                    <a:pt x="4861575" y="86856"/>
                    <a:pt x="4868243" y="80382"/>
                    <a:pt x="4876160" y="75635"/>
                  </a:cubicBezTo>
                  <a:close/>
                  <a:moveTo>
                    <a:pt x="4853628" y="89089"/>
                  </a:moveTo>
                  <a:cubicBezTo>
                    <a:pt x="4850309" y="82377"/>
                    <a:pt x="4848314" y="74965"/>
                    <a:pt x="4847942" y="67151"/>
                  </a:cubicBezTo>
                  <a:cubicBezTo>
                    <a:pt x="4855979" y="67523"/>
                    <a:pt x="4863584" y="69443"/>
                    <a:pt x="4870475" y="72628"/>
                  </a:cubicBezTo>
                  <a:cubicBezTo>
                    <a:pt x="4863867" y="77063"/>
                    <a:pt x="4858152" y="82644"/>
                    <a:pt x="4853628" y="89089"/>
                  </a:cubicBezTo>
                  <a:close/>
                  <a:moveTo>
                    <a:pt x="4957792" y="94506"/>
                  </a:moveTo>
                  <a:cubicBezTo>
                    <a:pt x="4947791" y="110207"/>
                    <a:pt x="4930304" y="120893"/>
                    <a:pt x="4910167" y="121845"/>
                  </a:cubicBezTo>
                  <a:cubicBezTo>
                    <a:pt x="4911179" y="102304"/>
                    <a:pt x="4922193" y="85323"/>
                    <a:pt x="4938326" y="75620"/>
                  </a:cubicBezTo>
                  <a:cubicBezTo>
                    <a:pt x="4946243" y="80367"/>
                    <a:pt x="4952911" y="86826"/>
                    <a:pt x="4957792" y="94506"/>
                  </a:cubicBezTo>
                  <a:close/>
                  <a:moveTo>
                    <a:pt x="4944011" y="72613"/>
                  </a:moveTo>
                  <a:cubicBezTo>
                    <a:pt x="4950917" y="69413"/>
                    <a:pt x="4958522" y="67494"/>
                    <a:pt x="4966559" y="67137"/>
                  </a:cubicBezTo>
                  <a:cubicBezTo>
                    <a:pt x="4966157" y="74950"/>
                    <a:pt x="4964162" y="82347"/>
                    <a:pt x="4960873" y="89044"/>
                  </a:cubicBezTo>
                  <a:cubicBezTo>
                    <a:pt x="4956334" y="82615"/>
                    <a:pt x="4950619" y="77033"/>
                    <a:pt x="4944011" y="72613"/>
                  </a:cubicBezTo>
                  <a:close/>
                  <a:moveTo>
                    <a:pt x="4997649" y="165214"/>
                  </a:moveTo>
                  <a:cubicBezTo>
                    <a:pt x="5000551" y="173787"/>
                    <a:pt x="5004331" y="181957"/>
                    <a:pt x="5008945" y="189577"/>
                  </a:cubicBezTo>
                  <a:cubicBezTo>
                    <a:pt x="4988511" y="219759"/>
                    <a:pt x="4954280" y="240328"/>
                    <a:pt x="4915019" y="242739"/>
                  </a:cubicBezTo>
                  <a:cubicBezTo>
                    <a:pt x="4936733" y="223942"/>
                    <a:pt x="4966588" y="197108"/>
                    <a:pt x="4971514" y="187494"/>
                  </a:cubicBezTo>
                  <a:cubicBezTo>
                    <a:pt x="4976708" y="185246"/>
                    <a:pt x="4986754" y="176138"/>
                    <a:pt x="4997649" y="165214"/>
                  </a:cubicBezTo>
                  <a:close/>
                  <a:moveTo>
                    <a:pt x="5012234" y="141952"/>
                  </a:moveTo>
                  <a:cubicBezTo>
                    <a:pt x="5007367" y="136624"/>
                    <a:pt x="5002411" y="131133"/>
                    <a:pt x="4997589" y="125670"/>
                  </a:cubicBezTo>
                  <a:cubicBezTo>
                    <a:pt x="5002635" y="119896"/>
                    <a:pt x="5007814" y="114077"/>
                    <a:pt x="5012889" y="108481"/>
                  </a:cubicBezTo>
                  <a:cubicBezTo>
                    <a:pt x="5017904" y="113809"/>
                    <a:pt x="5022994" y="119300"/>
                    <a:pt x="5027965" y="124763"/>
                  </a:cubicBezTo>
                  <a:cubicBezTo>
                    <a:pt x="5022786" y="130552"/>
                    <a:pt x="5017458" y="136356"/>
                    <a:pt x="5012234" y="141952"/>
                  </a:cubicBezTo>
                  <a:close/>
                  <a:moveTo>
                    <a:pt x="5028650" y="132278"/>
                  </a:moveTo>
                  <a:cubicBezTo>
                    <a:pt x="5028129" y="140226"/>
                    <a:pt x="5026804" y="147965"/>
                    <a:pt x="5024750" y="155406"/>
                  </a:cubicBezTo>
                  <a:cubicBezTo>
                    <a:pt x="5021923" y="152415"/>
                    <a:pt x="5018991" y="149290"/>
                    <a:pt x="5016014" y="146060"/>
                  </a:cubicBezTo>
                  <a:cubicBezTo>
                    <a:pt x="5020613" y="141134"/>
                    <a:pt x="5024929" y="136401"/>
                    <a:pt x="5028650" y="132278"/>
                  </a:cubicBezTo>
                  <a:close/>
                  <a:moveTo>
                    <a:pt x="5008409" y="146030"/>
                  </a:moveTo>
                  <a:cubicBezTo>
                    <a:pt x="5005641" y="148977"/>
                    <a:pt x="5002902" y="151834"/>
                    <a:pt x="5000253" y="154573"/>
                  </a:cubicBezTo>
                  <a:cubicBezTo>
                    <a:pt x="4998527" y="147697"/>
                    <a:pt x="4997411" y="140583"/>
                    <a:pt x="4996949" y="133291"/>
                  </a:cubicBezTo>
                  <a:cubicBezTo>
                    <a:pt x="5000536" y="137324"/>
                    <a:pt x="5004406" y="141640"/>
                    <a:pt x="5008409" y="146030"/>
                  </a:cubicBezTo>
                  <a:close/>
                  <a:moveTo>
                    <a:pt x="5012189" y="150153"/>
                  </a:moveTo>
                  <a:cubicBezTo>
                    <a:pt x="5015731" y="154007"/>
                    <a:pt x="5019333" y="157862"/>
                    <a:pt x="5022860" y="161553"/>
                  </a:cubicBezTo>
                  <a:cubicBezTo>
                    <a:pt x="5020167" y="169545"/>
                    <a:pt x="5016609" y="177165"/>
                    <a:pt x="5012294" y="184309"/>
                  </a:cubicBezTo>
                  <a:cubicBezTo>
                    <a:pt x="5008052" y="176927"/>
                    <a:pt x="5004569" y="169054"/>
                    <a:pt x="5001994" y="160794"/>
                  </a:cubicBezTo>
                  <a:cubicBezTo>
                    <a:pt x="5005403" y="157311"/>
                    <a:pt x="5008841" y="153710"/>
                    <a:pt x="5012189" y="150153"/>
                  </a:cubicBezTo>
                  <a:close/>
                  <a:moveTo>
                    <a:pt x="5052224" y="188282"/>
                  </a:moveTo>
                  <a:cubicBezTo>
                    <a:pt x="5054486" y="193298"/>
                    <a:pt x="5063327" y="202808"/>
                    <a:pt x="5073968" y="213167"/>
                  </a:cubicBezTo>
                  <a:cubicBezTo>
                    <a:pt x="5065589" y="216128"/>
                    <a:pt x="5057626" y="219953"/>
                    <a:pt x="5050170" y="224567"/>
                  </a:cubicBezTo>
                  <a:cubicBezTo>
                    <a:pt x="5036329" y="215473"/>
                    <a:pt x="5024512" y="203552"/>
                    <a:pt x="5015523" y="189637"/>
                  </a:cubicBezTo>
                  <a:cubicBezTo>
                    <a:pt x="5020211" y="182240"/>
                    <a:pt x="5024125" y="174337"/>
                    <a:pt x="5027147" y="166033"/>
                  </a:cubicBezTo>
                  <a:cubicBezTo>
                    <a:pt x="5037802" y="176971"/>
                    <a:pt x="5047298" y="185841"/>
                    <a:pt x="5052224" y="188282"/>
                  </a:cubicBezTo>
                  <a:close/>
                  <a:moveTo>
                    <a:pt x="5084668" y="76602"/>
                  </a:moveTo>
                  <a:cubicBezTo>
                    <a:pt x="5100355" y="86305"/>
                    <a:pt x="5111026" y="103257"/>
                    <a:pt x="5112008" y="122768"/>
                  </a:cubicBezTo>
                  <a:cubicBezTo>
                    <a:pt x="5092482" y="121786"/>
                    <a:pt x="5075516" y="111100"/>
                    <a:pt x="5065812" y="95458"/>
                  </a:cubicBezTo>
                  <a:cubicBezTo>
                    <a:pt x="5070545" y="87809"/>
                    <a:pt x="5077004" y="81334"/>
                    <a:pt x="5084668" y="76602"/>
                  </a:cubicBezTo>
                  <a:close/>
                  <a:moveTo>
                    <a:pt x="5062776" y="89907"/>
                  </a:moveTo>
                  <a:cubicBezTo>
                    <a:pt x="5059591" y="83225"/>
                    <a:pt x="5057671" y="75858"/>
                    <a:pt x="5057299" y="68089"/>
                  </a:cubicBezTo>
                  <a:cubicBezTo>
                    <a:pt x="5065068" y="68476"/>
                    <a:pt x="5072435" y="70396"/>
                    <a:pt x="5079102" y="73566"/>
                  </a:cubicBezTo>
                  <a:cubicBezTo>
                    <a:pt x="5072718" y="77971"/>
                    <a:pt x="5067166" y="83522"/>
                    <a:pt x="5062776" y="89907"/>
                  </a:cubicBezTo>
                  <a:close/>
                  <a:moveTo>
                    <a:pt x="5164009" y="95428"/>
                  </a:moveTo>
                  <a:cubicBezTo>
                    <a:pt x="5154305" y="111115"/>
                    <a:pt x="5137354" y="121786"/>
                    <a:pt x="5117842" y="122768"/>
                  </a:cubicBezTo>
                  <a:cubicBezTo>
                    <a:pt x="5118824" y="103242"/>
                    <a:pt x="5129511" y="86276"/>
                    <a:pt x="5145152" y="76572"/>
                  </a:cubicBezTo>
                  <a:cubicBezTo>
                    <a:pt x="5152802" y="81305"/>
                    <a:pt x="5159261" y="87764"/>
                    <a:pt x="5164009" y="95428"/>
                  </a:cubicBezTo>
                  <a:close/>
                  <a:moveTo>
                    <a:pt x="5150704" y="73536"/>
                  </a:moveTo>
                  <a:cubicBezTo>
                    <a:pt x="5157386" y="70351"/>
                    <a:pt x="5164753" y="68431"/>
                    <a:pt x="5172522" y="68059"/>
                  </a:cubicBezTo>
                  <a:cubicBezTo>
                    <a:pt x="5172135" y="75828"/>
                    <a:pt x="5170215" y="83195"/>
                    <a:pt x="5167045" y="89862"/>
                  </a:cubicBezTo>
                  <a:cubicBezTo>
                    <a:pt x="5162640" y="83478"/>
                    <a:pt x="5157088" y="77941"/>
                    <a:pt x="5150704" y="73536"/>
                  </a:cubicBezTo>
                  <a:close/>
                  <a:moveTo>
                    <a:pt x="5145182" y="174769"/>
                  </a:moveTo>
                  <a:cubicBezTo>
                    <a:pt x="5129496" y="165065"/>
                    <a:pt x="5118824" y="148114"/>
                    <a:pt x="5117842" y="128587"/>
                  </a:cubicBezTo>
                  <a:cubicBezTo>
                    <a:pt x="5137369" y="129570"/>
                    <a:pt x="5154335" y="140256"/>
                    <a:pt x="5164039" y="155897"/>
                  </a:cubicBezTo>
                  <a:cubicBezTo>
                    <a:pt x="5159291" y="163577"/>
                    <a:pt x="5152832" y="170036"/>
                    <a:pt x="5145182" y="174769"/>
                  </a:cubicBezTo>
                  <a:close/>
                  <a:moveTo>
                    <a:pt x="5167075" y="161464"/>
                  </a:moveTo>
                  <a:cubicBezTo>
                    <a:pt x="5170260" y="168146"/>
                    <a:pt x="5172179" y="175513"/>
                    <a:pt x="5172552" y="183282"/>
                  </a:cubicBezTo>
                  <a:cubicBezTo>
                    <a:pt x="5164783" y="182895"/>
                    <a:pt x="5157416" y="180975"/>
                    <a:pt x="5150748" y="177805"/>
                  </a:cubicBezTo>
                  <a:cubicBezTo>
                    <a:pt x="5157133" y="173400"/>
                    <a:pt x="5162670" y="167863"/>
                    <a:pt x="5167075" y="161464"/>
                  </a:cubicBezTo>
                  <a:close/>
                  <a:moveTo>
                    <a:pt x="5139601" y="177805"/>
                  </a:moveTo>
                  <a:cubicBezTo>
                    <a:pt x="5132100" y="181377"/>
                    <a:pt x="5123751" y="183431"/>
                    <a:pt x="5114910" y="183431"/>
                  </a:cubicBezTo>
                  <a:cubicBezTo>
                    <a:pt x="5106070" y="183431"/>
                    <a:pt x="5097721" y="181377"/>
                    <a:pt x="5090220" y="177805"/>
                  </a:cubicBezTo>
                  <a:cubicBezTo>
                    <a:pt x="5101858" y="169783"/>
                    <a:pt x="5110684" y="157981"/>
                    <a:pt x="5114910" y="144185"/>
                  </a:cubicBezTo>
                  <a:cubicBezTo>
                    <a:pt x="5119152" y="157996"/>
                    <a:pt x="5127978" y="169783"/>
                    <a:pt x="5139601" y="177805"/>
                  </a:cubicBezTo>
                  <a:close/>
                  <a:moveTo>
                    <a:pt x="5133425" y="125685"/>
                  </a:moveTo>
                  <a:cubicBezTo>
                    <a:pt x="5147221" y="121459"/>
                    <a:pt x="5159023" y="112633"/>
                    <a:pt x="5167045" y="100995"/>
                  </a:cubicBezTo>
                  <a:cubicBezTo>
                    <a:pt x="5170617" y="108496"/>
                    <a:pt x="5172671" y="116845"/>
                    <a:pt x="5172671" y="125685"/>
                  </a:cubicBezTo>
                  <a:cubicBezTo>
                    <a:pt x="5172671" y="134526"/>
                    <a:pt x="5170617" y="142875"/>
                    <a:pt x="5167045" y="150376"/>
                  </a:cubicBezTo>
                  <a:cubicBezTo>
                    <a:pt x="5159023" y="138738"/>
                    <a:pt x="5147221" y="129912"/>
                    <a:pt x="5133425" y="125685"/>
                  </a:cubicBezTo>
                  <a:close/>
                  <a:moveTo>
                    <a:pt x="5114925" y="107186"/>
                  </a:moveTo>
                  <a:cubicBezTo>
                    <a:pt x="5110698" y="93390"/>
                    <a:pt x="5101873" y="81588"/>
                    <a:pt x="5090235" y="73566"/>
                  </a:cubicBezTo>
                  <a:cubicBezTo>
                    <a:pt x="5097736" y="69994"/>
                    <a:pt x="5106085" y="67940"/>
                    <a:pt x="5114925" y="67940"/>
                  </a:cubicBezTo>
                  <a:cubicBezTo>
                    <a:pt x="5123766" y="67940"/>
                    <a:pt x="5132115" y="69994"/>
                    <a:pt x="5139616" y="73566"/>
                  </a:cubicBezTo>
                  <a:cubicBezTo>
                    <a:pt x="5127978" y="81588"/>
                    <a:pt x="5119152" y="93390"/>
                    <a:pt x="5114925" y="107186"/>
                  </a:cubicBezTo>
                  <a:close/>
                  <a:moveTo>
                    <a:pt x="5096411" y="125685"/>
                  </a:moveTo>
                  <a:cubicBezTo>
                    <a:pt x="5082615" y="129912"/>
                    <a:pt x="5070812" y="138738"/>
                    <a:pt x="5062791" y="150376"/>
                  </a:cubicBezTo>
                  <a:cubicBezTo>
                    <a:pt x="5059219" y="142875"/>
                    <a:pt x="5057165" y="134526"/>
                    <a:pt x="5057165" y="125685"/>
                  </a:cubicBezTo>
                  <a:cubicBezTo>
                    <a:pt x="5057165" y="116845"/>
                    <a:pt x="5059219" y="108496"/>
                    <a:pt x="5062791" y="100995"/>
                  </a:cubicBezTo>
                  <a:cubicBezTo>
                    <a:pt x="5070812" y="112633"/>
                    <a:pt x="5082615" y="121459"/>
                    <a:pt x="5096411" y="125685"/>
                  </a:cubicBezTo>
                  <a:close/>
                  <a:moveTo>
                    <a:pt x="5112008" y="128602"/>
                  </a:moveTo>
                  <a:cubicBezTo>
                    <a:pt x="5111026" y="148129"/>
                    <a:pt x="5100340" y="165095"/>
                    <a:pt x="5084698" y="174799"/>
                  </a:cubicBezTo>
                  <a:cubicBezTo>
                    <a:pt x="5077034" y="170066"/>
                    <a:pt x="5070574" y="163607"/>
                    <a:pt x="5065827" y="155942"/>
                  </a:cubicBezTo>
                  <a:cubicBezTo>
                    <a:pt x="5075531" y="140256"/>
                    <a:pt x="5092497" y="129585"/>
                    <a:pt x="5112008" y="128602"/>
                  </a:cubicBezTo>
                  <a:close/>
                  <a:moveTo>
                    <a:pt x="5079132" y="177835"/>
                  </a:moveTo>
                  <a:cubicBezTo>
                    <a:pt x="5072450" y="181019"/>
                    <a:pt x="5065083" y="182939"/>
                    <a:pt x="5057314" y="183311"/>
                  </a:cubicBezTo>
                  <a:cubicBezTo>
                    <a:pt x="5057701" y="175543"/>
                    <a:pt x="5059621" y="168176"/>
                    <a:pt x="5062791" y="161508"/>
                  </a:cubicBezTo>
                  <a:cubicBezTo>
                    <a:pt x="5067211" y="167893"/>
                    <a:pt x="5072747" y="173444"/>
                    <a:pt x="5079132" y="177835"/>
                  </a:cubicBezTo>
                  <a:close/>
                  <a:moveTo>
                    <a:pt x="5114910" y="243022"/>
                  </a:moveTo>
                  <a:cubicBezTo>
                    <a:pt x="5109195" y="238036"/>
                    <a:pt x="5103451" y="232931"/>
                    <a:pt x="5097914" y="227900"/>
                  </a:cubicBezTo>
                  <a:cubicBezTo>
                    <a:pt x="5103361" y="222840"/>
                    <a:pt x="5108987" y="217691"/>
                    <a:pt x="5114598" y="212660"/>
                  </a:cubicBezTo>
                  <a:cubicBezTo>
                    <a:pt x="5120313" y="217721"/>
                    <a:pt x="5126058" y="222915"/>
                    <a:pt x="5131594" y="228005"/>
                  </a:cubicBezTo>
                  <a:cubicBezTo>
                    <a:pt x="5126132" y="233005"/>
                    <a:pt x="5120506" y="238080"/>
                    <a:pt x="5114910" y="243022"/>
                  </a:cubicBezTo>
                  <a:close/>
                  <a:moveTo>
                    <a:pt x="5107231" y="243661"/>
                  </a:moveTo>
                  <a:cubicBezTo>
                    <a:pt x="5099596" y="243170"/>
                    <a:pt x="5092169" y="241965"/>
                    <a:pt x="5084996" y="240090"/>
                  </a:cubicBezTo>
                  <a:cubicBezTo>
                    <a:pt x="5087824" y="237366"/>
                    <a:pt x="5090785" y="234568"/>
                    <a:pt x="5093822" y="231710"/>
                  </a:cubicBezTo>
                  <a:cubicBezTo>
                    <a:pt x="5098614" y="236042"/>
                    <a:pt x="5103212" y="240134"/>
                    <a:pt x="5107231" y="243661"/>
                  </a:cubicBezTo>
                  <a:close/>
                  <a:moveTo>
                    <a:pt x="5093777" y="224120"/>
                  </a:moveTo>
                  <a:cubicBezTo>
                    <a:pt x="5090622" y="221233"/>
                    <a:pt x="5087556" y="218375"/>
                    <a:pt x="5084639" y="215622"/>
                  </a:cubicBezTo>
                  <a:cubicBezTo>
                    <a:pt x="5091872" y="213702"/>
                    <a:pt x="5099373" y="212482"/>
                    <a:pt x="5107067" y="211976"/>
                  </a:cubicBezTo>
                  <a:cubicBezTo>
                    <a:pt x="5102855" y="215786"/>
                    <a:pt x="5098361" y="219894"/>
                    <a:pt x="5093777" y="224120"/>
                  </a:cubicBezTo>
                  <a:close/>
                  <a:moveTo>
                    <a:pt x="5089684" y="227945"/>
                  </a:moveTo>
                  <a:cubicBezTo>
                    <a:pt x="5086008" y="231383"/>
                    <a:pt x="5082332" y="234866"/>
                    <a:pt x="5078805" y="238289"/>
                  </a:cubicBezTo>
                  <a:cubicBezTo>
                    <a:pt x="5070604" y="235655"/>
                    <a:pt x="5062806" y="232142"/>
                    <a:pt x="5055498" y="227871"/>
                  </a:cubicBezTo>
                  <a:cubicBezTo>
                    <a:pt x="5062716" y="223629"/>
                    <a:pt x="5070396" y="220132"/>
                    <a:pt x="5078462" y="217497"/>
                  </a:cubicBezTo>
                  <a:cubicBezTo>
                    <a:pt x="5082124" y="220965"/>
                    <a:pt x="5085919" y="224507"/>
                    <a:pt x="5089684" y="227945"/>
                  </a:cubicBezTo>
                  <a:close/>
                  <a:moveTo>
                    <a:pt x="5163681" y="301064"/>
                  </a:moveTo>
                  <a:cubicBezTo>
                    <a:pt x="5153978" y="317004"/>
                    <a:pt x="5137012" y="327854"/>
                    <a:pt x="5117485" y="328851"/>
                  </a:cubicBezTo>
                  <a:cubicBezTo>
                    <a:pt x="5118452" y="308997"/>
                    <a:pt x="5129138" y="291748"/>
                    <a:pt x="5144795" y="281895"/>
                  </a:cubicBezTo>
                  <a:cubicBezTo>
                    <a:pt x="5152460" y="286702"/>
                    <a:pt x="5158934" y="293281"/>
                    <a:pt x="5163681" y="301064"/>
                  </a:cubicBezTo>
                  <a:close/>
                  <a:moveTo>
                    <a:pt x="5150302" y="278830"/>
                  </a:moveTo>
                  <a:cubicBezTo>
                    <a:pt x="5156999" y="275570"/>
                    <a:pt x="5164381" y="273621"/>
                    <a:pt x="5172179" y="273249"/>
                  </a:cubicBezTo>
                  <a:cubicBezTo>
                    <a:pt x="5171792" y="281166"/>
                    <a:pt x="5169887" y="288652"/>
                    <a:pt x="5166703" y="295439"/>
                  </a:cubicBezTo>
                  <a:cubicBezTo>
                    <a:pt x="5162283" y="288935"/>
                    <a:pt x="5156716" y="283309"/>
                    <a:pt x="5150302" y="278830"/>
                  </a:cubicBezTo>
                  <a:close/>
                  <a:moveTo>
                    <a:pt x="5144825" y="381625"/>
                  </a:moveTo>
                  <a:cubicBezTo>
                    <a:pt x="5129138" y="371773"/>
                    <a:pt x="5118452" y="354523"/>
                    <a:pt x="5117485" y="334685"/>
                  </a:cubicBezTo>
                  <a:cubicBezTo>
                    <a:pt x="5137026" y="335682"/>
                    <a:pt x="5153993" y="346546"/>
                    <a:pt x="5163696" y="362441"/>
                  </a:cubicBezTo>
                  <a:cubicBezTo>
                    <a:pt x="5158964" y="370225"/>
                    <a:pt x="5152504" y="376803"/>
                    <a:pt x="5144825" y="381625"/>
                  </a:cubicBezTo>
                  <a:close/>
                  <a:moveTo>
                    <a:pt x="5166718" y="368067"/>
                  </a:moveTo>
                  <a:cubicBezTo>
                    <a:pt x="5169917" y="374868"/>
                    <a:pt x="5171822" y="382354"/>
                    <a:pt x="5172194" y="390257"/>
                  </a:cubicBezTo>
                  <a:cubicBezTo>
                    <a:pt x="5164396" y="389870"/>
                    <a:pt x="5157014" y="387905"/>
                    <a:pt x="5150332" y="384661"/>
                  </a:cubicBezTo>
                  <a:cubicBezTo>
                    <a:pt x="5156746" y="380196"/>
                    <a:pt x="5162312" y="374571"/>
                    <a:pt x="5166718" y="368067"/>
                  </a:cubicBezTo>
                  <a:close/>
                  <a:moveTo>
                    <a:pt x="5114568" y="450875"/>
                  </a:moveTo>
                  <a:cubicBezTo>
                    <a:pt x="5108793" y="445770"/>
                    <a:pt x="5102989" y="440516"/>
                    <a:pt x="5097393" y="435352"/>
                  </a:cubicBezTo>
                  <a:cubicBezTo>
                    <a:pt x="5103108" y="430024"/>
                    <a:pt x="5109047" y="424592"/>
                    <a:pt x="5114940" y="419293"/>
                  </a:cubicBezTo>
                  <a:cubicBezTo>
                    <a:pt x="5120715" y="424398"/>
                    <a:pt x="5126519" y="429652"/>
                    <a:pt x="5132115" y="434816"/>
                  </a:cubicBezTo>
                  <a:cubicBezTo>
                    <a:pt x="5126400" y="440144"/>
                    <a:pt x="5120462" y="445576"/>
                    <a:pt x="5114568" y="450875"/>
                  </a:cubicBezTo>
                  <a:close/>
                  <a:moveTo>
                    <a:pt x="5106978" y="451544"/>
                  </a:moveTo>
                  <a:cubicBezTo>
                    <a:pt x="5099179" y="451039"/>
                    <a:pt x="5091574" y="449773"/>
                    <a:pt x="5084252" y="447794"/>
                  </a:cubicBezTo>
                  <a:cubicBezTo>
                    <a:pt x="5087154" y="445011"/>
                    <a:pt x="5090175" y="442124"/>
                    <a:pt x="5093315" y="439177"/>
                  </a:cubicBezTo>
                  <a:cubicBezTo>
                    <a:pt x="5098197" y="443672"/>
                    <a:pt x="5102885" y="447898"/>
                    <a:pt x="5106978" y="451544"/>
                  </a:cubicBezTo>
                  <a:close/>
                  <a:moveTo>
                    <a:pt x="5093286" y="431557"/>
                  </a:moveTo>
                  <a:cubicBezTo>
                    <a:pt x="5090012" y="428506"/>
                    <a:pt x="5086841" y="425514"/>
                    <a:pt x="5083820" y="422612"/>
                  </a:cubicBezTo>
                  <a:cubicBezTo>
                    <a:pt x="5091410" y="420514"/>
                    <a:pt x="5099298" y="419159"/>
                    <a:pt x="5107409" y="418639"/>
                  </a:cubicBezTo>
                  <a:cubicBezTo>
                    <a:pt x="5102945" y="422657"/>
                    <a:pt x="5098152" y="427047"/>
                    <a:pt x="5093286" y="431557"/>
                  </a:cubicBezTo>
                  <a:close/>
                  <a:moveTo>
                    <a:pt x="5089193" y="435367"/>
                  </a:moveTo>
                  <a:cubicBezTo>
                    <a:pt x="5085427" y="438894"/>
                    <a:pt x="5081692" y="442451"/>
                    <a:pt x="5078105" y="445934"/>
                  </a:cubicBezTo>
                  <a:cubicBezTo>
                    <a:pt x="5069860" y="443210"/>
                    <a:pt x="5062002" y="439593"/>
                    <a:pt x="5054650" y="435188"/>
                  </a:cubicBezTo>
                  <a:cubicBezTo>
                    <a:pt x="5061868" y="430828"/>
                    <a:pt x="5069592" y="427226"/>
                    <a:pt x="5077703" y="424488"/>
                  </a:cubicBezTo>
                  <a:cubicBezTo>
                    <a:pt x="5081454" y="428134"/>
                    <a:pt x="5085338" y="431795"/>
                    <a:pt x="5089193" y="435367"/>
                  </a:cubicBezTo>
                  <a:close/>
                  <a:moveTo>
                    <a:pt x="5164024" y="507712"/>
                  </a:moveTo>
                  <a:cubicBezTo>
                    <a:pt x="5154320" y="523652"/>
                    <a:pt x="5137354" y="534501"/>
                    <a:pt x="5117842" y="535499"/>
                  </a:cubicBezTo>
                  <a:cubicBezTo>
                    <a:pt x="5118810" y="515645"/>
                    <a:pt x="5129496" y="498410"/>
                    <a:pt x="5145152" y="488543"/>
                  </a:cubicBezTo>
                  <a:cubicBezTo>
                    <a:pt x="5152817" y="493350"/>
                    <a:pt x="5159276" y="499928"/>
                    <a:pt x="5164024" y="507712"/>
                  </a:cubicBezTo>
                  <a:close/>
                  <a:moveTo>
                    <a:pt x="5150644" y="485492"/>
                  </a:moveTo>
                  <a:cubicBezTo>
                    <a:pt x="5157341" y="482233"/>
                    <a:pt x="5164723" y="480283"/>
                    <a:pt x="5172522" y="479896"/>
                  </a:cubicBezTo>
                  <a:cubicBezTo>
                    <a:pt x="5172135" y="487799"/>
                    <a:pt x="5170230" y="495300"/>
                    <a:pt x="5167045" y="502087"/>
                  </a:cubicBezTo>
                  <a:cubicBezTo>
                    <a:pt x="5162625" y="495583"/>
                    <a:pt x="5157059" y="489957"/>
                    <a:pt x="5150644" y="485492"/>
                  </a:cubicBezTo>
                  <a:close/>
                  <a:moveTo>
                    <a:pt x="5145182" y="588273"/>
                  </a:moveTo>
                  <a:cubicBezTo>
                    <a:pt x="5129496" y="578420"/>
                    <a:pt x="5118810" y="561171"/>
                    <a:pt x="5117842" y="541333"/>
                  </a:cubicBezTo>
                  <a:cubicBezTo>
                    <a:pt x="5137384" y="542330"/>
                    <a:pt x="5154350" y="553194"/>
                    <a:pt x="5164054" y="569089"/>
                  </a:cubicBezTo>
                  <a:cubicBezTo>
                    <a:pt x="5159306" y="576873"/>
                    <a:pt x="5152847" y="583451"/>
                    <a:pt x="5145182" y="588273"/>
                  </a:cubicBezTo>
                  <a:close/>
                  <a:moveTo>
                    <a:pt x="5167060" y="574715"/>
                  </a:moveTo>
                  <a:cubicBezTo>
                    <a:pt x="5170260" y="581516"/>
                    <a:pt x="5172165" y="589002"/>
                    <a:pt x="5172537" y="596905"/>
                  </a:cubicBezTo>
                  <a:cubicBezTo>
                    <a:pt x="5164738" y="596518"/>
                    <a:pt x="5157356" y="594553"/>
                    <a:pt x="5150674" y="591309"/>
                  </a:cubicBezTo>
                  <a:cubicBezTo>
                    <a:pt x="5157088" y="586844"/>
                    <a:pt x="5162655" y="581219"/>
                    <a:pt x="5167060" y="574715"/>
                  </a:cubicBezTo>
                  <a:close/>
                  <a:moveTo>
                    <a:pt x="5114910" y="657523"/>
                  </a:moveTo>
                  <a:cubicBezTo>
                    <a:pt x="5108823" y="652135"/>
                    <a:pt x="5102707" y="646599"/>
                    <a:pt x="5096828" y="641167"/>
                  </a:cubicBezTo>
                  <a:cubicBezTo>
                    <a:pt x="5102707" y="635675"/>
                    <a:pt x="5108853" y="630064"/>
                    <a:pt x="5114940" y="624602"/>
                  </a:cubicBezTo>
                  <a:cubicBezTo>
                    <a:pt x="5121027" y="629990"/>
                    <a:pt x="5127144" y="635526"/>
                    <a:pt x="5133023" y="640958"/>
                  </a:cubicBezTo>
                  <a:cubicBezTo>
                    <a:pt x="5127129" y="646450"/>
                    <a:pt x="5120998" y="652061"/>
                    <a:pt x="5114910" y="657523"/>
                  </a:cubicBezTo>
                  <a:close/>
                  <a:moveTo>
                    <a:pt x="5107320" y="658192"/>
                  </a:moveTo>
                  <a:cubicBezTo>
                    <a:pt x="5099031" y="657656"/>
                    <a:pt x="5090994" y="656243"/>
                    <a:pt x="5083255" y="654055"/>
                  </a:cubicBezTo>
                  <a:cubicBezTo>
                    <a:pt x="5086276" y="651138"/>
                    <a:pt x="5089461" y="648102"/>
                    <a:pt x="5092750" y="644991"/>
                  </a:cubicBezTo>
                  <a:cubicBezTo>
                    <a:pt x="5097959" y="649799"/>
                    <a:pt x="5102989" y="654323"/>
                    <a:pt x="5107320" y="658192"/>
                  </a:cubicBezTo>
                  <a:close/>
                  <a:moveTo>
                    <a:pt x="5092735" y="637371"/>
                  </a:moveTo>
                  <a:cubicBezTo>
                    <a:pt x="5089357" y="634216"/>
                    <a:pt x="5086097" y="631136"/>
                    <a:pt x="5083002" y="628159"/>
                  </a:cubicBezTo>
                  <a:cubicBezTo>
                    <a:pt x="5090845" y="625927"/>
                    <a:pt x="5099001" y="624483"/>
                    <a:pt x="5107409" y="623947"/>
                  </a:cubicBezTo>
                  <a:cubicBezTo>
                    <a:pt x="5102781" y="628114"/>
                    <a:pt x="5097780" y="632669"/>
                    <a:pt x="5092735" y="637371"/>
                  </a:cubicBezTo>
                  <a:close/>
                  <a:moveTo>
                    <a:pt x="5088642" y="641181"/>
                  </a:moveTo>
                  <a:cubicBezTo>
                    <a:pt x="5084728" y="644843"/>
                    <a:pt x="5080858" y="648548"/>
                    <a:pt x="5077167" y="652150"/>
                  </a:cubicBezTo>
                  <a:cubicBezTo>
                    <a:pt x="5068893" y="649307"/>
                    <a:pt x="5061020" y="645602"/>
                    <a:pt x="5053668" y="641062"/>
                  </a:cubicBezTo>
                  <a:cubicBezTo>
                    <a:pt x="5060945" y="636568"/>
                    <a:pt x="5068744" y="632892"/>
                    <a:pt x="5076929" y="630064"/>
                  </a:cubicBezTo>
                  <a:cubicBezTo>
                    <a:pt x="5080740" y="633755"/>
                    <a:pt x="5084698" y="637520"/>
                    <a:pt x="5088642" y="641181"/>
                  </a:cubicBezTo>
                  <a:close/>
                  <a:moveTo>
                    <a:pt x="5164024" y="713006"/>
                  </a:moveTo>
                  <a:cubicBezTo>
                    <a:pt x="5154320" y="728945"/>
                    <a:pt x="5137354" y="739795"/>
                    <a:pt x="5117842" y="740792"/>
                  </a:cubicBezTo>
                  <a:cubicBezTo>
                    <a:pt x="5118810" y="720938"/>
                    <a:pt x="5129496" y="703689"/>
                    <a:pt x="5145152" y="693837"/>
                  </a:cubicBezTo>
                  <a:cubicBezTo>
                    <a:pt x="5152817" y="698659"/>
                    <a:pt x="5159276" y="705222"/>
                    <a:pt x="5164024" y="713006"/>
                  </a:cubicBezTo>
                  <a:close/>
                  <a:moveTo>
                    <a:pt x="5150644" y="690786"/>
                  </a:moveTo>
                  <a:cubicBezTo>
                    <a:pt x="5157341" y="687526"/>
                    <a:pt x="5164723" y="685577"/>
                    <a:pt x="5172522" y="685190"/>
                  </a:cubicBezTo>
                  <a:cubicBezTo>
                    <a:pt x="5172135" y="693107"/>
                    <a:pt x="5170230" y="700594"/>
                    <a:pt x="5167045" y="707380"/>
                  </a:cubicBezTo>
                  <a:cubicBezTo>
                    <a:pt x="5162625" y="700891"/>
                    <a:pt x="5157059" y="695250"/>
                    <a:pt x="5150644" y="690786"/>
                  </a:cubicBezTo>
                  <a:close/>
                  <a:moveTo>
                    <a:pt x="5145182" y="793566"/>
                  </a:moveTo>
                  <a:cubicBezTo>
                    <a:pt x="5129496" y="783714"/>
                    <a:pt x="5118810" y="766465"/>
                    <a:pt x="5117842" y="746626"/>
                  </a:cubicBezTo>
                  <a:cubicBezTo>
                    <a:pt x="5137384" y="747623"/>
                    <a:pt x="5154350" y="758488"/>
                    <a:pt x="5164054" y="774383"/>
                  </a:cubicBezTo>
                  <a:cubicBezTo>
                    <a:pt x="5159306" y="782181"/>
                    <a:pt x="5152847" y="788744"/>
                    <a:pt x="5145182" y="793566"/>
                  </a:cubicBezTo>
                  <a:close/>
                  <a:moveTo>
                    <a:pt x="5167060" y="780008"/>
                  </a:moveTo>
                  <a:cubicBezTo>
                    <a:pt x="5170260" y="786810"/>
                    <a:pt x="5172165" y="794296"/>
                    <a:pt x="5172537" y="802199"/>
                  </a:cubicBezTo>
                  <a:cubicBezTo>
                    <a:pt x="5164738" y="801812"/>
                    <a:pt x="5157356" y="799847"/>
                    <a:pt x="5150674" y="796603"/>
                  </a:cubicBezTo>
                  <a:cubicBezTo>
                    <a:pt x="5157088" y="792153"/>
                    <a:pt x="5162655" y="786512"/>
                    <a:pt x="5167060" y="780008"/>
                  </a:cubicBezTo>
                  <a:close/>
                  <a:moveTo>
                    <a:pt x="5114910" y="862831"/>
                  </a:moveTo>
                  <a:cubicBezTo>
                    <a:pt x="5108823" y="857443"/>
                    <a:pt x="5102707" y="851907"/>
                    <a:pt x="5096828" y="846475"/>
                  </a:cubicBezTo>
                  <a:cubicBezTo>
                    <a:pt x="5102707" y="840983"/>
                    <a:pt x="5108853" y="835372"/>
                    <a:pt x="5114940" y="829910"/>
                  </a:cubicBezTo>
                  <a:cubicBezTo>
                    <a:pt x="5121027" y="835298"/>
                    <a:pt x="5127144" y="840834"/>
                    <a:pt x="5133023" y="846266"/>
                  </a:cubicBezTo>
                  <a:cubicBezTo>
                    <a:pt x="5127129" y="851743"/>
                    <a:pt x="5120998" y="857354"/>
                    <a:pt x="5114910" y="862831"/>
                  </a:cubicBezTo>
                  <a:close/>
                  <a:moveTo>
                    <a:pt x="5107320" y="863486"/>
                  </a:moveTo>
                  <a:cubicBezTo>
                    <a:pt x="5099031" y="862950"/>
                    <a:pt x="5090994" y="861536"/>
                    <a:pt x="5083255" y="859348"/>
                  </a:cubicBezTo>
                  <a:cubicBezTo>
                    <a:pt x="5086276" y="856431"/>
                    <a:pt x="5089461" y="853395"/>
                    <a:pt x="5092750" y="850285"/>
                  </a:cubicBezTo>
                  <a:cubicBezTo>
                    <a:pt x="5097959" y="855092"/>
                    <a:pt x="5102989" y="859617"/>
                    <a:pt x="5107320" y="863486"/>
                  </a:cubicBezTo>
                  <a:close/>
                  <a:moveTo>
                    <a:pt x="5092735" y="842665"/>
                  </a:moveTo>
                  <a:cubicBezTo>
                    <a:pt x="5089357" y="839510"/>
                    <a:pt x="5086097" y="836429"/>
                    <a:pt x="5083002" y="833452"/>
                  </a:cubicBezTo>
                  <a:cubicBezTo>
                    <a:pt x="5090845" y="831220"/>
                    <a:pt x="5099001" y="829776"/>
                    <a:pt x="5107409" y="829240"/>
                  </a:cubicBezTo>
                  <a:cubicBezTo>
                    <a:pt x="5102781" y="833408"/>
                    <a:pt x="5097780" y="837977"/>
                    <a:pt x="5092735" y="842665"/>
                  </a:cubicBezTo>
                  <a:close/>
                  <a:moveTo>
                    <a:pt x="5088642" y="846475"/>
                  </a:moveTo>
                  <a:cubicBezTo>
                    <a:pt x="5084728" y="850136"/>
                    <a:pt x="5080858" y="853842"/>
                    <a:pt x="5077167" y="857443"/>
                  </a:cubicBezTo>
                  <a:cubicBezTo>
                    <a:pt x="5068893" y="854601"/>
                    <a:pt x="5061020" y="850895"/>
                    <a:pt x="5053668" y="846356"/>
                  </a:cubicBezTo>
                  <a:cubicBezTo>
                    <a:pt x="5060945" y="841861"/>
                    <a:pt x="5068744" y="838185"/>
                    <a:pt x="5076929" y="835357"/>
                  </a:cubicBezTo>
                  <a:cubicBezTo>
                    <a:pt x="5080740" y="839063"/>
                    <a:pt x="5084698" y="842814"/>
                    <a:pt x="5088642" y="846475"/>
                  </a:cubicBezTo>
                  <a:close/>
                  <a:moveTo>
                    <a:pt x="5164024" y="918314"/>
                  </a:moveTo>
                  <a:cubicBezTo>
                    <a:pt x="5154320" y="934254"/>
                    <a:pt x="5137354" y="945103"/>
                    <a:pt x="5117842" y="946100"/>
                  </a:cubicBezTo>
                  <a:cubicBezTo>
                    <a:pt x="5118810" y="926247"/>
                    <a:pt x="5129496" y="908998"/>
                    <a:pt x="5145152" y="899145"/>
                  </a:cubicBezTo>
                  <a:cubicBezTo>
                    <a:pt x="5152817" y="903952"/>
                    <a:pt x="5159276" y="910516"/>
                    <a:pt x="5164024" y="918314"/>
                  </a:cubicBezTo>
                  <a:close/>
                  <a:moveTo>
                    <a:pt x="5150644" y="896079"/>
                  </a:moveTo>
                  <a:cubicBezTo>
                    <a:pt x="5157341" y="892820"/>
                    <a:pt x="5164723" y="890870"/>
                    <a:pt x="5172522" y="890483"/>
                  </a:cubicBezTo>
                  <a:cubicBezTo>
                    <a:pt x="5172135" y="898401"/>
                    <a:pt x="5170230" y="905887"/>
                    <a:pt x="5167045" y="912674"/>
                  </a:cubicBezTo>
                  <a:cubicBezTo>
                    <a:pt x="5162625" y="906185"/>
                    <a:pt x="5157059" y="900544"/>
                    <a:pt x="5150644" y="896079"/>
                  </a:cubicBezTo>
                  <a:close/>
                  <a:moveTo>
                    <a:pt x="5145182" y="998860"/>
                  </a:moveTo>
                  <a:cubicBezTo>
                    <a:pt x="5129496" y="989008"/>
                    <a:pt x="5118810" y="971758"/>
                    <a:pt x="5117842" y="951920"/>
                  </a:cubicBezTo>
                  <a:cubicBezTo>
                    <a:pt x="5137384" y="952917"/>
                    <a:pt x="5154350" y="963781"/>
                    <a:pt x="5164054" y="979676"/>
                  </a:cubicBezTo>
                  <a:cubicBezTo>
                    <a:pt x="5159306" y="987475"/>
                    <a:pt x="5152847" y="994053"/>
                    <a:pt x="5145182" y="998860"/>
                  </a:cubicBezTo>
                  <a:close/>
                  <a:moveTo>
                    <a:pt x="5167060" y="985302"/>
                  </a:moveTo>
                  <a:cubicBezTo>
                    <a:pt x="5170260" y="992103"/>
                    <a:pt x="5172165" y="999589"/>
                    <a:pt x="5172537" y="1007492"/>
                  </a:cubicBezTo>
                  <a:cubicBezTo>
                    <a:pt x="5164738" y="1007105"/>
                    <a:pt x="5157356" y="1005140"/>
                    <a:pt x="5150674" y="1001896"/>
                  </a:cubicBezTo>
                  <a:cubicBezTo>
                    <a:pt x="5157088" y="997446"/>
                    <a:pt x="5162655" y="991805"/>
                    <a:pt x="5167060" y="985302"/>
                  </a:cubicBezTo>
                  <a:close/>
                  <a:moveTo>
                    <a:pt x="5114910" y="1068125"/>
                  </a:moveTo>
                  <a:cubicBezTo>
                    <a:pt x="5108823" y="1062737"/>
                    <a:pt x="5102707" y="1057201"/>
                    <a:pt x="5096828" y="1051768"/>
                  </a:cubicBezTo>
                  <a:cubicBezTo>
                    <a:pt x="5102707" y="1046277"/>
                    <a:pt x="5108853" y="1040666"/>
                    <a:pt x="5114940" y="1035204"/>
                  </a:cubicBezTo>
                  <a:cubicBezTo>
                    <a:pt x="5121027" y="1040591"/>
                    <a:pt x="5127144" y="1046128"/>
                    <a:pt x="5133023" y="1051560"/>
                  </a:cubicBezTo>
                  <a:cubicBezTo>
                    <a:pt x="5127129" y="1057037"/>
                    <a:pt x="5120998" y="1062663"/>
                    <a:pt x="5114910" y="1068125"/>
                  </a:cubicBezTo>
                  <a:close/>
                  <a:moveTo>
                    <a:pt x="5107320" y="1068779"/>
                  </a:moveTo>
                  <a:cubicBezTo>
                    <a:pt x="5099031" y="1068244"/>
                    <a:pt x="5090994" y="1066830"/>
                    <a:pt x="5083255" y="1064642"/>
                  </a:cubicBezTo>
                  <a:cubicBezTo>
                    <a:pt x="5086276" y="1061725"/>
                    <a:pt x="5089461" y="1058689"/>
                    <a:pt x="5092750" y="1055578"/>
                  </a:cubicBezTo>
                  <a:cubicBezTo>
                    <a:pt x="5097959" y="1060386"/>
                    <a:pt x="5102989" y="1064910"/>
                    <a:pt x="5107320" y="1068779"/>
                  </a:cubicBezTo>
                  <a:close/>
                  <a:moveTo>
                    <a:pt x="5092735" y="1047958"/>
                  </a:moveTo>
                  <a:cubicBezTo>
                    <a:pt x="5089357" y="1044803"/>
                    <a:pt x="5086097" y="1041722"/>
                    <a:pt x="5083002" y="1038746"/>
                  </a:cubicBezTo>
                  <a:cubicBezTo>
                    <a:pt x="5090845" y="1036513"/>
                    <a:pt x="5099001" y="1035070"/>
                    <a:pt x="5107409" y="1034534"/>
                  </a:cubicBezTo>
                  <a:cubicBezTo>
                    <a:pt x="5102781" y="1038701"/>
                    <a:pt x="5097780" y="1043270"/>
                    <a:pt x="5092735" y="1047958"/>
                  </a:cubicBezTo>
                  <a:close/>
                  <a:moveTo>
                    <a:pt x="5088642" y="1051783"/>
                  </a:moveTo>
                  <a:cubicBezTo>
                    <a:pt x="5084728" y="1055444"/>
                    <a:pt x="5080858" y="1059150"/>
                    <a:pt x="5077167" y="1062752"/>
                  </a:cubicBezTo>
                  <a:cubicBezTo>
                    <a:pt x="5068893" y="1059909"/>
                    <a:pt x="5061020" y="1056203"/>
                    <a:pt x="5053668" y="1051664"/>
                  </a:cubicBezTo>
                  <a:cubicBezTo>
                    <a:pt x="5060945" y="1047170"/>
                    <a:pt x="5068744" y="1043493"/>
                    <a:pt x="5076944" y="1040666"/>
                  </a:cubicBezTo>
                  <a:cubicBezTo>
                    <a:pt x="5080740" y="1044357"/>
                    <a:pt x="5084698" y="1048107"/>
                    <a:pt x="5088642" y="1051783"/>
                  </a:cubicBezTo>
                  <a:close/>
                  <a:moveTo>
                    <a:pt x="5164024" y="1123608"/>
                  </a:moveTo>
                  <a:cubicBezTo>
                    <a:pt x="5154320" y="1139547"/>
                    <a:pt x="5137354" y="1150397"/>
                    <a:pt x="5117842" y="1151394"/>
                  </a:cubicBezTo>
                  <a:cubicBezTo>
                    <a:pt x="5118810" y="1131540"/>
                    <a:pt x="5129496" y="1114291"/>
                    <a:pt x="5145152" y="1104439"/>
                  </a:cubicBezTo>
                  <a:cubicBezTo>
                    <a:pt x="5152817" y="1109246"/>
                    <a:pt x="5159276" y="1115809"/>
                    <a:pt x="5164024" y="1123608"/>
                  </a:cubicBezTo>
                  <a:close/>
                  <a:moveTo>
                    <a:pt x="5150644" y="1101373"/>
                  </a:moveTo>
                  <a:cubicBezTo>
                    <a:pt x="5157341" y="1098114"/>
                    <a:pt x="5164723" y="1096164"/>
                    <a:pt x="5172522" y="1095777"/>
                  </a:cubicBezTo>
                  <a:cubicBezTo>
                    <a:pt x="5172135" y="1103695"/>
                    <a:pt x="5170230" y="1111180"/>
                    <a:pt x="5167045" y="1117967"/>
                  </a:cubicBezTo>
                  <a:cubicBezTo>
                    <a:pt x="5162625" y="1111478"/>
                    <a:pt x="5157059" y="1105853"/>
                    <a:pt x="5150644" y="1101373"/>
                  </a:cubicBezTo>
                  <a:close/>
                  <a:moveTo>
                    <a:pt x="5145182" y="1204169"/>
                  </a:moveTo>
                  <a:cubicBezTo>
                    <a:pt x="5129496" y="1194316"/>
                    <a:pt x="5118810" y="1177067"/>
                    <a:pt x="5117842" y="1157228"/>
                  </a:cubicBezTo>
                  <a:cubicBezTo>
                    <a:pt x="5137384" y="1158225"/>
                    <a:pt x="5154350" y="1169090"/>
                    <a:pt x="5164054" y="1184984"/>
                  </a:cubicBezTo>
                  <a:cubicBezTo>
                    <a:pt x="5159306" y="1192768"/>
                    <a:pt x="5152847" y="1199347"/>
                    <a:pt x="5145182" y="1204169"/>
                  </a:cubicBezTo>
                  <a:close/>
                  <a:moveTo>
                    <a:pt x="5167060" y="1190610"/>
                  </a:moveTo>
                  <a:cubicBezTo>
                    <a:pt x="5170260" y="1197412"/>
                    <a:pt x="5172165" y="1204898"/>
                    <a:pt x="5172537" y="1212800"/>
                  </a:cubicBezTo>
                  <a:cubicBezTo>
                    <a:pt x="5164738" y="1212413"/>
                    <a:pt x="5157356" y="1210449"/>
                    <a:pt x="5150674" y="1207204"/>
                  </a:cubicBezTo>
                  <a:cubicBezTo>
                    <a:pt x="5157088" y="1202740"/>
                    <a:pt x="5162655" y="1197099"/>
                    <a:pt x="5167060" y="1190610"/>
                  </a:cubicBezTo>
                  <a:close/>
                  <a:moveTo>
                    <a:pt x="5114910" y="1273418"/>
                  </a:moveTo>
                  <a:cubicBezTo>
                    <a:pt x="5108823" y="1268031"/>
                    <a:pt x="5102707" y="1262494"/>
                    <a:pt x="5096828" y="1257062"/>
                  </a:cubicBezTo>
                  <a:cubicBezTo>
                    <a:pt x="5102707" y="1251570"/>
                    <a:pt x="5108853" y="1245959"/>
                    <a:pt x="5114940" y="1240497"/>
                  </a:cubicBezTo>
                  <a:cubicBezTo>
                    <a:pt x="5121027" y="1245885"/>
                    <a:pt x="5127144" y="1251421"/>
                    <a:pt x="5133023" y="1256854"/>
                  </a:cubicBezTo>
                  <a:cubicBezTo>
                    <a:pt x="5127129" y="1262330"/>
                    <a:pt x="5120998" y="1267956"/>
                    <a:pt x="5114910" y="1273418"/>
                  </a:cubicBezTo>
                  <a:close/>
                  <a:moveTo>
                    <a:pt x="5107320" y="1274088"/>
                  </a:moveTo>
                  <a:cubicBezTo>
                    <a:pt x="5099031" y="1273552"/>
                    <a:pt x="5090994" y="1272138"/>
                    <a:pt x="5083255" y="1269951"/>
                  </a:cubicBezTo>
                  <a:cubicBezTo>
                    <a:pt x="5086276" y="1267034"/>
                    <a:pt x="5089461" y="1263997"/>
                    <a:pt x="5092750" y="1260887"/>
                  </a:cubicBezTo>
                  <a:cubicBezTo>
                    <a:pt x="5097959" y="1265694"/>
                    <a:pt x="5102989" y="1270218"/>
                    <a:pt x="5107320" y="1274088"/>
                  </a:cubicBezTo>
                  <a:close/>
                  <a:moveTo>
                    <a:pt x="5092735" y="1253252"/>
                  </a:moveTo>
                  <a:cubicBezTo>
                    <a:pt x="5089357" y="1250097"/>
                    <a:pt x="5086097" y="1247016"/>
                    <a:pt x="5083002" y="1244039"/>
                  </a:cubicBezTo>
                  <a:cubicBezTo>
                    <a:pt x="5090845" y="1241807"/>
                    <a:pt x="5099001" y="1240363"/>
                    <a:pt x="5107409" y="1239828"/>
                  </a:cubicBezTo>
                  <a:cubicBezTo>
                    <a:pt x="5102781" y="1243995"/>
                    <a:pt x="5097780" y="1248564"/>
                    <a:pt x="5092735" y="1253252"/>
                  </a:cubicBezTo>
                  <a:close/>
                  <a:moveTo>
                    <a:pt x="5088642" y="1257077"/>
                  </a:moveTo>
                  <a:cubicBezTo>
                    <a:pt x="5084728" y="1260738"/>
                    <a:pt x="5080858" y="1264444"/>
                    <a:pt x="5077167" y="1268045"/>
                  </a:cubicBezTo>
                  <a:cubicBezTo>
                    <a:pt x="5068893" y="1265203"/>
                    <a:pt x="5061020" y="1261497"/>
                    <a:pt x="5053668" y="1256958"/>
                  </a:cubicBezTo>
                  <a:cubicBezTo>
                    <a:pt x="5060945" y="1252463"/>
                    <a:pt x="5068744" y="1248787"/>
                    <a:pt x="5076944" y="1245959"/>
                  </a:cubicBezTo>
                  <a:cubicBezTo>
                    <a:pt x="5080740" y="1249650"/>
                    <a:pt x="5084698" y="1253416"/>
                    <a:pt x="5088642" y="1257077"/>
                  </a:cubicBezTo>
                  <a:close/>
                  <a:moveTo>
                    <a:pt x="5164024" y="1328901"/>
                  </a:moveTo>
                  <a:cubicBezTo>
                    <a:pt x="5154320" y="1344841"/>
                    <a:pt x="5137354" y="1355690"/>
                    <a:pt x="5117842" y="1356688"/>
                  </a:cubicBezTo>
                  <a:cubicBezTo>
                    <a:pt x="5118810" y="1336834"/>
                    <a:pt x="5129496" y="1319584"/>
                    <a:pt x="5145152" y="1309732"/>
                  </a:cubicBezTo>
                  <a:cubicBezTo>
                    <a:pt x="5152817" y="1314539"/>
                    <a:pt x="5159276" y="1321117"/>
                    <a:pt x="5164024" y="1328901"/>
                  </a:cubicBezTo>
                  <a:close/>
                  <a:moveTo>
                    <a:pt x="5150644" y="1306681"/>
                  </a:moveTo>
                  <a:cubicBezTo>
                    <a:pt x="5157341" y="1303422"/>
                    <a:pt x="5164723" y="1301472"/>
                    <a:pt x="5172522" y="1301085"/>
                  </a:cubicBezTo>
                  <a:cubicBezTo>
                    <a:pt x="5172135" y="1309003"/>
                    <a:pt x="5170230" y="1316489"/>
                    <a:pt x="5167045" y="1323275"/>
                  </a:cubicBezTo>
                  <a:cubicBezTo>
                    <a:pt x="5162625" y="1316772"/>
                    <a:pt x="5157059" y="1311146"/>
                    <a:pt x="5150644" y="1306681"/>
                  </a:cubicBezTo>
                  <a:close/>
                  <a:moveTo>
                    <a:pt x="5145182" y="1409462"/>
                  </a:moveTo>
                  <a:cubicBezTo>
                    <a:pt x="5129496" y="1399609"/>
                    <a:pt x="5118810" y="1382360"/>
                    <a:pt x="5117842" y="1362522"/>
                  </a:cubicBezTo>
                  <a:cubicBezTo>
                    <a:pt x="5137384" y="1363519"/>
                    <a:pt x="5154350" y="1374383"/>
                    <a:pt x="5164054" y="1390278"/>
                  </a:cubicBezTo>
                  <a:cubicBezTo>
                    <a:pt x="5159306" y="1398076"/>
                    <a:pt x="5152847" y="1404640"/>
                    <a:pt x="5145182" y="1409462"/>
                  </a:cubicBezTo>
                  <a:close/>
                  <a:moveTo>
                    <a:pt x="5167060" y="1395904"/>
                  </a:moveTo>
                  <a:cubicBezTo>
                    <a:pt x="5170260" y="1402705"/>
                    <a:pt x="5172165" y="1410191"/>
                    <a:pt x="5172537" y="1418094"/>
                  </a:cubicBezTo>
                  <a:cubicBezTo>
                    <a:pt x="5164738" y="1417707"/>
                    <a:pt x="5157356" y="1415742"/>
                    <a:pt x="5150674" y="1412498"/>
                  </a:cubicBezTo>
                  <a:cubicBezTo>
                    <a:pt x="5157088" y="1408033"/>
                    <a:pt x="5162655" y="1402408"/>
                    <a:pt x="5167060" y="1395904"/>
                  </a:cubicBezTo>
                  <a:close/>
                  <a:moveTo>
                    <a:pt x="5114910" y="1478712"/>
                  </a:moveTo>
                  <a:cubicBezTo>
                    <a:pt x="5108823" y="1473324"/>
                    <a:pt x="5102707" y="1467788"/>
                    <a:pt x="5096828" y="1462356"/>
                  </a:cubicBezTo>
                  <a:cubicBezTo>
                    <a:pt x="5102707" y="1456864"/>
                    <a:pt x="5108853" y="1451253"/>
                    <a:pt x="5114940" y="1445791"/>
                  </a:cubicBezTo>
                  <a:cubicBezTo>
                    <a:pt x="5121027" y="1451179"/>
                    <a:pt x="5127144" y="1456715"/>
                    <a:pt x="5133023" y="1462147"/>
                  </a:cubicBezTo>
                  <a:cubicBezTo>
                    <a:pt x="5127129" y="1467639"/>
                    <a:pt x="5120998" y="1473250"/>
                    <a:pt x="5114910" y="1478712"/>
                  </a:cubicBezTo>
                  <a:close/>
                  <a:moveTo>
                    <a:pt x="5107320" y="1479381"/>
                  </a:moveTo>
                  <a:cubicBezTo>
                    <a:pt x="5099031" y="1478845"/>
                    <a:pt x="5090994" y="1477432"/>
                    <a:pt x="5083255" y="1475244"/>
                  </a:cubicBezTo>
                  <a:cubicBezTo>
                    <a:pt x="5086276" y="1472327"/>
                    <a:pt x="5089461" y="1469291"/>
                    <a:pt x="5092750" y="1466180"/>
                  </a:cubicBezTo>
                  <a:cubicBezTo>
                    <a:pt x="5097959" y="1470987"/>
                    <a:pt x="5102989" y="1475512"/>
                    <a:pt x="5107320" y="1479381"/>
                  </a:cubicBezTo>
                  <a:close/>
                  <a:moveTo>
                    <a:pt x="5092735" y="1458560"/>
                  </a:moveTo>
                  <a:cubicBezTo>
                    <a:pt x="5089357" y="1455405"/>
                    <a:pt x="5086097" y="1452325"/>
                    <a:pt x="5083002" y="1449348"/>
                  </a:cubicBezTo>
                  <a:cubicBezTo>
                    <a:pt x="5090845" y="1447116"/>
                    <a:pt x="5099001" y="1445672"/>
                    <a:pt x="5107409" y="1445136"/>
                  </a:cubicBezTo>
                  <a:cubicBezTo>
                    <a:pt x="5102781" y="1449303"/>
                    <a:pt x="5097780" y="1453857"/>
                    <a:pt x="5092735" y="1458560"/>
                  </a:cubicBezTo>
                  <a:close/>
                  <a:moveTo>
                    <a:pt x="5088642" y="1462370"/>
                  </a:moveTo>
                  <a:cubicBezTo>
                    <a:pt x="5084728" y="1466032"/>
                    <a:pt x="5080858" y="1469737"/>
                    <a:pt x="5077167" y="1473339"/>
                  </a:cubicBezTo>
                  <a:cubicBezTo>
                    <a:pt x="5068893" y="1470496"/>
                    <a:pt x="5061020" y="1466791"/>
                    <a:pt x="5053668" y="1462251"/>
                  </a:cubicBezTo>
                  <a:cubicBezTo>
                    <a:pt x="5060945" y="1457757"/>
                    <a:pt x="5068744" y="1454081"/>
                    <a:pt x="5076929" y="1451253"/>
                  </a:cubicBezTo>
                  <a:cubicBezTo>
                    <a:pt x="5080740" y="1454959"/>
                    <a:pt x="5084698" y="1458709"/>
                    <a:pt x="5088642" y="1462370"/>
                  </a:cubicBezTo>
                  <a:close/>
                  <a:moveTo>
                    <a:pt x="5164024" y="1534195"/>
                  </a:moveTo>
                  <a:cubicBezTo>
                    <a:pt x="5154320" y="1550134"/>
                    <a:pt x="5137354" y="1560984"/>
                    <a:pt x="5117842" y="1561981"/>
                  </a:cubicBezTo>
                  <a:cubicBezTo>
                    <a:pt x="5118810" y="1542127"/>
                    <a:pt x="5129496" y="1524878"/>
                    <a:pt x="5145152" y="1515026"/>
                  </a:cubicBezTo>
                  <a:cubicBezTo>
                    <a:pt x="5152817" y="1519848"/>
                    <a:pt x="5159276" y="1526411"/>
                    <a:pt x="5164024" y="1534195"/>
                  </a:cubicBezTo>
                  <a:close/>
                  <a:moveTo>
                    <a:pt x="5150644" y="1511975"/>
                  </a:moveTo>
                  <a:cubicBezTo>
                    <a:pt x="5157341" y="1508715"/>
                    <a:pt x="5164723" y="1506766"/>
                    <a:pt x="5172522" y="1506379"/>
                  </a:cubicBezTo>
                  <a:cubicBezTo>
                    <a:pt x="5172135" y="1514296"/>
                    <a:pt x="5170230" y="1521783"/>
                    <a:pt x="5167045" y="1528569"/>
                  </a:cubicBezTo>
                  <a:cubicBezTo>
                    <a:pt x="5162625" y="1522080"/>
                    <a:pt x="5157059" y="1516439"/>
                    <a:pt x="5150644" y="1511975"/>
                  </a:cubicBezTo>
                  <a:close/>
                  <a:moveTo>
                    <a:pt x="5145182" y="1614755"/>
                  </a:moveTo>
                  <a:cubicBezTo>
                    <a:pt x="5129496" y="1604903"/>
                    <a:pt x="5118810" y="1587654"/>
                    <a:pt x="5117842" y="1567815"/>
                  </a:cubicBezTo>
                  <a:cubicBezTo>
                    <a:pt x="5137384" y="1568812"/>
                    <a:pt x="5154350" y="1579677"/>
                    <a:pt x="5164054" y="1595572"/>
                  </a:cubicBezTo>
                  <a:cubicBezTo>
                    <a:pt x="5159306" y="1603370"/>
                    <a:pt x="5152847" y="1609933"/>
                    <a:pt x="5145182" y="1614755"/>
                  </a:cubicBezTo>
                  <a:close/>
                  <a:moveTo>
                    <a:pt x="5167060" y="1601197"/>
                  </a:moveTo>
                  <a:cubicBezTo>
                    <a:pt x="5170260" y="1607999"/>
                    <a:pt x="5172165" y="1615485"/>
                    <a:pt x="5172537" y="1623388"/>
                  </a:cubicBezTo>
                  <a:cubicBezTo>
                    <a:pt x="5164738" y="1623001"/>
                    <a:pt x="5157356" y="1621036"/>
                    <a:pt x="5150674" y="1617792"/>
                  </a:cubicBezTo>
                  <a:cubicBezTo>
                    <a:pt x="5157088" y="1613342"/>
                    <a:pt x="5162655" y="1607701"/>
                    <a:pt x="5167060" y="1601197"/>
                  </a:cubicBezTo>
                  <a:close/>
                  <a:moveTo>
                    <a:pt x="5114910" y="1684020"/>
                  </a:moveTo>
                  <a:cubicBezTo>
                    <a:pt x="5108823" y="1678632"/>
                    <a:pt x="5102707" y="1673096"/>
                    <a:pt x="5096828" y="1667664"/>
                  </a:cubicBezTo>
                  <a:cubicBezTo>
                    <a:pt x="5102707" y="1662172"/>
                    <a:pt x="5108853" y="1656561"/>
                    <a:pt x="5114940" y="1651099"/>
                  </a:cubicBezTo>
                  <a:cubicBezTo>
                    <a:pt x="5121027" y="1656487"/>
                    <a:pt x="5127144" y="1662023"/>
                    <a:pt x="5133023" y="1667455"/>
                  </a:cubicBezTo>
                  <a:cubicBezTo>
                    <a:pt x="5127129" y="1672932"/>
                    <a:pt x="5120998" y="1678543"/>
                    <a:pt x="5114910" y="1684020"/>
                  </a:cubicBezTo>
                  <a:close/>
                  <a:moveTo>
                    <a:pt x="5107320" y="1684675"/>
                  </a:moveTo>
                  <a:cubicBezTo>
                    <a:pt x="5099031" y="1684139"/>
                    <a:pt x="5090994" y="1682725"/>
                    <a:pt x="5083255" y="1680537"/>
                  </a:cubicBezTo>
                  <a:cubicBezTo>
                    <a:pt x="5086276" y="1677620"/>
                    <a:pt x="5089461" y="1674584"/>
                    <a:pt x="5092750" y="1671474"/>
                  </a:cubicBezTo>
                  <a:cubicBezTo>
                    <a:pt x="5097959" y="1676281"/>
                    <a:pt x="5102989" y="1680806"/>
                    <a:pt x="5107320" y="1684675"/>
                  </a:cubicBezTo>
                  <a:close/>
                  <a:moveTo>
                    <a:pt x="5092735" y="1663854"/>
                  </a:moveTo>
                  <a:cubicBezTo>
                    <a:pt x="5089357" y="1660699"/>
                    <a:pt x="5086097" y="1657618"/>
                    <a:pt x="5083002" y="1654641"/>
                  </a:cubicBezTo>
                  <a:cubicBezTo>
                    <a:pt x="5090845" y="1652409"/>
                    <a:pt x="5099001" y="1650965"/>
                    <a:pt x="5107409" y="1650429"/>
                  </a:cubicBezTo>
                  <a:cubicBezTo>
                    <a:pt x="5102781" y="1654597"/>
                    <a:pt x="5097780" y="1659166"/>
                    <a:pt x="5092735" y="1663854"/>
                  </a:cubicBezTo>
                  <a:close/>
                  <a:moveTo>
                    <a:pt x="5088642" y="1667664"/>
                  </a:moveTo>
                  <a:cubicBezTo>
                    <a:pt x="5084728" y="1671325"/>
                    <a:pt x="5080858" y="1675031"/>
                    <a:pt x="5077167" y="1678632"/>
                  </a:cubicBezTo>
                  <a:cubicBezTo>
                    <a:pt x="5068893" y="1675790"/>
                    <a:pt x="5061020" y="1672084"/>
                    <a:pt x="5053668" y="1667545"/>
                  </a:cubicBezTo>
                  <a:cubicBezTo>
                    <a:pt x="5060945" y="1663050"/>
                    <a:pt x="5068744" y="1659374"/>
                    <a:pt x="5076929" y="1656546"/>
                  </a:cubicBezTo>
                  <a:cubicBezTo>
                    <a:pt x="5080740" y="1660252"/>
                    <a:pt x="5084698" y="1664003"/>
                    <a:pt x="5088642" y="1667664"/>
                  </a:cubicBezTo>
                  <a:close/>
                  <a:moveTo>
                    <a:pt x="5164024" y="1739503"/>
                  </a:moveTo>
                  <a:cubicBezTo>
                    <a:pt x="5154320" y="1755443"/>
                    <a:pt x="5137354" y="1766292"/>
                    <a:pt x="5117842" y="1767289"/>
                  </a:cubicBezTo>
                  <a:cubicBezTo>
                    <a:pt x="5118810" y="1747436"/>
                    <a:pt x="5129496" y="1730187"/>
                    <a:pt x="5145152" y="1720334"/>
                  </a:cubicBezTo>
                  <a:cubicBezTo>
                    <a:pt x="5152817" y="1725141"/>
                    <a:pt x="5159276" y="1731705"/>
                    <a:pt x="5164024" y="1739503"/>
                  </a:cubicBezTo>
                  <a:close/>
                  <a:moveTo>
                    <a:pt x="5150644" y="1717268"/>
                  </a:moveTo>
                  <a:cubicBezTo>
                    <a:pt x="5157341" y="1714009"/>
                    <a:pt x="5164723" y="1712059"/>
                    <a:pt x="5172522" y="1711672"/>
                  </a:cubicBezTo>
                  <a:cubicBezTo>
                    <a:pt x="5172135" y="1719590"/>
                    <a:pt x="5170230" y="1727076"/>
                    <a:pt x="5167045" y="1733863"/>
                  </a:cubicBezTo>
                  <a:cubicBezTo>
                    <a:pt x="5162625" y="1727374"/>
                    <a:pt x="5157059" y="1721733"/>
                    <a:pt x="5150644" y="1717268"/>
                  </a:cubicBezTo>
                  <a:close/>
                  <a:moveTo>
                    <a:pt x="5145182" y="1820049"/>
                  </a:moveTo>
                  <a:cubicBezTo>
                    <a:pt x="5129496" y="1810197"/>
                    <a:pt x="5118810" y="1792947"/>
                    <a:pt x="5117842" y="1773123"/>
                  </a:cubicBezTo>
                  <a:cubicBezTo>
                    <a:pt x="5137384" y="1774121"/>
                    <a:pt x="5154350" y="1784985"/>
                    <a:pt x="5164054" y="1800880"/>
                  </a:cubicBezTo>
                  <a:cubicBezTo>
                    <a:pt x="5159306" y="1808664"/>
                    <a:pt x="5152847" y="1815242"/>
                    <a:pt x="5145182" y="1820049"/>
                  </a:cubicBezTo>
                  <a:close/>
                  <a:moveTo>
                    <a:pt x="5167060" y="1806491"/>
                  </a:moveTo>
                  <a:cubicBezTo>
                    <a:pt x="5170260" y="1813292"/>
                    <a:pt x="5172165" y="1820778"/>
                    <a:pt x="5172537" y="1828681"/>
                  </a:cubicBezTo>
                  <a:cubicBezTo>
                    <a:pt x="5164738" y="1828294"/>
                    <a:pt x="5157356" y="1826329"/>
                    <a:pt x="5150674" y="1823085"/>
                  </a:cubicBezTo>
                  <a:cubicBezTo>
                    <a:pt x="5157088" y="1818635"/>
                    <a:pt x="5162655" y="1812994"/>
                    <a:pt x="5167060" y="1806491"/>
                  </a:cubicBezTo>
                  <a:close/>
                  <a:moveTo>
                    <a:pt x="5114910" y="1889314"/>
                  </a:moveTo>
                  <a:cubicBezTo>
                    <a:pt x="5108823" y="1883926"/>
                    <a:pt x="5102707" y="1878389"/>
                    <a:pt x="5096828" y="1872957"/>
                  </a:cubicBezTo>
                  <a:cubicBezTo>
                    <a:pt x="5102707" y="1867466"/>
                    <a:pt x="5108853" y="1861855"/>
                    <a:pt x="5114940" y="1856393"/>
                  </a:cubicBezTo>
                  <a:cubicBezTo>
                    <a:pt x="5121027" y="1861780"/>
                    <a:pt x="5127144" y="1867317"/>
                    <a:pt x="5133023" y="1872749"/>
                  </a:cubicBezTo>
                  <a:cubicBezTo>
                    <a:pt x="5127129" y="1878226"/>
                    <a:pt x="5120998" y="1883852"/>
                    <a:pt x="5114910" y="1889314"/>
                  </a:cubicBezTo>
                  <a:close/>
                  <a:moveTo>
                    <a:pt x="5107320" y="1889968"/>
                  </a:moveTo>
                  <a:cubicBezTo>
                    <a:pt x="5099031" y="1889433"/>
                    <a:pt x="5090994" y="1888019"/>
                    <a:pt x="5083255" y="1885831"/>
                  </a:cubicBezTo>
                  <a:cubicBezTo>
                    <a:pt x="5086276" y="1882914"/>
                    <a:pt x="5089461" y="1879878"/>
                    <a:pt x="5092750" y="1876767"/>
                  </a:cubicBezTo>
                  <a:cubicBezTo>
                    <a:pt x="5097959" y="1881575"/>
                    <a:pt x="5102989" y="1886099"/>
                    <a:pt x="5107320" y="1889968"/>
                  </a:cubicBezTo>
                  <a:close/>
                  <a:moveTo>
                    <a:pt x="5092735" y="1869147"/>
                  </a:moveTo>
                  <a:cubicBezTo>
                    <a:pt x="5089357" y="1865992"/>
                    <a:pt x="5086097" y="1862911"/>
                    <a:pt x="5083002" y="1859935"/>
                  </a:cubicBezTo>
                  <a:cubicBezTo>
                    <a:pt x="5090845" y="1857702"/>
                    <a:pt x="5099001" y="1856259"/>
                    <a:pt x="5107409" y="1855723"/>
                  </a:cubicBezTo>
                  <a:cubicBezTo>
                    <a:pt x="5102781" y="1859890"/>
                    <a:pt x="5097780" y="1864459"/>
                    <a:pt x="5092735" y="1869147"/>
                  </a:cubicBezTo>
                  <a:close/>
                  <a:moveTo>
                    <a:pt x="5088642" y="1872972"/>
                  </a:moveTo>
                  <a:cubicBezTo>
                    <a:pt x="5084728" y="1876633"/>
                    <a:pt x="5080858" y="1880339"/>
                    <a:pt x="5077167" y="1883941"/>
                  </a:cubicBezTo>
                  <a:cubicBezTo>
                    <a:pt x="5068893" y="1881098"/>
                    <a:pt x="5061020" y="1877392"/>
                    <a:pt x="5053668" y="1872853"/>
                  </a:cubicBezTo>
                  <a:cubicBezTo>
                    <a:pt x="5060945" y="1868358"/>
                    <a:pt x="5068744" y="1864682"/>
                    <a:pt x="5076944" y="1861855"/>
                  </a:cubicBezTo>
                  <a:cubicBezTo>
                    <a:pt x="5080740" y="1865546"/>
                    <a:pt x="5084698" y="1869311"/>
                    <a:pt x="5088642" y="1872972"/>
                  </a:cubicBezTo>
                  <a:close/>
                  <a:moveTo>
                    <a:pt x="5164024" y="1944797"/>
                  </a:moveTo>
                  <a:cubicBezTo>
                    <a:pt x="5154320" y="1960736"/>
                    <a:pt x="5137354" y="1971586"/>
                    <a:pt x="5117842" y="1972583"/>
                  </a:cubicBezTo>
                  <a:cubicBezTo>
                    <a:pt x="5118810" y="1952729"/>
                    <a:pt x="5129496" y="1935480"/>
                    <a:pt x="5145152" y="1925628"/>
                  </a:cubicBezTo>
                  <a:cubicBezTo>
                    <a:pt x="5152817" y="1930435"/>
                    <a:pt x="5159276" y="1936998"/>
                    <a:pt x="5164024" y="1944797"/>
                  </a:cubicBezTo>
                  <a:close/>
                  <a:moveTo>
                    <a:pt x="5150644" y="1922562"/>
                  </a:moveTo>
                  <a:cubicBezTo>
                    <a:pt x="5157341" y="1919303"/>
                    <a:pt x="5164723" y="1917353"/>
                    <a:pt x="5172522" y="1916966"/>
                  </a:cubicBezTo>
                  <a:cubicBezTo>
                    <a:pt x="5172135" y="1924884"/>
                    <a:pt x="5170230" y="1932369"/>
                    <a:pt x="5167045" y="1939156"/>
                  </a:cubicBezTo>
                  <a:cubicBezTo>
                    <a:pt x="5162625" y="1932667"/>
                    <a:pt x="5157059" y="1927042"/>
                    <a:pt x="5150644" y="1922562"/>
                  </a:cubicBezTo>
                  <a:close/>
                  <a:moveTo>
                    <a:pt x="5145182" y="2025357"/>
                  </a:moveTo>
                  <a:cubicBezTo>
                    <a:pt x="5129496" y="2015505"/>
                    <a:pt x="5118810" y="1998256"/>
                    <a:pt x="5117842" y="1978417"/>
                  </a:cubicBezTo>
                  <a:cubicBezTo>
                    <a:pt x="5137384" y="1979414"/>
                    <a:pt x="5154350" y="1990279"/>
                    <a:pt x="5164054" y="2006173"/>
                  </a:cubicBezTo>
                  <a:cubicBezTo>
                    <a:pt x="5159306" y="2013957"/>
                    <a:pt x="5152847" y="2020535"/>
                    <a:pt x="5145182" y="2025357"/>
                  </a:cubicBezTo>
                  <a:close/>
                  <a:moveTo>
                    <a:pt x="5167060" y="2011799"/>
                  </a:moveTo>
                  <a:cubicBezTo>
                    <a:pt x="5170260" y="2018601"/>
                    <a:pt x="5172165" y="2026087"/>
                    <a:pt x="5172537" y="2033989"/>
                  </a:cubicBezTo>
                  <a:cubicBezTo>
                    <a:pt x="5164738" y="2033602"/>
                    <a:pt x="5157356" y="2031638"/>
                    <a:pt x="5150674" y="2028393"/>
                  </a:cubicBezTo>
                  <a:cubicBezTo>
                    <a:pt x="5157088" y="2023928"/>
                    <a:pt x="5162655" y="2018288"/>
                    <a:pt x="5167060" y="2011799"/>
                  </a:cubicBezTo>
                  <a:close/>
                  <a:moveTo>
                    <a:pt x="5114910" y="2094607"/>
                  </a:moveTo>
                  <a:cubicBezTo>
                    <a:pt x="5108823" y="2089220"/>
                    <a:pt x="5102707" y="2083683"/>
                    <a:pt x="5096828" y="2078251"/>
                  </a:cubicBezTo>
                  <a:cubicBezTo>
                    <a:pt x="5102707" y="2072759"/>
                    <a:pt x="5108853" y="2067148"/>
                    <a:pt x="5114940" y="2061686"/>
                  </a:cubicBezTo>
                  <a:cubicBezTo>
                    <a:pt x="5121027" y="2067074"/>
                    <a:pt x="5127144" y="2072610"/>
                    <a:pt x="5133023" y="2078043"/>
                  </a:cubicBezTo>
                  <a:cubicBezTo>
                    <a:pt x="5127129" y="2083534"/>
                    <a:pt x="5120998" y="2089145"/>
                    <a:pt x="5114910" y="2094607"/>
                  </a:cubicBezTo>
                  <a:close/>
                  <a:moveTo>
                    <a:pt x="5107320" y="2095277"/>
                  </a:moveTo>
                  <a:cubicBezTo>
                    <a:pt x="5099031" y="2094741"/>
                    <a:pt x="5090994" y="2093327"/>
                    <a:pt x="5083255" y="2091140"/>
                  </a:cubicBezTo>
                  <a:cubicBezTo>
                    <a:pt x="5086276" y="2088223"/>
                    <a:pt x="5089461" y="2085186"/>
                    <a:pt x="5092750" y="2082076"/>
                  </a:cubicBezTo>
                  <a:cubicBezTo>
                    <a:pt x="5097959" y="2086883"/>
                    <a:pt x="5102989" y="2091407"/>
                    <a:pt x="5107320" y="2095277"/>
                  </a:cubicBezTo>
                  <a:close/>
                  <a:moveTo>
                    <a:pt x="5092735" y="2074456"/>
                  </a:moveTo>
                  <a:cubicBezTo>
                    <a:pt x="5089357" y="2071301"/>
                    <a:pt x="5086097" y="2068220"/>
                    <a:pt x="5083002" y="2065243"/>
                  </a:cubicBezTo>
                  <a:cubicBezTo>
                    <a:pt x="5090845" y="2063011"/>
                    <a:pt x="5099001" y="2061567"/>
                    <a:pt x="5107409" y="2061032"/>
                  </a:cubicBezTo>
                  <a:cubicBezTo>
                    <a:pt x="5102781" y="2065198"/>
                    <a:pt x="5097780" y="2069753"/>
                    <a:pt x="5092735" y="2074456"/>
                  </a:cubicBezTo>
                  <a:close/>
                  <a:moveTo>
                    <a:pt x="5088642" y="2078266"/>
                  </a:moveTo>
                  <a:cubicBezTo>
                    <a:pt x="5084728" y="2081927"/>
                    <a:pt x="5080858" y="2085633"/>
                    <a:pt x="5077167" y="2089234"/>
                  </a:cubicBezTo>
                  <a:cubicBezTo>
                    <a:pt x="5068893" y="2086392"/>
                    <a:pt x="5061020" y="2082686"/>
                    <a:pt x="5053668" y="2078147"/>
                  </a:cubicBezTo>
                  <a:cubicBezTo>
                    <a:pt x="5060945" y="2073652"/>
                    <a:pt x="5068744" y="2069976"/>
                    <a:pt x="5076944" y="2067133"/>
                  </a:cubicBezTo>
                  <a:cubicBezTo>
                    <a:pt x="5080740" y="2070839"/>
                    <a:pt x="5084698" y="2074605"/>
                    <a:pt x="5088642" y="2078266"/>
                  </a:cubicBezTo>
                  <a:close/>
                  <a:moveTo>
                    <a:pt x="5164024" y="2150090"/>
                  </a:moveTo>
                  <a:cubicBezTo>
                    <a:pt x="5154320" y="2166030"/>
                    <a:pt x="5137354" y="2176879"/>
                    <a:pt x="5117842" y="2177877"/>
                  </a:cubicBezTo>
                  <a:cubicBezTo>
                    <a:pt x="5118810" y="2158023"/>
                    <a:pt x="5129496" y="2140774"/>
                    <a:pt x="5145152" y="2130921"/>
                  </a:cubicBezTo>
                  <a:cubicBezTo>
                    <a:pt x="5152817" y="2135728"/>
                    <a:pt x="5159276" y="2142306"/>
                    <a:pt x="5164024" y="2150090"/>
                  </a:cubicBezTo>
                  <a:close/>
                  <a:moveTo>
                    <a:pt x="5150644" y="2127870"/>
                  </a:moveTo>
                  <a:cubicBezTo>
                    <a:pt x="5157341" y="2124611"/>
                    <a:pt x="5164723" y="2122661"/>
                    <a:pt x="5172522" y="2122274"/>
                  </a:cubicBezTo>
                  <a:cubicBezTo>
                    <a:pt x="5172135" y="2130192"/>
                    <a:pt x="5170230" y="2137678"/>
                    <a:pt x="5167045" y="2144464"/>
                  </a:cubicBezTo>
                  <a:cubicBezTo>
                    <a:pt x="5162625" y="2137961"/>
                    <a:pt x="5157059" y="2132335"/>
                    <a:pt x="5150644" y="2127870"/>
                  </a:cubicBezTo>
                  <a:close/>
                  <a:moveTo>
                    <a:pt x="5145182" y="2230651"/>
                  </a:moveTo>
                  <a:cubicBezTo>
                    <a:pt x="5129496" y="2220798"/>
                    <a:pt x="5118810" y="2203549"/>
                    <a:pt x="5117842" y="2183711"/>
                  </a:cubicBezTo>
                  <a:cubicBezTo>
                    <a:pt x="5137384" y="2184708"/>
                    <a:pt x="5154350" y="2195572"/>
                    <a:pt x="5164054" y="2211467"/>
                  </a:cubicBezTo>
                  <a:cubicBezTo>
                    <a:pt x="5159306" y="2219265"/>
                    <a:pt x="5152847" y="2225829"/>
                    <a:pt x="5145182" y="2230651"/>
                  </a:cubicBezTo>
                  <a:close/>
                  <a:moveTo>
                    <a:pt x="5167060" y="2217093"/>
                  </a:moveTo>
                  <a:cubicBezTo>
                    <a:pt x="5170260" y="2223894"/>
                    <a:pt x="5172165" y="2231380"/>
                    <a:pt x="5172537" y="2239283"/>
                  </a:cubicBezTo>
                  <a:cubicBezTo>
                    <a:pt x="5164738" y="2238896"/>
                    <a:pt x="5157356" y="2236932"/>
                    <a:pt x="5150674" y="2233687"/>
                  </a:cubicBezTo>
                  <a:cubicBezTo>
                    <a:pt x="5157088" y="2229222"/>
                    <a:pt x="5162655" y="2223597"/>
                    <a:pt x="5167060" y="2217093"/>
                  </a:cubicBezTo>
                  <a:close/>
                  <a:moveTo>
                    <a:pt x="5114910" y="2299901"/>
                  </a:moveTo>
                  <a:cubicBezTo>
                    <a:pt x="5108823" y="2294513"/>
                    <a:pt x="5102707" y="2288977"/>
                    <a:pt x="5096828" y="2283545"/>
                  </a:cubicBezTo>
                  <a:cubicBezTo>
                    <a:pt x="5102707" y="2278053"/>
                    <a:pt x="5108853" y="2272442"/>
                    <a:pt x="5114940" y="2266980"/>
                  </a:cubicBezTo>
                  <a:cubicBezTo>
                    <a:pt x="5121027" y="2272368"/>
                    <a:pt x="5127144" y="2277904"/>
                    <a:pt x="5133023" y="2283336"/>
                  </a:cubicBezTo>
                  <a:cubicBezTo>
                    <a:pt x="5127129" y="2288828"/>
                    <a:pt x="5120998" y="2294439"/>
                    <a:pt x="5114910" y="2299901"/>
                  </a:cubicBezTo>
                  <a:close/>
                  <a:moveTo>
                    <a:pt x="5107320" y="2300570"/>
                  </a:moveTo>
                  <a:cubicBezTo>
                    <a:pt x="5099031" y="2300035"/>
                    <a:pt x="5090994" y="2298621"/>
                    <a:pt x="5083255" y="2296433"/>
                  </a:cubicBezTo>
                  <a:cubicBezTo>
                    <a:pt x="5086276" y="2293516"/>
                    <a:pt x="5089461" y="2290480"/>
                    <a:pt x="5092750" y="2287369"/>
                  </a:cubicBezTo>
                  <a:cubicBezTo>
                    <a:pt x="5097959" y="2292176"/>
                    <a:pt x="5102989" y="2296701"/>
                    <a:pt x="5107320" y="2300570"/>
                  </a:cubicBezTo>
                  <a:close/>
                  <a:moveTo>
                    <a:pt x="5092735" y="2279749"/>
                  </a:moveTo>
                  <a:cubicBezTo>
                    <a:pt x="5089357" y="2276594"/>
                    <a:pt x="5086097" y="2273514"/>
                    <a:pt x="5083002" y="2270537"/>
                  </a:cubicBezTo>
                  <a:cubicBezTo>
                    <a:pt x="5090845" y="2268305"/>
                    <a:pt x="5099001" y="2266861"/>
                    <a:pt x="5107409" y="2266325"/>
                  </a:cubicBezTo>
                  <a:cubicBezTo>
                    <a:pt x="5102781" y="2270492"/>
                    <a:pt x="5097780" y="2275046"/>
                    <a:pt x="5092735" y="2279749"/>
                  </a:cubicBezTo>
                  <a:close/>
                  <a:moveTo>
                    <a:pt x="5088642" y="2283560"/>
                  </a:moveTo>
                  <a:cubicBezTo>
                    <a:pt x="5084728" y="2287221"/>
                    <a:pt x="5080858" y="2290926"/>
                    <a:pt x="5077167" y="2294528"/>
                  </a:cubicBezTo>
                  <a:cubicBezTo>
                    <a:pt x="5068893" y="2291685"/>
                    <a:pt x="5061020" y="2287980"/>
                    <a:pt x="5053668" y="2283440"/>
                  </a:cubicBezTo>
                  <a:cubicBezTo>
                    <a:pt x="5060945" y="2278946"/>
                    <a:pt x="5068744" y="2275270"/>
                    <a:pt x="5076944" y="2272442"/>
                  </a:cubicBezTo>
                  <a:cubicBezTo>
                    <a:pt x="5080740" y="2276148"/>
                    <a:pt x="5084698" y="2279898"/>
                    <a:pt x="5088642" y="2283560"/>
                  </a:cubicBezTo>
                  <a:close/>
                  <a:moveTo>
                    <a:pt x="5164024" y="2355399"/>
                  </a:moveTo>
                  <a:cubicBezTo>
                    <a:pt x="5154320" y="2371338"/>
                    <a:pt x="5137354" y="2382188"/>
                    <a:pt x="5117842" y="2383185"/>
                  </a:cubicBezTo>
                  <a:cubicBezTo>
                    <a:pt x="5118810" y="2363331"/>
                    <a:pt x="5129496" y="2346082"/>
                    <a:pt x="5145152" y="2336230"/>
                  </a:cubicBezTo>
                  <a:cubicBezTo>
                    <a:pt x="5152817" y="2341037"/>
                    <a:pt x="5159276" y="2347600"/>
                    <a:pt x="5164024" y="2355399"/>
                  </a:cubicBezTo>
                  <a:close/>
                  <a:moveTo>
                    <a:pt x="5150644" y="2333164"/>
                  </a:moveTo>
                  <a:cubicBezTo>
                    <a:pt x="5157341" y="2329904"/>
                    <a:pt x="5164723" y="2327955"/>
                    <a:pt x="5172522" y="2327568"/>
                  </a:cubicBezTo>
                  <a:cubicBezTo>
                    <a:pt x="5172135" y="2335485"/>
                    <a:pt x="5170230" y="2342972"/>
                    <a:pt x="5167045" y="2349758"/>
                  </a:cubicBezTo>
                  <a:cubicBezTo>
                    <a:pt x="5162625" y="2343269"/>
                    <a:pt x="5157059" y="2337629"/>
                    <a:pt x="5150644" y="2333164"/>
                  </a:cubicBezTo>
                  <a:close/>
                  <a:moveTo>
                    <a:pt x="5145182" y="2435944"/>
                  </a:moveTo>
                  <a:cubicBezTo>
                    <a:pt x="5129496" y="2426092"/>
                    <a:pt x="5118810" y="2408843"/>
                    <a:pt x="5117842" y="2389004"/>
                  </a:cubicBezTo>
                  <a:cubicBezTo>
                    <a:pt x="5137384" y="2390001"/>
                    <a:pt x="5154350" y="2400866"/>
                    <a:pt x="5164054" y="2416761"/>
                  </a:cubicBezTo>
                  <a:cubicBezTo>
                    <a:pt x="5159306" y="2424559"/>
                    <a:pt x="5152847" y="2431122"/>
                    <a:pt x="5145182" y="2435944"/>
                  </a:cubicBezTo>
                  <a:close/>
                  <a:moveTo>
                    <a:pt x="5167060" y="2422386"/>
                  </a:moveTo>
                  <a:cubicBezTo>
                    <a:pt x="5170260" y="2429188"/>
                    <a:pt x="5172165" y="2436674"/>
                    <a:pt x="5172537" y="2444577"/>
                  </a:cubicBezTo>
                  <a:cubicBezTo>
                    <a:pt x="5164738" y="2444190"/>
                    <a:pt x="5157356" y="2442225"/>
                    <a:pt x="5150674" y="2438981"/>
                  </a:cubicBezTo>
                  <a:cubicBezTo>
                    <a:pt x="5157088" y="2434531"/>
                    <a:pt x="5162655" y="2428890"/>
                    <a:pt x="5167060" y="2422386"/>
                  </a:cubicBezTo>
                  <a:close/>
                  <a:moveTo>
                    <a:pt x="5114910" y="2505209"/>
                  </a:moveTo>
                  <a:cubicBezTo>
                    <a:pt x="5108823" y="2499821"/>
                    <a:pt x="5102707" y="2494285"/>
                    <a:pt x="5096828" y="2488853"/>
                  </a:cubicBezTo>
                  <a:cubicBezTo>
                    <a:pt x="5102707" y="2483361"/>
                    <a:pt x="5108853" y="2477750"/>
                    <a:pt x="5114940" y="2472288"/>
                  </a:cubicBezTo>
                  <a:cubicBezTo>
                    <a:pt x="5121027" y="2477676"/>
                    <a:pt x="5127144" y="2483212"/>
                    <a:pt x="5133023" y="2488644"/>
                  </a:cubicBezTo>
                  <a:cubicBezTo>
                    <a:pt x="5127129" y="2494122"/>
                    <a:pt x="5120998" y="2499732"/>
                    <a:pt x="5114910" y="2505209"/>
                  </a:cubicBezTo>
                  <a:close/>
                  <a:moveTo>
                    <a:pt x="5107320" y="2505864"/>
                  </a:moveTo>
                  <a:cubicBezTo>
                    <a:pt x="5099031" y="2505328"/>
                    <a:pt x="5090994" y="2503915"/>
                    <a:pt x="5083255" y="2501726"/>
                  </a:cubicBezTo>
                  <a:cubicBezTo>
                    <a:pt x="5086276" y="2498809"/>
                    <a:pt x="5089461" y="2495773"/>
                    <a:pt x="5092750" y="2492663"/>
                  </a:cubicBezTo>
                  <a:cubicBezTo>
                    <a:pt x="5097959" y="2497470"/>
                    <a:pt x="5102989" y="2501995"/>
                    <a:pt x="5107320" y="2505864"/>
                  </a:cubicBezTo>
                  <a:close/>
                  <a:moveTo>
                    <a:pt x="5092735" y="2485043"/>
                  </a:moveTo>
                  <a:cubicBezTo>
                    <a:pt x="5089357" y="2481888"/>
                    <a:pt x="5086097" y="2478807"/>
                    <a:pt x="5083002" y="2475830"/>
                  </a:cubicBezTo>
                  <a:cubicBezTo>
                    <a:pt x="5090845" y="2473598"/>
                    <a:pt x="5099001" y="2472154"/>
                    <a:pt x="5107409" y="2471619"/>
                  </a:cubicBezTo>
                  <a:cubicBezTo>
                    <a:pt x="5102781" y="2475786"/>
                    <a:pt x="5097780" y="2480355"/>
                    <a:pt x="5092735" y="2485043"/>
                  </a:cubicBezTo>
                  <a:close/>
                  <a:moveTo>
                    <a:pt x="5088642" y="2488868"/>
                  </a:moveTo>
                  <a:cubicBezTo>
                    <a:pt x="5084728" y="2492529"/>
                    <a:pt x="5080858" y="2496235"/>
                    <a:pt x="5077167" y="2499836"/>
                  </a:cubicBezTo>
                  <a:cubicBezTo>
                    <a:pt x="5068893" y="2496994"/>
                    <a:pt x="5061020" y="2493288"/>
                    <a:pt x="5053668" y="2488749"/>
                  </a:cubicBezTo>
                  <a:cubicBezTo>
                    <a:pt x="5060945" y="2484254"/>
                    <a:pt x="5068744" y="2480578"/>
                    <a:pt x="5076944" y="2477750"/>
                  </a:cubicBezTo>
                  <a:cubicBezTo>
                    <a:pt x="5080740" y="2481441"/>
                    <a:pt x="5084698" y="2485192"/>
                    <a:pt x="5088642" y="2488868"/>
                  </a:cubicBezTo>
                  <a:close/>
                  <a:moveTo>
                    <a:pt x="5164024" y="2560692"/>
                  </a:moveTo>
                  <a:cubicBezTo>
                    <a:pt x="5154320" y="2576632"/>
                    <a:pt x="5137354" y="2587481"/>
                    <a:pt x="5117842" y="2588478"/>
                  </a:cubicBezTo>
                  <a:cubicBezTo>
                    <a:pt x="5118810" y="2568625"/>
                    <a:pt x="5129496" y="2551375"/>
                    <a:pt x="5145152" y="2541523"/>
                  </a:cubicBezTo>
                  <a:cubicBezTo>
                    <a:pt x="5152817" y="2546331"/>
                    <a:pt x="5159276" y="2552893"/>
                    <a:pt x="5164024" y="2560692"/>
                  </a:cubicBezTo>
                  <a:close/>
                  <a:moveTo>
                    <a:pt x="5150644" y="2538457"/>
                  </a:moveTo>
                  <a:cubicBezTo>
                    <a:pt x="5157341" y="2535198"/>
                    <a:pt x="5164723" y="2533248"/>
                    <a:pt x="5172522" y="2532876"/>
                  </a:cubicBezTo>
                  <a:cubicBezTo>
                    <a:pt x="5172135" y="2540794"/>
                    <a:pt x="5170230" y="2548280"/>
                    <a:pt x="5167045" y="2555066"/>
                  </a:cubicBezTo>
                  <a:cubicBezTo>
                    <a:pt x="5162625" y="2548563"/>
                    <a:pt x="5157059" y="2542922"/>
                    <a:pt x="5150644" y="2538457"/>
                  </a:cubicBezTo>
                  <a:close/>
                  <a:moveTo>
                    <a:pt x="5145182" y="2641238"/>
                  </a:moveTo>
                  <a:cubicBezTo>
                    <a:pt x="5129496" y="2631386"/>
                    <a:pt x="5118810" y="2614137"/>
                    <a:pt x="5117842" y="2594298"/>
                  </a:cubicBezTo>
                  <a:cubicBezTo>
                    <a:pt x="5137384" y="2595295"/>
                    <a:pt x="5154350" y="2606159"/>
                    <a:pt x="5164054" y="2622054"/>
                  </a:cubicBezTo>
                  <a:cubicBezTo>
                    <a:pt x="5159306" y="2629852"/>
                    <a:pt x="5152847" y="2636431"/>
                    <a:pt x="5145182" y="2641238"/>
                  </a:cubicBezTo>
                  <a:close/>
                  <a:moveTo>
                    <a:pt x="5167060" y="2627679"/>
                  </a:moveTo>
                  <a:cubicBezTo>
                    <a:pt x="5170260" y="2634481"/>
                    <a:pt x="5172165" y="2641967"/>
                    <a:pt x="5172537" y="2649885"/>
                  </a:cubicBezTo>
                  <a:cubicBezTo>
                    <a:pt x="5164738" y="2649498"/>
                    <a:pt x="5157356" y="2647534"/>
                    <a:pt x="5150674" y="2644289"/>
                  </a:cubicBezTo>
                  <a:cubicBezTo>
                    <a:pt x="5157088" y="2639824"/>
                    <a:pt x="5162655" y="2634183"/>
                    <a:pt x="5167060" y="2627679"/>
                  </a:cubicBezTo>
                  <a:close/>
                  <a:moveTo>
                    <a:pt x="5114910" y="2710503"/>
                  </a:moveTo>
                  <a:cubicBezTo>
                    <a:pt x="5109002" y="2705264"/>
                    <a:pt x="5103049" y="2699891"/>
                    <a:pt x="5097334" y="2694608"/>
                  </a:cubicBezTo>
                  <a:cubicBezTo>
                    <a:pt x="5103064" y="2689339"/>
                    <a:pt x="5109017" y="2683981"/>
                    <a:pt x="5114940" y="2678743"/>
                  </a:cubicBezTo>
                  <a:cubicBezTo>
                    <a:pt x="5120849" y="2683892"/>
                    <a:pt x="5126802" y="2689190"/>
                    <a:pt x="5132517" y="2694399"/>
                  </a:cubicBezTo>
                  <a:cubicBezTo>
                    <a:pt x="5126787" y="2699742"/>
                    <a:pt x="5120819" y="2705189"/>
                    <a:pt x="5114910" y="2710503"/>
                  </a:cubicBezTo>
                  <a:close/>
                  <a:moveTo>
                    <a:pt x="5107320" y="2711172"/>
                  </a:moveTo>
                  <a:cubicBezTo>
                    <a:pt x="5099254" y="2710651"/>
                    <a:pt x="5091396" y="2709297"/>
                    <a:pt x="5083835" y="2707213"/>
                  </a:cubicBezTo>
                  <a:cubicBezTo>
                    <a:pt x="5086826" y="2704371"/>
                    <a:pt x="5089967" y="2701424"/>
                    <a:pt x="5093211" y="2698418"/>
                  </a:cubicBezTo>
                  <a:cubicBezTo>
                    <a:pt x="5098272" y="2703046"/>
                    <a:pt x="5103108" y="2707407"/>
                    <a:pt x="5107320" y="2711172"/>
                  </a:cubicBezTo>
                  <a:close/>
                  <a:moveTo>
                    <a:pt x="5093226" y="2690812"/>
                  </a:moveTo>
                  <a:cubicBezTo>
                    <a:pt x="5089997" y="2687807"/>
                    <a:pt x="5086871" y="2684845"/>
                    <a:pt x="5083895" y="2682002"/>
                  </a:cubicBezTo>
                  <a:cubicBezTo>
                    <a:pt x="5091425" y="2679948"/>
                    <a:pt x="5099269" y="2678623"/>
                    <a:pt x="5107305" y="2678118"/>
                  </a:cubicBezTo>
                  <a:cubicBezTo>
                    <a:pt x="5102870" y="2682061"/>
                    <a:pt x="5098078" y="2686363"/>
                    <a:pt x="5093226" y="2690812"/>
                  </a:cubicBezTo>
                  <a:close/>
                  <a:moveTo>
                    <a:pt x="5089103" y="2694593"/>
                  </a:moveTo>
                  <a:cubicBezTo>
                    <a:pt x="5085234" y="2698165"/>
                    <a:pt x="5081379" y="2701781"/>
                    <a:pt x="5077703" y="2705308"/>
                  </a:cubicBezTo>
                  <a:cubicBezTo>
                    <a:pt x="5069533" y="2702555"/>
                    <a:pt x="5061749" y="2698924"/>
                    <a:pt x="5054471" y="2694504"/>
                  </a:cubicBezTo>
                  <a:cubicBezTo>
                    <a:pt x="5061764" y="2690143"/>
                    <a:pt x="5069577" y="2686556"/>
                    <a:pt x="5077778" y="2683848"/>
                  </a:cubicBezTo>
                  <a:cubicBezTo>
                    <a:pt x="5081469" y="2687435"/>
                    <a:pt x="5085308" y="2691066"/>
                    <a:pt x="5089103" y="2694593"/>
                  </a:cubicBezTo>
                  <a:close/>
                  <a:moveTo>
                    <a:pt x="5049307" y="2691200"/>
                  </a:moveTo>
                  <a:cubicBezTo>
                    <a:pt x="5019571" y="2670989"/>
                    <a:pt x="4999346" y="2637458"/>
                    <a:pt x="4996949" y="2599075"/>
                  </a:cubicBezTo>
                  <a:cubicBezTo>
                    <a:pt x="5015746" y="2620521"/>
                    <a:pt x="5042625" y="2650019"/>
                    <a:pt x="5052209" y="2654856"/>
                  </a:cubicBezTo>
                  <a:cubicBezTo>
                    <a:pt x="5054397" y="2659812"/>
                    <a:pt x="5062955" y="2669218"/>
                    <a:pt x="5073343" y="2679502"/>
                  </a:cubicBezTo>
                  <a:cubicBezTo>
                    <a:pt x="5064859" y="2682538"/>
                    <a:pt x="5056808" y="2686482"/>
                    <a:pt x="5049307" y="2691200"/>
                  </a:cubicBezTo>
                  <a:close/>
                  <a:moveTo>
                    <a:pt x="4907265" y="2733809"/>
                  </a:moveTo>
                  <a:cubicBezTo>
                    <a:pt x="4895999" y="2733809"/>
                    <a:pt x="4885403" y="2736622"/>
                    <a:pt x="4876160" y="2741548"/>
                  </a:cubicBezTo>
                  <a:cubicBezTo>
                    <a:pt x="4868153" y="2737277"/>
                    <a:pt x="4859134" y="2734628"/>
                    <a:pt x="4849550" y="2733972"/>
                  </a:cubicBezTo>
                  <a:cubicBezTo>
                    <a:pt x="4856471" y="2725088"/>
                    <a:pt x="4882292" y="2701186"/>
                    <a:pt x="4907280" y="2679695"/>
                  </a:cubicBezTo>
                  <a:cubicBezTo>
                    <a:pt x="4932536" y="2701126"/>
                    <a:pt x="4958537" y="2725058"/>
                    <a:pt x="4965144" y="2733958"/>
                  </a:cubicBezTo>
                  <a:cubicBezTo>
                    <a:pt x="4955500" y="2734583"/>
                    <a:pt x="4946422" y="2737247"/>
                    <a:pt x="4938370" y="2741533"/>
                  </a:cubicBezTo>
                  <a:cubicBezTo>
                    <a:pt x="4929128" y="2736607"/>
                    <a:pt x="4918517" y="2733809"/>
                    <a:pt x="4907265" y="2733809"/>
                  </a:cubicBezTo>
                  <a:close/>
                  <a:moveTo>
                    <a:pt x="4932685" y="2744956"/>
                  </a:moveTo>
                  <a:cubicBezTo>
                    <a:pt x="4920675" y="2753023"/>
                    <a:pt x="4911566" y="2764914"/>
                    <a:pt x="4907265" y="2778829"/>
                  </a:cubicBezTo>
                  <a:cubicBezTo>
                    <a:pt x="4902950" y="2764929"/>
                    <a:pt x="4893856" y="2753023"/>
                    <a:pt x="4881845" y="2744956"/>
                  </a:cubicBezTo>
                  <a:cubicBezTo>
                    <a:pt x="4889570" y="2741385"/>
                    <a:pt x="4898157" y="2739330"/>
                    <a:pt x="4907265" y="2739330"/>
                  </a:cubicBezTo>
                  <a:cubicBezTo>
                    <a:pt x="4916359" y="2739330"/>
                    <a:pt x="4924961" y="2741399"/>
                    <a:pt x="4932685" y="2744956"/>
                  </a:cubicBezTo>
                  <a:close/>
                  <a:moveTo>
                    <a:pt x="4908307" y="2673325"/>
                  </a:moveTo>
                  <a:lnTo>
                    <a:pt x="4907250" y="2672433"/>
                  </a:lnTo>
                  <a:lnTo>
                    <a:pt x="4906209" y="2673325"/>
                  </a:lnTo>
                  <a:cubicBezTo>
                    <a:pt x="4863703" y="2673668"/>
                    <a:pt x="4826124" y="2694399"/>
                    <a:pt x="4803264" y="2725951"/>
                  </a:cubicBezTo>
                  <a:cubicBezTo>
                    <a:pt x="4780404" y="2694399"/>
                    <a:pt x="4742825" y="2673668"/>
                    <a:pt x="4700305" y="2673325"/>
                  </a:cubicBezTo>
                  <a:lnTo>
                    <a:pt x="4699248" y="2672433"/>
                  </a:lnTo>
                  <a:lnTo>
                    <a:pt x="4698207" y="2673325"/>
                  </a:lnTo>
                  <a:cubicBezTo>
                    <a:pt x="4655701" y="2673668"/>
                    <a:pt x="4618107" y="2694399"/>
                    <a:pt x="4595262" y="2725951"/>
                  </a:cubicBezTo>
                  <a:cubicBezTo>
                    <a:pt x="4572402" y="2694399"/>
                    <a:pt x="4534823" y="2673668"/>
                    <a:pt x="4492303" y="2673325"/>
                  </a:cubicBezTo>
                  <a:lnTo>
                    <a:pt x="4491246" y="2672433"/>
                  </a:lnTo>
                  <a:lnTo>
                    <a:pt x="4490204" y="2673325"/>
                  </a:lnTo>
                  <a:cubicBezTo>
                    <a:pt x="4447699" y="2673668"/>
                    <a:pt x="4410120" y="2694399"/>
                    <a:pt x="4387260" y="2725951"/>
                  </a:cubicBezTo>
                  <a:cubicBezTo>
                    <a:pt x="4364400" y="2694399"/>
                    <a:pt x="4326821" y="2673668"/>
                    <a:pt x="4284301" y="2673325"/>
                  </a:cubicBezTo>
                  <a:lnTo>
                    <a:pt x="4283244" y="2672433"/>
                  </a:lnTo>
                  <a:lnTo>
                    <a:pt x="4282202" y="2673325"/>
                  </a:lnTo>
                  <a:cubicBezTo>
                    <a:pt x="4239697" y="2673668"/>
                    <a:pt x="4202118" y="2694399"/>
                    <a:pt x="4179258" y="2725951"/>
                  </a:cubicBezTo>
                  <a:cubicBezTo>
                    <a:pt x="4156398" y="2694399"/>
                    <a:pt x="4118818" y="2673668"/>
                    <a:pt x="4076298" y="2673325"/>
                  </a:cubicBezTo>
                  <a:lnTo>
                    <a:pt x="4075242" y="2672433"/>
                  </a:lnTo>
                  <a:lnTo>
                    <a:pt x="4074200" y="2673325"/>
                  </a:lnTo>
                  <a:cubicBezTo>
                    <a:pt x="4031694" y="2673668"/>
                    <a:pt x="3994100" y="2694399"/>
                    <a:pt x="3971256" y="2725951"/>
                  </a:cubicBezTo>
                  <a:cubicBezTo>
                    <a:pt x="3948395" y="2694399"/>
                    <a:pt x="3910816" y="2673668"/>
                    <a:pt x="3868296" y="2673325"/>
                  </a:cubicBezTo>
                  <a:lnTo>
                    <a:pt x="3867239" y="2672433"/>
                  </a:lnTo>
                  <a:lnTo>
                    <a:pt x="3866198" y="2673325"/>
                  </a:lnTo>
                  <a:cubicBezTo>
                    <a:pt x="3823737" y="2673668"/>
                    <a:pt x="3786188" y="2694355"/>
                    <a:pt x="3763328" y="2725846"/>
                  </a:cubicBezTo>
                  <a:cubicBezTo>
                    <a:pt x="3740468" y="2694355"/>
                    <a:pt x="3702918" y="2673668"/>
                    <a:pt x="3660458" y="2673325"/>
                  </a:cubicBezTo>
                  <a:lnTo>
                    <a:pt x="3659401" y="2672433"/>
                  </a:lnTo>
                  <a:lnTo>
                    <a:pt x="3658359" y="2673325"/>
                  </a:lnTo>
                  <a:cubicBezTo>
                    <a:pt x="3615854" y="2673668"/>
                    <a:pt x="3578275" y="2694399"/>
                    <a:pt x="3555415" y="2725951"/>
                  </a:cubicBezTo>
                  <a:cubicBezTo>
                    <a:pt x="3532555" y="2694399"/>
                    <a:pt x="3494976" y="2673668"/>
                    <a:pt x="3452455" y="2673325"/>
                  </a:cubicBezTo>
                  <a:lnTo>
                    <a:pt x="3451399" y="2672433"/>
                  </a:lnTo>
                  <a:lnTo>
                    <a:pt x="3450357" y="2673325"/>
                  </a:lnTo>
                  <a:cubicBezTo>
                    <a:pt x="3407852" y="2673668"/>
                    <a:pt x="3370258" y="2694399"/>
                    <a:pt x="3347412" y="2725951"/>
                  </a:cubicBezTo>
                  <a:cubicBezTo>
                    <a:pt x="3324553" y="2694399"/>
                    <a:pt x="3286974" y="2673668"/>
                    <a:pt x="3244453" y="2673325"/>
                  </a:cubicBezTo>
                  <a:lnTo>
                    <a:pt x="3243397" y="2672433"/>
                  </a:lnTo>
                  <a:lnTo>
                    <a:pt x="3242355" y="2673325"/>
                  </a:lnTo>
                  <a:cubicBezTo>
                    <a:pt x="3199850" y="2673668"/>
                    <a:pt x="3162270" y="2694399"/>
                    <a:pt x="3139410" y="2725951"/>
                  </a:cubicBezTo>
                  <a:cubicBezTo>
                    <a:pt x="3116550" y="2694399"/>
                    <a:pt x="3078971" y="2673668"/>
                    <a:pt x="3036451" y="2673325"/>
                  </a:cubicBezTo>
                  <a:lnTo>
                    <a:pt x="3035394" y="2672433"/>
                  </a:lnTo>
                  <a:lnTo>
                    <a:pt x="3034353" y="2673325"/>
                  </a:lnTo>
                  <a:cubicBezTo>
                    <a:pt x="2991847" y="2673668"/>
                    <a:pt x="2954268" y="2694399"/>
                    <a:pt x="2931408" y="2725951"/>
                  </a:cubicBezTo>
                  <a:cubicBezTo>
                    <a:pt x="2908548" y="2694399"/>
                    <a:pt x="2870969" y="2673668"/>
                    <a:pt x="2828449" y="2673325"/>
                  </a:cubicBezTo>
                  <a:lnTo>
                    <a:pt x="2827392" y="2672433"/>
                  </a:lnTo>
                  <a:lnTo>
                    <a:pt x="2826351" y="2673325"/>
                  </a:lnTo>
                  <a:cubicBezTo>
                    <a:pt x="2783845" y="2673668"/>
                    <a:pt x="2746266" y="2694399"/>
                    <a:pt x="2723406" y="2725951"/>
                  </a:cubicBezTo>
                  <a:cubicBezTo>
                    <a:pt x="2700546" y="2694399"/>
                    <a:pt x="2662967" y="2673668"/>
                    <a:pt x="2620447" y="2673325"/>
                  </a:cubicBezTo>
                  <a:lnTo>
                    <a:pt x="2619390" y="2672433"/>
                  </a:lnTo>
                  <a:lnTo>
                    <a:pt x="2618348" y="2673325"/>
                  </a:lnTo>
                  <a:cubicBezTo>
                    <a:pt x="2575843" y="2673668"/>
                    <a:pt x="2538264" y="2694399"/>
                    <a:pt x="2515404" y="2725951"/>
                  </a:cubicBezTo>
                  <a:cubicBezTo>
                    <a:pt x="2492544" y="2694399"/>
                    <a:pt x="2454965" y="2673668"/>
                    <a:pt x="2412444" y="2673325"/>
                  </a:cubicBezTo>
                  <a:lnTo>
                    <a:pt x="2411388" y="2672433"/>
                  </a:lnTo>
                  <a:lnTo>
                    <a:pt x="2410346" y="2673325"/>
                  </a:lnTo>
                  <a:cubicBezTo>
                    <a:pt x="2367841" y="2673668"/>
                    <a:pt x="2330262" y="2694399"/>
                    <a:pt x="2307402" y="2725951"/>
                  </a:cubicBezTo>
                  <a:cubicBezTo>
                    <a:pt x="2284542" y="2694399"/>
                    <a:pt x="2246963" y="2673668"/>
                    <a:pt x="2204442" y="2673325"/>
                  </a:cubicBezTo>
                  <a:lnTo>
                    <a:pt x="2203386" y="2672433"/>
                  </a:lnTo>
                  <a:lnTo>
                    <a:pt x="2202344" y="2673325"/>
                  </a:lnTo>
                  <a:cubicBezTo>
                    <a:pt x="2159838" y="2673668"/>
                    <a:pt x="2122259" y="2694399"/>
                    <a:pt x="2099399" y="2725951"/>
                  </a:cubicBezTo>
                  <a:cubicBezTo>
                    <a:pt x="2076539" y="2694399"/>
                    <a:pt x="2038960" y="2673668"/>
                    <a:pt x="1996440" y="2673325"/>
                  </a:cubicBezTo>
                  <a:lnTo>
                    <a:pt x="1995383" y="2672433"/>
                  </a:lnTo>
                  <a:lnTo>
                    <a:pt x="1994342" y="2673325"/>
                  </a:lnTo>
                  <a:cubicBezTo>
                    <a:pt x="1951836" y="2673668"/>
                    <a:pt x="1914257" y="2694399"/>
                    <a:pt x="1891397" y="2725951"/>
                  </a:cubicBezTo>
                  <a:cubicBezTo>
                    <a:pt x="1868537" y="2694399"/>
                    <a:pt x="1830958" y="2673668"/>
                    <a:pt x="1788438" y="2673325"/>
                  </a:cubicBezTo>
                  <a:lnTo>
                    <a:pt x="1787381" y="2672433"/>
                  </a:lnTo>
                  <a:lnTo>
                    <a:pt x="1786339" y="2673325"/>
                  </a:lnTo>
                  <a:cubicBezTo>
                    <a:pt x="1743834" y="2673668"/>
                    <a:pt x="1706255" y="2694399"/>
                    <a:pt x="1683395" y="2725951"/>
                  </a:cubicBezTo>
                  <a:cubicBezTo>
                    <a:pt x="1660535" y="2694399"/>
                    <a:pt x="1622956" y="2673668"/>
                    <a:pt x="1580436" y="2673325"/>
                  </a:cubicBezTo>
                  <a:lnTo>
                    <a:pt x="1579379" y="2672433"/>
                  </a:lnTo>
                  <a:lnTo>
                    <a:pt x="1578337" y="2673325"/>
                  </a:lnTo>
                  <a:cubicBezTo>
                    <a:pt x="1535832" y="2673668"/>
                    <a:pt x="1498253" y="2694399"/>
                    <a:pt x="1475393" y="2725951"/>
                  </a:cubicBezTo>
                  <a:cubicBezTo>
                    <a:pt x="1452533" y="2694399"/>
                    <a:pt x="1414954" y="2673668"/>
                    <a:pt x="1372434" y="2673325"/>
                  </a:cubicBezTo>
                  <a:lnTo>
                    <a:pt x="1371377" y="2672433"/>
                  </a:lnTo>
                  <a:lnTo>
                    <a:pt x="1370335" y="2673325"/>
                  </a:lnTo>
                  <a:cubicBezTo>
                    <a:pt x="1327830" y="2673668"/>
                    <a:pt x="1290251" y="2694399"/>
                    <a:pt x="1267391" y="2725951"/>
                  </a:cubicBezTo>
                  <a:cubicBezTo>
                    <a:pt x="1244531" y="2694399"/>
                    <a:pt x="1206951" y="2673668"/>
                    <a:pt x="1164431" y="2673325"/>
                  </a:cubicBezTo>
                  <a:lnTo>
                    <a:pt x="1163375" y="2672433"/>
                  </a:lnTo>
                  <a:lnTo>
                    <a:pt x="1162333" y="2673325"/>
                  </a:lnTo>
                  <a:cubicBezTo>
                    <a:pt x="1119828" y="2673668"/>
                    <a:pt x="1082249" y="2694399"/>
                    <a:pt x="1059389" y="2725951"/>
                  </a:cubicBezTo>
                  <a:cubicBezTo>
                    <a:pt x="1036528" y="2694399"/>
                    <a:pt x="998949" y="2673668"/>
                    <a:pt x="956429" y="2673325"/>
                  </a:cubicBezTo>
                  <a:lnTo>
                    <a:pt x="955372" y="2672433"/>
                  </a:lnTo>
                  <a:lnTo>
                    <a:pt x="954331" y="2673325"/>
                  </a:lnTo>
                  <a:cubicBezTo>
                    <a:pt x="911825" y="2673668"/>
                    <a:pt x="874231" y="2694399"/>
                    <a:pt x="851386" y="2725951"/>
                  </a:cubicBezTo>
                  <a:cubicBezTo>
                    <a:pt x="828526" y="2694399"/>
                    <a:pt x="790947" y="2673668"/>
                    <a:pt x="748427" y="2673325"/>
                  </a:cubicBezTo>
                  <a:lnTo>
                    <a:pt x="747370" y="2672433"/>
                  </a:lnTo>
                  <a:lnTo>
                    <a:pt x="746328" y="2673325"/>
                  </a:lnTo>
                  <a:cubicBezTo>
                    <a:pt x="703823" y="2673668"/>
                    <a:pt x="666244" y="2694399"/>
                    <a:pt x="643384" y="2725951"/>
                  </a:cubicBezTo>
                  <a:cubicBezTo>
                    <a:pt x="620524" y="2694399"/>
                    <a:pt x="582945" y="2673668"/>
                    <a:pt x="540425" y="2673325"/>
                  </a:cubicBezTo>
                  <a:lnTo>
                    <a:pt x="539368" y="2672433"/>
                  </a:lnTo>
                  <a:lnTo>
                    <a:pt x="538326" y="2673325"/>
                  </a:lnTo>
                  <a:cubicBezTo>
                    <a:pt x="495821" y="2673668"/>
                    <a:pt x="458242" y="2694399"/>
                    <a:pt x="435382" y="2725951"/>
                  </a:cubicBezTo>
                  <a:cubicBezTo>
                    <a:pt x="412522" y="2694399"/>
                    <a:pt x="374943" y="2673668"/>
                    <a:pt x="332423" y="2673325"/>
                  </a:cubicBezTo>
                  <a:lnTo>
                    <a:pt x="331366" y="2672433"/>
                  </a:lnTo>
                  <a:lnTo>
                    <a:pt x="330324" y="2673325"/>
                  </a:lnTo>
                  <a:cubicBezTo>
                    <a:pt x="287670" y="2673668"/>
                    <a:pt x="249972" y="2694548"/>
                    <a:pt x="227141" y="2726278"/>
                  </a:cubicBezTo>
                  <a:cubicBezTo>
                    <a:pt x="218629" y="2713866"/>
                    <a:pt x="207913" y="2703091"/>
                    <a:pt x="195560" y="2694489"/>
                  </a:cubicBezTo>
                  <a:cubicBezTo>
                    <a:pt x="227424" y="2671971"/>
                    <a:pt x="248394" y="2634675"/>
                    <a:pt x="248751" y="2592452"/>
                  </a:cubicBezTo>
                  <a:lnTo>
                    <a:pt x="249659" y="2591381"/>
                  </a:lnTo>
                  <a:lnTo>
                    <a:pt x="248751" y="2590324"/>
                  </a:lnTo>
                  <a:cubicBezTo>
                    <a:pt x="248409" y="2548384"/>
                    <a:pt x="227692" y="2511296"/>
                    <a:pt x="196170" y="2488734"/>
                  </a:cubicBezTo>
                  <a:cubicBezTo>
                    <a:pt x="227692" y="2466172"/>
                    <a:pt x="248409" y="2429083"/>
                    <a:pt x="248751" y="2387144"/>
                  </a:cubicBezTo>
                  <a:lnTo>
                    <a:pt x="249659" y="2386072"/>
                  </a:lnTo>
                  <a:lnTo>
                    <a:pt x="248751" y="2385016"/>
                  </a:lnTo>
                  <a:cubicBezTo>
                    <a:pt x="248409" y="2343076"/>
                    <a:pt x="227692" y="2305988"/>
                    <a:pt x="196170" y="2283425"/>
                  </a:cubicBezTo>
                  <a:cubicBezTo>
                    <a:pt x="227692" y="2260863"/>
                    <a:pt x="248409" y="2223775"/>
                    <a:pt x="248751" y="2181835"/>
                  </a:cubicBezTo>
                  <a:lnTo>
                    <a:pt x="249659" y="2180764"/>
                  </a:lnTo>
                  <a:lnTo>
                    <a:pt x="248751" y="2179707"/>
                  </a:lnTo>
                  <a:cubicBezTo>
                    <a:pt x="248409" y="2137767"/>
                    <a:pt x="227692" y="2100679"/>
                    <a:pt x="196170" y="2078117"/>
                  </a:cubicBezTo>
                  <a:cubicBezTo>
                    <a:pt x="227692" y="2055554"/>
                    <a:pt x="248409" y="2018467"/>
                    <a:pt x="248751" y="1976527"/>
                  </a:cubicBezTo>
                  <a:lnTo>
                    <a:pt x="249659" y="1975455"/>
                  </a:lnTo>
                  <a:lnTo>
                    <a:pt x="248751" y="1974398"/>
                  </a:lnTo>
                  <a:cubicBezTo>
                    <a:pt x="248409" y="1932459"/>
                    <a:pt x="227692" y="1895371"/>
                    <a:pt x="196170" y="1872808"/>
                  </a:cubicBezTo>
                  <a:cubicBezTo>
                    <a:pt x="227692" y="1850246"/>
                    <a:pt x="248409" y="1813158"/>
                    <a:pt x="248751" y="1771219"/>
                  </a:cubicBezTo>
                  <a:lnTo>
                    <a:pt x="249659" y="1770147"/>
                  </a:lnTo>
                  <a:lnTo>
                    <a:pt x="248751" y="1769090"/>
                  </a:lnTo>
                  <a:cubicBezTo>
                    <a:pt x="248409" y="1727150"/>
                    <a:pt x="227692" y="1690063"/>
                    <a:pt x="196170" y="1667500"/>
                  </a:cubicBezTo>
                  <a:cubicBezTo>
                    <a:pt x="227692" y="1644938"/>
                    <a:pt x="248409" y="1607850"/>
                    <a:pt x="248751" y="1565910"/>
                  </a:cubicBezTo>
                  <a:lnTo>
                    <a:pt x="249659" y="1564838"/>
                  </a:lnTo>
                  <a:lnTo>
                    <a:pt x="248751" y="1563782"/>
                  </a:lnTo>
                  <a:cubicBezTo>
                    <a:pt x="248409" y="1521842"/>
                    <a:pt x="227692" y="1484754"/>
                    <a:pt x="196170" y="1462192"/>
                  </a:cubicBezTo>
                  <a:cubicBezTo>
                    <a:pt x="227692" y="1439629"/>
                    <a:pt x="248409" y="1402541"/>
                    <a:pt x="248751" y="1360602"/>
                  </a:cubicBezTo>
                  <a:lnTo>
                    <a:pt x="249659" y="1359530"/>
                  </a:lnTo>
                  <a:lnTo>
                    <a:pt x="248751" y="1358473"/>
                  </a:lnTo>
                  <a:cubicBezTo>
                    <a:pt x="248409" y="1316534"/>
                    <a:pt x="227692" y="1279446"/>
                    <a:pt x="196170" y="1256883"/>
                  </a:cubicBezTo>
                  <a:cubicBezTo>
                    <a:pt x="227692" y="1234321"/>
                    <a:pt x="248409" y="1197233"/>
                    <a:pt x="248751" y="1155293"/>
                  </a:cubicBezTo>
                  <a:lnTo>
                    <a:pt x="249659" y="1154222"/>
                  </a:lnTo>
                  <a:lnTo>
                    <a:pt x="248751" y="1153165"/>
                  </a:lnTo>
                  <a:cubicBezTo>
                    <a:pt x="248409" y="1111225"/>
                    <a:pt x="227692" y="1074137"/>
                    <a:pt x="196170" y="1051575"/>
                  </a:cubicBezTo>
                  <a:cubicBezTo>
                    <a:pt x="227692" y="1029012"/>
                    <a:pt x="248409" y="991925"/>
                    <a:pt x="248751" y="949985"/>
                  </a:cubicBezTo>
                  <a:lnTo>
                    <a:pt x="249659" y="948913"/>
                  </a:lnTo>
                  <a:lnTo>
                    <a:pt x="248751" y="947856"/>
                  </a:lnTo>
                  <a:cubicBezTo>
                    <a:pt x="248409" y="905917"/>
                    <a:pt x="227692" y="868829"/>
                    <a:pt x="196170" y="846266"/>
                  </a:cubicBezTo>
                  <a:cubicBezTo>
                    <a:pt x="227692" y="823704"/>
                    <a:pt x="248409" y="786616"/>
                    <a:pt x="248751" y="744677"/>
                  </a:cubicBezTo>
                  <a:lnTo>
                    <a:pt x="249659" y="743605"/>
                  </a:lnTo>
                  <a:lnTo>
                    <a:pt x="248751" y="742548"/>
                  </a:lnTo>
                  <a:cubicBezTo>
                    <a:pt x="248409" y="700608"/>
                    <a:pt x="227692" y="663521"/>
                    <a:pt x="196170" y="640958"/>
                  </a:cubicBezTo>
                  <a:cubicBezTo>
                    <a:pt x="227692" y="618396"/>
                    <a:pt x="248409" y="581308"/>
                    <a:pt x="248751" y="539368"/>
                  </a:cubicBezTo>
                  <a:lnTo>
                    <a:pt x="249659" y="538296"/>
                  </a:lnTo>
                  <a:lnTo>
                    <a:pt x="248751" y="537240"/>
                  </a:lnTo>
                  <a:cubicBezTo>
                    <a:pt x="248394" y="494809"/>
                    <a:pt x="227201" y="457334"/>
                    <a:pt x="195054" y="434861"/>
                  </a:cubicBezTo>
                  <a:cubicBezTo>
                    <a:pt x="227008" y="412358"/>
                    <a:pt x="248052" y="375002"/>
                    <a:pt x="248394" y="332720"/>
                  </a:cubicBezTo>
                  <a:lnTo>
                    <a:pt x="249302" y="331649"/>
                  </a:lnTo>
                  <a:lnTo>
                    <a:pt x="248394" y="330592"/>
                  </a:lnTo>
                  <a:cubicBezTo>
                    <a:pt x="248037" y="288027"/>
                    <a:pt x="226725" y="250448"/>
                    <a:pt x="194414" y="228005"/>
                  </a:cubicBezTo>
                  <a:cubicBezTo>
                    <a:pt x="207243" y="219283"/>
                    <a:pt x="218346" y="208210"/>
                    <a:pt x="227112" y="195426"/>
                  </a:cubicBezTo>
                  <a:cubicBezTo>
                    <a:pt x="249942" y="227186"/>
                    <a:pt x="287655" y="248067"/>
                    <a:pt x="330324" y="248409"/>
                  </a:cubicBezTo>
                  <a:lnTo>
                    <a:pt x="331381" y="249302"/>
                  </a:lnTo>
                  <a:lnTo>
                    <a:pt x="332423" y="248409"/>
                  </a:lnTo>
                  <a:cubicBezTo>
                    <a:pt x="374928" y="248067"/>
                    <a:pt x="412507" y="227335"/>
                    <a:pt x="435367" y="195783"/>
                  </a:cubicBezTo>
                  <a:cubicBezTo>
                    <a:pt x="458227" y="227335"/>
                    <a:pt x="495806" y="248067"/>
                    <a:pt x="538326" y="248409"/>
                  </a:cubicBezTo>
                  <a:lnTo>
                    <a:pt x="539383" y="249302"/>
                  </a:lnTo>
                  <a:lnTo>
                    <a:pt x="540425" y="248409"/>
                  </a:lnTo>
                  <a:cubicBezTo>
                    <a:pt x="582930" y="248067"/>
                    <a:pt x="620509" y="227335"/>
                    <a:pt x="643369" y="195783"/>
                  </a:cubicBezTo>
                  <a:cubicBezTo>
                    <a:pt x="666229" y="227335"/>
                    <a:pt x="703808" y="248067"/>
                    <a:pt x="746328" y="248409"/>
                  </a:cubicBezTo>
                  <a:lnTo>
                    <a:pt x="747385" y="249302"/>
                  </a:lnTo>
                  <a:lnTo>
                    <a:pt x="748427" y="248409"/>
                  </a:lnTo>
                  <a:cubicBezTo>
                    <a:pt x="790932" y="248067"/>
                    <a:pt x="828511" y="227335"/>
                    <a:pt x="851371" y="195783"/>
                  </a:cubicBezTo>
                  <a:cubicBezTo>
                    <a:pt x="874231" y="227335"/>
                    <a:pt x="911810" y="248067"/>
                    <a:pt x="954331" y="248409"/>
                  </a:cubicBezTo>
                  <a:lnTo>
                    <a:pt x="955387" y="249302"/>
                  </a:lnTo>
                  <a:lnTo>
                    <a:pt x="956429" y="248409"/>
                  </a:lnTo>
                  <a:cubicBezTo>
                    <a:pt x="998935" y="248067"/>
                    <a:pt x="1036514" y="227335"/>
                    <a:pt x="1059374" y="195783"/>
                  </a:cubicBezTo>
                  <a:cubicBezTo>
                    <a:pt x="1082234" y="227335"/>
                    <a:pt x="1119813" y="248067"/>
                    <a:pt x="1162333" y="248409"/>
                  </a:cubicBezTo>
                  <a:lnTo>
                    <a:pt x="1163390" y="249302"/>
                  </a:lnTo>
                  <a:lnTo>
                    <a:pt x="1164431" y="248409"/>
                  </a:lnTo>
                  <a:cubicBezTo>
                    <a:pt x="1206937" y="248067"/>
                    <a:pt x="1244516" y="227335"/>
                    <a:pt x="1267376" y="195783"/>
                  </a:cubicBezTo>
                  <a:cubicBezTo>
                    <a:pt x="1290236" y="227335"/>
                    <a:pt x="1327815" y="248067"/>
                    <a:pt x="1370335" y="248409"/>
                  </a:cubicBezTo>
                  <a:lnTo>
                    <a:pt x="1371392" y="249302"/>
                  </a:lnTo>
                  <a:lnTo>
                    <a:pt x="1372434" y="248409"/>
                  </a:lnTo>
                  <a:cubicBezTo>
                    <a:pt x="1414939" y="248067"/>
                    <a:pt x="1452518" y="227335"/>
                    <a:pt x="1475378" y="195783"/>
                  </a:cubicBezTo>
                  <a:cubicBezTo>
                    <a:pt x="1498238" y="227335"/>
                    <a:pt x="1535817" y="248067"/>
                    <a:pt x="1578337" y="248409"/>
                  </a:cubicBezTo>
                  <a:lnTo>
                    <a:pt x="1579394" y="249302"/>
                  </a:lnTo>
                  <a:lnTo>
                    <a:pt x="1580436" y="248409"/>
                  </a:lnTo>
                  <a:cubicBezTo>
                    <a:pt x="1622941" y="248067"/>
                    <a:pt x="1660520" y="227335"/>
                    <a:pt x="1683380" y="195783"/>
                  </a:cubicBezTo>
                  <a:cubicBezTo>
                    <a:pt x="1706240" y="227335"/>
                    <a:pt x="1743819" y="248067"/>
                    <a:pt x="1786339" y="248409"/>
                  </a:cubicBezTo>
                  <a:lnTo>
                    <a:pt x="1787396" y="249302"/>
                  </a:lnTo>
                  <a:lnTo>
                    <a:pt x="1788438" y="248409"/>
                  </a:lnTo>
                  <a:cubicBezTo>
                    <a:pt x="1830943" y="248067"/>
                    <a:pt x="1868522" y="227335"/>
                    <a:pt x="1891382" y="195783"/>
                  </a:cubicBezTo>
                  <a:cubicBezTo>
                    <a:pt x="1914242" y="227335"/>
                    <a:pt x="1951821" y="248067"/>
                    <a:pt x="1994342" y="248409"/>
                  </a:cubicBezTo>
                  <a:lnTo>
                    <a:pt x="1995398" y="249302"/>
                  </a:lnTo>
                  <a:lnTo>
                    <a:pt x="1996440" y="248409"/>
                  </a:lnTo>
                  <a:cubicBezTo>
                    <a:pt x="2038945" y="248067"/>
                    <a:pt x="2076524" y="227335"/>
                    <a:pt x="2099385" y="195783"/>
                  </a:cubicBezTo>
                  <a:cubicBezTo>
                    <a:pt x="2122244" y="227335"/>
                    <a:pt x="2159824" y="248067"/>
                    <a:pt x="2202344" y="248409"/>
                  </a:cubicBezTo>
                  <a:lnTo>
                    <a:pt x="2203401" y="249302"/>
                  </a:lnTo>
                  <a:lnTo>
                    <a:pt x="2204442" y="248409"/>
                  </a:lnTo>
                  <a:cubicBezTo>
                    <a:pt x="2246948" y="248067"/>
                    <a:pt x="2284527" y="227335"/>
                    <a:pt x="2307387" y="195783"/>
                  </a:cubicBezTo>
                  <a:cubicBezTo>
                    <a:pt x="2330247" y="227335"/>
                    <a:pt x="2367826" y="248067"/>
                    <a:pt x="2410346" y="248409"/>
                  </a:cubicBezTo>
                  <a:lnTo>
                    <a:pt x="2411403" y="249302"/>
                  </a:lnTo>
                  <a:lnTo>
                    <a:pt x="2412444" y="248409"/>
                  </a:lnTo>
                  <a:cubicBezTo>
                    <a:pt x="2454950" y="248067"/>
                    <a:pt x="2492529" y="227335"/>
                    <a:pt x="2515389" y="195783"/>
                  </a:cubicBezTo>
                  <a:cubicBezTo>
                    <a:pt x="2538249" y="227335"/>
                    <a:pt x="2575828" y="248067"/>
                    <a:pt x="2618348" y="248409"/>
                  </a:cubicBezTo>
                  <a:lnTo>
                    <a:pt x="2619405" y="249302"/>
                  </a:lnTo>
                  <a:lnTo>
                    <a:pt x="2620447" y="248409"/>
                  </a:lnTo>
                  <a:cubicBezTo>
                    <a:pt x="2662952" y="248067"/>
                    <a:pt x="2700531" y="227335"/>
                    <a:pt x="2723391" y="195783"/>
                  </a:cubicBezTo>
                  <a:cubicBezTo>
                    <a:pt x="2746251" y="227335"/>
                    <a:pt x="2783830" y="248067"/>
                    <a:pt x="2826351" y="248409"/>
                  </a:cubicBezTo>
                  <a:lnTo>
                    <a:pt x="2827407" y="249302"/>
                  </a:lnTo>
                  <a:lnTo>
                    <a:pt x="2828449" y="248409"/>
                  </a:lnTo>
                  <a:cubicBezTo>
                    <a:pt x="2870954" y="248067"/>
                    <a:pt x="2908548" y="227335"/>
                    <a:pt x="2931393" y="195783"/>
                  </a:cubicBezTo>
                  <a:cubicBezTo>
                    <a:pt x="2954253" y="227335"/>
                    <a:pt x="2991832" y="248067"/>
                    <a:pt x="3034353" y="248409"/>
                  </a:cubicBezTo>
                  <a:lnTo>
                    <a:pt x="3035409" y="249302"/>
                  </a:lnTo>
                  <a:lnTo>
                    <a:pt x="3036451" y="248409"/>
                  </a:lnTo>
                  <a:cubicBezTo>
                    <a:pt x="3078956" y="248067"/>
                    <a:pt x="3116536" y="227335"/>
                    <a:pt x="3139395" y="195783"/>
                  </a:cubicBezTo>
                  <a:cubicBezTo>
                    <a:pt x="3162256" y="227335"/>
                    <a:pt x="3199835" y="248067"/>
                    <a:pt x="3242355" y="248409"/>
                  </a:cubicBezTo>
                  <a:lnTo>
                    <a:pt x="3243412" y="249302"/>
                  </a:lnTo>
                  <a:lnTo>
                    <a:pt x="3244453" y="248409"/>
                  </a:lnTo>
                  <a:cubicBezTo>
                    <a:pt x="3286959" y="248067"/>
                    <a:pt x="3324538" y="227335"/>
                    <a:pt x="3347398" y="195783"/>
                  </a:cubicBezTo>
                  <a:cubicBezTo>
                    <a:pt x="3370258" y="227335"/>
                    <a:pt x="3407837" y="248067"/>
                    <a:pt x="3450357" y="248409"/>
                  </a:cubicBezTo>
                  <a:lnTo>
                    <a:pt x="3451414" y="249302"/>
                  </a:lnTo>
                  <a:lnTo>
                    <a:pt x="3452455" y="248409"/>
                  </a:lnTo>
                  <a:cubicBezTo>
                    <a:pt x="3494961" y="248067"/>
                    <a:pt x="3532555" y="227335"/>
                    <a:pt x="3555400" y="195783"/>
                  </a:cubicBezTo>
                  <a:cubicBezTo>
                    <a:pt x="3578260" y="227335"/>
                    <a:pt x="3615839" y="248067"/>
                    <a:pt x="3658359" y="248409"/>
                  </a:cubicBezTo>
                  <a:lnTo>
                    <a:pt x="3659416" y="249302"/>
                  </a:lnTo>
                  <a:lnTo>
                    <a:pt x="3660458" y="248409"/>
                  </a:lnTo>
                  <a:cubicBezTo>
                    <a:pt x="3702918" y="248067"/>
                    <a:pt x="3740468" y="227380"/>
                    <a:pt x="3763328" y="195887"/>
                  </a:cubicBezTo>
                  <a:cubicBezTo>
                    <a:pt x="3786188" y="227380"/>
                    <a:pt x="3823737" y="248067"/>
                    <a:pt x="3866198" y="248409"/>
                  </a:cubicBezTo>
                  <a:lnTo>
                    <a:pt x="3867254" y="249302"/>
                  </a:lnTo>
                  <a:lnTo>
                    <a:pt x="3868296" y="248409"/>
                  </a:lnTo>
                  <a:cubicBezTo>
                    <a:pt x="3910801" y="248067"/>
                    <a:pt x="3948380" y="227335"/>
                    <a:pt x="3971241" y="195783"/>
                  </a:cubicBezTo>
                  <a:cubicBezTo>
                    <a:pt x="3994100" y="227335"/>
                    <a:pt x="4031680" y="248067"/>
                    <a:pt x="4074200" y="248409"/>
                  </a:cubicBezTo>
                  <a:lnTo>
                    <a:pt x="4075256" y="249302"/>
                  </a:lnTo>
                  <a:lnTo>
                    <a:pt x="4076298" y="248409"/>
                  </a:lnTo>
                  <a:cubicBezTo>
                    <a:pt x="4118804" y="248067"/>
                    <a:pt x="4156383" y="227335"/>
                    <a:pt x="4179243" y="195783"/>
                  </a:cubicBezTo>
                  <a:cubicBezTo>
                    <a:pt x="4202103" y="227335"/>
                    <a:pt x="4239682" y="248067"/>
                    <a:pt x="4282202" y="248409"/>
                  </a:cubicBezTo>
                  <a:lnTo>
                    <a:pt x="4283259" y="249302"/>
                  </a:lnTo>
                  <a:lnTo>
                    <a:pt x="4284301" y="248409"/>
                  </a:lnTo>
                  <a:cubicBezTo>
                    <a:pt x="4326806" y="248067"/>
                    <a:pt x="4364385" y="227335"/>
                    <a:pt x="4387245" y="195783"/>
                  </a:cubicBezTo>
                  <a:cubicBezTo>
                    <a:pt x="4410105" y="227335"/>
                    <a:pt x="4447684" y="248067"/>
                    <a:pt x="4490204" y="248409"/>
                  </a:cubicBezTo>
                  <a:lnTo>
                    <a:pt x="4491261" y="249302"/>
                  </a:lnTo>
                  <a:lnTo>
                    <a:pt x="4492303" y="248409"/>
                  </a:lnTo>
                  <a:cubicBezTo>
                    <a:pt x="4534808" y="248067"/>
                    <a:pt x="4572402" y="227335"/>
                    <a:pt x="4595247" y="195783"/>
                  </a:cubicBezTo>
                  <a:cubicBezTo>
                    <a:pt x="4618107" y="227335"/>
                    <a:pt x="4655686" y="248067"/>
                    <a:pt x="4698207" y="248409"/>
                  </a:cubicBezTo>
                  <a:lnTo>
                    <a:pt x="4699263" y="249302"/>
                  </a:lnTo>
                  <a:lnTo>
                    <a:pt x="4700305" y="248409"/>
                  </a:lnTo>
                  <a:cubicBezTo>
                    <a:pt x="4742810" y="248067"/>
                    <a:pt x="4780389" y="227335"/>
                    <a:pt x="4803250" y="195783"/>
                  </a:cubicBezTo>
                  <a:cubicBezTo>
                    <a:pt x="4826109" y="227335"/>
                    <a:pt x="4863688" y="248067"/>
                    <a:pt x="4906209" y="248409"/>
                  </a:cubicBezTo>
                  <a:lnTo>
                    <a:pt x="4907265" y="249302"/>
                  </a:lnTo>
                  <a:lnTo>
                    <a:pt x="4908307" y="248409"/>
                  </a:lnTo>
                  <a:cubicBezTo>
                    <a:pt x="4951378" y="248067"/>
                    <a:pt x="4989404" y="226784"/>
                    <a:pt x="5012159" y="194533"/>
                  </a:cubicBezTo>
                  <a:cubicBezTo>
                    <a:pt x="5020940" y="207585"/>
                    <a:pt x="5032147" y="218867"/>
                    <a:pt x="5045125" y="227752"/>
                  </a:cubicBezTo>
                  <a:cubicBezTo>
                    <a:pt x="5012621" y="250180"/>
                    <a:pt x="4991145" y="287878"/>
                    <a:pt x="4990802" y="330607"/>
                  </a:cubicBezTo>
                  <a:lnTo>
                    <a:pt x="4989895" y="331679"/>
                  </a:lnTo>
                  <a:lnTo>
                    <a:pt x="4990802" y="332735"/>
                  </a:lnTo>
                  <a:cubicBezTo>
                    <a:pt x="4991160" y="375166"/>
                    <a:pt x="5012353" y="412641"/>
                    <a:pt x="5044500" y="435129"/>
                  </a:cubicBezTo>
                  <a:cubicBezTo>
                    <a:pt x="5012546" y="457632"/>
                    <a:pt x="4991502" y="494988"/>
                    <a:pt x="4991160" y="537270"/>
                  </a:cubicBezTo>
                  <a:lnTo>
                    <a:pt x="4990252" y="538341"/>
                  </a:lnTo>
                  <a:lnTo>
                    <a:pt x="4991160" y="539398"/>
                  </a:lnTo>
                  <a:cubicBezTo>
                    <a:pt x="4991502" y="581338"/>
                    <a:pt x="5012219" y="618426"/>
                    <a:pt x="5043741" y="640988"/>
                  </a:cubicBezTo>
                  <a:cubicBezTo>
                    <a:pt x="5012219" y="663550"/>
                    <a:pt x="4991502" y="700638"/>
                    <a:pt x="4991160" y="742578"/>
                  </a:cubicBezTo>
                  <a:lnTo>
                    <a:pt x="4990252" y="743649"/>
                  </a:lnTo>
                  <a:lnTo>
                    <a:pt x="4991160" y="744706"/>
                  </a:lnTo>
                  <a:cubicBezTo>
                    <a:pt x="4991502" y="786646"/>
                    <a:pt x="5012219" y="823734"/>
                    <a:pt x="5043741" y="846296"/>
                  </a:cubicBezTo>
                  <a:cubicBezTo>
                    <a:pt x="5012219" y="868859"/>
                    <a:pt x="4991502" y="905947"/>
                    <a:pt x="4991160" y="947886"/>
                  </a:cubicBezTo>
                  <a:lnTo>
                    <a:pt x="4990252" y="948958"/>
                  </a:lnTo>
                  <a:lnTo>
                    <a:pt x="4991160" y="950015"/>
                  </a:lnTo>
                  <a:cubicBezTo>
                    <a:pt x="4991502" y="991954"/>
                    <a:pt x="5012219" y="1029042"/>
                    <a:pt x="5043741" y="1051605"/>
                  </a:cubicBezTo>
                  <a:cubicBezTo>
                    <a:pt x="5012219" y="1074167"/>
                    <a:pt x="4991502" y="1111255"/>
                    <a:pt x="4991160" y="1153195"/>
                  </a:cubicBezTo>
                  <a:lnTo>
                    <a:pt x="4990252" y="1154266"/>
                  </a:lnTo>
                  <a:lnTo>
                    <a:pt x="4991160" y="1155323"/>
                  </a:lnTo>
                  <a:cubicBezTo>
                    <a:pt x="4991502" y="1197263"/>
                    <a:pt x="5012219" y="1234351"/>
                    <a:pt x="5043741" y="1256913"/>
                  </a:cubicBezTo>
                  <a:cubicBezTo>
                    <a:pt x="5012219" y="1279475"/>
                    <a:pt x="4991502" y="1316563"/>
                    <a:pt x="4991160" y="1358503"/>
                  </a:cubicBezTo>
                  <a:lnTo>
                    <a:pt x="4990252" y="1359575"/>
                  </a:lnTo>
                  <a:lnTo>
                    <a:pt x="4991160" y="1360631"/>
                  </a:lnTo>
                  <a:cubicBezTo>
                    <a:pt x="4991502" y="1402571"/>
                    <a:pt x="5012219" y="1439659"/>
                    <a:pt x="5043741" y="1462221"/>
                  </a:cubicBezTo>
                  <a:cubicBezTo>
                    <a:pt x="5012219" y="1484784"/>
                    <a:pt x="4991502" y="1521872"/>
                    <a:pt x="4991160" y="1563812"/>
                  </a:cubicBezTo>
                  <a:lnTo>
                    <a:pt x="4990252" y="1564883"/>
                  </a:lnTo>
                  <a:lnTo>
                    <a:pt x="4991160" y="1565940"/>
                  </a:lnTo>
                  <a:cubicBezTo>
                    <a:pt x="4991502" y="1607880"/>
                    <a:pt x="5012219" y="1644968"/>
                    <a:pt x="5043741" y="1667530"/>
                  </a:cubicBezTo>
                  <a:cubicBezTo>
                    <a:pt x="5012219" y="1690092"/>
                    <a:pt x="4991502" y="1727180"/>
                    <a:pt x="4991160" y="1769120"/>
                  </a:cubicBezTo>
                  <a:lnTo>
                    <a:pt x="4990252" y="1770191"/>
                  </a:lnTo>
                  <a:lnTo>
                    <a:pt x="4991160" y="1771248"/>
                  </a:lnTo>
                  <a:cubicBezTo>
                    <a:pt x="4991502" y="1813188"/>
                    <a:pt x="5012219" y="1850276"/>
                    <a:pt x="5043741" y="1872838"/>
                  </a:cubicBezTo>
                  <a:cubicBezTo>
                    <a:pt x="5012219" y="1895401"/>
                    <a:pt x="4991502" y="1932489"/>
                    <a:pt x="4991160" y="1974428"/>
                  </a:cubicBezTo>
                  <a:lnTo>
                    <a:pt x="4990252" y="1975500"/>
                  </a:lnTo>
                  <a:lnTo>
                    <a:pt x="4991160" y="1976557"/>
                  </a:lnTo>
                  <a:cubicBezTo>
                    <a:pt x="4991502" y="2018496"/>
                    <a:pt x="5012219" y="2055584"/>
                    <a:pt x="5043741" y="2078147"/>
                  </a:cubicBezTo>
                  <a:cubicBezTo>
                    <a:pt x="5012219" y="2100709"/>
                    <a:pt x="4991502" y="2137797"/>
                    <a:pt x="4991160" y="2179737"/>
                  </a:cubicBezTo>
                  <a:lnTo>
                    <a:pt x="4990252" y="2180809"/>
                  </a:lnTo>
                  <a:lnTo>
                    <a:pt x="4991160" y="2181865"/>
                  </a:lnTo>
                  <a:cubicBezTo>
                    <a:pt x="4991502" y="2223805"/>
                    <a:pt x="5012219" y="2260893"/>
                    <a:pt x="5043741" y="2283455"/>
                  </a:cubicBezTo>
                  <a:cubicBezTo>
                    <a:pt x="5012219" y="2306017"/>
                    <a:pt x="4991502" y="2343105"/>
                    <a:pt x="4991160" y="2385045"/>
                  </a:cubicBezTo>
                  <a:lnTo>
                    <a:pt x="4990252" y="2386117"/>
                  </a:lnTo>
                  <a:lnTo>
                    <a:pt x="4991160" y="2387173"/>
                  </a:lnTo>
                  <a:cubicBezTo>
                    <a:pt x="4991502" y="2429113"/>
                    <a:pt x="5012219" y="2466201"/>
                    <a:pt x="5043741" y="2488764"/>
                  </a:cubicBezTo>
                  <a:cubicBezTo>
                    <a:pt x="5012219" y="2511326"/>
                    <a:pt x="4991502" y="2548414"/>
                    <a:pt x="4991160" y="2590353"/>
                  </a:cubicBezTo>
                  <a:lnTo>
                    <a:pt x="4990252" y="2591425"/>
                  </a:lnTo>
                  <a:lnTo>
                    <a:pt x="4991160" y="2592482"/>
                  </a:lnTo>
                  <a:cubicBezTo>
                    <a:pt x="4991502" y="2634689"/>
                    <a:pt x="5012487" y="2671986"/>
                    <a:pt x="5044336" y="2694504"/>
                  </a:cubicBezTo>
                  <a:cubicBezTo>
                    <a:pt x="5031686" y="2703314"/>
                    <a:pt x="5020747" y="2714402"/>
                    <a:pt x="5012145" y="2727186"/>
                  </a:cubicBezTo>
                  <a:cubicBezTo>
                    <a:pt x="4989389" y="2694920"/>
                    <a:pt x="4951363" y="2673653"/>
                    <a:pt x="4908307" y="2673325"/>
                  </a:cubicBezTo>
                  <a:close/>
                  <a:moveTo>
                    <a:pt x="4699263" y="2733809"/>
                  </a:moveTo>
                  <a:cubicBezTo>
                    <a:pt x="4687997" y="2733809"/>
                    <a:pt x="4677400" y="2736622"/>
                    <a:pt x="4668158" y="2741548"/>
                  </a:cubicBezTo>
                  <a:cubicBezTo>
                    <a:pt x="4660151" y="2737277"/>
                    <a:pt x="4651132" y="2734628"/>
                    <a:pt x="4641548" y="2733972"/>
                  </a:cubicBezTo>
                  <a:cubicBezTo>
                    <a:pt x="4648468" y="2725088"/>
                    <a:pt x="4674290" y="2701186"/>
                    <a:pt x="4699278" y="2679695"/>
                  </a:cubicBezTo>
                  <a:cubicBezTo>
                    <a:pt x="4724534" y="2701126"/>
                    <a:pt x="4750534" y="2725058"/>
                    <a:pt x="4757142" y="2733958"/>
                  </a:cubicBezTo>
                  <a:cubicBezTo>
                    <a:pt x="4747498" y="2734583"/>
                    <a:pt x="4738420" y="2737247"/>
                    <a:pt x="4730368" y="2741533"/>
                  </a:cubicBezTo>
                  <a:cubicBezTo>
                    <a:pt x="4721126" y="2736607"/>
                    <a:pt x="4710530" y="2733809"/>
                    <a:pt x="4699263" y="2733809"/>
                  </a:cubicBezTo>
                  <a:close/>
                  <a:moveTo>
                    <a:pt x="4724698" y="2744956"/>
                  </a:moveTo>
                  <a:cubicBezTo>
                    <a:pt x="4712688" y="2753023"/>
                    <a:pt x="4703579" y="2764914"/>
                    <a:pt x="4699278" y="2778829"/>
                  </a:cubicBezTo>
                  <a:cubicBezTo>
                    <a:pt x="4694962" y="2764929"/>
                    <a:pt x="4685869" y="2753023"/>
                    <a:pt x="4673858" y="2744956"/>
                  </a:cubicBezTo>
                  <a:cubicBezTo>
                    <a:pt x="4681583" y="2741385"/>
                    <a:pt x="4690170" y="2739330"/>
                    <a:pt x="4699278" y="2739330"/>
                  </a:cubicBezTo>
                  <a:cubicBezTo>
                    <a:pt x="4708387" y="2739330"/>
                    <a:pt x="4716974" y="2741399"/>
                    <a:pt x="4724698" y="2744956"/>
                  </a:cubicBezTo>
                  <a:close/>
                  <a:moveTo>
                    <a:pt x="4491276" y="2733809"/>
                  </a:moveTo>
                  <a:cubicBezTo>
                    <a:pt x="4480009" y="2733809"/>
                    <a:pt x="4469413" y="2736622"/>
                    <a:pt x="4460171" y="2741548"/>
                  </a:cubicBezTo>
                  <a:cubicBezTo>
                    <a:pt x="4452164" y="2737277"/>
                    <a:pt x="4443145" y="2734628"/>
                    <a:pt x="4433560" y="2733972"/>
                  </a:cubicBezTo>
                  <a:cubicBezTo>
                    <a:pt x="4440481" y="2725088"/>
                    <a:pt x="4466302" y="2701186"/>
                    <a:pt x="4491291" y="2679695"/>
                  </a:cubicBezTo>
                  <a:cubicBezTo>
                    <a:pt x="4516547" y="2701126"/>
                    <a:pt x="4542547" y="2725058"/>
                    <a:pt x="4549155" y="2733958"/>
                  </a:cubicBezTo>
                  <a:cubicBezTo>
                    <a:pt x="4539511" y="2734583"/>
                    <a:pt x="4530433" y="2737247"/>
                    <a:pt x="4522381" y="2741533"/>
                  </a:cubicBezTo>
                  <a:cubicBezTo>
                    <a:pt x="4513139" y="2736607"/>
                    <a:pt x="4502527" y="2733809"/>
                    <a:pt x="4491276" y="2733809"/>
                  </a:cubicBezTo>
                  <a:close/>
                  <a:moveTo>
                    <a:pt x="4516696" y="2744956"/>
                  </a:moveTo>
                  <a:cubicBezTo>
                    <a:pt x="4504685" y="2753023"/>
                    <a:pt x="4495577" y="2764914"/>
                    <a:pt x="4491276" y="2778829"/>
                  </a:cubicBezTo>
                  <a:cubicBezTo>
                    <a:pt x="4486960" y="2764929"/>
                    <a:pt x="4477866" y="2753023"/>
                    <a:pt x="4465856" y="2744956"/>
                  </a:cubicBezTo>
                  <a:cubicBezTo>
                    <a:pt x="4473580" y="2741385"/>
                    <a:pt x="4482168" y="2739330"/>
                    <a:pt x="4491276" y="2739330"/>
                  </a:cubicBezTo>
                  <a:cubicBezTo>
                    <a:pt x="4500384" y="2739330"/>
                    <a:pt x="4508971" y="2741399"/>
                    <a:pt x="4516696" y="2744956"/>
                  </a:cubicBezTo>
                  <a:close/>
                  <a:moveTo>
                    <a:pt x="4283274" y="2733809"/>
                  </a:moveTo>
                  <a:cubicBezTo>
                    <a:pt x="4272007" y="2733809"/>
                    <a:pt x="4261411" y="2736622"/>
                    <a:pt x="4252169" y="2741548"/>
                  </a:cubicBezTo>
                  <a:cubicBezTo>
                    <a:pt x="4244162" y="2737277"/>
                    <a:pt x="4235143" y="2734628"/>
                    <a:pt x="4225558" y="2733972"/>
                  </a:cubicBezTo>
                  <a:cubicBezTo>
                    <a:pt x="4232479" y="2725088"/>
                    <a:pt x="4258300" y="2701186"/>
                    <a:pt x="4283289" y="2679695"/>
                  </a:cubicBezTo>
                  <a:cubicBezTo>
                    <a:pt x="4308545" y="2701126"/>
                    <a:pt x="4334545" y="2725058"/>
                    <a:pt x="4341153" y="2733958"/>
                  </a:cubicBezTo>
                  <a:cubicBezTo>
                    <a:pt x="4331509" y="2734583"/>
                    <a:pt x="4322430" y="2737247"/>
                    <a:pt x="4314379" y="2741533"/>
                  </a:cubicBezTo>
                  <a:cubicBezTo>
                    <a:pt x="4305136" y="2736607"/>
                    <a:pt x="4294540" y="2733809"/>
                    <a:pt x="4283274" y="2733809"/>
                  </a:cubicBezTo>
                  <a:close/>
                  <a:moveTo>
                    <a:pt x="4308709" y="2744956"/>
                  </a:moveTo>
                  <a:cubicBezTo>
                    <a:pt x="4296698" y="2753023"/>
                    <a:pt x="4287590" y="2764914"/>
                    <a:pt x="4283289" y="2778829"/>
                  </a:cubicBezTo>
                  <a:cubicBezTo>
                    <a:pt x="4278973" y="2764929"/>
                    <a:pt x="4269879" y="2753023"/>
                    <a:pt x="4257869" y="2744956"/>
                  </a:cubicBezTo>
                  <a:cubicBezTo>
                    <a:pt x="4265593" y="2741385"/>
                    <a:pt x="4274180" y="2739330"/>
                    <a:pt x="4283289" y="2739330"/>
                  </a:cubicBezTo>
                  <a:cubicBezTo>
                    <a:pt x="4292382" y="2739330"/>
                    <a:pt x="4300984" y="2741399"/>
                    <a:pt x="4308709" y="2744956"/>
                  </a:cubicBezTo>
                  <a:close/>
                  <a:moveTo>
                    <a:pt x="4075286" y="2733809"/>
                  </a:moveTo>
                  <a:cubicBezTo>
                    <a:pt x="4064020" y="2733809"/>
                    <a:pt x="4053423" y="2736622"/>
                    <a:pt x="4044181" y="2741548"/>
                  </a:cubicBezTo>
                  <a:cubicBezTo>
                    <a:pt x="4036174" y="2737277"/>
                    <a:pt x="4027155" y="2734628"/>
                    <a:pt x="4017571" y="2733972"/>
                  </a:cubicBezTo>
                  <a:cubicBezTo>
                    <a:pt x="4024491" y="2725088"/>
                    <a:pt x="4050313" y="2701186"/>
                    <a:pt x="4075301" y="2679695"/>
                  </a:cubicBezTo>
                  <a:cubicBezTo>
                    <a:pt x="4100557" y="2701126"/>
                    <a:pt x="4126557" y="2725058"/>
                    <a:pt x="4133166" y="2733958"/>
                  </a:cubicBezTo>
                  <a:cubicBezTo>
                    <a:pt x="4123521" y="2734583"/>
                    <a:pt x="4114443" y="2737247"/>
                    <a:pt x="4106391" y="2741533"/>
                  </a:cubicBezTo>
                  <a:cubicBezTo>
                    <a:pt x="4097149" y="2736607"/>
                    <a:pt x="4086553" y="2733809"/>
                    <a:pt x="4075286" y="2733809"/>
                  </a:cubicBezTo>
                  <a:close/>
                  <a:moveTo>
                    <a:pt x="4100706" y="2744956"/>
                  </a:moveTo>
                  <a:cubicBezTo>
                    <a:pt x="4088696" y="2753023"/>
                    <a:pt x="4079588" y="2764914"/>
                    <a:pt x="4075286" y="2778829"/>
                  </a:cubicBezTo>
                  <a:cubicBezTo>
                    <a:pt x="4070970" y="2764929"/>
                    <a:pt x="4061877" y="2753023"/>
                    <a:pt x="4049866" y="2744956"/>
                  </a:cubicBezTo>
                  <a:cubicBezTo>
                    <a:pt x="4057591" y="2741385"/>
                    <a:pt x="4066178" y="2739330"/>
                    <a:pt x="4075286" y="2739330"/>
                  </a:cubicBezTo>
                  <a:cubicBezTo>
                    <a:pt x="4084395" y="2739330"/>
                    <a:pt x="4092982" y="2741399"/>
                    <a:pt x="4100706" y="2744956"/>
                  </a:cubicBezTo>
                  <a:close/>
                  <a:moveTo>
                    <a:pt x="3867284" y="2733809"/>
                  </a:moveTo>
                  <a:cubicBezTo>
                    <a:pt x="3856018" y="2733809"/>
                    <a:pt x="3845421" y="2736622"/>
                    <a:pt x="3836179" y="2741548"/>
                  </a:cubicBezTo>
                  <a:cubicBezTo>
                    <a:pt x="3828172" y="2737277"/>
                    <a:pt x="3819153" y="2734628"/>
                    <a:pt x="3809568" y="2733972"/>
                  </a:cubicBezTo>
                  <a:cubicBezTo>
                    <a:pt x="3816489" y="2725088"/>
                    <a:pt x="3842311" y="2701186"/>
                    <a:pt x="3867299" y="2679695"/>
                  </a:cubicBezTo>
                  <a:cubicBezTo>
                    <a:pt x="3892555" y="2701126"/>
                    <a:pt x="3918555" y="2725058"/>
                    <a:pt x="3925164" y="2733958"/>
                  </a:cubicBezTo>
                  <a:cubicBezTo>
                    <a:pt x="3915519" y="2734583"/>
                    <a:pt x="3906441" y="2737247"/>
                    <a:pt x="3898389" y="2741533"/>
                  </a:cubicBezTo>
                  <a:cubicBezTo>
                    <a:pt x="3889147" y="2736607"/>
                    <a:pt x="3878550" y="2733809"/>
                    <a:pt x="3867284" y="2733809"/>
                  </a:cubicBezTo>
                  <a:close/>
                  <a:moveTo>
                    <a:pt x="3892719" y="2744956"/>
                  </a:moveTo>
                  <a:cubicBezTo>
                    <a:pt x="3880708" y="2753023"/>
                    <a:pt x="3871600" y="2764914"/>
                    <a:pt x="3867299" y="2778829"/>
                  </a:cubicBezTo>
                  <a:cubicBezTo>
                    <a:pt x="3862983" y="2764929"/>
                    <a:pt x="3853890" y="2753023"/>
                    <a:pt x="3841879" y="2744956"/>
                  </a:cubicBezTo>
                  <a:cubicBezTo>
                    <a:pt x="3849603" y="2741385"/>
                    <a:pt x="3858191" y="2739330"/>
                    <a:pt x="3867299" y="2739330"/>
                  </a:cubicBezTo>
                  <a:cubicBezTo>
                    <a:pt x="3876407" y="2739330"/>
                    <a:pt x="3884995" y="2741399"/>
                    <a:pt x="3892719" y="2744956"/>
                  </a:cubicBezTo>
                  <a:close/>
                  <a:moveTo>
                    <a:pt x="3659461" y="2733809"/>
                  </a:moveTo>
                  <a:cubicBezTo>
                    <a:pt x="3648194" y="2733809"/>
                    <a:pt x="3637597" y="2736622"/>
                    <a:pt x="3628355" y="2741548"/>
                  </a:cubicBezTo>
                  <a:cubicBezTo>
                    <a:pt x="3620349" y="2737277"/>
                    <a:pt x="3611329" y="2734628"/>
                    <a:pt x="3601745" y="2733972"/>
                  </a:cubicBezTo>
                  <a:cubicBezTo>
                    <a:pt x="3608665" y="2725088"/>
                    <a:pt x="3634487" y="2701186"/>
                    <a:pt x="3659476" y="2679695"/>
                  </a:cubicBezTo>
                  <a:cubicBezTo>
                    <a:pt x="3684732" y="2701126"/>
                    <a:pt x="3710732" y="2725058"/>
                    <a:pt x="3717340" y="2733958"/>
                  </a:cubicBezTo>
                  <a:cubicBezTo>
                    <a:pt x="3707696" y="2734583"/>
                    <a:pt x="3698617" y="2737247"/>
                    <a:pt x="3690566" y="2741533"/>
                  </a:cubicBezTo>
                  <a:cubicBezTo>
                    <a:pt x="3681323" y="2736607"/>
                    <a:pt x="3670712" y="2733809"/>
                    <a:pt x="3659461" y="2733809"/>
                  </a:cubicBezTo>
                  <a:close/>
                  <a:moveTo>
                    <a:pt x="3684880" y="2744956"/>
                  </a:moveTo>
                  <a:cubicBezTo>
                    <a:pt x="3672870" y="2753023"/>
                    <a:pt x="3663762" y="2764914"/>
                    <a:pt x="3659461" y="2778829"/>
                  </a:cubicBezTo>
                  <a:cubicBezTo>
                    <a:pt x="3655144" y="2764929"/>
                    <a:pt x="3646051" y="2753023"/>
                    <a:pt x="3634041" y="2744956"/>
                  </a:cubicBezTo>
                  <a:cubicBezTo>
                    <a:pt x="3641765" y="2741385"/>
                    <a:pt x="3650352" y="2739330"/>
                    <a:pt x="3659461" y="2739330"/>
                  </a:cubicBezTo>
                  <a:cubicBezTo>
                    <a:pt x="3668569" y="2739330"/>
                    <a:pt x="3677156" y="2741399"/>
                    <a:pt x="3684880" y="2744956"/>
                  </a:cubicBezTo>
                  <a:close/>
                  <a:moveTo>
                    <a:pt x="3451458" y="2733809"/>
                  </a:moveTo>
                  <a:cubicBezTo>
                    <a:pt x="3440192" y="2733809"/>
                    <a:pt x="3429595" y="2736622"/>
                    <a:pt x="3420353" y="2741548"/>
                  </a:cubicBezTo>
                  <a:cubicBezTo>
                    <a:pt x="3412346" y="2737277"/>
                    <a:pt x="3403327" y="2734628"/>
                    <a:pt x="3393743" y="2733972"/>
                  </a:cubicBezTo>
                  <a:cubicBezTo>
                    <a:pt x="3400663" y="2725088"/>
                    <a:pt x="3426485" y="2701186"/>
                    <a:pt x="3451473" y="2679695"/>
                  </a:cubicBezTo>
                  <a:cubicBezTo>
                    <a:pt x="3476729" y="2701126"/>
                    <a:pt x="3502730" y="2725058"/>
                    <a:pt x="3509338" y="2733958"/>
                  </a:cubicBezTo>
                  <a:cubicBezTo>
                    <a:pt x="3499693" y="2734583"/>
                    <a:pt x="3490615" y="2737247"/>
                    <a:pt x="3482563" y="2741533"/>
                  </a:cubicBezTo>
                  <a:cubicBezTo>
                    <a:pt x="3473321" y="2736607"/>
                    <a:pt x="3462724" y="2733809"/>
                    <a:pt x="3451458" y="2733809"/>
                  </a:cubicBezTo>
                  <a:close/>
                  <a:moveTo>
                    <a:pt x="3476878" y="2744956"/>
                  </a:moveTo>
                  <a:cubicBezTo>
                    <a:pt x="3464868" y="2753023"/>
                    <a:pt x="3455759" y="2764914"/>
                    <a:pt x="3451458" y="2778829"/>
                  </a:cubicBezTo>
                  <a:cubicBezTo>
                    <a:pt x="3447142" y="2764929"/>
                    <a:pt x="3438049" y="2753023"/>
                    <a:pt x="3426038" y="2744956"/>
                  </a:cubicBezTo>
                  <a:cubicBezTo>
                    <a:pt x="3433763" y="2741385"/>
                    <a:pt x="3442350" y="2739330"/>
                    <a:pt x="3451458" y="2739330"/>
                  </a:cubicBezTo>
                  <a:cubicBezTo>
                    <a:pt x="3460567" y="2739330"/>
                    <a:pt x="3469169" y="2741399"/>
                    <a:pt x="3476878" y="2744956"/>
                  </a:cubicBezTo>
                  <a:close/>
                  <a:moveTo>
                    <a:pt x="3243471" y="2733809"/>
                  </a:moveTo>
                  <a:cubicBezTo>
                    <a:pt x="3232205" y="2733809"/>
                    <a:pt x="3221608" y="2736622"/>
                    <a:pt x="3212366" y="2741548"/>
                  </a:cubicBezTo>
                  <a:cubicBezTo>
                    <a:pt x="3204359" y="2737277"/>
                    <a:pt x="3195340" y="2734628"/>
                    <a:pt x="3185756" y="2733972"/>
                  </a:cubicBezTo>
                  <a:cubicBezTo>
                    <a:pt x="3192676" y="2725088"/>
                    <a:pt x="3218498" y="2701186"/>
                    <a:pt x="3243486" y="2679695"/>
                  </a:cubicBezTo>
                  <a:cubicBezTo>
                    <a:pt x="3268742" y="2701126"/>
                    <a:pt x="3294742" y="2725058"/>
                    <a:pt x="3301350" y="2733958"/>
                  </a:cubicBezTo>
                  <a:cubicBezTo>
                    <a:pt x="3291706" y="2734583"/>
                    <a:pt x="3282628" y="2737247"/>
                    <a:pt x="3274576" y="2741533"/>
                  </a:cubicBezTo>
                  <a:cubicBezTo>
                    <a:pt x="3265334" y="2736607"/>
                    <a:pt x="3254722" y="2733809"/>
                    <a:pt x="3243471" y="2733809"/>
                  </a:cubicBezTo>
                  <a:close/>
                  <a:moveTo>
                    <a:pt x="3268891" y="2744956"/>
                  </a:moveTo>
                  <a:cubicBezTo>
                    <a:pt x="3256881" y="2753023"/>
                    <a:pt x="3247772" y="2764914"/>
                    <a:pt x="3243471" y="2778829"/>
                  </a:cubicBezTo>
                  <a:cubicBezTo>
                    <a:pt x="3239155" y="2764929"/>
                    <a:pt x="3230062" y="2753023"/>
                    <a:pt x="3218051" y="2744956"/>
                  </a:cubicBezTo>
                  <a:cubicBezTo>
                    <a:pt x="3225775" y="2741385"/>
                    <a:pt x="3234363" y="2739330"/>
                    <a:pt x="3243471" y="2739330"/>
                  </a:cubicBezTo>
                  <a:cubicBezTo>
                    <a:pt x="3252564" y="2739330"/>
                    <a:pt x="3261167" y="2741399"/>
                    <a:pt x="3268891" y="2744956"/>
                  </a:cubicBezTo>
                  <a:close/>
                  <a:moveTo>
                    <a:pt x="3035469" y="2733809"/>
                  </a:moveTo>
                  <a:cubicBezTo>
                    <a:pt x="3024203" y="2733809"/>
                    <a:pt x="3013606" y="2736622"/>
                    <a:pt x="3004364" y="2741548"/>
                  </a:cubicBezTo>
                  <a:cubicBezTo>
                    <a:pt x="2996357" y="2737277"/>
                    <a:pt x="2987338" y="2734628"/>
                    <a:pt x="2977753" y="2733972"/>
                  </a:cubicBezTo>
                  <a:cubicBezTo>
                    <a:pt x="2984674" y="2725088"/>
                    <a:pt x="3010496" y="2701186"/>
                    <a:pt x="3035484" y="2679695"/>
                  </a:cubicBezTo>
                  <a:cubicBezTo>
                    <a:pt x="3060740" y="2701126"/>
                    <a:pt x="3086740" y="2725058"/>
                    <a:pt x="3093348" y="2733958"/>
                  </a:cubicBezTo>
                  <a:cubicBezTo>
                    <a:pt x="3083704" y="2734583"/>
                    <a:pt x="3074626" y="2737247"/>
                    <a:pt x="3066574" y="2741533"/>
                  </a:cubicBezTo>
                  <a:cubicBezTo>
                    <a:pt x="3057332" y="2736607"/>
                    <a:pt x="3046735" y="2733809"/>
                    <a:pt x="3035469" y="2733809"/>
                  </a:cubicBezTo>
                  <a:close/>
                  <a:moveTo>
                    <a:pt x="3060889" y="2744956"/>
                  </a:moveTo>
                  <a:cubicBezTo>
                    <a:pt x="3048878" y="2753023"/>
                    <a:pt x="3039770" y="2764914"/>
                    <a:pt x="3035469" y="2778829"/>
                  </a:cubicBezTo>
                  <a:cubicBezTo>
                    <a:pt x="3031153" y="2764929"/>
                    <a:pt x="3022059" y="2753023"/>
                    <a:pt x="3010049" y="2744956"/>
                  </a:cubicBezTo>
                  <a:cubicBezTo>
                    <a:pt x="3017773" y="2741385"/>
                    <a:pt x="3026360" y="2739330"/>
                    <a:pt x="3035469" y="2739330"/>
                  </a:cubicBezTo>
                  <a:cubicBezTo>
                    <a:pt x="3044577" y="2739330"/>
                    <a:pt x="3053179" y="2741399"/>
                    <a:pt x="3060889" y="2744956"/>
                  </a:cubicBezTo>
                  <a:close/>
                  <a:moveTo>
                    <a:pt x="2827482" y="2733809"/>
                  </a:moveTo>
                  <a:cubicBezTo>
                    <a:pt x="2816215" y="2733809"/>
                    <a:pt x="2805619" y="2736622"/>
                    <a:pt x="2796376" y="2741548"/>
                  </a:cubicBezTo>
                  <a:cubicBezTo>
                    <a:pt x="2788370" y="2737277"/>
                    <a:pt x="2779350" y="2734628"/>
                    <a:pt x="2769766" y="2733972"/>
                  </a:cubicBezTo>
                  <a:cubicBezTo>
                    <a:pt x="2776686" y="2725088"/>
                    <a:pt x="2802508" y="2701186"/>
                    <a:pt x="2827497" y="2679695"/>
                  </a:cubicBezTo>
                  <a:cubicBezTo>
                    <a:pt x="2852753" y="2701126"/>
                    <a:pt x="2878753" y="2725058"/>
                    <a:pt x="2885361" y="2733958"/>
                  </a:cubicBezTo>
                  <a:cubicBezTo>
                    <a:pt x="2875717" y="2734583"/>
                    <a:pt x="2866638" y="2737247"/>
                    <a:pt x="2858587" y="2741533"/>
                  </a:cubicBezTo>
                  <a:cubicBezTo>
                    <a:pt x="2849344" y="2736607"/>
                    <a:pt x="2838733" y="2733809"/>
                    <a:pt x="2827482" y="2733809"/>
                  </a:cubicBezTo>
                  <a:close/>
                  <a:moveTo>
                    <a:pt x="2852901" y="2744956"/>
                  </a:moveTo>
                  <a:cubicBezTo>
                    <a:pt x="2840891" y="2753023"/>
                    <a:pt x="2831783" y="2764914"/>
                    <a:pt x="2827482" y="2778829"/>
                  </a:cubicBezTo>
                  <a:cubicBezTo>
                    <a:pt x="2823165" y="2764929"/>
                    <a:pt x="2814072" y="2753023"/>
                    <a:pt x="2802062" y="2744956"/>
                  </a:cubicBezTo>
                  <a:cubicBezTo>
                    <a:pt x="2809786" y="2741385"/>
                    <a:pt x="2818373" y="2739330"/>
                    <a:pt x="2827482" y="2739330"/>
                  </a:cubicBezTo>
                  <a:cubicBezTo>
                    <a:pt x="2836575" y="2739330"/>
                    <a:pt x="2845177" y="2741399"/>
                    <a:pt x="2852901" y="2744956"/>
                  </a:cubicBezTo>
                  <a:close/>
                  <a:moveTo>
                    <a:pt x="2619479" y="2733809"/>
                  </a:moveTo>
                  <a:cubicBezTo>
                    <a:pt x="2608213" y="2733809"/>
                    <a:pt x="2597617" y="2736622"/>
                    <a:pt x="2588374" y="2741548"/>
                  </a:cubicBezTo>
                  <a:cubicBezTo>
                    <a:pt x="2580367" y="2737277"/>
                    <a:pt x="2571348" y="2734628"/>
                    <a:pt x="2561764" y="2733972"/>
                  </a:cubicBezTo>
                  <a:cubicBezTo>
                    <a:pt x="2568684" y="2725088"/>
                    <a:pt x="2594506" y="2701186"/>
                    <a:pt x="2619494" y="2679695"/>
                  </a:cubicBezTo>
                  <a:cubicBezTo>
                    <a:pt x="2644750" y="2701126"/>
                    <a:pt x="2670751" y="2725058"/>
                    <a:pt x="2677359" y="2733958"/>
                  </a:cubicBezTo>
                  <a:cubicBezTo>
                    <a:pt x="2667714" y="2734583"/>
                    <a:pt x="2658636" y="2737247"/>
                    <a:pt x="2650584" y="2741533"/>
                  </a:cubicBezTo>
                  <a:cubicBezTo>
                    <a:pt x="2641342" y="2736607"/>
                    <a:pt x="2630746" y="2733809"/>
                    <a:pt x="2619479" y="2733809"/>
                  </a:cubicBezTo>
                  <a:close/>
                  <a:moveTo>
                    <a:pt x="2644914" y="2744956"/>
                  </a:moveTo>
                  <a:cubicBezTo>
                    <a:pt x="2632904" y="2753023"/>
                    <a:pt x="2623795" y="2764914"/>
                    <a:pt x="2619494" y="2778829"/>
                  </a:cubicBezTo>
                  <a:cubicBezTo>
                    <a:pt x="2615178" y="2764929"/>
                    <a:pt x="2606085" y="2753037"/>
                    <a:pt x="2594074" y="2744956"/>
                  </a:cubicBezTo>
                  <a:cubicBezTo>
                    <a:pt x="2601798" y="2741385"/>
                    <a:pt x="2610386" y="2739330"/>
                    <a:pt x="2619494" y="2739330"/>
                  </a:cubicBezTo>
                  <a:cubicBezTo>
                    <a:pt x="2628587" y="2739330"/>
                    <a:pt x="2637190" y="2741399"/>
                    <a:pt x="2644914" y="2744956"/>
                  </a:cubicBezTo>
                  <a:close/>
                  <a:moveTo>
                    <a:pt x="2411492" y="2733809"/>
                  </a:moveTo>
                  <a:cubicBezTo>
                    <a:pt x="2400226" y="2733809"/>
                    <a:pt x="2389629" y="2736622"/>
                    <a:pt x="2380387" y="2741548"/>
                  </a:cubicBezTo>
                  <a:cubicBezTo>
                    <a:pt x="2372380" y="2737277"/>
                    <a:pt x="2363361" y="2734628"/>
                    <a:pt x="2353777" y="2733972"/>
                  </a:cubicBezTo>
                  <a:cubicBezTo>
                    <a:pt x="2360697" y="2725088"/>
                    <a:pt x="2386519" y="2701186"/>
                    <a:pt x="2411507" y="2679695"/>
                  </a:cubicBezTo>
                  <a:cubicBezTo>
                    <a:pt x="2436763" y="2701126"/>
                    <a:pt x="2462763" y="2725058"/>
                    <a:pt x="2469371" y="2733958"/>
                  </a:cubicBezTo>
                  <a:cubicBezTo>
                    <a:pt x="2459727" y="2734583"/>
                    <a:pt x="2450649" y="2737247"/>
                    <a:pt x="2442597" y="2741533"/>
                  </a:cubicBezTo>
                  <a:cubicBezTo>
                    <a:pt x="2433355" y="2736607"/>
                    <a:pt x="2422758" y="2733809"/>
                    <a:pt x="2411492" y="2733809"/>
                  </a:cubicBezTo>
                  <a:close/>
                  <a:moveTo>
                    <a:pt x="2436912" y="2744956"/>
                  </a:moveTo>
                  <a:cubicBezTo>
                    <a:pt x="2424902" y="2753023"/>
                    <a:pt x="2415793" y="2764914"/>
                    <a:pt x="2411492" y="2778829"/>
                  </a:cubicBezTo>
                  <a:cubicBezTo>
                    <a:pt x="2407176" y="2764929"/>
                    <a:pt x="2398083" y="2753023"/>
                    <a:pt x="2386072" y="2744956"/>
                  </a:cubicBezTo>
                  <a:cubicBezTo>
                    <a:pt x="2393796" y="2741385"/>
                    <a:pt x="2402384" y="2739330"/>
                    <a:pt x="2411492" y="2739330"/>
                  </a:cubicBezTo>
                  <a:cubicBezTo>
                    <a:pt x="2420600" y="2739330"/>
                    <a:pt x="2429188" y="2741399"/>
                    <a:pt x="2436912" y="2744956"/>
                  </a:cubicBezTo>
                  <a:close/>
                  <a:moveTo>
                    <a:pt x="2203490" y="2733809"/>
                  </a:moveTo>
                  <a:cubicBezTo>
                    <a:pt x="2192224" y="2733809"/>
                    <a:pt x="2181627" y="2736622"/>
                    <a:pt x="2172385" y="2741548"/>
                  </a:cubicBezTo>
                  <a:cubicBezTo>
                    <a:pt x="2164378" y="2737277"/>
                    <a:pt x="2155359" y="2734628"/>
                    <a:pt x="2145774" y="2733972"/>
                  </a:cubicBezTo>
                  <a:cubicBezTo>
                    <a:pt x="2152695" y="2725088"/>
                    <a:pt x="2178516" y="2701186"/>
                    <a:pt x="2203505" y="2679695"/>
                  </a:cubicBezTo>
                  <a:cubicBezTo>
                    <a:pt x="2228761" y="2701126"/>
                    <a:pt x="2254761" y="2725058"/>
                    <a:pt x="2261369" y="2733958"/>
                  </a:cubicBezTo>
                  <a:cubicBezTo>
                    <a:pt x="2251725" y="2734583"/>
                    <a:pt x="2242646" y="2737247"/>
                    <a:pt x="2234595" y="2741533"/>
                  </a:cubicBezTo>
                  <a:cubicBezTo>
                    <a:pt x="2225353" y="2736607"/>
                    <a:pt x="2214756" y="2733809"/>
                    <a:pt x="2203490" y="2733809"/>
                  </a:cubicBezTo>
                  <a:close/>
                  <a:moveTo>
                    <a:pt x="2228925" y="2744956"/>
                  </a:moveTo>
                  <a:cubicBezTo>
                    <a:pt x="2216914" y="2753023"/>
                    <a:pt x="2207806" y="2764914"/>
                    <a:pt x="2203505" y="2778829"/>
                  </a:cubicBezTo>
                  <a:cubicBezTo>
                    <a:pt x="2199189" y="2764929"/>
                    <a:pt x="2190095" y="2753023"/>
                    <a:pt x="2178085" y="2744956"/>
                  </a:cubicBezTo>
                  <a:cubicBezTo>
                    <a:pt x="2185809" y="2741385"/>
                    <a:pt x="2194397" y="2739330"/>
                    <a:pt x="2203505" y="2739330"/>
                  </a:cubicBezTo>
                  <a:cubicBezTo>
                    <a:pt x="2212613" y="2739330"/>
                    <a:pt x="2221200" y="2741399"/>
                    <a:pt x="2228925" y="2744956"/>
                  </a:cubicBezTo>
                  <a:close/>
                  <a:moveTo>
                    <a:pt x="1995503" y="2733809"/>
                  </a:moveTo>
                  <a:cubicBezTo>
                    <a:pt x="1984236" y="2733809"/>
                    <a:pt x="1973640" y="2736622"/>
                    <a:pt x="1964397" y="2741548"/>
                  </a:cubicBezTo>
                  <a:cubicBezTo>
                    <a:pt x="1956390" y="2737277"/>
                    <a:pt x="1947371" y="2734628"/>
                    <a:pt x="1937787" y="2733972"/>
                  </a:cubicBezTo>
                  <a:cubicBezTo>
                    <a:pt x="1944707" y="2725088"/>
                    <a:pt x="1970529" y="2701186"/>
                    <a:pt x="1995517" y="2679695"/>
                  </a:cubicBezTo>
                  <a:cubicBezTo>
                    <a:pt x="2020774" y="2701126"/>
                    <a:pt x="2046774" y="2725058"/>
                    <a:pt x="2053382" y="2733958"/>
                  </a:cubicBezTo>
                  <a:cubicBezTo>
                    <a:pt x="2043738" y="2734583"/>
                    <a:pt x="2034659" y="2737247"/>
                    <a:pt x="2026607" y="2741533"/>
                  </a:cubicBezTo>
                  <a:cubicBezTo>
                    <a:pt x="2017365" y="2736607"/>
                    <a:pt x="2006769" y="2733809"/>
                    <a:pt x="1995503" y="2733809"/>
                  </a:cubicBezTo>
                  <a:close/>
                  <a:moveTo>
                    <a:pt x="2020922" y="2744956"/>
                  </a:moveTo>
                  <a:cubicBezTo>
                    <a:pt x="2008912" y="2753023"/>
                    <a:pt x="1999804" y="2764914"/>
                    <a:pt x="1995503" y="2778829"/>
                  </a:cubicBezTo>
                  <a:cubicBezTo>
                    <a:pt x="1991186" y="2764929"/>
                    <a:pt x="1982093" y="2753023"/>
                    <a:pt x="1970083" y="2744956"/>
                  </a:cubicBezTo>
                  <a:cubicBezTo>
                    <a:pt x="1977807" y="2741385"/>
                    <a:pt x="1986394" y="2739330"/>
                    <a:pt x="1995503" y="2739330"/>
                  </a:cubicBezTo>
                  <a:cubicBezTo>
                    <a:pt x="2004611" y="2739330"/>
                    <a:pt x="2013198" y="2741399"/>
                    <a:pt x="2020922" y="2744956"/>
                  </a:cubicBezTo>
                  <a:close/>
                  <a:moveTo>
                    <a:pt x="1787500" y="2733809"/>
                  </a:moveTo>
                  <a:cubicBezTo>
                    <a:pt x="1776234" y="2733809"/>
                    <a:pt x="1765637" y="2736622"/>
                    <a:pt x="1756395" y="2741548"/>
                  </a:cubicBezTo>
                  <a:cubicBezTo>
                    <a:pt x="1748388" y="2737277"/>
                    <a:pt x="1739369" y="2734628"/>
                    <a:pt x="1729785" y="2733972"/>
                  </a:cubicBezTo>
                  <a:cubicBezTo>
                    <a:pt x="1736705" y="2725088"/>
                    <a:pt x="1762527" y="2701186"/>
                    <a:pt x="1787515" y="2679695"/>
                  </a:cubicBezTo>
                  <a:cubicBezTo>
                    <a:pt x="1812771" y="2701126"/>
                    <a:pt x="1838772" y="2725058"/>
                    <a:pt x="1845380" y="2733958"/>
                  </a:cubicBezTo>
                  <a:cubicBezTo>
                    <a:pt x="1835735" y="2734583"/>
                    <a:pt x="1826657" y="2737247"/>
                    <a:pt x="1818605" y="2741533"/>
                  </a:cubicBezTo>
                  <a:cubicBezTo>
                    <a:pt x="1809363" y="2736607"/>
                    <a:pt x="1798767" y="2733809"/>
                    <a:pt x="1787500" y="2733809"/>
                  </a:cubicBezTo>
                  <a:close/>
                  <a:moveTo>
                    <a:pt x="1812935" y="2744956"/>
                  </a:moveTo>
                  <a:cubicBezTo>
                    <a:pt x="1800925" y="2753023"/>
                    <a:pt x="1791816" y="2764914"/>
                    <a:pt x="1787515" y="2778829"/>
                  </a:cubicBezTo>
                  <a:cubicBezTo>
                    <a:pt x="1783199" y="2764929"/>
                    <a:pt x="1774106" y="2753023"/>
                    <a:pt x="1762095" y="2744956"/>
                  </a:cubicBezTo>
                  <a:cubicBezTo>
                    <a:pt x="1769820" y="2741385"/>
                    <a:pt x="1778407" y="2739330"/>
                    <a:pt x="1787515" y="2739330"/>
                  </a:cubicBezTo>
                  <a:cubicBezTo>
                    <a:pt x="1796609" y="2739330"/>
                    <a:pt x="1805211" y="2741399"/>
                    <a:pt x="1812935" y="2744956"/>
                  </a:cubicBezTo>
                  <a:close/>
                  <a:moveTo>
                    <a:pt x="1579513" y="2733809"/>
                  </a:moveTo>
                  <a:cubicBezTo>
                    <a:pt x="1568247" y="2733809"/>
                    <a:pt x="1557650" y="2736622"/>
                    <a:pt x="1548408" y="2741548"/>
                  </a:cubicBezTo>
                  <a:cubicBezTo>
                    <a:pt x="1540401" y="2737277"/>
                    <a:pt x="1531382" y="2734628"/>
                    <a:pt x="1521797" y="2733972"/>
                  </a:cubicBezTo>
                  <a:cubicBezTo>
                    <a:pt x="1528718" y="2725088"/>
                    <a:pt x="1554540" y="2701186"/>
                    <a:pt x="1579528" y="2679695"/>
                  </a:cubicBezTo>
                  <a:cubicBezTo>
                    <a:pt x="1604784" y="2701126"/>
                    <a:pt x="1630784" y="2725058"/>
                    <a:pt x="1637392" y="2733958"/>
                  </a:cubicBezTo>
                  <a:cubicBezTo>
                    <a:pt x="1627748" y="2734583"/>
                    <a:pt x="1618670" y="2737247"/>
                    <a:pt x="1610618" y="2741533"/>
                  </a:cubicBezTo>
                  <a:cubicBezTo>
                    <a:pt x="1601376" y="2736607"/>
                    <a:pt x="1590779" y="2733809"/>
                    <a:pt x="1579513" y="2733809"/>
                  </a:cubicBezTo>
                  <a:close/>
                  <a:moveTo>
                    <a:pt x="1604933" y="2744956"/>
                  </a:moveTo>
                  <a:cubicBezTo>
                    <a:pt x="1592922" y="2753023"/>
                    <a:pt x="1583814" y="2764914"/>
                    <a:pt x="1579513" y="2778829"/>
                  </a:cubicBezTo>
                  <a:cubicBezTo>
                    <a:pt x="1575197" y="2764929"/>
                    <a:pt x="1566104" y="2753023"/>
                    <a:pt x="1554093" y="2744956"/>
                  </a:cubicBezTo>
                  <a:cubicBezTo>
                    <a:pt x="1561817" y="2741385"/>
                    <a:pt x="1570405" y="2739330"/>
                    <a:pt x="1579513" y="2739330"/>
                  </a:cubicBezTo>
                  <a:cubicBezTo>
                    <a:pt x="1588621" y="2739330"/>
                    <a:pt x="1597209" y="2741399"/>
                    <a:pt x="1604933" y="2744956"/>
                  </a:cubicBezTo>
                  <a:close/>
                  <a:moveTo>
                    <a:pt x="1371526" y="2733809"/>
                  </a:moveTo>
                  <a:cubicBezTo>
                    <a:pt x="1360259" y="2733809"/>
                    <a:pt x="1349663" y="2736622"/>
                    <a:pt x="1340421" y="2741548"/>
                  </a:cubicBezTo>
                  <a:cubicBezTo>
                    <a:pt x="1332414" y="2737277"/>
                    <a:pt x="1323395" y="2734628"/>
                    <a:pt x="1313810" y="2733972"/>
                  </a:cubicBezTo>
                  <a:cubicBezTo>
                    <a:pt x="1320731" y="2725088"/>
                    <a:pt x="1346552" y="2701186"/>
                    <a:pt x="1371541" y="2679695"/>
                  </a:cubicBezTo>
                  <a:cubicBezTo>
                    <a:pt x="1396797" y="2701126"/>
                    <a:pt x="1422797" y="2725058"/>
                    <a:pt x="1429405" y="2733958"/>
                  </a:cubicBezTo>
                  <a:cubicBezTo>
                    <a:pt x="1419761" y="2734583"/>
                    <a:pt x="1410682" y="2737247"/>
                    <a:pt x="1402631" y="2741533"/>
                  </a:cubicBezTo>
                  <a:cubicBezTo>
                    <a:pt x="1393388" y="2736607"/>
                    <a:pt x="1382777" y="2733809"/>
                    <a:pt x="1371526" y="2733809"/>
                  </a:cubicBezTo>
                  <a:close/>
                  <a:moveTo>
                    <a:pt x="1396945" y="2744956"/>
                  </a:moveTo>
                  <a:cubicBezTo>
                    <a:pt x="1384935" y="2753023"/>
                    <a:pt x="1375827" y="2764914"/>
                    <a:pt x="1371526" y="2778829"/>
                  </a:cubicBezTo>
                  <a:cubicBezTo>
                    <a:pt x="1367210" y="2764929"/>
                    <a:pt x="1358116" y="2753023"/>
                    <a:pt x="1346106" y="2744956"/>
                  </a:cubicBezTo>
                  <a:cubicBezTo>
                    <a:pt x="1353830" y="2741385"/>
                    <a:pt x="1362417" y="2739330"/>
                    <a:pt x="1371526" y="2739330"/>
                  </a:cubicBezTo>
                  <a:cubicBezTo>
                    <a:pt x="1380619" y="2739330"/>
                    <a:pt x="1389221" y="2741399"/>
                    <a:pt x="1396945" y="2744956"/>
                  </a:cubicBezTo>
                  <a:close/>
                  <a:moveTo>
                    <a:pt x="1163524" y="2733809"/>
                  </a:moveTo>
                  <a:cubicBezTo>
                    <a:pt x="1152257" y="2733809"/>
                    <a:pt x="1141661" y="2736622"/>
                    <a:pt x="1132418" y="2741548"/>
                  </a:cubicBezTo>
                  <a:cubicBezTo>
                    <a:pt x="1124411" y="2737277"/>
                    <a:pt x="1115393" y="2734628"/>
                    <a:pt x="1105808" y="2733972"/>
                  </a:cubicBezTo>
                  <a:cubicBezTo>
                    <a:pt x="1112728" y="2725088"/>
                    <a:pt x="1138550" y="2701186"/>
                    <a:pt x="1163538" y="2679695"/>
                  </a:cubicBezTo>
                  <a:cubicBezTo>
                    <a:pt x="1188795" y="2701126"/>
                    <a:pt x="1214795" y="2725058"/>
                    <a:pt x="1221403" y="2733958"/>
                  </a:cubicBezTo>
                  <a:cubicBezTo>
                    <a:pt x="1211759" y="2734583"/>
                    <a:pt x="1202680" y="2737247"/>
                    <a:pt x="1194629" y="2741533"/>
                  </a:cubicBezTo>
                  <a:cubicBezTo>
                    <a:pt x="1185386" y="2736607"/>
                    <a:pt x="1174790" y="2733809"/>
                    <a:pt x="1163524" y="2733809"/>
                  </a:cubicBezTo>
                  <a:close/>
                  <a:moveTo>
                    <a:pt x="1188943" y="2744956"/>
                  </a:moveTo>
                  <a:cubicBezTo>
                    <a:pt x="1176933" y="2753023"/>
                    <a:pt x="1167825" y="2764914"/>
                    <a:pt x="1163524" y="2778829"/>
                  </a:cubicBezTo>
                  <a:cubicBezTo>
                    <a:pt x="1159207" y="2764929"/>
                    <a:pt x="1150114" y="2753023"/>
                    <a:pt x="1138104" y="2744956"/>
                  </a:cubicBezTo>
                  <a:cubicBezTo>
                    <a:pt x="1145828" y="2741385"/>
                    <a:pt x="1154415" y="2739330"/>
                    <a:pt x="1163524" y="2739330"/>
                  </a:cubicBezTo>
                  <a:cubicBezTo>
                    <a:pt x="1172632" y="2739330"/>
                    <a:pt x="1181219" y="2741399"/>
                    <a:pt x="1188943" y="2744956"/>
                  </a:cubicBezTo>
                  <a:close/>
                  <a:moveTo>
                    <a:pt x="955536" y="2733809"/>
                  </a:moveTo>
                  <a:cubicBezTo>
                    <a:pt x="944270" y="2733809"/>
                    <a:pt x="933673" y="2736622"/>
                    <a:pt x="924431" y="2741548"/>
                  </a:cubicBezTo>
                  <a:cubicBezTo>
                    <a:pt x="916424" y="2737277"/>
                    <a:pt x="907405" y="2734628"/>
                    <a:pt x="897821" y="2733972"/>
                  </a:cubicBezTo>
                  <a:cubicBezTo>
                    <a:pt x="904741" y="2725088"/>
                    <a:pt x="930563" y="2701186"/>
                    <a:pt x="955551" y="2679695"/>
                  </a:cubicBezTo>
                  <a:cubicBezTo>
                    <a:pt x="980807" y="2701126"/>
                    <a:pt x="1006807" y="2725058"/>
                    <a:pt x="1013415" y="2733958"/>
                  </a:cubicBezTo>
                  <a:cubicBezTo>
                    <a:pt x="1003771" y="2734583"/>
                    <a:pt x="994693" y="2737247"/>
                    <a:pt x="986641" y="2741533"/>
                  </a:cubicBezTo>
                  <a:cubicBezTo>
                    <a:pt x="977399" y="2736607"/>
                    <a:pt x="966787" y="2733809"/>
                    <a:pt x="955536" y="2733809"/>
                  </a:cubicBezTo>
                  <a:close/>
                  <a:moveTo>
                    <a:pt x="980956" y="2744956"/>
                  </a:moveTo>
                  <a:cubicBezTo>
                    <a:pt x="968946" y="2753023"/>
                    <a:pt x="959837" y="2764914"/>
                    <a:pt x="955536" y="2778829"/>
                  </a:cubicBezTo>
                  <a:cubicBezTo>
                    <a:pt x="951220" y="2764929"/>
                    <a:pt x="942127" y="2753023"/>
                    <a:pt x="930116" y="2744956"/>
                  </a:cubicBezTo>
                  <a:cubicBezTo>
                    <a:pt x="937840" y="2741385"/>
                    <a:pt x="946428" y="2739330"/>
                    <a:pt x="955536" y="2739330"/>
                  </a:cubicBezTo>
                  <a:cubicBezTo>
                    <a:pt x="964644" y="2739330"/>
                    <a:pt x="973232" y="2741399"/>
                    <a:pt x="980956" y="2744956"/>
                  </a:cubicBezTo>
                  <a:close/>
                  <a:moveTo>
                    <a:pt x="747534" y="2733809"/>
                  </a:moveTo>
                  <a:cubicBezTo>
                    <a:pt x="736268" y="2733809"/>
                    <a:pt x="725671" y="2736622"/>
                    <a:pt x="716429" y="2741548"/>
                  </a:cubicBezTo>
                  <a:cubicBezTo>
                    <a:pt x="708422" y="2737277"/>
                    <a:pt x="699403" y="2734628"/>
                    <a:pt x="689818" y="2733972"/>
                  </a:cubicBezTo>
                  <a:cubicBezTo>
                    <a:pt x="696739" y="2725088"/>
                    <a:pt x="722561" y="2701186"/>
                    <a:pt x="747549" y="2679695"/>
                  </a:cubicBezTo>
                  <a:cubicBezTo>
                    <a:pt x="772805" y="2701126"/>
                    <a:pt x="798805" y="2725058"/>
                    <a:pt x="805413" y="2733958"/>
                  </a:cubicBezTo>
                  <a:cubicBezTo>
                    <a:pt x="795769" y="2734583"/>
                    <a:pt x="786691" y="2737247"/>
                    <a:pt x="778639" y="2741533"/>
                  </a:cubicBezTo>
                  <a:cubicBezTo>
                    <a:pt x="769397" y="2736607"/>
                    <a:pt x="758800" y="2733809"/>
                    <a:pt x="747534" y="2733809"/>
                  </a:cubicBezTo>
                  <a:close/>
                  <a:moveTo>
                    <a:pt x="772954" y="2744956"/>
                  </a:moveTo>
                  <a:cubicBezTo>
                    <a:pt x="760943" y="2753023"/>
                    <a:pt x="751835" y="2764914"/>
                    <a:pt x="747534" y="2778829"/>
                  </a:cubicBezTo>
                  <a:cubicBezTo>
                    <a:pt x="743218" y="2764929"/>
                    <a:pt x="734125" y="2753023"/>
                    <a:pt x="722114" y="2744956"/>
                  </a:cubicBezTo>
                  <a:cubicBezTo>
                    <a:pt x="729838" y="2741385"/>
                    <a:pt x="738426" y="2739330"/>
                    <a:pt x="747534" y="2739330"/>
                  </a:cubicBezTo>
                  <a:cubicBezTo>
                    <a:pt x="756642" y="2739330"/>
                    <a:pt x="765245" y="2741399"/>
                    <a:pt x="772954" y="2744956"/>
                  </a:cubicBezTo>
                  <a:close/>
                  <a:moveTo>
                    <a:pt x="539547" y="2733809"/>
                  </a:moveTo>
                  <a:cubicBezTo>
                    <a:pt x="528280" y="2733809"/>
                    <a:pt x="517684" y="2736622"/>
                    <a:pt x="508442" y="2741548"/>
                  </a:cubicBezTo>
                  <a:cubicBezTo>
                    <a:pt x="500435" y="2737277"/>
                    <a:pt x="491416" y="2734628"/>
                    <a:pt x="481831" y="2733972"/>
                  </a:cubicBezTo>
                  <a:cubicBezTo>
                    <a:pt x="488752" y="2725088"/>
                    <a:pt x="514573" y="2701186"/>
                    <a:pt x="539562" y="2679695"/>
                  </a:cubicBezTo>
                  <a:cubicBezTo>
                    <a:pt x="564818" y="2701126"/>
                    <a:pt x="590818" y="2725058"/>
                    <a:pt x="597426" y="2733958"/>
                  </a:cubicBezTo>
                  <a:cubicBezTo>
                    <a:pt x="587782" y="2734583"/>
                    <a:pt x="578703" y="2737247"/>
                    <a:pt x="570652" y="2741533"/>
                  </a:cubicBezTo>
                  <a:cubicBezTo>
                    <a:pt x="561410" y="2736607"/>
                    <a:pt x="550798" y="2733809"/>
                    <a:pt x="539547" y="2733809"/>
                  </a:cubicBezTo>
                  <a:close/>
                  <a:moveTo>
                    <a:pt x="564967" y="2744956"/>
                  </a:moveTo>
                  <a:cubicBezTo>
                    <a:pt x="552956" y="2753023"/>
                    <a:pt x="543848" y="2764914"/>
                    <a:pt x="539547" y="2778829"/>
                  </a:cubicBezTo>
                  <a:cubicBezTo>
                    <a:pt x="535231" y="2764929"/>
                    <a:pt x="526137" y="2753023"/>
                    <a:pt x="514127" y="2744956"/>
                  </a:cubicBezTo>
                  <a:cubicBezTo>
                    <a:pt x="521851" y="2741385"/>
                    <a:pt x="530438" y="2739330"/>
                    <a:pt x="539547" y="2739330"/>
                  </a:cubicBezTo>
                  <a:cubicBezTo>
                    <a:pt x="548640" y="2739330"/>
                    <a:pt x="557242" y="2741399"/>
                    <a:pt x="564967" y="2744956"/>
                  </a:cubicBezTo>
                  <a:close/>
                  <a:moveTo>
                    <a:pt x="331544" y="2733809"/>
                  </a:moveTo>
                  <a:cubicBezTo>
                    <a:pt x="320278" y="2733809"/>
                    <a:pt x="309682" y="2736622"/>
                    <a:pt x="300439" y="2741548"/>
                  </a:cubicBezTo>
                  <a:cubicBezTo>
                    <a:pt x="292432" y="2737277"/>
                    <a:pt x="283413" y="2734628"/>
                    <a:pt x="273829" y="2733972"/>
                  </a:cubicBezTo>
                  <a:cubicBezTo>
                    <a:pt x="280749" y="2725088"/>
                    <a:pt x="306571" y="2701186"/>
                    <a:pt x="331559" y="2679695"/>
                  </a:cubicBezTo>
                  <a:cubicBezTo>
                    <a:pt x="356815" y="2701126"/>
                    <a:pt x="382816" y="2725058"/>
                    <a:pt x="389424" y="2733958"/>
                  </a:cubicBezTo>
                  <a:cubicBezTo>
                    <a:pt x="379780" y="2734583"/>
                    <a:pt x="370701" y="2737247"/>
                    <a:pt x="362650" y="2741533"/>
                  </a:cubicBezTo>
                  <a:cubicBezTo>
                    <a:pt x="353407" y="2736607"/>
                    <a:pt x="342811" y="2733809"/>
                    <a:pt x="331544" y="2733809"/>
                  </a:cubicBezTo>
                  <a:close/>
                  <a:moveTo>
                    <a:pt x="356964" y="2744956"/>
                  </a:moveTo>
                  <a:cubicBezTo>
                    <a:pt x="344954" y="2753023"/>
                    <a:pt x="335846" y="2764914"/>
                    <a:pt x="331544" y="2778829"/>
                  </a:cubicBezTo>
                  <a:cubicBezTo>
                    <a:pt x="327228" y="2764929"/>
                    <a:pt x="318135" y="2753023"/>
                    <a:pt x="306125" y="2744956"/>
                  </a:cubicBezTo>
                  <a:cubicBezTo>
                    <a:pt x="313849" y="2741385"/>
                    <a:pt x="322436" y="2739330"/>
                    <a:pt x="331544" y="2739330"/>
                  </a:cubicBezTo>
                  <a:cubicBezTo>
                    <a:pt x="340653" y="2739330"/>
                    <a:pt x="349255" y="2741399"/>
                    <a:pt x="356964" y="2744956"/>
                  </a:cubicBezTo>
                  <a:close/>
                  <a:moveTo>
                    <a:pt x="331544" y="188030"/>
                  </a:moveTo>
                  <a:cubicBezTo>
                    <a:pt x="342811" y="188030"/>
                    <a:pt x="353407" y="185217"/>
                    <a:pt x="362650" y="180290"/>
                  </a:cubicBezTo>
                  <a:cubicBezTo>
                    <a:pt x="370657" y="184562"/>
                    <a:pt x="379676" y="187211"/>
                    <a:pt x="389260" y="187866"/>
                  </a:cubicBezTo>
                  <a:cubicBezTo>
                    <a:pt x="382340" y="196751"/>
                    <a:pt x="356518" y="220653"/>
                    <a:pt x="331530" y="242143"/>
                  </a:cubicBezTo>
                  <a:cubicBezTo>
                    <a:pt x="306273" y="220712"/>
                    <a:pt x="280273" y="196781"/>
                    <a:pt x="273665" y="187881"/>
                  </a:cubicBezTo>
                  <a:cubicBezTo>
                    <a:pt x="283309" y="187256"/>
                    <a:pt x="292388" y="184592"/>
                    <a:pt x="300439" y="180305"/>
                  </a:cubicBezTo>
                  <a:cubicBezTo>
                    <a:pt x="309682" y="185217"/>
                    <a:pt x="320293" y="188030"/>
                    <a:pt x="331544" y="188030"/>
                  </a:cubicBezTo>
                  <a:close/>
                  <a:moveTo>
                    <a:pt x="306125" y="176867"/>
                  </a:moveTo>
                  <a:cubicBezTo>
                    <a:pt x="318135" y="168801"/>
                    <a:pt x="327243" y="156909"/>
                    <a:pt x="331544" y="142994"/>
                  </a:cubicBezTo>
                  <a:cubicBezTo>
                    <a:pt x="335861" y="156895"/>
                    <a:pt x="344954" y="168801"/>
                    <a:pt x="356964" y="176867"/>
                  </a:cubicBezTo>
                  <a:cubicBezTo>
                    <a:pt x="349240" y="180439"/>
                    <a:pt x="340653" y="182493"/>
                    <a:pt x="331544" y="182493"/>
                  </a:cubicBezTo>
                  <a:cubicBezTo>
                    <a:pt x="322436" y="182493"/>
                    <a:pt x="313849" y="180439"/>
                    <a:pt x="306125" y="176867"/>
                  </a:cubicBezTo>
                  <a:close/>
                  <a:moveTo>
                    <a:pt x="539547" y="188030"/>
                  </a:moveTo>
                  <a:cubicBezTo>
                    <a:pt x="550813" y="188030"/>
                    <a:pt x="561410" y="185217"/>
                    <a:pt x="570652" y="180290"/>
                  </a:cubicBezTo>
                  <a:cubicBezTo>
                    <a:pt x="578659" y="184562"/>
                    <a:pt x="587678" y="187211"/>
                    <a:pt x="597262" y="187866"/>
                  </a:cubicBezTo>
                  <a:cubicBezTo>
                    <a:pt x="590342" y="196751"/>
                    <a:pt x="564520" y="220653"/>
                    <a:pt x="539532" y="242143"/>
                  </a:cubicBezTo>
                  <a:cubicBezTo>
                    <a:pt x="514276" y="220712"/>
                    <a:pt x="488275" y="196781"/>
                    <a:pt x="481667" y="187881"/>
                  </a:cubicBezTo>
                  <a:cubicBezTo>
                    <a:pt x="491311" y="187256"/>
                    <a:pt x="500390" y="184592"/>
                    <a:pt x="508442" y="180305"/>
                  </a:cubicBezTo>
                  <a:cubicBezTo>
                    <a:pt x="517684" y="185217"/>
                    <a:pt x="528280" y="188030"/>
                    <a:pt x="539547" y="188030"/>
                  </a:cubicBezTo>
                  <a:close/>
                  <a:moveTo>
                    <a:pt x="514127" y="176867"/>
                  </a:moveTo>
                  <a:cubicBezTo>
                    <a:pt x="526137" y="168801"/>
                    <a:pt x="535246" y="156909"/>
                    <a:pt x="539547" y="142994"/>
                  </a:cubicBezTo>
                  <a:cubicBezTo>
                    <a:pt x="543863" y="156895"/>
                    <a:pt x="552956" y="168801"/>
                    <a:pt x="564967" y="176867"/>
                  </a:cubicBezTo>
                  <a:cubicBezTo>
                    <a:pt x="557242" y="180439"/>
                    <a:pt x="548655" y="182493"/>
                    <a:pt x="539547" y="182493"/>
                  </a:cubicBezTo>
                  <a:cubicBezTo>
                    <a:pt x="530438" y="182493"/>
                    <a:pt x="521836" y="180439"/>
                    <a:pt x="514127" y="176867"/>
                  </a:cubicBezTo>
                  <a:close/>
                  <a:moveTo>
                    <a:pt x="747534" y="188030"/>
                  </a:moveTo>
                  <a:cubicBezTo>
                    <a:pt x="758800" y="188030"/>
                    <a:pt x="769397" y="185217"/>
                    <a:pt x="778639" y="180290"/>
                  </a:cubicBezTo>
                  <a:cubicBezTo>
                    <a:pt x="786646" y="184562"/>
                    <a:pt x="795665" y="187211"/>
                    <a:pt x="805250" y="187866"/>
                  </a:cubicBezTo>
                  <a:cubicBezTo>
                    <a:pt x="798329" y="196751"/>
                    <a:pt x="772507" y="220653"/>
                    <a:pt x="747519" y="242143"/>
                  </a:cubicBezTo>
                  <a:cubicBezTo>
                    <a:pt x="722263" y="220712"/>
                    <a:pt x="696263" y="196781"/>
                    <a:pt x="689655" y="187881"/>
                  </a:cubicBezTo>
                  <a:cubicBezTo>
                    <a:pt x="699299" y="187256"/>
                    <a:pt x="708377" y="184592"/>
                    <a:pt x="716429" y="180305"/>
                  </a:cubicBezTo>
                  <a:cubicBezTo>
                    <a:pt x="725671" y="185217"/>
                    <a:pt x="736268" y="188030"/>
                    <a:pt x="747534" y="188030"/>
                  </a:cubicBezTo>
                  <a:close/>
                  <a:moveTo>
                    <a:pt x="722114" y="176867"/>
                  </a:moveTo>
                  <a:cubicBezTo>
                    <a:pt x="734125" y="168801"/>
                    <a:pt x="743233" y="156909"/>
                    <a:pt x="747534" y="142994"/>
                  </a:cubicBezTo>
                  <a:cubicBezTo>
                    <a:pt x="751850" y="156895"/>
                    <a:pt x="760943" y="168801"/>
                    <a:pt x="772954" y="176867"/>
                  </a:cubicBezTo>
                  <a:cubicBezTo>
                    <a:pt x="765230" y="180439"/>
                    <a:pt x="756642" y="182493"/>
                    <a:pt x="747534" y="182493"/>
                  </a:cubicBezTo>
                  <a:cubicBezTo>
                    <a:pt x="738426" y="182493"/>
                    <a:pt x="729838" y="180439"/>
                    <a:pt x="722114" y="176867"/>
                  </a:cubicBezTo>
                  <a:close/>
                  <a:moveTo>
                    <a:pt x="955536" y="188030"/>
                  </a:moveTo>
                  <a:cubicBezTo>
                    <a:pt x="966802" y="188030"/>
                    <a:pt x="977399" y="185217"/>
                    <a:pt x="986641" y="180290"/>
                  </a:cubicBezTo>
                  <a:cubicBezTo>
                    <a:pt x="994648" y="184562"/>
                    <a:pt x="1003667" y="187211"/>
                    <a:pt x="1013252" y="187866"/>
                  </a:cubicBezTo>
                  <a:cubicBezTo>
                    <a:pt x="1006331" y="196751"/>
                    <a:pt x="980510" y="220653"/>
                    <a:pt x="955521" y="242143"/>
                  </a:cubicBezTo>
                  <a:cubicBezTo>
                    <a:pt x="930265" y="220712"/>
                    <a:pt x="904265" y="196781"/>
                    <a:pt x="897657" y="187881"/>
                  </a:cubicBezTo>
                  <a:cubicBezTo>
                    <a:pt x="907301" y="187256"/>
                    <a:pt x="916379" y="184592"/>
                    <a:pt x="924431" y="180305"/>
                  </a:cubicBezTo>
                  <a:cubicBezTo>
                    <a:pt x="933673" y="185217"/>
                    <a:pt x="944270" y="188030"/>
                    <a:pt x="955536" y="188030"/>
                  </a:cubicBezTo>
                  <a:close/>
                  <a:moveTo>
                    <a:pt x="930116" y="176867"/>
                  </a:moveTo>
                  <a:cubicBezTo>
                    <a:pt x="942127" y="168801"/>
                    <a:pt x="951235" y="156909"/>
                    <a:pt x="955536" y="142994"/>
                  </a:cubicBezTo>
                  <a:cubicBezTo>
                    <a:pt x="959852" y="156895"/>
                    <a:pt x="968946" y="168801"/>
                    <a:pt x="980956" y="176867"/>
                  </a:cubicBezTo>
                  <a:cubicBezTo>
                    <a:pt x="973232" y="180439"/>
                    <a:pt x="964644" y="182493"/>
                    <a:pt x="955536" y="182493"/>
                  </a:cubicBezTo>
                  <a:cubicBezTo>
                    <a:pt x="946428" y="182493"/>
                    <a:pt x="937826" y="180439"/>
                    <a:pt x="930116" y="176867"/>
                  </a:cubicBezTo>
                  <a:close/>
                  <a:moveTo>
                    <a:pt x="1163524" y="188030"/>
                  </a:moveTo>
                  <a:cubicBezTo>
                    <a:pt x="1174790" y="188030"/>
                    <a:pt x="1185386" y="185217"/>
                    <a:pt x="1194629" y="180290"/>
                  </a:cubicBezTo>
                  <a:cubicBezTo>
                    <a:pt x="1202636" y="184562"/>
                    <a:pt x="1211654" y="187211"/>
                    <a:pt x="1221239" y="187866"/>
                  </a:cubicBezTo>
                  <a:cubicBezTo>
                    <a:pt x="1214319" y="196751"/>
                    <a:pt x="1188497" y="220653"/>
                    <a:pt x="1163509" y="242143"/>
                  </a:cubicBezTo>
                  <a:cubicBezTo>
                    <a:pt x="1138253" y="220712"/>
                    <a:pt x="1112252" y="196781"/>
                    <a:pt x="1105644" y="187881"/>
                  </a:cubicBezTo>
                  <a:cubicBezTo>
                    <a:pt x="1115288" y="187256"/>
                    <a:pt x="1124367" y="184592"/>
                    <a:pt x="1132418" y="180305"/>
                  </a:cubicBezTo>
                  <a:cubicBezTo>
                    <a:pt x="1141661" y="185217"/>
                    <a:pt x="1152257" y="188030"/>
                    <a:pt x="1163524" y="188030"/>
                  </a:cubicBezTo>
                  <a:close/>
                  <a:moveTo>
                    <a:pt x="1138104" y="176867"/>
                  </a:moveTo>
                  <a:cubicBezTo>
                    <a:pt x="1150114" y="168801"/>
                    <a:pt x="1159222" y="156909"/>
                    <a:pt x="1163524" y="142994"/>
                  </a:cubicBezTo>
                  <a:cubicBezTo>
                    <a:pt x="1167840" y="156895"/>
                    <a:pt x="1176933" y="168801"/>
                    <a:pt x="1188943" y="176867"/>
                  </a:cubicBezTo>
                  <a:cubicBezTo>
                    <a:pt x="1181219" y="180439"/>
                    <a:pt x="1172632" y="182493"/>
                    <a:pt x="1163524" y="182493"/>
                  </a:cubicBezTo>
                  <a:cubicBezTo>
                    <a:pt x="1154415" y="182493"/>
                    <a:pt x="1145828" y="180439"/>
                    <a:pt x="1138104" y="176867"/>
                  </a:cubicBezTo>
                  <a:close/>
                  <a:moveTo>
                    <a:pt x="1371526" y="188030"/>
                  </a:moveTo>
                  <a:cubicBezTo>
                    <a:pt x="1382792" y="188030"/>
                    <a:pt x="1393388" y="185217"/>
                    <a:pt x="1402631" y="180290"/>
                  </a:cubicBezTo>
                  <a:cubicBezTo>
                    <a:pt x="1410638" y="184562"/>
                    <a:pt x="1419657" y="187211"/>
                    <a:pt x="1429241" y="187866"/>
                  </a:cubicBezTo>
                  <a:cubicBezTo>
                    <a:pt x="1422321" y="196751"/>
                    <a:pt x="1396499" y="220653"/>
                    <a:pt x="1371511" y="242143"/>
                  </a:cubicBezTo>
                  <a:cubicBezTo>
                    <a:pt x="1346255" y="220712"/>
                    <a:pt x="1320254" y="196781"/>
                    <a:pt x="1313646" y="187881"/>
                  </a:cubicBezTo>
                  <a:cubicBezTo>
                    <a:pt x="1323290" y="187256"/>
                    <a:pt x="1332369" y="184592"/>
                    <a:pt x="1340421" y="180305"/>
                  </a:cubicBezTo>
                  <a:cubicBezTo>
                    <a:pt x="1349663" y="185217"/>
                    <a:pt x="1360259" y="188030"/>
                    <a:pt x="1371526" y="188030"/>
                  </a:cubicBezTo>
                  <a:close/>
                  <a:moveTo>
                    <a:pt x="1346091" y="176867"/>
                  </a:moveTo>
                  <a:cubicBezTo>
                    <a:pt x="1358101" y="168801"/>
                    <a:pt x="1367210" y="156909"/>
                    <a:pt x="1371511" y="142994"/>
                  </a:cubicBezTo>
                  <a:cubicBezTo>
                    <a:pt x="1375827" y="156895"/>
                    <a:pt x="1384920" y="168801"/>
                    <a:pt x="1396931" y="176867"/>
                  </a:cubicBezTo>
                  <a:cubicBezTo>
                    <a:pt x="1389207" y="180439"/>
                    <a:pt x="1380619" y="182493"/>
                    <a:pt x="1371511" y="182493"/>
                  </a:cubicBezTo>
                  <a:cubicBezTo>
                    <a:pt x="1362417" y="182493"/>
                    <a:pt x="1353815" y="180439"/>
                    <a:pt x="1346091" y="176867"/>
                  </a:cubicBezTo>
                  <a:close/>
                  <a:moveTo>
                    <a:pt x="1579513" y="188030"/>
                  </a:moveTo>
                  <a:cubicBezTo>
                    <a:pt x="1590779" y="188030"/>
                    <a:pt x="1601376" y="185217"/>
                    <a:pt x="1610618" y="180290"/>
                  </a:cubicBezTo>
                  <a:cubicBezTo>
                    <a:pt x="1618625" y="184562"/>
                    <a:pt x="1627644" y="187211"/>
                    <a:pt x="1637229" y="187866"/>
                  </a:cubicBezTo>
                  <a:cubicBezTo>
                    <a:pt x="1630308" y="196751"/>
                    <a:pt x="1604486" y="220653"/>
                    <a:pt x="1579498" y="242143"/>
                  </a:cubicBezTo>
                  <a:cubicBezTo>
                    <a:pt x="1554242" y="220712"/>
                    <a:pt x="1528242" y="196781"/>
                    <a:pt x="1521634" y="187881"/>
                  </a:cubicBezTo>
                  <a:cubicBezTo>
                    <a:pt x="1531278" y="187256"/>
                    <a:pt x="1540356" y="184592"/>
                    <a:pt x="1548408" y="180305"/>
                  </a:cubicBezTo>
                  <a:cubicBezTo>
                    <a:pt x="1557650" y="185217"/>
                    <a:pt x="1568247" y="188030"/>
                    <a:pt x="1579513" y="188030"/>
                  </a:cubicBezTo>
                  <a:close/>
                  <a:moveTo>
                    <a:pt x="1554093" y="176867"/>
                  </a:moveTo>
                  <a:cubicBezTo>
                    <a:pt x="1566104" y="168801"/>
                    <a:pt x="1575212" y="156909"/>
                    <a:pt x="1579513" y="142994"/>
                  </a:cubicBezTo>
                  <a:cubicBezTo>
                    <a:pt x="1583829" y="156895"/>
                    <a:pt x="1592922" y="168801"/>
                    <a:pt x="1604933" y="176867"/>
                  </a:cubicBezTo>
                  <a:cubicBezTo>
                    <a:pt x="1597209" y="180439"/>
                    <a:pt x="1588621" y="182493"/>
                    <a:pt x="1579513" y="182493"/>
                  </a:cubicBezTo>
                  <a:cubicBezTo>
                    <a:pt x="1570405" y="182493"/>
                    <a:pt x="1561817" y="180439"/>
                    <a:pt x="1554093" y="176867"/>
                  </a:cubicBezTo>
                  <a:close/>
                  <a:moveTo>
                    <a:pt x="1787500" y="188030"/>
                  </a:moveTo>
                  <a:cubicBezTo>
                    <a:pt x="1798767" y="188030"/>
                    <a:pt x="1809363" y="185217"/>
                    <a:pt x="1818605" y="180290"/>
                  </a:cubicBezTo>
                  <a:cubicBezTo>
                    <a:pt x="1826612" y="184562"/>
                    <a:pt x="1835631" y="187211"/>
                    <a:pt x="1845216" y="187866"/>
                  </a:cubicBezTo>
                  <a:cubicBezTo>
                    <a:pt x="1838295" y="196751"/>
                    <a:pt x="1812474" y="220653"/>
                    <a:pt x="1787485" y="242143"/>
                  </a:cubicBezTo>
                  <a:cubicBezTo>
                    <a:pt x="1762229" y="220712"/>
                    <a:pt x="1736229" y="196781"/>
                    <a:pt x="1729621" y="187881"/>
                  </a:cubicBezTo>
                  <a:cubicBezTo>
                    <a:pt x="1739265" y="187256"/>
                    <a:pt x="1748344" y="184592"/>
                    <a:pt x="1756395" y="180305"/>
                  </a:cubicBezTo>
                  <a:cubicBezTo>
                    <a:pt x="1765637" y="185217"/>
                    <a:pt x="1776249" y="188030"/>
                    <a:pt x="1787500" y="188030"/>
                  </a:cubicBezTo>
                  <a:close/>
                  <a:moveTo>
                    <a:pt x="1762080" y="176867"/>
                  </a:moveTo>
                  <a:cubicBezTo>
                    <a:pt x="1774091" y="168801"/>
                    <a:pt x="1783199" y="156909"/>
                    <a:pt x="1787500" y="142994"/>
                  </a:cubicBezTo>
                  <a:cubicBezTo>
                    <a:pt x="1791816" y="156895"/>
                    <a:pt x="1800910" y="168801"/>
                    <a:pt x="1812920" y="176867"/>
                  </a:cubicBezTo>
                  <a:cubicBezTo>
                    <a:pt x="1805196" y="180439"/>
                    <a:pt x="1796609" y="182493"/>
                    <a:pt x="1787500" y="182493"/>
                  </a:cubicBezTo>
                  <a:cubicBezTo>
                    <a:pt x="1778392" y="182493"/>
                    <a:pt x="1769805" y="180439"/>
                    <a:pt x="1762080" y="176867"/>
                  </a:cubicBezTo>
                  <a:close/>
                  <a:moveTo>
                    <a:pt x="1995503" y="188030"/>
                  </a:moveTo>
                  <a:cubicBezTo>
                    <a:pt x="2006769" y="188030"/>
                    <a:pt x="2017365" y="185217"/>
                    <a:pt x="2026607" y="180290"/>
                  </a:cubicBezTo>
                  <a:cubicBezTo>
                    <a:pt x="2034614" y="184562"/>
                    <a:pt x="2043633" y="187211"/>
                    <a:pt x="2053218" y="187866"/>
                  </a:cubicBezTo>
                  <a:cubicBezTo>
                    <a:pt x="2046298" y="196751"/>
                    <a:pt x="2020476" y="220653"/>
                    <a:pt x="1995488" y="242143"/>
                  </a:cubicBezTo>
                  <a:cubicBezTo>
                    <a:pt x="1970232" y="220712"/>
                    <a:pt x="1944231" y="196781"/>
                    <a:pt x="1937623" y="187881"/>
                  </a:cubicBezTo>
                  <a:cubicBezTo>
                    <a:pt x="1947267" y="187256"/>
                    <a:pt x="1956346" y="184592"/>
                    <a:pt x="1964397" y="180305"/>
                  </a:cubicBezTo>
                  <a:cubicBezTo>
                    <a:pt x="1973640" y="185217"/>
                    <a:pt x="1984236" y="188030"/>
                    <a:pt x="1995503" y="188030"/>
                  </a:cubicBezTo>
                  <a:close/>
                  <a:moveTo>
                    <a:pt x="1970083" y="176867"/>
                  </a:moveTo>
                  <a:cubicBezTo>
                    <a:pt x="1982093" y="168801"/>
                    <a:pt x="1991201" y="156909"/>
                    <a:pt x="1995503" y="142994"/>
                  </a:cubicBezTo>
                  <a:cubicBezTo>
                    <a:pt x="1999818" y="156895"/>
                    <a:pt x="2008912" y="168801"/>
                    <a:pt x="2020922" y="176867"/>
                  </a:cubicBezTo>
                  <a:cubicBezTo>
                    <a:pt x="2013198" y="180439"/>
                    <a:pt x="2004611" y="182493"/>
                    <a:pt x="1995503" y="182493"/>
                  </a:cubicBezTo>
                  <a:cubicBezTo>
                    <a:pt x="1986394" y="182493"/>
                    <a:pt x="1977807" y="180439"/>
                    <a:pt x="1970083" y="176867"/>
                  </a:cubicBezTo>
                  <a:close/>
                  <a:moveTo>
                    <a:pt x="2203490" y="188030"/>
                  </a:moveTo>
                  <a:cubicBezTo>
                    <a:pt x="2214756" y="188030"/>
                    <a:pt x="2225353" y="185217"/>
                    <a:pt x="2234595" y="180290"/>
                  </a:cubicBezTo>
                  <a:cubicBezTo>
                    <a:pt x="2242602" y="184562"/>
                    <a:pt x="2251621" y="187211"/>
                    <a:pt x="2261205" y="187866"/>
                  </a:cubicBezTo>
                  <a:cubicBezTo>
                    <a:pt x="2254285" y="196751"/>
                    <a:pt x="2228463" y="220653"/>
                    <a:pt x="2203475" y="242143"/>
                  </a:cubicBezTo>
                  <a:cubicBezTo>
                    <a:pt x="2178219" y="220712"/>
                    <a:pt x="2152219" y="196781"/>
                    <a:pt x="2145611" y="187881"/>
                  </a:cubicBezTo>
                  <a:cubicBezTo>
                    <a:pt x="2155255" y="187256"/>
                    <a:pt x="2164333" y="184592"/>
                    <a:pt x="2172385" y="180305"/>
                  </a:cubicBezTo>
                  <a:cubicBezTo>
                    <a:pt x="2181627" y="185217"/>
                    <a:pt x="2192238" y="188030"/>
                    <a:pt x="2203490" y="188030"/>
                  </a:cubicBezTo>
                  <a:close/>
                  <a:moveTo>
                    <a:pt x="2178070" y="176867"/>
                  </a:moveTo>
                  <a:cubicBezTo>
                    <a:pt x="2190080" y="168801"/>
                    <a:pt x="2199189" y="156909"/>
                    <a:pt x="2203490" y="142994"/>
                  </a:cubicBezTo>
                  <a:cubicBezTo>
                    <a:pt x="2207806" y="156895"/>
                    <a:pt x="2216899" y="168801"/>
                    <a:pt x="2228910" y="176867"/>
                  </a:cubicBezTo>
                  <a:cubicBezTo>
                    <a:pt x="2221186" y="180439"/>
                    <a:pt x="2212598" y="182493"/>
                    <a:pt x="2203490" y="182493"/>
                  </a:cubicBezTo>
                  <a:cubicBezTo>
                    <a:pt x="2194382" y="182493"/>
                    <a:pt x="2185794" y="180439"/>
                    <a:pt x="2178070" y="176867"/>
                  </a:cubicBezTo>
                  <a:close/>
                  <a:moveTo>
                    <a:pt x="2411492" y="188030"/>
                  </a:moveTo>
                  <a:cubicBezTo>
                    <a:pt x="2422758" y="188030"/>
                    <a:pt x="2433355" y="185217"/>
                    <a:pt x="2442597" y="180290"/>
                  </a:cubicBezTo>
                  <a:cubicBezTo>
                    <a:pt x="2450604" y="184562"/>
                    <a:pt x="2459623" y="187211"/>
                    <a:pt x="2469208" y="187866"/>
                  </a:cubicBezTo>
                  <a:cubicBezTo>
                    <a:pt x="2462287" y="196751"/>
                    <a:pt x="2436466" y="220653"/>
                    <a:pt x="2411477" y="242143"/>
                  </a:cubicBezTo>
                  <a:cubicBezTo>
                    <a:pt x="2386221" y="220712"/>
                    <a:pt x="2360221" y="196781"/>
                    <a:pt x="2353613" y="187881"/>
                  </a:cubicBezTo>
                  <a:cubicBezTo>
                    <a:pt x="2363257" y="187256"/>
                    <a:pt x="2372335" y="184592"/>
                    <a:pt x="2380387" y="180305"/>
                  </a:cubicBezTo>
                  <a:cubicBezTo>
                    <a:pt x="2389629" y="185217"/>
                    <a:pt x="2400226" y="188030"/>
                    <a:pt x="2411492" y="188030"/>
                  </a:cubicBezTo>
                  <a:close/>
                  <a:moveTo>
                    <a:pt x="2386072" y="176867"/>
                  </a:moveTo>
                  <a:cubicBezTo>
                    <a:pt x="2398083" y="168801"/>
                    <a:pt x="2407191" y="156909"/>
                    <a:pt x="2411492" y="142994"/>
                  </a:cubicBezTo>
                  <a:cubicBezTo>
                    <a:pt x="2415808" y="156895"/>
                    <a:pt x="2424902" y="168801"/>
                    <a:pt x="2436912" y="176867"/>
                  </a:cubicBezTo>
                  <a:cubicBezTo>
                    <a:pt x="2429188" y="180439"/>
                    <a:pt x="2420600" y="182493"/>
                    <a:pt x="2411492" y="182493"/>
                  </a:cubicBezTo>
                  <a:cubicBezTo>
                    <a:pt x="2402384" y="182493"/>
                    <a:pt x="2393796" y="180439"/>
                    <a:pt x="2386072" y="176867"/>
                  </a:cubicBezTo>
                  <a:close/>
                  <a:moveTo>
                    <a:pt x="2619479" y="188030"/>
                  </a:moveTo>
                  <a:cubicBezTo>
                    <a:pt x="2630746" y="188030"/>
                    <a:pt x="2641342" y="185217"/>
                    <a:pt x="2650584" y="180290"/>
                  </a:cubicBezTo>
                  <a:cubicBezTo>
                    <a:pt x="2658591" y="184562"/>
                    <a:pt x="2667610" y="187211"/>
                    <a:pt x="2677195" y="187866"/>
                  </a:cubicBezTo>
                  <a:cubicBezTo>
                    <a:pt x="2670274" y="196751"/>
                    <a:pt x="2644453" y="220653"/>
                    <a:pt x="2619465" y="242143"/>
                  </a:cubicBezTo>
                  <a:cubicBezTo>
                    <a:pt x="2594208" y="220712"/>
                    <a:pt x="2568208" y="196781"/>
                    <a:pt x="2561600" y="187881"/>
                  </a:cubicBezTo>
                  <a:cubicBezTo>
                    <a:pt x="2571244" y="187256"/>
                    <a:pt x="2580323" y="184592"/>
                    <a:pt x="2588374" y="180305"/>
                  </a:cubicBezTo>
                  <a:cubicBezTo>
                    <a:pt x="2597617" y="185217"/>
                    <a:pt x="2608228" y="188030"/>
                    <a:pt x="2619479" y="188030"/>
                  </a:cubicBezTo>
                  <a:close/>
                  <a:moveTo>
                    <a:pt x="2594059" y="176867"/>
                  </a:moveTo>
                  <a:cubicBezTo>
                    <a:pt x="2606070" y="168801"/>
                    <a:pt x="2615178" y="156909"/>
                    <a:pt x="2619479" y="142994"/>
                  </a:cubicBezTo>
                  <a:cubicBezTo>
                    <a:pt x="2623795" y="156895"/>
                    <a:pt x="2632889" y="168801"/>
                    <a:pt x="2644899" y="176867"/>
                  </a:cubicBezTo>
                  <a:cubicBezTo>
                    <a:pt x="2637175" y="180439"/>
                    <a:pt x="2628587" y="182493"/>
                    <a:pt x="2619479" y="182493"/>
                  </a:cubicBezTo>
                  <a:cubicBezTo>
                    <a:pt x="2610386" y="182493"/>
                    <a:pt x="2601784" y="180439"/>
                    <a:pt x="2594059" y="176867"/>
                  </a:cubicBezTo>
                  <a:close/>
                  <a:moveTo>
                    <a:pt x="2827482" y="188030"/>
                  </a:moveTo>
                  <a:cubicBezTo>
                    <a:pt x="2838748" y="188030"/>
                    <a:pt x="2849344" y="185217"/>
                    <a:pt x="2858587" y="180290"/>
                  </a:cubicBezTo>
                  <a:cubicBezTo>
                    <a:pt x="2866594" y="184562"/>
                    <a:pt x="2875612" y="187211"/>
                    <a:pt x="2885197" y="187866"/>
                  </a:cubicBezTo>
                  <a:cubicBezTo>
                    <a:pt x="2878276" y="196751"/>
                    <a:pt x="2852455" y="220653"/>
                    <a:pt x="2827467" y="242143"/>
                  </a:cubicBezTo>
                  <a:cubicBezTo>
                    <a:pt x="2802211" y="220712"/>
                    <a:pt x="2776210" y="196781"/>
                    <a:pt x="2769602" y="187881"/>
                  </a:cubicBezTo>
                  <a:cubicBezTo>
                    <a:pt x="2779246" y="187256"/>
                    <a:pt x="2788325" y="184592"/>
                    <a:pt x="2796376" y="180305"/>
                  </a:cubicBezTo>
                  <a:cubicBezTo>
                    <a:pt x="2805619" y="185217"/>
                    <a:pt x="2816215" y="188030"/>
                    <a:pt x="2827482" y="188030"/>
                  </a:cubicBezTo>
                  <a:close/>
                  <a:moveTo>
                    <a:pt x="2802062" y="176867"/>
                  </a:moveTo>
                  <a:cubicBezTo>
                    <a:pt x="2814072" y="168801"/>
                    <a:pt x="2823180" y="156909"/>
                    <a:pt x="2827482" y="142994"/>
                  </a:cubicBezTo>
                  <a:cubicBezTo>
                    <a:pt x="2831797" y="156895"/>
                    <a:pt x="2840891" y="168801"/>
                    <a:pt x="2852901" y="176867"/>
                  </a:cubicBezTo>
                  <a:cubicBezTo>
                    <a:pt x="2845177" y="180439"/>
                    <a:pt x="2836590" y="182493"/>
                    <a:pt x="2827482" y="182493"/>
                  </a:cubicBezTo>
                  <a:cubicBezTo>
                    <a:pt x="2818373" y="182493"/>
                    <a:pt x="2809771" y="180439"/>
                    <a:pt x="2802062" y="176867"/>
                  </a:cubicBezTo>
                  <a:close/>
                  <a:moveTo>
                    <a:pt x="3035469" y="188030"/>
                  </a:moveTo>
                  <a:cubicBezTo>
                    <a:pt x="3046735" y="188030"/>
                    <a:pt x="3057332" y="185217"/>
                    <a:pt x="3066574" y="180290"/>
                  </a:cubicBezTo>
                  <a:cubicBezTo>
                    <a:pt x="3074581" y="184562"/>
                    <a:pt x="3083600" y="187211"/>
                    <a:pt x="3093185" y="187866"/>
                  </a:cubicBezTo>
                  <a:cubicBezTo>
                    <a:pt x="3086264" y="196751"/>
                    <a:pt x="3060442" y="220653"/>
                    <a:pt x="3035454" y="242143"/>
                  </a:cubicBezTo>
                  <a:cubicBezTo>
                    <a:pt x="3010198" y="220712"/>
                    <a:pt x="2984198" y="196781"/>
                    <a:pt x="2977589" y="187881"/>
                  </a:cubicBezTo>
                  <a:cubicBezTo>
                    <a:pt x="2987233" y="187256"/>
                    <a:pt x="2996312" y="184592"/>
                    <a:pt x="3004364" y="180305"/>
                  </a:cubicBezTo>
                  <a:cubicBezTo>
                    <a:pt x="3013606" y="185217"/>
                    <a:pt x="3024217" y="188030"/>
                    <a:pt x="3035469" y="188030"/>
                  </a:cubicBezTo>
                  <a:close/>
                  <a:moveTo>
                    <a:pt x="3010049" y="176867"/>
                  </a:moveTo>
                  <a:cubicBezTo>
                    <a:pt x="3022059" y="168801"/>
                    <a:pt x="3031168" y="156909"/>
                    <a:pt x="3035469" y="142994"/>
                  </a:cubicBezTo>
                  <a:cubicBezTo>
                    <a:pt x="3039785" y="156895"/>
                    <a:pt x="3048878" y="168801"/>
                    <a:pt x="3060889" y="176867"/>
                  </a:cubicBezTo>
                  <a:cubicBezTo>
                    <a:pt x="3053164" y="180439"/>
                    <a:pt x="3044577" y="182493"/>
                    <a:pt x="3035469" y="182493"/>
                  </a:cubicBezTo>
                  <a:cubicBezTo>
                    <a:pt x="3026375" y="182493"/>
                    <a:pt x="3017773" y="180439"/>
                    <a:pt x="3010049" y="176867"/>
                  </a:cubicBezTo>
                  <a:close/>
                  <a:moveTo>
                    <a:pt x="3243471" y="188030"/>
                  </a:moveTo>
                  <a:cubicBezTo>
                    <a:pt x="3254737" y="188030"/>
                    <a:pt x="3265334" y="185217"/>
                    <a:pt x="3274576" y="180290"/>
                  </a:cubicBezTo>
                  <a:cubicBezTo>
                    <a:pt x="3282583" y="184562"/>
                    <a:pt x="3291602" y="187211"/>
                    <a:pt x="3301187" y="187866"/>
                  </a:cubicBezTo>
                  <a:cubicBezTo>
                    <a:pt x="3294266" y="196751"/>
                    <a:pt x="3268445" y="220653"/>
                    <a:pt x="3243456" y="242143"/>
                  </a:cubicBezTo>
                  <a:cubicBezTo>
                    <a:pt x="3218200" y="220712"/>
                    <a:pt x="3192200" y="196781"/>
                    <a:pt x="3185592" y="187881"/>
                  </a:cubicBezTo>
                  <a:cubicBezTo>
                    <a:pt x="3195236" y="187256"/>
                    <a:pt x="3204314" y="184592"/>
                    <a:pt x="3212366" y="180305"/>
                  </a:cubicBezTo>
                  <a:cubicBezTo>
                    <a:pt x="3221608" y="185217"/>
                    <a:pt x="3232205" y="188030"/>
                    <a:pt x="3243471" y="188030"/>
                  </a:cubicBezTo>
                  <a:close/>
                  <a:moveTo>
                    <a:pt x="3218051" y="176867"/>
                  </a:moveTo>
                  <a:cubicBezTo>
                    <a:pt x="3230062" y="168801"/>
                    <a:pt x="3239170" y="156909"/>
                    <a:pt x="3243471" y="142994"/>
                  </a:cubicBezTo>
                  <a:cubicBezTo>
                    <a:pt x="3247787" y="156895"/>
                    <a:pt x="3256881" y="168801"/>
                    <a:pt x="3268891" y="176867"/>
                  </a:cubicBezTo>
                  <a:cubicBezTo>
                    <a:pt x="3261167" y="180439"/>
                    <a:pt x="3252579" y="182493"/>
                    <a:pt x="3243471" y="182493"/>
                  </a:cubicBezTo>
                  <a:cubicBezTo>
                    <a:pt x="3234363" y="182493"/>
                    <a:pt x="3225760" y="180439"/>
                    <a:pt x="3218051" y="176867"/>
                  </a:cubicBezTo>
                  <a:close/>
                  <a:moveTo>
                    <a:pt x="3451458" y="188030"/>
                  </a:moveTo>
                  <a:cubicBezTo>
                    <a:pt x="3462724" y="188030"/>
                    <a:pt x="3473321" y="185217"/>
                    <a:pt x="3482563" y="180290"/>
                  </a:cubicBezTo>
                  <a:cubicBezTo>
                    <a:pt x="3490570" y="184562"/>
                    <a:pt x="3499589" y="187211"/>
                    <a:pt x="3509174" y="187866"/>
                  </a:cubicBezTo>
                  <a:cubicBezTo>
                    <a:pt x="3502253" y="196751"/>
                    <a:pt x="3476432" y="220653"/>
                    <a:pt x="3451444" y="242143"/>
                  </a:cubicBezTo>
                  <a:cubicBezTo>
                    <a:pt x="3426187" y="220712"/>
                    <a:pt x="3400187" y="196781"/>
                    <a:pt x="3393579" y="187881"/>
                  </a:cubicBezTo>
                  <a:cubicBezTo>
                    <a:pt x="3403223" y="187256"/>
                    <a:pt x="3412302" y="184592"/>
                    <a:pt x="3420353" y="180305"/>
                  </a:cubicBezTo>
                  <a:cubicBezTo>
                    <a:pt x="3429595" y="185217"/>
                    <a:pt x="3440192" y="188030"/>
                    <a:pt x="3451458" y="188030"/>
                  </a:cubicBezTo>
                  <a:close/>
                  <a:moveTo>
                    <a:pt x="3426038" y="176867"/>
                  </a:moveTo>
                  <a:cubicBezTo>
                    <a:pt x="3438049" y="168801"/>
                    <a:pt x="3447157" y="156909"/>
                    <a:pt x="3451458" y="142994"/>
                  </a:cubicBezTo>
                  <a:cubicBezTo>
                    <a:pt x="3455774" y="156895"/>
                    <a:pt x="3464868" y="168801"/>
                    <a:pt x="3476878" y="176867"/>
                  </a:cubicBezTo>
                  <a:cubicBezTo>
                    <a:pt x="3469154" y="180439"/>
                    <a:pt x="3460567" y="182493"/>
                    <a:pt x="3451458" y="182493"/>
                  </a:cubicBezTo>
                  <a:cubicBezTo>
                    <a:pt x="3442365" y="182493"/>
                    <a:pt x="3433763" y="180439"/>
                    <a:pt x="3426038" y="176867"/>
                  </a:cubicBezTo>
                  <a:close/>
                  <a:moveTo>
                    <a:pt x="3659461" y="188030"/>
                  </a:moveTo>
                  <a:cubicBezTo>
                    <a:pt x="3670727" y="188030"/>
                    <a:pt x="3681323" y="185217"/>
                    <a:pt x="3690566" y="180290"/>
                  </a:cubicBezTo>
                  <a:cubicBezTo>
                    <a:pt x="3698573" y="184562"/>
                    <a:pt x="3707591" y="187211"/>
                    <a:pt x="3717176" y="187866"/>
                  </a:cubicBezTo>
                  <a:cubicBezTo>
                    <a:pt x="3710255" y="196751"/>
                    <a:pt x="3684434" y="220653"/>
                    <a:pt x="3659446" y="242143"/>
                  </a:cubicBezTo>
                  <a:cubicBezTo>
                    <a:pt x="3634190" y="220712"/>
                    <a:pt x="3608189" y="196781"/>
                    <a:pt x="3601581" y="187881"/>
                  </a:cubicBezTo>
                  <a:cubicBezTo>
                    <a:pt x="3611225" y="187256"/>
                    <a:pt x="3620304" y="184592"/>
                    <a:pt x="3628355" y="180305"/>
                  </a:cubicBezTo>
                  <a:cubicBezTo>
                    <a:pt x="3637597" y="185217"/>
                    <a:pt x="3648194" y="188030"/>
                    <a:pt x="3659461" y="188030"/>
                  </a:cubicBezTo>
                  <a:close/>
                  <a:moveTo>
                    <a:pt x="3634041" y="176867"/>
                  </a:moveTo>
                  <a:cubicBezTo>
                    <a:pt x="3646051" y="168801"/>
                    <a:pt x="3655159" y="156909"/>
                    <a:pt x="3659461" y="142994"/>
                  </a:cubicBezTo>
                  <a:cubicBezTo>
                    <a:pt x="3663776" y="156895"/>
                    <a:pt x="3672870" y="168801"/>
                    <a:pt x="3684880" y="176867"/>
                  </a:cubicBezTo>
                  <a:cubicBezTo>
                    <a:pt x="3677156" y="180439"/>
                    <a:pt x="3668569" y="182493"/>
                    <a:pt x="3659461" y="182493"/>
                  </a:cubicBezTo>
                  <a:cubicBezTo>
                    <a:pt x="3650352" y="182493"/>
                    <a:pt x="3641750" y="180439"/>
                    <a:pt x="3634041" y="176867"/>
                  </a:cubicBezTo>
                  <a:close/>
                  <a:moveTo>
                    <a:pt x="3867284" y="188030"/>
                  </a:moveTo>
                  <a:cubicBezTo>
                    <a:pt x="3878550" y="188030"/>
                    <a:pt x="3889147" y="185217"/>
                    <a:pt x="3898389" y="180290"/>
                  </a:cubicBezTo>
                  <a:cubicBezTo>
                    <a:pt x="3906396" y="184562"/>
                    <a:pt x="3915415" y="187211"/>
                    <a:pt x="3925000" y="187866"/>
                  </a:cubicBezTo>
                  <a:cubicBezTo>
                    <a:pt x="3918079" y="196751"/>
                    <a:pt x="3892257" y="220653"/>
                    <a:pt x="3867269" y="242143"/>
                  </a:cubicBezTo>
                  <a:cubicBezTo>
                    <a:pt x="3842013" y="220712"/>
                    <a:pt x="3816013" y="196781"/>
                    <a:pt x="3809405" y="187881"/>
                  </a:cubicBezTo>
                  <a:cubicBezTo>
                    <a:pt x="3819049" y="187256"/>
                    <a:pt x="3828127" y="184592"/>
                    <a:pt x="3836179" y="180305"/>
                  </a:cubicBezTo>
                  <a:cubicBezTo>
                    <a:pt x="3845436" y="185217"/>
                    <a:pt x="3856033" y="188030"/>
                    <a:pt x="3867284" y="188030"/>
                  </a:cubicBezTo>
                  <a:close/>
                  <a:moveTo>
                    <a:pt x="3841864" y="176867"/>
                  </a:moveTo>
                  <a:cubicBezTo>
                    <a:pt x="3853875" y="168801"/>
                    <a:pt x="3862983" y="156909"/>
                    <a:pt x="3867284" y="142994"/>
                  </a:cubicBezTo>
                  <a:cubicBezTo>
                    <a:pt x="3871600" y="156895"/>
                    <a:pt x="3880693" y="168801"/>
                    <a:pt x="3892704" y="176867"/>
                  </a:cubicBezTo>
                  <a:cubicBezTo>
                    <a:pt x="3884980" y="180439"/>
                    <a:pt x="3876393" y="182493"/>
                    <a:pt x="3867284" y="182493"/>
                  </a:cubicBezTo>
                  <a:cubicBezTo>
                    <a:pt x="3858176" y="182493"/>
                    <a:pt x="3849589" y="180439"/>
                    <a:pt x="3841864" y="176867"/>
                  </a:cubicBezTo>
                  <a:close/>
                  <a:moveTo>
                    <a:pt x="4075286" y="188030"/>
                  </a:moveTo>
                  <a:cubicBezTo>
                    <a:pt x="4086553" y="188030"/>
                    <a:pt x="4097149" y="185217"/>
                    <a:pt x="4106391" y="180290"/>
                  </a:cubicBezTo>
                  <a:cubicBezTo>
                    <a:pt x="4114398" y="184562"/>
                    <a:pt x="4123417" y="187211"/>
                    <a:pt x="4133002" y="187866"/>
                  </a:cubicBezTo>
                  <a:cubicBezTo>
                    <a:pt x="4126081" y="196751"/>
                    <a:pt x="4100260" y="220653"/>
                    <a:pt x="4075271" y="242143"/>
                  </a:cubicBezTo>
                  <a:cubicBezTo>
                    <a:pt x="4050015" y="220712"/>
                    <a:pt x="4024015" y="196781"/>
                    <a:pt x="4017407" y="187881"/>
                  </a:cubicBezTo>
                  <a:cubicBezTo>
                    <a:pt x="4027051" y="187256"/>
                    <a:pt x="4036129" y="184592"/>
                    <a:pt x="4044181" y="180305"/>
                  </a:cubicBezTo>
                  <a:cubicBezTo>
                    <a:pt x="4053423" y="185217"/>
                    <a:pt x="4064020" y="188030"/>
                    <a:pt x="4075286" y="188030"/>
                  </a:cubicBezTo>
                  <a:close/>
                  <a:moveTo>
                    <a:pt x="4049866" y="176867"/>
                  </a:moveTo>
                  <a:cubicBezTo>
                    <a:pt x="4061877" y="168801"/>
                    <a:pt x="4070985" y="156909"/>
                    <a:pt x="4075286" y="142994"/>
                  </a:cubicBezTo>
                  <a:cubicBezTo>
                    <a:pt x="4079602" y="156895"/>
                    <a:pt x="4088696" y="168801"/>
                    <a:pt x="4100706" y="176867"/>
                  </a:cubicBezTo>
                  <a:cubicBezTo>
                    <a:pt x="4092982" y="180439"/>
                    <a:pt x="4084395" y="182493"/>
                    <a:pt x="4075286" y="182493"/>
                  </a:cubicBezTo>
                  <a:cubicBezTo>
                    <a:pt x="4066178" y="182493"/>
                    <a:pt x="4057591" y="180439"/>
                    <a:pt x="4049866" y="176867"/>
                  </a:cubicBezTo>
                  <a:close/>
                  <a:moveTo>
                    <a:pt x="4283274" y="188030"/>
                  </a:moveTo>
                  <a:cubicBezTo>
                    <a:pt x="4294540" y="188030"/>
                    <a:pt x="4305136" y="185217"/>
                    <a:pt x="4314379" y="180290"/>
                  </a:cubicBezTo>
                  <a:cubicBezTo>
                    <a:pt x="4322386" y="184562"/>
                    <a:pt x="4331405" y="187211"/>
                    <a:pt x="4340989" y="187866"/>
                  </a:cubicBezTo>
                  <a:cubicBezTo>
                    <a:pt x="4334069" y="196751"/>
                    <a:pt x="4308247" y="220653"/>
                    <a:pt x="4283259" y="242143"/>
                  </a:cubicBezTo>
                  <a:cubicBezTo>
                    <a:pt x="4258003" y="220712"/>
                    <a:pt x="4232002" y="196781"/>
                    <a:pt x="4225395" y="187881"/>
                  </a:cubicBezTo>
                  <a:cubicBezTo>
                    <a:pt x="4235039" y="187256"/>
                    <a:pt x="4244117" y="184592"/>
                    <a:pt x="4252169" y="180305"/>
                  </a:cubicBezTo>
                  <a:cubicBezTo>
                    <a:pt x="4261411" y="185217"/>
                    <a:pt x="4272022" y="188030"/>
                    <a:pt x="4283274" y="188030"/>
                  </a:cubicBezTo>
                  <a:close/>
                  <a:moveTo>
                    <a:pt x="4257854" y="176867"/>
                  </a:moveTo>
                  <a:cubicBezTo>
                    <a:pt x="4269864" y="168801"/>
                    <a:pt x="4278973" y="156909"/>
                    <a:pt x="4283274" y="142994"/>
                  </a:cubicBezTo>
                  <a:cubicBezTo>
                    <a:pt x="4287590" y="156895"/>
                    <a:pt x="4296683" y="168801"/>
                    <a:pt x="4308694" y="176867"/>
                  </a:cubicBezTo>
                  <a:cubicBezTo>
                    <a:pt x="4300970" y="180439"/>
                    <a:pt x="4292382" y="182493"/>
                    <a:pt x="4283274" y="182493"/>
                  </a:cubicBezTo>
                  <a:cubicBezTo>
                    <a:pt x="4274180" y="182493"/>
                    <a:pt x="4265578" y="180439"/>
                    <a:pt x="4257854" y="176867"/>
                  </a:cubicBezTo>
                  <a:close/>
                  <a:moveTo>
                    <a:pt x="4491276" y="188030"/>
                  </a:moveTo>
                  <a:cubicBezTo>
                    <a:pt x="4502542" y="188030"/>
                    <a:pt x="4513139" y="185217"/>
                    <a:pt x="4522381" y="180290"/>
                  </a:cubicBezTo>
                  <a:cubicBezTo>
                    <a:pt x="4530388" y="184562"/>
                    <a:pt x="4539407" y="187211"/>
                    <a:pt x="4548991" y="187866"/>
                  </a:cubicBezTo>
                  <a:cubicBezTo>
                    <a:pt x="4542071" y="196751"/>
                    <a:pt x="4516249" y="220653"/>
                    <a:pt x="4491261" y="242143"/>
                  </a:cubicBezTo>
                  <a:cubicBezTo>
                    <a:pt x="4466005" y="220712"/>
                    <a:pt x="4440005" y="196781"/>
                    <a:pt x="4433397" y="187881"/>
                  </a:cubicBezTo>
                  <a:cubicBezTo>
                    <a:pt x="4443041" y="187256"/>
                    <a:pt x="4452119" y="184592"/>
                    <a:pt x="4460171" y="180305"/>
                  </a:cubicBezTo>
                  <a:cubicBezTo>
                    <a:pt x="4469413" y="185217"/>
                    <a:pt x="4480009" y="188030"/>
                    <a:pt x="4491276" y="188030"/>
                  </a:cubicBezTo>
                  <a:close/>
                  <a:moveTo>
                    <a:pt x="4465856" y="176867"/>
                  </a:moveTo>
                  <a:cubicBezTo>
                    <a:pt x="4477866" y="168801"/>
                    <a:pt x="4486975" y="156909"/>
                    <a:pt x="4491276" y="142994"/>
                  </a:cubicBezTo>
                  <a:cubicBezTo>
                    <a:pt x="4495592" y="156895"/>
                    <a:pt x="4504685" y="168801"/>
                    <a:pt x="4516696" y="176867"/>
                  </a:cubicBezTo>
                  <a:cubicBezTo>
                    <a:pt x="4508971" y="180439"/>
                    <a:pt x="4500384" y="182493"/>
                    <a:pt x="4491276" y="182493"/>
                  </a:cubicBezTo>
                  <a:cubicBezTo>
                    <a:pt x="4482168" y="182493"/>
                    <a:pt x="4473565" y="180439"/>
                    <a:pt x="4465856" y="176867"/>
                  </a:cubicBezTo>
                  <a:close/>
                  <a:moveTo>
                    <a:pt x="4699263" y="188030"/>
                  </a:moveTo>
                  <a:cubicBezTo>
                    <a:pt x="4710530" y="188030"/>
                    <a:pt x="4721126" y="185217"/>
                    <a:pt x="4730368" y="180290"/>
                  </a:cubicBezTo>
                  <a:cubicBezTo>
                    <a:pt x="4738375" y="184562"/>
                    <a:pt x="4747394" y="187211"/>
                    <a:pt x="4756979" y="187866"/>
                  </a:cubicBezTo>
                  <a:cubicBezTo>
                    <a:pt x="4750058" y="196751"/>
                    <a:pt x="4724237" y="220653"/>
                    <a:pt x="4699248" y="242143"/>
                  </a:cubicBezTo>
                  <a:cubicBezTo>
                    <a:pt x="4673992" y="220712"/>
                    <a:pt x="4647992" y="196781"/>
                    <a:pt x="4641384" y="187881"/>
                  </a:cubicBezTo>
                  <a:cubicBezTo>
                    <a:pt x="4651028" y="187256"/>
                    <a:pt x="4660106" y="184592"/>
                    <a:pt x="4668158" y="180305"/>
                  </a:cubicBezTo>
                  <a:cubicBezTo>
                    <a:pt x="4677400" y="185217"/>
                    <a:pt x="4688012" y="188030"/>
                    <a:pt x="4699263" y="188030"/>
                  </a:cubicBezTo>
                  <a:close/>
                  <a:moveTo>
                    <a:pt x="4673843" y="176867"/>
                  </a:moveTo>
                  <a:cubicBezTo>
                    <a:pt x="4685854" y="168801"/>
                    <a:pt x="4694962" y="156909"/>
                    <a:pt x="4699263" y="142994"/>
                  </a:cubicBezTo>
                  <a:cubicBezTo>
                    <a:pt x="4703579" y="156895"/>
                    <a:pt x="4712673" y="168801"/>
                    <a:pt x="4724683" y="176867"/>
                  </a:cubicBezTo>
                  <a:cubicBezTo>
                    <a:pt x="4716959" y="180439"/>
                    <a:pt x="4708372" y="182493"/>
                    <a:pt x="4699263" y="182493"/>
                  </a:cubicBezTo>
                  <a:cubicBezTo>
                    <a:pt x="4690155" y="182493"/>
                    <a:pt x="4681568" y="180439"/>
                    <a:pt x="4673843" y="176867"/>
                  </a:cubicBezTo>
                  <a:close/>
                  <a:moveTo>
                    <a:pt x="4907265" y="188030"/>
                  </a:moveTo>
                  <a:cubicBezTo>
                    <a:pt x="4918532" y="188030"/>
                    <a:pt x="4929128" y="185217"/>
                    <a:pt x="4938370" y="180290"/>
                  </a:cubicBezTo>
                  <a:cubicBezTo>
                    <a:pt x="4946377" y="184562"/>
                    <a:pt x="4955397" y="187211"/>
                    <a:pt x="4964981" y="187866"/>
                  </a:cubicBezTo>
                  <a:cubicBezTo>
                    <a:pt x="4958060" y="196751"/>
                    <a:pt x="4932239" y="220653"/>
                    <a:pt x="4907250" y="242143"/>
                  </a:cubicBezTo>
                  <a:cubicBezTo>
                    <a:pt x="4881994" y="220712"/>
                    <a:pt x="4855994" y="196781"/>
                    <a:pt x="4849386" y="187881"/>
                  </a:cubicBezTo>
                  <a:cubicBezTo>
                    <a:pt x="4859030" y="187256"/>
                    <a:pt x="4868109" y="184592"/>
                    <a:pt x="4876160" y="180305"/>
                  </a:cubicBezTo>
                  <a:cubicBezTo>
                    <a:pt x="4885403" y="185217"/>
                    <a:pt x="4895999" y="188030"/>
                    <a:pt x="4907265" y="188030"/>
                  </a:cubicBezTo>
                  <a:close/>
                  <a:moveTo>
                    <a:pt x="4881845" y="176867"/>
                  </a:moveTo>
                  <a:cubicBezTo>
                    <a:pt x="4893856" y="168801"/>
                    <a:pt x="4902964" y="156909"/>
                    <a:pt x="4907265" y="142994"/>
                  </a:cubicBezTo>
                  <a:cubicBezTo>
                    <a:pt x="4911581" y="156895"/>
                    <a:pt x="4920675" y="168801"/>
                    <a:pt x="4932685" y="176867"/>
                  </a:cubicBezTo>
                  <a:cubicBezTo>
                    <a:pt x="4924961" y="180439"/>
                    <a:pt x="4916374" y="182493"/>
                    <a:pt x="4907265" y="182493"/>
                  </a:cubicBezTo>
                  <a:cubicBezTo>
                    <a:pt x="4898157" y="182493"/>
                    <a:pt x="4889555" y="180439"/>
                    <a:pt x="4881845" y="176867"/>
                  </a:cubicBezTo>
                  <a:close/>
                  <a:moveTo>
                    <a:pt x="5051807" y="2534290"/>
                  </a:moveTo>
                  <a:cubicBezTo>
                    <a:pt x="5052432" y="2543800"/>
                    <a:pt x="5055096" y="2552745"/>
                    <a:pt x="5059383" y="2560692"/>
                  </a:cubicBezTo>
                  <a:cubicBezTo>
                    <a:pt x="5054456" y="2569815"/>
                    <a:pt x="5051658" y="2580278"/>
                    <a:pt x="5051658" y="2591395"/>
                  </a:cubicBezTo>
                  <a:cubicBezTo>
                    <a:pt x="5051658" y="2602513"/>
                    <a:pt x="5054456" y="2612975"/>
                    <a:pt x="5059383" y="2622098"/>
                  </a:cubicBezTo>
                  <a:cubicBezTo>
                    <a:pt x="5055126" y="2629987"/>
                    <a:pt x="5052462" y="2638887"/>
                    <a:pt x="5051822" y="2648337"/>
                  </a:cubicBezTo>
                  <a:cubicBezTo>
                    <a:pt x="5042952" y="2641521"/>
                    <a:pt x="5019065" y="2616041"/>
                    <a:pt x="4997559" y="2591381"/>
                  </a:cubicBezTo>
                  <a:cubicBezTo>
                    <a:pt x="5018991" y="2566437"/>
                    <a:pt x="5042922" y="2540794"/>
                    <a:pt x="5051807" y="2534290"/>
                  </a:cubicBezTo>
                  <a:close/>
                  <a:moveTo>
                    <a:pt x="5062806" y="2566318"/>
                  </a:moveTo>
                  <a:cubicBezTo>
                    <a:pt x="5070857" y="2578150"/>
                    <a:pt x="5082704" y="2587124"/>
                    <a:pt x="5096560" y="2591395"/>
                  </a:cubicBezTo>
                  <a:cubicBezTo>
                    <a:pt x="5082704" y="2595667"/>
                    <a:pt x="5070857" y="2604641"/>
                    <a:pt x="5062806" y="2616473"/>
                  </a:cubicBezTo>
                  <a:cubicBezTo>
                    <a:pt x="5059234" y="2608853"/>
                    <a:pt x="5057180" y="2600385"/>
                    <a:pt x="5057180" y="2591395"/>
                  </a:cubicBezTo>
                  <a:cubicBezTo>
                    <a:pt x="5057180" y="2582406"/>
                    <a:pt x="5059234" y="2573938"/>
                    <a:pt x="5062806" y="2566318"/>
                  </a:cubicBezTo>
                  <a:close/>
                  <a:moveTo>
                    <a:pt x="5062806" y="2627725"/>
                  </a:moveTo>
                  <a:cubicBezTo>
                    <a:pt x="5067226" y="2634229"/>
                    <a:pt x="5072792" y="2639854"/>
                    <a:pt x="5079207" y="2644319"/>
                  </a:cubicBezTo>
                  <a:cubicBezTo>
                    <a:pt x="5072509" y="2647578"/>
                    <a:pt x="5065127" y="2649528"/>
                    <a:pt x="5057329" y="2649914"/>
                  </a:cubicBezTo>
                  <a:cubicBezTo>
                    <a:pt x="5057701" y="2641997"/>
                    <a:pt x="5059621" y="2634511"/>
                    <a:pt x="5062806" y="2627725"/>
                  </a:cubicBezTo>
                  <a:close/>
                  <a:moveTo>
                    <a:pt x="5065827" y="2622098"/>
                  </a:moveTo>
                  <a:cubicBezTo>
                    <a:pt x="5075531" y="2606159"/>
                    <a:pt x="5092497" y="2595309"/>
                    <a:pt x="5112023" y="2594312"/>
                  </a:cubicBezTo>
                  <a:cubicBezTo>
                    <a:pt x="5111056" y="2614166"/>
                    <a:pt x="5100370" y="2631415"/>
                    <a:pt x="5084713" y="2641268"/>
                  </a:cubicBezTo>
                  <a:cubicBezTo>
                    <a:pt x="5077034" y="2636446"/>
                    <a:pt x="5070560" y="2629882"/>
                    <a:pt x="5065827" y="2622098"/>
                  </a:cubicBezTo>
                  <a:close/>
                  <a:moveTo>
                    <a:pt x="5114925" y="2610162"/>
                  </a:moveTo>
                  <a:cubicBezTo>
                    <a:pt x="5119167" y="2624183"/>
                    <a:pt x="5128007" y="2636163"/>
                    <a:pt x="5139675" y="2644303"/>
                  </a:cubicBezTo>
                  <a:cubicBezTo>
                    <a:pt x="5132160" y="2647950"/>
                    <a:pt x="5123795" y="2650049"/>
                    <a:pt x="5114925" y="2650049"/>
                  </a:cubicBezTo>
                  <a:cubicBezTo>
                    <a:pt x="5106055" y="2650049"/>
                    <a:pt x="5097691" y="2647950"/>
                    <a:pt x="5090175" y="2644319"/>
                  </a:cubicBezTo>
                  <a:cubicBezTo>
                    <a:pt x="5101843" y="2636163"/>
                    <a:pt x="5110684" y="2624167"/>
                    <a:pt x="5114925" y="2610162"/>
                  </a:cubicBezTo>
                  <a:close/>
                  <a:moveTo>
                    <a:pt x="5133291" y="2591395"/>
                  </a:moveTo>
                  <a:cubicBezTo>
                    <a:pt x="5147146" y="2587124"/>
                    <a:pt x="5158993" y="2578150"/>
                    <a:pt x="5167045" y="2566318"/>
                  </a:cubicBezTo>
                  <a:cubicBezTo>
                    <a:pt x="5170617" y="2573938"/>
                    <a:pt x="5172671" y="2582406"/>
                    <a:pt x="5172671" y="2591395"/>
                  </a:cubicBezTo>
                  <a:cubicBezTo>
                    <a:pt x="5172671" y="2600385"/>
                    <a:pt x="5170617" y="2608853"/>
                    <a:pt x="5167045" y="2616473"/>
                  </a:cubicBezTo>
                  <a:cubicBezTo>
                    <a:pt x="5158993" y="2604626"/>
                    <a:pt x="5147146" y="2595667"/>
                    <a:pt x="5133291" y="2591395"/>
                  </a:cubicBezTo>
                  <a:close/>
                  <a:moveTo>
                    <a:pt x="5114925" y="2572628"/>
                  </a:moveTo>
                  <a:cubicBezTo>
                    <a:pt x="5110684" y="2558609"/>
                    <a:pt x="5101843" y="2546628"/>
                    <a:pt x="5090175" y="2538487"/>
                  </a:cubicBezTo>
                  <a:cubicBezTo>
                    <a:pt x="5097691" y="2534841"/>
                    <a:pt x="5106055" y="2532742"/>
                    <a:pt x="5114925" y="2532742"/>
                  </a:cubicBezTo>
                  <a:cubicBezTo>
                    <a:pt x="5123795" y="2532742"/>
                    <a:pt x="5132160" y="2534841"/>
                    <a:pt x="5139675" y="2538487"/>
                  </a:cubicBezTo>
                  <a:cubicBezTo>
                    <a:pt x="5128007" y="2546628"/>
                    <a:pt x="5119152" y="2558609"/>
                    <a:pt x="5114925" y="2572628"/>
                  </a:cubicBezTo>
                  <a:close/>
                  <a:moveTo>
                    <a:pt x="5112008" y="2588478"/>
                  </a:moveTo>
                  <a:cubicBezTo>
                    <a:pt x="5092467" y="2587481"/>
                    <a:pt x="5075501" y="2576616"/>
                    <a:pt x="5065797" y="2560722"/>
                  </a:cubicBezTo>
                  <a:cubicBezTo>
                    <a:pt x="5070530" y="2552923"/>
                    <a:pt x="5076989" y="2546360"/>
                    <a:pt x="5084668" y="2541538"/>
                  </a:cubicBezTo>
                  <a:cubicBezTo>
                    <a:pt x="5100355" y="2551405"/>
                    <a:pt x="5111041" y="2568639"/>
                    <a:pt x="5112008" y="2588478"/>
                  </a:cubicBezTo>
                  <a:close/>
                  <a:moveTo>
                    <a:pt x="5062776" y="2555096"/>
                  </a:moveTo>
                  <a:cubicBezTo>
                    <a:pt x="5059576" y="2548295"/>
                    <a:pt x="5057671" y="2540809"/>
                    <a:pt x="5057299" y="2532906"/>
                  </a:cubicBezTo>
                  <a:cubicBezTo>
                    <a:pt x="5065098" y="2533293"/>
                    <a:pt x="5072480" y="2535258"/>
                    <a:pt x="5079162" y="2538502"/>
                  </a:cubicBezTo>
                  <a:cubicBezTo>
                    <a:pt x="5072747" y="2542967"/>
                    <a:pt x="5067196" y="2548593"/>
                    <a:pt x="5062776" y="2555096"/>
                  </a:cubicBezTo>
                  <a:close/>
                  <a:moveTo>
                    <a:pt x="5052313" y="2527816"/>
                  </a:moveTo>
                  <a:cubicBezTo>
                    <a:pt x="5042148" y="2532504"/>
                    <a:pt x="5013514" y="2564473"/>
                    <a:pt x="4996949" y="2583612"/>
                  </a:cubicBezTo>
                  <a:cubicBezTo>
                    <a:pt x="4999360" y="2545571"/>
                    <a:pt x="5019273" y="2512293"/>
                    <a:pt x="5048607" y="2492053"/>
                  </a:cubicBezTo>
                  <a:cubicBezTo>
                    <a:pt x="5056153" y="2496934"/>
                    <a:pt x="5064234" y="2501012"/>
                    <a:pt x="5072762" y="2504167"/>
                  </a:cubicBezTo>
                  <a:cubicBezTo>
                    <a:pt x="5062627" y="2514243"/>
                    <a:pt x="5054575" y="2523128"/>
                    <a:pt x="5052313" y="2527816"/>
                  </a:cubicBezTo>
                  <a:close/>
                  <a:moveTo>
                    <a:pt x="5048607" y="2485430"/>
                  </a:moveTo>
                  <a:cubicBezTo>
                    <a:pt x="5019244" y="2465174"/>
                    <a:pt x="4999316" y="2431852"/>
                    <a:pt x="4996934" y="2393766"/>
                  </a:cubicBezTo>
                  <a:cubicBezTo>
                    <a:pt x="5015731" y="2415213"/>
                    <a:pt x="5042610" y="2444710"/>
                    <a:pt x="5052194" y="2449547"/>
                  </a:cubicBezTo>
                  <a:cubicBezTo>
                    <a:pt x="5054323" y="2454384"/>
                    <a:pt x="5062493" y="2463418"/>
                    <a:pt x="5072509" y="2473389"/>
                  </a:cubicBezTo>
                  <a:cubicBezTo>
                    <a:pt x="5064086" y="2476545"/>
                    <a:pt x="5056079" y="2480608"/>
                    <a:pt x="5048607" y="2485430"/>
                  </a:cubicBezTo>
                  <a:close/>
                  <a:moveTo>
                    <a:pt x="5051807" y="2328996"/>
                  </a:moveTo>
                  <a:cubicBezTo>
                    <a:pt x="5052432" y="2338507"/>
                    <a:pt x="5055096" y="2347451"/>
                    <a:pt x="5059383" y="2355399"/>
                  </a:cubicBezTo>
                  <a:cubicBezTo>
                    <a:pt x="5054456" y="2364522"/>
                    <a:pt x="5051658" y="2374985"/>
                    <a:pt x="5051658" y="2386102"/>
                  </a:cubicBezTo>
                  <a:cubicBezTo>
                    <a:pt x="5051658" y="2397219"/>
                    <a:pt x="5054456" y="2407682"/>
                    <a:pt x="5059383" y="2416805"/>
                  </a:cubicBezTo>
                  <a:cubicBezTo>
                    <a:pt x="5055126" y="2424693"/>
                    <a:pt x="5052462" y="2433593"/>
                    <a:pt x="5051822" y="2443044"/>
                  </a:cubicBezTo>
                  <a:cubicBezTo>
                    <a:pt x="5042952" y="2436227"/>
                    <a:pt x="5019065" y="2410748"/>
                    <a:pt x="4997559" y="2386087"/>
                  </a:cubicBezTo>
                  <a:cubicBezTo>
                    <a:pt x="5018991" y="2361143"/>
                    <a:pt x="5042922" y="2335485"/>
                    <a:pt x="5051807" y="2328996"/>
                  </a:cubicBezTo>
                  <a:close/>
                  <a:moveTo>
                    <a:pt x="5062806" y="2361024"/>
                  </a:moveTo>
                  <a:cubicBezTo>
                    <a:pt x="5070857" y="2372856"/>
                    <a:pt x="5082704" y="2381830"/>
                    <a:pt x="5096560" y="2386102"/>
                  </a:cubicBezTo>
                  <a:cubicBezTo>
                    <a:pt x="5082704" y="2390373"/>
                    <a:pt x="5070857" y="2399347"/>
                    <a:pt x="5062806" y="2411180"/>
                  </a:cubicBezTo>
                  <a:cubicBezTo>
                    <a:pt x="5059234" y="2403559"/>
                    <a:pt x="5057180" y="2395091"/>
                    <a:pt x="5057180" y="2386102"/>
                  </a:cubicBezTo>
                  <a:cubicBezTo>
                    <a:pt x="5057180" y="2377113"/>
                    <a:pt x="5059234" y="2368630"/>
                    <a:pt x="5062806" y="2361024"/>
                  </a:cubicBezTo>
                  <a:close/>
                  <a:moveTo>
                    <a:pt x="5062806" y="2422431"/>
                  </a:moveTo>
                  <a:cubicBezTo>
                    <a:pt x="5067226" y="2428935"/>
                    <a:pt x="5072792" y="2434560"/>
                    <a:pt x="5079207" y="2439025"/>
                  </a:cubicBezTo>
                  <a:cubicBezTo>
                    <a:pt x="5072509" y="2442285"/>
                    <a:pt x="5065127" y="2444234"/>
                    <a:pt x="5057329" y="2444621"/>
                  </a:cubicBezTo>
                  <a:cubicBezTo>
                    <a:pt x="5057701" y="2436703"/>
                    <a:pt x="5059621" y="2429217"/>
                    <a:pt x="5062806" y="2422431"/>
                  </a:cubicBezTo>
                  <a:close/>
                  <a:moveTo>
                    <a:pt x="5065827" y="2416790"/>
                  </a:moveTo>
                  <a:cubicBezTo>
                    <a:pt x="5075531" y="2400851"/>
                    <a:pt x="5092497" y="2390001"/>
                    <a:pt x="5112023" y="2389004"/>
                  </a:cubicBezTo>
                  <a:cubicBezTo>
                    <a:pt x="5111056" y="2408858"/>
                    <a:pt x="5100370" y="2426092"/>
                    <a:pt x="5084713" y="2435959"/>
                  </a:cubicBezTo>
                  <a:cubicBezTo>
                    <a:pt x="5077034" y="2431152"/>
                    <a:pt x="5070560" y="2424589"/>
                    <a:pt x="5065827" y="2416790"/>
                  </a:cubicBezTo>
                  <a:close/>
                  <a:moveTo>
                    <a:pt x="5114925" y="2404854"/>
                  </a:moveTo>
                  <a:cubicBezTo>
                    <a:pt x="5119167" y="2418874"/>
                    <a:pt x="5128007" y="2430855"/>
                    <a:pt x="5139675" y="2438996"/>
                  </a:cubicBezTo>
                  <a:cubicBezTo>
                    <a:pt x="5132160" y="2442642"/>
                    <a:pt x="5123795" y="2444740"/>
                    <a:pt x="5114925" y="2444740"/>
                  </a:cubicBezTo>
                  <a:cubicBezTo>
                    <a:pt x="5106055" y="2444740"/>
                    <a:pt x="5097691" y="2442642"/>
                    <a:pt x="5090175" y="2438996"/>
                  </a:cubicBezTo>
                  <a:cubicBezTo>
                    <a:pt x="5101843" y="2430855"/>
                    <a:pt x="5110684" y="2418874"/>
                    <a:pt x="5114925" y="2404854"/>
                  </a:cubicBezTo>
                  <a:close/>
                  <a:moveTo>
                    <a:pt x="5133291" y="2386102"/>
                  </a:moveTo>
                  <a:cubicBezTo>
                    <a:pt x="5147146" y="2381830"/>
                    <a:pt x="5158993" y="2372856"/>
                    <a:pt x="5167045" y="2361024"/>
                  </a:cubicBezTo>
                  <a:cubicBezTo>
                    <a:pt x="5170617" y="2368644"/>
                    <a:pt x="5172671" y="2377113"/>
                    <a:pt x="5172671" y="2386102"/>
                  </a:cubicBezTo>
                  <a:cubicBezTo>
                    <a:pt x="5172671" y="2395076"/>
                    <a:pt x="5170617" y="2403559"/>
                    <a:pt x="5167045" y="2411180"/>
                  </a:cubicBezTo>
                  <a:cubicBezTo>
                    <a:pt x="5158993" y="2399333"/>
                    <a:pt x="5147146" y="2390373"/>
                    <a:pt x="5133291" y="2386102"/>
                  </a:cubicBezTo>
                  <a:close/>
                  <a:moveTo>
                    <a:pt x="5114925" y="2367335"/>
                  </a:moveTo>
                  <a:cubicBezTo>
                    <a:pt x="5110684" y="2353315"/>
                    <a:pt x="5101843" y="2341334"/>
                    <a:pt x="5090175" y="2333193"/>
                  </a:cubicBezTo>
                  <a:cubicBezTo>
                    <a:pt x="5097691" y="2329547"/>
                    <a:pt x="5106055" y="2327449"/>
                    <a:pt x="5114925" y="2327449"/>
                  </a:cubicBezTo>
                  <a:cubicBezTo>
                    <a:pt x="5123781" y="2327449"/>
                    <a:pt x="5132160" y="2329547"/>
                    <a:pt x="5139675" y="2333193"/>
                  </a:cubicBezTo>
                  <a:cubicBezTo>
                    <a:pt x="5128007" y="2341319"/>
                    <a:pt x="5119152" y="2353315"/>
                    <a:pt x="5114925" y="2367335"/>
                  </a:cubicBezTo>
                  <a:close/>
                  <a:moveTo>
                    <a:pt x="5112008" y="2383185"/>
                  </a:moveTo>
                  <a:cubicBezTo>
                    <a:pt x="5092467" y="2382188"/>
                    <a:pt x="5075501" y="2371323"/>
                    <a:pt x="5065797" y="2355428"/>
                  </a:cubicBezTo>
                  <a:cubicBezTo>
                    <a:pt x="5070530" y="2347630"/>
                    <a:pt x="5076989" y="2341067"/>
                    <a:pt x="5084668" y="2336245"/>
                  </a:cubicBezTo>
                  <a:cubicBezTo>
                    <a:pt x="5100355" y="2346097"/>
                    <a:pt x="5111041" y="2363346"/>
                    <a:pt x="5112008" y="2383185"/>
                  </a:cubicBezTo>
                  <a:close/>
                  <a:moveTo>
                    <a:pt x="5062776" y="2349803"/>
                  </a:moveTo>
                  <a:cubicBezTo>
                    <a:pt x="5059576" y="2343001"/>
                    <a:pt x="5057671" y="2335515"/>
                    <a:pt x="5057299" y="2327598"/>
                  </a:cubicBezTo>
                  <a:cubicBezTo>
                    <a:pt x="5065098" y="2327984"/>
                    <a:pt x="5072480" y="2329949"/>
                    <a:pt x="5079162" y="2333193"/>
                  </a:cubicBezTo>
                  <a:cubicBezTo>
                    <a:pt x="5072747" y="2337658"/>
                    <a:pt x="5067196" y="2343299"/>
                    <a:pt x="5062776" y="2349803"/>
                  </a:cubicBezTo>
                  <a:close/>
                  <a:moveTo>
                    <a:pt x="5052313" y="2322523"/>
                  </a:moveTo>
                  <a:cubicBezTo>
                    <a:pt x="5042148" y="2327211"/>
                    <a:pt x="5013514" y="2359194"/>
                    <a:pt x="4996949" y="2378333"/>
                  </a:cubicBezTo>
                  <a:cubicBezTo>
                    <a:pt x="4999360" y="2340293"/>
                    <a:pt x="5019273" y="2307014"/>
                    <a:pt x="5048607" y="2286759"/>
                  </a:cubicBezTo>
                  <a:cubicBezTo>
                    <a:pt x="5056153" y="2291641"/>
                    <a:pt x="5064234" y="2295719"/>
                    <a:pt x="5072762" y="2298874"/>
                  </a:cubicBezTo>
                  <a:cubicBezTo>
                    <a:pt x="5062627" y="2308949"/>
                    <a:pt x="5054575" y="2317819"/>
                    <a:pt x="5052313" y="2322523"/>
                  </a:cubicBezTo>
                  <a:close/>
                  <a:moveTo>
                    <a:pt x="5048607" y="2280136"/>
                  </a:moveTo>
                  <a:cubicBezTo>
                    <a:pt x="5019244" y="2259881"/>
                    <a:pt x="4999316" y="2226558"/>
                    <a:pt x="4996934" y="2188473"/>
                  </a:cubicBezTo>
                  <a:cubicBezTo>
                    <a:pt x="5015731" y="2209919"/>
                    <a:pt x="5042610" y="2239417"/>
                    <a:pt x="5052194" y="2244254"/>
                  </a:cubicBezTo>
                  <a:cubicBezTo>
                    <a:pt x="5054323" y="2249076"/>
                    <a:pt x="5062493" y="2258125"/>
                    <a:pt x="5072509" y="2268096"/>
                  </a:cubicBezTo>
                  <a:cubicBezTo>
                    <a:pt x="5064086" y="2271236"/>
                    <a:pt x="5056079" y="2275299"/>
                    <a:pt x="5048607" y="2280136"/>
                  </a:cubicBezTo>
                  <a:close/>
                  <a:moveTo>
                    <a:pt x="5051807" y="2123703"/>
                  </a:moveTo>
                  <a:cubicBezTo>
                    <a:pt x="5052432" y="2133213"/>
                    <a:pt x="5055096" y="2142158"/>
                    <a:pt x="5059383" y="2150105"/>
                  </a:cubicBezTo>
                  <a:cubicBezTo>
                    <a:pt x="5054456" y="2159228"/>
                    <a:pt x="5051658" y="2169691"/>
                    <a:pt x="5051658" y="2180809"/>
                  </a:cubicBezTo>
                  <a:cubicBezTo>
                    <a:pt x="5051658" y="2191926"/>
                    <a:pt x="5054456" y="2202389"/>
                    <a:pt x="5059383" y="2211512"/>
                  </a:cubicBezTo>
                  <a:cubicBezTo>
                    <a:pt x="5055126" y="2219400"/>
                    <a:pt x="5052462" y="2228299"/>
                    <a:pt x="5051822" y="2237750"/>
                  </a:cubicBezTo>
                  <a:cubicBezTo>
                    <a:pt x="5042952" y="2230934"/>
                    <a:pt x="5019065" y="2205454"/>
                    <a:pt x="4997559" y="2180794"/>
                  </a:cubicBezTo>
                  <a:cubicBezTo>
                    <a:pt x="5018991" y="2155850"/>
                    <a:pt x="5042922" y="2130192"/>
                    <a:pt x="5051807" y="2123703"/>
                  </a:cubicBezTo>
                  <a:close/>
                  <a:moveTo>
                    <a:pt x="5062806" y="2155716"/>
                  </a:moveTo>
                  <a:cubicBezTo>
                    <a:pt x="5070857" y="2167548"/>
                    <a:pt x="5082704" y="2176522"/>
                    <a:pt x="5096560" y="2180794"/>
                  </a:cubicBezTo>
                  <a:cubicBezTo>
                    <a:pt x="5082704" y="2185065"/>
                    <a:pt x="5070857" y="2194039"/>
                    <a:pt x="5062806" y="2205871"/>
                  </a:cubicBezTo>
                  <a:cubicBezTo>
                    <a:pt x="5059234" y="2198251"/>
                    <a:pt x="5057180" y="2189783"/>
                    <a:pt x="5057180" y="2180794"/>
                  </a:cubicBezTo>
                  <a:cubicBezTo>
                    <a:pt x="5057180" y="2171804"/>
                    <a:pt x="5059234" y="2163336"/>
                    <a:pt x="5062806" y="2155716"/>
                  </a:cubicBezTo>
                  <a:close/>
                  <a:moveTo>
                    <a:pt x="5062806" y="2217122"/>
                  </a:moveTo>
                  <a:cubicBezTo>
                    <a:pt x="5067226" y="2223626"/>
                    <a:pt x="5072792" y="2229252"/>
                    <a:pt x="5079207" y="2233717"/>
                  </a:cubicBezTo>
                  <a:cubicBezTo>
                    <a:pt x="5072509" y="2236976"/>
                    <a:pt x="5065127" y="2238926"/>
                    <a:pt x="5057329" y="2239298"/>
                  </a:cubicBezTo>
                  <a:cubicBezTo>
                    <a:pt x="5057701" y="2231410"/>
                    <a:pt x="5059621" y="2223924"/>
                    <a:pt x="5062806" y="2217122"/>
                  </a:cubicBezTo>
                  <a:close/>
                  <a:moveTo>
                    <a:pt x="5065827" y="2211497"/>
                  </a:moveTo>
                  <a:cubicBezTo>
                    <a:pt x="5075531" y="2195557"/>
                    <a:pt x="5092497" y="2184708"/>
                    <a:pt x="5112023" y="2183711"/>
                  </a:cubicBezTo>
                  <a:cubicBezTo>
                    <a:pt x="5111056" y="2203564"/>
                    <a:pt x="5100370" y="2220813"/>
                    <a:pt x="5084713" y="2230666"/>
                  </a:cubicBezTo>
                  <a:cubicBezTo>
                    <a:pt x="5077034" y="2225859"/>
                    <a:pt x="5070560" y="2219295"/>
                    <a:pt x="5065827" y="2211497"/>
                  </a:cubicBezTo>
                  <a:close/>
                  <a:moveTo>
                    <a:pt x="5114925" y="2199561"/>
                  </a:moveTo>
                  <a:cubicBezTo>
                    <a:pt x="5119167" y="2213580"/>
                    <a:pt x="5128007" y="2225561"/>
                    <a:pt x="5139675" y="2233702"/>
                  </a:cubicBezTo>
                  <a:cubicBezTo>
                    <a:pt x="5132160" y="2237348"/>
                    <a:pt x="5123795" y="2239447"/>
                    <a:pt x="5114925" y="2239447"/>
                  </a:cubicBezTo>
                  <a:cubicBezTo>
                    <a:pt x="5106055" y="2239447"/>
                    <a:pt x="5097691" y="2237348"/>
                    <a:pt x="5090175" y="2233702"/>
                  </a:cubicBezTo>
                  <a:cubicBezTo>
                    <a:pt x="5101843" y="2225561"/>
                    <a:pt x="5110684" y="2213580"/>
                    <a:pt x="5114925" y="2199561"/>
                  </a:cubicBezTo>
                  <a:close/>
                  <a:moveTo>
                    <a:pt x="5133291" y="2180794"/>
                  </a:moveTo>
                  <a:cubicBezTo>
                    <a:pt x="5147146" y="2176522"/>
                    <a:pt x="5158993" y="2167548"/>
                    <a:pt x="5167045" y="2155716"/>
                  </a:cubicBezTo>
                  <a:cubicBezTo>
                    <a:pt x="5170617" y="2163336"/>
                    <a:pt x="5172671" y="2171804"/>
                    <a:pt x="5172671" y="2180794"/>
                  </a:cubicBezTo>
                  <a:cubicBezTo>
                    <a:pt x="5172671" y="2189783"/>
                    <a:pt x="5170617" y="2198251"/>
                    <a:pt x="5167045" y="2205871"/>
                  </a:cubicBezTo>
                  <a:cubicBezTo>
                    <a:pt x="5158993" y="2194039"/>
                    <a:pt x="5147146" y="2185065"/>
                    <a:pt x="5133291" y="2180794"/>
                  </a:cubicBezTo>
                  <a:close/>
                  <a:moveTo>
                    <a:pt x="5114925" y="2162026"/>
                  </a:moveTo>
                  <a:cubicBezTo>
                    <a:pt x="5110684" y="2148007"/>
                    <a:pt x="5101843" y="2136026"/>
                    <a:pt x="5090175" y="2127885"/>
                  </a:cubicBezTo>
                  <a:cubicBezTo>
                    <a:pt x="5097691" y="2124239"/>
                    <a:pt x="5106055" y="2122140"/>
                    <a:pt x="5114925" y="2122140"/>
                  </a:cubicBezTo>
                  <a:cubicBezTo>
                    <a:pt x="5123795" y="2122140"/>
                    <a:pt x="5132160" y="2124239"/>
                    <a:pt x="5139675" y="2127885"/>
                  </a:cubicBezTo>
                  <a:cubicBezTo>
                    <a:pt x="5128007" y="2136026"/>
                    <a:pt x="5119152" y="2148007"/>
                    <a:pt x="5114925" y="2162026"/>
                  </a:cubicBezTo>
                  <a:close/>
                  <a:moveTo>
                    <a:pt x="5112008" y="2177877"/>
                  </a:moveTo>
                  <a:cubicBezTo>
                    <a:pt x="5092467" y="2176879"/>
                    <a:pt x="5075501" y="2166015"/>
                    <a:pt x="5065797" y="2150120"/>
                  </a:cubicBezTo>
                  <a:cubicBezTo>
                    <a:pt x="5070530" y="2142321"/>
                    <a:pt x="5076989" y="2135758"/>
                    <a:pt x="5084668" y="2130936"/>
                  </a:cubicBezTo>
                  <a:cubicBezTo>
                    <a:pt x="5100355" y="2140803"/>
                    <a:pt x="5111041" y="2158038"/>
                    <a:pt x="5112008" y="2177877"/>
                  </a:cubicBezTo>
                  <a:close/>
                  <a:moveTo>
                    <a:pt x="5062776" y="2144509"/>
                  </a:moveTo>
                  <a:cubicBezTo>
                    <a:pt x="5059576" y="2137708"/>
                    <a:pt x="5057671" y="2130222"/>
                    <a:pt x="5057299" y="2122319"/>
                  </a:cubicBezTo>
                  <a:cubicBezTo>
                    <a:pt x="5065098" y="2122706"/>
                    <a:pt x="5072480" y="2124671"/>
                    <a:pt x="5079162" y="2127915"/>
                  </a:cubicBezTo>
                  <a:cubicBezTo>
                    <a:pt x="5072747" y="2132365"/>
                    <a:pt x="5067196" y="2138006"/>
                    <a:pt x="5062776" y="2144509"/>
                  </a:cubicBezTo>
                  <a:close/>
                  <a:moveTo>
                    <a:pt x="5052313" y="2117214"/>
                  </a:moveTo>
                  <a:cubicBezTo>
                    <a:pt x="5042148" y="2121902"/>
                    <a:pt x="5013514" y="2153870"/>
                    <a:pt x="4996949" y="2173010"/>
                  </a:cubicBezTo>
                  <a:cubicBezTo>
                    <a:pt x="4999360" y="2134969"/>
                    <a:pt x="5019273" y="2101691"/>
                    <a:pt x="5048607" y="2081436"/>
                  </a:cubicBezTo>
                  <a:cubicBezTo>
                    <a:pt x="5056153" y="2086317"/>
                    <a:pt x="5064234" y="2090395"/>
                    <a:pt x="5072762" y="2093550"/>
                  </a:cubicBezTo>
                  <a:cubicBezTo>
                    <a:pt x="5062627" y="2103656"/>
                    <a:pt x="5054575" y="2112526"/>
                    <a:pt x="5052313" y="2117214"/>
                  </a:cubicBezTo>
                  <a:close/>
                  <a:moveTo>
                    <a:pt x="5048607" y="2074843"/>
                  </a:moveTo>
                  <a:cubicBezTo>
                    <a:pt x="5019244" y="2054587"/>
                    <a:pt x="4999316" y="2021264"/>
                    <a:pt x="4996934" y="1983180"/>
                  </a:cubicBezTo>
                  <a:cubicBezTo>
                    <a:pt x="5015731" y="2004626"/>
                    <a:pt x="5042610" y="2034123"/>
                    <a:pt x="5052194" y="2038960"/>
                  </a:cubicBezTo>
                  <a:cubicBezTo>
                    <a:pt x="5054323" y="2043797"/>
                    <a:pt x="5062493" y="2052831"/>
                    <a:pt x="5072509" y="2062803"/>
                  </a:cubicBezTo>
                  <a:cubicBezTo>
                    <a:pt x="5064086" y="2065943"/>
                    <a:pt x="5056079" y="2070006"/>
                    <a:pt x="5048607" y="2074843"/>
                  </a:cubicBezTo>
                  <a:close/>
                  <a:moveTo>
                    <a:pt x="5051807" y="1918395"/>
                  </a:moveTo>
                  <a:cubicBezTo>
                    <a:pt x="5052432" y="1927905"/>
                    <a:pt x="5055096" y="1936849"/>
                    <a:pt x="5059383" y="1944797"/>
                  </a:cubicBezTo>
                  <a:cubicBezTo>
                    <a:pt x="5054456" y="1953920"/>
                    <a:pt x="5051658" y="1964382"/>
                    <a:pt x="5051658" y="1975500"/>
                  </a:cubicBezTo>
                  <a:cubicBezTo>
                    <a:pt x="5051658" y="1986618"/>
                    <a:pt x="5054456" y="1997080"/>
                    <a:pt x="5059383" y="2006203"/>
                  </a:cubicBezTo>
                  <a:cubicBezTo>
                    <a:pt x="5055126" y="2014091"/>
                    <a:pt x="5052462" y="2022991"/>
                    <a:pt x="5051822" y="2032441"/>
                  </a:cubicBezTo>
                  <a:cubicBezTo>
                    <a:pt x="5042952" y="2025625"/>
                    <a:pt x="5019065" y="2000146"/>
                    <a:pt x="4997559" y="1975485"/>
                  </a:cubicBezTo>
                  <a:cubicBezTo>
                    <a:pt x="5018991" y="1950557"/>
                    <a:pt x="5042922" y="1924898"/>
                    <a:pt x="5051807" y="1918395"/>
                  </a:cubicBezTo>
                  <a:close/>
                  <a:moveTo>
                    <a:pt x="5062806" y="1950422"/>
                  </a:moveTo>
                  <a:cubicBezTo>
                    <a:pt x="5070857" y="1962254"/>
                    <a:pt x="5082704" y="1971229"/>
                    <a:pt x="5096560" y="1975500"/>
                  </a:cubicBezTo>
                  <a:cubicBezTo>
                    <a:pt x="5082704" y="1979771"/>
                    <a:pt x="5070857" y="1988746"/>
                    <a:pt x="5062806" y="2000577"/>
                  </a:cubicBezTo>
                  <a:cubicBezTo>
                    <a:pt x="5059234" y="1992958"/>
                    <a:pt x="5057180" y="1984489"/>
                    <a:pt x="5057180" y="1975500"/>
                  </a:cubicBezTo>
                  <a:cubicBezTo>
                    <a:pt x="5057180" y="1966511"/>
                    <a:pt x="5059234" y="1958042"/>
                    <a:pt x="5062806" y="1950422"/>
                  </a:cubicBezTo>
                  <a:close/>
                  <a:moveTo>
                    <a:pt x="5062806" y="2011829"/>
                  </a:moveTo>
                  <a:cubicBezTo>
                    <a:pt x="5067226" y="2018333"/>
                    <a:pt x="5072792" y="2023958"/>
                    <a:pt x="5079207" y="2028423"/>
                  </a:cubicBezTo>
                  <a:cubicBezTo>
                    <a:pt x="5072509" y="2031682"/>
                    <a:pt x="5065127" y="2033632"/>
                    <a:pt x="5057329" y="2034019"/>
                  </a:cubicBezTo>
                  <a:cubicBezTo>
                    <a:pt x="5057701" y="2026101"/>
                    <a:pt x="5059621" y="2018616"/>
                    <a:pt x="5062806" y="2011829"/>
                  </a:cubicBezTo>
                  <a:close/>
                  <a:moveTo>
                    <a:pt x="5065827" y="2006203"/>
                  </a:moveTo>
                  <a:cubicBezTo>
                    <a:pt x="5075531" y="1990264"/>
                    <a:pt x="5092497" y="1979414"/>
                    <a:pt x="5112023" y="1978417"/>
                  </a:cubicBezTo>
                  <a:cubicBezTo>
                    <a:pt x="5111056" y="1998271"/>
                    <a:pt x="5100370" y="2015520"/>
                    <a:pt x="5084713" y="2025372"/>
                  </a:cubicBezTo>
                  <a:cubicBezTo>
                    <a:pt x="5077034" y="2020565"/>
                    <a:pt x="5070560" y="2013987"/>
                    <a:pt x="5065827" y="2006203"/>
                  </a:cubicBezTo>
                  <a:close/>
                  <a:moveTo>
                    <a:pt x="5114925" y="1994267"/>
                  </a:moveTo>
                  <a:cubicBezTo>
                    <a:pt x="5119167" y="2008287"/>
                    <a:pt x="5128007" y="2020267"/>
                    <a:pt x="5139675" y="2028408"/>
                  </a:cubicBezTo>
                  <a:cubicBezTo>
                    <a:pt x="5132160" y="2032054"/>
                    <a:pt x="5123795" y="2034153"/>
                    <a:pt x="5114925" y="2034153"/>
                  </a:cubicBezTo>
                  <a:cubicBezTo>
                    <a:pt x="5106055" y="2034153"/>
                    <a:pt x="5097691" y="2032054"/>
                    <a:pt x="5090175" y="2028408"/>
                  </a:cubicBezTo>
                  <a:cubicBezTo>
                    <a:pt x="5101843" y="2020267"/>
                    <a:pt x="5110684" y="2008287"/>
                    <a:pt x="5114925" y="1994267"/>
                  </a:cubicBezTo>
                  <a:close/>
                  <a:moveTo>
                    <a:pt x="5133291" y="1975500"/>
                  </a:moveTo>
                  <a:cubicBezTo>
                    <a:pt x="5147146" y="1971229"/>
                    <a:pt x="5158993" y="1962254"/>
                    <a:pt x="5167045" y="1950422"/>
                  </a:cubicBezTo>
                  <a:cubicBezTo>
                    <a:pt x="5170617" y="1958042"/>
                    <a:pt x="5172671" y="1966511"/>
                    <a:pt x="5172671" y="1975500"/>
                  </a:cubicBezTo>
                  <a:cubicBezTo>
                    <a:pt x="5172671" y="1984489"/>
                    <a:pt x="5170617" y="1992958"/>
                    <a:pt x="5167045" y="2000577"/>
                  </a:cubicBezTo>
                  <a:cubicBezTo>
                    <a:pt x="5158993" y="1988746"/>
                    <a:pt x="5147146" y="1979771"/>
                    <a:pt x="5133291" y="1975500"/>
                  </a:cubicBezTo>
                  <a:close/>
                  <a:moveTo>
                    <a:pt x="5114925" y="1956733"/>
                  </a:moveTo>
                  <a:cubicBezTo>
                    <a:pt x="5110684" y="1942713"/>
                    <a:pt x="5101843" y="1930733"/>
                    <a:pt x="5090175" y="1922592"/>
                  </a:cubicBezTo>
                  <a:cubicBezTo>
                    <a:pt x="5097691" y="1918945"/>
                    <a:pt x="5106055" y="1916847"/>
                    <a:pt x="5114925" y="1916847"/>
                  </a:cubicBezTo>
                  <a:cubicBezTo>
                    <a:pt x="5123795" y="1916847"/>
                    <a:pt x="5132160" y="1918945"/>
                    <a:pt x="5139675" y="1922592"/>
                  </a:cubicBezTo>
                  <a:cubicBezTo>
                    <a:pt x="5128007" y="1930733"/>
                    <a:pt x="5119152" y="1942713"/>
                    <a:pt x="5114925" y="1956733"/>
                  </a:cubicBezTo>
                  <a:close/>
                  <a:moveTo>
                    <a:pt x="5112008" y="1972583"/>
                  </a:moveTo>
                  <a:cubicBezTo>
                    <a:pt x="5092467" y="1971586"/>
                    <a:pt x="5075501" y="1960721"/>
                    <a:pt x="5065797" y="1944826"/>
                  </a:cubicBezTo>
                  <a:cubicBezTo>
                    <a:pt x="5070530" y="1937028"/>
                    <a:pt x="5076989" y="1930465"/>
                    <a:pt x="5084668" y="1925642"/>
                  </a:cubicBezTo>
                  <a:cubicBezTo>
                    <a:pt x="5100355" y="1935510"/>
                    <a:pt x="5111041" y="1952744"/>
                    <a:pt x="5112008" y="1972583"/>
                  </a:cubicBezTo>
                  <a:close/>
                  <a:moveTo>
                    <a:pt x="5062776" y="1939201"/>
                  </a:moveTo>
                  <a:cubicBezTo>
                    <a:pt x="5059576" y="1932399"/>
                    <a:pt x="5057671" y="1924913"/>
                    <a:pt x="5057299" y="1917011"/>
                  </a:cubicBezTo>
                  <a:cubicBezTo>
                    <a:pt x="5065098" y="1917398"/>
                    <a:pt x="5072480" y="1919362"/>
                    <a:pt x="5079162" y="1922607"/>
                  </a:cubicBezTo>
                  <a:cubicBezTo>
                    <a:pt x="5072747" y="1927071"/>
                    <a:pt x="5067196" y="1932712"/>
                    <a:pt x="5062776" y="1939201"/>
                  </a:cubicBezTo>
                  <a:close/>
                  <a:moveTo>
                    <a:pt x="5052313" y="1911920"/>
                  </a:moveTo>
                  <a:cubicBezTo>
                    <a:pt x="5042148" y="1916609"/>
                    <a:pt x="5013514" y="1948577"/>
                    <a:pt x="4996949" y="1967716"/>
                  </a:cubicBezTo>
                  <a:cubicBezTo>
                    <a:pt x="4999360" y="1929676"/>
                    <a:pt x="5019273" y="1896398"/>
                    <a:pt x="5048607" y="1876142"/>
                  </a:cubicBezTo>
                  <a:cubicBezTo>
                    <a:pt x="5056153" y="1881024"/>
                    <a:pt x="5064234" y="1885102"/>
                    <a:pt x="5072762" y="1888257"/>
                  </a:cubicBezTo>
                  <a:cubicBezTo>
                    <a:pt x="5062627" y="1898362"/>
                    <a:pt x="5054575" y="1907232"/>
                    <a:pt x="5052313" y="1911920"/>
                  </a:cubicBezTo>
                  <a:close/>
                  <a:moveTo>
                    <a:pt x="5048607" y="1869549"/>
                  </a:moveTo>
                  <a:cubicBezTo>
                    <a:pt x="5019244" y="1849279"/>
                    <a:pt x="4999316" y="1815971"/>
                    <a:pt x="4996934" y="1777886"/>
                  </a:cubicBezTo>
                  <a:cubicBezTo>
                    <a:pt x="5015731" y="1799332"/>
                    <a:pt x="5042610" y="1828830"/>
                    <a:pt x="5052194" y="1833667"/>
                  </a:cubicBezTo>
                  <a:cubicBezTo>
                    <a:pt x="5054323" y="1838504"/>
                    <a:pt x="5062493" y="1847537"/>
                    <a:pt x="5072509" y="1857509"/>
                  </a:cubicBezTo>
                  <a:cubicBezTo>
                    <a:pt x="5064086" y="1860649"/>
                    <a:pt x="5056079" y="1864712"/>
                    <a:pt x="5048607" y="1869549"/>
                  </a:cubicBezTo>
                  <a:close/>
                  <a:moveTo>
                    <a:pt x="5051807" y="1713101"/>
                  </a:moveTo>
                  <a:cubicBezTo>
                    <a:pt x="5052432" y="1722611"/>
                    <a:pt x="5055096" y="1731556"/>
                    <a:pt x="5059383" y="1739503"/>
                  </a:cubicBezTo>
                  <a:cubicBezTo>
                    <a:pt x="5054456" y="1748626"/>
                    <a:pt x="5051658" y="1759089"/>
                    <a:pt x="5051658" y="1770206"/>
                  </a:cubicBezTo>
                  <a:cubicBezTo>
                    <a:pt x="5051658" y="1781324"/>
                    <a:pt x="5054456" y="1791786"/>
                    <a:pt x="5059383" y="1800910"/>
                  </a:cubicBezTo>
                  <a:cubicBezTo>
                    <a:pt x="5055126" y="1808798"/>
                    <a:pt x="5052462" y="1817698"/>
                    <a:pt x="5051822" y="1827148"/>
                  </a:cubicBezTo>
                  <a:cubicBezTo>
                    <a:pt x="5042952" y="1820332"/>
                    <a:pt x="5019065" y="1794852"/>
                    <a:pt x="4997559" y="1770191"/>
                  </a:cubicBezTo>
                  <a:cubicBezTo>
                    <a:pt x="5018991" y="1745248"/>
                    <a:pt x="5042922" y="1719605"/>
                    <a:pt x="5051807" y="1713101"/>
                  </a:cubicBezTo>
                  <a:close/>
                  <a:moveTo>
                    <a:pt x="5062806" y="1745129"/>
                  </a:moveTo>
                  <a:cubicBezTo>
                    <a:pt x="5070857" y="1756961"/>
                    <a:pt x="5082704" y="1765935"/>
                    <a:pt x="5096560" y="1770206"/>
                  </a:cubicBezTo>
                  <a:cubicBezTo>
                    <a:pt x="5082704" y="1774478"/>
                    <a:pt x="5070857" y="1783452"/>
                    <a:pt x="5062806" y="1795284"/>
                  </a:cubicBezTo>
                  <a:cubicBezTo>
                    <a:pt x="5059234" y="1787664"/>
                    <a:pt x="5057180" y="1779196"/>
                    <a:pt x="5057180" y="1770206"/>
                  </a:cubicBezTo>
                  <a:cubicBezTo>
                    <a:pt x="5057180" y="1761217"/>
                    <a:pt x="5059234" y="1752749"/>
                    <a:pt x="5062806" y="1745129"/>
                  </a:cubicBezTo>
                  <a:close/>
                  <a:moveTo>
                    <a:pt x="5062806" y="1806536"/>
                  </a:moveTo>
                  <a:cubicBezTo>
                    <a:pt x="5067226" y="1813039"/>
                    <a:pt x="5072792" y="1818665"/>
                    <a:pt x="5079207" y="1823130"/>
                  </a:cubicBezTo>
                  <a:cubicBezTo>
                    <a:pt x="5072509" y="1826389"/>
                    <a:pt x="5065127" y="1828339"/>
                    <a:pt x="5057329" y="1828711"/>
                  </a:cubicBezTo>
                  <a:cubicBezTo>
                    <a:pt x="5057701" y="1820808"/>
                    <a:pt x="5059621" y="1813322"/>
                    <a:pt x="5062806" y="1806536"/>
                  </a:cubicBezTo>
                  <a:close/>
                  <a:moveTo>
                    <a:pt x="5065827" y="1800910"/>
                  </a:moveTo>
                  <a:cubicBezTo>
                    <a:pt x="5075531" y="1784970"/>
                    <a:pt x="5092497" y="1774121"/>
                    <a:pt x="5112023" y="1773123"/>
                  </a:cubicBezTo>
                  <a:cubicBezTo>
                    <a:pt x="5111056" y="1792977"/>
                    <a:pt x="5100370" y="1810212"/>
                    <a:pt x="5084713" y="1820079"/>
                  </a:cubicBezTo>
                  <a:cubicBezTo>
                    <a:pt x="5077034" y="1815257"/>
                    <a:pt x="5070560" y="1808693"/>
                    <a:pt x="5065827" y="1800910"/>
                  </a:cubicBezTo>
                  <a:close/>
                  <a:moveTo>
                    <a:pt x="5114925" y="1788974"/>
                  </a:moveTo>
                  <a:cubicBezTo>
                    <a:pt x="5119167" y="1802993"/>
                    <a:pt x="5128007" y="1814974"/>
                    <a:pt x="5139675" y="1823115"/>
                  </a:cubicBezTo>
                  <a:cubicBezTo>
                    <a:pt x="5132160" y="1826761"/>
                    <a:pt x="5123795" y="1828860"/>
                    <a:pt x="5114925" y="1828860"/>
                  </a:cubicBezTo>
                  <a:cubicBezTo>
                    <a:pt x="5106055" y="1828860"/>
                    <a:pt x="5097691" y="1826761"/>
                    <a:pt x="5090175" y="1823115"/>
                  </a:cubicBezTo>
                  <a:cubicBezTo>
                    <a:pt x="5101843" y="1814974"/>
                    <a:pt x="5110684" y="1802978"/>
                    <a:pt x="5114925" y="1788974"/>
                  </a:cubicBezTo>
                  <a:close/>
                  <a:moveTo>
                    <a:pt x="5133291" y="1770206"/>
                  </a:moveTo>
                  <a:cubicBezTo>
                    <a:pt x="5147146" y="1765935"/>
                    <a:pt x="5158993" y="1756961"/>
                    <a:pt x="5167045" y="1745129"/>
                  </a:cubicBezTo>
                  <a:cubicBezTo>
                    <a:pt x="5170617" y="1752749"/>
                    <a:pt x="5172671" y="1761217"/>
                    <a:pt x="5172671" y="1770206"/>
                  </a:cubicBezTo>
                  <a:cubicBezTo>
                    <a:pt x="5172671" y="1779181"/>
                    <a:pt x="5170617" y="1787664"/>
                    <a:pt x="5167045" y="1795284"/>
                  </a:cubicBezTo>
                  <a:cubicBezTo>
                    <a:pt x="5158993" y="1783437"/>
                    <a:pt x="5147146" y="1774478"/>
                    <a:pt x="5133291" y="1770206"/>
                  </a:cubicBezTo>
                  <a:close/>
                  <a:moveTo>
                    <a:pt x="5114925" y="1751439"/>
                  </a:moveTo>
                  <a:cubicBezTo>
                    <a:pt x="5110684" y="1737419"/>
                    <a:pt x="5101843" y="1725439"/>
                    <a:pt x="5090175" y="1717298"/>
                  </a:cubicBezTo>
                  <a:cubicBezTo>
                    <a:pt x="5097691" y="1713652"/>
                    <a:pt x="5106055" y="1711553"/>
                    <a:pt x="5114925" y="1711553"/>
                  </a:cubicBezTo>
                  <a:cubicBezTo>
                    <a:pt x="5123795" y="1711553"/>
                    <a:pt x="5132160" y="1713652"/>
                    <a:pt x="5139675" y="1717298"/>
                  </a:cubicBezTo>
                  <a:cubicBezTo>
                    <a:pt x="5128007" y="1725439"/>
                    <a:pt x="5119152" y="1737419"/>
                    <a:pt x="5114925" y="1751439"/>
                  </a:cubicBezTo>
                  <a:close/>
                  <a:moveTo>
                    <a:pt x="5112008" y="1767289"/>
                  </a:moveTo>
                  <a:cubicBezTo>
                    <a:pt x="5092467" y="1766292"/>
                    <a:pt x="5075501" y="1755428"/>
                    <a:pt x="5065797" y="1739533"/>
                  </a:cubicBezTo>
                  <a:cubicBezTo>
                    <a:pt x="5070530" y="1731734"/>
                    <a:pt x="5076989" y="1725171"/>
                    <a:pt x="5084668" y="1720349"/>
                  </a:cubicBezTo>
                  <a:cubicBezTo>
                    <a:pt x="5100355" y="1730216"/>
                    <a:pt x="5111041" y="1747450"/>
                    <a:pt x="5112008" y="1767289"/>
                  </a:cubicBezTo>
                  <a:close/>
                  <a:moveTo>
                    <a:pt x="5062776" y="1733907"/>
                  </a:moveTo>
                  <a:cubicBezTo>
                    <a:pt x="5059576" y="1727106"/>
                    <a:pt x="5057671" y="1719620"/>
                    <a:pt x="5057299" y="1711717"/>
                  </a:cubicBezTo>
                  <a:cubicBezTo>
                    <a:pt x="5065098" y="1712104"/>
                    <a:pt x="5072480" y="1714068"/>
                    <a:pt x="5079162" y="1717313"/>
                  </a:cubicBezTo>
                  <a:cubicBezTo>
                    <a:pt x="5072747" y="1721778"/>
                    <a:pt x="5067196" y="1727403"/>
                    <a:pt x="5062776" y="1733907"/>
                  </a:cubicBezTo>
                  <a:close/>
                  <a:moveTo>
                    <a:pt x="5052313" y="1706627"/>
                  </a:moveTo>
                  <a:cubicBezTo>
                    <a:pt x="5042148" y="1711315"/>
                    <a:pt x="5013514" y="1743284"/>
                    <a:pt x="4996949" y="1762423"/>
                  </a:cubicBezTo>
                  <a:cubicBezTo>
                    <a:pt x="4999360" y="1724382"/>
                    <a:pt x="5019273" y="1691104"/>
                    <a:pt x="5048607" y="1670849"/>
                  </a:cubicBezTo>
                  <a:cubicBezTo>
                    <a:pt x="5056153" y="1675730"/>
                    <a:pt x="5064234" y="1679808"/>
                    <a:pt x="5072762" y="1682963"/>
                  </a:cubicBezTo>
                  <a:cubicBezTo>
                    <a:pt x="5062627" y="1693054"/>
                    <a:pt x="5054575" y="1701939"/>
                    <a:pt x="5052313" y="1706627"/>
                  </a:cubicBezTo>
                  <a:close/>
                  <a:moveTo>
                    <a:pt x="5048607" y="1664241"/>
                  </a:moveTo>
                  <a:cubicBezTo>
                    <a:pt x="5019244" y="1643985"/>
                    <a:pt x="4999316" y="1610663"/>
                    <a:pt x="4996934" y="1572577"/>
                  </a:cubicBezTo>
                  <a:cubicBezTo>
                    <a:pt x="5015731" y="1594024"/>
                    <a:pt x="5042610" y="1623521"/>
                    <a:pt x="5052194" y="1628358"/>
                  </a:cubicBezTo>
                  <a:cubicBezTo>
                    <a:pt x="5054323" y="1633195"/>
                    <a:pt x="5062493" y="1642229"/>
                    <a:pt x="5072509" y="1652200"/>
                  </a:cubicBezTo>
                  <a:cubicBezTo>
                    <a:pt x="5064086" y="1655341"/>
                    <a:pt x="5056079" y="1659419"/>
                    <a:pt x="5048607" y="1664241"/>
                  </a:cubicBezTo>
                  <a:close/>
                  <a:moveTo>
                    <a:pt x="5051807" y="1507807"/>
                  </a:moveTo>
                  <a:cubicBezTo>
                    <a:pt x="5052432" y="1517318"/>
                    <a:pt x="5055096" y="1526262"/>
                    <a:pt x="5059383" y="1534210"/>
                  </a:cubicBezTo>
                  <a:cubicBezTo>
                    <a:pt x="5054456" y="1543333"/>
                    <a:pt x="5051658" y="1553795"/>
                    <a:pt x="5051658" y="1564913"/>
                  </a:cubicBezTo>
                  <a:cubicBezTo>
                    <a:pt x="5051658" y="1576030"/>
                    <a:pt x="5054456" y="1586493"/>
                    <a:pt x="5059383" y="1595616"/>
                  </a:cubicBezTo>
                  <a:cubicBezTo>
                    <a:pt x="5055126" y="1603504"/>
                    <a:pt x="5052462" y="1612404"/>
                    <a:pt x="5051822" y="1621855"/>
                  </a:cubicBezTo>
                  <a:cubicBezTo>
                    <a:pt x="5042952" y="1615038"/>
                    <a:pt x="5019065" y="1589559"/>
                    <a:pt x="4997559" y="1564898"/>
                  </a:cubicBezTo>
                  <a:cubicBezTo>
                    <a:pt x="5018991" y="1539954"/>
                    <a:pt x="5042922" y="1514296"/>
                    <a:pt x="5051807" y="1507807"/>
                  </a:cubicBezTo>
                  <a:close/>
                  <a:moveTo>
                    <a:pt x="5062806" y="1539835"/>
                  </a:moveTo>
                  <a:cubicBezTo>
                    <a:pt x="5070857" y="1551667"/>
                    <a:pt x="5082704" y="1560641"/>
                    <a:pt x="5096560" y="1564913"/>
                  </a:cubicBezTo>
                  <a:cubicBezTo>
                    <a:pt x="5082704" y="1569184"/>
                    <a:pt x="5070857" y="1578158"/>
                    <a:pt x="5062806" y="1589991"/>
                  </a:cubicBezTo>
                  <a:cubicBezTo>
                    <a:pt x="5059234" y="1582370"/>
                    <a:pt x="5057180" y="1573902"/>
                    <a:pt x="5057180" y="1564913"/>
                  </a:cubicBezTo>
                  <a:cubicBezTo>
                    <a:pt x="5057180" y="1555924"/>
                    <a:pt x="5059234" y="1547440"/>
                    <a:pt x="5062806" y="1539835"/>
                  </a:cubicBezTo>
                  <a:close/>
                  <a:moveTo>
                    <a:pt x="5062806" y="1601242"/>
                  </a:moveTo>
                  <a:cubicBezTo>
                    <a:pt x="5067226" y="1607746"/>
                    <a:pt x="5072792" y="1613371"/>
                    <a:pt x="5079207" y="1617836"/>
                  </a:cubicBezTo>
                  <a:cubicBezTo>
                    <a:pt x="5072509" y="1621096"/>
                    <a:pt x="5065127" y="1623045"/>
                    <a:pt x="5057329" y="1623417"/>
                  </a:cubicBezTo>
                  <a:cubicBezTo>
                    <a:pt x="5057701" y="1615514"/>
                    <a:pt x="5059621" y="1608028"/>
                    <a:pt x="5062806" y="1601242"/>
                  </a:cubicBezTo>
                  <a:close/>
                  <a:moveTo>
                    <a:pt x="5065827" y="1595601"/>
                  </a:moveTo>
                  <a:cubicBezTo>
                    <a:pt x="5075531" y="1579662"/>
                    <a:pt x="5092497" y="1568812"/>
                    <a:pt x="5112023" y="1567815"/>
                  </a:cubicBezTo>
                  <a:cubicBezTo>
                    <a:pt x="5111056" y="1587669"/>
                    <a:pt x="5100370" y="1604918"/>
                    <a:pt x="5084713" y="1614770"/>
                  </a:cubicBezTo>
                  <a:cubicBezTo>
                    <a:pt x="5077034" y="1609963"/>
                    <a:pt x="5070560" y="1603400"/>
                    <a:pt x="5065827" y="1595601"/>
                  </a:cubicBezTo>
                  <a:close/>
                  <a:moveTo>
                    <a:pt x="5114925" y="1583665"/>
                  </a:moveTo>
                  <a:cubicBezTo>
                    <a:pt x="5119167" y="1597685"/>
                    <a:pt x="5128007" y="1609666"/>
                    <a:pt x="5139675" y="1617806"/>
                  </a:cubicBezTo>
                  <a:cubicBezTo>
                    <a:pt x="5132160" y="1621453"/>
                    <a:pt x="5123795" y="1623551"/>
                    <a:pt x="5114925" y="1623551"/>
                  </a:cubicBezTo>
                  <a:cubicBezTo>
                    <a:pt x="5106055" y="1623551"/>
                    <a:pt x="5097691" y="1621453"/>
                    <a:pt x="5090175" y="1617806"/>
                  </a:cubicBezTo>
                  <a:cubicBezTo>
                    <a:pt x="5101843" y="1609681"/>
                    <a:pt x="5110684" y="1597685"/>
                    <a:pt x="5114925" y="1583665"/>
                  </a:cubicBezTo>
                  <a:close/>
                  <a:moveTo>
                    <a:pt x="5133291" y="1564898"/>
                  </a:moveTo>
                  <a:cubicBezTo>
                    <a:pt x="5147146" y="1560627"/>
                    <a:pt x="5158993" y="1551652"/>
                    <a:pt x="5167045" y="1539820"/>
                  </a:cubicBezTo>
                  <a:cubicBezTo>
                    <a:pt x="5170617" y="1547440"/>
                    <a:pt x="5172671" y="1555909"/>
                    <a:pt x="5172671" y="1564898"/>
                  </a:cubicBezTo>
                  <a:cubicBezTo>
                    <a:pt x="5172671" y="1573887"/>
                    <a:pt x="5170617" y="1582356"/>
                    <a:pt x="5167045" y="1589976"/>
                  </a:cubicBezTo>
                  <a:cubicBezTo>
                    <a:pt x="5158993" y="1578144"/>
                    <a:pt x="5147146" y="1569170"/>
                    <a:pt x="5133291" y="1564898"/>
                  </a:cubicBezTo>
                  <a:close/>
                  <a:moveTo>
                    <a:pt x="5114925" y="1546146"/>
                  </a:moveTo>
                  <a:cubicBezTo>
                    <a:pt x="5110684" y="1532126"/>
                    <a:pt x="5101843" y="1520145"/>
                    <a:pt x="5090175" y="1512004"/>
                  </a:cubicBezTo>
                  <a:cubicBezTo>
                    <a:pt x="5097691" y="1508358"/>
                    <a:pt x="5106055" y="1506260"/>
                    <a:pt x="5114925" y="1506260"/>
                  </a:cubicBezTo>
                  <a:cubicBezTo>
                    <a:pt x="5123795" y="1506260"/>
                    <a:pt x="5132160" y="1508358"/>
                    <a:pt x="5139675" y="1512004"/>
                  </a:cubicBezTo>
                  <a:cubicBezTo>
                    <a:pt x="5128007" y="1520130"/>
                    <a:pt x="5119152" y="1532126"/>
                    <a:pt x="5114925" y="1546146"/>
                  </a:cubicBezTo>
                  <a:close/>
                  <a:moveTo>
                    <a:pt x="5112008" y="1561996"/>
                  </a:moveTo>
                  <a:cubicBezTo>
                    <a:pt x="5092467" y="1560999"/>
                    <a:pt x="5075501" y="1550134"/>
                    <a:pt x="5065797" y="1534239"/>
                  </a:cubicBezTo>
                  <a:cubicBezTo>
                    <a:pt x="5070530" y="1526441"/>
                    <a:pt x="5076989" y="1519877"/>
                    <a:pt x="5084668" y="1515055"/>
                  </a:cubicBezTo>
                  <a:cubicBezTo>
                    <a:pt x="5100355" y="1524908"/>
                    <a:pt x="5111041" y="1542157"/>
                    <a:pt x="5112008" y="1561996"/>
                  </a:cubicBezTo>
                  <a:close/>
                  <a:moveTo>
                    <a:pt x="5062776" y="1528614"/>
                  </a:moveTo>
                  <a:cubicBezTo>
                    <a:pt x="5059576" y="1521812"/>
                    <a:pt x="5057671" y="1514326"/>
                    <a:pt x="5057299" y="1506408"/>
                  </a:cubicBezTo>
                  <a:cubicBezTo>
                    <a:pt x="5065098" y="1506795"/>
                    <a:pt x="5072480" y="1508760"/>
                    <a:pt x="5079162" y="1512004"/>
                  </a:cubicBezTo>
                  <a:cubicBezTo>
                    <a:pt x="5072747" y="1516469"/>
                    <a:pt x="5067196" y="1522110"/>
                    <a:pt x="5062776" y="1528614"/>
                  </a:cubicBezTo>
                  <a:close/>
                  <a:moveTo>
                    <a:pt x="5052313" y="1501334"/>
                  </a:moveTo>
                  <a:cubicBezTo>
                    <a:pt x="5042148" y="1506022"/>
                    <a:pt x="5013514" y="1537990"/>
                    <a:pt x="4996949" y="1557129"/>
                  </a:cubicBezTo>
                  <a:cubicBezTo>
                    <a:pt x="4999360" y="1519089"/>
                    <a:pt x="5019273" y="1485811"/>
                    <a:pt x="5048607" y="1465555"/>
                  </a:cubicBezTo>
                  <a:cubicBezTo>
                    <a:pt x="5056153" y="1470437"/>
                    <a:pt x="5064234" y="1474515"/>
                    <a:pt x="5072762" y="1477670"/>
                  </a:cubicBezTo>
                  <a:cubicBezTo>
                    <a:pt x="5062627" y="1487760"/>
                    <a:pt x="5054575" y="1496631"/>
                    <a:pt x="5052313" y="1501334"/>
                  </a:cubicBezTo>
                  <a:close/>
                  <a:moveTo>
                    <a:pt x="5048607" y="1458947"/>
                  </a:moveTo>
                  <a:cubicBezTo>
                    <a:pt x="5019244" y="1438692"/>
                    <a:pt x="4999316" y="1405369"/>
                    <a:pt x="4996934" y="1367299"/>
                  </a:cubicBezTo>
                  <a:cubicBezTo>
                    <a:pt x="5015731" y="1388745"/>
                    <a:pt x="5042610" y="1418243"/>
                    <a:pt x="5052194" y="1423080"/>
                  </a:cubicBezTo>
                  <a:cubicBezTo>
                    <a:pt x="5054323" y="1427917"/>
                    <a:pt x="5062493" y="1436951"/>
                    <a:pt x="5072509" y="1446922"/>
                  </a:cubicBezTo>
                  <a:cubicBezTo>
                    <a:pt x="5064086" y="1450047"/>
                    <a:pt x="5056079" y="1454110"/>
                    <a:pt x="5048607" y="1458947"/>
                  </a:cubicBezTo>
                  <a:close/>
                  <a:moveTo>
                    <a:pt x="5051807" y="1302514"/>
                  </a:moveTo>
                  <a:cubicBezTo>
                    <a:pt x="5052432" y="1312024"/>
                    <a:pt x="5055096" y="1320969"/>
                    <a:pt x="5059383" y="1328916"/>
                  </a:cubicBezTo>
                  <a:cubicBezTo>
                    <a:pt x="5054456" y="1338039"/>
                    <a:pt x="5051658" y="1348502"/>
                    <a:pt x="5051658" y="1359619"/>
                  </a:cubicBezTo>
                  <a:cubicBezTo>
                    <a:pt x="5051658" y="1370737"/>
                    <a:pt x="5054456" y="1381200"/>
                    <a:pt x="5059383" y="1390323"/>
                  </a:cubicBezTo>
                  <a:cubicBezTo>
                    <a:pt x="5055126" y="1398211"/>
                    <a:pt x="5052462" y="1407110"/>
                    <a:pt x="5051822" y="1416561"/>
                  </a:cubicBezTo>
                  <a:cubicBezTo>
                    <a:pt x="5042952" y="1409745"/>
                    <a:pt x="5019065" y="1384265"/>
                    <a:pt x="4997559" y="1359605"/>
                  </a:cubicBezTo>
                  <a:cubicBezTo>
                    <a:pt x="5018991" y="1334661"/>
                    <a:pt x="5042922" y="1309003"/>
                    <a:pt x="5051807" y="1302514"/>
                  </a:cubicBezTo>
                  <a:close/>
                  <a:moveTo>
                    <a:pt x="5062806" y="1334527"/>
                  </a:moveTo>
                  <a:cubicBezTo>
                    <a:pt x="5070857" y="1346359"/>
                    <a:pt x="5082704" y="1355333"/>
                    <a:pt x="5096560" y="1359605"/>
                  </a:cubicBezTo>
                  <a:cubicBezTo>
                    <a:pt x="5082704" y="1363876"/>
                    <a:pt x="5070857" y="1372850"/>
                    <a:pt x="5062806" y="1384682"/>
                  </a:cubicBezTo>
                  <a:cubicBezTo>
                    <a:pt x="5059234" y="1377062"/>
                    <a:pt x="5057180" y="1368594"/>
                    <a:pt x="5057180" y="1359605"/>
                  </a:cubicBezTo>
                  <a:cubicBezTo>
                    <a:pt x="5057180" y="1350630"/>
                    <a:pt x="5059234" y="1342147"/>
                    <a:pt x="5062806" y="1334527"/>
                  </a:cubicBezTo>
                  <a:close/>
                  <a:moveTo>
                    <a:pt x="5062806" y="1395933"/>
                  </a:moveTo>
                  <a:cubicBezTo>
                    <a:pt x="5067226" y="1402437"/>
                    <a:pt x="5072792" y="1408063"/>
                    <a:pt x="5079207" y="1412528"/>
                  </a:cubicBezTo>
                  <a:cubicBezTo>
                    <a:pt x="5072509" y="1415787"/>
                    <a:pt x="5065127" y="1417737"/>
                    <a:pt x="5057329" y="1418109"/>
                  </a:cubicBezTo>
                  <a:cubicBezTo>
                    <a:pt x="5057701" y="1410221"/>
                    <a:pt x="5059621" y="1402735"/>
                    <a:pt x="5062806" y="1395933"/>
                  </a:cubicBezTo>
                  <a:close/>
                  <a:moveTo>
                    <a:pt x="5065827" y="1390308"/>
                  </a:moveTo>
                  <a:cubicBezTo>
                    <a:pt x="5075531" y="1374368"/>
                    <a:pt x="5092497" y="1363519"/>
                    <a:pt x="5112023" y="1362522"/>
                  </a:cubicBezTo>
                  <a:cubicBezTo>
                    <a:pt x="5111056" y="1382375"/>
                    <a:pt x="5100370" y="1399624"/>
                    <a:pt x="5084713" y="1409477"/>
                  </a:cubicBezTo>
                  <a:cubicBezTo>
                    <a:pt x="5077034" y="1404670"/>
                    <a:pt x="5070560" y="1398106"/>
                    <a:pt x="5065827" y="1390308"/>
                  </a:cubicBezTo>
                  <a:close/>
                  <a:moveTo>
                    <a:pt x="5114925" y="1378372"/>
                  </a:moveTo>
                  <a:cubicBezTo>
                    <a:pt x="5119167" y="1392391"/>
                    <a:pt x="5128007" y="1404372"/>
                    <a:pt x="5139675" y="1412513"/>
                  </a:cubicBezTo>
                  <a:cubicBezTo>
                    <a:pt x="5132160" y="1416159"/>
                    <a:pt x="5123795" y="1418258"/>
                    <a:pt x="5114925" y="1418258"/>
                  </a:cubicBezTo>
                  <a:cubicBezTo>
                    <a:pt x="5106055" y="1418258"/>
                    <a:pt x="5097691" y="1416159"/>
                    <a:pt x="5090175" y="1412513"/>
                  </a:cubicBezTo>
                  <a:cubicBezTo>
                    <a:pt x="5101843" y="1404372"/>
                    <a:pt x="5110684" y="1392391"/>
                    <a:pt x="5114925" y="1378372"/>
                  </a:cubicBezTo>
                  <a:close/>
                  <a:moveTo>
                    <a:pt x="5133291" y="1359605"/>
                  </a:moveTo>
                  <a:cubicBezTo>
                    <a:pt x="5147146" y="1355333"/>
                    <a:pt x="5158993" y="1346359"/>
                    <a:pt x="5167045" y="1334527"/>
                  </a:cubicBezTo>
                  <a:cubicBezTo>
                    <a:pt x="5170617" y="1342147"/>
                    <a:pt x="5172671" y="1350615"/>
                    <a:pt x="5172671" y="1359605"/>
                  </a:cubicBezTo>
                  <a:cubicBezTo>
                    <a:pt x="5172671" y="1368579"/>
                    <a:pt x="5170617" y="1377062"/>
                    <a:pt x="5167045" y="1384682"/>
                  </a:cubicBezTo>
                  <a:cubicBezTo>
                    <a:pt x="5158993" y="1372850"/>
                    <a:pt x="5147146" y="1363876"/>
                    <a:pt x="5133291" y="1359605"/>
                  </a:cubicBezTo>
                  <a:close/>
                  <a:moveTo>
                    <a:pt x="5114925" y="1340837"/>
                  </a:moveTo>
                  <a:cubicBezTo>
                    <a:pt x="5110684" y="1326818"/>
                    <a:pt x="5101843" y="1314837"/>
                    <a:pt x="5090175" y="1306696"/>
                  </a:cubicBezTo>
                  <a:cubicBezTo>
                    <a:pt x="5097691" y="1303050"/>
                    <a:pt x="5106055" y="1300951"/>
                    <a:pt x="5114925" y="1300951"/>
                  </a:cubicBezTo>
                  <a:cubicBezTo>
                    <a:pt x="5123795" y="1300951"/>
                    <a:pt x="5132160" y="1303050"/>
                    <a:pt x="5139675" y="1306696"/>
                  </a:cubicBezTo>
                  <a:cubicBezTo>
                    <a:pt x="5128007" y="1314837"/>
                    <a:pt x="5119152" y="1326818"/>
                    <a:pt x="5114925" y="1340837"/>
                  </a:cubicBezTo>
                  <a:close/>
                  <a:moveTo>
                    <a:pt x="5112008" y="1356688"/>
                  </a:moveTo>
                  <a:cubicBezTo>
                    <a:pt x="5092467" y="1355690"/>
                    <a:pt x="5075501" y="1344826"/>
                    <a:pt x="5065797" y="1328931"/>
                  </a:cubicBezTo>
                  <a:cubicBezTo>
                    <a:pt x="5070530" y="1321132"/>
                    <a:pt x="5076989" y="1314569"/>
                    <a:pt x="5084668" y="1309747"/>
                  </a:cubicBezTo>
                  <a:cubicBezTo>
                    <a:pt x="5100355" y="1319614"/>
                    <a:pt x="5111041" y="1336849"/>
                    <a:pt x="5112008" y="1356688"/>
                  </a:cubicBezTo>
                  <a:close/>
                  <a:moveTo>
                    <a:pt x="5062776" y="1323305"/>
                  </a:moveTo>
                  <a:cubicBezTo>
                    <a:pt x="5059576" y="1316504"/>
                    <a:pt x="5057671" y="1309018"/>
                    <a:pt x="5057299" y="1301100"/>
                  </a:cubicBezTo>
                  <a:cubicBezTo>
                    <a:pt x="5065098" y="1301487"/>
                    <a:pt x="5072480" y="1303452"/>
                    <a:pt x="5079162" y="1306696"/>
                  </a:cubicBezTo>
                  <a:cubicBezTo>
                    <a:pt x="5072747" y="1311176"/>
                    <a:pt x="5067196" y="1316816"/>
                    <a:pt x="5062776" y="1323305"/>
                  </a:cubicBezTo>
                  <a:close/>
                  <a:moveTo>
                    <a:pt x="5052313" y="1296025"/>
                  </a:moveTo>
                  <a:cubicBezTo>
                    <a:pt x="5042148" y="1300713"/>
                    <a:pt x="5013514" y="1332696"/>
                    <a:pt x="4996949" y="1351836"/>
                  </a:cubicBezTo>
                  <a:cubicBezTo>
                    <a:pt x="4999360" y="1313795"/>
                    <a:pt x="5019273" y="1280517"/>
                    <a:pt x="5048607" y="1260262"/>
                  </a:cubicBezTo>
                  <a:cubicBezTo>
                    <a:pt x="5056153" y="1265143"/>
                    <a:pt x="5064234" y="1269221"/>
                    <a:pt x="5072762" y="1272376"/>
                  </a:cubicBezTo>
                  <a:cubicBezTo>
                    <a:pt x="5062627" y="1282467"/>
                    <a:pt x="5054575" y="1291337"/>
                    <a:pt x="5052313" y="1296025"/>
                  </a:cubicBezTo>
                  <a:close/>
                  <a:moveTo>
                    <a:pt x="5048607" y="1253654"/>
                  </a:moveTo>
                  <a:cubicBezTo>
                    <a:pt x="5019244" y="1233398"/>
                    <a:pt x="4999316" y="1200076"/>
                    <a:pt x="4996934" y="1162005"/>
                  </a:cubicBezTo>
                  <a:cubicBezTo>
                    <a:pt x="5015731" y="1183451"/>
                    <a:pt x="5042610" y="1212949"/>
                    <a:pt x="5052194" y="1217786"/>
                  </a:cubicBezTo>
                  <a:cubicBezTo>
                    <a:pt x="5054323" y="1222623"/>
                    <a:pt x="5062493" y="1231657"/>
                    <a:pt x="5072509" y="1241628"/>
                  </a:cubicBezTo>
                  <a:cubicBezTo>
                    <a:pt x="5064086" y="1244754"/>
                    <a:pt x="5056079" y="1248817"/>
                    <a:pt x="5048607" y="1253654"/>
                  </a:cubicBezTo>
                  <a:close/>
                  <a:moveTo>
                    <a:pt x="5051807" y="1097206"/>
                  </a:moveTo>
                  <a:cubicBezTo>
                    <a:pt x="5052432" y="1106716"/>
                    <a:pt x="5055096" y="1115660"/>
                    <a:pt x="5059383" y="1123608"/>
                  </a:cubicBezTo>
                  <a:cubicBezTo>
                    <a:pt x="5054456" y="1132731"/>
                    <a:pt x="5051658" y="1143193"/>
                    <a:pt x="5051658" y="1154311"/>
                  </a:cubicBezTo>
                  <a:cubicBezTo>
                    <a:pt x="5051658" y="1165429"/>
                    <a:pt x="5054456" y="1175891"/>
                    <a:pt x="5059383" y="1185014"/>
                  </a:cubicBezTo>
                  <a:cubicBezTo>
                    <a:pt x="5055126" y="1192902"/>
                    <a:pt x="5052462" y="1201802"/>
                    <a:pt x="5051822" y="1211253"/>
                  </a:cubicBezTo>
                  <a:cubicBezTo>
                    <a:pt x="5042952" y="1204436"/>
                    <a:pt x="5019065" y="1178957"/>
                    <a:pt x="4997559" y="1154296"/>
                  </a:cubicBezTo>
                  <a:cubicBezTo>
                    <a:pt x="5018991" y="1129368"/>
                    <a:pt x="5042922" y="1103710"/>
                    <a:pt x="5051807" y="1097206"/>
                  </a:cubicBezTo>
                  <a:close/>
                  <a:moveTo>
                    <a:pt x="5062806" y="1129233"/>
                  </a:moveTo>
                  <a:cubicBezTo>
                    <a:pt x="5070857" y="1141065"/>
                    <a:pt x="5082704" y="1150040"/>
                    <a:pt x="5096560" y="1154311"/>
                  </a:cubicBezTo>
                  <a:cubicBezTo>
                    <a:pt x="5082704" y="1158582"/>
                    <a:pt x="5070857" y="1167557"/>
                    <a:pt x="5062806" y="1179388"/>
                  </a:cubicBezTo>
                  <a:cubicBezTo>
                    <a:pt x="5059234" y="1171769"/>
                    <a:pt x="5057180" y="1163300"/>
                    <a:pt x="5057180" y="1154311"/>
                  </a:cubicBezTo>
                  <a:cubicBezTo>
                    <a:pt x="5057180" y="1145337"/>
                    <a:pt x="5059234" y="1136853"/>
                    <a:pt x="5062806" y="1129233"/>
                  </a:cubicBezTo>
                  <a:close/>
                  <a:moveTo>
                    <a:pt x="5062806" y="1190640"/>
                  </a:moveTo>
                  <a:cubicBezTo>
                    <a:pt x="5067226" y="1197144"/>
                    <a:pt x="5072792" y="1202769"/>
                    <a:pt x="5079207" y="1207234"/>
                  </a:cubicBezTo>
                  <a:cubicBezTo>
                    <a:pt x="5072509" y="1210494"/>
                    <a:pt x="5065127" y="1212443"/>
                    <a:pt x="5057329" y="1212830"/>
                  </a:cubicBezTo>
                  <a:cubicBezTo>
                    <a:pt x="5057701" y="1204913"/>
                    <a:pt x="5059621" y="1197427"/>
                    <a:pt x="5062806" y="1190640"/>
                  </a:cubicBezTo>
                  <a:close/>
                  <a:moveTo>
                    <a:pt x="5065827" y="1185014"/>
                  </a:moveTo>
                  <a:cubicBezTo>
                    <a:pt x="5075531" y="1169075"/>
                    <a:pt x="5092497" y="1158225"/>
                    <a:pt x="5112023" y="1157228"/>
                  </a:cubicBezTo>
                  <a:cubicBezTo>
                    <a:pt x="5111056" y="1177082"/>
                    <a:pt x="5100370" y="1194331"/>
                    <a:pt x="5084713" y="1204183"/>
                  </a:cubicBezTo>
                  <a:cubicBezTo>
                    <a:pt x="5077034" y="1199376"/>
                    <a:pt x="5070560" y="1192798"/>
                    <a:pt x="5065827" y="1185014"/>
                  </a:cubicBezTo>
                  <a:close/>
                  <a:moveTo>
                    <a:pt x="5114925" y="1173078"/>
                  </a:moveTo>
                  <a:cubicBezTo>
                    <a:pt x="5119167" y="1187098"/>
                    <a:pt x="5128007" y="1199078"/>
                    <a:pt x="5139675" y="1207219"/>
                  </a:cubicBezTo>
                  <a:cubicBezTo>
                    <a:pt x="5132160" y="1210866"/>
                    <a:pt x="5123795" y="1212964"/>
                    <a:pt x="5114925" y="1212964"/>
                  </a:cubicBezTo>
                  <a:cubicBezTo>
                    <a:pt x="5106055" y="1212964"/>
                    <a:pt x="5097691" y="1210866"/>
                    <a:pt x="5090175" y="1207219"/>
                  </a:cubicBezTo>
                  <a:cubicBezTo>
                    <a:pt x="5101843" y="1199078"/>
                    <a:pt x="5110684" y="1187098"/>
                    <a:pt x="5114925" y="1173078"/>
                  </a:cubicBezTo>
                  <a:close/>
                  <a:moveTo>
                    <a:pt x="5133291" y="1154311"/>
                  </a:moveTo>
                  <a:cubicBezTo>
                    <a:pt x="5147146" y="1150040"/>
                    <a:pt x="5158993" y="1141065"/>
                    <a:pt x="5167045" y="1129233"/>
                  </a:cubicBezTo>
                  <a:cubicBezTo>
                    <a:pt x="5170617" y="1136853"/>
                    <a:pt x="5172671" y="1145322"/>
                    <a:pt x="5172671" y="1154311"/>
                  </a:cubicBezTo>
                  <a:cubicBezTo>
                    <a:pt x="5172671" y="1163285"/>
                    <a:pt x="5170617" y="1171769"/>
                    <a:pt x="5167045" y="1179388"/>
                  </a:cubicBezTo>
                  <a:cubicBezTo>
                    <a:pt x="5158993" y="1167557"/>
                    <a:pt x="5147146" y="1158582"/>
                    <a:pt x="5133291" y="1154311"/>
                  </a:cubicBezTo>
                  <a:close/>
                  <a:moveTo>
                    <a:pt x="5114925" y="1135544"/>
                  </a:moveTo>
                  <a:cubicBezTo>
                    <a:pt x="5110684" y="1121524"/>
                    <a:pt x="5101843" y="1109544"/>
                    <a:pt x="5090175" y="1101403"/>
                  </a:cubicBezTo>
                  <a:cubicBezTo>
                    <a:pt x="5097691" y="1097756"/>
                    <a:pt x="5106055" y="1095658"/>
                    <a:pt x="5114925" y="1095658"/>
                  </a:cubicBezTo>
                  <a:cubicBezTo>
                    <a:pt x="5123795" y="1095658"/>
                    <a:pt x="5132160" y="1097756"/>
                    <a:pt x="5139675" y="1101403"/>
                  </a:cubicBezTo>
                  <a:cubicBezTo>
                    <a:pt x="5128007" y="1109544"/>
                    <a:pt x="5119152" y="1121524"/>
                    <a:pt x="5114925" y="1135544"/>
                  </a:cubicBezTo>
                  <a:close/>
                  <a:moveTo>
                    <a:pt x="5112008" y="1151394"/>
                  </a:moveTo>
                  <a:cubicBezTo>
                    <a:pt x="5092467" y="1150397"/>
                    <a:pt x="5075501" y="1139532"/>
                    <a:pt x="5065797" y="1123638"/>
                  </a:cubicBezTo>
                  <a:cubicBezTo>
                    <a:pt x="5070530" y="1115839"/>
                    <a:pt x="5076989" y="1109276"/>
                    <a:pt x="5084668" y="1104454"/>
                  </a:cubicBezTo>
                  <a:cubicBezTo>
                    <a:pt x="5100355" y="1114321"/>
                    <a:pt x="5111041" y="1131555"/>
                    <a:pt x="5112008" y="1151394"/>
                  </a:cubicBezTo>
                  <a:close/>
                  <a:moveTo>
                    <a:pt x="5062776" y="1118012"/>
                  </a:moveTo>
                  <a:cubicBezTo>
                    <a:pt x="5059576" y="1111210"/>
                    <a:pt x="5057671" y="1103724"/>
                    <a:pt x="5057299" y="1095807"/>
                  </a:cubicBezTo>
                  <a:cubicBezTo>
                    <a:pt x="5065098" y="1096194"/>
                    <a:pt x="5072480" y="1098158"/>
                    <a:pt x="5079162" y="1101403"/>
                  </a:cubicBezTo>
                  <a:cubicBezTo>
                    <a:pt x="5072747" y="1105882"/>
                    <a:pt x="5067196" y="1111508"/>
                    <a:pt x="5062776" y="1118012"/>
                  </a:cubicBezTo>
                  <a:close/>
                  <a:moveTo>
                    <a:pt x="5052313" y="1090731"/>
                  </a:moveTo>
                  <a:cubicBezTo>
                    <a:pt x="5042148" y="1095420"/>
                    <a:pt x="5013514" y="1127403"/>
                    <a:pt x="4996949" y="1146542"/>
                  </a:cubicBezTo>
                  <a:cubicBezTo>
                    <a:pt x="4999360" y="1108502"/>
                    <a:pt x="5019273" y="1075224"/>
                    <a:pt x="5048607" y="1054968"/>
                  </a:cubicBezTo>
                  <a:cubicBezTo>
                    <a:pt x="5056153" y="1059850"/>
                    <a:pt x="5064234" y="1063927"/>
                    <a:pt x="5072762" y="1067083"/>
                  </a:cubicBezTo>
                  <a:cubicBezTo>
                    <a:pt x="5062627" y="1077173"/>
                    <a:pt x="5054575" y="1086044"/>
                    <a:pt x="5052313" y="1090731"/>
                  </a:cubicBezTo>
                  <a:close/>
                  <a:moveTo>
                    <a:pt x="5048607" y="1048360"/>
                  </a:moveTo>
                  <a:cubicBezTo>
                    <a:pt x="5019244" y="1028105"/>
                    <a:pt x="4999316" y="994782"/>
                    <a:pt x="4996934" y="956697"/>
                  </a:cubicBezTo>
                  <a:cubicBezTo>
                    <a:pt x="5015731" y="978143"/>
                    <a:pt x="5042610" y="1007641"/>
                    <a:pt x="5052194" y="1012478"/>
                  </a:cubicBezTo>
                  <a:cubicBezTo>
                    <a:pt x="5054323" y="1017315"/>
                    <a:pt x="5062493" y="1026348"/>
                    <a:pt x="5072509" y="1036320"/>
                  </a:cubicBezTo>
                  <a:cubicBezTo>
                    <a:pt x="5064086" y="1039460"/>
                    <a:pt x="5056079" y="1043523"/>
                    <a:pt x="5048607" y="1048360"/>
                  </a:cubicBezTo>
                  <a:close/>
                  <a:moveTo>
                    <a:pt x="5051807" y="891912"/>
                  </a:moveTo>
                  <a:cubicBezTo>
                    <a:pt x="5052432" y="901422"/>
                    <a:pt x="5055096" y="910367"/>
                    <a:pt x="5059383" y="918314"/>
                  </a:cubicBezTo>
                  <a:cubicBezTo>
                    <a:pt x="5054456" y="927437"/>
                    <a:pt x="5051658" y="937900"/>
                    <a:pt x="5051658" y="949017"/>
                  </a:cubicBezTo>
                  <a:cubicBezTo>
                    <a:pt x="5051658" y="960135"/>
                    <a:pt x="5054456" y="970597"/>
                    <a:pt x="5059383" y="979721"/>
                  </a:cubicBezTo>
                  <a:cubicBezTo>
                    <a:pt x="5055126" y="987609"/>
                    <a:pt x="5052462" y="996509"/>
                    <a:pt x="5051822" y="1005959"/>
                  </a:cubicBezTo>
                  <a:cubicBezTo>
                    <a:pt x="5042952" y="999143"/>
                    <a:pt x="5019065" y="973663"/>
                    <a:pt x="4997559" y="949002"/>
                  </a:cubicBezTo>
                  <a:cubicBezTo>
                    <a:pt x="5018991" y="924059"/>
                    <a:pt x="5042922" y="898416"/>
                    <a:pt x="5051807" y="891912"/>
                  </a:cubicBezTo>
                  <a:close/>
                  <a:moveTo>
                    <a:pt x="5062806" y="923940"/>
                  </a:moveTo>
                  <a:cubicBezTo>
                    <a:pt x="5070857" y="935772"/>
                    <a:pt x="5082704" y="944746"/>
                    <a:pt x="5096560" y="949017"/>
                  </a:cubicBezTo>
                  <a:cubicBezTo>
                    <a:pt x="5082704" y="953289"/>
                    <a:pt x="5070857" y="962263"/>
                    <a:pt x="5062806" y="974095"/>
                  </a:cubicBezTo>
                  <a:cubicBezTo>
                    <a:pt x="5059234" y="966475"/>
                    <a:pt x="5057180" y="958007"/>
                    <a:pt x="5057180" y="949017"/>
                  </a:cubicBezTo>
                  <a:cubicBezTo>
                    <a:pt x="5057180" y="940028"/>
                    <a:pt x="5059234" y="931560"/>
                    <a:pt x="5062806" y="923940"/>
                  </a:cubicBezTo>
                  <a:close/>
                  <a:moveTo>
                    <a:pt x="5062806" y="985347"/>
                  </a:moveTo>
                  <a:cubicBezTo>
                    <a:pt x="5067226" y="991850"/>
                    <a:pt x="5072792" y="997476"/>
                    <a:pt x="5079207" y="1001941"/>
                  </a:cubicBezTo>
                  <a:cubicBezTo>
                    <a:pt x="5072509" y="1005200"/>
                    <a:pt x="5065127" y="1007150"/>
                    <a:pt x="5057329" y="1007537"/>
                  </a:cubicBezTo>
                  <a:cubicBezTo>
                    <a:pt x="5057701" y="999619"/>
                    <a:pt x="5059621" y="992133"/>
                    <a:pt x="5062806" y="985347"/>
                  </a:cubicBezTo>
                  <a:close/>
                  <a:moveTo>
                    <a:pt x="5065827" y="979721"/>
                  </a:moveTo>
                  <a:cubicBezTo>
                    <a:pt x="5075531" y="963781"/>
                    <a:pt x="5092497" y="952932"/>
                    <a:pt x="5112023" y="951934"/>
                  </a:cubicBezTo>
                  <a:cubicBezTo>
                    <a:pt x="5111056" y="971788"/>
                    <a:pt x="5100370" y="989037"/>
                    <a:pt x="5084713" y="998890"/>
                  </a:cubicBezTo>
                  <a:cubicBezTo>
                    <a:pt x="5077034" y="994068"/>
                    <a:pt x="5070560" y="987504"/>
                    <a:pt x="5065827" y="979721"/>
                  </a:cubicBezTo>
                  <a:close/>
                  <a:moveTo>
                    <a:pt x="5114925" y="967785"/>
                  </a:moveTo>
                  <a:cubicBezTo>
                    <a:pt x="5119167" y="981804"/>
                    <a:pt x="5128007" y="993785"/>
                    <a:pt x="5139675" y="1001926"/>
                  </a:cubicBezTo>
                  <a:cubicBezTo>
                    <a:pt x="5132160" y="1005572"/>
                    <a:pt x="5123795" y="1007671"/>
                    <a:pt x="5114925" y="1007671"/>
                  </a:cubicBezTo>
                  <a:cubicBezTo>
                    <a:pt x="5106055" y="1007671"/>
                    <a:pt x="5097691" y="1005572"/>
                    <a:pt x="5090175" y="1001926"/>
                  </a:cubicBezTo>
                  <a:cubicBezTo>
                    <a:pt x="5101843" y="993785"/>
                    <a:pt x="5110684" y="981789"/>
                    <a:pt x="5114925" y="967785"/>
                  </a:cubicBezTo>
                  <a:close/>
                  <a:moveTo>
                    <a:pt x="5133291" y="949017"/>
                  </a:moveTo>
                  <a:cubicBezTo>
                    <a:pt x="5147146" y="944746"/>
                    <a:pt x="5158993" y="935772"/>
                    <a:pt x="5167045" y="923940"/>
                  </a:cubicBezTo>
                  <a:cubicBezTo>
                    <a:pt x="5170617" y="931560"/>
                    <a:pt x="5172671" y="940028"/>
                    <a:pt x="5172671" y="949017"/>
                  </a:cubicBezTo>
                  <a:cubicBezTo>
                    <a:pt x="5172671" y="957992"/>
                    <a:pt x="5170617" y="966475"/>
                    <a:pt x="5167045" y="974095"/>
                  </a:cubicBezTo>
                  <a:cubicBezTo>
                    <a:pt x="5158993" y="962248"/>
                    <a:pt x="5147146" y="953289"/>
                    <a:pt x="5133291" y="949017"/>
                  </a:cubicBezTo>
                  <a:close/>
                  <a:moveTo>
                    <a:pt x="5114925" y="930250"/>
                  </a:moveTo>
                  <a:cubicBezTo>
                    <a:pt x="5110684" y="916230"/>
                    <a:pt x="5101843" y="904250"/>
                    <a:pt x="5090175" y="896109"/>
                  </a:cubicBezTo>
                  <a:cubicBezTo>
                    <a:pt x="5097691" y="892463"/>
                    <a:pt x="5106055" y="890364"/>
                    <a:pt x="5114925" y="890364"/>
                  </a:cubicBezTo>
                  <a:cubicBezTo>
                    <a:pt x="5123795" y="890364"/>
                    <a:pt x="5132160" y="892463"/>
                    <a:pt x="5139675" y="896109"/>
                  </a:cubicBezTo>
                  <a:cubicBezTo>
                    <a:pt x="5128007" y="904250"/>
                    <a:pt x="5119152" y="916230"/>
                    <a:pt x="5114925" y="930250"/>
                  </a:cubicBezTo>
                  <a:close/>
                  <a:moveTo>
                    <a:pt x="5112008" y="946100"/>
                  </a:moveTo>
                  <a:cubicBezTo>
                    <a:pt x="5092467" y="945103"/>
                    <a:pt x="5075501" y="934239"/>
                    <a:pt x="5065797" y="918344"/>
                  </a:cubicBezTo>
                  <a:cubicBezTo>
                    <a:pt x="5070530" y="910545"/>
                    <a:pt x="5076989" y="903982"/>
                    <a:pt x="5084668" y="899160"/>
                  </a:cubicBezTo>
                  <a:cubicBezTo>
                    <a:pt x="5100355" y="909012"/>
                    <a:pt x="5111041" y="926261"/>
                    <a:pt x="5112008" y="946100"/>
                  </a:cubicBezTo>
                  <a:close/>
                  <a:moveTo>
                    <a:pt x="5062776" y="912718"/>
                  </a:moveTo>
                  <a:cubicBezTo>
                    <a:pt x="5059576" y="905917"/>
                    <a:pt x="5057671" y="898431"/>
                    <a:pt x="5057299" y="890513"/>
                  </a:cubicBezTo>
                  <a:cubicBezTo>
                    <a:pt x="5065098" y="890900"/>
                    <a:pt x="5072480" y="892864"/>
                    <a:pt x="5079162" y="896109"/>
                  </a:cubicBezTo>
                  <a:cubicBezTo>
                    <a:pt x="5072747" y="900574"/>
                    <a:pt x="5067196" y="906214"/>
                    <a:pt x="5062776" y="912718"/>
                  </a:cubicBezTo>
                  <a:close/>
                  <a:moveTo>
                    <a:pt x="5052313" y="885438"/>
                  </a:moveTo>
                  <a:cubicBezTo>
                    <a:pt x="5042148" y="890126"/>
                    <a:pt x="5013514" y="922109"/>
                    <a:pt x="4996949" y="941249"/>
                  </a:cubicBezTo>
                  <a:cubicBezTo>
                    <a:pt x="4999360" y="903208"/>
                    <a:pt x="5019273" y="869930"/>
                    <a:pt x="5048607" y="849675"/>
                  </a:cubicBezTo>
                  <a:cubicBezTo>
                    <a:pt x="5056153" y="854556"/>
                    <a:pt x="5064234" y="858634"/>
                    <a:pt x="5072762" y="861789"/>
                  </a:cubicBezTo>
                  <a:cubicBezTo>
                    <a:pt x="5062627" y="871865"/>
                    <a:pt x="5054575" y="880735"/>
                    <a:pt x="5052313" y="885438"/>
                  </a:cubicBezTo>
                  <a:close/>
                  <a:moveTo>
                    <a:pt x="5048607" y="843052"/>
                  </a:moveTo>
                  <a:cubicBezTo>
                    <a:pt x="5019244" y="822796"/>
                    <a:pt x="4999316" y="789474"/>
                    <a:pt x="4996934" y="751403"/>
                  </a:cubicBezTo>
                  <a:cubicBezTo>
                    <a:pt x="5015731" y="772850"/>
                    <a:pt x="5042610" y="802347"/>
                    <a:pt x="5052194" y="807184"/>
                  </a:cubicBezTo>
                  <a:cubicBezTo>
                    <a:pt x="5054323" y="812021"/>
                    <a:pt x="5062493" y="821055"/>
                    <a:pt x="5072509" y="831026"/>
                  </a:cubicBezTo>
                  <a:cubicBezTo>
                    <a:pt x="5064086" y="834152"/>
                    <a:pt x="5056079" y="838230"/>
                    <a:pt x="5048607" y="843052"/>
                  </a:cubicBezTo>
                  <a:close/>
                  <a:moveTo>
                    <a:pt x="5051807" y="686619"/>
                  </a:moveTo>
                  <a:cubicBezTo>
                    <a:pt x="5052432" y="696129"/>
                    <a:pt x="5055096" y="705073"/>
                    <a:pt x="5059383" y="713021"/>
                  </a:cubicBezTo>
                  <a:cubicBezTo>
                    <a:pt x="5054456" y="722144"/>
                    <a:pt x="5051658" y="732606"/>
                    <a:pt x="5051658" y="743724"/>
                  </a:cubicBezTo>
                  <a:cubicBezTo>
                    <a:pt x="5051658" y="754841"/>
                    <a:pt x="5054456" y="765304"/>
                    <a:pt x="5059383" y="774427"/>
                  </a:cubicBezTo>
                  <a:cubicBezTo>
                    <a:pt x="5055126" y="782315"/>
                    <a:pt x="5052462" y="791215"/>
                    <a:pt x="5051822" y="800666"/>
                  </a:cubicBezTo>
                  <a:cubicBezTo>
                    <a:pt x="5042952" y="793849"/>
                    <a:pt x="5019065" y="768370"/>
                    <a:pt x="4997559" y="743709"/>
                  </a:cubicBezTo>
                  <a:cubicBezTo>
                    <a:pt x="5018991" y="718765"/>
                    <a:pt x="5042922" y="693107"/>
                    <a:pt x="5051807" y="686619"/>
                  </a:cubicBezTo>
                  <a:close/>
                  <a:moveTo>
                    <a:pt x="5062806" y="718646"/>
                  </a:moveTo>
                  <a:cubicBezTo>
                    <a:pt x="5070857" y="730478"/>
                    <a:pt x="5082704" y="739453"/>
                    <a:pt x="5096560" y="743724"/>
                  </a:cubicBezTo>
                  <a:cubicBezTo>
                    <a:pt x="5082704" y="747995"/>
                    <a:pt x="5070857" y="756969"/>
                    <a:pt x="5062806" y="768802"/>
                  </a:cubicBezTo>
                  <a:cubicBezTo>
                    <a:pt x="5059234" y="761181"/>
                    <a:pt x="5057180" y="752713"/>
                    <a:pt x="5057180" y="743724"/>
                  </a:cubicBezTo>
                  <a:cubicBezTo>
                    <a:pt x="5057180" y="734735"/>
                    <a:pt x="5059234" y="726251"/>
                    <a:pt x="5062806" y="718646"/>
                  </a:cubicBezTo>
                  <a:close/>
                  <a:moveTo>
                    <a:pt x="5062806" y="780053"/>
                  </a:moveTo>
                  <a:cubicBezTo>
                    <a:pt x="5067226" y="786557"/>
                    <a:pt x="5072792" y="792182"/>
                    <a:pt x="5079207" y="796647"/>
                  </a:cubicBezTo>
                  <a:cubicBezTo>
                    <a:pt x="5072509" y="799907"/>
                    <a:pt x="5065127" y="801856"/>
                    <a:pt x="5057329" y="802243"/>
                  </a:cubicBezTo>
                  <a:cubicBezTo>
                    <a:pt x="5057701" y="794325"/>
                    <a:pt x="5059621" y="786839"/>
                    <a:pt x="5062806" y="780053"/>
                  </a:cubicBezTo>
                  <a:close/>
                  <a:moveTo>
                    <a:pt x="5065827" y="774412"/>
                  </a:moveTo>
                  <a:cubicBezTo>
                    <a:pt x="5075531" y="758473"/>
                    <a:pt x="5092497" y="747623"/>
                    <a:pt x="5112023" y="746626"/>
                  </a:cubicBezTo>
                  <a:cubicBezTo>
                    <a:pt x="5111056" y="766480"/>
                    <a:pt x="5100370" y="783729"/>
                    <a:pt x="5084713" y="793581"/>
                  </a:cubicBezTo>
                  <a:cubicBezTo>
                    <a:pt x="5077034" y="788774"/>
                    <a:pt x="5070560" y="782211"/>
                    <a:pt x="5065827" y="774412"/>
                  </a:cubicBezTo>
                  <a:close/>
                  <a:moveTo>
                    <a:pt x="5114925" y="762476"/>
                  </a:moveTo>
                  <a:cubicBezTo>
                    <a:pt x="5119167" y="776496"/>
                    <a:pt x="5128007" y="788477"/>
                    <a:pt x="5139675" y="796617"/>
                  </a:cubicBezTo>
                  <a:cubicBezTo>
                    <a:pt x="5132160" y="800264"/>
                    <a:pt x="5123795" y="802362"/>
                    <a:pt x="5114925" y="802362"/>
                  </a:cubicBezTo>
                  <a:cubicBezTo>
                    <a:pt x="5106055" y="802362"/>
                    <a:pt x="5097691" y="800264"/>
                    <a:pt x="5090175" y="796617"/>
                  </a:cubicBezTo>
                  <a:cubicBezTo>
                    <a:pt x="5101843" y="788477"/>
                    <a:pt x="5110684" y="776496"/>
                    <a:pt x="5114925" y="762476"/>
                  </a:cubicBezTo>
                  <a:close/>
                  <a:moveTo>
                    <a:pt x="5133291" y="743709"/>
                  </a:moveTo>
                  <a:cubicBezTo>
                    <a:pt x="5147146" y="739438"/>
                    <a:pt x="5158993" y="730463"/>
                    <a:pt x="5167045" y="718632"/>
                  </a:cubicBezTo>
                  <a:cubicBezTo>
                    <a:pt x="5170617" y="726251"/>
                    <a:pt x="5172671" y="734720"/>
                    <a:pt x="5172671" y="743709"/>
                  </a:cubicBezTo>
                  <a:cubicBezTo>
                    <a:pt x="5172671" y="752683"/>
                    <a:pt x="5170617" y="761167"/>
                    <a:pt x="5167045" y="768787"/>
                  </a:cubicBezTo>
                  <a:cubicBezTo>
                    <a:pt x="5158993" y="756955"/>
                    <a:pt x="5147146" y="747981"/>
                    <a:pt x="5133291" y="743709"/>
                  </a:cubicBezTo>
                  <a:close/>
                  <a:moveTo>
                    <a:pt x="5114925" y="724942"/>
                  </a:moveTo>
                  <a:cubicBezTo>
                    <a:pt x="5110684" y="710922"/>
                    <a:pt x="5101843" y="698941"/>
                    <a:pt x="5090175" y="690801"/>
                  </a:cubicBezTo>
                  <a:cubicBezTo>
                    <a:pt x="5097691" y="687154"/>
                    <a:pt x="5106055" y="685056"/>
                    <a:pt x="5114925" y="685056"/>
                  </a:cubicBezTo>
                  <a:cubicBezTo>
                    <a:pt x="5123795" y="685056"/>
                    <a:pt x="5132160" y="687154"/>
                    <a:pt x="5139675" y="690801"/>
                  </a:cubicBezTo>
                  <a:cubicBezTo>
                    <a:pt x="5128007" y="698941"/>
                    <a:pt x="5119152" y="710937"/>
                    <a:pt x="5114925" y="724942"/>
                  </a:cubicBezTo>
                  <a:close/>
                  <a:moveTo>
                    <a:pt x="5112008" y="740792"/>
                  </a:moveTo>
                  <a:cubicBezTo>
                    <a:pt x="5092467" y="739795"/>
                    <a:pt x="5075501" y="728930"/>
                    <a:pt x="5065797" y="713036"/>
                  </a:cubicBezTo>
                  <a:cubicBezTo>
                    <a:pt x="5070530" y="705237"/>
                    <a:pt x="5076989" y="698674"/>
                    <a:pt x="5084668" y="693852"/>
                  </a:cubicBezTo>
                  <a:cubicBezTo>
                    <a:pt x="5100355" y="703719"/>
                    <a:pt x="5111041" y="720968"/>
                    <a:pt x="5112008" y="740792"/>
                  </a:cubicBezTo>
                  <a:close/>
                  <a:moveTo>
                    <a:pt x="5062776" y="707425"/>
                  </a:moveTo>
                  <a:cubicBezTo>
                    <a:pt x="5059576" y="700623"/>
                    <a:pt x="5057671" y="693137"/>
                    <a:pt x="5057299" y="685219"/>
                  </a:cubicBezTo>
                  <a:cubicBezTo>
                    <a:pt x="5065098" y="685606"/>
                    <a:pt x="5072480" y="687571"/>
                    <a:pt x="5079162" y="690815"/>
                  </a:cubicBezTo>
                  <a:cubicBezTo>
                    <a:pt x="5072747" y="695280"/>
                    <a:pt x="5067196" y="700921"/>
                    <a:pt x="5062776" y="707425"/>
                  </a:cubicBezTo>
                  <a:close/>
                  <a:moveTo>
                    <a:pt x="5052313" y="680145"/>
                  </a:moveTo>
                  <a:cubicBezTo>
                    <a:pt x="5042148" y="684833"/>
                    <a:pt x="5013514" y="716816"/>
                    <a:pt x="4996949" y="735955"/>
                  </a:cubicBezTo>
                  <a:cubicBezTo>
                    <a:pt x="4999360" y="697915"/>
                    <a:pt x="5019273" y="664637"/>
                    <a:pt x="5048607" y="644381"/>
                  </a:cubicBezTo>
                  <a:cubicBezTo>
                    <a:pt x="5056153" y="649263"/>
                    <a:pt x="5064234" y="653341"/>
                    <a:pt x="5072762" y="656496"/>
                  </a:cubicBezTo>
                  <a:cubicBezTo>
                    <a:pt x="5062627" y="666571"/>
                    <a:pt x="5054575" y="675442"/>
                    <a:pt x="5052313" y="680145"/>
                  </a:cubicBezTo>
                  <a:close/>
                  <a:moveTo>
                    <a:pt x="5048607" y="637758"/>
                  </a:moveTo>
                  <a:cubicBezTo>
                    <a:pt x="5019244" y="617503"/>
                    <a:pt x="4999316" y="584180"/>
                    <a:pt x="4996934" y="546095"/>
                  </a:cubicBezTo>
                  <a:cubicBezTo>
                    <a:pt x="5015731" y="567541"/>
                    <a:pt x="5042610" y="597039"/>
                    <a:pt x="5052194" y="601876"/>
                  </a:cubicBezTo>
                  <a:cubicBezTo>
                    <a:pt x="5054323" y="606713"/>
                    <a:pt x="5062493" y="615747"/>
                    <a:pt x="5072509" y="625718"/>
                  </a:cubicBezTo>
                  <a:cubicBezTo>
                    <a:pt x="5064086" y="628858"/>
                    <a:pt x="5056079" y="632921"/>
                    <a:pt x="5048607" y="637758"/>
                  </a:cubicBezTo>
                  <a:close/>
                  <a:moveTo>
                    <a:pt x="5051807" y="481325"/>
                  </a:moveTo>
                  <a:cubicBezTo>
                    <a:pt x="5052432" y="490835"/>
                    <a:pt x="5055096" y="499780"/>
                    <a:pt x="5059383" y="507727"/>
                  </a:cubicBezTo>
                  <a:cubicBezTo>
                    <a:pt x="5054456" y="516850"/>
                    <a:pt x="5051658" y="527313"/>
                    <a:pt x="5051658" y="538430"/>
                  </a:cubicBezTo>
                  <a:cubicBezTo>
                    <a:pt x="5051658" y="549548"/>
                    <a:pt x="5054456" y="560011"/>
                    <a:pt x="5059383" y="569134"/>
                  </a:cubicBezTo>
                  <a:cubicBezTo>
                    <a:pt x="5055126" y="577021"/>
                    <a:pt x="5052462" y="585921"/>
                    <a:pt x="5051822" y="595372"/>
                  </a:cubicBezTo>
                  <a:cubicBezTo>
                    <a:pt x="5042952" y="588556"/>
                    <a:pt x="5019065" y="563076"/>
                    <a:pt x="4997559" y="538416"/>
                  </a:cubicBezTo>
                  <a:cubicBezTo>
                    <a:pt x="5018991" y="513472"/>
                    <a:pt x="5042922" y="487814"/>
                    <a:pt x="5051807" y="481325"/>
                  </a:cubicBezTo>
                  <a:close/>
                  <a:moveTo>
                    <a:pt x="5062806" y="513338"/>
                  </a:moveTo>
                  <a:cubicBezTo>
                    <a:pt x="5070857" y="525170"/>
                    <a:pt x="5082704" y="534144"/>
                    <a:pt x="5096560" y="538416"/>
                  </a:cubicBezTo>
                  <a:cubicBezTo>
                    <a:pt x="5082704" y="542687"/>
                    <a:pt x="5070857" y="551661"/>
                    <a:pt x="5062806" y="563493"/>
                  </a:cubicBezTo>
                  <a:cubicBezTo>
                    <a:pt x="5059234" y="555873"/>
                    <a:pt x="5057180" y="547405"/>
                    <a:pt x="5057180" y="538416"/>
                  </a:cubicBezTo>
                  <a:cubicBezTo>
                    <a:pt x="5057180" y="529426"/>
                    <a:pt x="5059234" y="520958"/>
                    <a:pt x="5062806" y="513338"/>
                  </a:cubicBezTo>
                  <a:close/>
                  <a:moveTo>
                    <a:pt x="5062806" y="574744"/>
                  </a:moveTo>
                  <a:cubicBezTo>
                    <a:pt x="5067226" y="581248"/>
                    <a:pt x="5072792" y="586874"/>
                    <a:pt x="5079207" y="591339"/>
                  </a:cubicBezTo>
                  <a:cubicBezTo>
                    <a:pt x="5072509" y="594598"/>
                    <a:pt x="5065127" y="596548"/>
                    <a:pt x="5057329" y="596920"/>
                  </a:cubicBezTo>
                  <a:cubicBezTo>
                    <a:pt x="5057701" y="589032"/>
                    <a:pt x="5059621" y="581531"/>
                    <a:pt x="5062806" y="574744"/>
                  </a:cubicBezTo>
                  <a:close/>
                  <a:moveTo>
                    <a:pt x="5065827" y="569119"/>
                  </a:moveTo>
                  <a:cubicBezTo>
                    <a:pt x="5075531" y="553179"/>
                    <a:pt x="5092497" y="542330"/>
                    <a:pt x="5112023" y="541333"/>
                  </a:cubicBezTo>
                  <a:cubicBezTo>
                    <a:pt x="5111056" y="561186"/>
                    <a:pt x="5100370" y="578435"/>
                    <a:pt x="5084713" y="588288"/>
                  </a:cubicBezTo>
                  <a:cubicBezTo>
                    <a:pt x="5077034" y="583481"/>
                    <a:pt x="5070560" y="576917"/>
                    <a:pt x="5065827" y="569119"/>
                  </a:cubicBezTo>
                  <a:close/>
                  <a:moveTo>
                    <a:pt x="5114925" y="557183"/>
                  </a:moveTo>
                  <a:cubicBezTo>
                    <a:pt x="5119167" y="571202"/>
                    <a:pt x="5128007" y="583183"/>
                    <a:pt x="5139675" y="591324"/>
                  </a:cubicBezTo>
                  <a:cubicBezTo>
                    <a:pt x="5132160" y="594970"/>
                    <a:pt x="5123795" y="597069"/>
                    <a:pt x="5114925" y="597069"/>
                  </a:cubicBezTo>
                  <a:cubicBezTo>
                    <a:pt x="5106055" y="597069"/>
                    <a:pt x="5097691" y="594970"/>
                    <a:pt x="5090175" y="591324"/>
                  </a:cubicBezTo>
                  <a:cubicBezTo>
                    <a:pt x="5101843" y="583183"/>
                    <a:pt x="5110684" y="571202"/>
                    <a:pt x="5114925" y="557183"/>
                  </a:cubicBezTo>
                  <a:close/>
                  <a:moveTo>
                    <a:pt x="5133291" y="538416"/>
                  </a:moveTo>
                  <a:cubicBezTo>
                    <a:pt x="5147146" y="534144"/>
                    <a:pt x="5158993" y="525170"/>
                    <a:pt x="5167045" y="513338"/>
                  </a:cubicBezTo>
                  <a:cubicBezTo>
                    <a:pt x="5170617" y="520958"/>
                    <a:pt x="5172671" y="529426"/>
                    <a:pt x="5172671" y="538416"/>
                  </a:cubicBezTo>
                  <a:cubicBezTo>
                    <a:pt x="5172671" y="547405"/>
                    <a:pt x="5170617" y="555873"/>
                    <a:pt x="5167045" y="563493"/>
                  </a:cubicBezTo>
                  <a:cubicBezTo>
                    <a:pt x="5158993" y="551661"/>
                    <a:pt x="5147146" y="542687"/>
                    <a:pt x="5133291" y="538416"/>
                  </a:cubicBezTo>
                  <a:close/>
                  <a:moveTo>
                    <a:pt x="5114925" y="519648"/>
                  </a:moveTo>
                  <a:cubicBezTo>
                    <a:pt x="5110684" y="505629"/>
                    <a:pt x="5101843" y="493648"/>
                    <a:pt x="5090175" y="485507"/>
                  </a:cubicBezTo>
                  <a:cubicBezTo>
                    <a:pt x="5097691" y="481861"/>
                    <a:pt x="5106055" y="479763"/>
                    <a:pt x="5114925" y="479763"/>
                  </a:cubicBezTo>
                  <a:cubicBezTo>
                    <a:pt x="5123795" y="479763"/>
                    <a:pt x="5132160" y="481861"/>
                    <a:pt x="5139675" y="485507"/>
                  </a:cubicBezTo>
                  <a:cubicBezTo>
                    <a:pt x="5128007" y="493648"/>
                    <a:pt x="5119152" y="505629"/>
                    <a:pt x="5114925" y="519648"/>
                  </a:cubicBezTo>
                  <a:close/>
                  <a:moveTo>
                    <a:pt x="5112008" y="535499"/>
                  </a:moveTo>
                  <a:cubicBezTo>
                    <a:pt x="5092467" y="534501"/>
                    <a:pt x="5075501" y="523637"/>
                    <a:pt x="5065797" y="507742"/>
                  </a:cubicBezTo>
                  <a:cubicBezTo>
                    <a:pt x="5070530" y="499943"/>
                    <a:pt x="5076989" y="493380"/>
                    <a:pt x="5084668" y="488558"/>
                  </a:cubicBezTo>
                  <a:cubicBezTo>
                    <a:pt x="5100355" y="498425"/>
                    <a:pt x="5111041" y="515660"/>
                    <a:pt x="5112008" y="535499"/>
                  </a:cubicBezTo>
                  <a:close/>
                  <a:moveTo>
                    <a:pt x="5062776" y="502116"/>
                  </a:moveTo>
                  <a:cubicBezTo>
                    <a:pt x="5059576" y="495315"/>
                    <a:pt x="5057671" y="487829"/>
                    <a:pt x="5057299" y="479926"/>
                  </a:cubicBezTo>
                  <a:cubicBezTo>
                    <a:pt x="5065098" y="480313"/>
                    <a:pt x="5072480" y="482278"/>
                    <a:pt x="5079162" y="485522"/>
                  </a:cubicBezTo>
                  <a:cubicBezTo>
                    <a:pt x="5072747" y="489987"/>
                    <a:pt x="5067196" y="495627"/>
                    <a:pt x="5062776" y="502116"/>
                  </a:cubicBezTo>
                  <a:close/>
                  <a:moveTo>
                    <a:pt x="5052313" y="474836"/>
                  </a:moveTo>
                  <a:cubicBezTo>
                    <a:pt x="5042148" y="479524"/>
                    <a:pt x="5013514" y="511492"/>
                    <a:pt x="4996949" y="530632"/>
                  </a:cubicBezTo>
                  <a:cubicBezTo>
                    <a:pt x="4999375" y="492219"/>
                    <a:pt x="5019660" y="458688"/>
                    <a:pt x="5049471" y="438492"/>
                  </a:cubicBezTo>
                  <a:cubicBezTo>
                    <a:pt x="5057046" y="443270"/>
                    <a:pt x="5065157" y="447214"/>
                    <a:pt x="5073685" y="450265"/>
                  </a:cubicBezTo>
                  <a:cubicBezTo>
                    <a:pt x="5063118" y="460742"/>
                    <a:pt x="5054650" y="469999"/>
                    <a:pt x="5052313" y="474836"/>
                  </a:cubicBezTo>
                  <a:close/>
                  <a:moveTo>
                    <a:pt x="5049456" y="431914"/>
                  </a:moveTo>
                  <a:cubicBezTo>
                    <a:pt x="5019452" y="411733"/>
                    <a:pt x="4999003" y="378053"/>
                    <a:pt x="4996592" y="339462"/>
                  </a:cubicBezTo>
                  <a:cubicBezTo>
                    <a:pt x="5015389" y="360908"/>
                    <a:pt x="5042267" y="390406"/>
                    <a:pt x="5051852" y="395243"/>
                  </a:cubicBezTo>
                  <a:cubicBezTo>
                    <a:pt x="5054069" y="400243"/>
                    <a:pt x="5062761" y="409769"/>
                    <a:pt x="5073268" y="420187"/>
                  </a:cubicBezTo>
                  <a:cubicBezTo>
                    <a:pt x="5064874" y="423222"/>
                    <a:pt x="5056912" y="427181"/>
                    <a:pt x="5049456" y="431914"/>
                  </a:cubicBezTo>
                  <a:close/>
                  <a:moveTo>
                    <a:pt x="5051465" y="274662"/>
                  </a:moveTo>
                  <a:cubicBezTo>
                    <a:pt x="5052090" y="284172"/>
                    <a:pt x="5054754" y="293117"/>
                    <a:pt x="5059040" y="301064"/>
                  </a:cubicBezTo>
                  <a:cubicBezTo>
                    <a:pt x="5054114" y="310187"/>
                    <a:pt x="5051316" y="320650"/>
                    <a:pt x="5051316" y="331768"/>
                  </a:cubicBezTo>
                  <a:cubicBezTo>
                    <a:pt x="5051316" y="342885"/>
                    <a:pt x="5054114" y="353348"/>
                    <a:pt x="5059040" y="362471"/>
                  </a:cubicBezTo>
                  <a:cubicBezTo>
                    <a:pt x="5054784" y="370359"/>
                    <a:pt x="5052120" y="379259"/>
                    <a:pt x="5051480" y="388709"/>
                  </a:cubicBezTo>
                  <a:cubicBezTo>
                    <a:pt x="5042610" y="381893"/>
                    <a:pt x="5018723" y="356414"/>
                    <a:pt x="4997217" y="331753"/>
                  </a:cubicBezTo>
                  <a:cubicBezTo>
                    <a:pt x="5018648" y="306824"/>
                    <a:pt x="5042580" y="281166"/>
                    <a:pt x="5051465" y="274662"/>
                  </a:cubicBezTo>
                  <a:close/>
                  <a:moveTo>
                    <a:pt x="5062449" y="306690"/>
                  </a:moveTo>
                  <a:cubicBezTo>
                    <a:pt x="5070500" y="318522"/>
                    <a:pt x="5082347" y="327496"/>
                    <a:pt x="5096203" y="331768"/>
                  </a:cubicBezTo>
                  <a:cubicBezTo>
                    <a:pt x="5082347" y="336039"/>
                    <a:pt x="5070500" y="345013"/>
                    <a:pt x="5062449" y="356845"/>
                  </a:cubicBezTo>
                  <a:cubicBezTo>
                    <a:pt x="5058877" y="349225"/>
                    <a:pt x="5056823" y="340757"/>
                    <a:pt x="5056823" y="331768"/>
                  </a:cubicBezTo>
                  <a:cubicBezTo>
                    <a:pt x="5056838" y="322793"/>
                    <a:pt x="5058891" y="314310"/>
                    <a:pt x="5062449" y="306690"/>
                  </a:cubicBezTo>
                  <a:close/>
                  <a:moveTo>
                    <a:pt x="5062449" y="368097"/>
                  </a:moveTo>
                  <a:cubicBezTo>
                    <a:pt x="5066869" y="374600"/>
                    <a:pt x="5072435" y="380226"/>
                    <a:pt x="5078849" y="384691"/>
                  </a:cubicBezTo>
                  <a:cubicBezTo>
                    <a:pt x="5072152" y="387950"/>
                    <a:pt x="5064770" y="389900"/>
                    <a:pt x="5056972" y="390287"/>
                  </a:cubicBezTo>
                  <a:cubicBezTo>
                    <a:pt x="5057359" y="382384"/>
                    <a:pt x="5059278" y="374883"/>
                    <a:pt x="5062449" y="368097"/>
                  </a:cubicBezTo>
                  <a:close/>
                  <a:moveTo>
                    <a:pt x="5065470" y="362471"/>
                  </a:moveTo>
                  <a:cubicBezTo>
                    <a:pt x="5075173" y="346532"/>
                    <a:pt x="5092140" y="335682"/>
                    <a:pt x="5111666" y="334685"/>
                  </a:cubicBezTo>
                  <a:cubicBezTo>
                    <a:pt x="5110698" y="354538"/>
                    <a:pt x="5100013" y="371788"/>
                    <a:pt x="5084356" y="381640"/>
                  </a:cubicBezTo>
                  <a:cubicBezTo>
                    <a:pt x="5076677" y="376833"/>
                    <a:pt x="5070217" y="370270"/>
                    <a:pt x="5065470" y="362471"/>
                  </a:cubicBezTo>
                  <a:close/>
                  <a:moveTo>
                    <a:pt x="5114568" y="350535"/>
                  </a:moveTo>
                  <a:cubicBezTo>
                    <a:pt x="5118810" y="364554"/>
                    <a:pt x="5127650" y="376535"/>
                    <a:pt x="5139318" y="384676"/>
                  </a:cubicBezTo>
                  <a:cubicBezTo>
                    <a:pt x="5131803" y="388322"/>
                    <a:pt x="5123438" y="390421"/>
                    <a:pt x="5114568" y="390421"/>
                  </a:cubicBezTo>
                  <a:cubicBezTo>
                    <a:pt x="5105698" y="390421"/>
                    <a:pt x="5097334" y="388322"/>
                    <a:pt x="5089818" y="384676"/>
                  </a:cubicBezTo>
                  <a:cubicBezTo>
                    <a:pt x="5101486" y="376535"/>
                    <a:pt x="5110341" y="364554"/>
                    <a:pt x="5114568" y="350535"/>
                  </a:cubicBezTo>
                  <a:close/>
                  <a:moveTo>
                    <a:pt x="5132948" y="331768"/>
                  </a:moveTo>
                  <a:cubicBezTo>
                    <a:pt x="5146804" y="327496"/>
                    <a:pt x="5158651" y="318522"/>
                    <a:pt x="5166703" y="306690"/>
                  </a:cubicBezTo>
                  <a:cubicBezTo>
                    <a:pt x="5170274" y="314310"/>
                    <a:pt x="5172328" y="322778"/>
                    <a:pt x="5172328" y="331768"/>
                  </a:cubicBezTo>
                  <a:cubicBezTo>
                    <a:pt x="5172328" y="340742"/>
                    <a:pt x="5170274" y="349225"/>
                    <a:pt x="5166703" y="356845"/>
                  </a:cubicBezTo>
                  <a:cubicBezTo>
                    <a:pt x="5158651" y="345013"/>
                    <a:pt x="5146804" y="336039"/>
                    <a:pt x="5132948" y="331768"/>
                  </a:cubicBezTo>
                  <a:close/>
                  <a:moveTo>
                    <a:pt x="5114568" y="313001"/>
                  </a:moveTo>
                  <a:cubicBezTo>
                    <a:pt x="5110326" y="298981"/>
                    <a:pt x="5101486" y="287000"/>
                    <a:pt x="5089818" y="278859"/>
                  </a:cubicBezTo>
                  <a:cubicBezTo>
                    <a:pt x="5097334" y="275213"/>
                    <a:pt x="5105698" y="273115"/>
                    <a:pt x="5114568" y="273115"/>
                  </a:cubicBezTo>
                  <a:cubicBezTo>
                    <a:pt x="5123438" y="273115"/>
                    <a:pt x="5131803" y="275213"/>
                    <a:pt x="5139318" y="278859"/>
                  </a:cubicBezTo>
                  <a:cubicBezTo>
                    <a:pt x="5127665" y="287000"/>
                    <a:pt x="5118810" y="298981"/>
                    <a:pt x="5114568" y="313001"/>
                  </a:cubicBezTo>
                  <a:close/>
                  <a:moveTo>
                    <a:pt x="5111666" y="328851"/>
                  </a:moveTo>
                  <a:cubicBezTo>
                    <a:pt x="5092125" y="327854"/>
                    <a:pt x="5075158" y="316989"/>
                    <a:pt x="5065455" y="301094"/>
                  </a:cubicBezTo>
                  <a:cubicBezTo>
                    <a:pt x="5070188" y="293296"/>
                    <a:pt x="5076647" y="286732"/>
                    <a:pt x="5084326" y="281910"/>
                  </a:cubicBezTo>
                  <a:cubicBezTo>
                    <a:pt x="5100013" y="291778"/>
                    <a:pt x="5110698" y="309012"/>
                    <a:pt x="5111666" y="328851"/>
                  </a:cubicBezTo>
                  <a:close/>
                  <a:moveTo>
                    <a:pt x="5062434" y="295469"/>
                  </a:moveTo>
                  <a:cubicBezTo>
                    <a:pt x="5059234" y="288667"/>
                    <a:pt x="5057329" y="281181"/>
                    <a:pt x="5056957" y="273278"/>
                  </a:cubicBezTo>
                  <a:cubicBezTo>
                    <a:pt x="5064755" y="273665"/>
                    <a:pt x="5072137" y="275630"/>
                    <a:pt x="5078820" y="278874"/>
                  </a:cubicBezTo>
                  <a:cubicBezTo>
                    <a:pt x="5072405" y="283339"/>
                    <a:pt x="5066839" y="288979"/>
                    <a:pt x="5062434" y="295469"/>
                  </a:cubicBezTo>
                  <a:close/>
                  <a:moveTo>
                    <a:pt x="5051956" y="268188"/>
                  </a:moveTo>
                  <a:cubicBezTo>
                    <a:pt x="5041791" y="272877"/>
                    <a:pt x="5013156" y="304845"/>
                    <a:pt x="4996592" y="323984"/>
                  </a:cubicBezTo>
                  <a:cubicBezTo>
                    <a:pt x="4999048" y="285110"/>
                    <a:pt x="5019809" y="251237"/>
                    <a:pt x="5050185" y="231145"/>
                  </a:cubicBezTo>
                  <a:cubicBezTo>
                    <a:pt x="5057746" y="235803"/>
                    <a:pt x="5065842" y="239643"/>
                    <a:pt x="5074340" y="242605"/>
                  </a:cubicBezTo>
                  <a:cubicBezTo>
                    <a:pt x="5063327" y="253484"/>
                    <a:pt x="5054382" y="263203"/>
                    <a:pt x="5051956" y="268188"/>
                  </a:cubicBezTo>
                  <a:close/>
                  <a:moveTo>
                    <a:pt x="4944056" y="176867"/>
                  </a:moveTo>
                  <a:cubicBezTo>
                    <a:pt x="4950649" y="172432"/>
                    <a:pt x="4956379" y="166851"/>
                    <a:pt x="4960903" y="160422"/>
                  </a:cubicBezTo>
                  <a:cubicBezTo>
                    <a:pt x="4964222" y="167134"/>
                    <a:pt x="4966216" y="174546"/>
                    <a:pt x="4966588" y="182359"/>
                  </a:cubicBezTo>
                  <a:cubicBezTo>
                    <a:pt x="4958552" y="181972"/>
                    <a:pt x="4950947" y="180052"/>
                    <a:pt x="4944056" y="176867"/>
                  </a:cubicBezTo>
                  <a:close/>
                  <a:moveTo>
                    <a:pt x="4938370" y="173861"/>
                  </a:moveTo>
                  <a:cubicBezTo>
                    <a:pt x="4922208" y="164158"/>
                    <a:pt x="4911194" y="147191"/>
                    <a:pt x="4910182" y="127665"/>
                  </a:cubicBezTo>
                  <a:cubicBezTo>
                    <a:pt x="4930319" y="128617"/>
                    <a:pt x="4947821" y="139318"/>
                    <a:pt x="4957822" y="154975"/>
                  </a:cubicBezTo>
                  <a:cubicBezTo>
                    <a:pt x="4952941" y="162654"/>
                    <a:pt x="4946273" y="169128"/>
                    <a:pt x="4938370" y="173861"/>
                  </a:cubicBezTo>
                  <a:close/>
                  <a:moveTo>
                    <a:pt x="4926256" y="124748"/>
                  </a:moveTo>
                  <a:cubicBezTo>
                    <a:pt x="4940469" y="120506"/>
                    <a:pt x="4952628" y="111636"/>
                    <a:pt x="4960858" y="99953"/>
                  </a:cubicBezTo>
                  <a:cubicBezTo>
                    <a:pt x="4964564" y="107484"/>
                    <a:pt x="4966707" y="115863"/>
                    <a:pt x="4966707" y="124748"/>
                  </a:cubicBezTo>
                  <a:cubicBezTo>
                    <a:pt x="4966707" y="133633"/>
                    <a:pt x="4964564" y="142012"/>
                    <a:pt x="4960858" y="149542"/>
                  </a:cubicBezTo>
                  <a:cubicBezTo>
                    <a:pt x="4952628" y="137859"/>
                    <a:pt x="4940484" y="128989"/>
                    <a:pt x="4926256" y="124748"/>
                  </a:cubicBezTo>
                  <a:close/>
                  <a:moveTo>
                    <a:pt x="4907265" y="106501"/>
                  </a:moveTo>
                  <a:cubicBezTo>
                    <a:pt x="4902950" y="92601"/>
                    <a:pt x="4893856" y="80695"/>
                    <a:pt x="4881845" y="72628"/>
                  </a:cubicBezTo>
                  <a:cubicBezTo>
                    <a:pt x="4889570" y="69056"/>
                    <a:pt x="4898157" y="67002"/>
                    <a:pt x="4907265" y="67002"/>
                  </a:cubicBezTo>
                  <a:cubicBezTo>
                    <a:pt x="4916374" y="67002"/>
                    <a:pt x="4924961" y="69056"/>
                    <a:pt x="4932685" y="72628"/>
                  </a:cubicBezTo>
                  <a:cubicBezTo>
                    <a:pt x="4920675" y="80709"/>
                    <a:pt x="4911566" y="92601"/>
                    <a:pt x="4907265" y="106501"/>
                  </a:cubicBezTo>
                  <a:close/>
                  <a:moveTo>
                    <a:pt x="4888260" y="124748"/>
                  </a:moveTo>
                  <a:cubicBezTo>
                    <a:pt x="4874047" y="128989"/>
                    <a:pt x="4861888" y="137859"/>
                    <a:pt x="4853657" y="149542"/>
                  </a:cubicBezTo>
                  <a:cubicBezTo>
                    <a:pt x="4849952" y="142012"/>
                    <a:pt x="4847809" y="133633"/>
                    <a:pt x="4847809" y="124748"/>
                  </a:cubicBezTo>
                  <a:cubicBezTo>
                    <a:pt x="4847809" y="115863"/>
                    <a:pt x="4849952" y="107484"/>
                    <a:pt x="4853657" y="99953"/>
                  </a:cubicBezTo>
                  <a:cubicBezTo>
                    <a:pt x="4861888" y="111636"/>
                    <a:pt x="4874047" y="120506"/>
                    <a:pt x="4888260" y="124748"/>
                  </a:cubicBezTo>
                  <a:close/>
                  <a:moveTo>
                    <a:pt x="4904348" y="127665"/>
                  </a:moveTo>
                  <a:cubicBezTo>
                    <a:pt x="4903336" y="147206"/>
                    <a:pt x="4892323" y="164187"/>
                    <a:pt x="4876190" y="173891"/>
                  </a:cubicBezTo>
                  <a:cubicBezTo>
                    <a:pt x="4868287" y="169158"/>
                    <a:pt x="4861620" y="162684"/>
                    <a:pt x="4856723" y="155019"/>
                  </a:cubicBezTo>
                  <a:cubicBezTo>
                    <a:pt x="4866725" y="139303"/>
                    <a:pt x="4884212" y="128617"/>
                    <a:pt x="4904348" y="127665"/>
                  </a:cubicBezTo>
                  <a:close/>
                  <a:moveTo>
                    <a:pt x="4870505" y="176897"/>
                  </a:moveTo>
                  <a:cubicBezTo>
                    <a:pt x="4863599" y="180097"/>
                    <a:pt x="4855994" y="182017"/>
                    <a:pt x="4847957" y="182374"/>
                  </a:cubicBezTo>
                  <a:cubicBezTo>
                    <a:pt x="4848359" y="174561"/>
                    <a:pt x="4850354" y="167164"/>
                    <a:pt x="4853643" y="160467"/>
                  </a:cubicBezTo>
                  <a:cubicBezTo>
                    <a:pt x="4858182" y="166896"/>
                    <a:pt x="4863912" y="172477"/>
                    <a:pt x="4870505" y="176897"/>
                  </a:cubicBezTo>
                  <a:close/>
                  <a:moveTo>
                    <a:pt x="4803264" y="186065"/>
                  </a:moveTo>
                  <a:cubicBezTo>
                    <a:pt x="4798695" y="178772"/>
                    <a:pt x="4794960" y="170959"/>
                    <a:pt x="4792087" y="162759"/>
                  </a:cubicBezTo>
                  <a:cubicBezTo>
                    <a:pt x="4795853" y="158934"/>
                    <a:pt x="4799677" y="154945"/>
                    <a:pt x="4803398" y="151001"/>
                  </a:cubicBezTo>
                  <a:cubicBezTo>
                    <a:pt x="4807074" y="154856"/>
                    <a:pt x="4810840" y="158755"/>
                    <a:pt x="4814531" y="162490"/>
                  </a:cubicBezTo>
                  <a:cubicBezTo>
                    <a:pt x="4811658" y="170795"/>
                    <a:pt x="4807878" y="178698"/>
                    <a:pt x="4803264" y="186065"/>
                  </a:cubicBezTo>
                  <a:close/>
                  <a:moveTo>
                    <a:pt x="4807223" y="146923"/>
                  </a:moveTo>
                  <a:cubicBezTo>
                    <a:pt x="4812120" y="141684"/>
                    <a:pt x="4816718" y="136639"/>
                    <a:pt x="4820662" y="132278"/>
                  </a:cubicBezTo>
                  <a:cubicBezTo>
                    <a:pt x="4820126" y="140613"/>
                    <a:pt x="4818683" y="148694"/>
                    <a:pt x="4816450" y="156478"/>
                  </a:cubicBezTo>
                  <a:cubicBezTo>
                    <a:pt x="4813474" y="153427"/>
                    <a:pt x="4810378" y="150227"/>
                    <a:pt x="4807223" y="146923"/>
                  </a:cubicBezTo>
                  <a:close/>
                  <a:moveTo>
                    <a:pt x="4803383" y="142875"/>
                  </a:moveTo>
                  <a:cubicBezTo>
                    <a:pt x="4797817" y="136981"/>
                    <a:pt x="4792117" y="130835"/>
                    <a:pt x="4786566" y="124733"/>
                  </a:cubicBezTo>
                  <a:cubicBezTo>
                    <a:pt x="4792028" y="118631"/>
                    <a:pt x="4797654" y="112499"/>
                    <a:pt x="4803160" y="106620"/>
                  </a:cubicBezTo>
                  <a:cubicBezTo>
                    <a:pt x="4808726" y="112514"/>
                    <a:pt x="4814427" y="118661"/>
                    <a:pt x="4819978" y="124763"/>
                  </a:cubicBezTo>
                  <a:cubicBezTo>
                    <a:pt x="4814501" y="130864"/>
                    <a:pt x="4808875" y="136996"/>
                    <a:pt x="4803383" y="142875"/>
                  </a:cubicBezTo>
                  <a:close/>
                  <a:moveTo>
                    <a:pt x="4799558" y="146938"/>
                  </a:moveTo>
                  <a:cubicBezTo>
                    <a:pt x="4796344" y="150331"/>
                    <a:pt x="4793189" y="153620"/>
                    <a:pt x="4790168" y="156731"/>
                  </a:cubicBezTo>
                  <a:cubicBezTo>
                    <a:pt x="4787890" y="148843"/>
                    <a:pt x="4786417" y="140643"/>
                    <a:pt x="4785881" y="132189"/>
                  </a:cubicBezTo>
                  <a:cubicBezTo>
                    <a:pt x="4789870" y="136565"/>
                    <a:pt x="4794573" y="141655"/>
                    <a:pt x="4799558" y="146938"/>
                  </a:cubicBezTo>
                  <a:close/>
                  <a:moveTo>
                    <a:pt x="4736053" y="176867"/>
                  </a:moveTo>
                  <a:cubicBezTo>
                    <a:pt x="4742646" y="172432"/>
                    <a:pt x="4748376" y="166851"/>
                    <a:pt x="4752901" y="160422"/>
                  </a:cubicBezTo>
                  <a:cubicBezTo>
                    <a:pt x="4756220" y="167134"/>
                    <a:pt x="4758214" y="174546"/>
                    <a:pt x="4758586" y="182359"/>
                  </a:cubicBezTo>
                  <a:cubicBezTo>
                    <a:pt x="4750564" y="181972"/>
                    <a:pt x="4742959" y="180052"/>
                    <a:pt x="4736053" y="176867"/>
                  </a:cubicBezTo>
                  <a:close/>
                  <a:moveTo>
                    <a:pt x="4730368" y="173861"/>
                  </a:moveTo>
                  <a:cubicBezTo>
                    <a:pt x="4714206" y="164158"/>
                    <a:pt x="4703192" y="147191"/>
                    <a:pt x="4702180" y="127665"/>
                  </a:cubicBezTo>
                  <a:cubicBezTo>
                    <a:pt x="4722317" y="128617"/>
                    <a:pt x="4739819" y="139318"/>
                    <a:pt x="4749820" y="154975"/>
                  </a:cubicBezTo>
                  <a:cubicBezTo>
                    <a:pt x="4744953" y="162654"/>
                    <a:pt x="4738286" y="169128"/>
                    <a:pt x="4730368" y="173861"/>
                  </a:cubicBezTo>
                  <a:close/>
                  <a:moveTo>
                    <a:pt x="4718269" y="124748"/>
                  </a:moveTo>
                  <a:cubicBezTo>
                    <a:pt x="4732482" y="120506"/>
                    <a:pt x="4744641" y="111636"/>
                    <a:pt x="4752871" y="99953"/>
                  </a:cubicBezTo>
                  <a:cubicBezTo>
                    <a:pt x="4756577" y="107484"/>
                    <a:pt x="4758720" y="115863"/>
                    <a:pt x="4758720" y="124748"/>
                  </a:cubicBezTo>
                  <a:cubicBezTo>
                    <a:pt x="4758720" y="133633"/>
                    <a:pt x="4756577" y="142012"/>
                    <a:pt x="4752871" y="149542"/>
                  </a:cubicBezTo>
                  <a:cubicBezTo>
                    <a:pt x="4744641" y="137859"/>
                    <a:pt x="4732482" y="128989"/>
                    <a:pt x="4718269" y="124748"/>
                  </a:cubicBezTo>
                  <a:close/>
                  <a:moveTo>
                    <a:pt x="4699263" y="106501"/>
                  </a:moveTo>
                  <a:cubicBezTo>
                    <a:pt x="4694947" y="92601"/>
                    <a:pt x="4685854" y="80695"/>
                    <a:pt x="4673843" y="72628"/>
                  </a:cubicBezTo>
                  <a:cubicBezTo>
                    <a:pt x="4681568" y="69056"/>
                    <a:pt x="4690155" y="67002"/>
                    <a:pt x="4699263" y="67002"/>
                  </a:cubicBezTo>
                  <a:cubicBezTo>
                    <a:pt x="4708372" y="67002"/>
                    <a:pt x="4716959" y="69056"/>
                    <a:pt x="4724683" y="72628"/>
                  </a:cubicBezTo>
                  <a:cubicBezTo>
                    <a:pt x="4712673" y="80709"/>
                    <a:pt x="4703579" y="92601"/>
                    <a:pt x="4699263" y="106501"/>
                  </a:cubicBezTo>
                  <a:close/>
                  <a:moveTo>
                    <a:pt x="4680273" y="124748"/>
                  </a:moveTo>
                  <a:cubicBezTo>
                    <a:pt x="4666060" y="128989"/>
                    <a:pt x="4653900" y="137859"/>
                    <a:pt x="4645670" y="149542"/>
                  </a:cubicBezTo>
                  <a:cubicBezTo>
                    <a:pt x="4641964" y="142012"/>
                    <a:pt x="4639821" y="133633"/>
                    <a:pt x="4639821" y="124748"/>
                  </a:cubicBezTo>
                  <a:cubicBezTo>
                    <a:pt x="4639821" y="115863"/>
                    <a:pt x="4641964" y="107484"/>
                    <a:pt x="4645670" y="99953"/>
                  </a:cubicBezTo>
                  <a:cubicBezTo>
                    <a:pt x="4653900" y="111636"/>
                    <a:pt x="4666060" y="120506"/>
                    <a:pt x="4680273" y="124748"/>
                  </a:cubicBezTo>
                  <a:close/>
                  <a:moveTo>
                    <a:pt x="4696346" y="127665"/>
                  </a:moveTo>
                  <a:cubicBezTo>
                    <a:pt x="4695334" y="147206"/>
                    <a:pt x="4684321" y="164187"/>
                    <a:pt x="4668188" y="173891"/>
                  </a:cubicBezTo>
                  <a:cubicBezTo>
                    <a:pt x="4660285" y="169158"/>
                    <a:pt x="4653618" y="162684"/>
                    <a:pt x="4648721" y="155019"/>
                  </a:cubicBezTo>
                  <a:cubicBezTo>
                    <a:pt x="4658737" y="139303"/>
                    <a:pt x="4676225" y="128617"/>
                    <a:pt x="4696346" y="127665"/>
                  </a:cubicBezTo>
                  <a:close/>
                  <a:moveTo>
                    <a:pt x="4662518" y="176897"/>
                  </a:moveTo>
                  <a:cubicBezTo>
                    <a:pt x="4655612" y="180097"/>
                    <a:pt x="4648007" y="182017"/>
                    <a:pt x="4639970" y="182374"/>
                  </a:cubicBezTo>
                  <a:cubicBezTo>
                    <a:pt x="4640372" y="174561"/>
                    <a:pt x="4642366" y="167164"/>
                    <a:pt x="4645655" y="160467"/>
                  </a:cubicBezTo>
                  <a:cubicBezTo>
                    <a:pt x="4650195" y="166896"/>
                    <a:pt x="4655910" y="172477"/>
                    <a:pt x="4662518" y="176897"/>
                  </a:cubicBezTo>
                  <a:close/>
                  <a:moveTo>
                    <a:pt x="4595277" y="186065"/>
                  </a:moveTo>
                  <a:cubicBezTo>
                    <a:pt x="4590708" y="178772"/>
                    <a:pt x="4586972" y="170959"/>
                    <a:pt x="4584100" y="162759"/>
                  </a:cubicBezTo>
                  <a:cubicBezTo>
                    <a:pt x="4587865" y="158934"/>
                    <a:pt x="4591690" y="154945"/>
                    <a:pt x="4595411" y="151001"/>
                  </a:cubicBezTo>
                  <a:cubicBezTo>
                    <a:pt x="4599087" y="154856"/>
                    <a:pt x="4602852" y="158755"/>
                    <a:pt x="4606543" y="162490"/>
                  </a:cubicBezTo>
                  <a:cubicBezTo>
                    <a:pt x="4603656" y="170795"/>
                    <a:pt x="4599891" y="178698"/>
                    <a:pt x="4595277" y="186065"/>
                  </a:cubicBezTo>
                  <a:close/>
                  <a:moveTo>
                    <a:pt x="4599221" y="146923"/>
                  </a:moveTo>
                  <a:cubicBezTo>
                    <a:pt x="4604117" y="141684"/>
                    <a:pt x="4608716" y="136639"/>
                    <a:pt x="4612660" y="132278"/>
                  </a:cubicBezTo>
                  <a:cubicBezTo>
                    <a:pt x="4612124" y="140613"/>
                    <a:pt x="4610681" y="148694"/>
                    <a:pt x="4608448" y="156478"/>
                  </a:cubicBezTo>
                  <a:cubicBezTo>
                    <a:pt x="4605472" y="153427"/>
                    <a:pt x="4602391" y="150227"/>
                    <a:pt x="4599221" y="146923"/>
                  </a:cubicBezTo>
                  <a:close/>
                  <a:moveTo>
                    <a:pt x="4595381" y="142875"/>
                  </a:moveTo>
                  <a:cubicBezTo>
                    <a:pt x="4589815" y="136981"/>
                    <a:pt x="4584115" y="130835"/>
                    <a:pt x="4578563" y="124733"/>
                  </a:cubicBezTo>
                  <a:cubicBezTo>
                    <a:pt x="4584026" y="118631"/>
                    <a:pt x="4589651" y="112499"/>
                    <a:pt x="4595158" y="106620"/>
                  </a:cubicBezTo>
                  <a:cubicBezTo>
                    <a:pt x="4600724" y="112514"/>
                    <a:pt x="4606424" y="118661"/>
                    <a:pt x="4611976" y="124763"/>
                  </a:cubicBezTo>
                  <a:cubicBezTo>
                    <a:pt x="4606513" y="130864"/>
                    <a:pt x="4600888" y="136996"/>
                    <a:pt x="4595381" y="142875"/>
                  </a:cubicBezTo>
                  <a:close/>
                  <a:moveTo>
                    <a:pt x="4591556" y="146938"/>
                  </a:moveTo>
                  <a:cubicBezTo>
                    <a:pt x="4588342" y="150331"/>
                    <a:pt x="4585187" y="153620"/>
                    <a:pt x="4582165" y="156731"/>
                  </a:cubicBezTo>
                  <a:cubicBezTo>
                    <a:pt x="4579888" y="148843"/>
                    <a:pt x="4578415" y="140643"/>
                    <a:pt x="4577879" y="132189"/>
                  </a:cubicBezTo>
                  <a:cubicBezTo>
                    <a:pt x="4581883" y="136565"/>
                    <a:pt x="4586585" y="141655"/>
                    <a:pt x="4591556" y="146938"/>
                  </a:cubicBezTo>
                  <a:close/>
                  <a:moveTo>
                    <a:pt x="4528066" y="176867"/>
                  </a:moveTo>
                  <a:cubicBezTo>
                    <a:pt x="4534659" y="172432"/>
                    <a:pt x="4540389" y="166851"/>
                    <a:pt x="4544914" y="160422"/>
                  </a:cubicBezTo>
                  <a:cubicBezTo>
                    <a:pt x="4548232" y="167134"/>
                    <a:pt x="4550227" y="174546"/>
                    <a:pt x="4550599" y="182359"/>
                  </a:cubicBezTo>
                  <a:cubicBezTo>
                    <a:pt x="4542562" y="181972"/>
                    <a:pt x="4534957" y="180052"/>
                    <a:pt x="4528066" y="176867"/>
                  </a:cubicBezTo>
                  <a:close/>
                  <a:moveTo>
                    <a:pt x="4522381" y="173861"/>
                  </a:moveTo>
                  <a:cubicBezTo>
                    <a:pt x="4506218" y="164158"/>
                    <a:pt x="4495205" y="147191"/>
                    <a:pt x="4494193" y="127665"/>
                  </a:cubicBezTo>
                  <a:cubicBezTo>
                    <a:pt x="4514329" y="128617"/>
                    <a:pt x="4531832" y="139318"/>
                    <a:pt x="4541833" y="154975"/>
                  </a:cubicBezTo>
                  <a:cubicBezTo>
                    <a:pt x="4536951" y="162654"/>
                    <a:pt x="4530284" y="169128"/>
                    <a:pt x="4522381" y="173861"/>
                  </a:cubicBezTo>
                  <a:close/>
                  <a:moveTo>
                    <a:pt x="4510281" y="124748"/>
                  </a:moveTo>
                  <a:cubicBezTo>
                    <a:pt x="4524494" y="120506"/>
                    <a:pt x="4536654" y="111636"/>
                    <a:pt x="4544884" y="99953"/>
                  </a:cubicBezTo>
                  <a:cubicBezTo>
                    <a:pt x="4548590" y="107484"/>
                    <a:pt x="4550733" y="115863"/>
                    <a:pt x="4550733" y="124748"/>
                  </a:cubicBezTo>
                  <a:cubicBezTo>
                    <a:pt x="4550733" y="133633"/>
                    <a:pt x="4548590" y="142012"/>
                    <a:pt x="4544884" y="149542"/>
                  </a:cubicBezTo>
                  <a:cubicBezTo>
                    <a:pt x="4536639" y="137859"/>
                    <a:pt x="4524494" y="128989"/>
                    <a:pt x="4510281" y="124748"/>
                  </a:cubicBezTo>
                  <a:close/>
                  <a:moveTo>
                    <a:pt x="4491276" y="106501"/>
                  </a:moveTo>
                  <a:cubicBezTo>
                    <a:pt x="4486960" y="92601"/>
                    <a:pt x="4477866" y="80695"/>
                    <a:pt x="4465856" y="72628"/>
                  </a:cubicBezTo>
                  <a:cubicBezTo>
                    <a:pt x="4473580" y="69056"/>
                    <a:pt x="4482168" y="67002"/>
                    <a:pt x="4491276" y="67002"/>
                  </a:cubicBezTo>
                  <a:cubicBezTo>
                    <a:pt x="4500384" y="67002"/>
                    <a:pt x="4508971" y="69056"/>
                    <a:pt x="4516696" y="72628"/>
                  </a:cubicBezTo>
                  <a:cubicBezTo>
                    <a:pt x="4504685" y="80709"/>
                    <a:pt x="4495577" y="92601"/>
                    <a:pt x="4491276" y="106501"/>
                  </a:cubicBezTo>
                  <a:close/>
                  <a:moveTo>
                    <a:pt x="4472271" y="124748"/>
                  </a:moveTo>
                  <a:cubicBezTo>
                    <a:pt x="4458057" y="128989"/>
                    <a:pt x="4445898" y="137859"/>
                    <a:pt x="4437668" y="149542"/>
                  </a:cubicBezTo>
                  <a:cubicBezTo>
                    <a:pt x="4433962" y="142012"/>
                    <a:pt x="4431819" y="133633"/>
                    <a:pt x="4431819" y="124748"/>
                  </a:cubicBezTo>
                  <a:cubicBezTo>
                    <a:pt x="4431819" y="115863"/>
                    <a:pt x="4433962" y="107484"/>
                    <a:pt x="4437668" y="99953"/>
                  </a:cubicBezTo>
                  <a:cubicBezTo>
                    <a:pt x="4445898" y="111636"/>
                    <a:pt x="4458057" y="120506"/>
                    <a:pt x="4472271" y="124748"/>
                  </a:cubicBezTo>
                  <a:close/>
                  <a:moveTo>
                    <a:pt x="4488359" y="127665"/>
                  </a:moveTo>
                  <a:cubicBezTo>
                    <a:pt x="4487347" y="147206"/>
                    <a:pt x="4476333" y="164187"/>
                    <a:pt x="4460201" y="173891"/>
                  </a:cubicBezTo>
                  <a:cubicBezTo>
                    <a:pt x="4452298" y="169158"/>
                    <a:pt x="4445630" y="162684"/>
                    <a:pt x="4440734" y="155019"/>
                  </a:cubicBezTo>
                  <a:cubicBezTo>
                    <a:pt x="4450735" y="139303"/>
                    <a:pt x="4468222" y="128617"/>
                    <a:pt x="4488359" y="127665"/>
                  </a:cubicBezTo>
                  <a:close/>
                  <a:moveTo>
                    <a:pt x="4454515" y="176897"/>
                  </a:moveTo>
                  <a:cubicBezTo>
                    <a:pt x="4447610" y="180097"/>
                    <a:pt x="4440005" y="182017"/>
                    <a:pt x="4431983" y="182374"/>
                  </a:cubicBezTo>
                  <a:cubicBezTo>
                    <a:pt x="4432384" y="174561"/>
                    <a:pt x="4434379" y="167164"/>
                    <a:pt x="4437668" y="160467"/>
                  </a:cubicBezTo>
                  <a:cubicBezTo>
                    <a:pt x="4442207" y="166896"/>
                    <a:pt x="4447922" y="172477"/>
                    <a:pt x="4454515" y="176897"/>
                  </a:cubicBezTo>
                  <a:close/>
                  <a:moveTo>
                    <a:pt x="4387275" y="186065"/>
                  </a:moveTo>
                  <a:cubicBezTo>
                    <a:pt x="4382706" y="178772"/>
                    <a:pt x="4378970" y="170959"/>
                    <a:pt x="4376098" y="162759"/>
                  </a:cubicBezTo>
                  <a:cubicBezTo>
                    <a:pt x="4379863" y="158934"/>
                    <a:pt x="4383688" y="154945"/>
                    <a:pt x="4387409" y="151001"/>
                  </a:cubicBezTo>
                  <a:cubicBezTo>
                    <a:pt x="4391085" y="154856"/>
                    <a:pt x="4394850" y="158755"/>
                    <a:pt x="4398541" y="162490"/>
                  </a:cubicBezTo>
                  <a:cubicBezTo>
                    <a:pt x="4395669" y="170795"/>
                    <a:pt x="4391888" y="178698"/>
                    <a:pt x="4387275" y="186065"/>
                  </a:cubicBezTo>
                  <a:close/>
                  <a:moveTo>
                    <a:pt x="4391234" y="146923"/>
                  </a:moveTo>
                  <a:cubicBezTo>
                    <a:pt x="4396130" y="141684"/>
                    <a:pt x="4400729" y="136639"/>
                    <a:pt x="4404673" y="132278"/>
                  </a:cubicBezTo>
                  <a:cubicBezTo>
                    <a:pt x="4404137" y="140613"/>
                    <a:pt x="4402693" y="148694"/>
                    <a:pt x="4400461" y="156478"/>
                  </a:cubicBezTo>
                  <a:cubicBezTo>
                    <a:pt x="4397484" y="153427"/>
                    <a:pt x="4394389" y="150227"/>
                    <a:pt x="4391234" y="146923"/>
                  </a:cubicBezTo>
                  <a:close/>
                  <a:moveTo>
                    <a:pt x="4387394" y="142875"/>
                  </a:moveTo>
                  <a:cubicBezTo>
                    <a:pt x="4381828" y="136981"/>
                    <a:pt x="4376128" y="130835"/>
                    <a:pt x="4370576" y="124733"/>
                  </a:cubicBezTo>
                  <a:cubicBezTo>
                    <a:pt x="4376038" y="118631"/>
                    <a:pt x="4381664" y="112499"/>
                    <a:pt x="4387171" y="106620"/>
                  </a:cubicBezTo>
                  <a:cubicBezTo>
                    <a:pt x="4392737" y="112514"/>
                    <a:pt x="4398437" y="118661"/>
                    <a:pt x="4403988" y="124763"/>
                  </a:cubicBezTo>
                  <a:cubicBezTo>
                    <a:pt x="4398511" y="130864"/>
                    <a:pt x="4392885" y="136996"/>
                    <a:pt x="4387394" y="142875"/>
                  </a:cubicBezTo>
                  <a:close/>
                  <a:moveTo>
                    <a:pt x="4383569" y="146938"/>
                  </a:moveTo>
                  <a:cubicBezTo>
                    <a:pt x="4380354" y="150331"/>
                    <a:pt x="4377199" y="153620"/>
                    <a:pt x="4374178" y="156731"/>
                  </a:cubicBezTo>
                  <a:cubicBezTo>
                    <a:pt x="4371901" y="148843"/>
                    <a:pt x="4370428" y="140643"/>
                    <a:pt x="4369892" y="132189"/>
                  </a:cubicBezTo>
                  <a:cubicBezTo>
                    <a:pt x="4373880" y="136565"/>
                    <a:pt x="4378583" y="141655"/>
                    <a:pt x="4383569" y="146938"/>
                  </a:cubicBezTo>
                  <a:close/>
                  <a:moveTo>
                    <a:pt x="4320064" y="176867"/>
                  </a:moveTo>
                  <a:cubicBezTo>
                    <a:pt x="4326657" y="172432"/>
                    <a:pt x="4332387" y="166851"/>
                    <a:pt x="4336911" y="160422"/>
                  </a:cubicBezTo>
                  <a:cubicBezTo>
                    <a:pt x="4340230" y="167134"/>
                    <a:pt x="4342225" y="174546"/>
                    <a:pt x="4342597" y="182359"/>
                  </a:cubicBezTo>
                  <a:cubicBezTo>
                    <a:pt x="4334575" y="181972"/>
                    <a:pt x="4326970" y="180052"/>
                    <a:pt x="4320064" y="176867"/>
                  </a:cubicBezTo>
                  <a:close/>
                  <a:moveTo>
                    <a:pt x="4314394" y="173861"/>
                  </a:moveTo>
                  <a:cubicBezTo>
                    <a:pt x="4298231" y="164158"/>
                    <a:pt x="4287217" y="147191"/>
                    <a:pt x="4286206" y="127665"/>
                  </a:cubicBezTo>
                  <a:cubicBezTo>
                    <a:pt x="4306342" y="128617"/>
                    <a:pt x="4323844" y="139318"/>
                    <a:pt x="4333845" y="154975"/>
                  </a:cubicBezTo>
                  <a:cubicBezTo>
                    <a:pt x="4328964" y="162654"/>
                    <a:pt x="4322296" y="169128"/>
                    <a:pt x="4314394" y="173861"/>
                  </a:cubicBezTo>
                  <a:close/>
                  <a:moveTo>
                    <a:pt x="4302279" y="124748"/>
                  </a:moveTo>
                  <a:cubicBezTo>
                    <a:pt x="4316492" y="120506"/>
                    <a:pt x="4328651" y="111636"/>
                    <a:pt x="4336882" y="99953"/>
                  </a:cubicBezTo>
                  <a:cubicBezTo>
                    <a:pt x="4340587" y="107484"/>
                    <a:pt x="4342730" y="115863"/>
                    <a:pt x="4342730" y="124748"/>
                  </a:cubicBezTo>
                  <a:cubicBezTo>
                    <a:pt x="4342730" y="133633"/>
                    <a:pt x="4340587" y="142012"/>
                    <a:pt x="4336882" y="149542"/>
                  </a:cubicBezTo>
                  <a:cubicBezTo>
                    <a:pt x="4328651" y="137859"/>
                    <a:pt x="4316492" y="128989"/>
                    <a:pt x="4302279" y="124748"/>
                  </a:cubicBezTo>
                  <a:close/>
                  <a:moveTo>
                    <a:pt x="4283274" y="106501"/>
                  </a:moveTo>
                  <a:cubicBezTo>
                    <a:pt x="4278958" y="92601"/>
                    <a:pt x="4269864" y="80695"/>
                    <a:pt x="4257854" y="72628"/>
                  </a:cubicBezTo>
                  <a:cubicBezTo>
                    <a:pt x="4265578" y="69056"/>
                    <a:pt x="4274166" y="67002"/>
                    <a:pt x="4283274" y="67002"/>
                  </a:cubicBezTo>
                  <a:cubicBezTo>
                    <a:pt x="4292382" y="67002"/>
                    <a:pt x="4300970" y="69056"/>
                    <a:pt x="4308694" y="72628"/>
                  </a:cubicBezTo>
                  <a:cubicBezTo>
                    <a:pt x="4296683" y="80709"/>
                    <a:pt x="4287590" y="92601"/>
                    <a:pt x="4283274" y="106501"/>
                  </a:cubicBezTo>
                  <a:close/>
                  <a:moveTo>
                    <a:pt x="4264283" y="124748"/>
                  </a:moveTo>
                  <a:cubicBezTo>
                    <a:pt x="4250070" y="128989"/>
                    <a:pt x="4237911" y="137859"/>
                    <a:pt x="4229681" y="149542"/>
                  </a:cubicBezTo>
                  <a:cubicBezTo>
                    <a:pt x="4225975" y="142012"/>
                    <a:pt x="4223832" y="133633"/>
                    <a:pt x="4223832" y="124748"/>
                  </a:cubicBezTo>
                  <a:cubicBezTo>
                    <a:pt x="4223832" y="115863"/>
                    <a:pt x="4225975" y="107484"/>
                    <a:pt x="4229681" y="99953"/>
                  </a:cubicBezTo>
                  <a:cubicBezTo>
                    <a:pt x="4237911" y="111636"/>
                    <a:pt x="4250070" y="120506"/>
                    <a:pt x="4264283" y="124748"/>
                  </a:cubicBezTo>
                  <a:close/>
                  <a:moveTo>
                    <a:pt x="4280357" y="127665"/>
                  </a:moveTo>
                  <a:cubicBezTo>
                    <a:pt x="4279345" y="147206"/>
                    <a:pt x="4268331" y="164187"/>
                    <a:pt x="4252199" y="173891"/>
                  </a:cubicBezTo>
                  <a:cubicBezTo>
                    <a:pt x="4244296" y="169158"/>
                    <a:pt x="4237628" y="162684"/>
                    <a:pt x="4232732" y="155019"/>
                  </a:cubicBezTo>
                  <a:cubicBezTo>
                    <a:pt x="4242748" y="139303"/>
                    <a:pt x="4260235" y="128617"/>
                    <a:pt x="4280357" y="127665"/>
                  </a:cubicBezTo>
                  <a:close/>
                  <a:moveTo>
                    <a:pt x="4246528" y="176897"/>
                  </a:moveTo>
                  <a:cubicBezTo>
                    <a:pt x="4239622" y="180097"/>
                    <a:pt x="4232017" y="182017"/>
                    <a:pt x="4223980" y="182374"/>
                  </a:cubicBezTo>
                  <a:cubicBezTo>
                    <a:pt x="4224382" y="174561"/>
                    <a:pt x="4226377" y="167164"/>
                    <a:pt x="4229666" y="160467"/>
                  </a:cubicBezTo>
                  <a:cubicBezTo>
                    <a:pt x="4234205" y="166896"/>
                    <a:pt x="4239920" y="172477"/>
                    <a:pt x="4246528" y="176897"/>
                  </a:cubicBezTo>
                  <a:close/>
                  <a:moveTo>
                    <a:pt x="4179288" y="186065"/>
                  </a:moveTo>
                  <a:cubicBezTo>
                    <a:pt x="4174718" y="178772"/>
                    <a:pt x="4170983" y="170959"/>
                    <a:pt x="4168111" y="162759"/>
                  </a:cubicBezTo>
                  <a:cubicBezTo>
                    <a:pt x="4171876" y="158934"/>
                    <a:pt x="4175701" y="154960"/>
                    <a:pt x="4179421" y="151001"/>
                  </a:cubicBezTo>
                  <a:cubicBezTo>
                    <a:pt x="4183097" y="154856"/>
                    <a:pt x="4186863" y="158755"/>
                    <a:pt x="4190554" y="162490"/>
                  </a:cubicBezTo>
                  <a:cubicBezTo>
                    <a:pt x="4187666" y="170795"/>
                    <a:pt x="4183901" y="178698"/>
                    <a:pt x="4179288" y="186065"/>
                  </a:cubicBezTo>
                  <a:close/>
                  <a:moveTo>
                    <a:pt x="4183246" y="146923"/>
                  </a:moveTo>
                  <a:cubicBezTo>
                    <a:pt x="4188143" y="141684"/>
                    <a:pt x="4192741" y="136639"/>
                    <a:pt x="4196686" y="132278"/>
                  </a:cubicBezTo>
                  <a:cubicBezTo>
                    <a:pt x="4196150" y="140598"/>
                    <a:pt x="4194706" y="148694"/>
                    <a:pt x="4192474" y="156463"/>
                  </a:cubicBezTo>
                  <a:cubicBezTo>
                    <a:pt x="4189482" y="153427"/>
                    <a:pt x="4186401" y="150227"/>
                    <a:pt x="4183246" y="146923"/>
                  </a:cubicBezTo>
                  <a:close/>
                  <a:moveTo>
                    <a:pt x="4179391" y="142875"/>
                  </a:moveTo>
                  <a:cubicBezTo>
                    <a:pt x="4173825" y="136981"/>
                    <a:pt x="4168125" y="130835"/>
                    <a:pt x="4162574" y="124748"/>
                  </a:cubicBezTo>
                  <a:cubicBezTo>
                    <a:pt x="4168036" y="118646"/>
                    <a:pt x="4173662" y="112514"/>
                    <a:pt x="4179168" y="106635"/>
                  </a:cubicBezTo>
                  <a:cubicBezTo>
                    <a:pt x="4184735" y="112529"/>
                    <a:pt x="4190435" y="118676"/>
                    <a:pt x="4195986" y="124763"/>
                  </a:cubicBezTo>
                  <a:cubicBezTo>
                    <a:pt x="4190524" y="130864"/>
                    <a:pt x="4184898" y="136996"/>
                    <a:pt x="4179391" y="142875"/>
                  </a:cubicBezTo>
                  <a:close/>
                  <a:moveTo>
                    <a:pt x="4175567" y="146938"/>
                  </a:moveTo>
                  <a:cubicBezTo>
                    <a:pt x="4172352" y="150331"/>
                    <a:pt x="4169197" y="153620"/>
                    <a:pt x="4166176" y="156731"/>
                  </a:cubicBezTo>
                  <a:cubicBezTo>
                    <a:pt x="4163899" y="148858"/>
                    <a:pt x="4162425" y="140643"/>
                    <a:pt x="4161889" y="132204"/>
                  </a:cubicBezTo>
                  <a:cubicBezTo>
                    <a:pt x="4165893" y="136565"/>
                    <a:pt x="4170596" y="141655"/>
                    <a:pt x="4175567" y="146938"/>
                  </a:cubicBezTo>
                  <a:close/>
                  <a:moveTo>
                    <a:pt x="4112077" y="176867"/>
                  </a:moveTo>
                  <a:cubicBezTo>
                    <a:pt x="4118670" y="172432"/>
                    <a:pt x="4124400" y="166851"/>
                    <a:pt x="4128924" y="160422"/>
                  </a:cubicBezTo>
                  <a:cubicBezTo>
                    <a:pt x="4132243" y="167134"/>
                    <a:pt x="4134237" y="174546"/>
                    <a:pt x="4134609" y="182359"/>
                  </a:cubicBezTo>
                  <a:cubicBezTo>
                    <a:pt x="4126572" y="181972"/>
                    <a:pt x="4118967" y="180052"/>
                    <a:pt x="4112077" y="176867"/>
                  </a:cubicBezTo>
                  <a:close/>
                  <a:moveTo>
                    <a:pt x="4106391" y="173861"/>
                  </a:moveTo>
                  <a:cubicBezTo>
                    <a:pt x="4090229" y="164158"/>
                    <a:pt x="4079216" y="147191"/>
                    <a:pt x="4078203" y="127665"/>
                  </a:cubicBezTo>
                  <a:cubicBezTo>
                    <a:pt x="4098340" y="128617"/>
                    <a:pt x="4115842" y="139318"/>
                    <a:pt x="4125843" y="154975"/>
                  </a:cubicBezTo>
                  <a:cubicBezTo>
                    <a:pt x="4120962" y="162654"/>
                    <a:pt x="4114294" y="169128"/>
                    <a:pt x="4106391" y="173861"/>
                  </a:cubicBezTo>
                  <a:close/>
                  <a:moveTo>
                    <a:pt x="4094292" y="124748"/>
                  </a:moveTo>
                  <a:cubicBezTo>
                    <a:pt x="4108505" y="120506"/>
                    <a:pt x="4120664" y="111636"/>
                    <a:pt x="4128894" y="99953"/>
                  </a:cubicBezTo>
                  <a:cubicBezTo>
                    <a:pt x="4132600" y="107484"/>
                    <a:pt x="4134743" y="115863"/>
                    <a:pt x="4134743" y="124748"/>
                  </a:cubicBezTo>
                  <a:cubicBezTo>
                    <a:pt x="4134743" y="133633"/>
                    <a:pt x="4132600" y="142012"/>
                    <a:pt x="4128894" y="149542"/>
                  </a:cubicBezTo>
                  <a:cubicBezTo>
                    <a:pt x="4120649" y="137859"/>
                    <a:pt x="4108505" y="128989"/>
                    <a:pt x="4094292" y="124748"/>
                  </a:cubicBezTo>
                  <a:close/>
                  <a:moveTo>
                    <a:pt x="4075286" y="106501"/>
                  </a:moveTo>
                  <a:cubicBezTo>
                    <a:pt x="4070970" y="92601"/>
                    <a:pt x="4061877" y="80695"/>
                    <a:pt x="4049866" y="72628"/>
                  </a:cubicBezTo>
                  <a:cubicBezTo>
                    <a:pt x="4057591" y="69056"/>
                    <a:pt x="4066178" y="67002"/>
                    <a:pt x="4075286" y="67002"/>
                  </a:cubicBezTo>
                  <a:cubicBezTo>
                    <a:pt x="4084395" y="67002"/>
                    <a:pt x="4092982" y="69056"/>
                    <a:pt x="4100706" y="72628"/>
                  </a:cubicBezTo>
                  <a:cubicBezTo>
                    <a:pt x="4088696" y="80709"/>
                    <a:pt x="4079602" y="92601"/>
                    <a:pt x="4075286" y="106501"/>
                  </a:cubicBezTo>
                  <a:close/>
                  <a:moveTo>
                    <a:pt x="4056281" y="124748"/>
                  </a:moveTo>
                  <a:cubicBezTo>
                    <a:pt x="4042068" y="128989"/>
                    <a:pt x="4029909" y="137859"/>
                    <a:pt x="4021678" y="149542"/>
                  </a:cubicBezTo>
                  <a:cubicBezTo>
                    <a:pt x="4017973" y="142012"/>
                    <a:pt x="4015829" y="133633"/>
                    <a:pt x="4015829" y="124748"/>
                  </a:cubicBezTo>
                  <a:cubicBezTo>
                    <a:pt x="4015829" y="115863"/>
                    <a:pt x="4017973" y="107484"/>
                    <a:pt x="4021678" y="99953"/>
                  </a:cubicBezTo>
                  <a:cubicBezTo>
                    <a:pt x="4029923" y="111636"/>
                    <a:pt x="4042068" y="120506"/>
                    <a:pt x="4056281" y="124748"/>
                  </a:cubicBezTo>
                  <a:close/>
                  <a:moveTo>
                    <a:pt x="4072369" y="127665"/>
                  </a:moveTo>
                  <a:cubicBezTo>
                    <a:pt x="4071357" y="147206"/>
                    <a:pt x="4060344" y="164187"/>
                    <a:pt x="4044211" y="173891"/>
                  </a:cubicBezTo>
                  <a:cubicBezTo>
                    <a:pt x="4036308" y="169158"/>
                    <a:pt x="4029641" y="162684"/>
                    <a:pt x="4024744" y="155019"/>
                  </a:cubicBezTo>
                  <a:cubicBezTo>
                    <a:pt x="4034745" y="139303"/>
                    <a:pt x="4052248" y="128617"/>
                    <a:pt x="4072369" y="127665"/>
                  </a:cubicBezTo>
                  <a:close/>
                  <a:moveTo>
                    <a:pt x="4038526" y="176897"/>
                  </a:moveTo>
                  <a:cubicBezTo>
                    <a:pt x="4031620" y="180097"/>
                    <a:pt x="4024015" y="182017"/>
                    <a:pt x="4015978" y="182374"/>
                  </a:cubicBezTo>
                  <a:cubicBezTo>
                    <a:pt x="4016380" y="174561"/>
                    <a:pt x="4018374" y="167164"/>
                    <a:pt x="4021663" y="160467"/>
                  </a:cubicBezTo>
                  <a:cubicBezTo>
                    <a:pt x="4026218" y="166896"/>
                    <a:pt x="4031933" y="172477"/>
                    <a:pt x="4038526" y="176897"/>
                  </a:cubicBezTo>
                  <a:close/>
                  <a:moveTo>
                    <a:pt x="3971285" y="186065"/>
                  </a:moveTo>
                  <a:cubicBezTo>
                    <a:pt x="3966716" y="178772"/>
                    <a:pt x="3962981" y="170959"/>
                    <a:pt x="3960108" y="162759"/>
                  </a:cubicBezTo>
                  <a:cubicBezTo>
                    <a:pt x="3963874" y="158934"/>
                    <a:pt x="3967698" y="154945"/>
                    <a:pt x="3971419" y="151001"/>
                  </a:cubicBezTo>
                  <a:cubicBezTo>
                    <a:pt x="3975095" y="154856"/>
                    <a:pt x="3978860" y="158755"/>
                    <a:pt x="3982551" y="162490"/>
                  </a:cubicBezTo>
                  <a:cubicBezTo>
                    <a:pt x="3979679" y="170795"/>
                    <a:pt x="3975899" y="178698"/>
                    <a:pt x="3971285" y="186065"/>
                  </a:cubicBezTo>
                  <a:close/>
                  <a:moveTo>
                    <a:pt x="3975244" y="146923"/>
                  </a:moveTo>
                  <a:cubicBezTo>
                    <a:pt x="3980141" y="141684"/>
                    <a:pt x="3984739" y="136639"/>
                    <a:pt x="3988683" y="132278"/>
                  </a:cubicBezTo>
                  <a:cubicBezTo>
                    <a:pt x="3988147" y="140613"/>
                    <a:pt x="3986704" y="148694"/>
                    <a:pt x="3984471" y="156478"/>
                  </a:cubicBezTo>
                  <a:cubicBezTo>
                    <a:pt x="3981495" y="153427"/>
                    <a:pt x="3978399" y="150227"/>
                    <a:pt x="3975244" y="146923"/>
                  </a:cubicBezTo>
                  <a:close/>
                  <a:moveTo>
                    <a:pt x="3971404" y="142875"/>
                  </a:moveTo>
                  <a:cubicBezTo>
                    <a:pt x="3965838" y="136981"/>
                    <a:pt x="3960138" y="130835"/>
                    <a:pt x="3954587" y="124733"/>
                  </a:cubicBezTo>
                  <a:cubicBezTo>
                    <a:pt x="3960049" y="118631"/>
                    <a:pt x="3965674" y="112499"/>
                    <a:pt x="3971181" y="106620"/>
                  </a:cubicBezTo>
                  <a:cubicBezTo>
                    <a:pt x="3976747" y="112514"/>
                    <a:pt x="3982447" y="118661"/>
                    <a:pt x="3987999" y="124763"/>
                  </a:cubicBezTo>
                  <a:cubicBezTo>
                    <a:pt x="3982522" y="130864"/>
                    <a:pt x="3976896" y="136996"/>
                    <a:pt x="3971404" y="142875"/>
                  </a:cubicBezTo>
                  <a:close/>
                  <a:moveTo>
                    <a:pt x="3967580" y="146938"/>
                  </a:moveTo>
                  <a:cubicBezTo>
                    <a:pt x="3964365" y="150331"/>
                    <a:pt x="3961210" y="153620"/>
                    <a:pt x="3958188" y="156731"/>
                  </a:cubicBezTo>
                  <a:cubicBezTo>
                    <a:pt x="3955911" y="148843"/>
                    <a:pt x="3954438" y="140643"/>
                    <a:pt x="3953902" y="132189"/>
                  </a:cubicBezTo>
                  <a:cubicBezTo>
                    <a:pt x="3957891" y="136565"/>
                    <a:pt x="3962594" y="141655"/>
                    <a:pt x="3967580" y="146938"/>
                  </a:cubicBezTo>
                  <a:close/>
                  <a:moveTo>
                    <a:pt x="3904074" y="176867"/>
                  </a:moveTo>
                  <a:cubicBezTo>
                    <a:pt x="3910668" y="172432"/>
                    <a:pt x="3916397" y="166851"/>
                    <a:pt x="3920922" y="160422"/>
                  </a:cubicBezTo>
                  <a:cubicBezTo>
                    <a:pt x="3924241" y="167134"/>
                    <a:pt x="3926235" y="174546"/>
                    <a:pt x="3926607" y="182359"/>
                  </a:cubicBezTo>
                  <a:cubicBezTo>
                    <a:pt x="3918585" y="181972"/>
                    <a:pt x="3910980" y="180052"/>
                    <a:pt x="3904074" y="176867"/>
                  </a:cubicBezTo>
                  <a:close/>
                  <a:moveTo>
                    <a:pt x="3898404" y="173861"/>
                  </a:moveTo>
                  <a:cubicBezTo>
                    <a:pt x="3882241" y="164158"/>
                    <a:pt x="3871228" y="147191"/>
                    <a:pt x="3870216" y="127665"/>
                  </a:cubicBezTo>
                  <a:cubicBezTo>
                    <a:pt x="3890352" y="128617"/>
                    <a:pt x="3907855" y="139318"/>
                    <a:pt x="3917856" y="154975"/>
                  </a:cubicBezTo>
                  <a:cubicBezTo>
                    <a:pt x="3912974" y="162654"/>
                    <a:pt x="3906307" y="169128"/>
                    <a:pt x="3898404" y="173861"/>
                  </a:cubicBezTo>
                  <a:close/>
                  <a:moveTo>
                    <a:pt x="3886289" y="124748"/>
                  </a:moveTo>
                  <a:cubicBezTo>
                    <a:pt x="3900503" y="120506"/>
                    <a:pt x="3912662" y="111636"/>
                    <a:pt x="3920892" y="99953"/>
                  </a:cubicBezTo>
                  <a:cubicBezTo>
                    <a:pt x="3924598" y="107484"/>
                    <a:pt x="3926741" y="115863"/>
                    <a:pt x="3926741" y="124748"/>
                  </a:cubicBezTo>
                  <a:cubicBezTo>
                    <a:pt x="3926741" y="133633"/>
                    <a:pt x="3924598" y="142012"/>
                    <a:pt x="3920892" y="149542"/>
                  </a:cubicBezTo>
                  <a:cubicBezTo>
                    <a:pt x="3912662" y="137859"/>
                    <a:pt x="3900503" y="128989"/>
                    <a:pt x="3886289" y="124748"/>
                  </a:cubicBezTo>
                  <a:close/>
                  <a:moveTo>
                    <a:pt x="3867284" y="106501"/>
                  </a:moveTo>
                  <a:cubicBezTo>
                    <a:pt x="3862968" y="92601"/>
                    <a:pt x="3853875" y="80695"/>
                    <a:pt x="3841864" y="72628"/>
                  </a:cubicBezTo>
                  <a:cubicBezTo>
                    <a:pt x="3849589" y="69056"/>
                    <a:pt x="3858176" y="67002"/>
                    <a:pt x="3867284" y="67002"/>
                  </a:cubicBezTo>
                  <a:cubicBezTo>
                    <a:pt x="3876393" y="67002"/>
                    <a:pt x="3884980" y="69056"/>
                    <a:pt x="3892704" y="72628"/>
                  </a:cubicBezTo>
                  <a:cubicBezTo>
                    <a:pt x="3880693" y="80709"/>
                    <a:pt x="3871600" y="92601"/>
                    <a:pt x="3867284" y="106501"/>
                  </a:cubicBezTo>
                  <a:close/>
                  <a:moveTo>
                    <a:pt x="3848294" y="124748"/>
                  </a:moveTo>
                  <a:cubicBezTo>
                    <a:pt x="3834080" y="128989"/>
                    <a:pt x="3821921" y="137859"/>
                    <a:pt x="3813691" y="149542"/>
                  </a:cubicBezTo>
                  <a:cubicBezTo>
                    <a:pt x="3809985" y="142012"/>
                    <a:pt x="3807842" y="133633"/>
                    <a:pt x="3807842" y="124748"/>
                  </a:cubicBezTo>
                  <a:cubicBezTo>
                    <a:pt x="3807842" y="115863"/>
                    <a:pt x="3809985" y="107484"/>
                    <a:pt x="3813691" y="99953"/>
                  </a:cubicBezTo>
                  <a:cubicBezTo>
                    <a:pt x="3821921" y="111636"/>
                    <a:pt x="3834080" y="120506"/>
                    <a:pt x="3848294" y="124748"/>
                  </a:cubicBezTo>
                  <a:close/>
                  <a:moveTo>
                    <a:pt x="3864367" y="127665"/>
                  </a:moveTo>
                  <a:cubicBezTo>
                    <a:pt x="3863355" y="147206"/>
                    <a:pt x="3852342" y="164187"/>
                    <a:pt x="3836209" y="173891"/>
                  </a:cubicBezTo>
                  <a:cubicBezTo>
                    <a:pt x="3828306" y="169158"/>
                    <a:pt x="3821639" y="162684"/>
                    <a:pt x="3816742" y="155019"/>
                  </a:cubicBezTo>
                  <a:cubicBezTo>
                    <a:pt x="3826758" y="139303"/>
                    <a:pt x="3844245" y="128617"/>
                    <a:pt x="3864367" y="127665"/>
                  </a:cubicBezTo>
                  <a:close/>
                  <a:moveTo>
                    <a:pt x="3830538" y="176897"/>
                  </a:moveTo>
                  <a:cubicBezTo>
                    <a:pt x="3823633" y="180097"/>
                    <a:pt x="3816028" y="182017"/>
                    <a:pt x="3808006" y="182374"/>
                  </a:cubicBezTo>
                  <a:cubicBezTo>
                    <a:pt x="3808408" y="174561"/>
                    <a:pt x="3810402" y="167164"/>
                    <a:pt x="3813691" y="160467"/>
                  </a:cubicBezTo>
                  <a:cubicBezTo>
                    <a:pt x="3818215" y="166896"/>
                    <a:pt x="3823945" y="172477"/>
                    <a:pt x="3830538" y="176897"/>
                  </a:cubicBezTo>
                  <a:close/>
                  <a:moveTo>
                    <a:pt x="3763372" y="186184"/>
                  </a:moveTo>
                  <a:cubicBezTo>
                    <a:pt x="3758803" y="178891"/>
                    <a:pt x="3755038" y="171078"/>
                    <a:pt x="3752151" y="162877"/>
                  </a:cubicBezTo>
                  <a:cubicBezTo>
                    <a:pt x="3755931" y="159052"/>
                    <a:pt x="3759756" y="155049"/>
                    <a:pt x="3763506" y="151090"/>
                  </a:cubicBezTo>
                  <a:cubicBezTo>
                    <a:pt x="3767197" y="154960"/>
                    <a:pt x="3770963" y="158874"/>
                    <a:pt x="3774683" y="162625"/>
                  </a:cubicBezTo>
                  <a:cubicBezTo>
                    <a:pt x="3771796" y="170914"/>
                    <a:pt x="3768001" y="178817"/>
                    <a:pt x="3763372" y="186184"/>
                  </a:cubicBezTo>
                  <a:close/>
                  <a:moveTo>
                    <a:pt x="3767331" y="147012"/>
                  </a:moveTo>
                  <a:cubicBezTo>
                    <a:pt x="3772243" y="141744"/>
                    <a:pt x="3776886" y="136669"/>
                    <a:pt x="3780845" y="132278"/>
                  </a:cubicBezTo>
                  <a:cubicBezTo>
                    <a:pt x="3780294" y="140643"/>
                    <a:pt x="3778851" y="148783"/>
                    <a:pt x="3776603" y="156597"/>
                  </a:cubicBezTo>
                  <a:cubicBezTo>
                    <a:pt x="3773612" y="153546"/>
                    <a:pt x="3770501" y="150331"/>
                    <a:pt x="3767331" y="147012"/>
                  </a:cubicBezTo>
                  <a:close/>
                  <a:moveTo>
                    <a:pt x="3763491" y="142964"/>
                  </a:moveTo>
                  <a:cubicBezTo>
                    <a:pt x="3757895" y="137041"/>
                    <a:pt x="3752166" y="130879"/>
                    <a:pt x="3746599" y="124748"/>
                  </a:cubicBezTo>
                  <a:cubicBezTo>
                    <a:pt x="3752091" y="118631"/>
                    <a:pt x="3757747" y="112455"/>
                    <a:pt x="3763268" y="106561"/>
                  </a:cubicBezTo>
                  <a:cubicBezTo>
                    <a:pt x="3768864" y="112484"/>
                    <a:pt x="3774594" y="118646"/>
                    <a:pt x="3780160" y="124778"/>
                  </a:cubicBezTo>
                  <a:cubicBezTo>
                    <a:pt x="3774668" y="130894"/>
                    <a:pt x="3769013" y="137056"/>
                    <a:pt x="3763491" y="142964"/>
                  </a:cubicBezTo>
                  <a:close/>
                  <a:moveTo>
                    <a:pt x="3759666" y="147012"/>
                  </a:moveTo>
                  <a:cubicBezTo>
                    <a:pt x="3756437" y="150421"/>
                    <a:pt x="3753267" y="153725"/>
                    <a:pt x="3750231" y="156850"/>
                  </a:cubicBezTo>
                  <a:cubicBezTo>
                    <a:pt x="3747924" y="148932"/>
                    <a:pt x="3746451" y="140687"/>
                    <a:pt x="3745900" y="132189"/>
                  </a:cubicBezTo>
                  <a:cubicBezTo>
                    <a:pt x="3749933" y="136595"/>
                    <a:pt x="3754651" y="141699"/>
                    <a:pt x="3759666" y="147012"/>
                  </a:cubicBezTo>
                  <a:close/>
                  <a:moveTo>
                    <a:pt x="3696251" y="176867"/>
                  </a:moveTo>
                  <a:cubicBezTo>
                    <a:pt x="3702844" y="172432"/>
                    <a:pt x="3708574" y="166851"/>
                    <a:pt x="3713098" y="160422"/>
                  </a:cubicBezTo>
                  <a:cubicBezTo>
                    <a:pt x="3716417" y="167134"/>
                    <a:pt x="3718411" y="174546"/>
                    <a:pt x="3718783" y="182359"/>
                  </a:cubicBezTo>
                  <a:cubicBezTo>
                    <a:pt x="3710747" y="181972"/>
                    <a:pt x="3703141" y="180052"/>
                    <a:pt x="3696251" y="176867"/>
                  </a:cubicBezTo>
                  <a:close/>
                  <a:moveTo>
                    <a:pt x="3690566" y="173861"/>
                  </a:moveTo>
                  <a:cubicBezTo>
                    <a:pt x="3674403" y="164158"/>
                    <a:pt x="3663390" y="147191"/>
                    <a:pt x="3662378" y="127665"/>
                  </a:cubicBezTo>
                  <a:cubicBezTo>
                    <a:pt x="3682514" y="128617"/>
                    <a:pt x="3700016" y="139318"/>
                    <a:pt x="3710017" y="154975"/>
                  </a:cubicBezTo>
                  <a:cubicBezTo>
                    <a:pt x="3705136" y="162654"/>
                    <a:pt x="3698468" y="169128"/>
                    <a:pt x="3690566" y="173861"/>
                  </a:cubicBezTo>
                  <a:close/>
                  <a:moveTo>
                    <a:pt x="3678451" y="124748"/>
                  </a:moveTo>
                  <a:cubicBezTo>
                    <a:pt x="3692664" y="120506"/>
                    <a:pt x="3704823" y="111636"/>
                    <a:pt x="3713054" y="99953"/>
                  </a:cubicBezTo>
                  <a:cubicBezTo>
                    <a:pt x="3716759" y="107484"/>
                    <a:pt x="3718902" y="115863"/>
                    <a:pt x="3718902" y="124748"/>
                  </a:cubicBezTo>
                  <a:cubicBezTo>
                    <a:pt x="3718902" y="133633"/>
                    <a:pt x="3716759" y="142012"/>
                    <a:pt x="3713054" y="149542"/>
                  </a:cubicBezTo>
                  <a:cubicBezTo>
                    <a:pt x="3704823" y="137859"/>
                    <a:pt x="3692664" y="128989"/>
                    <a:pt x="3678451" y="124748"/>
                  </a:cubicBezTo>
                  <a:close/>
                  <a:moveTo>
                    <a:pt x="3659461" y="106501"/>
                  </a:moveTo>
                  <a:cubicBezTo>
                    <a:pt x="3655144" y="92601"/>
                    <a:pt x="3646051" y="80695"/>
                    <a:pt x="3634041" y="72628"/>
                  </a:cubicBezTo>
                  <a:cubicBezTo>
                    <a:pt x="3641765" y="69056"/>
                    <a:pt x="3650352" y="67002"/>
                    <a:pt x="3659461" y="67002"/>
                  </a:cubicBezTo>
                  <a:cubicBezTo>
                    <a:pt x="3668569" y="67002"/>
                    <a:pt x="3677156" y="69056"/>
                    <a:pt x="3684880" y="72628"/>
                  </a:cubicBezTo>
                  <a:cubicBezTo>
                    <a:pt x="3672870" y="80709"/>
                    <a:pt x="3663762" y="92601"/>
                    <a:pt x="3659461" y="106501"/>
                  </a:cubicBezTo>
                  <a:close/>
                  <a:moveTo>
                    <a:pt x="3640455" y="124748"/>
                  </a:moveTo>
                  <a:cubicBezTo>
                    <a:pt x="3626242" y="128989"/>
                    <a:pt x="3614083" y="137859"/>
                    <a:pt x="3605853" y="149542"/>
                  </a:cubicBezTo>
                  <a:cubicBezTo>
                    <a:pt x="3602147" y="142012"/>
                    <a:pt x="3600003" y="133633"/>
                    <a:pt x="3600003" y="124748"/>
                  </a:cubicBezTo>
                  <a:cubicBezTo>
                    <a:pt x="3600003" y="115863"/>
                    <a:pt x="3602147" y="107484"/>
                    <a:pt x="3605853" y="99953"/>
                  </a:cubicBezTo>
                  <a:cubicBezTo>
                    <a:pt x="3614083" y="111636"/>
                    <a:pt x="3626242" y="120506"/>
                    <a:pt x="3640455" y="124748"/>
                  </a:cubicBezTo>
                  <a:close/>
                  <a:moveTo>
                    <a:pt x="3656544" y="127665"/>
                  </a:moveTo>
                  <a:cubicBezTo>
                    <a:pt x="3655531" y="147206"/>
                    <a:pt x="3644518" y="164187"/>
                    <a:pt x="3628385" y="173891"/>
                  </a:cubicBezTo>
                  <a:cubicBezTo>
                    <a:pt x="3620482" y="169158"/>
                    <a:pt x="3613815" y="162684"/>
                    <a:pt x="3608919" y="155019"/>
                  </a:cubicBezTo>
                  <a:cubicBezTo>
                    <a:pt x="3618920" y="139303"/>
                    <a:pt x="3636407" y="128617"/>
                    <a:pt x="3656544" y="127665"/>
                  </a:cubicBezTo>
                  <a:close/>
                  <a:moveTo>
                    <a:pt x="3622700" y="176897"/>
                  </a:moveTo>
                  <a:cubicBezTo>
                    <a:pt x="3615794" y="180097"/>
                    <a:pt x="3608189" y="182017"/>
                    <a:pt x="3600152" y="182374"/>
                  </a:cubicBezTo>
                  <a:cubicBezTo>
                    <a:pt x="3600554" y="174561"/>
                    <a:pt x="3602549" y="167164"/>
                    <a:pt x="3605838" y="160467"/>
                  </a:cubicBezTo>
                  <a:cubicBezTo>
                    <a:pt x="3610377" y="166896"/>
                    <a:pt x="3616107" y="172477"/>
                    <a:pt x="3622700" y="176897"/>
                  </a:cubicBezTo>
                  <a:close/>
                  <a:moveTo>
                    <a:pt x="3555459" y="186065"/>
                  </a:moveTo>
                  <a:cubicBezTo>
                    <a:pt x="3550890" y="178772"/>
                    <a:pt x="3547155" y="170959"/>
                    <a:pt x="3544282" y="162759"/>
                  </a:cubicBezTo>
                  <a:cubicBezTo>
                    <a:pt x="3548048" y="158934"/>
                    <a:pt x="3551873" y="154945"/>
                    <a:pt x="3555593" y="151001"/>
                  </a:cubicBezTo>
                  <a:cubicBezTo>
                    <a:pt x="3559269" y="154856"/>
                    <a:pt x="3563035" y="158755"/>
                    <a:pt x="3566726" y="162490"/>
                  </a:cubicBezTo>
                  <a:cubicBezTo>
                    <a:pt x="3563853" y="170795"/>
                    <a:pt x="3560073" y="178698"/>
                    <a:pt x="3555459" y="186065"/>
                  </a:cubicBezTo>
                  <a:close/>
                  <a:moveTo>
                    <a:pt x="3559418" y="146923"/>
                  </a:moveTo>
                  <a:cubicBezTo>
                    <a:pt x="3564315" y="141684"/>
                    <a:pt x="3568913" y="136639"/>
                    <a:pt x="3572857" y="132278"/>
                  </a:cubicBezTo>
                  <a:cubicBezTo>
                    <a:pt x="3572322" y="140613"/>
                    <a:pt x="3570878" y="148694"/>
                    <a:pt x="3568646" y="156478"/>
                  </a:cubicBezTo>
                  <a:cubicBezTo>
                    <a:pt x="3565669" y="153427"/>
                    <a:pt x="3562573" y="150227"/>
                    <a:pt x="3559418" y="146923"/>
                  </a:cubicBezTo>
                  <a:close/>
                  <a:moveTo>
                    <a:pt x="3555579" y="142875"/>
                  </a:moveTo>
                  <a:cubicBezTo>
                    <a:pt x="3550012" y="136981"/>
                    <a:pt x="3544312" y="130835"/>
                    <a:pt x="3538761" y="124733"/>
                  </a:cubicBezTo>
                  <a:cubicBezTo>
                    <a:pt x="3544223" y="118631"/>
                    <a:pt x="3549848" y="112499"/>
                    <a:pt x="3555355" y="106620"/>
                  </a:cubicBezTo>
                  <a:cubicBezTo>
                    <a:pt x="3560922" y="112514"/>
                    <a:pt x="3566621" y="118661"/>
                    <a:pt x="3572173" y="124763"/>
                  </a:cubicBezTo>
                  <a:cubicBezTo>
                    <a:pt x="3566696" y="130864"/>
                    <a:pt x="3561070" y="136996"/>
                    <a:pt x="3555579" y="142875"/>
                  </a:cubicBezTo>
                  <a:close/>
                  <a:moveTo>
                    <a:pt x="3551754" y="146938"/>
                  </a:moveTo>
                  <a:cubicBezTo>
                    <a:pt x="3548539" y="150331"/>
                    <a:pt x="3545384" y="153620"/>
                    <a:pt x="3542362" y="156731"/>
                  </a:cubicBezTo>
                  <a:cubicBezTo>
                    <a:pt x="3540086" y="148843"/>
                    <a:pt x="3538612" y="140643"/>
                    <a:pt x="3538076" y="132189"/>
                  </a:cubicBezTo>
                  <a:cubicBezTo>
                    <a:pt x="3542065" y="136565"/>
                    <a:pt x="3546768" y="141655"/>
                    <a:pt x="3551754" y="146938"/>
                  </a:cubicBezTo>
                  <a:close/>
                  <a:moveTo>
                    <a:pt x="3488249" y="176867"/>
                  </a:moveTo>
                  <a:cubicBezTo>
                    <a:pt x="3494842" y="172432"/>
                    <a:pt x="3500572" y="166851"/>
                    <a:pt x="3505096" y="160422"/>
                  </a:cubicBezTo>
                  <a:cubicBezTo>
                    <a:pt x="3508415" y="167134"/>
                    <a:pt x="3510409" y="174546"/>
                    <a:pt x="3510781" y="182359"/>
                  </a:cubicBezTo>
                  <a:cubicBezTo>
                    <a:pt x="3502759" y="181972"/>
                    <a:pt x="3495139" y="180052"/>
                    <a:pt x="3488249" y="176867"/>
                  </a:cubicBezTo>
                  <a:close/>
                  <a:moveTo>
                    <a:pt x="3482563" y="173861"/>
                  </a:moveTo>
                  <a:cubicBezTo>
                    <a:pt x="3466401" y="164158"/>
                    <a:pt x="3455387" y="147191"/>
                    <a:pt x="3454375" y="127665"/>
                  </a:cubicBezTo>
                  <a:cubicBezTo>
                    <a:pt x="3474512" y="128617"/>
                    <a:pt x="3492014" y="139318"/>
                    <a:pt x="3502015" y="154975"/>
                  </a:cubicBezTo>
                  <a:cubicBezTo>
                    <a:pt x="3497134" y="162654"/>
                    <a:pt x="3490481" y="169128"/>
                    <a:pt x="3482563" y="173861"/>
                  </a:cubicBezTo>
                  <a:close/>
                  <a:moveTo>
                    <a:pt x="3470464" y="124748"/>
                  </a:moveTo>
                  <a:cubicBezTo>
                    <a:pt x="3484677" y="120506"/>
                    <a:pt x="3496836" y="111636"/>
                    <a:pt x="3505066" y="99953"/>
                  </a:cubicBezTo>
                  <a:cubicBezTo>
                    <a:pt x="3508772" y="107484"/>
                    <a:pt x="3510915" y="115863"/>
                    <a:pt x="3510915" y="124748"/>
                  </a:cubicBezTo>
                  <a:cubicBezTo>
                    <a:pt x="3510915" y="133633"/>
                    <a:pt x="3508772" y="142012"/>
                    <a:pt x="3505066" y="149542"/>
                  </a:cubicBezTo>
                  <a:cubicBezTo>
                    <a:pt x="3496836" y="137859"/>
                    <a:pt x="3484677" y="128989"/>
                    <a:pt x="3470464" y="124748"/>
                  </a:cubicBezTo>
                  <a:close/>
                  <a:moveTo>
                    <a:pt x="3451458" y="106501"/>
                  </a:moveTo>
                  <a:cubicBezTo>
                    <a:pt x="3447142" y="92601"/>
                    <a:pt x="3438049" y="80695"/>
                    <a:pt x="3426038" y="72628"/>
                  </a:cubicBezTo>
                  <a:cubicBezTo>
                    <a:pt x="3433763" y="69056"/>
                    <a:pt x="3442350" y="67002"/>
                    <a:pt x="3451458" y="67002"/>
                  </a:cubicBezTo>
                  <a:cubicBezTo>
                    <a:pt x="3460567" y="67002"/>
                    <a:pt x="3469154" y="69056"/>
                    <a:pt x="3476878" y="72628"/>
                  </a:cubicBezTo>
                  <a:cubicBezTo>
                    <a:pt x="3464868" y="80709"/>
                    <a:pt x="3455774" y="92601"/>
                    <a:pt x="3451458" y="106501"/>
                  </a:cubicBezTo>
                  <a:close/>
                  <a:moveTo>
                    <a:pt x="3432453" y="124748"/>
                  </a:moveTo>
                  <a:cubicBezTo>
                    <a:pt x="3418240" y="128989"/>
                    <a:pt x="3406081" y="137859"/>
                    <a:pt x="3397851" y="149542"/>
                  </a:cubicBezTo>
                  <a:cubicBezTo>
                    <a:pt x="3394145" y="142012"/>
                    <a:pt x="3392002" y="133633"/>
                    <a:pt x="3392002" y="124748"/>
                  </a:cubicBezTo>
                  <a:cubicBezTo>
                    <a:pt x="3392002" y="115863"/>
                    <a:pt x="3394145" y="107484"/>
                    <a:pt x="3397851" y="99953"/>
                  </a:cubicBezTo>
                  <a:cubicBezTo>
                    <a:pt x="3406096" y="111636"/>
                    <a:pt x="3418240" y="120506"/>
                    <a:pt x="3432453" y="124748"/>
                  </a:cubicBezTo>
                  <a:close/>
                  <a:moveTo>
                    <a:pt x="3448541" y="127665"/>
                  </a:moveTo>
                  <a:cubicBezTo>
                    <a:pt x="3447529" y="147206"/>
                    <a:pt x="3436516" y="164187"/>
                    <a:pt x="3420383" y="173891"/>
                  </a:cubicBezTo>
                  <a:cubicBezTo>
                    <a:pt x="3412480" y="169158"/>
                    <a:pt x="3405813" y="162684"/>
                    <a:pt x="3400916" y="155019"/>
                  </a:cubicBezTo>
                  <a:cubicBezTo>
                    <a:pt x="3410918" y="139303"/>
                    <a:pt x="3428420" y="128617"/>
                    <a:pt x="3448541" y="127665"/>
                  </a:cubicBezTo>
                  <a:close/>
                  <a:moveTo>
                    <a:pt x="3414698" y="176897"/>
                  </a:moveTo>
                  <a:cubicBezTo>
                    <a:pt x="3407792" y="180097"/>
                    <a:pt x="3400187" y="182017"/>
                    <a:pt x="3392150" y="182374"/>
                  </a:cubicBezTo>
                  <a:cubicBezTo>
                    <a:pt x="3392552" y="174561"/>
                    <a:pt x="3394547" y="167164"/>
                    <a:pt x="3397836" y="160467"/>
                  </a:cubicBezTo>
                  <a:cubicBezTo>
                    <a:pt x="3402390" y="166896"/>
                    <a:pt x="3408105" y="172477"/>
                    <a:pt x="3414698" y="176897"/>
                  </a:cubicBezTo>
                  <a:close/>
                  <a:moveTo>
                    <a:pt x="3347457" y="186065"/>
                  </a:moveTo>
                  <a:cubicBezTo>
                    <a:pt x="3342888" y="178772"/>
                    <a:pt x="3339153" y="170959"/>
                    <a:pt x="3336280" y="162759"/>
                  </a:cubicBezTo>
                  <a:cubicBezTo>
                    <a:pt x="3340046" y="158934"/>
                    <a:pt x="3343871" y="154960"/>
                    <a:pt x="3347591" y="151001"/>
                  </a:cubicBezTo>
                  <a:cubicBezTo>
                    <a:pt x="3351267" y="154856"/>
                    <a:pt x="3355033" y="158755"/>
                    <a:pt x="3358724" y="162490"/>
                  </a:cubicBezTo>
                  <a:cubicBezTo>
                    <a:pt x="3355851" y="170795"/>
                    <a:pt x="3352071" y="178698"/>
                    <a:pt x="3347457" y="186065"/>
                  </a:cubicBezTo>
                  <a:close/>
                  <a:moveTo>
                    <a:pt x="3351416" y="146923"/>
                  </a:moveTo>
                  <a:cubicBezTo>
                    <a:pt x="3356312" y="141684"/>
                    <a:pt x="3360911" y="136639"/>
                    <a:pt x="3364855" y="132278"/>
                  </a:cubicBezTo>
                  <a:cubicBezTo>
                    <a:pt x="3364319" y="140598"/>
                    <a:pt x="3362876" y="148694"/>
                    <a:pt x="3360643" y="156463"/>
                  </a:cubicBezTo>
                  <a:cubicBezTo>
                    <a:pt x="3357667" y="153427"/>
                    <a:pt x="3354586" y="150227"/>
                    <a:pt x="3351416" y="146923"/>
                  </a:cubicBezTo>
                  <a:close/>
                  <a:moveTo>
                    <a:pt x="3347576" y="142875"/>
                  </a:moveTo>
                  <a:cubicBezTo>
                    <a:pt x="3342010" y="136981"/>
                    <a:pt x="3336310" y="130835"/>
                    <a:pt x="3330759" y="124748"/>
                  </a:cubicBezTo>
                  <a:cubicBezTo>
                    <a:pt x="3336221" y="118661"/>
                    <a:pt x="3341846" y="112514"/>
                    <a:pt x="3347353" y="106635"/>
                  </a:cubicBezTo>
                  <a:cubicBezTo>
                    <a:pt x="3352919" y="112529"/>
                    <a:pt x="3358619" y="118676"/>
                    <a:pt x="3364171" y="124763"/>
                  </a:cubicBezTo>
                  <a:cubicBezTo>
                    <a:pt x="3358694" y="130864"/>
                    <a:pt x="3353083" y="136996"/>
                    <a:pt x="3347576" y="142875"/>
                  </a:cubicBezTo>
                  <a:close/>
                  <a:moveTo>
                    <a:pt x="3343751" y="146938"/>
                  </a:moveTo>
                  <a:cubicBezTo>
                    <a:pt x="3340537" y="150331"/>
                    <a:pt x="3337381" y="153620"/>
                    <a:pt x="3334360" y="156731"/>
                  </a:cubicBezTo>
                  <a:cubicBezTo>
                    <a:pt x="3332083" y="148858"/>
                    <a:pt x="3330610" y="140643"/>
                    <a:pt x="3330074" y="132204"/>
                  </a:cubicBezTo>
                  <a:cubicBezTo>
                    <a:pt x="3334078" y="136565"/>
                    <a:pt x="3338781" y="141655"/>
                    <a:pt x="3343751" y="146938"/>
                  </a:cubicBezTo>
                  <a:close/>
                  <a:moveTo>
                    <a:pt x="3280261" y="176867"/>
                  </a:moveTo>
                  <a:cubicBezTo>
                    <a:pt x="3286854" y="172432"/>
                    <a:pt x="3292584" y="166851"/>
                    <a:pt x="3297109" y="160422"/>
                  </a:cubicBezTo>
                  <a:cubicBezTo>
                    <a:pt x="3300428" y="167134"/>
                    <a:pt x="3302422" y="174546"/>
                    <a:pt x="3302794" y="182359"/>
                  </a:cubicBezTo>
                  <a:cubicBezTo>
                    <a:pt x="3294757" y="181972"/>
                    <a:pt x="3287152" y="180052"/>
                    <a:pt x="3280261" y="176867"/>
                  </a:cubicBezTo>
                  <a:close/>
                  <a:moveTo>
                    <a:pt x="3274576" y="173861"/>
                  </a:moveTo>
                  <a:cubicBezTo>
                    <a:pt x="3258414" y="164158"/>
                    <a:pt x="3247400" y="147191"/>
                    <a:pt x="3246388" y="127665"/>
                  </a:cubicBezTo>
                  <a:cubicBezTo>
                    <a:pt x="3266525" y="128617"/>
                    <a:pt x="3284027" y="139318"/>
                    <a:pt x="3294028" y="154975"/>
                  </a:cubicBezTo>
                  <a:cubicBezTo>
                    <a:pt x="3289146" y="162654"/>
                    <a:pt x="3282479" y="169128"/>
                    <a:pt x="3274576" y="173861"/>
                  </a:cubicBezTo>
                  <a:close/>
                  <a:moveTo>
                    <a:pt x="3262462" y="124748"/>
                  </a:moveTo>
                  <a:cubicBezTo>
                    <a:pt x="3276674" y="120506"/>
                    <a:pt x="3288834" y="111636"/>
                    <a:pt x="3297064" y="99953"/>
                  </a:cubicBezTo>
                  <a:cubicBezTo>
                    <a:pt x="3300770" y="107484"/>
                    <a:pt x="3302913" y="115863"/>
                    <a:pt x="3302913" y="124748"/>
                  </a:cubicBezTo>
                  <a:cubicBezTo>
                    <a:pt x="3302913" y="133633"/>
                    <a:pt x="3300770" y="142012"/>
                    <a:pt x="3297064" y="149542"/>
                  </a:cubicBezTo>
                  <a:cubicBezTo>
                    <a:pt x="3288834" y="137859"/>
                    <a:pt x="3276689" y="128989"/>
                    <a:pt x="3262462" y="124748"/>
                  </a:cubicBezTo>
                  <a:close/>
                  <a:moveTo>
                    <a:pt x="3243471" y="106501"/>
                  </a:moveTo>
                  <a:cubicBezTo>
                    <a:pt x="3239155" y="92601"/>
                    <a:pt x="3230062" y="80695"/>
                    <a:pt x="3218051" y="72628"/>
                  </a:cubicBezTo>
                  <a:cubicBezTo>
                    <a:pt x="3225775" y="69056"/>
                    <a:pt x="3234363" y="67002"/>
                    <a:pt x="3243471" y="67002"/>
                  </a:cubicBezTo>
                  <a:cubicBezTo>
                    <a:pt x="3252579" y="67002"/>
                    <a:pt x="3261167" y="69056"/>
                    <a:pt x="3268891" y="72628"/>
                  </a:cubicBezTo>
                  <a:cubicBezTo>
                    <a:pt x="3256881" y="80709"/>
                    <a:pt x="3247772" y="92601"/>
                    <a:pt x="3243471" y="106501"/>
                  </a:cubicBezTo>
                  <a:close/>
                  <a:moveTo>
                    <a:pt x="3224466" y="124748"/>
                  </a:moveTo>
                  <a:cubicBezTo>
                    <a:pt x="3210253" y="128989"/>
                    <a:pt x="3198093" y="137859"/>
                    <a:pt x="3189863" y="149542"/>
                  </a:cubicBezTo>
                  <a:cubicBezTo>
                    <a:pt x="3186157" y="142012"/>
                    <a:pt x="3184014" y="133633"/>
                    <a:pt x="3184014" y="124748"/>
                  </a:cubicBezTo>
                  <a:cubicBezTo>
                    <a:pt x="3184014" y="115863"/>
                    <a:pt x="3186157" y="107484"/>
                    <a:pt x="3189863" y="99953"/>
                  </a:cubicBezTo>
                  <a:cubicBezTo>
                    <a:pt x="3198093" y="111636"/>
                    <a:pt x="3210253" y="120506"/>
                    <a:pt x="3224466" y="124748"/>
                  </a:cubicBezTo>
                  <a:close/>
                  <a:moveTo>
                    <a:pt x="3240554" y="127665"/>
                  </a:moveTo>
                  <a:cubicBezTo>
                    <a:pt x="3239542" y="147206"/>
                    <a:pt x="3228529" y="164187"/>
                    <a:pt x="3212396" y="173891"/>
                  </a:cubicBezTo>
                  <a:cubicBezTo>
                    <a:pt x="3204493" y="169158"/>
                    <a:pt x="3197825" y="162684"/>
                    <a:pt x="3192929" y="155019"/>
                  </a:cubicBezTo>
                  <a:cubicBezTo>
                    <a:pt x="3202930" y="139303"/>
                    <a:pt x="3220418" y="128617"/>
                    <a:pt x="3240554" y="127665"/>
                  </a:cubicBezTo>
                  <a:close/>
                  <a:moveTo>
                    <a:pt x="3206711" y="176897"/>
                  </a:moveTo>
                  <a:cubicBezTo>
                    <a:pt x="3199805" y="180097"/>
                    <a:pt x="3192200" y="182017"/>
                    <a:pt x="3184163" y="182374"/>
                  </a:cubicBezTo>
                  <a:cubicBezTo>
                    <a:pt x="3184565" y="174561"/>
                    <a:pt x="3186559" y="167164"/>
                    <a:pt x="3189848" y="160467"/>
                  </a:cubicBezTo>
                  <a:cubicBezTo>
                    <a:pt x="3194388" y="166896"/>
                    <a:pt x="3200117" y="172477"/>
                    <a:pt x="3206711" y="176897"/>
                  </a:cubicBezTo>
                  <a:close/>
                  <a:moveTo>
                    <a:pt x="3139470" y="186065"/>
                  </a:moveTo>
                  <a:cubicBezTo>
                    <a:pt x="3134901" y="178772"/>
                    <a:pt x="3131165" y="170959"/>
                    <a:pt x="3128293" y="162759"/>
                  </a:cubicBezTo>
                  <a:cubicBezTo>
                    <a:pt x="3132058" y="158934"/>
                    <a:pt x="3135883" y="154945"/>
                    <a:pt x="3139604" y="151001"/>
                  </a:cubicBezTo>
                  <a:cubicBezTo>
                    <a:pt x="3143280" y="154856"/>
                    <a:pt x="3147045" y="158755"/>
                    <a:pt x="3150736" y="162490"/>
                  </a:cubicBezTo>
                  <a:cubicBezTo>
                    <a:pt x="3147864" y="170795"/>
                    <a:pt x="3144084" y="178698"/>
                    <a:pt x="3139470" y="186065"/>
                  </a:cubicBezTo>
                  <a:close/>
                  <a:moveTo>
                    <a:pt x="3143429" y="146923"/>
                  </a:moveTo>
                  <a:cubicBezTo>
                    <a:pt x="3148325" y="141684"/>
                    <a:pt x="3152924" y="136639"/>
                    <a:pt x="3156868" y="132278"/>
                  </a:cubicBezTo>
                  <a:cubicBezTo>
                    <a:pt x="3156332" y="140613"/>
                    <a:pt x="3154889" y="148694"/>
                    <a:pt x="3152656" y="156478"/>
                  </a:cubicBezTo>
                  <a:cubicBezTo>
                    <a:pt x="3149680" y="153427"/>
                    <a:pt x="3146584" y="150227"/>
                    <a:pt x="3143429" y="146923"/>
                  </a:cubicBezTo>
                  <a:close/>
                  <a:moveTo>
                    <a:pt x="3139589" y="142875"/>
                  </a:moveTo>
                  <a:cubicBezTo>
                    <a:pt x="3134023" y="136981"/>
                    <a:pt x="3128323" y="130835"/>
                    <a:pt x="3122771" y="124733"/>
                  </a:cubicBezTo>
                  <a:cubicBezTo>
                    <a:pt x="3128233" y="118631"/>
                    <a:pt x="3133859" y="112499"/>
                    <a:pt x="3139366" y="106620"/>
                  </a:cubicBezTo>
                  <a:cubicBezTo>
                    <a:pt x="3144932" y="112514"/>
                    <a:pt x="3150632" y="118661"/>
                    <a:pt x="3156183" y="124763"/>
                  </a:cubicBezTo>
                  <a:cubicBezTo>
                    <a:pt x="3150706" y="130864"/>
                    <a:pt x="3145081" y="136996"/>
                    <a:pt x="3139589" y="142875"/>
                  </a:cubicBezTo>
                  <a:close/>
                  <a:moveTo>
                    <a:pt x="3135764" y="146938"/>
                  </a:moveTo>
                  <a:cubicBezTo>
                    <a:pt x="3132549" y="150331"/>
                    <a:pt x="3129394" y="153620"/>
                    <a:pt x="3126373" y="156731"/>
                  </a:cubicBezTo>
                  <a:cubicBezTo>
                    <a:pt x="3124096" y="148843"/>
                    <a:pt x="3122623" y="140643"/>
                    <a:pt x="3122087" y="132189"/>
                  </a:cubicBezTo>
                  <a:cubicBezTo>
                    <a:pt x="3126075" y="136565"/>
                    <a:pt x="3130779" y="141655"/>
                    <a:pt x="3135764" y="146938"/>
                  </a:cubicBezTo>
                  <a:close/>
                  <a:moveTo>
                    <a:pt x="3072259" y="176867"/>
                  </a:moveTo>
                  <a:cubicBezTo>
                    <a:pt x="3078852" y="172432"/>
                    <a:pt x="3084582" y="166851"/>
                    <a:pt x="3089107" y="160422"/>
                  </a:cubicBezTo>
                  <a:cubicBezTo>
                    <a:pt x="3092425" y="167134"/>
                    <a:pt x="3094420" y="174546"/>
                    <a:pt x="3094792" y="182359"/>
                  </a:cubicBezTo>
                  <a:cubicBezTo>
                    <a:pt x="3086770" y="181972"/>
                    <a:pt x="3079150" y="180052"/>
                    <a:pt x="3072259" y="176867"/>
                  </a:cubicBezTo>
                  <a:close/>
                  <a:moveTo>
                    <a:pt x="3066574" y="173861"/>
                  </a:moveTo>
                  <a:cubicBezTo>
                    <a:pt x="3050411" y="164158"/>
                    <a:pt x="3039398" y="147191"/>
                    <a:pt x="3038386" y="127665"/>
                  </a:cubicBezTo>
                  <a:cubicBezTo>
                    <a:pt x="3058522" y="128617"/>
                    <a:pt x="3076025" y="139318"/>
                    <a:pt x="3086026" y="154975"/>
                  </a:cubicBezTo>
                  <a:cubicBezTo>
                    <a:pt x="3081144" y="162654"/>
                    <a:pt x="3074492" y="169128"/>
                    <a:pt x="3066574" y="173861"/>
                  </a:cubicBezTo>
                  <a:close/>
                  <a:moveTo>
                    <a:pt x="3054474" y="124748"/>
                  </a:moveTo>
                  <a:cubicBezTo>
                    <a:pt x="3068687" y="120506"/>
                    <a:pt x="3080847" y="111636"/>
                    <a:pt x="3089077" y="99953"/>
                  </a:cubicBezTo>
                  <a:cubicBezTo>
                    <a:pt x="3092783" y="107484"/>
                    <a:pt x="3094926" y="115863"/>
                    <a:pt x="3094926" y="124748"/>
                  </a:cubicBezTo>
                  <a:cubicBezTo>
                    <a:pt x="3094926" y="133633"/>
                    <a:pt x="3092783" y="142012"/>
                    <a:pt x="3089077" y="149542"/>
                  </a:cubicBezTo>
                  <a:cubicBezTo>
                    <a:pt x="3080847" y="137859"/>
                    <a:pt x="3068687" y="128989"/>
                    <a:pt x="3054474" y="124748"/>
                  </a:cubicBezTo>
                  <a:close/>
                  <a:moveTo>
                    <a:pt x="3035469" y="106501"/>
                  </a:moveTo>
                  <a:cubicBezTo>
                    <a:pt x="3031153" y="92601"/>
                    <a:pt x="3022059" y="80695"/>
                    <a:pt x="3010049" y="72628"/>
                  </a:cubicBezTo>
                  <a:cubicBezTo>
                    <a:pt x="3017773" y="69056"/>
                    <a:pt x="3026360" y="67002"/>
                    <a:pt x="3035469" y="67002"/>
                  </a:cubicBezTo>
                  <a:cubicBezTo>
                    <a:pt x="3044577" y="67002"/>
                    <a:pt x="3053164" y="69056"/>
                    <a:pt x="3060889" y="72628"/>
                  </a:cubicBezTo>
                  <a:cubicBezTo>
                    <a:pt x="3048878" y="80709"/>
                    <a:pt x="3039785" y="92601"/>
                    <a:pt x="3035469" y="106501"/>
                  </a:cubicBezTo>
                  <a:close/>
                  <a:moveTo>
                    <a:pt x="3016478" y="124748"/>
                  </a:moveTo>
                  <a:cubicBezTo>
                    <a:pt x="3002265" y="128989"/>
                    <a:pt x="2990106" y="137859"/>
                    <a:pt x="2981876" y="149542"/>
                  </a:cubicBezTo>
                  <a:cubicBezTo>
                    <a:pt x="2978170" y="142012"/>
                    <a:pt x="2976027" y="133633"/>
                    <a:pt x="2976027" y="124748"/>
                  </a:cubicBezTo>
                  <a:cubicBezTo>
                    <a:pt x="2976027" y="115863"/>
                    <a:pt x="2978170" y="107484"/>
                    <a:pt x="2981876" y="99953"/>
                  </a:cubicBezTo>
                  <a:cubicBezTo>
                    <a:pt x="2990106" y="111636"/>
                    <a:pt x="3002250" y="120506"/>
                    <a:pt x="3016478" y="124748"/>
                  </a:cubicBezTo>
                  <a:close/>
                  <a:moveTo>
                    <a:pt x="3032552" y="127665"/>
                  </a:moveTo>
                  <a:cubicBezTo>
                    <a:pt x="3031540" y="147206"/>
                    <a:pt x="3020527" y="164187"/>
                    <a:pt x="3004393" y="173891"/>
                  </a:cubicBezTo>
                  <a:cubicBezTo>
                    <a:pt x="2996491" y="169158"/>
                    <a:pt x="2989823" y="162684"/>
                    <a:pt x="2984927" y="155019"/>
                  </a:cubicBezTo>
                  <a:cubicBezTo>
                    <a:pt x="2994943" y="139303"/>
                    <a:pt x="3012430" y="128617"/>
                    <a:pt x="3032552" y="127665"/>
                  </a:cubicBezTo>
                  <a:close/>
                  <a:moveTo>
                    <a:pt x="2998723" y="176897"/>
                  </a:moveTo>
                  <a:cubicBezTo>
                    <a:pt x="2991818" y="180097"/>
                    <a:pt x="2984213" y="182017"/>
                    <a:pt x="2976191" y="182374"/>
                  </a:cubicBezTo>
                  <a:cubicBezTo>
                    <a:pt x="2976592" y="174561"/>
                    <a:pt x="2978587" y="167164"/>
                    <a:pt x="2981876" y="160467"/>
                  </a:cubicBezTo>
                  <a:cubicBezTo>
                    <a:pt x="2986400" y="166896"/>
                    <a:pt x="2992115" y="172477"/>
                    <a:pt x="2998723" y="176897"/>
                  </a:cubicBezTo>
                  <a:close/>
                  <a:moveTo>
                    <a:pt x="2931483" y="186065"/>
                  </a:moveTo>
                  <a:cubicBezTo>
                    <a:pt x="2926914" y="178772"/>
                    <a:pt x="2923178" y="170959"/>
                    <a:pt x="2920306" y="162759"/>
                  </a:cubicBezTo>
                  <a:cubicBezTo>
                    <a:pt x="2924071" y="158934"/>
                    <a:pt x="2927896" y="154960"/>
                    <a:pt x="2931617" y="151001"/>
                  </a:cubicBezTo>
                  <a:cubicBezTo>
                    <a:pt x="2935293" y="154856"/>
                    <a:pt x="2939058" y="158755"/>
                    <a:pt x="2942749" y="162490"/>
                  </a:cubicBezTo>
                  <a:cubicBezTo>
                    <a:pt x="2939862" y="170795"/>
                    <a:pt x="2936096" y="178698"/>
                    <a:pt x="2931483" y="186065"/>
                  </a:cubicBezTo>
                  <a:close/>
                  <a:moveTo>
                    <a:pt x="2935427" y="146923"/>
                  </a:moveTo>
                  <a:cubicBezTo>
                    <a:pt x="2940323" y="141684"/>
                    <a:pt x="2944922" y="136639"/>
                    <a:pt x="2948866" y="132278"/>
                  </a:cubicBezTo>
                  <a:cubicBezTo>
                    <a:pt x="2948330" y="140613"/>
                    <a:pt x="2946886" y="148694"/>
                    <a:pt x="2944654" y="156478"/>
                  </a:cubicBezTo>
                  <a:cubicBezTo>
                    <a:pt x="2941677" y="153427"/>
                    <a:pt x="2938597" y="150227"/>
                    <a:pt x="2935427" y="146923"/>
                  </a:cubicBezTo>
                  <a:close/>
                  <a:moveTo>
                    <a:pt x="2931587" y="142875"/>
                  </a:moveTo>
                  <a:cubicBezTo>
                    <a:pt x="2926021" y="136981"/>
                    <a:pt x="2920320" y="130835"/>
                    <a:pt x="2914769" y="124733"/>
                  </a:cubicBezTo>
                  <a:cubicBezTo>
                    <a:pt x="2920231" y="118631"/>
                    <a:pt x="2925857" y="112499"/>
                    <a:pt x="2931364" y="106620"/>
                  </a:cubicBezTo>
                  <a:cubicBezTo>
                    <a:pt x="2936930" y="112514"/>
                    <a:pt x="2942630" y="118661"/>
                    <a:pt x="2948181" y="124763"/>
                  </a:cubicBezTo>
                  <a:cubicBezTo>
                    <a:pt x="2942719" y="130864"/>
                    <a:pt x="2937093" y="136996"/>
                    <a:pt x="2931587" y="142875"/>
                  </a:cubicBezTo>
                  <a:close/>
                  <a:moveTo>
                    <a:pt x="2927762" y="146938"/>
                  </a:moveTo>
                  <a:cubicBezTo>
                    <a:pt x="2924547" y="150331"/>
                    <a:pt x="2921392" y="153620"/>
                    <a:pt x="2918371" y="156731"/>
                  </a:cubicBezTo>
                  <a:cubicBezTo>
                    <a:pt x="2916094" y="148843"/>
                    <a:pt x="2914621" y="140643"/>
                    <a:pt x="2914085" y="132189"/>
                  </a:cubicBezTo>
                  <a:cubicBezTo>
                    <a:pt x="2918088" y="136565"/>
                    <a:pt x="2922791" y="141655"/>
                    <a:pt x="2927762" y="146938"/>
                  </a:cubicBezTo>
                  <a:close/>
                  <a:moveTo>
                    <a:pt x="2864272" y="176867"/>
                  </a:moveTo>
                  <a:cubicBezTo>
                    <a:pt x="2870865" y="172432"/>
                    <a:pt x="2876595" y="166851"/>
                    <a:pt x="2881119" y="160422"/>
                  </a:cubicBezTo>
                  <a:cubicBezTo>
                    <a:pt x="2884438" y="167134"/>
                    <a:pt x="2886432" y="174546"/>
                    <a:pt x="2886804" y="182359"/>
                  </a:cubicBezTo>
                  <a:cubicBezTo>
                    <a:pt x="2878768" y="181972"/>
                    <a:pt x="2871162" y="180052"/>
                    <a:pt x="2864272" y="176867"/>
                  </a:cubicBezTo>
                  <a:close/>
                  <a:moveTo>
                    <a:pt x="2858587" y="173861"/>
                  </a:moveTo>
                  <a:cubicBezTo>
                    <a:pt x="2842424" y="164158"/>
                    <a:pt x="2831411" y="147191"/>
                    <a:pt x="2830399" y="127665"/>
                  </a:cubicBezTo>
                  <a:cubicBezTo>
                    <a:pt x="2850535" y="128617"/>
                    <a:pt x="2868037" y="139318"/>
                    <a:pt x="2878038" y="154975"/>
                  </a:cubicBezTo>
                  <a:cubicBezTo>
                    <a:pt x="2873157" y="162654"/>
                    <a:pt x="2866489" y="169128"/>
                    <a:pt x="2858587" y="173861"/>
                  </a:cubicBezTo>
                  <a:close/>
                  <a:moveTo>
                    <a:pt x="2846487" y="124748"/>
                  </a:moveTo>
                  <a:cubicBezTo>
                    <a:pt x="2860700" y="120506"/>
                    <a:pt x="2872859" y="111636"/>
                    <a:pt x="2881090" y="99953"/>
                  </a:cubicBezTo>
                  <a:cubicBezTo>
                    <a:pt x="2884795" y="107484"/>
                    <a:pt x="2886938" y="115863"/>
                    <a:pt x="2886938" y="124748"/>
                  </a:cubicBezTo>
                  <a:cubicBezTo>
                    <a:pt x="2886938" y="133633"/>
                    <a:pt x="2884795" y="142012"/>
                    <a:pt x="2881090" y="149542"/>
                  </a:cubicBezTo>
                  <a:cubicBezTo>
                    <a:pt x="2872844" y="137859"/>
                    <a:pt x="2860700" y="128989"/>
                    <a:pt x="2846487" y="124748"/>
                  </a:cubicBezTo>
                  <a:close/>
                  <a:moveTo>
                    <a:pt x="2827482" y="106501"/>
                  </a:moveTo>
                  <a:cubicBezTo>
                    <a:pt x="2823165" y="92601"/>
                    <a:pt x="2814072" y="80695"/>
                    <a:pt x="2802062" y="72628"/>
                  </a:cubicBezTo>
                  <a:cubicBezTo>
                    <a:pt x="2809786" y="69056"/>
                    <a:pt x="2818373" y="67002"/>
                    <a:pt x="2827482" y="67002"/>
                  </a:cubicBezTo>
                  <a:cubicBezTo>
                    <a:pt x="2836590" y="67002"/>
                    <a:pt x="2845177" y="69056"/>
                    <a:pt x="2852901" y="72628"/>
                  </a:cubicBezTo>
                  <a:cubicBezTo>
                    <a:pt x="2840891" y="80709"/>
                    <a:pt x="2831783" y="92601"/>
                    <a:pt x="2827482" y="106501"/>
                  </a:cubicBezTo>
                  <a:close/>
                  <a:moveTo>
                    <a:pt x="2808476" y="124748"/>
                  </a:moveTo>
                  <a:cubicBezTo>
                    <a:pt x="2794263" y="128989"/>
                    <a:pt x="2782104" y="137859"/>
                    <a:pt x="2773874" y="149542"/>
                  </a:cubicBezTo>
                  <a:cubicBezTo>
                    <a:pt x="2770168" y="142012"/>
                    <a:pt x="2768025" y="133633"/>
                    <a:pt x="2768025" y="124748"/>
                  </a:cubicBezTo>
                  <a:cubicBezTo>
                    <a:pt x="2768025" y="115863"/>
                    <a:pt x="2770168" y="107484"/>
                    <a:pt x="2773874" y="99953"/>
                  </a:cubicBezTo>
                  <a:cubicBezTo>
                    <a:pt x="2782104" y="111636"/>
                    <a:pt x="2794263" y="120506"/>
                    <a:pt x="2808476" y="124748"/>
                  </a:cubicBezTo>
                  <a:close/>
                  <a:moveTo>
                    <a:pt x="2824565" y="127665"/>
                  </a:moveTo>
                  <a:cubicBezTo>
                    <a:pt x="2823552" y="147206"/>
                    <a:pt x="2812539" y="164187"/>
                    <a:pt x="2796406" y="173891"/>
                  </a:cubicBezTo>
                  <a:cubicBezTo>
                    <a:pt x="2788504" y="169158"/>
                    <a:pt x="2781836" y="162684"/>
                    <a:pt x="2776940" y="155019"/>
                  </a:cubicBezTo>
                  <a:cubicBezTo>
                    <a:pt x="2786941" y="139303"/>
                    <a:pt x="2804428" y="128617"/>
                    <a:pt x="2824565" y="127665"/>
                  </a:cubicBezTo>
                  <a:close/>
                  <a:moveTo>
                    <a:pt x="2790721" y="176897"/>
                  </a:moveTo>
                  <a:cubicBezTo>
                    <a:pt x="2783815" y="180097"/>
                    <a:pt x="2776210" y="182017"/>
                    <a:pt x="2768173" y="182374"/>
                  </a:cubicBezTo>
                  <a:cubicBezTo>
                    <a:pt x="2768575" y="174561"/>
                    <a:pt x="2770570" y="167164"/>
                    <a:pt x="2773859" y="160467"/>
                  </a:cubicBezTo>
                  <a:cubicBezTo>
                    <a:pt x="2778398" y="166896"/>
                    <a:pt x="2784128" y="172477"/>
                    <a:pt x="2790721" y="176897"/>
                  </a:cubicBezTo>
                  <a:close/>
                  <a:moveTo>
                    <a:pt x="2723480" y="186065"/>
                  </a:moveTo>
                  <a:cubicBezTo>
                    <a:pt x="2718912" y="178772"/>
                    <a:pt x="2715176" y="170959"/>
                    <a:pt x="2712303" y="162759"/>
                  </a:cubicBezTo>
                  <a:cubicBezTo>
                    <a:pt x="2716069" y="158934"/>
                    <a:pt x="2719894" y="154945"/>
                    <a:pt x="2723614" y="151001"/>
                  </a:cubicBezTo>
                  <a:cubicBezTo>
                    <a:pt x="2727290" y="154856"/>
                    <a:pt x="2731056" y="158755"/>
                    <a:pt x="2734747" y="162490"/>
                  </a:cubicBezTo>
                  <a:cubicBezTo>
                    <a:pt x="2731874" y="170795"/>
                    <a:pt x="2728094" y="178698"/>
                    <a:pt x="2723480" y="186065"/>
                  </a:cubicBezTo>
                  <a:close/>
                  <a:moveTo>
                    <a:pt x="2727439" y="146923"/>
                  </a:moveTo>
                  <a:cubicBezTo>
                    <a:pt x="2732336" y="141684"/>
                    <a:pt x="2736934" y="136639"/>
                    <a:pt x="2740879" y="132278"/>
                  </a:cubicBezTo>
                  <a:cubicBezTo>
                    <a:pt x="2740343" y="140613"/>
                    <a:pt x="2738899" y="148694"/>
                    <a:pt x="2736667" y="156478"/>
                  </a:cubicBezTo>
                  <a:cubicBezTo>
                    <a:pt x="2733690" y="153427"/>
                    <a:pt x="2730594" y="150227"/>
                    <a:pt x="2727439" y="146923"/>
                  </a:cubicBezTo>
                  <a:close/>
                  <a:moveTo>
                    <a:pt x="2723600" y="142875"/>
                  </a:moveTo>
                  <a:cubicBezTo>
                    <a:pt x="2718033" y="136981"/>
                    <a:pt x="2712333" y="130835"/>
                    <a:pt x="2706782" y="124733"/>
                  </a:cubicBezTo>
                  <a:cubicBezTo>
                    <a:pt x="2712244" y="118631"/>
                    <a:pt x="2717869" y="112499"/>
                    <a:pt x="2723376" y="106620"/>
                  </a:cubicBezTo>
                  <a:cubicBezTo>
                    <a:pt x="2728943" y="112514"/>
                    <a:pt x="2734642" y="118661"/>
                    <a:pt x="2740194" y="124763"/>
                  </a:cubicBezTo>
                  <a:cubicBezTo>
                    <a:pt x="2734717" y="130864"/>
                    <a:pt x="2729091" y="136996"/>
                    <a:pt x="2723600" y="142875"/>
                  </a:cubicBezTo>
                  <a:close/>
                  <a:moveTo>
                    <a:pt x="2719775" y="146938"/>
                  </a:moveTo>
                  <a:cubicBezTo>
                    <a:pt x="2716560" y="150331"/>
                    <a:pt x="2713405" y="153620"/>
                    <a:pt x="2710383" y="156731"/>
                  </a:cubicBezTo>
                  <a:cubicBezTo>
                    <a:pt x="2708107" y="148843"/>
                    <a:pt x="2706633" y="140643"/>
                    <a:pt x="2706097" y="132189"/>
                  </a:cubicBezTo>
                  <a:cubicBezTo>
                    <a:pt x="2710086" y="136565"/>
                    <a:pt x="2714789" y="141655"/>
                    <a:pt x="2719775" y="146938"/>
                  </a:cubicBezTo>
                  <a:close/>
                  <a:moveTo>
                    <a:pt x="2656270" y="176867"/>
                  </a:moveTo>
                  <a:cubicBezTo>
                    <a:pt x="2662863" y="172432"/>
                    <a:pt x="2668593" y="166851"/>
                    <a:pt x="2673117" y="160422"/>
                  </a:cubicBezTo>
                  <a:cubicBezTo>
                    <a:pt x="2676436" y="167134"/>
                    <a:pt x="2678430" y="174546"/>
                    <a:pt x="2678802" y="182359"/>
                  </a:cubicBezTo>
                  <a:cubicBezTo>
                    <a:pt x="2670780" y="181972"/>
                    <a:pt x="2663175" y="180052"/>
                    <a:pt x="2656270" y="176867"/>
                  </a:cubicBezTo>
                  <a:close/>
                  <a:moveTo>
                    <a:pt x="2650584" y="173861"/>
                  </a:moveTo>
                  <a:cubicBezTo>
                    <a:pt x="2634422" y="164158"/>
                    <a:pt x="2623408" y="147191"/>
                    <a:pt x="2622396" y="127665"/>
                  </a:cubicBezTo>
                  <a:cubicBezTo>
                    <a:pt x="2642533" y="128617"/>
                    <a:pt x="2660035" y="139318"/>
                    <a:pt x="2670036" y="154975"/>
                  </a:cubicBezTo>
                  <a:cubicBezTo>
                    <a:pt x="2665170" y="162654"/>
                    <a:pt x="2658502" y="169128"/>
                    <a:pt x="2650584" y="173861"/>
                  </a:cubicBezTo>
                  <a:close/>
                  <a:moveTo>
                    <a:pt x="2638485" y="124748"/>
                  </a:moveTo>
                  <a:cubicBezTo>
                    <a:pt x="2652698" y="120506"/>
                    <a:pt x="2664857" y="111636"/>
                    <a:pt x="2673087" y="99953"/>
                  </a:cubicBezTo>
                  <a:cubicBezTo>
                    <a:pt x="2676793" y="107484"/>
                    <a:pt x="2678936" y="115863"/>
                    <a:pt x="2678936" y="124748"/>
                  </a:cubicBezTo>
                  <a:cubicBezTo>
                    <a:pt x="2678936" y="133633"/>
                    <a:pt x="2676793" y="142012"/>
                    <a:pt x="2673087" y="149542"/>
                  </a:cubicBezTo>
                  <a:cubicBezTo>
                    <a:pt x="2664857" y="137859"/>
                    <a:pt x="2652698" y="128989"/>
                    <a:pt x="2638485" y="124748"/>
                  </a:cubicBezTo>
                  <a:close/>
                  <a:moveTo>
                    <a:pt x="2619479" y="106501"/>
                  </a:moveTo>
                  <a:cubicBezTo>
                    <a:pt x="2615163" y="92601"/>
                    <a:pt x="2606070" y="80709"/>
                    <a:pt x="2594059" y="72628"/>
                  </a:cubicBezTo>
                  <a:cubicBezTo>
                    <a:pt x="2601784" y="69056"/>
                    <a:pt x="2610371" y="67002"/>
                    <a:pt x="2619479" y="67002"/>
                  </a:cubicBezTo>
                  <a:cubicBezTo>
                    <a:pt x="2628587" y="67002"/>
                    <a:pt x="2637175" y="69056"/>
                    <a:pt x="2644899" y="72628"/>
                  </a:cubicBezTo>
                  <a:cubicBezTo>
                    <a:pt x="2632889" y="80709"/>
                    <a:pt x="2623795" y="92601"/>
                    <a:pt x="2619479" y="106501"/>
                  </a:cubicBezTo>
                  <a:close/>
                  <a:moveTo>
                    <a:pt x="2600489" y="124748"/>
                  </a:moveTo>
                  <a:cubicBezTo>
                    <a:pt x="2586276" y="128989"/>
                    <a:pt x="2574117" y="137859"/>
                    <a:pt x="2565886" y="149542"/>
                  </a:cubicBezTo>
                  <a:cubicBezTo>
                    <a:pt x="2562181" y="142012"/>
                    <a:pt x="2560038" y="133633"/>
                    <a:pt x="2560038" y="124748"/>
                  </a:cubicBezTo>
                  <a:cubicBezTo>
                    <a:pt x="2560038" y="115863"/>
                    <a:pt x="2562181" y="107484"/>
                    <a:pt x="2565886" y="99953"/>
                  </a:cubicBezTo>
                  <a:cubicBezTo>
                    <a:pt x="2574117" y="111636"/>
                    <a:pt x="2586261" y="120506"/>
                    <a:pt x="2600489" y="124748"/>
                  </a:cubicBezTo>
                  <a:close/>
                  <a:moveTo>
                    <a:pt x="2616562" y="127665"/>
                  </a:moveTo>
                  <a:cubicBezTo>
                    <a:pt x="2615550" y="147206"/>
                    <a:pt x="2604537" y="164187"/>
                    <a:pt x="2588404" y="173891"/>
                  </a:cubicBezTo>
                  <a:cubicBezTo>
                    <a:pt x="2580501" y="169158"/>
                    <a:pt x="2573834" y="162684"/>
                    <a:pt x="2568937" y="155019"/>
                  </a:cubicBezTo>
                  <a:cubicBezTo>
                    <a:pt x="2578954" y="139303"/>
                    <a:pt x="2596441" y="128617"/>
                    <a:pt x="2616562" y="127665"/>
                  </a:cubicBezTo>
                  <a:close/>
                  <a:moveTo>
                    <a:pt x="2582734" y="176897"/>
                  </a:moveTo>
                  <a:cubicBezTo>
                    <a:pt x="2575828" y="180097"/>
                    <a:pt x="2568223" y="182017"/>
                    <a:pt x="2560186" y="182374"/>
                  </a:cubicBezTo>
                  <a:cubicBezTo>
                    <a:pt x="2560588" y="174561"/>
                    <a:pt x="2562582" y="167164"/>
                    <a:pt x="2565871" y="160467"/>
                  </a:cubicBezTo>
                  <a:cubicBezTo>
                    <a:pt x="2570411" y="166896"/>
                    <a:pt x="2576126" y="172477"/>
                    <a:pt x="2582734" y="176897"/>
                  </a:cubicBezTo>
                  <a:close/>
                  <a:moveTo>
                    <a:pt x="2515493" y="186065"/>
                  </a:moveTo>
                  <a:cubicBezTo>
                    <a:pt x="2510924" y="178772"/>
                    <a:pt x="2507189" y="170959"/>
                    <a:pt x="2504316" y="162759"/>
                  </a:cubicBezTo>
                  <a:cubicBezTo>
                    <a:pt x="2508081" y="158934"/>
                    <a:pt x="2511906" y="154945"/>
                    <a:pt x="2515627" y="151001"/>
                  </a:cubicBezTo>
                  <a:cubicBezTo>
                    <a:pt x="2519303" y="154856"/>
                    <a:pt x="2523069" y="158755"/>
                    <a:pt x="2526759" y="162490"/>
                  </a:cubicBezTo>
                  <a:cubicBezTo>
                    <a:pt x="2523872" y="170795"/>
                    <a:pt x="2520107" y="178698"/>
                    <a:pt x="2515493" y="186065"/>
                  </a:cubicBezTo>
                  <a:close/>
                  <a:moveTo>
                    <a:pt x="2519437" y="146923"/>
                  </a:moveTo>
                  <a:cubicBezTo>
                    <a:pt x="2524334" y="141684"/>
                    <a:pt x="2528932" y="136639"/>
                    <a:pt x="2532876" y="132278"/>
                  </a:cubicBezTo>
                  <a:cubicBezTo>
                    <a:pt x="2532340" y="140613"/>
                    <a:pt x="2530897" y="148694"/>
                    <a:pt x="2528664" y="156478"/>
                  </a:cubicBezTo>
                  <a:cubicBezTo>
                    <a:pt x="2525688" y="153427"/>
                    <a:pt x="2522607" y="150227"/>
                    <a:pt x="2519437" y="146923"/>
                  </a:cubicBezTo>
                  <a:close/>
                  <a:moveTo>
                    <a:pt x="2515597" y="142875"/>
                  </a:moveTo>
                  <a:cubicBezTo>
                    <a:pt x="2510031" y="136981"/>
                    <a:pt x="2504331" y="130835"/>
                    <a:pt x="2498780" y="124733"/>
                  </a:cubicBezTo>
                  <a:cubicBezTo>
                    <a:pt x="2504242" y="118631"/>
                    <a:pt x="2509867" y="112499"/>
                    <a:pt x="2515374" y="106620"/>
                  </a:cubicBezTo>
                  <a:cubicBezTo>
                    <a:pt x="2520940" y="112514"/>
                    <a:pt x="2526640" y="118661"/>
                    <a:pt x="2532191" y="124763"/>
                  </a:cubicBezTo>
                  <a:cubicBezTo>
                    <a:pt x="2526730" y="130864"/>
                    <a:pt x="2521104" y="136996"/>
                    <a:pt x="2515597" y="142875"/>
                  </a:cubicBezTo>
                  <a:close/>
                  <a:moveTo>
                    <a:pt x="2511772" y="146938"/>
                  </a:moveTo>
                  <a:cubicBezTo>
                    <a:pt x="2508558" y="150331"/>
                    <a:pt x="2505402" y="153620"/>
                    <a:pt x="2502382" y="156731"/>
                  </a:cubicBezTo>
                  <a:cubicBezTo>
                    <a:pt x="2500104" y="148843"/>
                    <a:pt x="2498631" y="140643"/>
                    <a:pt x="2498095" y="132189"/>
                  </a:cubicBezTo>
                  <a:cubicBezTo>
                    <a:pt x="2502098" y="136565"/>
                    <a:pt x="2506802" y="141655"/>
                    <a:pt x="2511772" y="146938"/>
                  </a:cubicBezTo>
                  <a:close/>
                  <a:moveTo>
                    <a:pt x="2448282" y="176867"/>
                  </a:moveTo>
                  <a:cubicBezTo>
                    <a:pt x="2454875" y="172432"/>
                    <a:pt x="2460605" y="166851"/>
                    <a:pt x="2465130" y="160422"/>
                  </a:cubicBezTo>
                  <a:cubicBezTo>
                    <a:pt x="2468449" y="167134"/>
                    <a:pt x="2470443" y="174546"/>
                    <a:pt x="2470815" y="182359"/>
                  </a:cubicBezTo>
                  <a:cubicBezTo>
                    <a:pt x="2462778" y="181972"/>
                    <a:pt x="2455173" y="180052"/>
                    <a:pt x="2448282" y="176867"/>
                  </a:cubicBezTo>
                  <a:close/>
                  <a:moveTo>
                    <a:pt x="2442597" y="173861"/>
                  </a:moveTo>
                  <a:cubicBezTo>
                    <a:pt x="2426435" y="164158"/>
                    <a:pt x="2415421" y="147191"/>
                    <a:pt x="2414409" y="127665"/>
                  </a:cubicBezTo>
                  <a:cubicBezTo>
                    <a:pt x="2434546" y="128617"/>
                    <a:pt x="2452048" y="139318"/>
                    <a:pt x="2462049" y="154975"/>
                  </a:cubicBezTo>
                  <a:cubicBezTo>
                    <a:pt x="2457167" y="162654"/>
                    <a:pt x="2450500" y="169128"/>
                    <a:pt x="2442597" y="173861"/>
                  </a:cubicBezTo>
                  <a:close/>
                  <a:moveTo>
                    <a:pt x="2430497" y="124748"/>
                  </a:moveTo>
                  <a:cubicBezTo>
                    <a:pt x="2444711" y="120506"/>
                    <a:pt x="2456870" y="111636"/>
                    <a:pt x="2465100" y="99953"/>
                  </a:cubicBezTo>
                  <a:cubicBezTo>
                    <a:pt x="2468806" y="107484"/>
                    <a:pt x="2470949" y="115863"/>
                    <a:pt x="2470949" y="124748"/>
                  </a:cubicBezTo>
                  <a:cubicBezTo>
                    <a:pt x="2470949" y="133633"/>
                    <a:pt x="2468806" y="142012"/>
                    <a:pt x="2465100" y="149542"/>
                  </a:cubicBezTo>
                  <a:cubicBezTo>
                    <a:pt x="2456855" y="137859"/>
                    <a:pt x="2444711" y="128989"/>
                    <a:pt x="2430497" y="124748"/>
                  </a:cubicBezTo>
                  <a:close/>
                  <a:moveTo>
                    <a:pt x="2411492" y="106501"/>
                  </a:moveTo>
                  <a:cubicBezTo>
                    <a:pt x="2407176" y="92601"/>
                    <a:pt x="2398083" y="80695"/>
                    <a:pt x="2386072" y="72628"/>
                  </a:cubicBezTo>
                  <a:cubicBezTo>
                    <a:pt x="2393796" y="69056"/>
                    <a:pt x="2402384" y="67002"/>
                    <a:pt x="2411492" y="67002"/>
                  </a:cubicBezTo>
                  <a:cubicBezTo>
                    <a:pt x="2420600" y="67002"/>
                    <a:pt x="2429188" y="69056"/>
                    <a:pt x="2436912" y="72628"/>
                  </a:cubicBezTo>
                  <a:cubicBezTo>
                    <a:pt x="2424902" y="80709"/>
                    <a:pt x="2415793" y="92601"/>
                    <a:pt x="2411492" y="106501"/>
                  </a:cubicBezTo>
                  <a:close/>
                  <a:moveTo>
                    <a:pt x="2392487" y="124748"/>
                  </a:moveTo>
                  <a:cubicBezTo>
                    <a:pt x="2378274" y="128989"/>
                    <a:pt x="2366114" y="137859"/>
                    <a:pt x="2357884" y="149542"/>
                  </a:cubicBezTo>
                  <a:cubicBezTo>
                    <a:pt x="2354178" y="142012"/>
                    <a:pt x="2352035" y="133633"/>
                    <a:pt x="2352035" y="124748"/>
                  </a:cubicBezTo>
                  <a:cubicBezTo>
                    <a:pt x="2352035" y="115863"/>
                    <a:pt x="2354178" y="107484"/>
                    <a:pt x="2357884" y="99953"/>
                  </a:cubicBezTo>
                  <a:cubicBezTo>
                    <a:pt x="2366129" y="111636"/>
                    <a:pt x="2378274" y="120506"/>
                    <a:pt x="2392487" y="124748"/>
                  </a:cubicBezTo>
                  <a:close/>
                  <a:moveTo>
                    <a:pt x="2408575" y="127665"/>
                  </a:moveTo>
                  <a:cubicBezTo>
                    <a:pt x="2407563" y="147206"/>
                    <a:pt x="2396550" y="164187"/>
                    <a:pt x="2380417" y="173891"/>
                  </a:cubicBezTo>
                  <a:cubicBezTo>
                    <a:pt x="2372514" y="169158"/>
                    <a:pt x="2365846" y="162684"/>
                    <a:pt x="2360950" y="155019"/>
                  </a:cubicBezTo>
                  <a:cubicBezTo>
                    <a:pt x="2370951" y="139303"/>
                    <a:pt x="2388454" y="128617"/>
                    <a:pt x="2408575" y="127665"/>
                  </a:cubicBezTo>
                  <a:close/>
                  <a:moveTo>
                    <a:pt x="2374732" y="176897"/>
                  </a:moveTo>
                  <a:cubicBezTo>
                    <a:pt x="2367826" y="180097"/>
                    <a:pt x="2360221" y="182017"/>
                    <a:pt x="2352184" y="182374"/>
                  </a:cubicBezTo>
                  <a:cubicBezTo>
                    <a:pt x="2352586" y="174561"/>
                    <a:pt x="2354580" y="167164"/>
                    <a:pt x="2357869" y="160467"/>
                  </a:cubicBezTo>
                  <a:cubicBezTo>
                    <a:pt x="2362424" y="166896"/>
                    <a:pt x="2368138" y="172477"/>
                    <a:pt x="2374732" y="176897"/>
                  </a:cubicBezTo>
                  <a:close/>
                  <a:moveTo>
                    <a:pt x="2307491" y="186065"/>
                  </a:moveTo>
                  <a:cubicBezTo>
                    <a:pt x="2302922" y="178772"/>
                    <a:pt x="2299186" y="170959"/>
                    <a:pt x="2296314" y="162759"/>
                  </a:cubicBezTo>
                  <a:cubicBezTo>
                    <a:pt x="2300079" y="158934"/>
                    <a:pt x="2303904" y="154960"/>
                    <a:pt x="2307625" y="151001"/>
                  </a:cubicBezTo>
                  <a:cubicBezTo>
                    <a:pt x="2311301" y="154856"/>
                    <a:pt x="2315066" y="158755"/>
                    <a:pt x="2318757" y="162490"/>
                  </a:cubicBezTo>
                  <a:cubicBezTo>
                    <a:pt x="2315885" y="170795"/>
                    <a:pt x="2312105" y="178698"/>
                    <a:pt x="2307491" y="186065"/>
                  </a:cubicBezTo>
                  <a:close/>
                  <a:moveTo>
                    <a:pt x="2311450" y="146923"/>
                  </a:moveTo>
                  <a:cubicBezTo>
                    <a:pt x="2316346" y="141684"/>
                    <a:pt x="2320945" y="136639"/>
                    <a:pt x="2324889" y="132278"/>
                  </a:cubicBezTo>
                  <a:cubicBezTo>
                    <a:pt x="2324353" y="140613"/>
                    <a:pt x="2322910" y="148694"/>
                    <a:pt x="2320677" y="156478"/>
                  </a:cubicBezTo>
                  <a:cubicBezTo>
                    <a:pt x="2317701" y="153427"/>
                    <a:pt x="2314605" y="150227"/>
                    <a:pt x="2311450" y="146923"/>
                  </a:cubicBezTo>
                  <a:close/>
                  <a:moveTo>
                    <a:pt x="2307610" y="142875"/>
                  </a:moveTo>
                  <a:cubicBezTo>
                    <a:pt x="2302044" y="136981"/>
                    <a:pt x="2296344" y="130835"/>
                    <a:pt x="2290792" y="124733"/>
                  </a:cubicBezTo>
                  <a:cubicBezTo>
                    <a:pt x="2296255" y="118631"/>
                    <a:pt x="2301880" y="112499"/>
                    <a:pt x="2307387" y="106620"/>
                  </a:cubicBezTo>
                  <a:cubicBezTo>
                    <a:pt x="2312953" y="112514"/>
                    <a:pt x="2318653" y="118661"/>
                    <a:pt x="2324204" y="124763"/>
                  </a:cubicBezTo>
                  <a:cubicBezTo>
                    <a:pt x="2318727" y="130864"/>
                    <a:pt x="2313102" y="136996"/>
                    <a:pt x="2307610" y="142875"/>
                  </a:cubicBezTo>
                  <a:close/>
                  <a:moveTo>
                    <a:pt x="2303785" y="146938"/>
                  </a:moveTo>
                  <a:cubicBezTo>
                    <a:pt x="2300570" y="150331"/>
                    <a:pt x="2297415" y="153620"/>
                    <a:pt x="2294394" y="156731"/>
                  </a:cubicBezTo>
                  <a:cubicBezTo>
                    <a:pt x="2292117" y="148843"/>
                    <a:pt x="2290644" y="140643"/>
                    <a:pt x="2290108" y="132189"/>
                  </a:cubicBezTo>
                  <a:cubicBezTo>
                    <a:pt x="2294111" y="136565"/>
                    <a:pt x="2298799" y="141655"/>
                    <a:pt x="2303785" y="146938"/>
                  </a:cubicBezTo>
                  <a:close/>
                  <a:moveTo>
                    <a:pt x="2240280" y="176867"/>
                  </a:moveTo>
                  <a:cubicBezTo>
                    <a:pt x="2246873" y="172432"/>
                    <a:pt x="2252603" y="166851"/>
                    <a:pt x="2257127" y="160422"/>
                  </a:cubicBezTo>
                  <a:cubicBezTo>
                    <a:pt x="2260446" y="167134"/>
                    <a:pt x="2262441" y="174546"/>
                    <a:pt x="2262813" y="182359"/>
                  </a:cubicBezTo>
                  <a:cubicBezTo>
                    <a:pt x="2254791" y="181972"/>
                    <a:pt x="2247186" y="180052"/>
                    <a:pt x="2240280" y="176867"/>
                  </a:cubicBezTo>
                  <a:close/>
                  <a:moveTo>
                    <a:pt x="2234595" y="173861"/>
                  </a:moveTo>
                  <a:cubicBezTo>
                    <a:pt x="2218432" y="164158"/>
                    <a:pt x="2207419" y="147191"/>
                    <a:pt x="2206407" y="127665"/>
                  </a:cubicBezTo>
                  <a:cubicBezTo>
                    <a:pt x="2226543" y="128617"/>
                    <a:pt x="2244046" y="139318"/>
                    <a:pt x="2254047" y="154975"/>
                  </a:cubicBezTo>
                  <a:cubicBezTo>
                    <a:pt x="2249180" y="162654"/>
                    <a:pt x="2242513" y="169128"/>
                    <a:pt x="2234595" y="173861"/>
                  </a:cubicBezTo>
                  <a:close/>
                  <a:moveTo>
                    <a:pt x="2222495" y="124748"/>
                  </a:moveTo>
                  <a:cubicBezTo>
                    <a:pt x="2236708" y="120506"/>
                    <a:pt x="2248868" y="111636"/>
                    <a:pt x="2257098" y="99953"/>
                  </a:cubicBezTo>
                  <a:cubicBezTo>
                    <a:pt x="2260804" y="107484"/>
                    <a:pt x="2262947" y="115863"/>
                    <a:pt x="2262947" y="124748"/>
                  </a:cubicBezTo>
                  <a:cubicBezTo>
                    <a:pt x="2262947" y="133633"/>
                    <a:pt x="2260804" y="142012"/>
                    <a:pt x="2257098" y="149542"/>
                  </a:cubicBezTo>
                  <a:cubicBezTo>
                    <a:pt x="2248868" y="137859"/>
                    <a:pt x="2236708" y="128989"/>
                    <a:pt x="2222495" y="124748"/>
                  </a:cubicBezTo>
                  <a:close/>
                  <a:moveTo>
                    <a:pt x="2203490" y="106501"/>
                  </a:moveTo>
                  <a:cubicBezTo>
                    <a:pt x="2199174" y="92601"/>
                    <a:pt x="2190080" y="80695"/>
                    <a:pt x="2178070" y="72628"/>
                  </a:cubicBezTo>
                  <a:cubicBezTo>
                    <a:pt x="2185794" y="69056"/>
                    <a:pt x="2194382" y="67002"/>
                    <a:pt x="2203490" y="67002"/>
                  </a:cubicBezTo>
                  <a:cubicBezTo>
                    <a:pt x="2212598" y="67002"/>
                    <a:pt x="2221186" y="69056"/>
                    <a:pt x="2228910" y="72628"/>
                  </a:cubicBezTo>
                  <a:cubicBezTo>
                    <a:pt x="2216899" y="80709"/>
                    <a:pt x="2207806" y="92601"/>
                    <a:pt x="2203490" y="106501"/>
                  </a:cubicBezTo>
                  <a:close/>
                  <a:moveTo>
                    <a:pt x="2184499" y="124748"/>
                  </a:moveTo>
                  <a:cubicBezTo>
                    <a:pt x="2170286" y="128989"/>
                    <a:pt x="2158127" y="137859"/>
                    <a:pt x="2149897" y="149542"/>
                  </a:cubicBezTo>
                  <a:cubicBezTo>
                    <a:pt x="2146191" y="142012"/>
                    <a:pt x="2144048" y="133633"/>
                    <a:pt x="2144048" y="124748"/>
                  </a:cubicBezTo>
                  <a:cubicBezTo>
                    <a:pt x="2144048" y="115863"/>
                    <a:pt x="2146191" y="107484"/>
                    <a:pt x="2149897" y="99953"/>
                  </a:cubicBezTo>
                  <a:cubicBezTo>
                    <a:pt x="2158127" y="111636"/>
                    <a:pt x="2170286" y="120506"/>
                    <a:pt x="2184499" y="124748"/>
                  </a:cubicBezTo>
                  <a:close/>
                  <a:moveTo>
                    <a:pt x="2200573" y="127665"/>
                  </a:moveTo>
                  <a:cubicBezTo>
                    <a:pt x="2199561" y="147206"/>
                    <a:pt x="2188547" y="164187"/>
                    <a:pt x="2172415" y="173891"/>
                  </a:cubicBezTo>
                  <a:cubicBezTo>
                    <a:pt x="2164512" y="169158"/>
                    <a:pt x="2157844" y="162684"/>
                    <a:pt x="2152948" y="155019"/>
                  </a:cubicBezTo>
                  <a:cubicBezTo>
                    <a:pt x="2162964" y="139303"/>
                    <a:pt x="2180451" y="128617"/>
                    <a:pt x="2200573" y="127665"/>
                  </a:cubicBezTo>
                  <a:close/>
                  <a:moveTo>
                    <a:pt x="2166744" y="176897"/>
                  </a:moveTo>
                  <a:cubicBezTo>
                    <a:pt x="2159838" y="180097"/>
                    <a:pt x="2152233" y="182017"/>
                    <a:pt x="2144197" y="182374"/>
                  </a:cubicBezTo>
                  <a:cubicBezTo>
                    <a:pt x="2144599" y="174561"/>
                    <a:pt x="2146593" y="167164"/>
                    <a:pt x="2149882" y="160467"/>
                  </a:cubicBezTo>
                  <a:cubicBezTo>
                    <a:pt x="2154421" y="166896"/>
                    <a:pt x="2160136" y="172477"/>
                    <a:pt x="2166744" y="176897"/>
                  </a:cubicBezTo>
                  <a:close/>
                  <a:moveTo>
                    <a:pt x="2099504" y="186065"/>
                  </a:moveTo>
                  <a:cubicBezTo>
                    <a:pt x="2094935" y="178772"/>
                    <a:pt x="2091199" y="170959"/>
                    <a:pt x="2088327" y="162759"/>
                  </a:cubicBezTo>
                  <a:cubicBezTo>
                    <a:pt x="2092092" y="158934"/>
                    <a:pt x="2095917" y="154945"/>
                    <a:pt x="2099638" y="151001"/>
                  </a:cubicBezTo>
                  <a:cubicBezTo>
                    <a:pt x="2103314" y="154856"/>
                    <a:pt x="2107079" y="158755"/>
                    <a:pt x="2110770" y="162490"/>
                  </a:cubicBezTo>
                  <a:cubicBezTo>
                    <a:pt x="2107883" y="170795"/>
                    <a:pt x="2104117" y="178698"/>
                    <a:pt x="2099504" y="186065"/>
                  </a:cubicBezTo>
                  <a:close/>
                  <a:moveTo>
                    <a:pt x="2103462" y="146923"/>
                  </a:moveTo>
                  <a:cubicBezTo>
                    <a:pt x="2108359" y="141684"/>
                    <a:pt x="2112958" y="136639"/>
                    <a:pt x="2116902" y="132278"/>
                  </a:cubicBezTo>
                  <a:cubicBezTo>
                    <a:pt x="2116366" y="140613"/>
                    <a:pt x="2114922" y="148694"/>
                    <a:pt x="2112690" y="156478"/>
                  </a:cubicBezTo>
                  <a:cubicBezTo>
                    <a:pt x="2109698" y="153427"/>
                    <a:pt x="2106618" y="150227"/>
                    <a:pt x="2103462" y="146923"/>
                  </a:cubicBezTo>
                  <a:close/>
                  <a:moveTo>
                    <a:pt x="2099608" y="142875"/>
                  </a:moveTo>
                  <a:cubicBezTo>
                    <a:pt x="2094042" y="136981"/>
                    <a:pt x="2088342" y="130835"/>
                    <a:pt x="2082790" y="124733"/>
                  </a:cubicBezTo>
                  <a:cubicBezTo>
                    <a:pt x="2088252" y="118631"/>
                    <a:pt x="2093878" y="112499"/>
                    <a:pt x="2099385" y="106620"/>
                  </a:cubicBezTo>
                  <a:cubicBezTo>
                    <a:pt x="2104951" y="112514"/>
                    <a:pt x="2110651" y="118661"/>
                    <a:pt x="2116202" y="124763"/>
                  </a:cubicBezTo>
                  <a:cubicBezTo>
                    <a:pt x="2110740" y="130864"/>
                    <a:pt x="2105114" y="136996"/>
                    <a:pt x="2099608" y="142875"/>
                  </a:cubicBezTo>
                  <a:close/>
                  <a:moveTo>
                    <a:pt x="2095783" y="146938"/>
                  </a:moveTo>
                  <a:cubicBezTo>
                    <a:pt x="2092568" y="150331"/>
                    <a:pt x="2089413" y="153620"/>
                    <a:pt x="2086392" y="156731"/>
                  </a:cubicBezTo>
                  <a:cubicBezTo>
                    <a:pt x="2084115" y="148843"/>
                    <a:pt x="2082641" y="140643"/>
                    <a:pt x="2082106" y="132189"/>
                  </a:cubicBezTo>
                  <a:cubicBezTo>
                    <a:pt x="2086109" y="136565"/>
                    <a:pt x="2090812" y="141655"/>
                    <a:pt x="2095783" y="146938"/>
                  </a:cubicBezTo>
                  <a:close/>
                  <a:moveTo>
                    <a:pt x="2032293" y="176867"/>
                  </a:moveTo>
                  <a:cubicBezTo>
                    <a:pt x="2038886" y="172432"/>
                    <a:pt x="2044616" y="166851"/>
                    <a:pt x="2049140" y="160422"/>
                  </a:cubicBezTo>
                  <a:cubicBezTo>
                    <a:pt x="2052459" y="167134"/>
                    <a:pt x="2054453" y="174546"/>
                    <a:pt x="2054825" y="182359"/>
                  </a:cubicBezTo>
                  <a:cubicBezTo>
                    <a:pt x="2046789" y="181972"/>
                    <a:pt x="2039184" y="180052"/>
                    <a:pt x="2032293" y="176867"/>
                  </a:cubicBezTo>
                  <a:close/>
                  <a:moveTo>
                    <a:pt x="2026607" y="173861"/>
                  </a:moveTo>
                  <a:cubicBezTo>
                    <a:pt x="2010445" y="164158"/>
                    <a:pt x="1999432" y="147191"/>
                    <a:pt x="1998420" y="127665"/>
                  </a:cubicBezTo>
                  <a:cubicBezTo>
                    <a:pt x="2018556" y="128617"/>
                    <a:pt x="2036058" y="139318"/>
                    <a:pt x="2046059" y="154975"/>
                  </a:cubicBezTo>
                  <a:cubicBezTo>
                    <a:pt x="2041178" y="162654"/>
                    <a:pt x="2034510" y="169128"/>
                    <a:pt x="2026607" y="173861"/>
                  </a:cubicBezTo>
                  <a:close/>
                  <a:moveTo>
                    <a:pt x="2014508" y="124748"/>
                  </a:moveTo>
                  <a:cubicBezTo>
                    <a:pt x="2028721" y="120506"/>
                    <a:pt x="2040880" y="111636"/>
                    <a:pt x="2049110" y="99953"/>
                  </a:cubicBezTo>
                  <a:cubicBezTo>
                    <a:pt x="2052816" y="107484"/>
                    <a:pt x="2054959" y="115863"/>
                    <a:pt x="2054959" y="124748"/>
                  </a:cubicBezTo>
                  <a:cubicBezTo>
                    <a:pt x="2054959" y="133633"/>
                    <a:pt x="2052816" y="142012"/>
                    <a:pt x="2049110" y="149542"/>
                  </a:cubicBezTo>
                  <a:cubicBezTo>
                    <a:pt x="2040865" y="137859"/>
                    <a:pt x="2028721" y="128989"/>
                    <a:pt x="2014508" y="124748"/>
                  </a:cubicBezTo>
                  <a:close/>
                  <a:moveTo>
                    <a:pt x="1995503" y="106501"/>
                  </a:moveTo>
                  <a:cubicBezTo>
                    <a:pt x="1991186" y="92601"/>
                    <a:pt x="1982093" y="80695"/>
                    <a:pt x="1970083" y="72628"/>
                  </a:cubicBezTo>
                  <a:cubicBezTo>
                    <a:pt x="1977807" y="69056"/>
                    <a:pt x="1986394" y="67002"/>
                    <a:pt x="1995503" y="67002"/>
                  </a:cubicBezTo>
                  <a:cubicBezTo>
                    <a:pt x="2004611" y="67002"/>
                    <a:pt x="2013198" y="69056"/>
                    <a:pt x="2020922" y="72628"/>
                  </a:cubicBezTo>
                  <a:cubicBezTo>
                    <a:pt x="2008912" y="80709"/>
                    <a:pt x="1999818" y="92601"/>
                    <a:pt x="1995503" y="106501"/>
                  </a:cubicBezTo>
                  <a:close/>
                  <a:moveTo>
                    <a:pt x="1976497" y="124748"/>
                  </a:moveTo>
                  <a:cubicBezTo>
                    <a:pt x="1962284" y="128989"/>
                    <a:pt x="1950125" y="137859"/>
                    <a:pt x="1941895" y="149542"/>
                  </a:cubicBezTo>
                  <a:cubicBezTo>
                    <a:pt x="1938189" y="142012"/>
                    <a:pt x="1936046" y="133633"/>
                    <a:pt x="1936046" y="124748"/>
                  </a:cubicBezTo>
                  <a:cubicBezTo>
                    <a:pt x="1936046" y="115863"/>
                    <a:pt x="1938189" y="107484"/>
                    <a:pt x="1941895" y="99953"/>
                  </a:cubicBezTo>
                  <a:cubicBezTo>
                    <a:pt x="1950140" y="111636"/>
                    <a:pt x="1962284" y="120506"/>
                    <a:pt x="1976497" y="124748"/>
                  </a:cubicBezTo>
                  <a:close/>
                  <a:moveTo>
                    <a:pt x="1992585" y="127665"/>
                  </a:moveTo>
                  <a:cubicBezTo>
                    <a:pt x="1991573" y="147206"/>
                    <a:pt x="1980560" y="164187"/>
                    <a:pt x="1964427" y="173891"/>
                  </a:cubicBezTo>
                  <a:cubicBezTo>
                    <a:pt x="1956524" y="169158"/>
                    <a:pt x="1949857" y="162684"/>
                    <a:pt x="1944960" y="155019"/>
                  </a:cubicBezTo>
                  <a:cubicBezTo>
                    <a:pt x="1954962" y="139303"/>
                    <a:pt x="1972464" y="128617"/>
                    <a:pt x="1992585" y="127665"/>
                  </a:cubicBezTo>
                  <a:close/>
                  <a:moveTo>
                    <a:pt x="1958742" y="176897"/>
                  </a:moveTo>
                  <a:cubicBezTo>
                    <a:pt x="1951836" y="180097"/>
                    <a:pt x="1944231" y="182017"/>
                    <a:pt x="1936194" y="182374"/>
                  </a:cubicBezTo>
                  <a:cubicBezTo>
                    <a:pt x="1936596" y="174561"/>
                    <a:pt x="1938591" y="167164"/>
                    <a:pt x="1941880" y="160467"/>
                  </a:cubicBezTo>
                  <a:cubicBezTo>
                    <a:pt x="1946434" y="166896"/>
                    <a:pt x="1952149" y="172477"/>
                    <a:pt x="1958742" y="176897"/>
                  </a:cubicBezTo>
                  <a:close/>
                  <a:moveTo>
                    <a:pt x="1891501" y="186065"/>
                  </a:moveTo>
                  <a:cubicBezTo>
                    <a:pt x="1886932" y="178772"/>
                    <a:pt x="1883197" y="170959"/>
                    <a:pt x="1880324" y="162759"/>
                  </a:cubicBezTo>
                  <a:cubicBezTo>
                    <a:pt x="1884090" y="158934"/>
                    <a:pt x="1887915" y="154960"/>
                    <a:pt x="1891635" y="151001"/>
                  </a:cubicBezTo>
                  <a:cubicBezTo>
                    <a:pt x="1895311" y="154856"/>
                    <a:pt x="1899077" y="158755"/>
                    <a:pt x="1902768" y="162490"/>
                  </a:cubicBezTo>
                  <a:cubicBezTo>
                    <a:pt x="1899895" y="170795"/>
                    <a:pt x="1896115" y="178698"/>
                    <a:pt x="1891501" y="186065"/>
                  </a:cubicBezTo>
                  <a:close/>
                  <a:moveTo>
                    <a:pt x="1895460" y="146923"/>
                  </a:moveTo>
                  <a:cubicBezTo>
                    <a:pt x="1900357" y="141684"/>
                    <a:pt x="1904955" y="136639"/>
                    <a:pt x="1908899" y="132278"/>
                  </a:cubicBezTo>
                  <a:cubicBezTo>
                    <a:pt x="1908364" y="140613"/>
                    <a:pt x="1906920" y="148694"/>
                    <a:pt x="1904688" y="156478"/>
                  </a:cubicBezTo>
                  <a:cubicBezTo>
                    <a:pt x="1901711" y="153427"/>
                    <a:pt x="1898615" y="150227"/>
                    <a:pt x="1895460" y="146923"/>
                  </a:cubicBezTo>
                  <a:close/>
                  <a:moveTo>
                    <a:pt x="1891620" y="142875"/>
                  </a:moveTo>
                  <a:cubicBezTo>
                    <a:pt x="1886054" y="136981"/>
                    <a:pt x="1880354" y="130835"/>
                    <a:pt x="1874803" y="124733"/>
                  </a:cubicBezTo>
                  <a:cubicBezTo>
                    <a:pt x="1880265" y="118631"/>
                    <a:pt x="1885891" y="112499"/>
                    <a:pt x="1891397" y="106620"/>
                  </a:cubicBezTo>
                  <a:cubicBezTo>
                    <a:pt x="1896963" y="112514"/>
                    <a:pt x="1902664" y="118661"/>
                    <a:pt x="1908215" y="124763"/>
                  </a:cubicBezTo>
                  <a:cubicBezTo>
                    <a:pt x="1902738" y="130864"/>
                    <a:pt x="1897127" y="136996"/>
                    <a:pt x="1891620" y="142875"/>
                  </a:cubicBezTo>
                  <a:close/>
                  <a:moveTo>
                    <a:pt x="1887796" y="146938"/>
                  </a:moveTo>
                  <a:cubicBezTo>
                    <a:pt x="1884581" y="150331"/>
                    <a:pt x="1881426" y="153620"/>
                    <a:pt x="1878404" y="156731"/>
                  </a:cubicBezTo>
                  <a:cubicBezTo>
                    <a:pt x="1876127" y="148843"/>
                    <a:pt x="1874654" y="140643"/>
                    <a:pt x="1874118" y="132189"/>
                  </a:cubicBezTo>
                  <a:cubicBezTo>
                    <a:pt x="1878122" y="136565"/>
                    <a:pt x="1882810" y="141655"/>
                    <a:pt x="1887796" y="146938"/>
                  </a:cubicBezTo>
                  <a:close/>
                  <a:moveTo>
                    <a:pt x="1824291" y="176867"/>
                  </a:moveTo>
                  <a:cubicBezTo>
                    <a:pt x="1830884" y="172432"/>
                    <a:pt x="1836614" y="166851"/>
                    <a:pt x="1841138" y="160422"/>
                  </a:cubicBezTo>
                  <a:cubicBezTo>
                    <a:pt x="1844457" y="167134"/>
                    <a:pt x="1846451" y="174546"/>
                    <a:pt x="1846823" y="182359"/>
                  </a:cubicBezTo>
                  <a:cubicBezTo>
                    <a:pt x="1838801" y="181972"/>
                    <a:pt x="1831196" y="180052"/>
                    <a:pt x="1824291" y="176867"/>
                  </a:cubicBezTo>
                  <a:close/>
                  <a:moveTo>
                    <a:pt x="1818620" y="173861"/>
                  </a:moveTo>
                  <a:cubicBezTo>
                    <a:pt x="1802457" y="164158"/>
                    <a:pt x="1791444" y="147191"/>
                    <a:pt x="1790432" y="127665"/>
                  </a:cubicBezTo>
                  <a:cubicBezTo>
                    <a:pt x="1810569" y="128617"/>
                    <a:pt x="1828071" y="139318"/>
                    <a:pt x="1838072" y="154975"/>
                  </a:cubicBezTo>
                  <a:cubicBezTo>
                    <a:pt x="1833190" y="162654"/>
                    <a:pt x="1826523" y="169128"/>
                    <a:pt x="1818620" y="173861"/>
                  </a:cubicBezTo>
                  <a:close/>
                  <a:moveTo>
                    <a:pt x="1806506" y="124748"/>
                  </a:moveTo>
                  <a:cubicBezTo>
                    <a:pt x="1820719" y="120506"/>
                    <a:pt x="1832878" y="111636"/>
                    <a:pt x="1841108" y="99953"/>
                  </a:cubicBezTo>
                  <a:cubicBezTo>
                    <a:pt x="1844814" y="107484"/>
                    <a:pt x="1846957" y="115863"/>
                    <a:pt x="1846957" y="124748"/>
                  </a:cubicBezTo>
                  <a:cubicBezTo>
                    <a:pt x="1846957" y="133633"/>
                    <a:pt x="1844814" y="142012"/>
                    <a:pt x="1841108" y="149542"/>
                  </a:cubicBezTo>
                  <a:cubicBezTo>
                    <a:pt x="1832878" y="137859"/>
                    <a:pt x="1820719" y="128989"/>
                    <a:pt x="1806506" y="124748"/>
                  </a:cubicBezTo>
                  <a:close/>
                  <a:moveTo>
                    <a:pt x="1787500" y="106501"/>
                  </a:moveTo>
                  <a:cubicBezTo>
                    <a:pt x="1783184" y="92601"/>
                    <a:pt x="1774091" y="80695"/>
                    <a:pt x="1762080" y="72628"/>
                  </a:cubicBezTo>
                  <a:cubicBezTo>
                    <a:pt x="1769805" y="69056"/>
                    <a:pt x="1778392" y="67002"/>
                    <a:pt x="1787500" y="67002"/>
                  </a:cubicBezTo>
                  <a:cubicBezTo>
                    <a:pt x="1796609" y="67002"/>
                    <a:pt x="1805196" y="69056"/>
                    <a:pt x="1812920" y="72628"/>
                  </a:cubicBezTo>
                  <a:cubicBezTo>
                    <a:pt x="1800910" y="80709"/>
                    <a:pt x="1791816" y="92601"/>
                    <a:pt x="1787500" y="106501"/>
                  </a:cubicBezTo>
                  <a:close/>
                  <a:moveTo>
                    <a:pt x="1768510" y="124748"/>
                  </a:moveTo>
                  <a:cubicBezTo>
                    <a:pt x="1754297" y="128989"/>
                    <a:pt x="1742138" y="137859"/>
                    <a:pt x="1733907" y="149542"/>
                  </a:cubicBezTo>
                  <a:cubicBezTo>
                    <a:pt x="1730202" y="142012"/>
                    <a:pt x="1728058" y="133633"/>
                    <a:pt x="1728058" y="124748"/>
                  </a:cubicBezTo>
                  <a:cubicBezTo>
                    <a:pt x="1728058" y="115863"/>
                    <a:pt x="1730202" y="107484"/>
                    <a:pt x="1733907" y="99953"/>
                  </a:cubicBezTo>
                  <a:cubicBezTo>
                    <a:pt x="1742138" y="111636"/>
                    <a:pt x="1754297" y="120506"/>
                    <a:pt x="1768510" y="124748"/>
                  </a:cubicBezTo>
                  <a:close/>
                  <a:moveTo>
                    <a:pt x="1784583" y="127665"/>
                  </a:moveTo>
                  <a:cubicBezTo>
                    <a:pt x="1783571" y="147206"/>
                    <a:pt x="1772558" y="164187"/>
                    <a:pt x="1756425" y="173891"/>
                  </a:cubicBezTo>
                  <a:cubicBezTo>
                    <a:pt x="1748522" y="169158"/>
                    <a:pt x="1741855" y="162684"/>
                    <a:pt x="1736958" y="155019"/>
                  </a:cubicBezTo>
                  <a:cubicBezTo>
                    <a:pt x="1746974" y="139303"/>
                    <a:pt x="1764462" y="128617"/>
                    <a:pt x="1784583" y="127665"/>
                  </a:cubicBezTo>
                  <a:close/>
                  <a:moveTo>
                    <a:pt x="1750755" y="176897"/>
                  </a:moveTo>
                  <a:cubicBezTo>
                    <a:pt x="1743849" y="180097"/>
                    <a:pt x="1736244" y="182017"/>
                    <a:pt x="1728207" y="182374"/>
                  </a:cubicBezTo>
                  <a:cubicBezTo>
                    <a:pt x="1728609" y="174561"/>
                    <a:pt x="1730603" y="167164"/>
                    <a:pt x="1733892" y="160467"/>
                  </a:cubicBezTo>
                  <a:cubicBezTo>
                    <a:pt x="1738432" y="166896"/>
                    <a:pt x="1744147" y="172477"/>
                    <a:pt x="1750755" y="176897"/>
                  </a:cubicBezTo>
                  <a:close/>
                  <a:moveTo>
                    <a:pt x="1683514" y="186065"/>
                  </a:moveTo>
                  <a:cubicBezTo>
                    <a:pt x="1678945" y="178772"/>
                    <a:pt x="1675209" y="170959"/>
                    <a:pt x="1672337" y="162759"/>
                  </a:cubicBezTo>
                  <a:cubicBezTo>
                    <a:pt x="1676103" y="158934"/>
                    <a:pt x="1679927" y="154960"/>
                    <a:pt x="1683648" y="151001"/>
                  </a:cubicBezTo>
                  <a:cubicBezTo>
                    <a:pt x="1687324" y="154856"/>
                    <a:pt x="1691089" y="158755"/>
                    <a:pt x="1694780" y="162490"/>
                  </a:cubicBezTo>
                  <a:cubicBezTo>
                    <a:pt x="1691893" y="170795"/>
                    <a:pt x="1688128" y="178698"/>
                    <a:pt x="1683514" y="186065"/>
                  </a:cubicBezTo>
                  <a:close/>
                  <a:moveTo>
                    <a:pt x="1687473" y="146923"/>
                  </a:moveTo>
                  <a:cubicBezTo>
                    <a:pt x="1692369" y="141684"/>
                    <a:pt x="1696968" y="136639"/>
                    <a:pt x="1700912" y="132278"/>
                  </a:cubicBezTo>
                  <a:cubicBezTo>
                    <a:pt x="1700376" y="140613"/>
                    <a:pt x="1698933" y="148694"/>
                    <a:pt x="1696700" y="156478"/>
                  </a:cubicBezTo>
                  <a:cubicBezTo>
                    <a:pt x="1693709" y="153427"/>
                    <a:pt x="1690628" y="150227"/>
                    <a:pt x="1687473" y="146923"/>
                  </a:cubicBezTo>
                  <a:close/>
                  <a:moveTo>
                    <a:pt x="1683618" y="142875"/>
                  </a:moveTo>
                  <a:cubicBezTo>
                    <a:pt x="1678052" y="136981"/>
                    <a:pt x="1672352" y="130835"/>
                    <a:pt x="1666801" y="124733"/>
                  </a:cubicBezTo>
                  <a:cubicBezTo>
                    <a:pt x="1672263" y="118631"/>
                    <a:pt x="1677888" y="112499"/>
                    <a:pt x="1683395" y="106620"/>
                  </a:cubicBezTo>
                  <a:cubicBezTo>
                    <a:pt x="1688961" y="112514"/>
                    <a:pt x="1694661" y="118661"/>
                    <a:pt x="1700213" y="124763"/>
                  </a:cubicBezTo>
                  <a:cubicBezTo>
                    <a:pt x="1694751" y="130864"/>
                    <a:pt x="1689125" y="136996"/>
                    <a:pt x="1683618" y="142875"/>
                  </a:cubicBezTo>
                  <a:close/>
                  <a:moveTo>
                    <a:pt x="1679793" y="146938"/>
                  </a:moveTo>
                  <a:cubicBezTo>
                    <a:pt x="1676579" y="150331"/>
                    <a:pt x="1673424" y="153620"/>
                    <a:pt x="1670402" y="156731"/>
                  </a:cubicBezTo>
                  <a:cubicBezTo>
                    <a:pt x="1668125" y="148843"/>
                    <a:pt x="1666652" y="140643"/>
                    <a:pt x="1666116" y="132189"/>
                  </a:cubicBezTo>
                  <a:cubicBezTo>
                    <a:pt x="1670120" y="136565"/>
                    <a:pt x="1674822" y="141655"/>
                    <a:pt x="1679793" y="146938"/>
                  </a:cubicBezTo>
                  <a:close/>
                  <a:moveTo>
                    <a:pt x="1616303" y="176867"/>
                  </a:moveTo>
                  <a:cubicBezTo>
                    <a:pt x="1622896" y="172432"/>
                    <a:pt x="1628626" y="166851"/>
                    <a:pt x="1633151" y="160422"/>
                  </a:cubicBezTo>
                  <a:cubicBezTo>
                    <a:pt x="1636470" y="167134"/>
                    <a:pt x="1638464" y="174546"/>
                    <a:pt x="1638836" y="182359"/>
                  </a:cubicBezTo>
                  <a:cubicBezTo>
                    <a:pt x="1630799" y="181972"/>
                    <a:pt x="1623194" y="180052"/>
                    <a:pt x="1616303" y="176867"/>
                  </a:cubicBezTo>
                  <a:close/>
                  <a:moveTo>
                    <a:pt x="1610618" y="173861"/>
                  </a:moveTo>
                  <a:cubicBezTo>
                    <a:pt x="1594455" y="164158"/>
                    <a:pt x="1583442" y="147191"/>
                    <a:pt x="1582430" y="127665"/>
                  </a:cubicBezTo>
                  <a:cubicBezTo>
                    <a:pt x="1602566" y="128617"/>
                    <a:pt x="1620069" y="139318"/>
                    <a:pt x="1630070" y="154975"/>
                  </a:cubicBezTo>
                  <a:cubicBezTo>
                    <a:pt x="1625188" y="162654"/>
                    <a:pt x="1618521" y="169128"/>
                    <a:pt x="1610618" y="173861"/>
                  </a:cubicBezTo>
                  <a:close/>
                  <a:moveTo>
                    <a:pt x="1598518" y="124748"/>
                  </a:moveTo>
                  <a:cubicBezTo>
                    <a:pt x="1612731" y="120506"/>
                    <a:pt x="1624891" y="111636"/>
                    <a:pt x="1633121" y="99953"/>
                  </a:cubicBezTo>
                  <a:cubicBezTo>
                    <a:pt x="1636827" y="107484"/>
                    <a:pt x="1638970" y="115863"/>
                    <a:pt x="1638970" y="124748"/>
                  </a:cubicBezTo>
                  <a:cubicBezTo>
                    <a:pt x="1638970" y="133633"/>
                    <a:pt x="1636827" y="142012"/>
                    <a:pt x="1633121" y="149542"/>
                  </a:cubicBezTo>
                  <a:cubicBezTo>
                    <a:pt x="1624876" y="137859"/>
                    <a:pt x="1612731" y="128989"/>
                    <a:pt x="1598518" y="124748"/>
                  </a:cubicBezTo>
                  <a:close/>
                  <a:moveTo>
                    <a:pt x="1579513" y="106501"/>
                  </a:moveTo>
                  <a:cubicBezTo>
                    <a:pt x="1575197" y="92601"/>
                    <a:pt x="1566104" y="80695"/>
                    <a:pt x="1554093" y="72628"/>
                  </a:cubicBezTo>
                  <a:cubicBezTo>
                    <a:pt x="1561817" y="69056"/>
                    <a:pt x="1570405" y="67002"/>
                    <a:pt x="1579513" y="67002"/>
                  </a:cubicBezTo>
                  <a:cubicBezTo>
                    <a:pt x="1588621" y="67002"/>
                    <a:pt x="1597209" y="69056"/>
                    <a:pt x="1604933" y="72628"/>
                  </a:cubicBezTo>
                  <a:cubicBezTo>
                    <a:pt x="1592922" y="80709"/>
                    <a:pt x="1583829" y="92601"/>
                    <a:pt x="1579513" y="106501"/>
                  </a:cubicBezTo>
                  <a:close/>
                  <a:moveTo>
                    <a:pt x="1560508" y="124748"/>
                  </a:moveTo>
                  <a:cubicBezTo>
                    <a:pt x="1546294" y="128989"/>
                    <a:pt x="1534135" y="137859"/>
                    <a:pt x="1525905" y="149542"/>
                  </a:cubicBezTo>
                  <a:cubicBezTo>
                    <a:pt x="1522199" y="142012"/>
                    <a:pt x="1520056" y="133633"/>
                    <a:pt x="1520056" y="124748"/>
                  </a:cubicBezTo>
                  <a:cubicBezTo>
                    <a:pt x="1520056" y="115863"/>
                    <a:pt x="1522199" y="107484"/>
                    <a:pt x="1525905" y="99953"/>
                  </a:cubicBezTo>
                  <a:cubicBezTo>
                    <a:pt x="1534150" y="111636"/>
                    <a:pt x="1546294" y="120506"/>
                    <a:pt x="1560508" y="124748"/>
                  </a:cubicBezTo>
                  <a:close/>
                  <a:moveTo>
                    <a:pt x="1576596" y="127665"/>
                  </a:moveTo>
                  <a:cubicBezTo>
                    <a:pt x="1575584" y="147206"/>
                    <a:pt x="1564571" y="164187"/>
                    <a:pt x="1548438" y="173891"/>
                  </a:cubicBezTo>
                  <a:cubicBezTo>
                    <a:pt x="1540535" y="169158"/>
                    <a:pt x="1533867" y="162684"/>
                    <a:pt x="1528971" y="155019"/>
                  </a:cubicBezTo>
                  <a:cubicBezTo>
                    <a:pt x="1538972" y="139303"/>
                    <a:pt x="1556474" y="128617"/>
                    <a:pt x="1576596" y="127665"/>
                  </a:cubicBezTo>
                  <a:close/>
                  <a:moveTo>
                    <a:pt x="1542752" y="176897"/>
                  </a:moveTo>
                  <a:cubicBezTo>
                    <a:pt x="1535847" y="180097"/>
                    <a:pt x="1528242" y="182017"/>
                    <a:pt x="1520205" y="182374"/>
                  </a:cubicBezTo>
                  <a:cubicBezTo>
                    <a:pt x="1520607" y="174561"/>
                    <a:pt x="1522601" y="167164"/>
                    <a:pt x="1525890" y="160467"/>
                  </a:cubicBezTo>
                  <a:cubicBezTo>
                    <a:pt x="1530444" y="166896"/>
                    <a:pt x="1536159" y="172477"/>
                    <a:pt x="1542752" y="176897"/>
                  </a:cubicBezTo>
                  <a:close/>
                  <a:moveTo>
                    <a:pt x="1475512" y="186065"/>
                  </a:moveTo>
                  <a:cubicBezTo>
                    <a:pt x="1470943" y="178772"/>
                    <a:pt x="1467207" y="170959"/>
                    <a:pt x="1464335" y="162759"/>
                  </a:cubicBezTo>
                  <a:cubicBezTo>
                    <a:pt x="1468100" y="158934"/>
                    <a:pt x="1471925" y="154960"/>
                    <a:pt x="1475646" y="151001"/>
                  </a:cubicBezTo>
                  <a:cubicBezTo>
                    <a:pt x="1479322" y="154856"/>
                    <a:pt x="1483087" y="158755"/>
                    <a:pt x="1486778" y="162490"/>
                  </a:cubicBezTo>
                  <a:cubicBezTo>
                    <a:pt x="1483906" y="170795"/>
                    <a:pt x="1480126" y="178698"/>
                    <a:pt x="1475512" y="186065"/>
                  </a:cubicBezTo>
                  <a:close/>
                  <a:moveTo>
                    <a:pt x="1479471" y="146923"/>
                  </a:moveTo>
                  <a:cubicBezTo>
                    <a:pt x="1484367" y="141684"/>
                    <a:pt x="1488966" y="136639"/>
                    <a:pt x="1492910" y="132278"/>
                  </a:cubicBezTo>
                  <a:cubicBezTo>
                    <a:pt x="1492374" y="140613"/>
                    <a:pt x="1490930" y="148694"/>
                    <a:pt x="1488698" y="156478"/>
                  </a:cubicBezTo>
                  <a:cubicBezTo>
                    <a:pt x="1485722" y="153427"/>
                    <a:pt x="1482626" y="150227"/>
                    <a:pt x="1479471" y="146923"/>
                  </a:cubicBezTo>
                  <a:close/>
                  <a:moveTo>
                    <a:pt x="1475631" y="142875"/>
                  </a:moveTo>
                  <a:cubicBezTo>
                    <a:pt x="1470065" y="136981"/>
                    <a:pt x="1464365" y="130835"/>
                    <a:pt x="1458813" y="124733"/>
                  </a:cubicBezTo>
                  <a:cubicBezTo>
                    <a:pt x="1464275" y="118631"/>
                    <a:pt x="1469901" y="112499"/>
                    <a:pt x="1475408" y="106620"/>
                  </a:cubicBezTo>
                  <a:cubicBezTo>
                    <a:pt x="1480974" y="112514"/>
                    <a:pt x="1486674" y="118661"/>
                    <a:pt x="1492225" y="124763"/>
                  </a:cubicBezTo>
                  <a:cubicBezTo>
                    <a:pt x="1486748" y="130864"/>
                    <a:pt x="1481138" y="136996"/>
                    <a:pt x="1475631" y="142875"/>
                  </a:cubicBezTo>
                  <a:close/>
                  <a:moveTo>
                    <a:pt x="1471806" y="146938"/>
                  </a:moveTo>
                  <a:cubicBezTo>
                    <a:pt x="1468591" y="150331"/>
                    <a:pt x="1465436" y="153620"/>
                    <a:pt x="1462415" y="156731"/>
                  </a:cubicBezTo>
                  <a:cubicBezTo>
                    <a:pt x="1460138" y="148843"/>
                    <a:pt x="1458664" y="140643"/>
                    <a:pt x="1458129" y="132189"/>
                  </a:cubicBezTo>
                  <a:cubicBezTo>
                    <a:pt x="1462132" y="136565"/>
                    <a:pt x="1466820" y="141655"/>
                    <a:pt x="1471806" y="146938"/>
                  </a:cubicBezTo>
                  <a:close/>
                  <a:moveTo>
                    <a:pt x="1408316" y="176867"/>
                  </a:moveTo>
                  <a:cubicBezTo>
                    <a:pt x="1414909" y="172432"/>
                    <a:pt x="1420639" y="166851"/>
                    <a:pt x="1425163" y="160422"/>
                  </a:cubicBezTo>
                  <a:cubicBezTo>
                    <a:pt x="1428482" y="167134"/>
                    <a:pt x="1430477" y="174546"/>
                    <a:pt x="1430849" y="182359"/>
                  </a:cubicBezTo>
                  <a:cubicBezTo>
                    <a:pt x="1422812" y="181972"/>
                    <a:pt x="1415207" y="180052"/>
                    <a:pt x="1408316" y="176867"/>
                  </a:cubicBezTo>
                  <a:close/>
                  <a:moveTo>
                    <a:pt x="1402631" y="173861"/>
                  </a:moveTo>
                  <a:cubicBezTo>
                    <a:pt x="1386468" y="164158"/>
                    <a:pt x="1375455" y="147191"/>
                    <a:pt x="1374443" y="127665"/>
                  </a:cubicBezTo>
                  <a:cubicBezTo>
                    <a:pt x="1394579" y="128617"/>
                    <a:pt x="1412081" y="139318"/>
                    <a:pt x="1422083" y="154975"/>
                  </a:cubicBezTo>
                  <a:cubicBezTo>
                    <a:pt x="1417201" y="162654"/>
                    <a:pt x="1410534" y="169128"/>
                    <a:pt x="1402631" y="173861"/>
                  </a:cubicBezTo>
                  <a:close/>
                  <a:moveTo>
                    <a:pt x="1390516" y="124748"/>
                  </a:moveTo>
                  <a:cubicBezTo>
                    <a:pt x="1404729" y="120506"/>
                    <a:pt x="1416889" y="111636"/>
                    <a:pt x="1425119" y="99953"/>
                  </a:cubicBezTo>
                  <a:cubicBezTo>
                    <a:pt x="1428825" y="107484"/>
                    <a:pt x="1430968" y="115863"/>
                    <a:pt x="1430968" y="124748"/>
                  </a:cubicBezTo>
                  <a:cubicBezTo>
                    <a:pt x="1430968" y="133633"/>
                    <a:pt x="1428825" y="142012"/>
                    <a:pt x="1425119" y="149542"/>
                  </a:cubicBezTo>
                  <a:cubicBezTo>
                    <a:pt x="1416889" y="137859"/>
                    <a:pt x="1404729" y="128989"/>
                    <a:pt x="1390516" y="124748"/>
                  </a:cubicBezTo>
                  <a:close/>
                  <a:moveTo>
                    <a:pt x="1371526" y="106501"/>
                  </a:moveTo>
                  <a:cubicBezTo>
                    <a:pt x="1367210" y="92601"/>
                    <a:pt x="1358116" y="80695"/>
                    <a:pt x="1346106" y="72628"/>
                  </a:cubicBezTo>
                  <a:cubicBezTo>
                    <a:pt x="1353830" y="69056"/>
                    <a:pt x="1362417" y="67002"/>
                    <a:pt x="1371526" y="67002"/>
                  </a:cubicBezTo>
                  <a:cubicBezTo>
                    <a:pt x="1380634" y="67002"/>
                    <a:pt x="1389221" y="69056"/>
                    <a:pt x="1396945" y="72628"/>
                  </a:cubicBezTo>
                  <a:cubicBezTo>
                    <a:pt x="1384920" y="80709"/>
                    <a:pt x="1375827" y="92601"/>
                    <a:pt x="1371526" y="106501"/>
                  </a:cubicBezTo>
                  <a:close/>
                  <a:moveTo>
                    <a:pt x="1352520" y="124748"/>
                  </a:moveTo>
                  <a:cubicBezTo>
                    <a:pt x="1338307" y="128989"/>
                    <a:pt x="1326148" y="137859"/>
                    <a:pt x="1317918" y="149542"/>
                  </a:cubicBezTo>
                  <a:cubicBezTo>
                    <a:pt x="1314212" y="142012"/>
                    <a:pt x="1312069" y="133633"/>
                    <a:pt x="1312069" y="124748"/>
                  </a:cubicBezTo>
                  <a:cubicBezTo>
                    <a:pt x="1312069" y="115863"/>
                    <a:pt x="1314212" y="107484"/>
                    <a:pt x="1317918" y="99953"/>
                  </a:cubicBezTo>
                  <a:cubicBezTo>
                    <a:pt x="1326148" y="111636"/>
                    <a:pt x="1338307" y="120506"/>
                    <a:pt x="1352520" y="124748"/>
                  </a:cubicBezTo>
                  <a:close/>
                  <a:moveTo>
                    <a:pt x="1368609" y="127665"/>
                  </a:moveTo>
                  <a:cubicBezTo>
                    <a:pt x="1367597" y="147206"/>
                    <a:pt x="1356583" y="164187"/>
                    <a:pt x="1340450" y="173891"/>
                  </a:cubicBezTo>
                  <a:cubicBezTo>
                    <a:pt x="1332548" y="169158"/>
                    <a:pt x="1325880" y="162684"/>
                    <a:pt x="1320984" y="155019"/>
                  </a:cubicBezTo>
                  <a:cubicBezTo>
                    <a:pt x="1330985" y="139303"/>
                    <a:pt x="1348472" y="128617"/>
                    <a:pt x="1368609" y="127665"/>
                  </a:cubicBezTo>
                  <a:close/>
                  <a:moveTo>
                    <a:pt x="1334765" y="176897"/>
                  </a:moveTo>
                  <a:cubicBezTo>
                    <a:pt x="1327859" y="180097"/>
                    <a:pt x="1320254" y="182017"/>
                    <a:pt x="1312218" y="182374"/>
                  </a:cubicBezTo>
                  <a:cubicBezTo>
                    <a:pt x="1312619" y="174561"/>
                    <a:pt x="1314614" y="167164"/>
                    <a:pt x="1317903" y="160467"/>
                  </a:cubicBezTo>
                  <a:cubicBezTo>
                    <a:pt x="1322442" y="166896"/>
                    <a:pt x="1328172" y="172477"/>
                    <a:pt x="1334765" y="176897"/>
                  </a:cubicBezTo>
                  <a:close/>
                  <a:moveTo>
                    <a:pt x="1267525" y="186065"/>
                  </a:moveTo>
                  <a:cubicBezTo>
                    <a:pt x="1262955" y="178772"/>
                    <a:pt x="1259220" y="170959"/>
                    <a:pt x="1256348" y="162759"/>
                  </a:cubicBezTo>
                  <a:cubicBezTo>
                    <a:pt x="1260113" y="158934"/>
                    <a:pt x="1263938" y="154945"/>
                    <a:pt x="1267659" y="151001"/>
                  </a:cubicBezTo>
                  <a:cubicBezTo>
                    <a:pt x="1271335" y="154856"/>
                    <a:pt x="1275100" y="158755"/>
                    <a:pt x="1278791" y="162490"/>
                  </a:cubicBezTo>
                  <a:cubicBezTo>
                    <a:pt x="1275904" y="170795"/>
                    <a:pt x="1272138" y="178698"/>
                    <a:pt x="1267525" y="186065"/>
                  </a:cubicBezTo>
                  <a:close/>
                  <a:moveTo>
                    <a:pt x="1271483" y="146923"/>
                  </a:moveTo>
                  <a:cubicBezTo>
                    <a:pt x="1276380" y="141684"/>
                    <a:pt x="1280979" y="136639"/>
                    <a:pt x="1284923" y="132278"/>
                  </a:cubicBezTo>
                  <a:cubicBezTo>
                    <a:pt x="1284387" y="140613"/>
                    <a:pt x="1282943" y="148694"/>
                    <a:pt x="1280711" y="156478"/>
                  </a:cubicBezTo>
                  <a:cubicBezTo>
                    <a:pt x="1277734" y="153427"/>
                    <a:pt x="1274639" y="150227"/>
                    <a:pt x="1271483" y="146923"/>
                  </a:cubicBezTo>
                  <a:close/>
                  <a:moveTo>
                    <a:pt x="1267629" y="142875"/>
                  </a:moveTo>
                  <a:cubicBezTo>
                    <a:pt x="1262063" y="136981"/>
                    <a:pt x="1256363" y="130835"/>
                    <a:pt x="1250811" y="124733"/>
                  </a:cubicBezTo>
                  <a:cubicBezTo>
                    <a:pt x="1256273" y="118631"/>
                    <a:pt x="1261899" y="112499"/>
                    <a:pt x="1267405" y="106620"/>
                  </a:cubicBezTo>
                  <a:cubicBezTo>
                    <a:pt x="1272972" y="112514"/>
                    <a:pt x="1278672" y="118661"/>
                    <a:pt x="1284223" y="124763"/>
                  </a:cubicBezTo>
                  <a:cubicBezTo>
                    <a:pt x="1278761" y="130864"/>
                    <a:pt x="1273135" y="136996"/>
                    <a:pt x="1267629" y="142875"/>
                  </a:cubicBezTo>
                  <a:close/>
                  <a:moveTo>
                    <a:pt x="1263819" y="146938"/>
                  </a:moveTo>
                  <a:cubicBezTo>
                    <a:pt x="1260604" y="150331"/>
                    <a:pt x="1257449" y="153620"/>
                    <a:pt x="1254428" y="156731"/>
                  </a:cubicBezTo>
                  <a:cubicBezTo>
                    <a:pt x="1252151" y="148843"/>
                    <a:pt x="1250677" y="140643"/>
                    <a:pt x="1250141" y="132189"/>
                  </a:cubicBezTo>
                  <a:cubicBezTo>
                    <a:pt x="1254130" y="136565"/>
                    <a:pt x="1258833" y="141655"/>
                    <a:pt x="1263819" y="146938"/>
                  </a:cubicBezTo>
                  <a:close/>
                  <a:moveTo>
                    <a:pt x="1200314" y="176867"/>
                  </a:moveTo>
                  <a:cubicBezTo>
                    <a:pt x="1206907" y="172432"/>
                    <a:pt x="1212637" y="166851"/>
                    <a:pt x="1217161" y="160422"/>
                  </a:cubicBezTo>
                  <a:cubicBezTo>
                    <a:pt x="1220480" y="167134"/>
                    <a:pt x="1222474" y="174546"/>
                    <a:pt x="1222846" y="182359"/>
                  </a:cubicBezTo>
                  <a:cubicBezTo>
                    <a:pt x="1214825" y="181972"/>
                    <a:pt x="1207205" y="180052"/>
                    <a:pt x="1200314" y="176867"/>
                  </a:cubicBezTo>
                  <a:close/>
                  <a:moveTo>
                    <a:pt x="1194629" y="173861"/>
                  </a:moveTo>
                  <a:cubicBezTo>
                    <a:pt x="1178466" y="164158"/>
                    <a:pt x="1167453" y="147191"/>
                    <a:pt x="1166440" y="127665"/>
                  </a:cubicBezTo>
                  <a:cubicBezTo>
                    <a:pt x="1186577" y="128617"/>
                    <a:pt x="1204079" y="139318"/>
                    <a:pt x="1214080" y="154975"/>
                  </a:cubicBezTo>
                  <a:cubicBezTo>
                    <a:pt x="1209199" y="162654"/>
                    <a:pt x="1202531" y="169128"/>
                    <a:pt x="1194629" y="173861"/>
                  </a:cubicBezTo>
                  <a:close/>
                  <a:moveTo>
                    <a:pt x="1182529" y="124748"/>
                  </a:moveTo>
                  <a:cubicBezTo>
                    <a:pt x="1196742" y="120506"/>
                    <a:pt x="1208901" y="111636"/>
                    <a:pt x="1217131" y="99953"/>
                  </a:cubicBezTo>
                  <a:cubicBezTo>
                    <a:pt x="1220837" y="107484"/>
                    <a:pt x="1222980" y="115863"/>
                    <a:pt x="1222980" y="124748"/>
                  </a:cubicBezTo>
                  <a:cubicBezTo>
                    <a:pt x="1222980" y="133633"/>
                    <a:pt x="1220837" y="142012"/>
                    <a:pt x="1217131" y="149542"/>
                  </a:cubicBezTo>
                  <a:cubicBezTo>
                    <a:pt x="1208886" y="137859"/>
                    <a:pt x="1196742" y="128989"/>
                    <a:pt x="1182529" y="124748"/>
                  </a:cubicBezTo>
                  <a:close/>
                  <a:moveTo>
                    <a:pt x="1163524" y="106501"/>
                  </a:moveTo>
                  <a:cubicBezTo>
                    <a:pt x="1159207" y="92601"/>
                    <a:pt x="1150114" y="80695"/>
                    <a:pt x="1138104" y="72628"/>
                  </a:cubicBezTo>
                  <a:cubicBezTo>
                    <a:pt x="1145828" y="69056"/>
                    <a:pt x="1154415" y="67002"/>
                    <a:pt x="1163524" y="67002"/>
                  </a:cubicBezTo>
                  <a:cubicBezTo>
                    <a:pt x="1172632" y="67002"/>
                    <a:pt x="1181219" y="69056"/>
                    <a:pt x="1188943" y="72628"/>
                  </a:cubicBezTo>
                  <a:cubicBezTo>
                    <a:pt x="1176933" y="80709"/>
                    <a:pt x="1167840" y="92601"/>
                    <a:pt x="1163524" y="106501"/>
                  </a:cubicBezTo>
                  <a:close/>
                  <a:moveTo>
                    <a:pt x="1144518" y="124748"/>
                  </a:moveTo>
                  <a:cubicBezTo>
                    <a:pt x="1130305" y="128989"/>
                    <a:pt x="1118146" y="137859"/>
                    <a:pt x="1109916" y="149542"/>
                  </a:cubicBezTo>
                  <a:cubicBezTo>
                    <a:pt x="1106210" y="142012"/>
                    <a:pt x="1104067" y="133633"/>
                    <a:pt x="1104067" y="124748"/>
                  </a:cubicBezTo>
                  <a:cubicBezTo>
                    <a:pt x="1104067" y="115863"/>
                    <a:pt x="1106210" y="107484"/>
                    <a:pt x="1109916" y="99953"/>
                  </a:cubicBezTo>
                  <a:cubicBezTo>
                    <a:pt x="1118161" y="111636"/>
                    <a:pt x="1130305" y="120506"/>
                    <a:pt x="1144518" y="124748"/>
                  </a:cubicBezTo>
                  <a:close/>
                  <a:moveTo>
                    <a:pt x="1160607" y="127665"/>
                  </a:moveTo>
                  <a:cubicBezTo>
                    <a:pt x="1159594" y="147206"/>
                    <a:pt x="1148581" y="164187"/>
                    <a:pt x="1132448" y="173891"/>
                  </a:cubicBezTo>
                  <a:cubicBezTo>
                    <a:pt x="1124545" y="169158"/>
                    <a:pt x="1117878" y="162684"/>
                    <a:pt x="1112982" y="155019"/>
                  </a:cubicBezTo>
                  <a:cubicBezTo>
                    <a:pt x="1122983" y="139303"/>
                    <a:pt x="1140485" y="128617"/>
                    <a:pt x="1160607" y="127665"/>
                  </a:cubicBezTo>
                  <a:close/>
                  <a:moveTo>
                    <a:pt x="1126763" y="176897"/>
                  </a:moveTo>
                  <a:cubicBezTo>
                    <a:pt x="1119857" y="180097"/>
                    <a:pt x="1112252" y="182017"/>
                    <a:pt x="1104216" y="182374"/>
                  </a:cubicBezTo>
                  <a:cubicBezTo>
                    <a:pt x="1104617" y="174561"/>
                    <a:pt x="1106612" y="167164"/>
                    <a:pt x="1109901" y="160467"/>
                  </a:cubicBezTo>
                  <a:cubicBezTo>
                    <a:pt x="1114455" y="166896"/>
                    <a:pt x="1120170" y="172477"/>
                    <a:pt x="1126763" y="176897"/>
                  </a:cubicBezTo>
                  <a:close/>
                  <a:moveTo>
                    <a:pt x="1059522" y="186065"/>
                  </a:moveTo>
                  <a:cubicBezTo>
                    <a:pt x="1054953" y="178772"/>
                    <a:pt x="1051218" y="170959"/>
                    <a:pt x="1048345" y="162759"/>
                  </a:cubicBezTo>
                  <a:cubicBezTo>
                    <a:pt x="1052111" y="158934"/>
                    <a:pt x="1055936" y="154960"/>
                    <a:pt x="1059656" y="151001"/>
                  </a:cubicBezTo>
                  <a:cubicBezTo>
                    <a:pt x="1063332" y="154856"/>
                    <a:pt x="1067098" y="158755"/>
                    <a:pt x="1070789" y="162490"/>
                  </a:cubicBezTo>
                  <a:cubicBezTo>
                    <a:pt x="1067916" y="170795"/>
                    <a:pt x="1064136" y="178698"/>
                    <a:pt x="1059522" y="186065"/>
                  </a:cubicBezTo>
                  <a:close/>
                  <a:moveTo>
                    <a:pt x="1063481" y="146923"/>
                  </a:moveTo>
                  <a:cubicBezTo>
                    <a:pt x="1068378" y="141684"/>
                    <a:pt x="1072977" y="136639"/>
                    <a:pt x="1076920" y="132278"/>
                  </a:cubicBezTo>
                  <a:cubicBezTo>
                    <a:pt x="1076385" y="140613"/>
                    <a:pt x="1074941" y="148694"/>
                    <a:pt x="1072709" y="156478"/>
                  </a:cubicBezTo>
                  <a:cubicBezTo>
                    <a:pt x="1069732" y="153427"/>
                    <a:pt x="1066636" y="150227"/>
                    <a:pt x="1063481" y="146923"/>
                  </a:cubicBezTo>
                  <a:close/>
                  <a:moveTo>
                    <a:pt x="1059641" y="142875"/>
                  </a:moveTo>
                  <a:cubicBezTo>
                    <a:pt x="1054075" y="136981"/>
                    <a:pt x="1048375" y="130835"/>
                    <a:pt x="1042824" y="124733"/>
                  </a:cubicBezTo>
                  <a:cubicBezTo>
                    <a:pt x="1048286" y="118631"/>
                    <a:pt x="1053912" y="112499"/>
                    <a:pt x="1059418" y="106620"/>
                  </a:cubicBezTo>
                  <a:cubicBezTo>
                    <a:pt x="1064984" y="112514"/>
                    <a:pt x="1070685" y="118661"/>
                    <a:pt x="1076236" y="124763"/>
                  </a:cubicBezTo>
                  <a:cubicBezTo>
                    <a:pt x="1070759" y="130864"/>
                    <a:pt x="1065148" y="136996"/>
                    <a:pt x="1059641" y="142875"/>
                  </a:cubicBezTo>
                  <a:close/>
                  <a:moveTo>
                    <a:pt x="1055817" y="146938"/>
                  </a:moveTo>
                  <a:cubicBezTo>
                    <a:pt x="1052602" y="150331"/>
                    <a:pt x="1049447" y="153620"/>
                    <a:pt x="1046425" y="156731"/>
                  </a:cubicBezTo>
                  <a:cubicBezTo>
                    <a:pt x="1044149" y="148843"/>
                    <a:pt x="1042675" y="140643"/>
                    <a:pt x="1042139" y="132189"/>
                  </a:cubicBezTo>
                  <a:cubicBezTo>
                    <a:pt x="1046143" y="136565"/>
                    <a:pt x="1050831" y="141655"/>
                    <a:pt x="1055817" y="146938"/>
                  </a:cubicBezTo>
                  <a:close/>
                  <a:moveTo>
                    <a:pt x="992326" y="176867"/>
                  </a:moveTo>
                  <a:cubicBezTo>
                    <a:pt x="998920" y="172432"/>
                    <a:pt x="1004649" y="166851"/>
                    <a:pt x="1009174" y="160422"/>
                  </a:cubicBezTo>
                  <a:cubicBezTo>
                    <a:pt x="1012493" y="167134"/>
                    <a:pt x="1014487" y="174546"/>
                    <a:pt x="1014859" y="182359"/>
                  </a:cubicBezTo>
                  <a:cubicBezTo>
                    <a:pt x="1006822" y="181972"/>
                    <a:pt x="999217" y="180052"/>
                    <a:pt x="992326" y="176867"/>
                  </a:cubicBezTo>
                  <a:close/>
                  <a:moveTo>
                    <a:pt x="986641" y="173861"/>
                  </a:moveTo>
                  <a:cubicBezTo>
                    <a:pt x="970479" y="164158"/>
                    <a:pt x="959465" y="147191"/>
                    <a:pt x="958453" y="127665"/>
                  </a:cubicBezTo>
                  <a:cubicBezTo>
                    <a:pt x="978590" y="128617"/>
                    <a:pt x="996092" y="139318"/>
                    <a:pt x="1006093" y="154975"/>
                  </a:cubicBezTo>
                  <a:cubicBezTo>
                    <a:pt x="1001211" y="162654"/>
                    <a:pt x="994544" y="169128"/>
                    <a:pt x="986641" y="173861"/>
                  </a:cubicBezTo>
                  <a:close/>
                  <a:moveTo>
                    <a:pt x="974527" y="124748"/>
                  </a:moveTo>
                  <a:cubicBezTo>
                    <a:pt x="988740" y="120506"/>
                    <a:pt x="1000899" y="111636"/>
                    <a:pt x="1009129" y="99953"/>
                  </a:cubicBezTo>
                  <a:cubicBezTo>
                    <a:pt x="1012835" y="107484"/>
                    <a:pt x="1014978" y="115863"/>
                    <a:pt x="1014978" y="124748"/>
                  </a:cubicBezTo>
                  <a:cubicBezTo>
                    <a:pt x="1014978" y="133633"/>
                    <a:pt x="1012835" y="142012"/>
                    <a:pt x="1009129" y="149542"/>
                  </a:cubicBezTo>
                  <a:cubicBezTo>
                    <a:pt x="1000899" y="137859"/>
                    <a:pt x="988755" y="128989"/>
                    <a:pt x="974527" y="124748"/>
                  </a:cubicBezTo>
                  <a:close/>
                  <a:moveTo>
                    <a:pt x="955536" y="106501"/>
                  </a:moveTo>
                  <a:cubicBezTo>
                    <a:pt x="951220" y="92601"/>
                    <a:pt x="942127" y="80695"/>
                    <a:pt x="930116" y="72628"/>
                  </a:cubicBezTo>
                  <a:cubicBezTo>
                    <a:pt x="937840" y="69056"/>
                    <a:pt x="946428" y="67002"/>
                    <a:pt x="955536" y="67002"/>
                  </a:cubicBezTo>
                  <a:cubicBezTo>
                    <a:pt x="964644" y="67002"/>
                    <a:pt x="973232" y="69056"/>
                    <a:pt x="980956" y="72628"/>
                  </a:cubicBezTo>
                  <a:cubicBezTo>
                    <a:pt x="968946" y="80709"/>
                    <a:pt x="959837" y="92601"/>
                    <a:pt x="955536" y="106501"/>
                  </a:cubicBezTo>
                  <a:close/>
                  <a:moveTo>
                    <a:pt x="936531" y="124748"/>
                  </a:moveTo>
                  <a:cubicBezTo>
                    <a:pt x="922318" y="128989"/>
                    <a:pt x="910159" y="137859"/>
                    <a:pt x="901928" y="149542"/>
                  </a:cubicBezTo>
                  <a:cubicBezTo>
                    <a:pt x="898222" y="142012"/>
                    <a:pt x="896079" y="133633"/>
                    <a:pt x="896079" y="124748"/>
                  </a:cubicBezTo>
                  <a:cubicBezTo>
                    <a:pt x="896079" y="115863"/>
                    <a:pt x="898222" y="107484"/>
                    <a:pt x="901928" y="99953"/>
                  </a:cubicBezTo>
                  <a:cubicBezTo>
                    <a:pt x="910159" y="111636"/>
                    <a:pt x="922318" y="120506"/>
                    <a:pt x="936531" y="124748"/>
                  </a:cubicBezTo>
                  <a:close/>
                  <a:moveTo>
                    <a:pt x="952619" y="127665"/>
                  </a:moveTo>
                  <a:cubicBezTo>
                    <a:pt x="951607" y="147206"/>
                    <a:pt x="940594" y="164187"/>
                    <a:pt x="924461" y="173891"/>
                  </a:cubicBezTo>
                  <a:cubicBezTo>
                    <a:pt x="916558" y="169158"/>
                    <a:pt x="909891" y="162684"/>
                    <a:pt x="904994" y="155019"/>
                  </a:cubicBezTo>
                  <a:cubicBezTo>
                    <a:pt x="914995" y="139303"/>
                    <a:pt x="932483" y="128617"/>
                    <a:pt x="952619" y="127665"/>
                  </a:cubicBezTo>
                  <a:close/>
                  <a:moveTo>
                    <a:pt x="918776" y="176897"/>
                  </a:moveTo>
                  <a:cubicBezTo>
                    <a:pt x="911870" y="180097"/>
                    <a:pt x="904265" y="182017"/>
                    <a:pt x="896228" y="182374"/>
                  </a:cubicBezTo>
                  <a:cubicBezTo>
                    <a:pt x="896630" y="174561"/>
                    <a:pt x="898624" y="167164"/>
                    <a:pt x="901913" y="160467"/>
                  </a:cubicBezTo>
                  <a:cubicBezTo>
                    <a:pt x="906453" y="166896"/>
                    <a:pt x="912183" y="172477"/>
                    <a:pt x="918776" y="176897"/>
                  </a:cubicBezTo>
                  <a:close/>
                  <a:moveTo>
                    <a:pt x="851535" y="186065"/>
                  </a:moveTo>
                  <a:cubicBezTo>
                    <a:pt x="846966" y="178772"/>
                    <a:pt x="843231" y="170959"/>
                    <a:pt x="840358" y="162759"/>
                  </a:cubicBezTo>
                  <a:cubicBezTo>
                    <a:pt x="844123" y="158934"/>
                    <a:pt x="847948" y="154945"/>
                    <a:pt x="851669" y="151001"/>
                  </a:cubicBezTo>
                  <a:cubicBezTo>
                    <a:pt x="855345" y="154856"/>
                    <a:pt x="859110" y="158755"/>
                    <a:pt x="862801" y="162490"/>
                  </a:cubicBezTo>
                  <a:cubicBezTo>
                    <a:pt x="859929" y="170795"/>
                    <a:pt x="856149" y="178698"/>
                    <a:pt x="851535" y="186065"/>
                  </a:cubicBezTo>
                  <a:close/>
                  <a:moveTo>
                    <a:pt x="855494" y="146923"/>
                  </a:moveTo>
                  <a:cubicBezTo>
                    <a:pt x="860390" y="141684"/>
                    <a:pt x="864989" y="136639"/>
                    <a:pt x="868933" y="132278"/>
                  </a:cubicBezTo>
                  <a:cubicBezTo>
                    <a:pt x="868397" y="140613"/>
                    <a:pt x="866954" y="148694"/>
                    <a:pt x="864721" y="156478"/>
                  </a:cubicBezTo>
                  <a:cubicBezTo>
                    <a:pt x="861745" y="153427"/>
                    <a:pt x="858649" y="150227"/>
                    <a:pt x="855494" y="146923"/>
                  </a:cubicBezTo>
                  <a:close/>
                  <a:moveTo>
                    <a:pt x="851639" y="142875"/>
                  </a:moveTo>
                  <a:cubicBezTo>
                    <a:pt x="846073" y="136981"/>
                    <a:pt x="840373" y="130835"/>
                    <a:pt x="834822" y="124733"/>
                  </a:cubicBezTo>
                  <a:cubicBezTo>
                    <a:pt x="840284" y="118631"/>
                    <a:pt x="845909" y="112499"/>
                    <a:pt x="851416" y="106620"/>
                  </a:cubicBezTo>
                  <a:cubicBezTo>
                    <a:pt x="856982" y="112514"/>
                    <a:pt x="862682" y="118661"/>
                    <a:pt x="868234" y="124763"/>
                  </a:cubicBezTo>
                  <a:cubicBezTo>
                    <a:pt x="862771" y="130864"/>
                    <a:pt x="857146" y="136996"/>
                    <a:pt x="851639" y="142875"/>
                  </a:cubicBezTo>
                  <a:close/>
                  <a:moveTo>
                    <a:pt x="847829" y="146938"/>
                  </a:moveTo>
                  <a:cubicBezTo>
                    <a:pt x="844615" y="150331"/>
                    <a:pt x="841459" y="153620"/>
                    <a:pt x="838438" y="156731"/>
                  </a:cubicBezTo>
                  <a:cubicBezTo>
                    <a:pt x="836161" y="148843"/>
                    <a:pt x="834688" y="140643"/>
                    <a:pt x="834152" y="132189"/>
                  </a:cubicBezTo>
                  <a:cubicBezTo>
                    <a:pt x="838141" y="136565"/>
                    <a:pt x="842844" y="141655"/>
                    <a:pt x="847829" y="146938"/>
                  </a:cubicBezTo>
                  <a:close/>
                  <a:moveTo>
                    <a:pt x="784324" y="176867"/>
                  </a:moveTo>
                  <a:cubicBezTo>
                    <a:pt x="790917" y="172432"/>
                    <a:pt x="796647" y="166851"/>
                    <a:pt x="801172" y="160422"/>
                  </a:cubicBezTo>
                  <a:cubicBezTo>
                    <a:pt x="804491" y="167134"/>
                    <a:pt x="806485" y="174546"/>
                    <a:pt x="806857" y="182359"/>
                  </a:cubicBezTo>
                  <a:cubicBezTo>
                    <a:pt x="798835" y="181972"/>
                    <a:pt x="791215" y="180052"/>
                    <a:pt x="784324" y="176867"/>
                  </a:cubicBezTo>
                  <a:close/>
                  <a:moveTo>
                    <a:pt x="778639" y="173861"/>
                  </a:moveTo>
                  <a:cubicBezTo>
                    <a:pt x="762476" y="164158"/>
                    <a:pt x="751463" y="147191"/>
                    <a:pt x="750451" y="127665"/>
                  </a:cubicBezTo>
                  <a:cubicBezTo>
                    <a:pt x="770587" y="128617"/>
                    <a:pt x="788090" y="139318"/>
                    <a:pt x="798091" y="154975"/>
                  </a:cubicBezTo>
                  <a:cubicBezTo>
                    <a:pt x="793209" y="162654"/>
                    <a:pt x="786542" y="169128"/>
                    <a:pt x="778639" y="173861"/>
                  </a:cubicBezTo>
                  <a:close/>
                  <a:moveTo>
                    <a:pt x="766539" y="124748"/>
                  </a:moveTo>
                  <a:cubicBezTo>
                    <a:pt x="780752" y="120506"/>
                    <a:pt x="792912" y="111636"/>
                    <a:pt x="801142" y="99953"/>
                  </a:cubicBezTo>
                  <a:cubicBezTo>
                    <a:pt x="804848" y="107484"/>
                    <a:pt x="806991" y="115863"/>
                    <a:pt x="806991" y="124748"/>
                  </a:cubicBezTo>
                  <a:cubicBezTo>
                    <a:pt x="806991" y="133633"/>
                    <a:pt x="804848" y="142012"/>
                    <a:pt x="801142" y="149542"/>
                  </a:cubicBezTo>
                  <a:cubicBezTo>
                    <a:pt x="792912" y="137859"/>
                    <a:pt x="780752" y="128989"/>
                    <a:pt x="766539" y="124748"/>
                  </a:cubicBezTo>
                  <a:close/>
                  <a:moveTo>
                    <a:pt x="747534" y="106501"/>
                  </a:moveTo>
                  <a:cubicBezTo>
                    <a:pt x="743218" y="92601"/>
                    <a:pt x="734125" y="80695"/>
                    <a:pt x="722114" y="72628"/>
                  </a:cubicBezTo>
                  <a:cubicBezTo>
                    <a:pt x="729838" y="69056"/>
                    <a:pt x="738426" y="67002"/>
                    <a:pt x="747534" y="67002"/>
                  </a:cubicBezTo>
                  <a:cubicBezTo>
                    <a:pt x="756642" y="67002"/>
                    <a:pt x="765230" y="69056"/>
                    <a:pt x="772954" y="72628"/>
                  </a:cubicBezTo>
                  <a:cubicBezTo>
                    <a:pt x="760943" y="80709"/>
                    <a:pt x="751850" y="92601"/>
                    <a:pt x="747534" y="106501"/>
                  </a:cubicBezTo>
                  <a:close/>
                  <a:moveTo>
                    <a:pt x="728529" y="124748"/>
                  </a:moveTo>
                  <a:cubicBezTo>
                    <a:pt x="714316" y="128989"/>
                    <a:pt x="702156" y="137859"/>
                    <a:pt x="693926" y="149542"/>
                  </a:cubicBezTo>
                  <a:cubicBezTo>
                    <a:pt x="690220" y="142012"/>
                    <a:pt x="688077" y="133633"/>
                    <a:pt x="688077" y="124748"/>
                  </a:cubicBezTo>
                  <a:cubicBezTo>
                    <a:pt x="688077" y="115863"/>
                    <a:pt x="690220" y="107484"/>
                    <a:pt x="693926" y="99953"/>
                  </a:cubicBezTo>
                  <a:cubicBezTo>
                    <a:pt x="702171" y="111636"/>
                    <a:pt x="714316" y="120506"/>
                    <a:pt x="728529" y="124748"/>
                  </a:cubicBezTo>
                  <a:close/>
                  <a:moveTo>
                    <a:pt x="744617" y="127665"/>
                  </a:moveTo>
                  <a:cubicBezTo>
                    <a:pt x="743605" y="147206"/>
                    <a:pt x="732592" y="164187"/>
                    <a:pt x="716459" y="173891"/>
                  </a:cubicBezTo>
                  <a:cubicBezTo>
                    <a:pt x="708556" y="169158"/>
                    <a:pt x="701888" y="162684"/>
                    <a:pt x="696992" y="155019"/>
                  </a:cubicBezTo>
                  <a:cubicBezTo>
                    <a:pt x="706993" y="139303"/>
                    <a:pt x="724495" y="128617"/>
                    <a:pt x="744617" y="127665"/>
                  </a:cubicBezTo>
                  <a:close/>
                  <a:moveTo>
                    <a:pt x="710773" y="176897"/>
                  </a:moveTo>
                  <a:cubicBezTo>
                    <a:pt x="703868" y="180097"/>
                    <a:pt x="696263" y="182017"/>
                    <a:pt x="688241" y="182374"/>
                  </a:cubicBezTo>
                  <a:cubicBezTo>
                    <a:pt x="688643" y="174561"/>
                    <a:pt x="690637" y="167164"/>
                    <a:pt x="693926" y="160467"/>
                  </a:cubicBezTo>
                  <a:cubicBezTo>
                    <a:pt x="698465" y="166896"/>
                    <a:pt x="704180" y="172477"/>
                    <a:pt x="710773" y="176897"/>
                  </a:cubicBezTo>
                  <a:close/>
                  <a:moveTo>
                    <a:pt x="643533" y="186065"/>
                  </a:moveTo>
                  <a:cubicBezTo>
                    <a:pt x="638964" y="178772"/>
                    <a:pt x="635228" y="170959"/>
                    <a:pt x="632356" y="162759"/>
                  </a:cubicBezTo>
                  <a:cubicBezTo>
                    <a:pt x="636121" y="158934"/>
                    <a:pt x="639946" y="154945"/>
                    <a:pt x="643667" y="151001"/>
                  </a:cubicBezTo>
                  <a:cubicBezTo>
                    <a:pt x="647343" y="154856"/>
                    <a:pt x="651108" y="158755"/>
                    <a:pt x="654799" y="162490"/>
                  </a:cubicBezTo>
                  <a:cubicBezTo>
                    <a:pt x="651927" y="170795"/>
                    <a:pt x="648147" y="178698"/>
                    <a:pt x="643533" y="186065"/>
                  </a:cubicBezTo>
                  <a:close/>
                  <a:moveTo>
                    <a:pt x="647492" y="146923"/>
                  </a:moveTo>
                  <a:cubicBezTo>
                    <a:pt x="652388" y="141684"/>
                    <a:pt x="656987" y="136639"/>
                    <a:pt x="660931" y="132278"/>
                  </a:cubicBezTo>
                  <a:cubicBezTo>
                    <a:pt x="660395" y="140613"/>
                    <a:pt x="658951" y="148694"/>
                    <a:pt x="656719" y="156478"/>
                  </a:cubicBezTo>
                  <a:cubicBezTo>
                    <a:pt x="653742" y="153427"/>
                    <a:pt x="650662" y="150227"/>
                    <a:pt x="647492" y="146923"/>
                  </a:cubicBezTo>
                  <a:close/>
                  <a:moveTo>
                    <a:pt x="643652" y="142875"/>
                  </a:moveTo>
                  <a:cubicBezTo>
                    <a:pt x="638086" y="136981"/>
                    <a:pt x="632386" y="130835"/>
                    <a:pt x="626834" y="124733"/>
                  </a:cubicBezTo>
                  <a:cubicBezTo>
                    <a:pt x="632296" y="118631"/>
                    <a:pt x="637922" y="112499"/>
                    <a:pt x="643429" y="106620"/>
                  </a:cubicBezTo>
                  <a:cubicBezTo>
                    <a:pt x="648995" y="112514"/>
                    <a:pt x="654695" y="118661"/>
                    <a:pt x="660246" y="124763"/>
                  </a:cubicBezTo>
                  <a:cubicBezTo>
                    <a:pt x="654769" y="130864"/>
                    <a:pt x="649159" y="136996"/>
                    <a:pt x="643652" y="142875"/>
                  </a:cubicBezTo>
                  <a:close/>
                  <a:moveTo>
                    <a:pt x="639827" y="146938"/>
                  </a:moveTo>
                  <a:cubicBezTo>
                    <a:pt x="636612" y="150331"/>
                    <a:pt x="633457" y="153620"/>
                    <a:pt x="630436" y="156731"/>
                  </a:cubicBezTo>
                  <a:cubicBezTo>
                    <a:pt x="628159" y="148843"/>
                    <a:pt x="626686" y="140643"/>
                    <a:pt x="626150" y="132189"/>
                  </a:cubicBezTo>
                  <a:cubicBezTo>
                    <a:pt x="630153" y="136565"/>
                    <a:pt x="634856" y="141655"/>
                    <a:pt x="639827" y="146938"/>
                  </a:cubicBezTo>
                  <a:close/>
                  <a:moveTo>
                    <a:pt x="576337" y="176867"/>
                  </a:moveTo>
                  <a:cubicBezTo>
                    <a:pt x="582930" y="172432"/>
                    <a:pt x="588660" y="166851"/>
                    <a:pt x="593184" y="160422"/>
                  </a:cubicBezTo>
                  <a:cubicBezTo>
                    <a:pt x="596503" y="167134"/>
                    <a:pt x="598497" y="174546"/>
                    <a:pt x="598870" y="182359"/>
                  </a:cubicBezTo>
                  <a:cubicBezTo>
                    <a:pt x="590833" y="181972"/>
                    <a:pt x="583228" y="180052"/>
                    <a:pt x="576337" y="176867"/>
                  </a:cubicBezTo>
                  <a:close/>
                  <a:moveTo>
                    <a:pt x="570652" y="173861"/>
                  </a:moveTo>
                  <a:cubicBezTo>
                    <a:pt x="554489" y="164158"/>
                    <a:pt x="543476" y="147191"/>
                    <a:pt x="542464" y="127665"/>
                  </a:cubicBezTo>
                  <a:cubicBezTo>
                    <a:pt x="562600" y="128617"/>
                    <a:pt x="580102" y="139318"/>
                    <a:pt x="590104" y="154975"/>
                  </a:cubicBezTo>
                  <a:cubicBezTo>
                    <a:pt x="585222" y="162654"/>
                    <a:pt x="578554" y="169128"/>
                    <a:pt x="570652" y="173861"/>
                  </a:cubicBezTo>
                  <a:close/>
                  <a:moveTo>
                    <a:pt x="558537" y="124748"/>
                  </a:moveTo>
                  <a:cubicBezTo>
                    <a:pt x="572750" y="120506"/>
                    <a:pt x="584909" y="111636"/>
                    <a:pt x="593140" y="99953"/>
                  </a:cubicBezTo>
                  <a:cubicBezTo>
                    <a:pt x="596846" y="107484"/>
                    <a:pt x="598989" y="115863"/>
                    <a:pt x="598989" y="124748"/>
                  </a:cubicBezTo>
                  <a:cubicBezTo>
                    <a:pt x="598989" y="133633"/>
                    <a:pt x="596846" y="142012"/>
                    <a:pt x="593140" y="149542"/>
                  </a:cubicBezTo>
                  <a:cubicBezTo>
                    <a:pt x="584909" y="137859"/>
                    <a:pt x="572765" y="128989"/>
                    <a:pt x="558537" y="124748"/>
                  </a:cubicBezTo>
                  <a:close/>
                  <a:moveTo>
                    <a:pt x="539547" y="106501"/>
                  </a:moveTo>
                  <a:cubicBezTo>
                    <a:pt x="535231" y="92601"/>
                    <a:pt x="526137" y="80695"/>
                    <a:pt x="514127" y="72628"/>
                  </a:cubicBezTo>
                  <a:cubicBezTo>
                    <a:pt x="521851" y="69056"/>
                    <a:pt x="530438" y="67002"/>
                    <a:pt x="539547" y="67002"/>
                  </a:cubicBezTo>
                  <a:cubicBezTo>
                    <a:pt x="548655" y="67002"/>
                    <a:pt x="557242" y="69056"/>
                    <a:pt x="564967" y="72628"/>
                  </a:cubicBezTo>
                  <a:cubicBezTo>
                    <a:pt x="552956" y="80709"/>
                    <a:pt x="543848" y="92601"/>
                    <a:pt x="539547" y="106501"/>
                  </a:cubicBezTo>
                  <a:close/>
                  <a:moveTo>
                    <a:pt x="520541" y="124748"/>
                  </a:moveTo>
                  <a:cubicBezTo>
                    <a:pt x="506328" y="128989"/>
                    <a:pt x="494169" y="137859"/>
                    <a:pt x="485939" y="149542"/>
                  </a:cubicBezTo>
                  <a:cubicBezTo>
                    <a:pt x="482233" y="142012"/>
                    <a:pt x="480090" y="133633"/>
                    <a:pt x="480090" y="124748"/>
                  </a:cubicBezTo>
                  <a:cubicBezTo>
                    <a:pt x="480090" y="115863"/>
                    <a:pt x="482233" y="107484"/>
                    <a:pt x="485939" y="99953"/>
                  </a:cubicBezTo>
                  <a:cubicBezTo>
                    <a:pt x="494169" y="111636"/>
                    <a:pt x="506328" y="120506"/>
                    <a:pt x="520541" y="124748"/>
                  </a:cubicBezTo>
                  <a:close/>
                  <a:moveTo>
                    <a:pt x="536630" y="127665"/>
                  </a:moveTo>
                  <a:cubicBezTo>
                    <a:pt x="535618" y="147206"/>
                    <a:pt x="524604" y="164187"/>
                    <a:pt x="508471" y="173891"/>
                  </a:cubicBezTo>
                  <a:cubicBezTo>
                    <a:pt x="500569" y="169158"/>
                    <a:pt x="493901" y="162684"/>
                    <a:pt x="489005" y="155019"/>
                  </a:cubicBezTo>
                  <a:cubicBezTo>
                    <a:pt x="499006" y="139303"/>
                    <a:pt x="516493" y="128617"/>
                    <a:pt x="536630" y="127665"/>
                  </a:cubicBezTo>
                  <a:close/>
                  <a:moveTo>
                    <a:pt x="502786" y="176897"/>
                  </a:moveTo>
                  <a:cubicBezTo>
                    <a:pt x="495880" y="180097"/>
                    <a:pt x="488275" y="182017"/>
                    <a:pt x="480239" y="182374"/>
                  </a:cubicBezTo>
                  <a:cubicBezTo>
                    <a:pt x="480640" y="174561"/>
                    <a:pt x="482635" y="167164"/>
                    <a:pt x="485924" y="160467"/>
                  </a:cubicBezTo>
                  <a:cubicBezTo>
                    <a:pt x="490463" y="166896"/>
                    <a:pt x="496193" y="172477"/>
                    <a:pt x="502786" y="176897"/>
                  </a:cubicBezTo>
                  <a:close/>
                  <a:moveTo>
                    <a:pt x="435546" y="186065"/>
                  </a:moveTo>
                  <a:cubicBezTo>
                    <a:pt x="430977" y="178772"/>
                    <a:pt x="427241" y="170959"/>
                    <a:pt x="424369" y="162759"/>
                  </a:cubicBezTo>
                  <a:cubicBezTo>
                    <a:pt x="428134" y="158934"/>
                    <a:pt x="431959" y="154960"/>
                    <a:pt x="435679" y="151001"/>
                  </a:cubicBezTo>
                  <a:cubicBezTo>
                    <a:pt x="439356" y="154856"/>
                    <a:pt x="443121" y="158755"/>
                    <a:pt x="446812" y="162490"/>
                  </a:cubicBezTo>
                  <a:cubicBezTo>
                    <a:pt x="443939" y="170795"/>
                    <a:pt x="440159" y="178698"/>
                    <a:pt x="435546" y="186065"/>
                  </a:cubicBezTo>
                  <a:close/>
                  <a:moveTo>
                    <a:pt x="439504" y="146923"/>
                  </a:moveTo>
                  <a:cubicBezTo>
                    <a:pt x="444401" y="141684"/>
                    <a:pt x="449000" y="136639"/>
                    <a:pt x="452944" y="132278"/>
                  </a:cubicBezTo>
                  <a:cubicBezTo>
                    <a:pt x="452408" y="140598"/>
                    <a:pt x="450964" y="148694"/>
                    <a:pt x="448732" y="156463"/>
                  </a:cubicBezTo>
                  <a:cubicBezTo>
                    <a:pt x="445755" y="153427"/>
                    <a:pt x="442659" y="150227"/>
                    <a:pt x="439504" y="146923"/>
                  </a:cubicBezTo>
                  <a:close/>
                  <a:moveTo>
                    <a:pt x="435650" y="142875"/>
                  </a:moveTo>
                  <a:cubicBezTo>
                    <a:pt x="430084" y="136981"/>
                    <a:pt x="424383" y="130835"/>
                    <a:pt x="418832" y="124733"/>
                  </a:cubicBezTo>
                  <a:cubicBezTo>
                    <a:pt x="424294" y="118631"/>
                    <a:pt x="429920" y="112499"/>
                    <a:pt x="435426" y="106620"/>
                  </a:cubicBezTo>
                  <a:cubicBezTo>
                    <a:pt x="440993" y="112514"/>
                    <a:pt x="446693" y="118661"/>
                    <a:pt x="452244" y="124763"/>
                  </a:cubicBezTo>
                  <a:cubicBezTo>
                    <a:pt x="446782" y="130864"/>
                    <a:pt x="441156" y="136996"/>
                    <a:pt x="435650" y="142875"/>
                  </a:cubicBezTo>
                  <a:close/>
                  <a:moveTo>
                    <a:pt x="431840" y="146938"/>
                  </a:moveTo>
                  <a:cubicBezTo>
                    <a:pt x="428625" y="150331"/>
                    <a:pt x="425470" y="153620"/>
                    <a:pt x="422449" y="156731"/>
                  </a:cubicBezTo>
                  <a:cubicBezTo>
                    <a:pt x="420172" y="148858"/>
                    <a:pt x="418698" y="140643"/>
                    <a:pt x="418162" y="132204"/>
                  </a:cubicBezTo>
                  <a:cubicBezTo>
                    <a:pt x="422151" y="136565"/>
                    <a:pt x="426854" y="141655"/>
                    <a:pt x="431840" y="146938"/>
                  </a:cubicBezTo>
                  <a:close/>
                  <a:moveTo>
                    <a:pt x="368335" y="176867"/>
                  </a:moveTo>
                  <a:cubicBezTo>
                    <a:pt x="374928" y="172432"/>
                    <a:pt x="380658" y="166851"/>
                    <a:pt x="385182" y="160422"/>
                  </a:cubicBezTo>
                  <a:cubicBezTo>
                    <a:pt x="388501" y="167134"/>
                    <a:pt x="390495" y="174546"/>
                    <a:pt x="390867" y="182359"/>
                  </a:cubicBezTo>
                  <a:cubicBezTo>
                    <a:pt x="382845" y="181972"/>
                    <a:pt x="375240" y="180052"/>
                    <a:pt x="368335" y="176867"/>
                  </a:cubicBezTo>
                  <a:close/>
                  <a:moveTo>
                    <a:pt x="362650" y="173861"/>
                  </a:moveTo>
                  <a:cubicBezTo>
                    <a:pt x="346487" y="164158"/>
                    <a:pt x="335474" y="147191"/>
                    <a:pt x="334462" y="127665"/>
                  </a:cubicBezTo>
                  <a:cubicBezTo>
                    <a:pt x="354598" y="128617"/>
                    <a:pt x="372100" y="139318"/>
                    <a:pt x="382101" y="154975"/>
                  </a:cubicBezTo>
                  <a:cubicBezTo>
                    <a:pt x="377220" y="162654"/>
                    <a:pt x="370567" y="169128"/>
                    <a:pt x="362650" y="173861"/>
                  </a:cubicBezTo>
                  <a:close/>
                  <a:moveTo>
                    <a:pt x="350550" y="124748"/>
                  </a:moveTo>
                  <a:cubicBezTo>
                    <a:pt x="364763" y="120506"/>
                    <a:pt x="376922" y="111636"/>
                    <a:pt x="385152" y="99953"/>
                  </a:cubicBezTo>
                  <a:cubicBezTo>
                    <a:pt x="388858" y="107484"/>
                    <a:pt x="391001" y="115863"/>
                    <a:pt x="391001" y="124748"/>
                  </a:cubicBezTo>
                  <a:cubicBezTo>
                    <a:pt x="391001" y="133633"/>
                    <a:pt x="388858" y="142012"/>
                    <a:pt x="385152" y="149542"/>
                  </a:cubicBezTo>
                  <a:cubicBezTo>
                    <a:pt x="376922" y="137859"/>
                    <a:pt x="364763" y="128989"/>
                    <a:pt x="350550" y="124748"/>
                  </a:cubicBezTo>
                  <a:close/>
                  <a:moveTo>
                    <a:pt x="331544" y="106501"/>
                  </a:moveTo>
                  <a:cubicBezTo>
                    <a:pt x="327228" y="92601"/>
                    <a:pt x="318135" y="80695"/>
                    <a:pt x="306125" y="72628"/>
                  </a:cubicBezTo>
                  <a:cubicBezTo>
                    <a:pt x="313849" y="69056"/>
                    <a:pt x="322436" y="67002"/>
                    <a:pt x="331544" y="67002"/>
                  </a:cubicBezTo>
                  <a:cubicBezTo>
                    <a:pt x="340653" y="67002"/>
                    <a:pt x="349240" y="69056"/>
                    <a:pt x="356964" y="72628"/>
                  </a:cubicBezTo>
                  <a:cubicBezTo>
                    <a:pt x="344954" y="80709"/>
                    <a:pt x="335861" y="92601"/>
                    <a:pt x="331544" y="106501"/>
                  </a:cubicBezTo>
                  <a:close/>
                  <a:moveTo>
                    <a:pt x="312539" y="124748"/>
                  </a:moveTo>
                  <a:cubicBezTo>
                    <a:pt x="298326" y="128989"/>
                    <a:pt x="286167" y="137859"/>
                    <a:pt x="277937" y="149542"/>
                  </a:cubicBezTo>
                  <a:cubicBezTo>
                    <a:pt x="274231" y="142012"/>
                    <a:pt x="272088" y="133633"/>
                    <a:pt x="272088" y="124748"/>
                  </a:cubicBezTo>
                  <a:cubicBezTo>
                    <a:pt x="272088" y="115863"/>
                    <a:pt x="274231" y="107484"/>
                    <a:pt x="277937" y="99953"/>
                  </a:cubicBezTo>
                  <a:cubicBezTo>
                    <a:pt x="286182" y="111636"/>
                    <a:pt x="298326" y="120506"/>
                    <a:pt x="312539" y="124748"/>
                  </a:cubicBezTo>
                  <a:close/>
                  <a:moveTo>
                    <a:pt x="328627" y="127665"/>
                  </a:moveTo>
                  <a:cubicBezTo>
                    <a:pt x="327615" y="147206"/>
                    <a:pt x="316602" y="164187"/>
                    <a:pt x="300469" y="173891"/>
                  </a:cubicBezTo>
                  <a:cubicBezTo>
                    <a:pt x="292566" y="169158"/>
                    <a:pt x="285899" y="162684"/>
                    <a:pt x="281002" y="155019"/>
                  </a:cubicBezTo>
                  <a:cubicBezTo>
                    <a:pt x="291019" y="139303"/>
                    <a:pt x="308506" y="128617"/>
                    <a:pt x="328627" y="127665"/>
                  </a:cubicBezTo>
                  <a:close/>
                  <a:moveTo>
                    <a:pt x="294799" y="176897"/>
                  </a:moveTo>
                  <a:cubicBezTo>
                    <a:pt x="287893" y="180097"/>
                    <a:pt x="280288" y="182017"/>
                    <a:pt x="272251" y="182374"/>
                  </a:cubicBezTo>
                  <a:cubicBezTo>
                    <a:pt x="272653" y="174561"/>
                    <a:pt x="274647" y="167164"/>
                    <a:pt x="277937" y="160467"/>
                  </a:cubicBezTo>
                  <a:cubicBezTo>
                    <a:pt x="282476" y="166896"/>
                    <a:pt x="288191" y="172477"/>
                    <a:pt x="294799" y="176897"/>
                  </a:cubicBezTo>
                  <a:close/>
                  <a:moveTo>
                    <a:pt x="227424" y="142637"/>
                  </a:moveTo>
                  <a:cubicBezTo>
                    <a:pt x="221933" y="136818"/>
                    <a:pt x="216307" y="130761"/>
                    <a:pt x="210845" y="124748"/>
                  </a:cubicBezTo>
                  <a:cubicBezTo>
                    <a:pt x="215950" y="119048"/>
                    <a:pt x="221203" y="113332"/>
                    <a:pt x="226353" y="107796"/>
                  </a:cubicBezTo>
                  <a:cubicBezTo>
                    <a:pt x="231696" y="113616"/>
                    <a:pt x="237173" y="119687"/>
                    <a:pt x="242501" y="125700"/>
                  </a:cubicBezTo>
                  <a:cubicBezTo>
                    <a:pt x="237530" y="131386"/>
                    <a:pt x="232440" y="137115"/>
                    <a:pt x="227424" y="142637"/>
                  </a:cubicBezTo>
                  <a:close/>
                  <a:moveTo>
                    <a:pt x="243126" y="133380"/>
                  </a:moveTo>
                  <a:cubicBezTo>
                    <a:pt x="242635" y="140910"/>
                    <a:pt x="241474" y="148262"/>
                    <a:pt x="239628" y="155362"/>
                  </a:cubicBezTo>
                  <a:cubicBezTo>
                    <a:pt x="236920" y="152579"/>
                    <a:pt x="234122" y="149677"/>
                    <a:pt x="231264" y="146685"/>
                  </a:cubicBezTo>
                  <a:cubicBezTo>
                    <a:pt x="235580" y="141923"/>
                    <a:pt x="239628" y="137368"/>
                    <a:pt x="243126" y="133380"/>
                  </a:cubicBezTo>
                  <a:close/>
                  <a:moveTo>
                    <a:pt x="223674" y="146760"/>
                  </a:moveTo>
                  <a:cubicBezTo>
                    <a:pt x="220519" y="150197"/>
                    <a:pt x="217423" y="153531"/>
                    <a:pt x="214432" y="156686"/>
                  </a:cubicBezTo>
                  <a:cubicBezTo>
                    <a:pt x="212155" y="148813"/>
                    <a:pt x="210696" y="140628"/>
                    <a:pt x="210160" y="132204"/>
                  </a:cubicBezTo>
                  <a:cubicBezTo>
                    <a:pt x="214119" y="136520"/>
                    <a:pt x="218748" y="141536"/>
                    <a:pt x="223674" y="146760"/>
                  </a:cubicBezTo>
                  <a:close/>
                  <a:moveTo>
                    <a:pt x="227514" y="150808"/>
                  </a:moveTo>
                  <a:cubicBezTo>
                    <a:pt x="230922" y="154394"/>
                    <a:pt x="234404" y="157996"/>
                    <a:pt x="237857" y="161493"/>
                  </a:cubicBezTo>
                  <a:cubicBezTo>
                    <a:pt x="235178" y="169902"/>
                    <a:pt x="231562" y="177909"/>
                    <a:pt x="227171" y="185395"/>
                  </a:cubicBezTo>
                  <a:cubicBezTo>
                    <a:pt x="222796" y="178296"/>
                    <a:pt x="219164" y="170706"/>
                    <a:pt x="216381" y="162744"/>
                  </a:cubicBezTo>
                  <a:cubicBezTo>
                    <a:pt x="220087" y="158859"/>
                    <a:pt x="223852" y="154811"/>
                    <a:pt x="227514" y="150808"/>
                  </a:cubicBezTo>
                  <a:close/>
                  <a:moveTo>
                    <a:pt x="189533" y="231368"/>
                  </a:moveTo>
                  <a:cubicBezTo>
                    <a:pt x="219760" y="251520"/>
                    <a:pt x="240372" y="285318"/>
                    <a:pt x="242798" y="324073"/>
                  </a:cubicBezTo>
                  <a:cubicBezTo>
                    <a:pt x="224001" y="302627"/>
                    <a:pt x="197123" y="273129"/>
                    <a:pt x="187538" y="268293"/>
                  </a:cubicBezTo>
                  <a:cubicBezTo>
                    <a:pt x="185276" y="263188"/>
                    <a:pt x="176257" y="253350"/>
                    <a:pt x="165452" y="242694"/>
                  </a:cubicBezTo>
                  <a:cubicBezTo>
                    <a:pt x="173921" y="239777"/>
                    <a:pt x="181987" y="235982"/>
                    <a:pt x="189533" y="231368"/>
                  </a:cubicBezTo>
                  <a:close/>
                  <a:moveTo>
                    <a:pt x="187925" y="388873"/>
                  </a:moveTo>
                  <a:cubicBezTo>
                    <a:pt x="187300" y="379363"/>
                    <a:pt x="184636" y="370418"/>
                    <a:pt x="180350" y="362471"/>
                  </a:cubicBezTo>
                  <a:cubicBezTo>
                    <a:pt x="185276" y="353348"/>
                    <a:pt x="188074" y="342885"/>
                    <a:pt x="188074" y="331768"/>
                  </a:cubicBezTo>
                  <a:cubicBezTo>
                    <a:pt x="188074" y="320650"/>
                    <a:pt x="185276" y="310187"/>
                    <a:pt x="180350" y="301064"/>
                  </a:cubicBezTo>
                  <a:cubicBezTo>
                    <a:pt x="184606" y="293177"/>
                    <a:pt x="187270" y="284277"/>
                    <a:pt x="187910" y="274826"/>
                  </a:cubicBezTo>
                  <a:cubicBezTo>
                    <a:pt x="196781" y="281642"/>
                    <a:pt x="220667" y="307122"/>
                    <a:pt x="242173" y="331782"/>
                  </a:cubicBezTo>
                  <a:cubicBezTo>
                    <a:pt x="220742" y="356726"/>
                    <a:pt x="196810" y="382369"/>
                    <a:pt x="187925" y="388873"/>
                  </a:cubicBezTo>
                  <a:close/>
                  <a:moveTo>
                    <a:pt x="176927" y="356845"/>
                  </a:moveTo>
                  <a:cubicBezTo>
                    <a:pt x="168875" y="345013"/>
                    <a:pt x="157029" y="336039"/>
                    <a:pt x="143173" y="331768"/>
                  </a:cubicBezTo>
                  <a:cubicBezTo>
                    <a:pt x="157029" y="327496"/>
                    <a:pt x="168875" y="318522"/>
                    <a:pt x="176927" y="306690"/>
                  </a:cubicBezTo>
                  <a:cubicBezTo>
                    <a:pt x="180499" y="314310"/>
                    <a:pt x="182553" y="322778"/>
                    <a:pt x="182553" y="331768"/>
                  </a:cubicBezTo>
                  <a:cubicBezTo>
                    <a:pt x="182553" y="340742"/>
                    <a:pt x="180499" y="349225"/>
                    <a:pt x="176927" y="356845"/>
                  </a:cubicBezTo>
                  <a:close/>
                  <a:moveTo>
                    <a:pt x="176927" y="295439"/>
                  </a:moveTo>
                  <a:cubicBezTo>
                    <a:pt x="172507" y="288935"/>
                    <a:pt x="166941" y="283309"/>
                    <a:pt x="160526" y="278845"/>
                  </a:cubicBezTo>
                  <a:cubicBezTo>
                    <a:pt x="167223" y="275585"/>
                    <a:pt x="174605" y="273636"/>
                    <a:pt x="182404" y="273249"/>
                  </a:cubicBezTo>
                  <a:cubicBezTo>
                    <a:pt x="182032" y="281166"/>
                    <a:pt x="180112" y="288652"/>
                    <a:pt x="176927" y="295439"/>
                  </a:cubicBezTo>
                  <a:close/>
                  <a:moveTo>
                    <a:pt x="173906" y="301064"/>
                  </a:moveTo>
                  <a:cubicBezTo>
                    <a:pt x="164202" y="317004"/>
                    <a:pt x="147236" y="327854"/>
                    <a:pt x="127724" y="328851"/>
                  </a:cubicBezTo>
                  <a:cubicBezTo>
                    <a:pt x="128692" y="308997"/>
                    <a:pt x="139378" y="291748"/>
                    <a:pt x="155034" y="281895"/>
                  </a:cubicBezTo>
                  <a:cubicBezTo>
                    <a:pt x="162699" y="286702"/>
                    <a:pt x="169173" y="293281"/>
                    <a:pt x="173906" y="301064"/>
                  </a:cubicBezTo>
                  <a:close/>
                  <a:moveTo>
                    <a:pt x="124807" y="313001"/>
                  </a:moveTo>
                  <a:cubicBezTo>
                    <a:pt x="120566" y="298981"/>
                    <a:pt x="111725" y="287000"/>
                    <a:pt x="100057" y="278859"/>
                  </a:cubicBezTo>
                  <a:cubicBezTo>
                    <a:pt x="107573" y="275213"/>
                    <a:pt x="115937" y="273115"/>
                    <a:pt x="124807" y="273115"/>
                  </a:cubicBezTo>
                  <a:cubicBezTo>
                    <a:pt x="133677" y="273115"/>
                    <a:pt x="142042" y="275213"/>
                    <a:pt x="149557" y="278859"/>
                  </a:cubicBezTo>
                  <a:cubicBezTo>
                    <a:pt x="137889" y="287000"/>
                    <a:pt x="129049" y="298981"/>
                    <a:pt x="124807" y="313001"/>
                  </a:cubicBezTo>
                  <a:close/>
                  <a:moveTo>
                    <a:pt x="106442" y="331768"/>
                  </a:moveTo>
                  <a:cubicBezTo>
                    <a:pt x="92586" y="336039"/>
                    <a:pt x="80739" y="345013"/>
                    <a:pt x="72688" y="356845"/>
                  </a:cubicBezTo>
                  <a:cubicBezTo>
                    <a:pt x="69116" y="349225"/>
                    <a:pt x="67062" y="340757"/>
                    <a:pt x="67062" y="331768"/>
                  </a:cubicBezTo>
                  <a:cubicBezTo>
                    <a:pt x="67062" y="322793"/>
                    <a:pt x="69116" y="314310"/>
                    <a:pt x="72688" y="306690"/>
                  </a:cubicBezTo>
                  <a:cubicBezTo>
                    <a:pt x="80739" y="318522"/>
                    <a:pt x="92586" y="327496"/>
                    <a:pt x="106442" y="331768"/>
                  </a:cubicBezTo>
                  <a:close/>
                  <a:moveTo>
                    <a:pt x="124807" y="350535"/>
                  </a:moveTo>
                  <a:cubicBezTo>
                    <a:pt x="129049" y="364554"/>
                    <a:pt x="137889" y="376535"/>
                    <a:pt x="149557" y="384676"/>
                  </a:cubicBezTo>
                  <a:cubicBezTo>
                    <a:pt x="142042" y="388322"/>
                    <a:pt x="133677" y="390421"/>
                    <a:pt x="124807" y="390421"/>
                  </a:cubicBezTo>
                  <a:cubicBezTo>
                    <a:pt x="115937" y="390421"/>
                    <a:pt x="107573" y="388322"/>
                    <a:pt x="100057" y="384676"/>
                  </a:cubicBezTo>
                  <a:cubicBezTo>
                    <a:pt x="111725" y="376535"/>
                    <a:pt x="120581" y="364554"/>
                    <a:pt x="124807" y="350535"/>
                  </a:cubicBezTo>
                  <a:close/>
                  <a:moveTo>
                    <a:pt x="127724" y="334685"/>
                  </a:moveTo>
                  <a:cubicBezTo>
                    <a:pt x="147265" y="335682"/>
                    <a:pt x="164232" y="346546"/>
                    <a:pt x="173935" y="362441"/>
                  </a:cubicBezTo>
                  <a:cubicBezTo>
                    <a:pt x="169203" y="370240"/>
                    <a:pt x="162744" y="376803"/>
                    <a:pt x="155064" y="381625"/>
                  </a:cubicBezTo>
                  <a:cubicBezTo>
                    <a:pt x="139378" y="371758"/>
                    <a:pt x="128692" y="354523"/>
                    <a:pt x="127724" y="334685"/>
                  </a:cubicBezTo>
                  <a:close/>
                  <a:moveTo>
                    <a:pt x="176957" y="368067"/>
                  </a:moveTo>
                  <a:cubicBezTo>
                    <a:pt x="180157" y="374868"/>
                    <a:pt x="182061" y="382354"/>
                    <a:pt x="182434" y="390257"/>
                  </a:cubicBezTo>
                  <a:cubicBezTo>
                    <a:pt x="174635" y="389870"/>
                    <a:pt x="167253" y="387905"/>
                    <a:pt x="160571" y="384661"/>
                  </a:cubicBezTo>
                  <a:cubicBezTo>
                    <a:pt x="166985" y="380196"/>
                    <a:pt x="172536" y="374571"/>
                    <a:pt x="176957" y="368067"/>
                  </a:cubicBezTo>
                  <a:close/>
                  <a:moveTo>
                    <a:pt x="187419" y="395347"/>
                  </a:moveTo>
                  <a:cubicBezTo>
                    <a:pt x="197584" y="390659"/>
                    <a:pt x="226219" y="358676"/>
                    <a:pt x="242783" y="339536"/>
                  </a:cubicBezTo>
                  <a:cubicBezTo>
                    <a:pt x="240357" y="377949"/>
                    <a:pt x="220072" y="411495"/>
                    <a:pt x="190262" y="431676"/>
                  </a:cubicBezTo>
                  <a:cubicBezTo>
                    <a:pt x="182687" y="426899"/>
                    <a:pt x="174575" y="422955"/>
                    <a:pt x="166048" y="419904"/>
                  </a:cubicBezTo>
                  <a:cubicBezTo>
                    <a:pt x="176614" y="409456"/>
                    <a:pt x="185083" y="400184"/>
                    <a:pt x="187419" y="395347"/>
                  </a:cubicBezTo>
                  <a:close/>
                  <a:moveTo>
                    <a:pt x="190277" y="438284"/>
                  </a:moveTo>
                  <a:cubicBezTo>
                    <a:pt x="220281" y="458465"/>
                    <a:pt x="240730" y="492145"/>
                    <a:pt x="243141" y="530736"/>
                  </a:cubicBezTo>
                  <a:cubicBezTo>
                    <a:pt x="224344" y="509290"/>
                    <a:pt x="197465" y="479792"/>
                    <a:pt x="187881" y="474955"/>
                  </a:cubicBezTo>
                  <a:cubicBezTo>
                    <a:pt x="185663" y="469955"/>
                    <a:pt x="176972" y="460415"/>
                    <a:pt x="166464" y="450011"/>
                  </a:cubicBezTo>
                  <a:cubicBezTo>
                    <a:pt x="174858" y="446961"/>
                    <a:pt x="182821" y="443017"/>
                    <a:pt x="190277" y="438284"/>
                  </a:cubicBezTo>
                  <a:close/>
                  <a:moveTo>
                    <a:pt x="188268" y="595521"/>
                  </a:moveTo>
                  <a:cubicBezTo>
                    <a:pt x="187643" y="586011"/>
                    <a:pt x="184979" y="577066"/>
                    <a:pt x="180692" y="569119"/>
                  </a:cubicBezTo>
                  <a:cubicBezTo>
                    <a:pt x="185618" y="559996"/>
                    <a:pt x="188416" y="549533"/>
                    <a:pt x="188416" y="538416"/>
                  </a:cubicBezTo>
                  <a:cubicBezTo>
                    <a:pt x="188416" y="527298"/>
                    <a:pt x="185618" y="516835"/>
                    <a:pt x="180692" y="507712"/>
                  </a:cubicBezTo>
                  <a:cubicBezTo>
                    <a:pt x="184949" y="499825"/>
                    <a:pt x="187613" y="490925"/>
                    <a:pt x="188253" y="481474"/>
                  </a:cubicBezTo>
                  <a:cubicBezTo>
                    <a:pt x="197123" y="488290"/>
                    <a:pt x="221010" y="513770"/>
                    <a:pt x="242515" y="538430"/>
                  </a:cubicBezTo>
                  <a:cubicBezTo>
                    <a:pt x="221084" y="563374"/>
                    <a:pt x="197153" y="589017"/>
                    <a:pt x="188268" y="595521"/>
                  </a:cubicBezTo>
                  <a:close/>
                  <a:moveTo>
                    <a:pt x="177269" y="563493"/>
                  </a:moveTo>
                  <a:cubicBezTo>
                    <a:pt x="169218" y="551661"/>
                    <a:pt x="157371" y="542687"/>
                    <a:pt x="143515" y="538416"/>
                  </a:cubicBezTo>
                  <a:cubicBezTo>
                    <a:pt x="157371" y="534144"/>
                    <a:pt x="169218" y="525170"/>
                    <a:pt x="177269" y="513338"/>
                  </a:cubicBezTo>
                  <a:cubicBezTo>
                    <a:pt x="180841" y="520958"/>
                    <a:pt x="182895" y="529426"/>
                    <a:pt x="182895" y="538416"/>
                  </a:cubicBezTo>
                  <a:cubicBezTo>
                    <a:pt x="182895" y="547405"/>
                    <a:pt x="180841" y="555873"/>
                    <a:pt x="177269" y="563493"/>
                  </a:cubicBezTo>
                  <a:close/>
                  <a:moveTo>
                    <a:pt x="177269" y="502087"/>
                  </a:moveTo>
                  <a:cubicBezTo>
                    <a:pt x="172849" y="495583"/>
                    <a:pt x="167283" y="489957"/>
                    <a:pt x="160868" y="485492"/>
                  </a:cubicBezTo>
                  <a:cubicBezTo>
                    <a:pt x="167566" y="482233"/>
                    <a:pt x="174948" y="480283"/>
                    <a:pt x="182746" y="479896"/>
                  </a:cubicBezTo>
                  <a:cubicBezTo>
                    <a:pt x="182374" y="487814"/>
                    <a:pt x="180454" y="495300"/>
                    <a:pt x="177269" y="502087"/>
                  </a:cubicBezTo>
                  <a:close/>
                  <a:moveTo>
                    <a:pt x="174263" y="507712"/>
                  </a:moveTo>
                  <a:cubicBezTo>
                    <a:pt x="164559" y="523652"/>
                    <a:pt x="147593" y="534501"/>
                    <a:pt x="128081" y="535499"/>
                  </a:cubicBezTo>
                  <a:cubicBezTo>
                    <a:pt x="129049" y="515645"/>
                    <a:pt x="139735" y="498395"/>
                    <a:pt x="155392" y="488543"/>
                  </a:cubicBezTo>
                  <a:cubicBezTo>
                    <a:pt x="163041" y="493350"/>
                    <a:pt x="169515" y="499928"/>
                    <a:pt x="174263" y="507712"/>
                  </a:cubicBezTo>
                  <a:close/>
                  <a:moveTo>
                    <a:pt x="125165" y="519648"/>
                  </a:moveTo>
                  <a:cubicBezTo>
                    <a:pt x="120923" y="505629"/>
                    <a:pt x="112082" y="493648"/>
                    <a:pt x="100414" y="485507"/>
                  </a:cubicBezTo>
                  <a:cubicBezTo>
                    <a:pt x="107930" y="481861"/>
                    <a:pt x="116294" y="479763"/>
                    <a:pt x="125165" y="479763"/>
                  </a:cubicBezTo>
                  <a:cubicBezTo>
                    <a:pt x="134035" y="479763"/>
                    <a:pt x="142399" y="481861"/>
                    <a:pt x="149915" y="485507"/>
                  </a:cubicBezTo>
                  <a:cubicBezTo>
                    <a:pt x="138246" y="493648"/>
                    <a:pt x="129391" y="505629"/>
                    <a:pt x="125165" y="519648"/>
                  </a:cubicBezTo>
                  <a:close/>
                  <a:moveTo>
                    <a:pt x="106784" y="538416"/>
                  </a:moveTo>
                  <a:cubicBezTo>
                    <a:pt x="92928" y="542687"/>
                    <a:pt x="81082" y="551661"/>
                    <a:pt x="73030" y="563493"/>
                  </a:cubicBezTo>
                  <a:cubicBezTo>
                    <a:pt x="69458" y="555873"/>
                    <a:pt x="67404" y="547405"/>
                    <a:pt x="67404" y="538416"/>
                  </a:cubicBezTo>
                  <a:cubicBezTo>
                    <a:pt x="67404" y="529426"/>
                    <a:pt x="69458" y="520958"/>
                    <a:pt x="73030" y="513338"/>
                  </a:cubicBezTo>
                  <a:cubicBezTo>
                    <a:pt x="81082" y="525170"/>
                    <a:pt x="92943" y="534144"/>
                    <a:pt x="106784" y="538416"/>
                  </a:cubicBezTo>
                  <a:close/>
                  <a:moveTo>
                    <a:pt x="125165" y="557183"/>
                  </a:moveTo>
                  <a:cubicBezTo>
                    <a:pt x="129406" y="571202"/>
                    <a:pt x="138246" y="583183"/>
                    <a:pt x="149915" y="591324"/>
                  </a:cubicBezTo>
                  <a:cubicBezTo>
                    <a:pt x="142399" y="594970"/>
                    <a:pt x="134035" y="597069"/>
                    <a:pt x="125165" y="597069"/>
                  </a:cubicBezTo>
                  <a:cubicBezTo>
                    <a:pt x="116294" y="597069"/>
                    <a:pt x="107930" y="594970"/>
                    <a:pt x="100414" y="591324"/>
                  </a:cubicBezTo>
                  <a:cubicBezTo>
                    <a:pt x="112068" y="583183"/>
                    <a:pt x="120923" y="571202"/>
                    <a:pt x="125165" y="557183"/>
                  </a:cubicBezTo>
                  <a:close/>
                  <a:moveTo>
                    <a:pt x="128067" y="541333"/>
                  </a:moveTo>
                  <a:cubicBezTo>
                    <a:pt x="147608" y="542330"/>
                    <a:pt x="164574" y="553194"/>
                    <a:pt x="174278" y="569089"/>
                  </a:cubicBezTo>
                  <a:cubicBezTo>
                    <a:pt x="169545" y="576887"/>
                    <a:pt x="163086" y="583451"/>
                    <a:pt x="155406" y="588273"/>
                  </a:cubicBezTo>
                  <a:cubicBezTo>
                    <a:pt x="139720" y="578405"/>
                    <a:pt x="129034" y="561171"/>
                    <a:pt x="128067" y="541333"/>
                  </a:cubicBezTo>
                  <a:close/>
                  <a:moveTo>
                    <a:pt x="177299" y="574715"/>
                  </a:moveTo>
                  <a:cubicBezTo>
                    <a:pt x="180499" y="581516"/>
                    <a:pt x="182404" y="589002"/>
                    <a:pt x="182776" y="596905"/>
                  </a:cubicBezTo>
                  <a:cubicBezTo>
                    <a:pt x="174977" y="596518"/>
                    <a:pt x="167595" y="594553"/>
                    <a:pt x="160913" y="591309"/>
                  </a:cubicBezTo>
                  <a:cubicBezTo>
                    <a:pt x="167327" y="586844"/>
                    <a:pt x="172894" y="581219"/>
                    <a:pt x="177299" y="574715"/>
                  </a:cubicBezTo>
                  <a:close/>
                  <a:moveTo>
                    <a:pt x="187762" y="601995"/>
                  </a:moveTo>
                  <a:cubicBezTo>
                    <a:pt x="197927" y="597307"/>
                    <a:pt x="226561" y="565339"/>
                    <a:pt x="243126" y="546199"/>
                  </a:cubicBezTo>
                  <a:cubicBezTo>
                    <a:pt x="240715" y="584240"/>
                    <a:pt x="220801" y="617518"/>
                    <a:pt x="191467" y="637773"/>
                  </a:cubicBezTo>
                  <a:cubicBezTo>
                    <a:pt x="183922" y="632892"/>
                    <a:pt x="175840" y="628814"/>
                    <a:pt x="167313" y="625658"/>
                  </a:cubicBezTo>
                  <a:cubicBezTo>
                    <a:pt x="177448" y="615553"/>
                    <a:pt x="185499" y="606683"/>
                    <a:pt x="187762" y="601995"/>
                  </a:cubicBezTo>
                  <a:close/>
                  <a:moveTo>
                    <a:pt x="191467" y="644381"/>
                  </a:moveTo>
                  <a:cubicBezTo>
                    <a:pt x="220831" y="664652"/>
                    <a:pt x="240759" y="697959"/>
                    <a:pt x="243141" y="736044"/>
                  </a:cubicBezTo>
                  <a:cubicBezTo>
                    <a:pt x="224344" y="714598"/>
                    <a:pt x="197465" y="685101"/>
                    <a:pt x="187881" y="680264"/>
                  </a:cubicBezTo>
                  <a:cubicBezTo>
                    <a:pt x="185752" y="675427"/>
                    <a:pt x="177582" y="666393"/>
                    <a:pt x="167566" y="656421"/>
                  </a:cubicBezTo>
                  <a:cubicBezTo>
                    <a:pt x="176004" y="653266"/>
                    <a:pt x="183996" y="649203"/>
                    <a:pt x="191467" y="644381"/>
                  </a:cubicBezTo>
                  <a:close/>
                  <a:moveTo>
                    <a:pt x="188268" y="800815"/>
                  </a:moveTo>
                  <a:cubicBezTo>
                    <a:pt x="187643" y="791304"/>
                    <a:pt x="184979" y="782360"/>
                    <a:pt x="180692" y="774412"/>
                  </a:cubicBezTo>
                  <a:cubicBezTo>
                    <a:pt x="185618" y="765289"/>
                    <a:pt x="188416" y="754826"/>
                    <a:pt x="188416" y="743709"/>
                  </a:cubicBezTo>
                  <a:cubicBezTo>
                    <a:pt x="188416" y="732592"/>
                    <a:pt x="185618" y="722129"/>
                    <a:pt x="180692" y="713006"/>
                  </a:cubicBezTo>
                  <a:cubicBezTo>
                    <a:pt x="184949" y="705118"/>
                    <a:pt x="187613" y="696218"/>
                    <a:pt x="188253" y="686767"/>
                  </a:cubicBezTo>
                  <a:cubicBezTo>
                    <a:pt x="197123" y="693584"/>
                    <a:pt x="221010" y="719063"/>
                    <a:pt x="242515" y="743724"/>
                  </a:cubicBezTo>
                  <a:cubicBezTo>
                    <a:pt x="221084" y="768668"/>
                    <a:pt x="197153" y="794325"/>
                    <a:pt x="188268" y="800815"/>
                  </a:cubicBezTo>
                  <a:close/>
                  <a:moveTo>
                    <a:pt x="177269" y="768787"/>
                  </a:moveTo>
                  <a:cubicBezTo>
                    <a:pt x="169218" y="756955"/>
                    <a:pt x="157371" y="747981"/>
                    <a:pt x="143515" y="743709"/>
                  </a:cubicBezTo>
                  <a:cubicBezTo>
                    <a:pt x="157371" y="739438"/>
                    <a:pt x="169218" y="730463"/>
                    <a:pt x="177269" y="718632"/>
                  </a:cubicBezTo>
                  <a:cubicBezTo>
                    <a:pt x="180841" y="726251"/>
                    <a:pt x="182895" y="734720"/>
                    <a:pt x="182895" y="743709"/>
                  </a:cubicBezTo>
                  <a:cubicBezTo>
                    <a:pt x="182895" y="752698"/>
                    <a:pt x="180841" y="761181"/>
                    <a:pt x="177269" y="768787"/>
                  </a:cubicBezTo>
                  <a:close/>
                  <a:moveTo>
                    <a:pt x="177269" y="707380"/>
                  </a:moveTo>
                  <a:cubicBezTo>
                    <a:pt x="172849" y="700876"/>
                    <a:pt x="167283" y="695250"/>
                    <a:pt x="160868" y="690786"/>
                  </a:cubicBezTo>
                  <a:cubicBezTo>
                    <a:pt x="167566" y="687526"/>
                    <a:pt x="174948" y="685577"/>
                    <a:pt x="182746" y="685190"/>
                  </a:cubicBezTo>
                  <a:cubicBezTo>
                    <a:pt x="182374" y="693107"/>
                    <a:pt x="180454" y="700594"/>
                    <a:pt x="177269" y="707380"/>
                  </a:cubicBezTo>
                  <a:close/>
                  <a:moveTo>
                    <a:pt x="174263" y="713006"/>
                  </a:moveTo>
                  <a:cubicBezTo>
                    <a:pt x="164559" y="728945"/>
                    <a:pt x="147593" y="739795"/>
                    <a:pt x="128081" y="740792"/>
                  </a:cubicBezTo>
                  <a:cubicBezTo>
                    <a:pt x="129049" y="720938"/>
                    <a:pt x="139735" y="703689"/>
                    <a:pt x="155392" y="693837"/>
                  </a:cubicBezTo>
                  <a:cubicBezTo>
                    <a:pt x="163041" y="698659"/>
                    <a:pt x="169515" y="705222"/>
                    <a:pt x="174263" y="713006"/>
                  </a:cubicBezTo>
                  <a:close/>
                  <a:moveTo>
                    <a:pt x="125165" y="724942"/>
                  </a:moveTo>
                  <a:cubicBezTo>
                    <a:pt x="120923" y="710922"/>
                    <a:pt x="112082" y="698941"/>
                    <a:pt x="100414" y="690801"/>
                  </a:cubicBezTo>
                  <a:cubicBezTo>
                    <a:pt x="107930" y="687154"/>
                    <a:pt x="116294" y="685056"/>
                    <a:pt x="125165" y="685056"/>
                  </a:cubicBezTo>
                  <a:cubicBezTo>
                    <a:pt x="134035" y="685056"/>
                    <a:pt x="142399" y="687154"/>
                    <a:pt x="149915" y="690801"/>
                  </a:cubicBezTo>
                  <a:cubicBezTo>
                    <a:pt x="138246" y="698941"/>
                    <a:pt x="129391" y="710937"/>
                    <a:pt x="125165" y="724942"/>
                  </a:cubicBezTo>
                  <a:close/>
                  <a:moveTo>
                    <a:pt x="106784" y="743709"/>
                  </a:moveTo>
                  <a:cubicBezTo>
                    <a:pt x="92928" y="747981"/>
                    <a:pt x="81082" y="756955"/>
                    <a:pt x="73030" y="768787"/>
                  </a:cubicBezTo>
                  <a:cubicBezTo>
                    <a:pt x="69458" y="761167"/>
                    <a:pt x="67404" y="752698"/>
                    <a:pt x="67404" y="743709"/>
                  </a:cubicBezTo>
                  <a:cubicBezTo>
                    <a:pt x="67404" y="734720"/>
                    <a:pt x="69458" y="726251"/>
                    <a:pt x="73030" y="718632"/>
                  </a:cubicBezTo>
                  <a:cubicBezTo>
                    <a:pt x="81082" y="730478"/>
                    <a:pt x="92928" y="739438"/>
                    <a:pt x="106784" y="743709"/>
                  </a:cubicBezTo>
                  <a:close/>
                  <a:moveTo>
                    <a:pt x="125165" y="762476"/>
                  </a:moveTo>
                  <a:cubicBezTo>
                    <a:pt x="129406" y="776496"/>
                    <a:pt x="138246" y="788477"/>
                    <a:pt x="149915" y="796617"/>
                  </a:cubicBezTo>
                  <a:cubicBezTo>
                    <a:pt x="142399" y="800264"/>
                    <a:pt x="134035" y="802362"/>
                    <a:pt x="125165" y="802362"/>
                  </a:cubicBezTo>
                  <a:cubicBezTo>
                    <a:pt x="116294" y="802362"/>
                    <a:pt x="107930" y="800264"/>
                    <a:pt x="100414" y="796617"/>
                  </a:cubicBezTo>
                  <a:cubicBezTo>
                    <a:pt x="112068" y="788477"/>
                    <a:pt x="120923" y="776496"/>
                    <a:pt x="125165" y="762476"/>
                  </a:cubicBezTo>
                  <a:close/>
                  <a:moveTo>
                    <a:pt x="128067" y="746626"/>
                  </a:moveTo>
                  <a:cubicBezTo>
                    <a:pt x="147608" y="747623"/>
                    <a:pt x="164574" y="758488"/>
                    <a:pt x="174278" y="774383"/>
                  </a:cubicBezTo>
                  <a:cubicBezTo>
                    <a:pt x="169545" y="782181"/>
                    <a:pt x="163086" y="788744"/>
                    <a:pt x="155406" y="793566"/>
                  </a:cubicBezTo>
                  <a:cubicBezTo>
                    <a:pt x="139720" y="783714"/>
                    <a:pt x="129034" y="766465"/>
                    <a:pt x="128067" y="746626"/>
                  </a:cubicBezTo>
                  <a:close/>
                  <a:moveTo>
                    <a:pt x="177299" y="780008"/>
                  </a:moveTo>
                  <a:cubicBezTo>
                    <a:pt x="180499" y="786810"/>
                    <a:pt x="182404" y="794296"/>
                    <a:pt x="182776" y="802199"/>
                  </a:cubicBezTo>
                  <a:cubicBezTo>
                    <a:pt x="174977" y="801812"/>
                    <a:pt x="167595" y="799847"/>
                    <a:pt x="160913" y="796603"/>
                  </a:cubicBezTo>
                  <a:cubicBezTo>
                    <a:pt x="167327" y="792153"/>
                    <a:pt x="172894" y="786512"/>
                    <a:pt x="177299" y="780008"/>
                  </a:cubicBezTo>
                  <a:close/>
                  <a:moveTo>
                    <a:pt x="187762" y="807288"/>
                  </a:moveTo>
                  <a:cubicBezTo>
                    <a:pt x="197927" y="802600"/>
                    <a:pt x="226561" y="770632"/>
                    <a:pt x="243126" y="751493"/>
                  </a:cubicBezTo>
                  <a:cubicBezTo>
                    <a:pt x="240715" y="789533"/>
                    <a:pt x="220801" y="822811"/>
                    <a:pt x="191467" y="843067"/>
                  </a:cubicBezTo>
                  <a:cubicBezTo>
                    <a:pt x="183922" y="838185"/>
                    <a:pt x="175840" y="834107"/>
                    <a:pt x="167313" y="830952"/>
                  </a:cubicBezTo>
                  <a:cubicBezTo>
                    <a:pt x="177448" y="820862"/>
                    <a:pt x="185499" y="811992"/>
                    <a:pt x="187762" y="807288"/>
                  </a:cubicBezTo>
                  <a:close/>
                  <a:moveTo>
                    <a:pt x="191467" y="849675"/>
                  </a:moveTo>
                  <a:cubicBezTo>
                    <a:pt x="220831" y="869930"/>
                    <a:pt x="240759" y="903253"/>
                    <a:pt x="243141" y="941323"/>
                  </a:cubicBezTo>
                  <a:cubicBezTo>
                    <a:pt x="224344" y="919877"/>
                    <a:pt x="197465" y="890379"/>
                    <a:pt x="187881" y="885542"/>
                  </a:cubicBezTo>
                  <a:cubicBezTo>
                    <a:pt x="185752" y="880705"/>
                    <a:pt x="177582" y="871671"/>
                    <a:pt x="167566" y="861700"/>
                  </a:cubicBezTo>
                  <a:cubicBezTo>
                    <a:pt x="176004" y="858574"/>
                    <a:pt x="183996" y="854497"/>
                    <a:pt x="191467" y="849675"/>
                  </a:cubicBezTo>
                  <a:close/>
                  <a:moveTo>
                    <a:pt x="188268" y="1006108"/>
                  </a:moveTo>
                  <a:cubicBezTo>
                    <a:pt x="187643" y="996598"/>
                    <a:pt x="184979" y="987653"/>
                    <a:pt x="180692" y="979706"/>
                  </a:cubicBezTo>
                  <a:cubicBezTo>
                    <a:pt x="185618" y="970583"/>
                    <a:pt x="188416" y="960120"/>
                    <a:pt x="188416" y="949002"/>
                  </a:cubicBezTo>
                  <a:cubicBezTo>
                    <a:pt x="188416" y="937885"/>
                    <a:pt x="185618" y="927422"/>
                    <a:pt x="180692" y="918299"/>
                  </a:cubicBezTo>
                  <a:cubicBezTo>
                    <a:pt x="184949" y="910411"/>
                    <a:pt x="187613" y="901512"/>
                    <a:pt x="188253" y="892061"/>
                  </a:cubicBezTo>
                  <a:cubicBezTo>
                    <a:pt x="197123" y="898877"/>
                    <a:pt x="221010" y="924357"/>
                    <a:pt x="242515" y="949017"/>
                  </a:cubicBezTo>
                  <a:cubicBezTo>
                    <a:pt x="221084" y="973961"/>
                    <a:pt x="197153" y="999619"/>
                    <a:pt x="188268" y="1006108"/>
                  </a:cubicBezTo>
                  <a:close/>
                  <a:moveTo>
                    <a:pt x="177269" y="974080"/>
                  </a:moveTo>
                  <a:cubicBezTo>
                    <a:pt x="169218" y="962248"/>
                    <a:pt x="157371" y="953274"/>
                    <a:pt x="143515" y="949002"/>
                  </a:cubicBezTo>
                  <a:cubicBezTo>
                    <a:pt x="157371" y="944731"/>
                    <a:pt x="169218" y="935757"/>
                    <a:pt x="177269" y="923925"/>
                  </a:cubicBezTo>
                  <a:cubicBezTo>
                    <a:pt x="180841" y="931545"/>
                    <a:pt x="182895" y="940014"/>
                    <a:pt x="182895" y="949002"/>
                  </a:cubicBezTo>
                  <a:cubicBezTo>
                    <a:pt x="182895" y="957992"/>
                    <a:pt x="180841" y="966475"/>
                    <a:pt x="177269" y="974080"/>
                  </a:cubicBezTo>
                  <a:close/>
                  <a:moveTo>
                    <a:pt x="177269" y="912674"/>
                  </a:moveTo>
                  <a:cubicBezTo>
                    <a:pt x="172849" y="906170"/>
                    <a:pt x="167283" y="900544"/>
                    <a:pt x="160868" y="896079"/>
                  </a:cubicBezTo>
                  <a:cubicBezTo>
                    <a:pt x="167566" y="892820"/>
                    <a:pt x="174948" y="890870"/>
                    <a:pt x="182746" y="890483"/>
                  </a:cubicBezTo>
                  <a:cubicBezTo>
                    <a:pt x="182374" y="898401"/>
                    <a:pt x="180454" y="905887"/>
                    <a:pt x="177269" y="912674"/>
                  </a:cubicBezTo>
                  <a:close/>
                  <a:moveTo>
                    <a:pt x="174263" y="918314"/>
                  </a:moveTo>
                  <a:cubicBezTo>
                    <a:pt x="164559" y="934254"/>
                    <a:pt x="147593" y="945103"/>
                    <a:pt x="128081" y="946100"/>
                  </a:cubicBezTo>
                  <a:cubicBezTo>
                    <a:pt x="129049" y="926247"/>
                    <a:pt x="139735" y="908998"/>
                    <a:pt x="155392" y="899145"/>
                  </a:cubicBezTo>
                  <a:cubicBezTo>
                    <a:pt x="163041" y="903952"/>
                    <a:pt x="169515" y="910516"/>
                    <a:pt x="174263" y="918314"/>
                  </a:cubicBezTo>
                  <a:close/>
                  <a:moveTo>
                    <a:pt x="125165" y="930250"/>
                  </a:moveTo>
                  <a:cubicBezTo>
                    <a:pt x="120923" y="916230"/>
                    <a:pt x="112082" y="904250"/>
                    <a:pt x="100414" y="896109"/>
                  </a:cubicBezTo>
                  <a:cubicBezTo>
                    <a:pt x="107930" y="892463"/>
                    <a:pt x="116294" y="890364"/>
                    <a:pt x="125165" y="890364"/>
                  </a:cubicBezTo>
                  <a:cubicBezTo>
                    <a:pt x="134035" y="890364"/>
                    <a:pt x="142399" y="892463"/>
                    <a:pt x="149915" y="896109"/>
                  </a:cubicBezTo>
                  <a:cubicBezTo>
                    <a:pt x="138246" y="904250"/>
                    <a:pt x="129391" y="916230"/>
                    <a:pt x="125165" y="930250"/>
                  </a:cubicBezTo>
                  <a:close/>
                  <a:moveTo>
                    <a:pt x="106784" y="949017"/>
                  </a:moveTo>
                  <a:cubicBezTo>
                    <a:pt x="92928" y="953289"/>
                    <a:pt x="81082" y="962263"/>
                    <a:pt x="73030" y="974095"/>
                  </a:cubicBezTo>
                  <a:cubicBezTo>
                    <a:pt x="69458" y="966475"/>
                    <a:pt x="67404" y="958007"/>
                    <a:pt x="67404" y="949017"/>
                  </a:cubicBezTo>
                  <a:cubicBezTo>
                    <a:pt x="67404" y="940028"/>
                    <a:pt x="69458" y="931560"/>
                    <a:pt x="73030" y="923940"/>
                  </a:cubicBezTo>
                  <a:cubicBezTo>
                    <a:pt x="81082" y="935772"/>
                    <a:pt x="92928" y="944746"/>
                    <a:pt x="106784" y="949017"/>
                  </a:cubicBezTo>
                  <a:close/>
                  <a:moveTo>
                    <a:pt x="125165" y="967785"/>
                  </a:moveTo>
                  <a:cubicBezTo>
                    <a:pt x="129406" y="981804"/>
                    <a:pt x="138246" y="993785"/>
                    <a:pt x="149915" y="1001926"/>
                  </a:cubicBezTo>
                  <a:cubicBezTo>
                    <a:pt x="142399" y="1005572"/>
                    <a:pt x="134035" y="1007671"/>
                    <a:pt x="125165" y="1007671"/>
                  </a:cubicBezTo>
                  <a:cubicBezTo>
                    <a:pt x="116294" y="1007671"/>
                    <a:pt x="107930" y="1005572"/>
                    <a:pt x="100414" y="1001926"/>
                  </a:cubicBezTo>
                  <a:cubicBezTo>
                    <a:pt x="112068" y="993785"/>
                    <a:pt x="120923" y="981789"/>
                    <a:pt x="125165" y="967785"/>
                  </a:cubicBezTo>
                  <a:close/>
                  <a:moveTo>
                    <a:pt x="128067" y="951934"/>
                  </a:moveTo>
                  <a:cubicBezTo>
                    <a:pt x="147608" y="952932"/>
                    <a:pt x="164574" y="963796"/>
                    <a:pt x="174278" y="979691"/>
                  </a:cubicBezTo>
                  <a:cubicBezTo>
                    <a:pt x="169545" y="987490"/>
                    <a:pt x="163086" y="994053"/>
                    <a:pt x="155406" y="998875"/>
                  </a:cubicBezTo>
                  <a:cubicBezTo>
                    <a:pt x="139720" y="989008"/>
                    <a:pt x="129034" y="971758"/>
                    <a:pt x="128067" y="951934"/>
                  </a:cubicBezTo>
                  <a:close/>
                  <a:moveTo>
                    <a:pt x="177299" y="985302"/>
                  </a:moveTo>
                  <a:cubicBezTo>
                    <a:pt x="180499" y="992103"/>
                    <a:pt x="182404" y="999589"/>
                    <a:pt x="182776" y="1007492"/>
                  </a:cubicBezTo>
                  <a:cubicBezTo>
                    <a:pt x="174977" y="1007105"/>
                    <a:pt x="167595" y="1005140"/>
                    <a:pt x="160913" y="1001896"/>
                  </a:cubicBezTo>
                  <a:cubicBezTo>
                    <a:pt x="167327" y="997446"/>
                    <a:pt x="172894" y="991805"/>
                    <a:pt x="177299" y="985302"/>
                  </a:cubicBezTo>
                  <a:close/>
                  <a:moveTo>
                    <a:pt x="187762" y="1012582"/>
                  </a:moveTo>
                  <a:cubicBezTo>
                    <a:pt x="197927" y="1007894"/>
                    <a:pt x="226561" y="975926"/>
                    <a:pt x="243126" y="956786"/>
                  </a:cubicBezTo>
                  <a:cubicBezTo>
                    <a:pt x="240715" y="994827"/>
                    <a:pt x="220801" y="1028105"/>
                    <a:pt x="191467" y="1048360"/>
                  </a:cubicBezTo>
                  <a:cubicBezTo>
                    <a:pt x="183922" y="1043478"/>
                    <a:pt x="175840" y="1039401"/>
                    <a:pt x="167313" y="1036246"/>
                  </a:cubicBezTo>
                  <a:cubicBezTo>
                    <a:pt x="177448" y="1026155"/>
                    <a:pt x="185499" y="1017285"/>
                    <a:pt x="187762" y="1012582"/>
                  </a:cubicBezTo>
                  <a:close/>
                  <a:moveTo>
                    <a:pt x="191467" y="1054968"/>
                  </a:moveTo>
                  <a:cubicBezTo>
                    <a:pt x="220831" y="1075224"/>
                    <a:pt x="240759" y="1108546"/>
                    <a:pt x="243141" y="1146631"/>
                  </a:cubicBezTo>
                  <a:cubicBezTo>
                    <a:pt x="224344" y="1125185"/>
                    <a:pt x="197465" y="1095688"/>
                    <a:pt x="187881" y="1090851"/>
                  </a:cubicBezTo>
                  <a:cubicBezTo>
                    <a:pt x="185752" y="1086014"/>
                    <a:pt x="177582" y="1076980"/>
                    <a:pt x="167566" y="1067008"/>
                  </a:cubicBezTo>
                  <a:cubicBezTo>
                    <a:pt x="176004" y="1063868"/>
                    <a:pt x="183996" y="1059805"/>
                    <a:pt x="191467" y="1054968"/>
                  </a:cubicBezTo>
                  <a:close/>
                  <a:moveTo>
                    <a:pt x="188268" y="1211416"/>
                  </a:moveTo>
                  <a:cubicBezTo>
                    <a:pt x="187643" y="1201906"/>
                    <a:pt x="184979" y="1192962"/>
                    <a:pt x="180692" y="1185014"/>
                  </a:cubicBezTo>
                  <a:cubicBezTo>
                    <a:pt x="185618" y="1175891"/>
                    <a:pt x="188416" y="1165429"/>
                    <a:pt x="188416" y="1154311"/>
                  </a:cubicBezTo>
                  <a:cubicBezTo>
                    <a:pt x="188416" y="1143193"/>
                    <a:pt x="185618" y="1132731"/>
                    <a:pt x="180692" y="1123608"/>
                  </a:cubicBezTo>
                  <a:cubicBezTo>
                    <a:pt x="184949" y="1115720"/>
                    <a:pt x="187613" y="1106820"/>
                    <a:pt x="188253" y="1097369"/>
                  </a:cubicBezTo>
                  <a:cubicBezTo>
                    <a:pt x="197123" y="1104186"/>
                    <a:pt x="221010" y="1129665"/>
                    <a:pt x="242515" y="1154326"/>
                  </a:cubicBezTo>
                  <a:cubicBezTo>
                    <a:pt x="221084" y="1179255"/>
                    <a:pt x="197153" y="1204913"/>
                    <a:pt x="188268" y="1211416"/>
                  </a:cubicBezTo>
                  <a:close/>
                  <a:moveTo>
                    <a:pt x="177269" y="1179388"/>
                  </a:moveTo>
                  <a:cubicBezTo>
                    <a:pt x="169218" y="1167557"/>
                    <a:pt x="157371" y="1158582"/>
                    <a:pt x="143515" y="1154311"/>
                  </a:cubicBezTo>
                  <a:cubicBezTo>
                    <a:pt x="157371" y="1150040"/>
                    <a:pt x="169218" y="1141065"/>
                    <a:pt x="177269" y="1129233"/>
                  </a:cubicBezTo>
                  <a:cubicBezTo>
                    <a:pt x="180841" y="1136853"/>
                    <a:pt x="182895" y="1145322"/>
                    <a:pt x="182895" y="1154311"/>
                  </a:cubicBezTo>
                  <a:cubicBezTo>
                    <a:pt x="182895" y="1163285"/>
                    <a:pt x="180841" y="1171769"/>
                    <a:pt x="177269" y="1179388"/>
                  </a:cubicBezTo>
                  <a:close/>
                  <a:moveTo>
                    <a:pt x="177269" y="1117982"/>
                  </a:moveTo>
                  <a:cubicBezTo>
                    <a:pt x="172849" y="1111478"/>
                    <a:pt x="167283" y="1105853"/>
                    <a:pt x="160868" y="1101388"/>
                  </a:cubicBezTo>
                  <a:cubicBezTo>
                    <a:pt x="167566" y="1098129"/>
                    <a:pt x="174948" y="1096179"/>
                    <a:pt x="182746" y="1095792"/>
                  </a:cubicBezTo>
                  <a:cubicBezTo>
                    <a:pt x="182374" y="1103695"/>
                    <a:pt x="180454" y="1111195"/>
                    <a:pt x="177269" y="1117982"/>
                  </a:cubicBezTo>
                  <a:close/>
                  <a:moveTo>
                    <a:pt x="174263" y="1123608"/>
                  </a:moveTo>
                  <a:cubicBezTo>
                    <a:pt x="164559" y="1139547"/>
                    <a:pt x="147593" y="1150397"/>
                    <a:pt x="128081" y="1151394"/>
                  </a:cubicBezTo>
                  <a:cubicBezTo>
                    <a:pt x="129049" y="1131540"/>
                    <a:pt x="139735" y="1114291"/>
                    <a:pt x="155392" y="1104439"/>
                  </a:cubicBezTo>
                  <a:cubicBezTo>
                    <a:pt x="163041" y="1109246"/>
                    <a:pt x="169515" y="1115809"/>
                    <a:pt x="174263" y="1123608"/>
                  </a:cubicBezTo>
                  <a:close/>
                  <a:moveTo>
                    <a:pt x="125165" y="1135544"/>
                  </a:moveTo>
                  <a:cubicBezTo>
                    <a:pt x="120923" y="1121524"/>
                    <a:pt x="112082" y="1109544"/>
                    <a:pt x="100414" y="1101403"/>
                  </a:cubicBezTo>
                  <a:cubicBezTo>
                    <a:pt x="107930" y="1097756"/>
                    <a:pt x="116294" y="1095658"/>
                    <a:pt x="125165" y="1095658"/>
                  </a:cubicBezTo>
                  <a:cubicBezTo>
                    <a:pt x="134035" y="1095658"/>
                    <a:pt x="142399" y="1097756"/>
                    <a:pt x="149915" y="1101403"/>
                  </a:cubicBezTo>
                  <a:cubicBezTo>
                    <a:pt x="138246" y="1109544"/>
                    <a:pt x="129391" y="1121524"/>
                    <a:pt x="125165" y="1135544"/>
                  </a:cubicBezTo>
                  <a:close/>
                  <a:moveTo>
                    <a:pt x="106784" y="1154311"/>
                  </a:moveTo>
                  <a:cubicBezTo>
                    <a:pt x="92928" y="1158582"/>
                    <a:pt x="81082" y="1167557"/>
                    <a:pt x="73030" y="1179388"/>
                  </a:cubicBezTo>
                  <a:cubicBezTo>
                    <a:pt x="69458" y="1171769"/>
                    <a:pt x="67404" y="1163300"/>
                    <a:pt x="67404" y="1154311"/>
                  </a:cubicBezTo>
                  <a:cubicBezTo>
                    <a:pt x="67404" y="1145337"/>
                    <a:pt x="69458" y="1136853"/>
                    <a:pt x="73030" y="1129233"/>
                  </a:cubicBezTo>
                  <a:cubicBezTo>
                    <a:pt x="81082" y="1141065"/>
                    <a:pt x="92928" y="1150040"/>
                    <a:pt x="106784" y="1154311"/>
                  </a:cubicBezTo>
                  <a:close/>
                  <a:moveTo>
                    <a:pt x="125165" y="1173078"/>
                  </a:moveTo>
                  <a:cubicBezTo>
                    <a:pt x="129406" y="1187098"/>
                    <a:pt x="138246" y="1199078"/>
                    <a:pt x="149915" y="1207219"/>
                  </a:cubicBezTo>
                  <a:cubicBezTo>
                    <a:pt x="142399" y="1210866"/>
                    <a:pt x="134035" y="1212964"/>
                    <a:pt x="125165" y="1212964"/>
                  </a:cubicBezTo>
                  <a:cubicBezTo>
                    <a:pt x="116294" y="1212964"/>
                    <a:pt x="107930" y="1210866"/>
                    <a:pt x="100414" y="1207219"/>
                  </a:cubicBezTo>
                  <a:cubicBezTo>
                    <a:pt x="112068" y="1199078"/>
                    <a:pt x="120923" y="1187098"/>
                    <a:pt x="125165" y="1173078"/>
                  </a:cubicBezTo>
                  <a:close/>
                  <a:moveTo>
                    <a:pt x="128067" y="1157228"/>
                  </a:moveTo>
                  <a:cubicBezTo>
                    <a:pt x="147608" y="1158225"/>
                    <a:pt x="164574" y="1169090"/>
                    <a:pt x="174278" y="1184984"/>
                  </a:cubicBezTo>
                  <a:cubicBezTo>
                    <a:pt x="169545" y="1192783"/>
                    <a:pt x="163086" y="1199347"/>
                    <a:pt x="155406" y="1204169"/>
                  </a:cubicBezTo>
                  <a:cubicBezTo>
                    <a:pt x="139720" y="1194301"/>
                    <a:pt x="129034" y="1177067"/>
                    <a:pt x="128067" y="1157228"/>
                  </a:cubicBezTo>
                  <a:close/>
                  <a:moveTo>
                    <a:pt x="177299" y="1190610"/>
                  </a:moveTo>
                  <a:cubicBezTo>
                    <a:pt x="180499" y="1197412"/>
                    <a:pt x="182404" y="1204898"/>
                    <a:pt x="182776" y="1212800"/>
                  </a:cubicBezTo>
                  <a:cubicBezTo>
                    <a:pt x="174977" y="1212413"/>
                    <a:pt x="167595" y="1210449"/>
                    <a:pt x="160913" y="1207204"/>
                  </a:cubicBezTo>
                  <a:cubicBezTo>
                    <a:pt x="167327" y="1202740"/>
                    <a:pt x="172894" y="1197099"/>
                    <a:pt x="177299" y="1190610"/>
                  </a:cubicBezTo>
                  <a:close/>
                  <a:moveTo>
                    <a:pt x="187762" y="1217890"/>
                  </a:moveTo>
                  <a:cubicBezTo>
                    <a:pt x="197927" y="1213202"/>
                    <a:pt x="226561" y="1181219"/>
                    <a:pt x="243126" y="1162095"/>
                  </a:cubicBezTo>
                  <a:cubicBezTo>
                    <a:pt x="240715" y="1200135"/>
                    <a:pt x="220801" y="1233413"/>
                    <a:pt x="191467" y="1253669"/>
                  </a:cubicBezTo>
                  <a:cubicBezTo>
                    <a:pt x="183922" y="1248787"/>
                    <a:pt x="175840" y="1244709"/>
                    <a:pt x="167313" y="1241554"/>
                  </a:cubicBezTo>
                  <a:cubicBezTo>
                    <a:pt x="177448" y="1231449"/>
                    <a:pt x="185499" y="1222578"/>
                    <a:pt x="187762" y="1217890"/>
                  </a:cubicBezTo>
                  <a:close/>
                  <a:moveTo>
                    <a:pt x="191467" y="1260262"/>
                  </a:moveTo>
                  <a:cubicBezTo>
                    <a:pt x="220831" y="1280517"/>
                    <a:pt x="240759" y="1313840"/>
                    <a:pt x="243141" y="1351925"/>
                  </a:cubicBezTo>
                  <a:cubicBezTo>
                    <a:pt x="224344" y="1330479"/>
                    <a:pt x="197465" y="1300981"/>
                    <a:pt x="187881" y="1296144"/>
                  </a:cubicBezTo>
                  <a:cubicBezTo>
                    <a:pt x="185752" y="1291322"/>
                    <a:pt x="177582" y="1282274"/>
                    <a:pt x="167566" y="1272302"/>
                  </a:cubicBezTo>
                  <a:cubicBezTo>
                    <a:pt x="176004" y="1269162"/>
                    <a:pt x="183996" y="1265099"/>
                    <a:pt x="191467" y="1260262"/>
                  </a:cubicBezTo>
                  <a:close/>
                  <a:moveTo>
                    <a:pt x="188268" y="1416710"/>
                  </a:moveTo>
                  <a:cubicBezTo>
                    <a:pt x="187643" y="1407200"/>
                    <a:pt x="184979" y="1398255"/>
                    <a:pt x="180692" y="1390308"/>
                  </a:cubicBezTo>
                  <a:cubicBezTo>
                    <a:pt x="185618" y="1381185"/>
                    <a:pt x="188416" y="1370722"/>
                    <a:pt x="188416" y="1359605"/>
                  </a:cubicBezTo>
                  <a:cubicBezTo>
                    <a:pt x="188416" y="1348487"/>
                    <a:pt x="185618" y="1338024"/>
                    <a:pt x="180692" y="1328901"/>
                  </a:cubicBezTo>
                  <a:cubicBezTo>
                    <a:pt x="184949" y="1321014"/>
                    <a:pt x="187613" y="1312113"/>
                    <a:pt x="188253" y="1302663"/>
                  </a:cubicBezTo>
                  <a:cubicBezTo>
                    <a:pt x="197123" y="1309479"/>
                    <a:pt x="221010" y="1334959"/>
                    <a:pt x="242515" y="1359619"/>
                  </a:cubicBezTo>
                  <a:cubicBezTo>
                    <a:pt x="221084" y="1384563"/>
                    <a:pt x="197153" y="1410206"/>
                    <a:pt x="188268" y="1416710"/>
                  </a:cubicBezTo>
                  <a:close/>
                  <a:moveTo>
                    <a:pt x="177269" y="1384682"/>
                  </a:moveTo>
                  <a:cubicBezTo>
                    <a:pt x="169218" y="1372850"/>
                    <a:pt x="157371" y="1363876"/>
                    <a:pt x="143515" y="1359605"/>
                  </a:cubicBezTo>
                  <a:cubicBezTo>
                    <a:pt x="157371" y="1355333"/>
                    <a:pt x="169218" y="1346359"/>
                    <a:pt x="177269" y="1334527"/>
                  </a:cubicBezTo>
                  <a:cubicBezTo>
                    <a:pt x="180841" y="1342147"/>
                    <a:pt x="182895" y="1350615"/>
                    <a:pt x="182895" y="1359605"/>
                  </a:cubicBezTo>
                  <a:cubicBezTo>
                    <a:pt x="182895" y="1368594"/>
                    <a:pt x="180841" y="1377062"/>
                    <a:pt x="177269" y="1384682"/>
                  </a:cubicBezTo>
                  <a:close/>
                  <a:moveTo>
                    <a:pt x="177269" y="1323275"/>
                  </a:moveTo>
                  <a:cubicBezTo>
                    <a:pt x="172849" y="1316772"/>
                    <a:pt x="167283" y="1311146"/>
                    <a:pt x="160868" y="1306681"/>
                  </a:cubicBezTo>
                  <a:cubicBezTo>
                    <a:pt x="167566" y="1303422"/>
                    <a:pt x="174948" y="1301472"/>
                    <a:pt x="182746" y="1301085"/>
                  </a:cubicBezTo>
                  <a:cubicBezTo>
                    <a:pt x="182374" y="1309003"/>
                    <a:pt x="180454" y="1316489"/>
                    <a:pt x="177269" y="1323275"/>
                  </a:cubicBezTo>
                  <a:close/>
                  <a:moveTo>
                    <a:pt x="174263" y="1328901"/>
                  </a:moveTo>
                  <a:cubicBezTo>
                    <a:pt x="164559" y="1344841"/>
                    <a:pt x="147593" y="1355690"/>
                    <a:pt x="128081" y="1356688"/>
                  </a:cubicBezTo>
                  <a:cubicBezTo>
                    <a:pt x="129049" y="1336834"/>
                    <a:pt x="139735" y="1319584"/>
                    <a:pt x="155392" y="1309732"/>
                  </a:cubicBezTo>
                  <a:cubicBezTo>
                    <a:pt x="163041" y="1314539"/>
                    <a:pt x="169515" y="1321117"/>
                    <a:pt x="174263" y="1328901"/>
                  </a:cubicBezTo>
                  <a:close/>
                  <a:moveTo>
                    <a:pt x="125165" y="1340837"/>
                  </a:moveTo>
                  <a:cubicBezTo>
                    <a:pt x="120923" y="1326818"/>
                    <a:pt x="112082" y="1314837"/>
                    <a:pt x="100414" y="1306696"/>
                  </a:cubicBezTo>
                  <a:cubicBezTo>
                    <a:pt x="107930" y="1303050"/>
                    <a:pt x="116294" y="1300951"/>
                    <a:pt x="125165" y="1300951"/>
                  </a:cubicBezTo>
                  <a:cubicBezTo>
                    <a:pt x="134035" y="1300951"/>
                    <a:pt x="142399" y="1303050"/>
                    <a:pt x="149915" y="1306696"/>
                  </a:cubicBezTo>
                  <a:cubicBezTo>
                    <a:pt x="138246" y="1314837"/>
                    <a:pt x="129391" y="1326818"/>
                    <a:pt x="125165" y="1340837"/>
                  </a:cubicBezTo>
                  <a:close/>
                  <a:moveTo>
                    <a:pt x="106784" y="1359605"/>
                  </a:moveTo>
                  <a:cubicBezTo>
                    <a:pt x="92928" y="1363876"/>
                    <a:pt x="81082" y="1372850"/>
                    <a:pt x="73030" y="1384682"/>
                  </a:cubicBezTo>
                  <a:cubicBezTo>
                    <a:pt x="69458" y="1377062"/>
                    <a:pt x="67404" y="1368594"/>
                    <a:pt x="67404" y="1359605"/>
                  </a:cubicBezTo>
                  <a:cubicBezTo>
                    <a:pt x="67404" y="1350630"/>
                    <a:pt x="69458" y="1342147"/>
                    <a:pt x="73030" y="1334527"/>
                  </a:cubicBezTo>
                  <a:cubicBezTo>
                    <a:pt x="81082" y="1346374"/>
                    <a:pt x="92928" y="1355333"/>
                    <a:pt x="106784" y="1359605"/>
                  </a:cubicBezTo>
                  <a:close/>
                  <a:moveTo>
                    <a:pt x="125165" y="1378372"/>
                  </a:moveTo>
                  <a:cubicBezTo>
                    <a:pt x="129406" y="1392391"/>
                    <a:pt x="138246" y="1404372"/>
                    <a:pt x="149915" y="1412513"/>
                  </a:cubicBezTo>
                  <a:cubicBezTo>
                    <a:pt x="142399" y="1416159"/>
                    <a:pt x="134035" y="1418258"/>
                    <a:pt x="125165" y="1418258"/>
                  </a:cubicBezTo>
                  <a:cubicBezTo>
                    <a:pt x="116294" y="1418258"/>
                    <a:pt x="107930" y="1416159"/>
                    <a:pt x="100414" y="1412513"/>
                  </a:cubicBezTo>
                  <a:cubicBezTo>
                    <a:pt x="112068" y="1404372"/>
                    <a:pt x="120923" y="1392391"/>
                    <a:pt x="125165" y="1378372"/>
                  </a:cubicBezTo>
                  <a:close/>
                  <a:moveTo>
                    <a:pt x="128067" y="1362522"/>
                  </a:moveTo>
                  <a:cubicBezTo>
                    <a:pt x="147608" y="1363519"/>
                    <a:pt x="164574" y="1374383"/>
                    <a:pt x="174278" y="1390278"/>
                  </a:cubicBezTo>
                  <a:cubicBezTo>
                    <a:pt x="169545" y="1398076"/>
                    <a:pt x="163086" y="1404640"/>
                    <a:pt x="155406" y="1409462"/>
                  </a:cubicBezTo>
                  <a:cubicBezTo>
                    <a:pt x="139720" y="1399595"/>
                    <a:pt x="129034" y="1382360"/>
                    <a:pt x="128067" y="1362522"/>
                  </a:cubicBezTo>
                  <a:close/>
                  <a:moveTo>
                    <a:pt x="177299" y="1395904"/>
                  </a:moveTo>
                  <a:cubicBezTo>
                    <a:pt x="180499" y="1402705"/>
                    <a:pt x="182404" y="1410191"/>
                    <a:pt x="182776" y="1418094"/>
                  </a:cubicBezTo>
                  <a:cubicBezTo>
                    <a:pt x="174977" y="1417707"/>
                    <a:pt x="167595" y="1415742"/>
                    <a:pt x="160913" y="1412498"/>
                  </a:cubicBezTo>
                  <a:cubicBezTo>
                    <a:pt x="167327" y="1408033"/>
                    <a:pt x="172894" y="1402408"/>
                    <a:pt x="177299" y="1395904"/>
                  </a:cubicBezTo>
                  <a:close/>
                  <a:moveTo>
                    <a:pt x="187762" y="1423184"/>
                  </a:moveTo>
                  <a:cubicBezTo>
                    <a:pt x="197927" y="1418496"/>
                    <a:pt x="226561" y="1386527"/>
                    <a:pt x="243126" y="1367388"/>
                  </a:cubicBezTo>
                  <a:cubicBezTo>
                    <a:pt x="240715" y="1405429"/>
                    <a:pt x="220801" y="1438707"/>
                    <a:pt x="191467" y="1458962"/>
                  </a:cubicBezTo>
                  <a:cubicBezTo>
                    <a:pt x="183922" y="1454081"/>
                    <a:pt x="175840" y="1450003"/>
                    <a:pt x="167313" y="1446847"/>
                  </a:cubicBezTo>
                  <a:cubicBezTo>
                    <a:pt x="177448" y="1436742"/>
                    <a:pt x="185499" y="1427872"/>
                    <a:pt x="187762" y="1423184"/>
                  </a:cubicBezTo>
                  <a:close/>
                  <a:moveTo>
                    <a:pt x="191467" y="1465570"/>
                  </a:moveTo>
                  <a:cubicBezTo>
                    <a:pt x="220831" y="1485826"/>
                    <a:pt x="240759" y="1519148"/>
                    <a:pt x="243141" y="1557233"/>
                  </a:cubicBezTo>
                  <a:cubicBezTo>
                    <a:pt x="224344" y="1535787"/>
                    <a:pt x="197465" y="1506290"/>
                    <a:pt x="187881" y="1501453"/>
                  </a:cubicBezTo>
                  <a:cubicBezTo>
                    <a:pt x="185752" y="1496631"/>
                    <a:pt x="177582" y="1487582"/>
                    <a:pt x="167566" y="1477610"/>
                  </a:cubicBezTo>
                  <a:cubicBezTo>
                    <a:pt x="176004" y="1474455"/>
                    <a:pt x="183996" y="1470392"/>
                    <a:pt x="191467" y="1465570"/>
                  </a:cubicBezTo>
                  <a:close/>
                  <a:moveTo>
                    <a:pt x="188268" y="1622004"/>
                  </a:moveTo>
                  <a:cubicBezTo>
                    <a:pt x="187643" y="1612493"/>
                    <a:pt x="184979" y="1603549"/>
                    <a:pt x="180692" y="1595601"/>
                  </a:cubicBezTo>
                  <a:cubicBezTo>
                    <a:pt x="185618" y="1586478"/>
                    <a:pt x="188416" y="1576015"/>
                    <a:pt x="188416" y="1564898"/>
                  </a:cubicBezTo>
                  <a:cubicBezTo>
                    <a:pt x="188416" y="1553781"/>
                    <a:pt x="185618" y="1543318"/>
                    <a:pt x="180692" y="1534195"/>
                  </a:cubicBezTo>
                  <a:cubicBezTo>
                    <a:pt x="184949" y="1526307"/>
                    <a:pt x="187613" y="1517407"/>
                    <a:pt x="188253" y="1507956"/>
                  </a:cubicBezTo>
                  <a:cubicBezTo>
                    <a:pt x="197123" y="1514773"/>
                    <a:pt x="221010" y="1540252"/>
                    <a:pt x="242515" y="1564913"/>
                  </a:cubicBezTo>
                  <a:cubicBezTo>
                    <a:pt x="221084" y="1589857"/>
                    <a:pt x="197153" y="1615514"/>
                    <a:pt x="188268" y="1622004"/>
                  </a:cubicBezTo>
                  <a:close/>
                  <a:moveTo>
                    <a:pt x="177269" y="1589976"/>
                  </a:moveTo>
                  <a:cubicBezTo>
                    <a:pt x="169218" y="1578144"/>
                    <a:pt x="157371" y="1569170"/>
                    <a:pt x="143515" y="1564898"/>
                  </a:cubicBezTo>
                  <a:cubicBezTo>
                    <a:pt x="157371" y="1560627"/>
                    <a:pt x="169218" y="1551652"/>
                    <a:pt x="177269" y="1539820"/>
                  </a:cubicBezTo>
                  <a:cubicBezTo>
                    <a:pt x="180841" y="1547440"/>
                    <a:pt x="182895" y="1555909"/>
                    <a:pt x="182895" y="1564898"/>
                  </a:cubicBezTo>
                  <a:cubicBezTo>
                    <a:pt x="182895" y="1573887"/>
                    <a:pt x="180841" y="1582370"/>
                    <a:pt x="177269" y="1589976"/>
                  </a:cubicBezTo>
                  <a:close/>
                  <a:moveTo>
                    <a:pt x="177269" y="1528569"/>
                  </a:moveTo>
                  <a:cubicBezTo>
                    <a:pt x="172849" y="1522065"/>
                    <a:pt x="167283" y="1516439"/>
                    <a:pt x="160868" y="1511975"/>
                  </a:cubicBezTo>
                  <a:cubicBezTo>
                    <a:pt x="167566" y="1508715"/>
                    <a:pt x="174948" y="1506766"/>
                    <a:pt x="182746" y="1506379"/>
                  </a:cubicBezTo>
                  <a:cubicBezTo>
                    <a:pt x="182374" y="1514296"/>
                    <a:pt x="180454" y="1521783"/>
                    <a:pt x="177269" y="1528569"/>
                  </a:cubicBezTo>
                  <a:close/>
                  <a:moveTo>
                    <a:pt x="174263" y="1534195"/>
                  </a:moveTo>
                  <a:cubicBezTo>
                    <a:pt x="164559" y="1550134"/>
                    <a:pt x="147593" y="1560984"/>
                    <a:pt x="128081" y="1561981"/>
                  </a:cubicBezTo>
                  <a:cubicBezTo>
                    <a:pt x="129049" y="1542127"/>
                    <a:pt x="139735" y="1524878"/>
                    <a:pt x="155392" y="1515026"/>
                  </a:cubicBezTo>
                  <a:cubicBezTo>
                    <a:pt x="163041" y="1519848"/>
                    <a:pt x="169515" y="1526411"/>
                    <a:pt x="174263" y="1534195"/>
                  </a:cubicBezTo>
                  <a:close/>
                  <a:moveTo>
                    <a:pt x="125165" y="1546146"/>
                  </a:moveTo>
                  <a:cubicBezTo>
                    <a:pt x="120923" y="1532126"/>
                    <a:pt x="112082" y="1520145"/>
                    <a:pt x="100414" y="1512004"/>
                  </a:cubicBezTo>
                  <a:cubicBezTo>
                    <a:pt x="107930" y="1508358"/>
                    <a:pt x="116294" y="1506260"/>
                    <a:pt x="125165" y="1506260"/>
                  </a:cubicBezTo>
                  <a:cubicBezTo>
                    <a:pt x="134035" y="1506260"/>
                    <a:pt x="142399" y="1508358"/>
                    <a:pt x="149915" y="1512004"/>
                  </a:cubicBezTo>
                  <a:cubicBezTo>
                    <a:pt x="138246" y="1520130"/>
                    <a:pt x="129391" y="1532126"/>
                    <a:pt x="125165" y="1546146"/>
                  </a:cubicBezTo>
                  <a:close/>
                  <a:moveTo>
                    <a:pt x="106784" y="1564898"/>
                  </a:moveTo>
                  <a:cubicBezTo>
                    <a:pt x="92928" y="1569170"/>
                    <a:pt x="81082" y="1578144"/>
                    <a:pt x="73030" y="1589976"/>
                  </a:cubicBezTo>
                  <a:cubicBezTo>
                    <a:pt x="69458" y="1582356"/>
                    <a:pt x="67404" y="1573887"/>
                    <a:pt x="67404" y="1564898"/>
                  </a:cubicBezTo>
                  <a:cubicBezTo>
                    <a:pt x="67404" y="1555924"/>
                    <a:pt x="69458" y="1547440"/>
                    <a:pt x="73030" y="1539820"/>
                  </a:cubicBezTo>
                  <a:cubicBezTo>
                    <a:pt x="81082" y="1551667"/>
                    <a:pt x="92928" y="1560627"/>
                    <a:pt x="106784" y="1564898"/>
                  </a:cubicBezTo>
                  <a:close/>
                  <a:moveTo>
                    <a:pt x="125165" y="1583665"/>
                  </a:moveTo>
                  <a:cubicBezTo>
                    <a:pt x="129406" y="1597685"/>
                    <a:pt x="138246" y="1609666"/>
                    <a:pt x="149915" y="1617806"/>
                  </a:cubicBezTo>
                  <a:cubicBezTo>
                    <a:pt x="142399" y="1621453"/>
                    <a:pt x="134035" y="1623551"/>
                    <a:pt x="125165" y="1623551"/>
                  </a:cubicBezTo>
                  <a:cubicBezTo>
                    <a:pt x="116294" y="1623551"/>
                    <a:pt x="107930" y="1621453"/>
                    <a:pt x="100414" y="1617806"/>
                  </a:cubicBezTo>
                  <a:cubicBezTo>
                    <a:pt x="112068" y="1609681"/>
                    <a:pt x="120923" y="1597685"/>
                    <a:pt x="125165" y="1583665"/>
                  </a:cubicBezTo>
                  <a:close/>
                  <a:moveTo>
                    <a:pt x="128067" y="1567815"/>
                  </a:moveTo>
                  <a:cubicBezTo>
                    <a:pt x="147608" y="1568812"/>
                    <a:pt x="164574" y="1579677"/>
                    <a:pt x="174278" y="1595572"/>
                  </a:cubicBezTo>
                  <a:cubicBezTo>
                    <a:pt x="169545" y="1603370"/>
                    <a:pt x="163086" y="1609933"/>
                    <a:pt x="155406" y="1614755"/>
                  </a:cubicBezTo>
                  <a:cubicBezTo>
                    <a:pt x="139720" y="1604903"/>
                    <a:pt x="129034" y="1587654"/>
                    <a:pt x="128067" y="1567815"/>
                  </a:cubicBezTo>
                  <a:close/>
                  <a:moveTo>
                    <a:pt x="177299" y="1601197"/>
                  </a:moveTo>
                  <a:cubicBezTo>
                    <a:pt x="180499" y="1607999"/>
                    <a:pt x="182404" y="1615485"/>
                    <a:pt x="182776" y="1623388"/>
                  </a:cubicBezTo>
                  <a:cubicBezTo>
                    <a:pt x="174977" y="1623001"/>
                    <a:pt x="167595" y="1621036"/>
                    <a:pt x="160913" y="1617792"/>
                  </a:cubicBezTo>
                  <a:cubicBezTo>
                    <a:pt x="167327" y="1613342"/>
                    <a:pt x="172894" y="1607701"/>
                    <a:pt x="177299" y="1601197"/>
                  </a:cubicBezTo>
                  <a:close/>
                  <a:moveTo>
                    <a:pt x="187762" y="1628477"/>
                  </a:moveTo>
                  <a:cubicBezTo>
                    <a:pt x="197927" y="1623789"/>
                    <a:pt x="226561" y="1591821"/>
                    <a:pt x="243126" y="1572682"/>
                  </a:cubicBezTo>
                  <a:cubicBezTo>
                    <a:pt x="240715" y="1610722"/>
                    <a:pt x="220801" y="1644000"/>
                    <a:pt x="191467" y="1664256"/>
                  </a:cubicBezTo>
                  <a:cubicBezTo>
                    <a:pt x="183922" y="1659374"/>
                    <a:pt x="175840" y="1655296"/>
                    <a:pt x="167313" y="1652141"/>
                  </a:cubicBezTo>
                  <a:cubicBezTo>
                    <a:pt x="177448" y="1642051"/>
                    <a:pt x="185499" y="1633181"/>
                    <a:pt x="187762" y="1628477"/>
                  </a:cubicBezTo>
                  <a:close/>
                  <a:moveTo>
                    <a:pt x="191467" y="1670864"/>
                  </a:moveTo>
                  <a:cubicBezTo>
                    <a:pt x="220831" y="1691134"/>
                    <a:pt x="240759" y="1724442"/>
                    <a:pt x="243141" y="1762527"/>
                  </a:cubicBezTo>
                  <a:cubicBezTo>
                    <a:pt x="224344" y="1741081"/>
                    <a:pt x="197465" y="1711583"/>
                    <a:pt x="187881" y="1706746"/>
                  </a:cubicBezTo>
                  <a:cubicBezTo>
                    <a:pt x="185752" y="1701909"/>
                    <a:pt x="177582" y="1692875"/>
                    <a:pt x="167566" y="1682904"/>
                  </a:cubicBezTo>
                  <a:cubicBezTo>
                    <a:pt x="176004" y="1679763"/>
                    <a:pt x="183996" y="1675686"/>
                    <a:pt x="191467" y="1670864"/>
                  </a:cubicBezTo>
                  <a:close/>
                  <a:moveTo>
                    <a:pt x="188268" y="1827297"/>
                  </a:moveTo>
                  <a:cubicBezTo>
                    <a:pt x="187643" y="1817787"/>
                    <a:pt x="184979" y="1808842"/>
                    <a:pt x="180692" y="1800895"/>
                  </a:cubicBezTo>
                  <a:cubicBezTo>
                    <a:pt x="185618" y="1791772"/>
                    <a:pt x="188416" y="1781309"/>
                    <a:pt x="188416" y="1770191"/>
                  </a:cubicBezTo>
                  <a:cubicBezTo>
                    <a:pt x="188416" y="1759074"/>
                    <a:pt x="185618" y="1748611"/>
                    <a:pt x="180692" y="1739488"/>
                  </a:cubicBezTo>
                  <a:cubicBezTo>
                    <a:pt x="184949" y="1731600"/>
                    <a:pt x="187613" y="1722701"/>
                    <a:pt x="188253" y="1713250"/>
                  </a:cubicBezTo>
                  <a:cubicBezTo>
                    <a:pt x="197123" y="1720066"/>
                    <a:pt x="221010" y="1745546"/>
                    <a:pt x="242515" y="1770206"/>
                  </a:cubicBezTo>
                  <a:cubicBezTo>
                    <a:pt x="221084" y="1795150"/>
                    <a:pt x="197153" y="1820808"/>
                    <a:pt x="188268" y="1827297"/>
                  </a:cubicBezTo>
                  <a:close/>
                  <a:moveTo>
                    <a:pt x="177269" y="1795269"/>
                  </a:moveTo>
                  <a:cubicBezTo>
                    <a:pt x="169218" y="1783437"/>
                    <a:pt x="157371" y="1774463"/>
                    <a:pt x="143515" y="1770191"/>
                  </a:cubicBezTo>
                  <a:cubicBezTo>
                    <a:pt x="157371" y="1765920"/>
                    <a:pt x="169218" y="1756946"/>
                    <a:pt x="177269" y="1745114"/>
                  </a:cubicBezTo>
                  <a:cubicBezTo>
                    <a:pt x="180841" y="1752734"/>
                    <a:pt x="182895" y="1761202"/>
                    <a:pt x="182895" y="1770191"/>
                  </a:cubicBezTo>
                  <a:cubicBezTo>
                    <a:pt x="182895" y="1779181"/>
                    <a:pt x="180841" y="1787664"/>
                    <a:pt x="177269" y="1795269"/>
                  </a:cubicBezTo>
                  <a:close/>
                  <a:moveTo>
                    <a:pt x="177269" y="1733878"/>
                  </a:moveTo>
                  <a:cubicBezTo>
                    <a:pt x="172849" y="1727374"/>
                    <a:pt x="167283" y="1721748"/>
                    <a:pt x="160868" y="1717283"/>
                  </a:cubicBezTo>
                  <a:cubicBezTo>
                    <a:pt x="167566" y="1714024"/>
                    <a:pt x="174948" y="1712074"/>
                    <a:pt x="182746" y="1711702"/>
                  </a:cubicBezTo>
                  <a:cubicBezTo>
                    <a:pt x="182374" y="1719590"/>
                    <a:pt x="180454" y="1727076"/>
                    <a:pt x="177269" y="1733878"/>
                  </a:cubicBezTo>
                  <a:close/>
                  <a:moveTo>
                    <a:pt x="174263" y="1739503"/>
                  </a:moveTo>
                  <a:cubicBezTo>
                    <a:pt x="164559" y="1755443"/>
                    <a:pt x="147593" y="1766292"/>
                    <a:pt x="128081" y="1767289"/>
                  </a:cubicBezTo>
                  <a:cubicBezTo>
                    <a:pt x="129049" y="1747436"/>
                    <a:pt x="139735" y="1730187"/>
                    <a:pt x="155392" y="1720334"/>
                  </a:cubicBezTo>
                  <a:cubicBezTo>
                    <a:pt x="163041" y="1725141"/>
                    <a:pt x="169515" y="1731705"/>
                    <a:pt x="174263" y="1739503"/>
                  </a:cubicBezTo>
                  <a:close/>
                  <a:moveTo>
                    <a:pt x="125165" y="1751439"/>
                  </a:moveTo>
                  <a:cubicBezTo>
                    <a:pt x="120923" y="1737419"/>
                    <a:pt x="112082" y="1725439"/>
                    <a:pt x="100414" y="1717298"/>
                  </a:cubicBezTo>
                  <a:cubicBezTo>
                    <a:pt x="107930" y="1713652"/>
                    <a:pt x="116294" y="1711553"/>
                    <a:pt x="125165" y="1711553"/>
                  </a:cubicBezTo>
                  <a:cubicBezTo>
                    <a:pt x="134035" y="1711553"/>
                    <a:pt x="142399" y="1713652"/>
                    <a:pt x="149915" y="1717298"/>
                  </a:cubicBezTo>
                  <a:cubicBezTo>
                    <a:pt x="138246" y="1725439"/>
                    <a:pt x="129391" y="1737419"/>
                    <a:pt x="125165" y="1751439"/>
                  </a:cubicBezTo>
                  <a:close/>
                  <a:moveTo>
                    <a:pt x="106784" y="1770206"/>
                  </a:moveTo>
                  <a:cubicBezTo>
                    <a:pt x="92928" y="1774478"/>
                    <a:pt x="81082" y="1783452"/>
                    <a:pt x="73030" y="1795284"/>
                  </a:cubicBezTo>
                  <a:cubicBezTo>
                    <a:pt x="69458" y="1787664"/>
                    <a:pt x="67404" y="1779196"/>
                    <a:pt x="67404" y="1770206"/>
                  </a:cubicBezTo>
                  <a:cubicBezTo>
                    <a:pt x="67404" y="1761232"/>
                    <a:pt x="69458" y="1752749"/>
                    <a:pt x="73030" y="1745129"/>
                  </a:cubicBezTo>
                  <a:cubicBezTo>
                    <a:pt x="81082" y="1756961"/>
                    <a:pt x="92928" y="1765935"/>
                    <a:pt x="106784" y="1770206"/>
                  </a:cubicBezTo>
                  <a:close/>
                  <a:moveTo>
                    <a:pt x="125165" y="1788974"/>
                  </a:moveTo>
                  <a:cubicBezTo>
                    <a:pt x="129406" y="1802993"/>
                    <a:pt x="138246" y="1814974"/>
                    <a:pt x="149915" y="1823115"/>
                  </a:cubicBezTo>
                  <a:cubicBezTo>
                    <a:pt x="142399" y="1826761"/>
                    <a:pt x="134035" y="1828860"/>
                    <a:pt x="125165" y="1828860"/>
                  </a:cubicBezTo>
                  <a:cubicBezTo>
                    <a:pt x="116294" y="1828860"/>
                    <a:pt x="107930" y="1826761"/>
                    <a:pt x="100414" y="1823115"/>
                  </a:cubicBezTo>
                  <a:cubicBezTo>
                    <a:pt x="112068" y="1814974"/>
                    <a:pt x="120923" y="1802978"/>
                    <a:pt x="125165" y="1788974"/>
                  </a:cubicBezTo>
                  <a:close/>
                  <a:moveTo>
                    <a:pt x="128067" y="1773123"/>
                  </a:moveTo>
                  <a:cubicBezTo>
                    <a:pt x="147608" y="1774121"/>
                    <a:pt x="164574" y="1784985"/>
                    <a:pt x="174278" y="1800880"/>
                  </a:cubicBezTo>
                  <a:cubicBezTo>
                    <a:pt x="169545" y="1808679"/>
                    <a:pt x="163086" y="1815242"/>
                    <a:pt x="155406" y="1820064"/>
                  </a:cubicBezTo>
                  <a:cubicBezTo>
                    <a:pt x="139720" y="1810197"/>
                    <a:pt x="129034" y="1792962"/>
                    <a:pt x="128067" y="1773123"/>
                  </a:cubicBezTo>
                  <a:close/>
                  <a:moveTo>
                    <a:pt x="177299" y="1806491"/>
                  </a:moveTo>
                  <a:cubicBezTo>
                    <a:pt x="180499" y="1813292"/>
                    <a:pt x="182404" y="1820778"/>
                    <a:pt x="182776" y="1828681"/>
                  </a:cubicBezTo>
                  <a:cubicBezTo>
                    <a:pt x="174977" y="1828294"/>
                    <a:pt x="167595" y="1826329"/>
                    <a:pt x="160913" y="1823085"/>
                  </a:cubicBezTo>
                  <a:cubicBezTo>
                    <a:pt x="167327" y="1818635"/>
                    <a:pt x="172894" y="1812994"/>
                    <a:pt x="177299" y="1806491"/>
                  </a:cubicBezTo>
                  <a:close/>
                  <a:moveTo>
                    <a:pt x="187762" y="1833771"/>
                  </a:moveTo>
                  <a:cubicBezTo>
                    <a:pt x="197927" y="1829083"/>
                    <a:pt x="226561" y="1797115"/>
                    <a:pt x="243126" y="1777975"/>
                  </a:cubicBezTo>
                  <a:cubicBezTo>
                    <a:pt x="240715" y="1816016"/>
                    <a:pt x="220801" y="1849294"/>
                    <a:pt x="191467" y="1869549"/>
                  </a:cubicBezTo>
                  <a:cubicBezTo>
                    <a:pt x="183922" y="1864667"/>
                    <a:pt x="175840" y="1860575"/>
                    <a:pt x="167313" y="1857435"/>
                  </a:cubicBezTo>
                  <a:cubicBezTo>
                    <a:pt x="177448" y="1847344"/>
                    <a:pt x="185499" y="1838474"/>
                    <a:pt x="187762" y="1833771"/>
                  </a:cubicBezTo>
                  <a:close/>
                  <a:moveTo>
                    <a:pt x="191467" y="1876157"/>
                  </a:moveTo>
                  <a:cubicBezTo>
                    <a:pt x="220831" y="1896413"/>
                    <a:pt x="240759" y="1929735"/>
                    <a:pt x="243141" y="1967820"/>
                  </a:cubicBezTo>
                  <a:cubicBezTo>
                    <a:pt x="224344" y="1946374"/>
                    <a:pt x="197465" y="1916877"/>
                    <a:pt x="187881" y="1912040"/>
                  </a:cubicBezTo>
                  <a:cubicBezTo>
                    <a:pt x="185752" y="1907218"/>
                    <a:pt x="177582" y="1898169"/>
                    <a:pt x="167566" y="1888197"/>
                  </a:cubicBezTo>
                  <a:cubicBezTo>
                    <a:pt x="176004" y="1885057"/>
                    <a:pt x="183996" y="1880994"/>
                    <a:pt x="191467" y="1876157"/>
                  </a:cubicBezTo>
                  <a:close/>
                  <a:moveTo>
                    <a:pt x="188268" y="2032605"/>
                  </a:moveTo>
                  <a:cubicBezTo>
                    <a:pt x="187643" y="2023095"/>
                    <a:pt x="184979" y="2014151"/>
                    <a:pt x="180692" y="2006203"/>
                  </a:cubicBezTo>
                  <a:cubicBezTo>
                    <a:pt x="185618" y="1997080"/>
                    <a:pt x="188416" y="1986618"/>
                    <a:pt x="188416" y="1975500"/>
                  </a:cubicBezTo>
                  <a:cubicBezTo>
                    <a:pt x="188416" y="1964382"/>
                    <a:pt x="185618" y="1953920"/>
                    <a:pt x="180692" y="1944797"/>
                  </a:cubicBezTo>
                  <a:cubicBezTo>
                    <a:pt x="184949" y="1936909"/>
                    <a:pt x="187613" y="1928009"/>
                    <a:pt x="188253" y="1918558"/>
                  </a:cubicBezTo>
                  <a:cubicBezTo>
                    <a:pt x="197123" y="1925375"/>
                    <a:pt x="221010" y="1950854"/>
                    <a:pt x="242515" y="1975515"/>
                  </a:cubicBezTo>
                  <a:cubicBezTo>
                    <a:pt x="221084" y="2000443"/>
                    <a:pt x="197153" y="2026101"/>
                    <a:pt x="188268" y="2032605"/>
                  </a:cubicBezTo>
                  <a:close/>
                  <a:moveTo>
                    <a:pt x="177269" y="2000577"/>
                  </a:moveTo>
                  <a:cubicBezTo>
                    <a:pt x="169218" y="1988746"/>
                    <a:pt x="157371" y="1979771"/>
                    <a:pt x="143515" y="1975500"/>
                  </a:cubicBezTo>
                  <a:cubicBezTo>
                    <a:pt x="157371" y="1971229"/>
                    <a:pt x="169218" y="1962254"/>
                    <a:pt x="177269" y="1950422"/>
                  </a:cubicBezTo>
                  <a:cubicBezTo>
                    <a:pt x="180841" y="1958042"/>
                    <a:pt x="182895" y="1966511"/>
                    <a:pt x="182895" y="1975500"/>
                  </a:cubicBezTo>
                  <a:cubicBezTo>
                    <a:pt x="182895" y="1984489"/>
                    <a:pt x="180841" y="1992958"/>
                    <a:pt x="177269" y="2000577"/>
                  </a:cubicBezTo>
                  <a:close/>
                  <a:moveTo>
                    <a:pt x="177269" y="1939171"/>
                  </a:moveTo>
                  <a:cubicBezTo>
                    <a:pt x="172849" y="1932667"/>
                    <a:pt x="167283" y="1927042"/>
                    <a:pt x="160868" y="1922577"/>
                  </a:cubicBezTo>
                  <a:cubicBezTo>
                    <a:pt x="167566" y="1919317"/>
                    <a:pt x="174948" y="1917368"/>
                    <a:pt x="182746" y="1916996"/>
                  </a:cubicBezTo>
                  <a:cubicBezTo>
                    <a:pt x="182374" y="1924884"/>
                    <a:pt x="180454" y="1932384"/>
                    <a:pt x="177269" y="1939171"/>
                  </a:cubicBezTo>
                  <a:close/>
                  <a:moveTo>
                    <a:pt x="174263" y="1944797"/>
                  </a:moveTo>
                  <a:cubicBezTo>
                    <a:pt x="164559" y="1960736"/>
                    <a:pt x="147593" y="1971586"/>
                    <a:pt x="128081" y="1972583"/>
                  </a:cubicBezTo>
                  <a:cubicBezTo>
                    <a:pt x="129049" y="1952729"/>
                    <a:pt x="139735" y="1935480"/>
                    <a:pt x="155392" y="1925628"/>
                  </a:cubicBezTo>
                  <a:cubicBezTo>
                    <a:pt x="163041" y="1930435"/>
                    <a:pt x="169515" y="1936998"/>
                    <a:pt x="174263" y="1944797"/>
                  </a:cubicBezTo>
                  <a:close/>
                  <a:moveTo>
                    <a:pt x="125165" y="1956733"/>
                  </a:moveTo>
                  <a:cubicBezTo>
                    <a:pt x="120923" y="1942713"/>
                    <a:pt x="112082" y="1930733"/>
                    <a:pt x="100414" y="1922592"/>
                  </a:cubicBezTo>
                  <a:cubicBezTo>
                    <a:pt x="107930" y="1918945"/>
                    <a:pt x="116294" y="1916847"/>
                    <a:pt x="125165" y="1916847"/>
                  </a:cubicBezTo>
                  <a:cubicBezTo>
                    <a:pt x="134035" y="1916847"/>
                    <a:pt x="142399" y="1918945"/>
                    <a:pt x="149915" y="1922592"/>
                  </a:cubicBezTo>
                  <a:cubicBezTo>
                    <a:pt x="138246" y="1930733"/>
                    <a:pt x="129391" y="1942713"/>
                    <a:pt x="125165" y="1956733"/>
                  </a:cubicBezTo>
                  <a:close/>
                  <a:moveTo>
                    <a:pt x="106784" y="1975500"/>
                  </a:moveTo>
                  <a:cubicBezTo>
                    <a:pt x="92928" y="1979771"/>
                    <a:pt x="81082" y="1988746"/>
                    <a:pt x="73030" y="2000577"/>
                  </a:cubicBezTo>
                  <a:cubicBezTo>
                    <a:pt x="69458" y="1992958"/>
                    <a:pt x="67404" y="1984489"/>
                    <a:pt x="67404" y="1975500"/>
                  </a:cubicBezTo>
                  <a:cubicBezTo>
                    <a:pt x="67404" y="1966526"/>
                    <a:pt x="69458" y="1958042"/>
                    <a:pt x="73030" y="1950422"/>
                  </a:cubicBezTo>
                  <a:cubicBezTo>
                    <a:pt x="81082" y="1962254"/>
                    <a:pt x="92928" y="1971229"/>
                    <a:pt x="106784" y="1975500"/>
                  </a:cubicBezTo>
                  <a:close/>
                  <a:moveTo>
                    <a:pt x="125165" y="1994267"/>
                  </a:moveTo>
                  <a:cubicBezTo>
                    <a:pt x="129406" y="2008287"/>
                    <a:pt x="138246" y="2020267"/>
                    <a:pt x="149915" y="2028408"/>
                  </a:cubicBezTo>
                  <a:cubicBezTo>
                    <a:pt x="142399" y="2032054"/>
                    <a:pt x="134035" y="2034153"/>
                    <a:pt x="125165" y="2034153"/>
                  </a:cubicBezTo>
                  <a:cubicBezTo>
                    <a:pt x="116294" y="2034153"/>
                    <a:pt x="107930" y="2032054"/>
                    <a:pt x="100414" y="2028408"/>
                  </a:cubicBezTo>
                  <a:cubicBezTo>
                    <a:pt x="112068" y="2020267"/>
                    <a:pt x="120923" y="2008287"/>
                    <a:pt x="125165" y="1994267"/>
                  </a:cubicBezTo>
                  <a:close/>
                  <a:moveTo>
                    <a:pt x="128067" y="1978417"/>
                  </a:moveTo>
                  <a:cubicBezTo>
                    <a:pt x="147608" y="1979414"/>
                    <a:pt x="164574" y="1990279"/>
                    <a:pt x="174278" y="2006173"/>
                  </a:cubicBezTo>
                  <a:cubicBezTo>
                    <a:pt x="169545" y="2013972"/>
                    <a:pt x="163086" y="2020535"/>
                    <a:pt x="155406" y="2025357"/>
                  </a:cubicBezTo>
                  <a:cubicBezTo>
                    <a:pt x="139720" y="2015490"/>
                    <a:pt x="129034" y="1998256"/>
                    <a:pt x="128067" y="1978417"/>
                  </a:cubicBezTo>
                  <a:close/>
                  <a:moveTo>
                    <a:pt x="177299" y="2011799"/>
                  </a:moveTo>
                  <a:cubicBezTo>
                    <a:pt x="180499" y="2018601"/>
                    <a:pt x="182404" y="2026087"/>
                    <a:pt x="182776" y="2033989"/>
                  </a:cubicBezTo>
                  <a:cubicBezTo>
                    <a:pt x="174977" y="2033602"/>
                    <a:pt x="167595" y="2031638"/>
                    <a:pt x="160913" y="2028393"/>
                  </a:cubicBezTo>
                  <a:cubicBezTo>
                    <a:pt x="167327" y="2023928"/>
                    <a:pt x="172894" y="2018288"/>
                    <a:pt x="177299" y="2011799"/>
                  </a:cubicBezTo>
                  <a:close/>
                  <a:moveTo>
                    <a:pt x="187762" y="2039079"/>
                  </a:moveTo>
                  <a:cubicBezTo>
                    <a:pt x="197927" y="2034391"/>
                    <a:pt x="226561" y="2002423"/>
                    <a:pt x="243126" y="1983284"/>
                  </a:cubicBezTo>
                  <a:cubicBezTo>
                    <a:pt x="240715" y="2021324"/>
                    <a:pt x="220801" y="2054602"/>
                    <a:pt x="191467" y="2074857"/>
                  </a:cubicBezTo>
                  <a:cubicBezTo>
                    <a:pt x="183922" y="2069976"/>
                    <a:pt x="175840" y="2065898"/>
                    <a:pt x="167313" y="2062743"/>
                  </a:cubicBezTo>
                  <a:cubicBezTo>
                    <a:pt x="177448" y="2052637"/>
                    <a:pt x="185499" y="2043767"/>
                    <a:pt x="187762" y="2039079"/>
                  </a:cubicBezTo>
                  <a:close/>
                  <a:moveTo>
                    <a:pt x="191467" y="2081451"/>
                  </a:moveTo>
                  <a:cubicBezTo>
                    <a:pt x="220831" y="2101721"/>
                    <a:pt x="240759" y="2135029"/>
                    <a:pt x="243141" y="2173114"/>
                  </a:cubicBezTo>
                  <a:cubicBezTo>
                    <a:pt x="224344" y="2151668"/>
                    <a:pt x="197465" y="2122170"/>
                    <a:pt x="187881" y="2117333"/>
                  </a:cubicBezTo>
                  <a:cubicBezTo>
                    <a:pt x="185752" y="2112496"/>
                    <a:pt x="177582" y="2103463"/>
                    <a:pt x="167566" y="2093491"/>
                  </a:cubicBezTo>
                  <a:cubicBezTo>
                    <a:pt x="176004" y="2090351"/>
                    <a:pt x="183996" y="2086288"/>
                    <a:pt x="191467" y="2081451"/>
                  </a:cubicBezTo>
                  <a:close/>
                  <a:moveTo>
                    <a:pt x="188268" y="2237899"/>
                  </a:moveTo>
                  <a:cubicBezTo>
                    <a:pt x="187643" y="2228389"/>
                    <a:pt x="184979" y="2219444"/>
                    <a:pt x="180692" y="2211497"/>
                  </a:cubicBezTo>
                  <a:cubicBezTo>
                    <a:pt x="185618" y="2202374"/>
                    <a:pt x="188416" y="2191911"/>
                    <a:pt x="188416" y="2180794"/>
                  </a:cubicBezTo>
                  <a:cubicBezTo>
                    <a:pt x="188416" y="2169676"/>
                    <a:pt x="185618" y="2159214"/>
                    <a:pt x="180692" y="2150090"/>
                  </a:cubicBezTo>
                  <a:cubicBezTo>
                    <a:pt x="184949" y="2142202"/>
                    <a:pt x="187613" y="2133302"/>
                    <a:pt x="188253" y="2123852"/>
                  </a:cubicBezTo>
                  <a:cubicBezTo>
                    <a:pt x="197123" y="2130668"/>
                    <a:pt x="221010" y="2156148"/>
                    <a:pt x="242515" y="2180809"/>
                  </a:cubicBezTo>
                  <a:cubicBezTo>
                    <a:pt x="221084" y="2205752"/>
                    <a:pt x="197153" y="2231395"/>
                    <a:pt x="188268" y="2237899"/>
                  </a:cubicBezTo>
                  <a:close/>
                  <a:moveTo>
                    <a:pt x="177269" y="2205871"/>
                  </a:moveTo>
                  <a:cubicBezTo>
                    <a:pt x="169218" y="2194039"/>
                    <a:pt x="157371" y="2185065"/>
                    <a:pt x="143515" y="2180794"/>
                  </a:cubicBezTo>
                  <a:cubicBezTo>
                    <a:pt x="157371" y="2176522"/>
                    <a:pt x="169218" y="2167548"/>
                    <a:pt x="177269" y="2155716"/>
                  </a:cubicBezTo>
                  <a:cubicBezTo>
                    <a:pt x="180841" y="2163336"/>
                    <a:pt x="182895" y="2171804"/>
                    <a:pt x="182895" y="2180794"/>
                  </a:cubicBezTo>
                  <a:cubicBezTo>
                    <a:pt x="182895" y="2189783"/>
                    <a:pt x="180841" y="2198251"/>
                    <a:pt x="177269" y="2205871"/>
                  </a:cubicBezTo>
                  <a:close/>
                  <a:moveTo>
                    <a:pt x="177269" y="2144464"/>
                  </a:moveTo>
                  <a:cubicBezTo>
                    <a:pt x="172849" y="2137961"/>
                    <a:pt x="167283" y="2132335"/>
                    <a:pt x="160868" y="2127870"/>
                  </a:cubicBezTo>
                  <a:cubicBezTo>
                    <a:pt x="167566" y="2124611"/>
                    <a:pt x="174948" y="2122661"/>
                    <a:pt x="182746" y="2122289"/>
                  </a:cubicBezTo>
                  <a:cubicBezTo>
                    <a:pt x="182374" y="2130192"/>
                    <a:pt x="180454" y="2137678"/>
                    <a:pt x="177269" y="2144464"/>
                  </a:cubicBezTo>
                  <a:close/>
                  <a:moveTo>
                    <a:pt x="174263" y="2150090"/>
                  </a:moveTo>
                  <a:cubicBezTo>
                    <a:pt x="164559" y="2166030"/>
                    <a:pt x="147593" y="2176879"/>
                    <a:pt x="128081" y="2177877"/>
                  </a:cubicBezTo>
                  <a:cubicBezTo>
                    <a:pt x="129049" y="2158023"/>
                    <a:pt x="139735" y="2140774"/>
                    <a:pt x="155392" y="2130921"/>
                  </a:cubicBezTo>
                  <a:cubicBezTo>
                    <a:pt x="163041" y="2135728"/>
                    <a:pt x="169515" y="2142306"/>
                    <a:pt x="174263" y="2150090"/>
                  </a:cubicBezTo>
                  <a:close/>
                  <a:moveTo>
                    <a:pt x="125165" y="2162026"/>
                  </a:moveTo>
                  <a:cubicBezTo>
                    <a:pt x="120923" y="2148007"/>
                    <a:pt x="112082" y="2136026"/>
                    <a:pt x="100414" y="2127885"/>
                  </a:cubicBezTo>
                  <a:cubicBezTo>
                    <a:pt x="107930" y="2124239"/>
                    <a:pt x="116294" y="2122140"/>
                    <a:pt x="125165" y="2122140"/>
                  </a:cubicBezTo>
                  <a:cubicBezTo>
                    <a:pt x="134035" y="2122140"/>
                    <a:pt x="142399" y="2124239"/>
                    <a:pt x="149915" y="2127885"/>
                  </a:cubicBezTo>
                  <a:cubicBezTo>
                    <a:pt x="138246" y="2136026"/>
                    <a:pt x="129391" y="2148007"/>
                    <a:pt x="125165" y="2162026"/>
                  </a:cubicBezTo>
                  <a:close/>
                  <a:moveTo>
                    <a:pt x="106784" y="2180794"/>
                  </a:moveTo>
                  <a:cubicBezTo>
                    <a:pt x="92928" y="2185065"/>
                    <a:pt x="81082" y="2194039"/>
                    <a:pt x="73030" y="2205871"/>
                  </a:cubicBezTo>
                  <a:cubicBezTo>
                    <a:pt x="69458" y="2198251"/>
                    <a:pt x="67404" y="2189783"/>
                    <a:pt x="67404" y="2180794"/>
                  </a:cubicBezTo>
                  <a:cubicBezTo>
                    <a:pt x="67404" y="2171819"/>
                    <a:pt x="69458" y="2163336"/>
                    <a:pt x="73030" y="2155716"/>
                  </a:cubicBezTo>
                  <a:cubicBezTo>
                    <a:pt x="81082" y="2167563"/>
                    <a:pt x="92928" y="2176522"/>
                    <a:pt x="106784" y="2180794"/>
                  </a:cubicBezTo>
                  <a:close/>
                  <a:moveTo>
                    <a:pt x="125165" y="2199561"/>
                  </a:moveTo>
                  <a:cubicBezTo>
                    <a:pt x="129406" y="2213580"/>
                    <a:pt x="138246" y="2225561"/>
                    <a:pt x="149915" y="2233702"/>
                  </a:cubicBezTo>
                  <a:cubicBezTo>
                    <a:pt x="142399" y="2237348"/>
                    <a:pt x="134035" y="2239447"/>
                    <a:pt x="125165" y="2239447"/>
                  </a:cubicBezTo>
                  <a:cubicBezTo>
                    <a:pt x="116294" y="2239447"/>
                    <a:pt x="107930" y="2237348"/>
                    <a:pt x="100414" y="2233702"/>
                  </a:cubicBezTo>
                  <a:cubicBezTo>
                    <a:pt x="112068" y="2225561"/>
                    <a:pt x="120923" y="2213580"/>
                    <a:pt x="125165" y="2199561"/>
                  </a:cubicBezTo>
                  <a:close/>
                  <a:moveTo>
                    <a:pt x="128067" y="2183711"/>
                  </a:moveTo>
                  <a:cubicBezTo>
                    <a:pt x="147608" y="2184708"/>
                    <a:pt x="164574" y="2195572"/>
                    <a:pt x="174278" y="2211467"/>
                  </a:cubicBezTo>
                  <a:cubicBezTo>
                    <a:pt x="169545" y="2219265"/>
                    <a:pt x="163086" y="2225829"/>
                    <a:pt x="155406" y="2230651"/>
                  </a:cubicBezTo>
                  <a:cubicBezTo>
                    <a:pt x="139720" y="2220784"/>
                    <a:pt x="129034" y="2203549"/>
                    <a:pt x="128067" y="2183711"/>
                  </a:cubicBezTo>
                  <a:close/>
                  <a:moveTo>
                    <a:pt x="177299" y="2217093"/>
                  </a:moveTo>
                  <a:cubicBezTo>
                    <a:pt x="180499" y="2223894"/>
                    <a:pt x="182404" y="2231380"/>
                    <a:pt x="182776" y="2239283"/>
                  </a:cubicBezTo>
                  <a:cubicBezTo>
                    <a:pt x="174977" y="2238896"/>
                    <a:pt x="167595" y="2236932"/>
                    <a:pt x="160913" y="2233687"/>
                  </a:cubicBezTo>
                  <a:cubicBezTo>
                    <a:pt x="167327" y="2229222"/>
                    <a:pt x="172894" y="2223597"/>
                    <a:pt x="177299" y="2217093"/>
                  </a:cubicBezTo>
                  <a:close/>
                  <a:moveTo>
                    <a:pt x="187762" y="2244373"/>
                  </a:moveTo>
                  <a:cubicBezTo>
                    <a:pt x="197927" y="2239685"/>
                    <a:pt x="226561" y="2207716"/>
                    <a:pt x="243126" y="2188577"/>
                  </a:cubicBezTo>
                  <a:cubicBezTo>
                    <a:pt x="240715" y="2226618"/>
                    <a:pt x="220801" y="2259896"/>
                    <a:pt x="191467" y="2280151"/>
                  </a:cubicBezTo>
                  <a:cubicBezTo>
                    <a:pt x="183922" y="2275270"/>
                    <a:pt x="175840" y="2271192"/>
                    <a:pt x="167313" y="2268036"/>
                  </a:cubicBezTo>
                  <a:cubicBezTo>
                    <a:pt x="177448" y="2257931"/>
                    <a:pt x="185499" y="2249061"/>
                    <a:pt x="187762" y="2244373"/>
                  </a:cubicBezTo>
                  <a:close/>
                  <a:moveTo>
                    <a:pt x="191467" y="2286759"/>
                  </a:moveTo>
                  <a:cubicBezTo>
                    <a:pt x="220831" y="2307029"/>
                    <a:pt x="240759" y="2340337"/>
                    <a:pt x="243141" y="2378423"/>
                  </a:cubicBezTo>
                  <a:cubicBezTo>
                    <a:pt x="224344" y="2356976"/>
                    <a:pt x="197465" y="2327478"/>
                    <a:pt x="187881" y="2322641"/>
                  </a:cubicBezTo>
                  <a:cubicBezTo>
                    <a:pt x="185752" y="2317819"/>
                    <a:pt x="177582" y="2308771"/>
                    <a:pt x="167566" y="2298799"/>
                  </a:cubicBezTo>
                  <a:cubicBezTo>
                    <a:pt x="176004" y="2295644"/>
                    <a:pt x="183996" y="2291581"/>
                    <a:pt x="191467" y="2286759"/>
                  </a:cubicBezTo>
                  <a:close/>
                  <a:moveTo>
                    <a:pt x="188268" y="2443192"/>
                  </a:moveTo>
                  <a:cubicBezTo>
                    <a:pt x="187643" y="2433682"/>
                    <a:pt x="184979" y="2424738"/>
                    <a:pt x="180692" y="2416790"/>
                  </a:cubicBezTo>
                  <a:cubicBezTo>
                    <a:pt x="185618" y="2407667"/>
                    <a:pt x="188416" y="2397204"/>
                    <a:pt x="188416" y="2386087"/>
                  </a:cubicBezTo>
                  <a:cubicBezTo>
                    <a:pt x="188416" y="2374970"/>
                    <a:pt x="185618" y="2364507"/>
                    <a:pt x="180692" y="2355384"/>
                  </a:cubicBezTo>
                  <a:cubicBezTo>
                    <a:pt x="184949" y="2347496"/>
                    <a:pt x="187613" y="2338596"/>
                    <a:pt x="188253" y="2329145"/>
                  </a:cubicBezTo>
                  <a:cubicBezTo>
                    <a:pt x="197123" y="2335962"/>
                    <a:pt x="221010" y="2361441"/>
                    <a:pt x="242515" y="2386102"/>
                  </a:cubicBezTo>
                  <a:cubicBezTo>
                    <a:pt x="221084" y="2411046"/>
                    <a:pt x="197153" y="2436703"/>
                    <a:pt x="188268" y="2443192"/>
                  </a:cubicBezTo>
                  <a:close/>
                  <a:moveTo>
                    <a:pt x="177269" y="2411165"/>
                  </a:moveTo>
                  <a:cubicBezTo>
                    <a:pt x="169218" y="2399333"/>
                    <a:pt x="157371" y="2390358"/>
                    <a:pt x="143515" y="2386087"/>
                  </a:cubicBezTo>
                  <a:cubicBezTo>
                    <a:pt x="157371" y="2381815"/>
                    <a:pt x="169218" y="2372841"/>
                    <a:pt x="177269" y="2361009"/>
                  </a:cubicBezTo>
                  <a:cubicBezTo>
                    <a:pt x="180841" y="2368630"/>
                    <a:pt x="182895" y="2377098"/>
                    <a:pt x="182895" y="2386087"/>
                  </a:cubicBezTo>
                  <a:cubicBezTo>
                    <a:pt x="182895" y="2395076"/>
                    <a:pt x="180841" y="2403559"/>
                    <a:pt x="177269" y="2411165"/>
                  </a:cubicBezTo>
                  <a:close/>
                  <a:moveTo>
                    <a:pt x="177269" y="2349758"/>
                  </a:moveTo>
                  <a:cubicBezTo>
                    <a:pt x="172849" y="2343254"/>
                    <a:pt x="167283" y="2337629"/>
                    <a:pt x="160868" y="2333164"/>
                  </a:cubicBezTo>
                  <a:cubicBezTo>
                    <a:pt x="167566" y="2329904"/>
                    <a:pt x="174948" y="2327955"/>
                    <a:pt x="182746" y="2327568"/>
                  </a:cubicBezTo>
                  <a:cubicBezTo>
                    <a:pt x="182374" y="2335485"/>
                    <a:pt x="180454" y="2342972"/>
                    <a:pt x="177269" y="2349758"/>
                  </a:cubicBezTo>
                  <a:close/>
                  <a:moveTo>
                    <a:pt x="174263" y="2355384"/>
                  </a:moveTo>
                  <a:cubicBezTo>
                    <a:pt x="164559" y="2371323"/>
                    <a:pt x="147593" y="2382173"/>
                    <a:pt x="128081" y="2383170"/>
                  </a:cubicBezTo>
                  <a:cubicBezTo>
                    <a:pt x="129049" y="2363316"/>
                    <a:pt x="139735" y="2346067"/>
                    <a:pt x="155392" y="2336215"/>
                  </a:cubicBezTo>
                  <a:cubicBezTo>
                    <a:pt x="163041" y="2341037"/>
                    <a:pt x="169515" y="2347600"/>
                    <a:pt x="174263" y="2355384"/>
                  </a:cubicBezTo>
                  <a:close/>
                  <a:moveTo>
                    <a:pt x="125165" y="2367335"/>
                  </a:moveTo>
                  <a:cubicBezTo>
                    <a:pt x="120923" y="2353315"/>
                    <a:pt x="112082" y="2341334"/>
                    <a:pt x="100414" y="2333193"/>
                  </a:cubicBezTo>
                  <a:cubicBezTo>
                    <a:pt x="107930" y="2329547"/>
                    <a:pt x="116294" y="2327449"/>
                    <a:pt x="125165" y="2327449"/>
                  </a:cubicBezTo>
                  <a:cubicBezTo>
                    <a:pt x="134035" y="2327449"/>
                    <a:pt x="142399" y="2329547"/>
                    <a:pt x="149915" y="2333193"/>
                  </a:cubicBezTo>
                  <a:cubicBezTo>
                    <a:pt x="138246" y="2341319"/>
                    <a:pt x="129391" y="2353315"/>
                    <a:pt x="125165" y="2367335"/>
                  </a:cubicBezTo>
                  <a:close/>
                  <a:moveTo>
                    <a:pt x="106784" y="2386102"/>
                  </a:moveTo>
                  <a:cubicBezTo>
                    <a:pt x="92928" y="2390373"/>
                    <a:pt x="81082" y="2399347"/>
                    <a:pt x="73030" y="2411180"/>
                  </a:cubicBezTo>
                  <a:cubicBezTo>
                    <a:pt x="69458" y="2403559"/>
                    <a:pt x="67404" y="2395091"/>
                    <a:pt x="67404" y="2386102"/>
                  </a:cubicBezTo>
                  <a:cubicBezTo>
                    <a:pt x="67404" y="2377128"/>
                    <a:pt x="69458" y="2368644"/>
                    <a:pt x="73030" y="2361024"/>
                  </a:cubicBezTo>
                  <a:cubicBezTo>
                    <a:pt x="81082" y="2372856"/>
                    <a:pt x="92943" y="2381830"/>
                    <a:pt x="106784" y="2386102"/>
                  </a:cubicBezTo>
                  <a:close/>
                  <a:moveTo>
                    <a:pt x="125165" y="2404854"/>
                  </a:moveTo>
                  <a:cubicBezTo>
                    <a:pt x="129406" y="2418874"/>
                    <a:pt x="138246" y="2430855"/>
                    <a:pt x="149915" y="2438996"/>
                  </a:cubicBezTo>
                  <a:cubicBezTo>
                    <a:pt x="142399" y="2442642"/>
                    <a:pt x="134035" y="2444740"/>
                    <a:pt x="125165" y="2444740"/>
                  </a:cubicBezTo>
                  <a:cubicBezTo>
                    <a:pt x="116294" y="2444740"/>
                    <a:pt x="107930" y="2442642"/>
                    <a:pt x="100414" y="2438996"/>
                  </a:cubicBezTo>
                  <a:cubicBezTo>
                    <a:pt x="112068" y="2430855"/>
                    <a:pt x="120923" y="2418874"/>
                    <a:pt x="125165" y="2404854"/>
                  </a:cubicBezTo>
                  <a:close/>
                  <a:moveTo>
                    <a:pt x="128067" y="2389019"/>
                  </a:moveTo>
                  <a:cubicBezTo>
                    <a:pt x="147608" y="2390016"/>
                    <a:pt x="164574" y="2400880"/>
                    <a:pt x="174278" y="2416775"/>
                  </a:cubicBezTo>
                  <a:cubicBezTo>
                    <a:pt x="169545" y="2424574"/>
                    <a:pt x="163086" y="2431137"/>
                    <a:pt x="155406" y="2435959"/>
                  </a:cubicBezTo>
                  <a:cubicBezTo>
                    <a:pt x="139720" y="2426092"/>
                    <a:pt x="129034" y="2408843"/>
                    <a:pt x="128067" y="2389019"/>
                  </a:cubicBezTo>
                  <a:close/>
                  <a:moveTo>
                    <a:pt x="177299" y="2422386"/>
                  </a:moveTo>
                  <a:cubicBezTo>
                    <a:pt x="180499" y="2429188"/>
                    <a:pt x="182404" y="2436674"/>
                    <a:pt x="182776" y="2444577"/>
                  </a:cubicBezTo>
                  <a:cubicBezTo>
                    <a:pt x="174977" y="2444190"/>
                    <a:pt x="167595" y="2442225"/>
                    <a:pt x="160913" y="2438981"/>
                  </a:cubicBezTo>
                  <a:cubicBezTo>
                    <a:pt x="167327" y="2434531"/>
                    <a:pt x="172894" y="2428890"/>
                    <a:pt x="177299" y="2422386"/>
                  </a:cubicBezTo>
                  <a:close/>
                  <a:moveTo>
                    <a:pt x="187762" y="2449666"/>
                  </a:moveTo>
                  <a:cubicBezTo>
                    <a:pt x="197927" y="2444978"/>
                    <a:pt x="226561" y="2413010"/>
                    <a:pt x="243126" y="2393871"/>
                  </a:cubicBezTo>
                  <a:cubicBezTo>
                    <a:pt x="240715" y="2431911"/>
                    <a:pt x="220801" y="2465189"/>
                    <a:pt x="191467" y="2485445"/>
                  </a:cubicBezTo>
                  <a:cubicBezTo>
                    <a:pt x="183922" y="2480563"/>
                    <a:pt x="175840" y="2476470"/>
                    <a:pt x="167313" y="2473330"/>
                  </a:cubicBezTo>
                  <a:cubicBezTo>
                    <a:pt x="177448" y="2463240"/>
                    <a:pt x="185499" y="2454369"/>
                    <a:pt x="187762" y="2449666"/>
                  </a:cubicBezTo>
                  <a:close/>
                  <a:moveTo>
                    <a:pt x="191467" y="2492053"/>
                  </a:moveTo>
                  <a:cubicBezTo>
                    <a:pt x="220831" y="2512308"/>
                    <a:pt x="240759" y="2545631"/>
                    <a:pt x="243141" y="2583716"/>
                  </a:cubicBezTo>
                  <a:cubicBezTo>
                    <a:pt x="224344" y="2562270"/>
                    <a:pt x="197465" y="2532772"/>
                    <a:pt x="187881" y="2527935"/>
                  </a:cubicBezTo>
                  <a:cubicBezTo>
                    <a:pt x="185752" y="2523113"/>
                    <a:pt x="177582" y="2514064"/>
                    <a:pt x="167566" y="2504093"/>
                  </a:cubicBezTo>
                  <a:cubicBezTo>
                    <a:pt x="176004" y="2500952"/>
                    <a:pt x="183996" y="2496890"/>
                    <a:pt x="191467" y="2492053"/>
                  </a:cubicBezTo>
                  <a:close/>
                  <a:moveTo>
                    <a:pt x="188268" y="2648486"/>
                  </a:moveTo>
                  <a:cubicBezTo>
                    <a:pt x="187643" y="2638976"/>
                    <a:pt x="184979" y="2630031"/>
                    <a:pt x="180692" y="2622084"/>
                  </a:cubicBezTo>
                  <a:cubicBezTo>
                    <a:pt x="185618" y="2612961"/>
                    <a:pt x="188416" y="2602498"/>
                    <a:pt x="188416" y="2591381"/>
                  </a:cubicBezTo>
                  <a:cubicBezTo>
                    <a:pt x="188416" y="2580263"/>
                    <a:pt x="185618" y="2569801"/>
                    <a:pt x="180692" y="2560677"/>
                  </a:cubicBezTo>
                  <a:cubicBezTo>
                    <a:pt x="184949" y="2552789"/>
                    <a:pt x="187613" y="2543890"/>
                    <a:pt x="188253" y="2534439"/>
                  </a:cubicBezTo>
                  <a:cubicBezTo>
                    <a:pt x="197123" y="2541255"/>
                    <a:pt x="221010" y="2566735"/>
                    <a:pt x="242515" y="2591395"/>
                  </a:cubicBezTo>
                  <a:cubicBezTo>
                    <a:pt x="221084" y="2616339"/>
                    <a:pt x="197153" y="2641997"/>
                    <a:pt x="188268" y="2648486"/>
                  </a:cubicBezTo>
                  <a:close/>
                  <a:moveTo>
                    <a:pt x="177269" y="2616458"/>
                  </a:moveTo>
                  <a:cubicBezTo>
                    <a:pt x="169218" y="2604626"/>
                    <a:pt x="157371" y="2595652"/>
                    <a:pt x="143515" y="2591381"/>
                  </a:cubicBezTo>
                  <a:cubicBezTo>
                    <a:pt x="157371" y="2587109"/>
                    <a:pt x="169218" y="2578135"/>
                    <a:pt x="177269" y="2566303"/>
                  </a:cubicBezTo>
                  <a:cubicBezTo>
                    <a:pt x="180841" y="2573923"/>
                    <a:pt x="182895" y="2582392"/>
                    <a:pt x="182895" y="2591381"/>
                  </a:cubicBezTo>
                  <a:cubicBezTo>
                    <a:pt x="182895" y="2600370"/>
                    <a:pt x="180841" y="2608853"/>
                    <a:pt x="177269" y="2616458"/>
                  </a:cubicBezTo>
                  <a:close/>
                  <a:moveTo>
                    <a:pt x="177269" y="2555052"/>
                  </a:moveTo>
                  <a:cubicBezTo>
                    <a:pt x="172849" y="2548548"/>
                    <a:pt x="167283" y="2542922"/>
                    <a:pt x="160868" y="2538457"/>
                  </a:cubicBezTo>
                  <a:cubicBezTo>
                    <a:pt x="167566" y="2535198"/>
                    <a:pt x="174948" y="2533248"/>
                    <a:pt x="182746" y="2532876"/>
                  </a:cubicBezTo>
                  <a:cubicBezTo>
                    <a:pt x="182374" y="2540779"/>
                    <a:pt x="180454" y="2548265"/>
                    <a:pt x="177269" y="2555052"/>
                  </a:cubicBezTo>
                  <a:close/>
                  <a:moveTo>
                    <a:pt x="174263" y="2560692"/>
                  </a:moveTo>
                  <a:cubicBezTo>
                    <a:pt x="164559" y="2576632"/>
                    <a:pt x="147593" y="2587481"/>
                    <a:pt x="128081" y="2588478"/>
                  </a:cubicBezTo>
                  <a:cubicBezTo>
                    <a:pt x="129049" y="2568625"/>
                    <a:pt x="139735" y="2551375"/>
                    <a:pt x="155392" y="2541523"/>
                  </a:cubicBezTo>
                  <a:cubicBezTo>
                    <a:pt x="163041" y="2546331"/>
                    <a:pt x="169515" y="2552893"/>
                    <a:pt x="174263" y="2560692"/>
                  </a:cubicBezTo>
                  <a:close/>
                  <a:moveTo>
                    <a:pt x="125165" y="2572628"/>
                  </a:moveTo>
                  <a:cubicBezTo>
                    <a:pt x="120923" y="2558609"/>
                    <a:pt x="112082" y="2546628"/>
                    <a:pt x="100414" y="2538487"/>
                  </a:cubicBezTo>
                  <a:cubicBezTo>
                    <a:pt x="107930" y="2534841"/>
                    <a:pt x="116294" y="2532742"/>
                    <a:pt x="125165" y="2532742"/>
                  </a:cubicBezTo>
                  <a:cubicBezTo>
                    <a:pt x="134035" y="2532742"/>
                    <a:pt x="142399" y="2534841"/>
                    <a:pt x="149915" y="2538487"/>
                  </a:cubicBezTo>
                  <a:cubicBezTo>
                    <a:pt x="138246" y="2546628"/>
                    <a:pt x="129391" y="2558609"/>
                    <a:pt x="125165" y="2572628"/>
                  </a:cubicBezTo>
                  <a:close/>
                  <a:moveTo>
                    <a:pt x="106784" y="2591395"/>
                  </a:moveTo>
                  <a:cubicBezTo>
                    <a:pt x="92928" y="2595667"/>
                    <a:pt x="81082" y="2604641"/>
                    <a:pt x="73030" y="2616473"/>
                  </a:cubicBezTo>
                  <a:cubicBezTo>
                    <a:pt x="69458" y="2608853"/>
                    <a:pt x="67404" y="2600385"/>
                    <a:pt x="67404" y="2591395"/>
                  </a:cubicBezTo>
                  <a:cubicBezTo>
                    <a:pt x="67404" y="2582421"/>
                    <a:pt x="69458" y="2573938"/>
                    <a:pt x="73030" y="2566318"/>
                  </a:cubicBezTo>
                  <a:cubicBezTo>
                    <a:pt x="81082" y="2578150"/>
                    <a:pt x="92928" y="2587124"/>
                    <a:pt x="106784" y="2591395"/>
                  </a:cubicBezTo>
                  <a:close/>
                  <a:moveTo>
                    <a:pt x="125165" y="2610162"/>
                  </a:moveTo>
                  <a:cubicBezTo>
                    <a:pt x="129406" y="2624183"/>
                    <a:pt x="138246" y="2636163"/>
                    <a:pt x="149915" y="2644303"/>
                  </a:cubicBezTo>
                  <a:cubicBezTo>
                    <a:pt x="142399" y="2647950"/>
                    <a:pt x="134035" y="2650034"/>
                    <a:pt x="125165" y="2650034"/>
                  </a:cubicBezTo>
                  <a:cubicBezTo>
                    <a:pt x="116294" y="2650034"/>
                    <a:pt x="107930" y="2647936"/>
                    <a:pt x="100414" y="2644303"/>
                  </a:cubicBezTo>
                  <a:cubicBezTo>
                    <a:pt x="112068" y="2636163"/>
                    <a:pt x="120923" y="2624167"/>
                    <a:pt x="125165" y="2610162"/>
                  </a:cubicBezTo>
                  <a:close/>
                  <a:moveTo>
                    <a:pt x="128067" y="2594312"/>
                  </a:moveTo>
                  <a:cubicBezTo>
                    <a:pt x="147608" y="2595309"/>
                    <a:pt x="164574" y="2606174"/>
                    <a:pt x="174278" y="2622069"/>
                  </a:cubicBezTo>
                  <a:cubicBezTo>
                    <a:pt x="169545" y="2629868"/>
                    <a:pt x="163086" y="2636431"/>
                    <a:pt x="155406" y="2641253"/>
                  </a:cubicBezTo>
                  <a:cubicBezTo>
                    <a:pt x="139720" y="2631386"/>
                    <a:pt x="129034" y="2614151"/>
                    <a:pt x="128067" y="2594312"/>
                  </a:cubicBezTo>
                  <a:close/>
                  <a:moveTo>
                    <a:pt x="177299" y="2627679"/>
                  </a:moveTo>
                  <a:cubicBezTo>
                    <a:pt x="180499" y="2634481"/>
                    <a:pt x="182404" y="2641967"/>
                    <a:pt x="182776" y="2649870"/>
                  </a:cubicBezTo>
                  <a:cubicBezTo>
                    <a:pt x="174977" y="2649483"/>
                    <a:pt x="167595" y="2647518"/>
                    <a:pt x="160913" y="2644274"/>
                  </a:cubicBezTo>
                  <a:cubicBezTo>
                    <a:pt x="167327" y="2639824"/>
                    <a:pt x="172894" y="2634183"/>
                    <a:pt x="177299" y="2627679"/>
                  </a:cubicBezTo>
                  <a:close/>
                  <a:moveTo>
                    <a:pt x="187762" y="2654960"/>
                  </a:moveTo>
                  <a:cubicBezTo>
                    <a:pt x="197927" y="2650272"/>
                    <a:pt x="226561" y="2618304"/>
                    <a:pt x="243126" y="2599149"/>
                  </a:cubicBezTo>
                  <a:cubicBezTo>
                    <a:pt x="240700" y="2637488"/>
                    <a:pt x="220489" y="2670989"/>
                    <a:pt x="190768" y="2691184"/>
                  </a:cubicBezTo>
                  <a:cubicBezTo>
                    <a:pt x="183193" y="2686422"/>
                    <a:pt x="175067" y="2682463"/>
                    <a:pt x="166494" y="2679413"/>
                  </a:cubicBezTo>
                  <a:cubicBezTo>
                    <a:pt x="177016" y="2669009"/>
                    <a:pt x="185440" y="2659782"/>
                    <a:pt x="187762" y="2654960"/>
                  </a:cubicBezTo>
                  <a:close/>
                  <a:moveTo>
                    <a:pt x="294754" y="2744956"/>
                  </a:moveTo>
                  <a:cubicBezTo>
                    <a:pt x="288161" y="2749392"/>
                    <a:pt x="282431" y="2754973"/>
                    <a:pt x="277907" y="2761402"/>
                  </a:cubicBezTo>
                  <a:cubicBezTo>
                    <a:pt x="274588" y="2754690"/>
                    <a:pt x="272594" y="2747278"/>
                    <a:pt x="272222" y="2739465"/>
                  </a:cubicBezTo>
                  <a:cubicBezTo>
                    <a:pt x="280258" y="2739851"/>
                    <a:pt x="287863" y="2741771"/>
                    <a:pt x="294754" y="2744956"/>
                  </a:cubicBezTo>
                  <a:close/>
                  <a:moveTo>
                    <a:pt x="300439" y="2747963"/>
                  </a:moveTo>
                  <a:cubicBezTo>
                    <a:pt x="316602" y="2757666"/>
                    <a:pt x="327615" y="2774633"/>
                    <a:pt x="328627" y="2794159"/>
                  </a:cubicBezTo>
                  <a:cubicBezTo>
                    <a:pt x="308491" y="2793206"/>
                    <a:pt x="290989" y="2782506"/>
                    <a:pt x="280988" y="2766849"/>
                  </a:cubicBezTo>
                  <a:cubicBezTo>
                    <a:pt x="285869" y="2759185"/>
                    <a:pt x="292537" y="2752710"/>
                    <a:pt x="300439" y="2747963"/>
                  </a:cubicBezTo>
                  <a:close/>
                  <a:moveTo>
                    <a:pt x="312554" y="2797076"/>
                  </a:moveTo>
                  <a:cubicBezTo>
                    <a:pt x="298341" y="2801317"/>
                    <a:pt x="286182" y="2810188"/>
                    <a:pt x="277951" y="2821870"/>
                  </a:cubicBezTo>
                  <a:cubicBezTo>
                    <a:pt x="274246" y="2814340"/>
                    <a:pt x="272103" y="2805961"/>
                    <a:pt x="272103" y="2797076"/>
                  </a:cubicBezTo>
                  <a:cubicBezTo>
                    <a:pt x="272103" y="2788191"/>
                    <a:pt x="274246" y="2779812"/>
                    <a:pt x="277951" y="2772281"/>
                  </a:cubicBezTo>
                  <a:cubicBezTo>
                    <a:pt x="286182" y="2783964"/>
                    <a:pt x="298326" y="2792834"/>
                    <a:pt x="312554" y="2797076"/>
                  </a:cubicBezTo>
                  <a:close/>
                  <a:moveTo>
                    <a:pt x="331544" y="2815322"/>
                  </a:moveTo>
                  <a:cubicBezTo>
                    <a:pt x="335861" y="2829222"/>
                    <a:pt x="344954" y="2841129"/>
                    <a:pt x="356964" y="2849196"/>
                  </a:cubicBezTo>
                  <a:cubicBezTo>
                    <a:pt x="349240" y="2852767"/>
                    <a:pt x="340653" y="2854821"/>
                    <a:pt x="331544" y="2854821"/>
                  </a:cubicBezTo>
                  <a:cubicBezTo>
                    <a:pt x="322436" y="2854821"/>
                    <a:pt x="313849" y="2852767"/>
                    <a:pt x="306125" y="2849196"/>
                  </a:cubicBezTo>
                  <a:cubicBezTo>
                    <a:pt x="318135" y="2841129"/>
                    <a:pt x="327243" y="2829238"/>
                    <a:pt x="331544" y="2815322"/>
                  </a:cubicBezTo>
                  <a:close/>
                  <a:moveTo>
                    <a:pt x="350550" y="2797076"/>
                  </a:moveTo>
                  <a:cubicBezTo>
                    <a:pt x="364763" y="2792834"/>
                    <a:pt x="376922" y="2783964"/>
                    <a:pt x="385152" y="2772281"/>
                  </a:cubicBezTo>
                  <a:cubicBezTo>
                    <a:pt x="388858" y="2779812"/>
                    <a:pt x="391001" y="2788191"/>
                    <a:pt x="391001" y="2797076"/>
                  </a:cubicBezTo>
                  <a:cubicBezTo>
                    <a:pt x="391001" y="2805961"/>
                    <a:pt x="388858" y="2814340"/>
                    <a:pt x="385152" y="2821870"/>
                  </a:cubicBezTo>
                  <a:cubicBezTo>
                    <a:pt x="376922" y="2810188"/>
                    <a:pt x="364763" y="2801317"/>
                    <a:pt x="350550" y="2797076"/>
                  </a:cubicBezTo>
                  <a:close/>
                  <a:moveTo>
                    <a:pt x="334462" y="2794174"/>
                  </a:moveTo>
                  <a:cubicBezTo>
                    <a:pt x="335474" y="2774633"/>
                    <a:pt x="346487" y="2757651"/>
                    <a:pt x="362620" y="2747948"/>
                  </a:cubicBezTo>
                  <a:cubicBezTo>
                    <a:pt x="370523" y="2752681"/>
                    <a:pt x="377190" y="2759155"/>
                    <a:pt x="382087" y="2766819"/>
                  </a:cubicBezTo>
                  <a:cubicBezTo>
                    <a:pt x="372085" y="2782520"/>
                    <a:pt x="354598" y="2793206"/>
                    <a:pt x="334462" y="2794174"/>
                  </a:cubicBezTo>
                  <a:close/>
                  <a:moveTo>
                    <a:pt x="368305" y="2744941"/>
                  </a:moveTo>
                  <a:cubicBezTo>
                    <a:pt x="375211" y="2741742"/>
                    <a:pt x="382816" y="2739822"/>
                    <a:pt x="390852" y="2739465"/>
                  </a:cubicBezTo>
                  <a:cubicBezTo>
                    <a:pt x="390451" y="2747278"/>
                    <a:pt x="388456" y="2754675"/>
                    <a:pt x="385167" y="2761372"/>
                  </a:cubicBezTo>
                  <a:cubicBezTo>
                    <a:pt x="380628" y="2754943"/>
                    <a:pt x="374898" y="2749362"/>
                    <a:pt x="368305" y="2744941"/>
                  </a:cubicBezTo>
                  <a:close/>
                  <a:moveTo>
                    <a:pt x="435546" y="2735774"/>
                  </a:moveTo>
                  <a:cubicBezTo>
                    <a:pt x="440115" y="2743066"/>
                    <a:pt x="443850" y="2750880"/>
                    <a:pt x="446723" y="2759080"/>
                  </a:cubicBezTo>
                  <a:cubicBezTo>
                    <a:pt x="442957" y="2762905"/>
                    <a:pt x="439132" y="2766879"/>
                    <a:pt x="435412" y="2770837"/>
                  </a:cubicBezTo>
                  <a:cubicBezTo>
                    <a:pt x="431736" y="2766983"/>
                    <a:pt x="427970" y="2763083"/>
                    <a:pt x="424279" y="2759348"/>
                  </a:cubicBezTo>
                  <a:cubicBezTo>
                    <a:pt x="427152" y="2751043"/>
                    <a:pt x="430932" y="2743140"/>
                    <a:pt x="435546" y="2735774"/>
                  </a:cubicBezTo>
                  <a:close/>
                  <a:moveTo>
                    <a:pt x="431587" y="2774915"/>
                  </a:moveTo>
                  <a:cubicBezTo>
                    <a:pt x="426690" y="2780154"/>
                    <a:pt x="422092" y="2785200"/>
                    <a:pt x="418148" y="2789560"/>
                  </a:cubicBezTo>
                  <a:cubicBezTo>
                    <a:pt x="418683" y="2781241"/>
                    <a:pt x="420127" y="2773144"/>
                    <a:pt x="422359" y="2765375"/>
                  </a:cubicBezTo>
                  <a:cubicBezTo>
                    <a:pt x="425336" y="2768397"/>
                    <a:pt x="428432" y="2771597"/>
                    <a:pt x="431587" y="2774915"/>
                  </a:cubicBezTo>
                  <a:close/>
                  <a:moveTo>
                    <a:pt x="435426" y="2778949"/>
                  </a:moveTo>
                  <a:cubicBezTo>
                    <a:pt x="440993" y="2784842"/>
                    <a:pt x="446693" y="2790989"/>
                    <a:pt x="452244" y="2797076"/>
                  </a:cubicBezTo>
                  <a:cubicBezTo>
                    <a:pt x="446782" y="2803177"/>
                    <a:pt x="441156" y="2809309"/>
                    <a:pt x="435650" y="2815188"/>
                  </a:cubicBezTo>
                  <a:cubicBezTo>
                    <a:pt x="430084" y="2809295"/>
                    <a:pt x="424383" y="2803148"/>
                    <a:pt x="418832" y="2797046"/>
                  </a:cubicBezTo>
                  <a:cubicBezTo>
                    <a:pt x="424309" y="2790974"/>
                    <a:pt x="429935" y="2784828"/>
                    <a:pt x="435426" y="2778949"/>
                  </a:cubicBezTo>
                  <a:close/>
                  <a:moveTo>
                    <a:pt x="439251" y="2774900"/>
                  </a:moveTo>
                  <a:cubicBezTo>
                    <a:pt x="442466" y="2771507"/>
                    <a:pt x="445621" y="2768218"/>
                    <a:pt x="448642" y="2765108"/>
                  </a:cubicBezTo>
                  <a:cubicBezTo>
                    <a:pt x="450920" y="2772981"/>
                    <a:pt x="452393" y="2781196"/>
                    <a:pt x="452929" y="2789635"/>
                  </a:cubicBezTo>
                  <a:cubicBezTo>
                    <a:pt x="448940" y="2785259"/>
                    <a:pt x="444237" y="2780184"/>
                    <a:pt x="439251" y="2774900"/>
                  </a:cubicBezTo>
                  <a:close/>
                  <a:moveTo>
                    <a:pt x="502756" y="2744956"/>
                  </a:moveTo>
                  <a:cubicBezTo>
                    <a:pt x="496163" y="2749392"/>
                    <a:pt x="490433" y="2754973"/>
                    <a:pt x="485909" y="2761402"/>
                  </a:cubicBezTo>
                  <a:cubicBezTo>
                    <a:pt x="482590" y="2754690"/>
                    <a:pt x="480596" y="2747278"/>
                    <a:pt x="480224" y="2739465"/>
                  </a:cubicBezTo>
                  <a:cubicBezTo>
                    <a:pt x="488246" y="2739851"/>
                    <a:pt x="495851" y="2741771"/>
                    <a:pt x="502756" y="2744956"/>
                  </a:cubicBezTo>
                  <a:close/>
                  <a:moveTo>
                    <a:pt x="508442" y="2747963"/>
                  </a:moveTo>
                  <a:cubicBezTo>
                    <a:pt x="524604" y="2757666"/>
                    <a:pt x="535618" y="2774633"/>
                    <a:pt x="536630" y="2794159"/>
                  </a:cubicBezTo>
                  <a:cubicBezTo>
                    <a:pt x="516493" y="2793206"/>
                    <a:pt x="498991" y="2782506"/>
                    <a:pt x="488990" y="2766849"/>
                  </a:cubicBezTo>
                  <a:cubicBezTo>
                    <a:pt x="493871" y="2759185"/>
                    <a:pt x="500524" y="2752710"/>
                    <a:pt x="508442" y="2747963"/>
                  </a:cubicBezTo>
                  <a:close/>
                  <a:moveTo>
                    <a:pt x="520541" y="2797076"/>
                  </a:moveTo>
                  <a:cubicBezTo>
                    <a:pt x="506328" y="2801317"/>
                    <a:pt x="494169" y="2810188"/>
                    <a:pt x="485939" y="2821870"/>
                  </a:cubicBezTo>
                  <a:cubicBezTo>
                    <a:pt x="482233" y="2814340"/>
                    <a:pt x="480090" y="2805961"/>
                    <a:pt x="480090" y="2797076"/>
                  </a:cubicBezTo>
                  <a:cubicBezTo>
                    <a:pt x="480090" y="2788191"/>
                    <a:pt x="482233" y="2779812"/>
                    <a:pt x="485939" y="2772281"/>
                  </a:cubicBezTo>
                  <a:cubicBezTo>
                    <a:pt x="494169" y="2783964"/>
                    <a:pt x="506328" y="2792834"/>
                    <a:pt x="520541" y="2797076"/>
                  </a:cubicBezTo>
                  <a:close/>
                  <a:moveTo>
                    <a:pt x="539547" y="2815322"/>
                  </a:moveTo>
                  <a:cubicBezTo>
                    <a:pt x="543863" y="2829222"/>
                    <a:pt x="552956" y="2841129"/>
                    <a:pt x="564967" y="2849196"/>
                  </a:cubicBezTo>
                  <a:cubicBezTo>
                    <a:pt x="557242" y="2852767"/>
                    <a:pt x="548655" y="2854821"/>
                    <a:pt x="539547" y="2854821"/>
                  </a:cubicBezTo>
                  <a:cubicBezTo>
                    <a:pt x="530438" y="2854821"/>
                    <a:pt x="521851" y="2852767"/>
                    <a:pt x="514127" y="2849196"/>
                  </a:cubicBezTo>
                  <a:cubicBezTo>
                    <a:pt x="526137" y="2841129"/>
                    <a:pt x="535231" y="2829238"/>
                    <a:pt x="539547" y="2815322"/>
                  </a:cubicBezTo>
                  <a:close/>
                  <a:moveTo>
                    <a:pt x="558537" y="2797076"/>
                  </a:moveTo>
                  <a:cubicBezTo>
                    <a:pt x="572750" y="2792834"/>
                    <a:pt x="584909" y="2783964"/>
                    <a:pt x="593140" y="2772281"/>
                  </a:cubicBezTo>
                  <a:cubicBezTo>
                    <a:pt x="596846" y="2779812"/>
                    <a:pt x="598989" y="2788191"/>
                    <a:pt x="598989" y="2797076"/>
                  </a:cubicBezTo>
                  <a:cubicBezTo>
                    <a:pt x="598989" y="2805961"/>
                    <a:pt x="596846" y="2814355"/>
                    <a:pt x="593140" y="2821870"/>
                  </a:cubicBezTo>
                  <a:cubicBezTo>
                    <a:pt x="584909" y="2810188"/>
                    <a:pt x="572765" y="2801317"/>
                    <a:pt x="558537" y="2797076"/>
                  </a:cubicBezTo>
                  <a:close/>
                  <a:moveTo>
                    <a:pt x="542464" y="2794174"/>
                  </a:moveTo>
                  <a:cubicBezTo>
                    <a:pt x="543476" y="2774633"/>
                    <a:pt x="554489" y="2757651"/>
                    <a:pt x="570622" y="2747948"/>
                  </a:cubicBezTo>
                  <a:cubicBezTo>
                    <a:pt x="578525" y="2752681"/>
                    <a:pt x="585192" y="2759155"/>
                    <a:pt x="590089" y="2766819"/>
                  </a:cubicBezTo>
                  <a:cubicBezTo>
                    <a:pt x="580073" y="2782520"/>
                    <a:pt x="562585" y="2793206"/>
                    <a:pt x="542464" y="2794174"/>
                  </a:cubicBezTo>
                  <a:close/>
                  <a:moveTo>
                    <a:pt x="576292" y="2744941"/>
                  </a:moveTo>
                  <a:cubicBezTo>
                    <a:pt x="583198" y="2741742"/>
                    <a:pt x="590803" y="2739822"/>
                    <a:pt x="598840" y="2739465"/>
                  </a:cubicBezTo>
                  <a:cubicBezTo>
                    <a:pt x="598438" y="2747278"/>
                    <a:pt x="596444" y="2754675"/>
                    <a:pt x="593155" y="2761372"/>
                  </a:cubicBezTo>
                  <a:cubicBezTo>
                    <a:pt x="588615" y="2754943"/>
                    <a:pt x="582900" y="2749362"/>
                    <a:pt x="576292" y="2744941"/>
                  </a:cubicBezTo>
                  <a:close/>
                  <a:moveTo>
                    <a:pt x="643533" y="2735774"/>
                  </a:moveTo>
                  <a:cubicBezTo>
                    <a:pt x="648102" y="2743066"/>
                    <a:pt x="651838" y="2750880"/>
                    <a:pt x="654710" y="2759080"/>
                  </a:cubicBezTo>
                  <a:cubicBezTo>
                    <a:pt x="650944" y="2762905"/>
                    <a:pt x="647120" y="2766879"/>
                    <a:pt x="643399" y="2770837"/>
                  </a:cubicBezTo>
                  <a:cubicBezTo>
                    <a:pt x="639723" y="2766983"/>
                    <a:pt x="635957" y="2763083"/>
                    <a:pt x="632267" y="2759348"/>
                  </a:cubicBezTo>
                  <a:cubicBezTo>
                    <a:pt x="635154" y="2751043"/>
                    <a:pt x="638919" y="2743140"/>
                    <a:pt x="643533" y="2735774"/>
                  </a:cubicBezTo>
                  <a:close/>
                  <a:moveTo>
                    <a:pt x="639589" y="2774900"/>
                  </a:moveTo>
                  <a:cubicBezTo>
                    <a:pt x="634692" y="2780139"/>
                    <a:pt x="630094" y="2785184"/>
                    <a:pt x="626150" y="2789545"/>
                  </a:cubicBezTo>
                  <a:cubicBezTo>
                    <a:pt x="626686" y="2781225"/>
                    <a:pt x="628129" y="2773129"/>
                    <a:pt x="630362" y="2765361"/>
                  </a:cubicBezTo>
                  <a:cubicBezTo>
                    <a:pt x="633338" y="2768397"/>
                    <a:pt x="636419" y="2771597"/>
                    <a:pt x="639589" y="2774900"/>
                  </a:cubicBezTo>
                  <a:close/>
                  <a:moveTo>
                    <a:pt x="643429" y="2778949"/>
                  </a:moveTo>
                  <a:cubicBezTo>
                    <a:pt x="648995" y="2784842"/>
                    <a:pt x="654695" y="2790989"/>
                    <a:pt x="660246" y="2797091"/>
                  </a:cubicBezTo>
                  <a:cubicBezTo>
                    <a:pt x="654784" y="2803193"/>
                    <a:pt x="649159" y="2809325"/>
                    <a:pt x="643652" y="2815203"/>
                  </a:cubicBezTo>
                  <a:cubicBezTo>
                    <a:pt x="638086" y="2809309"/>
                    <a:pt x="632386" y="2803163"/>
                    <a:pt x="626834" y="2797061"/>
                  </a:cubicBezTo>
                  <a:cubicBezTo>
                    <a:pt x="632296" y="2790974"/>
                    <a:pt x="637922" y="2784828"/>
                    <a:pt x="643429" y="2778949"/>
                  </a:cubicBezTo>
                  <a:close/>
                  <a:moveTo>
                    <a:pt x="647254" y="2774900"/>
                  </a:moveTo>
                  <a:cubicBezTo>
                    <a:pt x="650468" y="2771507"/>
                    <a:pt x="653623" y="2768218"/>
                    <a:pt x="656645" y="2765108"/>
                  </a:cubicBezTo>
                  <a:cubicBezTo>
                    <a:pt x="658922" y="2772981"/>
                    <a:pt x="660395" y="2781196"/>
                    <a:pt x="660931" y="2789635"/>
                  </a:cubicBezTo>
                  <a:cubicBezTo>
                    <a:pt x="656927" y="2785259"/>
                    <a:pt x="652224" y="2780184"/>
                    <a:pt x="647254" y="2774900"/>
                  </a:cubicBezTo>
                  <a:close/>
                  <a:moveTo>
                    <a:pt x="710744" y="2744956"/>
                  </a:moveTo>
                  <a:cubicBezTo>
                    <a:pt x="704151" y="2749392"/>
                    <a:pt x="698421" y="2754973"/>
                    <a:pt x="693896" y="2761402"/>
                  </a:cubicBezTo>
                  <a:cubicBezTo>
                    <a:pt x="690577" y="2754690"/>
                    <a:pt x="688583" y="2747278"/>
                    <a:pt x="688211" y="2739465"/>
                  </a:cubicBezTo>
                  <a:cubicBezTo>
                    <a:pt x="696248" y="2739851"/>
                    <a:pt x="703853" y="2741771"/>
                    <a:pt x="710744" y="2744956"/>
                  </a:cubicBezTo>
                  <a:close/>
                  <a:moveTo>
                    <a:pt x="716429" y="2747963"/>
                  </a:moveTo>
                  <a:cubicBezTo>
                    <a:pt x="732592" y="2757666"/>
                    <a:pt x="743605" y="2774633"/>
                    <a:pt x="744617" y="2794159"/>
                  </a:cubicBezTo>
                  <a:cubicBezTo>
                    <a:pt x="724481" y="2793206"/>
                    <a:pt x="706978" y="2782506"/>
                    <a:pt x="696977" y="2766849"/>
                  </a:cubicBezTo>
                  <a:cubicBezTo>
                    <a:pt x="701859" y="2759185"/>
                    <a:pt x="708526" y="2752710"/>
                    <a:pt x="716429" y="2747963"/>
                  </a:cubicBezTo>
                  <a:close/>
                  <a:moveTo>
                    <a:pt x="728529" y="2797076"/>
                  </a:moveTo>
                  <a:cubicBezTo>
                    <a:pt x="714316" y="2801317"/>
                    <a:pt x="702156" y="2810188"/>
                    <a:pt x="693926" y="2821870"/>
                  </a:cubicBezTo>
                  <a:cubicBezTo>
                    <a:pt x="690220" y="2814340"/>
                    <a:pt x="688077" y="2805961"/>
                    <a:pt x="688077" y="2797076"/>
                  </a:cubicBezTo>
                  <a:cubicBezTo>
                    <a:pt x="688077" y="2788191"/>
                    <a:pt x="690220" y="2779812"/>
                    <a:pt x="693926" y="2772281"/>
                  </a:cubicBezTo>
                  <a:cubicBezTo>
                    <a:pt x="702171" y="2783964"/>
                    <a:pt x="714316" y="2792834"/>
                    <a:pt x="728529" y="2797076"/>
                  </a:cubicBezTo>
                  <a:close/>
                  <a:moveTo>
                    <a:pt x="747534" y="2815322"/>
                  </a:moveTo>
                  <a:cubicBezTo>
                    <a:pt x="751850" y="2829222"/>
                    <a:pt x="760943" y="2841129"/>
                    <a:pt x="772954" y="2849196"/>
                  </a:cubicBezTo>
                  <a:cubicBezTo>
                    <a:pt x="765230" y="2852767"/>
                    <a:pt x="756642" y="2854821"/>
                    <a:pt x="747534" y="2854821"/>
                  </a:cubicBezTo>
                  <a:cubicBezTo>
                    <a:pt x="738426" y="2854821"/>
                    <a:pt x="729838" y="2852767"/>
                    <a:pt x="722114" y="2849196"/>
                  </a:cubicBezTo>
                  <a:cubicBezTo>
                    <a:pt x="734125" y="2841129"/>
                    <a:pt x="743233" y="2829238"/>
                    <a:pt x="747534" y="2815322"/>
                  </a:cubicBezTo>
                  <a:close/>
                  <a:moveTo>
                    <a:pt x="766539" y="2797076"/>
                  </a:moveTo>
                  <a:cubicBezTo>
                    <a:pt x="780752" y="2792834"/>
                    <a:pt x="792912" y="2783964"/>
                    <a:pt x="801142" y="2772281"/>
                  </a:cubicBezTo>
                  <a:cubicBezTo>
                    <a:pt x="804848" y="2779812"/>
                    <a:pt x="806991" y="2788191"/>
                    <a:pt x="806991" y="2797076"/>
                  </a:cubicBezTo>
                  <a:cubicBezTo>
                    <a:pt x="806991" y="2805961"/>
                    <a:pt x="804848" y="2814340"/>
                    <a:pt x="801142" y="2821870"/>
                  </a:cubicBezTo>
                  <a:cubicBezTo>
                    <a:pt x="792897" y="2810188"/>
                    <a:pt x="780752" y="2801317"/>
                    <a:pt x="766539" y="2797076"/>
                  </a:cubicBezTo>
                  <a:close/>
                  <a:moveTo>
                    <a:pt x="750451" y="2794174"/>
                  </a:moveTo>
                  <a:cubicBezTo>
                    <a:pt x="751463" y="2774633"/>
                    <a:pt x="762476" y="2757651"/>
                    <a:pt x="778609" y="2747948"/>
                  </a:cubicBezTo>
                  <a:cubicBezTo>
                    <a:pt x="786512" y="2752681"/>
                    <a:pt x="793180" y="2759155"/>
                    <a:pt x="798076" y="2766819"/>
                  </a:cubicBezTo>
                  <a:cubicBezTo>
                    <a:pt x="788075" y="2782520"/>
                    <a:pt x="770587" y="2793206"/>
                    <a:pt x="750451" y="2794174"/>
                  </a:cubicBezTo>
                  <a:close/>
                  <a:moveTo>
                    <a:pt x="784294" y="2744941"/>
                  </a:moveTo>
                  <a:cubicBezTo>
                    <a:pt x="791200" y="2741742"/>
                    <a:pt x="798805" y="2739822"/>
                    <a:pt x="806842" y="2739465"/>
                  </a:cubicBezTo>
                  <a:cubicBezTo>
                    <a:pt x="806440" y="2747278"/>
                    <a:pt x="804446" y="2754675"/>
                    <a:pt x="801157" y="2761372"/>
                  </a:cubicBezTo>
                  <a:cubicBezTo>
                    <a:pt x="796603" y="2754943"/>
                    <a:pt x="790888" y="2749362"/>
                    <a:pt x="784294" y="2744941"/>
                  </a:cubicBezTo>
                  <a:close/>
                  <a:moveTo>
                    <a:pt x="851535" y="2735774"/>
                  </a:moveTo>
                  <a:cubicBezTo>
                    <a:pt x="856104" y="2743066"/>
                    <a:pt x="859840" y="2750880"/>
                    <a:pt x="862712" y="2759080"/>
                  </a:cubicBezTo>
                  <a:cubicBezTo>
                    <a:pt x="858947" y="2762905"/>
                    <a:pt x="855122" y="2766879"/>
                    <a:pt x="851401" y="2770837"/>
                  </a:cubicBezTo>
                  <a:cubicBezTo>
                    <a:pt x="847725" y="2766983"/>
                    <a:pt x="843960" y="2763083"/>
                    <a:pt x="840269" y="2759348"/>
                  </a:cubicBezTo>
                  <a:cubicBezTo>
                    <a:pt x="843141" y="2751043"/>
                    <a:pt x="846921" y="2743140"/>
                    <a:pt x="851535" y="2735774"/>
                  </a:cubicBezTo>
                  <a:close/>
                  <a:moveTo>
                    <a:pt x="847576" y="2774900"/>
                  </a:moveTo>
                  <a:cubicBezTo>
                    <a:pt x="842680" y="2780139"/>
                    <a:pt x="838081" y="2785184"/>
                    <a:pt x="834137" y="2789545"/>
                  </a:cubicBezTo>
                  <a:cubicBezTo>
                    <a:pt x="834673" y="2781211"/>
                    <a:pt x="836117" y="2773129"/>
                    <a:pt x="838349" y="2765346"/>
                  </a:cubicBezTo>
                  <a:cubicBezTo>
                    <a:pt x="841325" y="2768397"/>
                    <a:pt x="844421" y="2771597"/>
                    <a:pt x="847576" y="2774900"/>
                  </a:cubicBezTo>
                  <a:close/>
                  <a:moveTo>
                    <a:pt x="851416" y="2778949"/>
                  </a:moveTo>
                  <a:cubicBezTo>
                    <a:pt x="856982" y="2784842"/>
                    <a:pt x="862682" y="2790989"/>
                    <a:pt x="868234" y="2797091"/>
                  </a:cubicBezTo>
                  <a:cubicBezTo>
                    <a:pt x="862771" y="2803193"/>
                    <a:pt x="857146" y="2809325"/>
                    <a:pt x="851639" y="2815203"/>
                  </a:cubicBezTo>
                  <a:cubicBezTo>
                    <a:pt x="846073" y="2809309"/>
                    <a:pt x="840373" y="2803163"/>
                    <a:pt x="834822" y="2797061"/>
                  </a:cubicBezTo>
                  <a:cubicBezTo>
                    <a:pt x="840298" y="2790974"/>
                    <a:pt x="845924" y="2784828"/>
                    <a:pt x="851416" y="2778949"/>
                  </a:cubicBezTo>
                  <a:close/>
                  <a:moveTo>
                    <a:pt x="855241" y="2774900"/>
                  </a:moveTo>
                  <a:cubicBezTo>
                    <a:pt x="858456" y="2771507"/>
                    <a:pt x="861611" y="2768218"/>
                    <a:pt x="864632" y="2765108"/>
                  </a:cubicBezTo>
                  <a:cubicBezTo>
                    <a:pt x="866909" y="2772981"/>
                    <a:pt x="868382" y="2781196"/>
                    <a:pt x="868918" y="2789635"/>
                  </a:cubicBezTo>
                  <a:cubicBezTo>
                    <a:pt x="864915" y="2785259"/>
                    <a:pt x="860227" y="2780184"/>
                    <a:pt x="855241" y="2774900"/>
                  </a:cubicBezTo>
                  <a:close/>
                  <a:moveTo>
                    <a:pt x="918746" y="2744956"/>
                  </a:moveTo>
                  <a:cubicBezTo>
                    <a:pt x="912153" y="2749392"/>
                    <a:pt x="906423" y="2754973"/>
                    <a:pt x="901898" y="2761402"/>
                  </a:cubicBezTo>
                  <a:cubicBezTo>
                    <a:pt x="898580" y="2754690"/>
                    <a:pt x="896585" y="2747278"/>
                    <a:pt x="896213" y="2739465"/>
                  </a:cubicBezTo>
                  <a:cubicBezTo>
                    <a:pt x="904235" y="2739851"/>
                    <a:pt x="911840" y="2741771"/>
                    <a:pt x="918746" y="2744956"/>
                  </a:cubicBezTo>
                  <a:close/>
                  <a:moveTo>
                    <a:pt x="924431" y="2747963"/>
                  </a:moveTo>
                  <a:cubicBezTo>
                    <a:pt x="940594" y="2757666"/>
                    <a:pt x="951607" y="2774633"/>
                    <a:pt x="952619" y="2794159"/>
                  </a:cubicBezTo>
                  <a:cubicBezTo>
                    <a:pt x="932483" y="2793206"/>
                    <a:pt x="914981" y="2782506"/>
                    <a:pt x="904979" y="2766849"/>
                  </a:cubicBezTo>
                  <a:cubicBezTo>
                    <a:pt x="909846" y="2759185"/>
                    <a:pt x="916513" y="2752710"/>
                    <a:pt x="924431" y="2747963"/>
                  </a:cubicBezTo>
                  <a:close/>
                  <a:moveTo>
                    <a:pt x="936531" y="2797076"/>
                  </a:moveTo>
                  <a:cubicBezTo>
                    <a:pt x="922318" y="2801317"/>
                    <a:pt x="910159" y="2810188"/>
                    <a:pt x="901928" y="2821870"/>
                  </a:cubicBezTo>
                  <a:cubicBezTo>
                    <a:pt x="898222" y="2814340"/>
                    <a:pt x="896079" y="2805961"/>
                    <a:pt x="896079" y="2797076"/>
                  </a:cubicBezTo>
                  <a:cubicBezTo>
                    <a:pt x="896079" y="2788191"/>
                    <a:pt x="898222" y="2779812"/>
                    <a:pt x="901928" y="2772281"/>
                  </a:cubicBezTo>
                  <a:cubicBezTo>
                    <a:pt x="910159" y="2783964"/>
                    <a:pt x="922318" y="2792834"/>
                    <a:pt x="936531" y="2797076"/>
                  </a:cubicBezTo>
                  <a:close/>
                  <a:moveTo>
                    <a:pt x="955536" y="2815322"/>
                  </a:moveTo>
                  <a:cubicBezTo>
                    <a:pt x="959852" y="2829222"/>
                    <a:pt x="968946" y="2841129"/>
                    <a:pt x="980956" y="2849196"/>
                  </a:cubicBezTo>
                  <a:cubicBezTo>
                    <a:pt x="973232" y="2852767"/>
                    <a:pt x="964644" y="2854821"/>
                    <a:pt x="955536" y="2854821"/>
                  </a:cubicBezTo>
                  <a:cubicBezTo>
                    <a:pt x="946428" y="2854821"/>
                    <a:pt x="937840" y="2852767"/>
                    <a:pt x="930116" y="2849196"/>
                  </a:cubicBezTo>
                  <a:cubicBezTo>
                    <a:pt x="942127" y="2841129"/>
                    <a:pt x="951220" y="2829238"/>
                    <a:pt x="955536" y="2815322"/>
                  </a:cubicBezTo>
                  <a:close/>
                  <a:moveTo>
                    <a:pt x="974527" y="2797076"/>
                  </a:moveTo>
                  <a:cubicBezTo>
                    <a:pt x="988740" y="2792834"/>
                    <a:pt x="1000899" y="2783964"/>
                    <a:pt x="1009129" y="2772281"/>
                  </a:cubicBezTo>
                  <a:cubicBezTo>
                    <a:pt x="1012835" y="2779812"/>
                    <a:pt x="1014978" y="2788191"/>
                    <a:pt x="1014978" y="2797076"/>
                  </a:cubicBezTo>
                  <a:cubicBezTo>
                    <a:pt x="1014978" y="2805961"/>
                    <a:pt x="1012835" y="2814355"/>
                    <a:pt x="1009129" y="2821870"/>
                  </a:cubicBezTo>
                  <a:cubicBezTo>
                    <a:pt x="1000899" y="2810188"/>
                    <a:pt x="988740" y="2801317"/>
                    <a:pt x="974527" y="2797076"/>
                  </a:cubicBezTo>
                  <a:close/>
                  <a:moveTo>
                    <a:pt x="958453" y="2794174"/>
                  </a:moveTo>
                  <a:cubicBezTo>
                    <a:pt x="959465" y="2774633"/>
                    <a:pt x="970479" y="2757651"/>
                    <a:pt x="986612" y="2747948"/>
                  </a:cubicBezTo>
                  <a:cubicBezTo>
                    <a:pt x="994514" y="2752681"/>
                    <a:pt x="1001182" y="2759155"/>
                    <a:pt x="1006078" y="2766819"/>
                  </a:cubicBezTo>
                  <a:cubicBezTo>
                    <a:pt x="996062" y="2782520"/>
                    <a:pt x="978575" y="2793206"/>
                    <a:pt x="958453" y="2794174"/>
                  </a:cubicBezTo>
                  <a:close/>
                  <a:moveTo>
                    <a:pt x="992282" y="2744941"/>
                  </a:moveTo>
                  <a:cubicBezTo>
                    <a:pt x="999187" y="2741742"/>
                    <a:pt x="1006793" y="2739822"/>
                    <a:pt x="1014829" y="2739465"/>
                  </a:cubicBezTo>
                  <a:cubicBezTo>
                    <a:pt x="1014427" y="2747278"/>
                    <a:pt x="1012433" y="2754675"/>
                    <a:pt x="1009144" y="2761372"/>
                  </a:cubicBezTo>
                  <a:cubicBezTo>
                    <a:pt x="1004605" y="2754943"/>
                    <a:pt x="998890" y="2749362"/>
                    <a:pt x="992282" y="2744941"/>
                  </a:cubicBezTo>
                  <a:close/>
                  <a:moveTo>
                    <a:pt x="1059522" y="2735774"/>
                  </a:moveTo>
                  <a:cubicBezTo>
                    <a:pt x="1064091" y="2743066"/>
                    <a:pt x="1067827" y="2750880"/>
                    <a:pt x="1070699" y="2759080"/>
                  </a:cubicBezTo>
                  <a:cubicBezTo>
                    <a:pt x="1066934" y="2762905"/>
                    <a:pt x="1063109" y="2766879"/>
                    <a:pt x="1059389" y="2770837"/>
                  </a:cubicBezTo>
                  <a:cubicBezTo>
                    <a:pt x="1055712" y="2766983"/>
                    <a:pt x="1051947" y="2763083"/>
                    <a:pt x="1048256" y="2759348"/>
                  </a:cubicBezTo>
                  <a:cubicBezTo>
                    <a:pt x="1051143" y="2751043"/>
                    <a:pt x="1054909" y="2743140"/>
                    <a:pt x="1059522" y="2735774"/>
                  </a:cubicBezTo>
                  <a:close/>
                  <a:moveTo>
                    <a:pt x="1055578" y="2774915"/>
                  </a:moveTo>
                  <a:cubicBezTo>
                    <a:pt x="1050682" y="2780154"/>
                    <a:pt x="1046083" y="2785200"/>
                    <a:pt x="1042139" y="2789560"/>
                  </a:cubicBezTo>
                  <a:cubicBezTo>
                    <a:pt x="1042675" y="2781241"/>
                    <a:pt x="1044119" y="2773144"/>
                    <a:pt x="1046351" y="2765375"/>
                  </a:cubicBezTo>
                  <a:cubicBezTo>
                    <a:pt x="1049328" y="2768397"/>
                    <a:pt x="1052408" y="2771597"/>
                    <a:pt x="1055578" y="2774915"/>
                  </a:cubicBezTo>
                  <a:close/>
                  <a:moveTo>
                    <a:pt x="1059418" y="2778949"/>
                  </a:moveTo>
                  <a:cubicBezTo>
                    <a:pt x="1064984" y="2784842"/>
                    <a:pt x="1070685" y="2790989"/>
                    <a:pt x="1076236" y="2797091"/>
                  </a:cubicBezTo>
                  <a:cubicBezTo>
                    <a:pt x="1070774" y="2803193"/>
                    <a:pt x="1065148" y="2809325"/>
                    <a:pt x="1059641" y="2815203"/>
                  </a:cubicBezTo>
                  <a:cubicBezTo>
                    <a:pt x="1054075" y="2809309"/>
                    <a:pt x="1048375" y="2803163"/>
                    <a:pt x="1042824" y="2797061"/>
                  </a:cubicBezTo>
                  <a:cubicBezTo>
                    <a:pt x="1048286" y="2790974"/>
                    <a:pt x="1053912" y="2784828"/>
                    <a:pt x="1059418" y="2778949"/>
                  </a:cubicBezTo>
                  <a:close/>
                  <a:moveTo>
                    <a:pt x="1063243" y="2774900"/>
                  </a:moveTo>
                  <a:cubicBezTo>
                    <a:pt x="1066458" y="2771507"/>
                    <a:pt x="1069613" y="2768218"/>
                    <a:pt x="1072634" y="2765108"/>
                  </a:cubicBezTo>
                  <a:cubicBezTo>
                    <a:pt x="1074911" y="2772981"/>
                    <a:pt x="1076385" y="2781196"/>
                    <a:pt x="1076920" y="2789635"/>
                  </a:cubicBezTo>
                  <a:cubicBezTo>
                    <a:pt x="1072917" y="2785259"/>
                    <a:pt x="1068214" y="2780184"/>
                    <a:pt x="1063243" y="2774900"/>
                  </a:cubicBezTo>
                  <a:close/>
                  <a:moveTo>
                    <a:pt x="1126733" y="2744956"/>
                  </a:moveTo>
                  <a:cubicBezTo>
                    <a:pt x="1120140" y="2749392"/>
                    <a:pt x="1114410" y="2754973"/>
                    <a:pt x="1109886" y="2761402"/>
                  </a:cubicBezTo>
                  <a:cubicBezTo>
                    <a:pt x="1106567" y="2754690"/>
                    <a:pt x="1104573" y="2747278"/>
                    <a:pt x="1104201" y="2739465"/>
                  </a:cubicBezTo>
                  <a:cubicBezTo>
                    <a:pt x="1112237" y="2739851"/>
                    <a:pt x="1119843" y="2741771"/>
                    <a:pt x="1126733" y="2744956"/>
                  </a:cubicBezTo>
                  <a:close/>
                  <a:moveTo>
                    <a:pt x="1132418" y="2747963"/>
                  </a:moveTo>
                  <a:cubicBezTo>
                    <a:pt x="1148581" y="2757666"/>
                    <a:pt x="1159594" y="2774633"/>
                    <a:pt x="1160607" y="2794159"/>
                  </a:cubicBezTo>
                  <a:cubicBezTo>
                    <a:pt x="1140470" y="2793206"/>
                    <a:pt x="1122968" y="2782506"/>
                    <a:pt x="1112967" y="2766849"/>
                  </a:cubicBezTo>
                  <a:cubicBezTo>
                    <a:pt x="1117848" y="2759185"/>
                    <a:pt x="1124516" y="2752710"/>
                    <a:pt x="1132418" y="2747963"/>
                  </a:cubicBezTo>
                  <a:close/>
                  <a:moveTo>
                    <a:pt x="1144518" y="2797076"/>
                  </a:moveTo>
                  <a:cubicBezTo>
                    <a:pt x="1130305" y="2801317"/>
                    <a:pt x="1118146" y="2810188"/>
                    <a:pt x="1109916" y="2821870"/>
                  </a:cubicBezTo>
                  <a:cubicBezTo>
                    <a:pt x="1106210" y="2814340"/>
                    <a:pt x="1104067" y="2805961"/>
                    <a:pt x="1104067" y="2797076"/>
                  </a:cubicBezTo>
                  <a:cubicBezTo>
                    <a:pt x="1104067" y="2788191"/>
                    <a:pt x="1106210" y="2779812"/>
                    <a:pt x="1109916" y="2772281"/>
                  </a:cubicBezTo>
                  <a:cubicBezTo>
                    <a:pt x="1118161" y="2783964"/>
                    <a:pt x="1130305" y="2792834"/>
                    <a:pt x="1144518" y="2797076"/>
                  </a:cubicBezTo>
                  <a:close/>
                  <a:moveTo>
                    <a:pt x="1163524" y="2815322"/>
                  </a:moveTo>
                  <a:cubicBezTo>
                    <a:pt x="1167840" y="2829222"/>
                    <a:pt x="1176933" y="2841129"/>
                    <a:pt x="1188943" y="2849196"/>
                  </a:cubicBezTo>
                  <a:cubicBezTo>
                    <a:pt x="1181219" y="2852767"/>
                    <a:pt x="1172632" y="2854821"/>
                    <a:pt x="1163524" y="2854821"/>
                  </a:cubicBezTo>
                  <a:cubicBezTo>
                    <a:pt x="1154415" y="2854821"/>
                    <a:pt x="1145828" y="2852767"/>
                    <a:pt x="1138104" y="2849196"/>
                  </a:cubicBezTo>
                  <a:cubicBezTo>
                    <a:pt x="1150114" y="2841129"/>
                    <a:pt x="1159222" y="2829238"/>
                    <a:pt x="1163524" y="2815322"/>
                  </a:cubicBezTo>
                  <a:close/>
                  <a:moveTo>
                    <a:pt x="1182529" y="2797076"/>
                  </a:moveTo>
                  <a:cubicBezTo>
                    <a:pt x="1196742" y="2792834"/>
                    <a:pt x="1208901" y="2783964"/>
                    <a:pt x="1217131" y="2772281"/>
                  </a:cubicBezTo>
                  <a:cubicBezTo>
                    <a:pt x="1220837" y="2779812"/>
                    <a:pt x="1222980" y="2788191"/>
                    <a:pt x="1222980" y="2797076"/>
                  </a:cubicBezTo>
                  <a:cubicBezTo>
                    <a:pt x="1222980" y="2805961"/>
                    <a:pt x="1220837" y="2814340"/>
                    <a:pt x="1217131" y="2821870"/>
                  </a:cubicBezTo>
                  <a:cubicBezTo>
                    <a:pt x="1208886" y="2810188"/>
                    <a:pt x="1196742" y="2801317"/>
                    <a:pt x="1182529" y="2797076"/>
                  </a:cubicBezTo>
                  <a:close/>
                  <a:moveTo>
                    <a:pt x="1166440" y="2794174"/>
                  </a:moveTo>
                  <a:cubicBezTo>
                    <a:pt x="1167453" y="2774633"/>
                    <a:pt x="1178466" y="2757651"/>
                    <a:pt x="1194599" y="2747948"/>
                  </a:cubicBezTo>
                  <a:cubicBezTo>
                    <a:pt x="1202502" y="2752681"/>
                    <a:pt x="1209169" y="2759155"/>
                    <a:pt x="1214065" y="2766819"/>
                  </a:cubicBezTo>
                  <a:cubicBezTo>
                    <a:pt x="1204064" y="2782520"/>
                    <a:pt x="1186562" y="2793206"/>
                    <a:pt x="1166440" y="2794174"/>
                  </a:cubicBezTo>
                  <a:close/>
                  <a:moveTo>
                    <a:pt x="1200284" y="2744941"/>
                  </a:moveTo>
                  <a:cubicBezTo>
                    <a:pt x="1207190" y="2741742"/>
                    <a:pt x="1214795" y="2739822"/>
                    <a:pt x="1222831" y="2739465"/>
                  </a:cubicBezTo>
                  <a:cubicBezTo>
                    <a:pt x="1222430" y="2747278"/>
                    <a:pt x="1220435" y="2754675"/>
                    <a:pt x="1217146" y="2761372"/>
                  </a:cubicBezTo>
                  <a:cubicBezTo>
                    <a:pt x="1212592" y="2754943"/>
                    <a:pt x="1206877" y="2749362"/>
                    <a:pt x="1200284" y="2744941"/>
                  </a:cubicBezTo>
                  <a:close/>
                  <a:moveTo>
                    <a:pt x="1267525" y="2735774"/>
                  </a:moveTo>
                  <a:cubicBezTo>
                    <a:pt x="1272094" y="2743066"/>
                    <a:pt x="1275829" y="2750880"/>
                    <a:pt x="1278702" y="2759080"/>
                  </a:cubicBezTo>
                  <a:cubicBezTo>
                    <a:pt x="1274936" y="2762905"/>
                    <a:pt x="1271111" y="2766879"/>
                    <a:pt x="1267391" y="2770837"/>
                  </a:cubicBezTo>
                  <a:cubicBezTo>
                    <a:pt x="1263715" y="2766983"/>
                    <a:pt x="1259949" y="2763083"/>
                    <a:pt x="1256258" y="2759348"/>
                  </a:cubicBezTo>
                  <a:cubicBezTo>
                    <a:pt x="1259131" y="2751043"/>
                    <a:pt x="1262911" y="2743140"/>
                    <a:pt x="1267525" y="2735774"/>
                  </a:cubicBezTo>
                  <a:close/>
                  <a:moveTo>
                    <a:pt x="1263566" y="2774900"/>
                  </a:moveTo>
                  <a:cubicBezTo>
                    <a:pt x="1258669" y="2780139"/>
                    <a:pt x="1254070" y="2785184"/>
                    <a:pt x="1250127" y="2789545"/>
                  </a:cubicBezTo>
                  <a:cubicBezTo>
                    <a:pt x="1250662" y="2781211"/>
                    <a:pt x="1252106" y="2773129"/>
                    <a:pt x="1254338" y="2765346"/>
                  </a:cubicBezTo>
                  <a:cubicBezTo>
                    <a:pt x="1257315" y="2768397"/>
                    <a:pt x="1260411" y="2771597"/>
                    <a:pt x="1263566" y="2774900"/>
                  </a:cubicBezTo>
                  <a:close/>
                  <a:moveTo>
                    <a:pt x="1267405" y="2778949"/>
                  </a:moveTo>
                  <a:cubicBezTo>
                    <a:pt x="1272972" y="2784842"/>
                    <a:pt x="1278672" y="2790989"/>
                    <a:pt x="1284223" y="2797091"/>
                  </a:cubicBezTo>
                  <a:cubicBezTo>
                    <a:pt x="1278761" y="2803193"/>
                    <a:pt x="1273135" y="2809325"/>
                    <a:pt x="1267629" y="2815203"/>
                  </a:cubicBezTo>
                  <a:cubicBezTo>
                    <a:pt x="1262063" y="2809309"/>
                    <a:pt x="1256363" y="2803163"/>
                    <a:pt x="1250811" y="2797061"/>
                  </a:cubicBezTo>
                  <a:cubicBezTo>
                    <a:pt x="1256288" y="2790974"/>
                    <a:pt x="1261914" y="2784828"/>
                    <a:pt x="1267405" y="2778949"/>
                  </a:cubicBezTo>
                  <a:close/>
                  <a:moveTo>
                    <a:pt x="1271230" y="2774900"/>
                  </a:moveTo>
                  <a:cubicBezTo>
                    <a:pt x="1274445" y="2771507"/>
                    <a:pt x="1277600" y="2768218"/>
                    <a:pt x="1280621" y="2765108"/>
                  </a:cubicBezTo>
                  <a:cubicBezTo>
                    <a:pt x="1282899" y="2772981"/>
                    <a:pt x="1284372" y="2781196"/>
                    <a:pt x="1284908" y="2789635"/>
                  </a:cubicBezTo>
                  <a:cubicBezTo>
                    <a:pt x="1280904" y="2785259"/>
                    <a:pt x="1276216" y="2780184"/>
                    <a:pt x="1271230" y="2774900"/>
                  </a:cubicBezTo>
                  <a:close/>
                  <a:moveTo>
                    <a:pt x="1334735" y="2744956"/>
                  </a:moveTo>
                  <a:cubicBezTo>
                    <a:pt x="1328142" y="2749392"/>
                    <a:pt x="1322412" y="2754973"/>
                    <a:pt x="1317888" y="2761402"/>
                  </a:cubicBezTo>
                  <a:cubicBezTo>
                    <a:pt x="1314569" y="2754690"/>
                    <a:pt x="1312575" y="2747278"/>
                    <a:pt x="1312203" y="2739465"/>
                  </a:cubicBezTo>
                  <a:cubicBezTo>
                    <a:pt x="1320225" y="2739851"/>
                    <a:pt x="1327830" y="2741771"/>
                    <a:pt x="1334735" y="2744956"/>
                  </a:cubicBezTo>
                  <a:close/>
                  <a:moveTo>
                    <a:pt x="1340421" y="2747963"/>
                  </a:moveTo>
                  <a:cubicBezTo>
                    <a:pt x="1356583" y="2757666"/>
                    <a:pt x="1367597" y="2774633"/>
                    <a:pt x="1368609" y="2794159"/>
                  </a:cubicBezTo>
                  <a:cubicBezTo>
                    <a:pt x="1348472" y="2793206"/>
                    <a:pt x="1330970" y="2782506"/>
                    <a:pt x="1320969" y="2766849"/>
                  </a:cubicBezTo>
                  <a:cubicBezTo>
                    <a:pt x="1325835" y="2759185"/>
                    <a:pt x="1332503" y="2752710"/>
                    <a:pt x="1340421" y="2747963"/>
                  </a:cubicBezTo>
                  <a:close/>
                  <a:moveTo>
                    <a:pt x="1352520" y="2797076"/>
                  </a:moveTo>
                  <a:cubicBezTo>
                    <a:pt x="1338307" y="2801317"/>
                    <a:pt x="1326148" y="2810188"/>
                    <a:pt x="1317918" y="2821870"/>
                  </a:cubicBezTo>
                  <a:cubicBezTo>
                    <a:pt x="1314212" y="2814340"/>
                    <a:pt x="1312069" y="2805961"/>
                    <a:pt x="1312069" y="2797076"/>
                  </a:cubicBezTo>
                  <a:cubicBezTo>
                    <a:pt x="1312069" y="2788191"/>
                    <a:pt x="1314212" y="2779812"/>
                    <a:pt x="1317918" y="2772281"/>
                  </a:cubicBezTo>
                  <a:cubicBezTo>
                    <a:pt x="1326148" y="2783964"/>
                    <a:pt x="1338307" y="2792834"/>
                    <a:pt x="1352520" y="2797076"/>
                  </a:cubicBezTo>
                  <a:close/>
                  <a:moveTo>
                    <a:pt x="1371526" y="2815322"/>
                  </a:moveTo>
                  <a:cubicBezTo>
                    <a:pt x="1375842" y="2829222"/>
                    <a:pt x="1384935" y="2841129"/>
                    <a:pt x="1396945" y="2849196"/>
                  </a:cubicBezTo>
                  <a:cubicBezTo>
                    <a:pt x="1389221" y="2852767"/>
                    <a:pt x="1380634" y="2854821"/>
                    <a:pt x="1371526" y="2854821"/>
                  </a:cubicBezTo>
                  <a:cubicBezTo>
                    <a:pt x="1362417" y="2854821"/>
                    <a:pt x="1353830" y="2852767"/>
                    <a:pt x="1346106" y="2849196"/>
                  </a:cubicBezTo>
                  <a:cubicBezTo>
                    <a:pt x="1358116" y="2841129"/>
                    <a:pt x="1367210" y="2829238"/>
                    <a:pt x="1371526" y="2815322"/>
                  </a:cubicBezTo>
                  <a:close/>
                  <a:moveTo>
                    <a:pt x="1390516" y="2797076"/>
                  </a:moveTo>
                  <a:cubicBezTo>
                    <a:pt x="1404729" y="2792834"/>
                    <a:pt x="1416889" y="2783964"/>
                    <a:pt x="1425119" y="2772281"/>
                  </a:cubicBezTo>
                  <a:cubicBezTo>
                    <a:pt x="1428825" y="2779812"/>
                    <a:pt x="1430968" y="2788191"/>
                    <a:pt x="1430968" y="2797076"/>
                  </a:cubicBezTo>
                  <a:cubicBezTo>
                    <a:pt x="1430968" y="2805961"/>
                    <a:pt x="1428825" y="2814340"/>
                    <a:pt x="1425119" y="2821870"/>
                  </a:cubicBezTo>
                  <a:cubicBezTo>
                    <a:pt x="1416889" y="2810188"/>
                    <a:pt x="1404729" y="2801317"/>
                    <a:pt x="1390516" y="2797076"/>
                  </a:cubicBezTo>
                  <a:close/>
                  <a:moveTo>
                    <a:pt x="1374443" y="2794174"/>
                  </a:moveTo>
                  <a:cubicBezTo>
                    <a:pt x="1375455" y="2774633"/>
                    <a:pt x="1386468" y="2757651"/>
                    <a:pt x="1402601" y="2747948"/>
                  </a:cubicBezTo>
                  <a:cubicBezTo>
                    <a:pt x="1410504" y="2752681"/>
                    <a:pt x="1417171" y="2759155"/>
                    <a:pt x="1422068" y="2766819"/>
                  </a:cubicBezTo>
                  <a:cubicBezTo>
                    <a:pt x="1412052" y="2782520"/>
                    <a:pt x="1394564" y="2793206"/>
                    <a:pt x="1374443" y="2794174"/>
                  </a:cubicBezTo>
                  <a:close/>
                  <a:moveTo>
                    <a:pt x="1408271" y="2744941"/>
                  </a:moveTo>
                  <a:cubicBezTo>
                    <a:pt x="1415177" y="2741742"/>
                    <a:pt x="1422782" y="2739822"/>
                    <a:pt x="1430804" y="2739465"/>
                  </a:cubicBezTo>
                  <a:cubicBezTo>
                    <a:pt x="1430402" y="2747278"/>
                    <a:pt x="1428408" y="2754675"/>
                    <a:pt x="1425119" y="2761372"/>
                  </a:cubicBezTo>
                  <a:cubicBezTo>
                    <a:pt x="1420594" y="2754943"/>
                    <a:pt x="1414879" y="2749362"/>
                    <a:pt x="1408271" y="2744941"/>
                  </a:cubicBezTo>
                  <a:close/>
                  <a:moveTo>
                    <a:pt x="1475512" y="2735774"/>
                  </a:moveTo>
                  <a:cubicBezTo>
                    <a:pt x="1480081" y="2743066"/>
                    <a:pt x="1483816" y="2750880"/>
                    <a:pt x="1486689" y="2759080"/>
                  </a:cubicBezTo>
                  <a:cubicBezTo>
                    <a:pt x="1482924" y="2762905"/>
                    <a:pt x="1479099" y="2766893"/>
                    <a:pt x="1475378" y="2770837"/>
                  </a:cubicBezTo>
                  <a:cubicBezTo>
                    <a:pt x="1471702" y="2766983"/>
                    <a:pt x="1467937" y="2763083"/>
                    <a:pt x="1464246" y="2759348"/>
                  </a:cubicBezTo>
                  <a:cubicBezTo>
                    <a:pt x="1467133" y="2751043"/>
                    <a:pt x="1470898" y="2743140"/>
                    <a:pt x="1475512" y="2735774"/>
                  </a:cubicBezTo>
                  <a:close/>
                  <a:moveTo>
                    <a:pt x="1471553" y="2774900"/>
                  </a:moveTo>
                  <a:cubicBezTo>
                    <a:pt x="1466657" y="2780139"/>
                    <a:pt x="1462058" y="2785184"/>
                    <a:pt x="1458114" y="2789545"/>
                  </a:cubicBezTo>
                  <a:cubicBezTo>
                    <a:pt x="1458650" y="2781225"/>
                    <a:pt x="1460093" y="2773129"/>
                    <a:pt x="1462326" y="2765361"/>
                  </a:cubicBezTo>
                  <a:cubicBezTo>
                    <a:pt x="1465317" y="2768397"/>
                    <a:pt x="1468398" y="2771597"/>
                    <a:pt x="1471553" y="2774900"/>
                  </a:cubicBezTo>
                  <a:close/>
                  <a:moveTo>
                    <a:pt x="1475408" y="2778949"/>
                  </a:moveTo>
                  <a:cubicBezTo>
                    <a:pt x="1480974" y="2784842"/>
                    <a:pt x="1486674" y="2790989"/>
                    <a:pt x="1492225" y="2797091"/>
                  </a:cubicBezTo>
                  <a:cubicBezTo>
                    <a:pt x="1486763" y="2803193"/>
                    <a:pt x="1481138" y="2809325"/>
                    <a:pt x="1475631" y="2815203"/>
                  </a:cubicBezTo>
                  <a:cubicBezTo>
                    <a:pt x="1470065" y="2809309"/>
                    <a:pt x="1464365" y="2803163"/>
                    <a:pt x="1458813" y="2797061"/>
                  </a:cubicBezTo>
                  <a:cubicBezTo>
                    <a:pt x="1464275" y="2790974"/>
                    <a:pt x="1469901" y="2784828"/>
                    <a:pt x="1475408" y="2778949"/>
                  </a:cubicBezTo>
                  <a:close/>
                  <a:moveTo>
                    <a:pt x="1479233" y="2774900"/>
                  </a:moveTo>
                  <a:cubicBezTo>
                    <a:pt x="1482447" y="2771507"/>
                    <a:pt x="1485603" y="2768218"/>
                    <a:pt x="1488624" y="2765108"/>
                  </a:cubicBezTo>
                  <a:cubicBezTo>
                    <a:pt x="1490901" y="2772981"/>
                    <a:pt x="1492374" y="2781196"/>
                    <a:pt x="1492910" y="2789635"/>
                  </a:cubicBezTo>
                  <a:cubicBezTo>
                    <a:pt x="1488906" y="2785259"/>
                    <a:pt x="1484203" y="2780169"/>
                    <a:pt x="1479233" y="2774900"/>
                  </a:cubicBezTo>
                  <a:close/>
                  <a:moveTo>
                    <a:pt x="1542723" y="2744956"/>
                  </a:moveTo>
                  <a:cubicBezTo>
                    <a:pt x="1536130" y="2749392"/>
                    <a:pt x="1530400" y="2754973"/>
                    <a:pt x="1525875" y="2761402"/>
                  </a:cubicBezTo>
                  <a:cubicBezTo>
                    <a:pt x="1522556" y="2754690"/>
                    <a:pt x="1520562" y="2747278"/>
                    <a:pt x="1520190" y="2739465"/>
                  </a:cubicBezTo>
                  <a:cubicBezTo>
                    <a:pt x="1528227" y="2739851"/>
                    <a:pt x="1535832" y="2741771"/>
                    <a:pt x="1542723" y="2744956"/>
                  </a:cubicBezTo>
                  <a:close/>
                  <a:moveTo>
                    <a:pt x="1548408" y="2747963"/>
                  </a:moveTo>
                  <a:cubicBezTo>
                    <a:pt x="1564571" y="2757666"/>
                    <a:pt x="1575584" y="2774633"/>
                    <a:pt x="1576596" y="2794159"/>
                  </a:cubicBezTo>
                  <a:cubicBezTo>
                    <a:pt x="1556460" y="2793206"/>
                    <a:pt x="1538957" y="2782506"/>
                    <a:pt x="1528956" y="2766849"/>
                  </a:cubicBezTo>
                  <a:cubicBezTo>
                    <a:pt x="1533838" y="2759185"/>
                    <a:pt x="1540505" y="2752710"/>
                    <a:pt x="1548408" y="2747963"/>
                  </a:cubicBezTo>
                  <a:close/>
                  <a:moveTo>
                    <a:pt x="1560508" y="2797076"/>
                  </a:moveTo>
                  <a:cubicBezTo>
                    <a:pt x="1546294" y="2801317"/>
                    <a:pt x="1534135" y="2810188"/>
                    <a:pt x="1525905" y="2821870"/>
                  </a:cubicBezTo>
                  <a:cubicBezTo>
                    <a:pt x="1522199" y="2814340"/>
                    <a:pt x="1520056" y="2805961"/>
                    <a:pt x="1520056" y="2797076"/>
                  </a:cubicBezTo>
                  <a:cubicBezTo>
                    <a:pt x="1520056" y="2788191"/>
                    <a:pt x="1522199" y="2779812"/>
                    <a:pt x="1525905" y="2772281"/>
                  </a:cubicBezTo>
                  <a:cubicBezTo>
                    <a:pt x="1534150" y="2783964"/>
                    <a:pt x="1546294" y="2792834"/>
                    <a:pt x="1560508" y="2797076"/>
                  </a:cubicBezTo>
                  <a:close/>
                  <a:moveTo>
                    <a:pt x="1579513" y="2815322"/>
                  </a:moveTo>
                  <a:cubicBezTo>
                    <a:pt x="1583829" y="2829222"/>
                    <a:pt x="1592922" y="2841129"/>
                    <a:pt x="1604933" y="2849196"/>
                  </a:cubicBezTo>
                  <a:cubicBezTo>
                    <a:pt x="1597209" y="2852767"/>
                    <a:pt x="1588621" y="2854821"/>
                    <a:pt x="1579513" y="2854821"/>
                  </a:cubicBezTo>
                  <a:cubicBezTo>
                    <a:pt x="1570405" y="2854821"/>
                    <a:pt x="1561817" y="2852767"/>
                    <a:pt x="1554093" y="2849196"/>
                  </a:cubicBezTo>
                  <a:cubicBezTo>
                    <a:pt x="1566104" y="2841129"/>
                    <a:pt x="1575197" y="2829238"/>
                    <a:pt x="1579513" y="2815322"/>
                  </a:cubicBezTo>
                  <a:close/>
                  <a:moveTo>
                    <a:pt x="1598518" y="2797076"/>
                  </a:moveTo>
                  <a:cubicBezTo>
                    <a:pt x="1612731" y="2792834"/>
                    <a:pt x="1624891" y="2783964"/>
                    <a:pt x="1633121" y="2772281"/>
                  </a:cubicBezTo>
                  <a:cubicBezTo>
                    <a:pt x="1636827" y="2779812"/>
                    <a:pt x="1638970" y="2788191"/>
                    <a:pt x="1638970" y="2797076"/>
                  </a:cubicBezTo>
                  <a:cubicBezTo>
                    <a:pt x="1638970" y="2805961"/>
                    <a:pt x="1636827" y="2814340"/>
                    <a:pt x="1633121" y="2821870"/>
                  </a:cubicBezTo>
                  <a:cubicBezTo>
                    <a:pt x="1624876" y="2810188"/>
                    <a:pt x="1612731" y="2801317"/>
                    <a:pt x="1598518" y="2797076"/>
                  </a:cubicBezTo>
                  <a:close/>
                  <a:moveTo>
                    <a:pt x="1582430" y="2794174"/>
                  </a:moveTo>
                  <a:cubicBezTo>
                    <a:pt x="1583442" y="2774633"/>
                    <a:pt x="1594455" y="2757651"/>
                    <a:pt x="1610588" y="2747948"/>
                  </a:cubicBezTo>
                  <a:cubicBezTo>
                    <a:pt x="1618491" y="2752681"/>
                    <a:pt x="1625158" y="2759155"/>
                    <a:pt x="1630055" y="2766819"/>
                  </a:cubicBezTo>
                  <a:cubicBezTo>
                    <a:pt x="1620054" y="2782520"/>
                    <a:pt x="1602552" y="2793206"/>
                    <a:pt x="1582430" y="2794174"/>
                  </a:cubicBezTo>
                  <a:close/>
                  <a:moveTo>
                    <a:pt x="1616274" y="2744941"/>
                  </a:moveTo>
                  <a:cubicBezTo>
                    <a:pt x="1623179" y="2741742"/>
                    <a:pt x="1630784" y="2739822"/>
                    <a:pt x="1638821" y="2739465"/>
                  </a:cubicBezTo>
                  <a:cubicBezTo>
                    <a:pt x="1638419" y="2747278"/>
                    <a:pt x="1636425" y="2754675"/>
                    <a:pt x="1633136" y="2761372"/>
                  </a:cubicBezTo>
                  <a:cubicBezTo>
                    <a:pt x="1628582" y="2754943"/>
                    <a:pt x="1622867" y="2749362"/>
                    <a:pt x="1616274" y="2744941"/>
                  </a:cubicBezTo>
                  <a:close/>
                  <a:moveTo>
                    <a:pt x="1683514" y="2735774"/>
                  </a:moveTo>
                  <a:cubicBezTo>
                    <a:pt x="1688083" y="2743066"/>
                    <a:pt x="1691819" y="2750880"/>
                    <a:pt x="1694691" y="2759080"/>
                  </a:cubicBezTo>
                  <a:cubicBezTo>
                    <a:pt x="1690926" y="2762905"/>
                    <a:pt x="1687101" y="2766879"/>
                    <a:pt x="1683380" y="2770837"/>
                  </a:cubicBezTo>
                  <a:cubicBezTo>
                    <a:pt x="1679704" y="2766983"/>
                    <a:pt x="1675939" y="2763083"/>
                    <a:pt x="1672248" y="2759348"/>
                  </a:cubicBezTo>
                  <a:cubicBezTo>
                    <a:pt x="1675120" y="2751043"/>
                    <a:pt x="1678900" y="2743140"/>
                    <a:pt x="1683514" y="2735774"/>
                  </a:cubicBezTo>
                  <a:close/>
                  <a:moveTo>
                    <a:pt x="1679555" y="2774915"/>
                  </a:moveTo>
                  <a:cubicBezTo>
                    <a:pt x="1674659" y="2780154"/>
                    <a:pt x="1670060" y="2785200"/>
                    <a:pt x="1666116" y="2789560"/>
                  </a:cubicBezTo>
                  <a:cubicBezTo>
                    <a:pt x="1666652" y="2781241"/>
                    <a:pt x="1668096" y="2773144"/>
                    <a:pt x="1670328" y="2765375"/>
                  </a:cubicBezTo>
                  <a:cubicBezTo>
                    <a:pt x="1673305" y="2768397"/>
                    <a:pt x="1676400" y="2771597"/>
                    <a:pt x="1679555" y="2774915"/>
                  </a:cubicBezTo>
                  <a:close/>
                  <a:moveTo>
                    <a:pt x="1683395" y="2778949"/>
                  </a:moveTo>
                  <a:cubicBezTo>
                    <a:pt x="1688961" y="2784842"/>
                    <a:pt x="1694661" y="2790989"/>
                    <a:pt x="1700213" y="2797091"/>
                  </a:cubicBezTo>
                  <a:cubicBezTo>
                    <a:pt x="1694751" y="2803193"/>
                    <a:pt x="1689125" y="2809325"/>
                    <a:pt x="1683618" y="2815203"/>
                  </a:cubicBezTo>
                  <a:cubicBezTo>
                    <a:pt x="1678052" y="2809309"/>
                    <a:pt x="1672352" y="2803163"/>
                    <a:pt x="1666801" y="2797061"/>
                  </a:cubicBezTo>
                  <a:cubicBezTo>
                    <a:pt x="1672278" y="2790974"/>
                    <a:pt x="1677903" y="2784828"/>
                    <a:pt x="1683395" y="2778949"/>
                  </a:cubicBezTo>
                  <a:close/>
                  <a:moveTo>
                    <a:pt x="1687220" y="2774900"/>
                  </a:moveTo>
                  <a:cubicBezTo>
                    <a:pt x="1690435" y="2771507"/>
                    <a:pt x="1693590" y="2768218"/>
                    <a:pt x="1696611" y="2765108"/>
                  </a:cubicBezTo>
                  <a:cubicBezTo>
                    <a:pt x="1698888" y="2772981"/>
                    <a:pt x="1700361" y="2781196"/>
                    <a:pt x="1700897" y="2789635"/>
                  </a:cubicBezTo>
                  <a:cubicBezTo>
                    <a:pt x="1696894" y="2785259"/>
                    <a:pt x="1692206" y="2780184"/>
                    <a:pt x="1687220" y="2774900"/>
                  </a:cubicBezTo>
                  <a:close/>
                  <a:moveTo>
                    <a:pt x="1750710" y="2744956"/>
                  </a:moveTo>
                  <a:cubicBezTo>
                    <a:pt x="1744117" y="2749392"/>
                    <a:pt x="1738387" y="2754973"/>
                    <a:pt x="1733863" y="2761402"/>
                  </a:cubicBezTo>
                  <a:cubicBezTo>
                    <a:pt x="1730544" y="2754690"/>
                    <a:pt x="1728550" y="2747278"/>
                    <a:pt x="1728177" y="2739465"/>
                  </a:cubicBezTo>
                  <a:cubicBezTo>
                    <a:pt x="1736214" y="2739851"/>
                    <a:pt x="1743819" y="2741771"/>
                    <a:pt x="1750710" y="2744956"/>
                  </a:cubicBezTo>
                  <a:close/>
                  <a:moveTo>
                    <a:pt x="1756395" y="2747963"/>
                  </a:moveTo>
                  <a:cubicBezTo>
                    <a:pt x="1772558" y="2757666"/>
                    <a:pt x="1783571" y="2774633"/>
                    <a:pt x="1784583" y="2794159"/>
                  </a:cubicBezTo>
                  <a:cubicBezTo>
                    <a:pt x="1764447" y="2793206"/>
                    <a:pt x="1746945" y="2782506"/>
                    <a:pt x="1736943" y="2766849"/>
                  </a:cubicBezTo>
                  <a:cubicBezTo>
                    <a:pt x="1741825" y="2759185"/>
                    <a:pt x="1748492" y="2752710"/>
                    <a:pt x="1756395" y="2747963"/>
                  </a:cubicBezTo>
                  <a:close/>
                  <a:moveTo>
                    <a:pt x="1768510" y="2797076"/>
                  </a:moveTo>
                  <a:cubicBezTo>
                    <a:pt x="1754297" y="2801317"/>
                    <a:pt x="1742138" y="2810188"/>
                    <a:pt x="1733907" y="2821870"/>
                  </a:cubicBezTo>
                  <a:cubicBezTo>
                    <a:pt x="1730202" y="2814340"/>
                    <a:pt x="1728058" y="2805961"/>
                    <a:pt x="1728058" y="2797076"/>
                  </a:cubicBezTo>
                  <a:cubicBezTo>
                    <a:pt x="1728058" y="2788191"/>
                    <a:pt x="1730202" y="2779812"/>
                    <a:pt x="1733907" y="2772281"/>
                  </a:cubicBezTo>
                  <a:cubicBezTo>
                    <a:pt x="1742138" y="2783964"/>
                    <a:pt x="1754297" y="2792834"/>
                    <a:pt x="1768510" y="2797076"/>
                  </a:cubicBezTo>
                  <a:close/>
                  <a:moveTo>
                    <a:pt x="1787500" y="2815322"/>
                  </a:moveTo>
                  <a:cubicBezTo>
                    <a:pt x="1791816" y="2829222"/>
                    <a:pt x="1800910" y="2841129"/>
                    <a:pt x="1812920" y="2849196"/>
                  </a:cubicBezTo>
                  <a:cubicBezTo>
                    <a:pt x="1805196" y="2852767"/>
                    <a:pt x="1796609" y="2854821"/>
                    <a:pt x="1787500" y="2854821"/>
                  </a:cubicBezTo>
                  <a:cubicBezTo>
                    <a:pt x="1778392" y="2854821"/>
                    <a:pt x="1769805" y="2852767"/>
                    <a:pt x="1762080" y="2849196"/>
                  </a:cubicBezTo>
                  <a:cubicBezTo>
                    <a:pt x="1774106" y="2841129"/>
                    <a:pt x="1783199" y="2829238"/>
                    <a:pt x="1787500" y="2815322"/>
                  </a:cubicBezTo>
                  <a:close/>
                  <a:moveTo>
                    <a:pt x="1806506" y="2797076"/>
                  </a:moveTo>
                  <a:cubicBezTo>
                    <a:pt x="1820719" y="2792834"/>
                    <a:pt x="1832878" y="2783964"/>
                    <a:pt x="1841108" y="2772281"/>
                  </a:cubicBezTo>
                  <a:cubicBezTo>
                    <a:pt x="1844814" y="2779812"/>
                    <a:pt x="1846957" y="2788191"/>
                    <a:pt x="1846957" y="2797076"/>
                  </a:cubicBezTo>
                  <a:cubicBezTo>
                    <a:pt x="1846957" y="2805961"/>
                    <a:pt x="1844814" y="2814340"/>
                    <a:pt x="1841108" y="2821870"/>
                  </a:cubicBezTo>
                  <a:cubicBezTo>
                    <a:pt x="1832878" y="2810188"/>
                    <a:pt x="1820719" y="2801317"/>
                    <a:pt x="1806506" y="2797076"/>
                  </a:cubicBezTo>
                  <a:close/>
                  <a:moveTo>
                    <a:pt x="1790432" y="2794174"/>
                  </a:moveTo>
                  <a:cubicBezTo>
                    <a:pt x="1791444" y="2774633"/>
                    <a:pt x="1802457" y="2757651"/>
                    <a:pt x="1818591" y="2747948"/>
                  </a:cubicBezTo>
                  <a:cubicBezTo>
                    <a:pt x="1826493" y="2752681"/>
                    <a:pt x="1833161" y="2759155"/>
                    <a:pt x="1838057" y="2766819"/>
                  </a:cubicBezTo>
                  <a:cubicBezTo>
                    <a:pt x="1828041" y="2782520"/>
                    <a:pt x="1810554" y="2793206"/>
                    <a:pt x="1790432" y="2794174"/>
                  </a:cubicBezTo>
                  <a:close/>
                  <a:moveTo>
                    <a:pt x="1824261" y="2744941"/>
                  </a:moveTo>
                  <a:cubicBezTo>
                    <a:pt x="1831166" y="2741742"/>
                    <a:pt x="1838772" y="2739822"/>
                    <a:pt x="1846808" y="2739465"/>
                  </a:cubicBezTo>
                  <a:cubicBezTo>
                    <a:pt x="1846406" y="2747278"/>
                    <a:pt x="1844412" y="2754675"/>
                    <a:pt x="1841123" y="2761372"/>
                  </a:cubicBezTo>
                  <a:cubicBezTo>
                    <a:pt x="1836584" y="2754943"/>
                    <a:pt x="1830854" y="2749362"/>
                    <a:pt x="1824261" y="2744941"/>
                  </a:cubicBezTo>
                  <a:close/>
                  <a:moveTo>
                    <a:pt x="1891501" y="2735774"/>
                  </a:moveTo>
                  <a:cubicBezTo>
                    <a:pt x="1896070" y="2743066"/>
                    <a:pt x="1899806" y="2750880"/>
                    <a:pt x="1902678" y="2759080"/>
                  </a:cubicBezTo>
                  <a:cubicBezTo>
                    <a:pt x="1898913" y="2762905"/>
                    <a:pt x="1895088" y="2766893"/>
                    <a:pt x="1891367" y="2770837"/>
                  </a:cubicBezTo>
                  <a:cubicBezTo>
                    <a:pt x="1887691" y="2766983"/>
                    <a:pt x="1883926" y="2763083"/>
                    <a:pt x="1880235" y="2759348"/>
                  </a:cubicBezTo>
                  <a:cubicBezTo>
                    <a:pt x="1883122" y="2751043"/>
                    <a:pt x="1886888" y="2743140"/>
                    <a:pt x="1891501" y="2735774"/>
                  </a:cubicBezTo>
                  <a:close/>
                  <a:moveTo>
                    <a:pt x="1887543" y="2774900"/>
                  </a:moveTo>
                  <a:cubicBezTo>
                    <a:pt x="1882646" y="2780139"/>
                    <a:pt x="1878047" y="2785184"/>
                    <a:pt x="1874103" y="2789545"/>
                  </a:cubicBezTo>
                  <a:cubicBezTo>
                    <a:pt x="1874639" y="2781225"/>
                    <a:pt x="1876083" y="2773129"/>
                    <a:pt x="1878315" y="2765361"/>
                  </a:cubicBezTo>
                  <a:cubicBezTo>
                    <a:pt x="1881292" y="2768397"/>
                    <a:pt x="1884387" y="2771597"/>
                    <a:pt x="1887543" y="2774900"/>
                  </a:cubicBezTo>
                  <a:close/>
                  <a:moveTo>
                    <a:pt x="1891397" y="2778949"/>
                  </a:moveTo>
                  <a:cubicBezTo>
                    <a:pt x="1896963" y="2784842"/>
                    <a:pt x="1902664" y="2790989"/>
                    <a:pt x="1908215" y="2797091"/>
                  </a:cubicBezTo>
                  <a:cubicBezTo>
                    <a:pt x="1902753" y="2803193"/>
                    <a:pt x="1897127" y="2809325"/>
                    <a:pt x="1891620" y="2815203"/>
                  </a:cubicBezTo>
                  <a:cubicBezTo>
                    <a:pt x="1886054" y="2809309"/>
                    <a:pt x="1880354" y="2803163"/>
                    <a:pt x="1874803" y="2797061"/>
                  </a:cubicBezTo>
                  <a:cubicBezTo>
                    <a:pt x="1880265" y="2790974"/>
                    <a:pt x="1885891" y="2784828"/>
                    <a:pt x="1891397" y="2778949"/>
                  </a:cubicBezTo>
                  <a:close/>
                  <a:moveTo>
                    <a:pt x="1895222" y="2774900"/>
                  </a:moveTo>
                  <a:cubicBezTo>
                    <a:pt x="1898437" y="2771507"/>
                    <a:pt x="1901592" y="2768218"/>
                    <a:pt x="1904613" y="2765108"/>
                  </a:cubicBezTo>
                  <a:cubicBezTo>
                    <a:pt x="1906890" y="2772981"/>
                    <a:pt x="1908364" y="2781196"/>
                    <a:pt x="1908899" y="2789635"/>
                  </a:cubicBezTo>
                  <a:cubicBezTo>
                    <a:pt x="1904896" y="2785259"/>
                    <a:pt x="1900193" y="2780169"/>
                    <a:pt x="1895222" y="2774900"/>
                  </a:cubicBezTo>
                  <a:close/>
                  <a:moveTo>
                    <a:pt x="1958712" y="2744956"/>
                  </a:moveTo>
                  <a:cubicBezTo>
                    <a:pt x="1952119" y="2749392"/>
                    <a:pt x="1946389" y="2754973"/>
                    <a:pt x="1941865" y="2761402"/>
                  </a:cubicBezTo>
                  <a:cubicBezTo>
                    <a:pt x="1938546" y="2754690"/>
                    <a:pt x="1936552" y="2747278"/>
                    <a:pt x="1936180" y="2739465"/>
                  </a:cubicBezTo>
                  <a:cubicBezTo>
                    <a:pt x="1944216" y="2739851"/>
                    <a:pt x="1951821" y="2741771"/>
                    <a:pt x="1958712" y="2744956"/>
                  </a:cubicBezTo>
                  <a:close/>
                  <a:moveTo>
                    <a:pt x="1964397" y="2747963"/>
                  </a:moveTo>
                  <a:cubicBezTo>
                    <a:pt x="1980560" y="2757666"/>
                    <a:pt x="1991573" y="2774633"/>
                    <a:pt x="1992585" y="2794159"/>
                  </a:cubicBezTo>
                  <a:cubicBezTo>
                    <a:pt x="1972449" y="2793206"/>
                    <a:pt x="1954947" y="2782506"/>
                    <a:pt x="1944945" y="2766849"/>
                  </a:cubicBezTo>
                  <a:cubicBezTo>
                    <a:pt x="1949827" y="2759185"/>
                    <a:pt x="1956495" y="2752710"/>
                    <a:pt x="1964397" y="2747963"/>
                  </a:cubicBezTo>
                  <a:close/>
                  <a:moveTo>
                    <a:pt x="1976497" y="2797076"/>
                  </a:moveTo>
                  <a:cubicBezTo>
                    <a:pt x="1962284" y="2801317"/>
                    <a:pt x="1950125" y="2810188"/>
                    <a:pt x="1941895" y="2821870"/>
                  </a:cubicBezTo>
                  <a:cubicBezTo>
                    <a:pt x="1938189" y="2814340"/>
                    <a:pt x="1936046" y="2805961"/>
                    <a:pt x="1936046" y="2797076"/>
                  </a:cubicBezTo>
                  <a:cubicBezTo>
                    <a:pt x="1936046" y="2788191"/>
                    <a:pt x="1938189" y="2779812"/>
                    <a:pt x="1941895" y="2772281"/>
                  </a:cubicBezTo>
                  <a:cubicBezTo>
                    <a:pt x="1950140" y="2783964"/>
                    <a:pt x="1962284" y="2792834"/>
                    <a:pt x="1976497" y="2797076"/>
                  </a:cubicBezTo>
                  <a:close/>
                  <a:moveTo>
                    <a:pt x="1995503" y="2815322"/>
                  </a:moveTo>
                  <a:cubicBezTo>
                    <a:pt x="1999818" y="2829222"/>
                    <a:pt x="2008912" y="2841129"/>
                    <a:pt x="2020922" y="2849196"/>
                  </a:cubicBezTo>
                  <a:cubicBezTo>
                    <a:pt x="2013198" y="2852767"/>
                    <a:pt x="2004611" y="2854821"/>
                    <a:pt x="1995503" y="2854821"/>
                  </a:cubicBezTo>
                  <a:cubicBezTo>
                    <a:pt x="1986394" y="2854821"/>
                    <a:pt x="1977807" y="2852767"/>
                    <a:pt x="1970083" y="2849196"/>
                  </a:cubicBezTo>
                  <a:cubicBezTo>
                    <a:pt x="1982093" y="2841129"/>
                    <a:pt x="1991186" y="2829238"/>
                    <a:pt x="1995503" y="2815322"/>
                  </a:cubicBezTo>
                  <a:close/>
                  <a:moveTo>
                    <a:pt x="2014508" y="2797076"/>
                  </a:moveTo>
                  <a:cubicBezTo>
                    <a:pt x="2028721" y="2792834"/>
                    <a:pt x="2040880" y="2783964"/>
                    <a:pt x="2049110" y="2772281"/>
                  </a:cubicBezTo>
                  <a:cubicBezTo>
                    <a:pt x="2052816" y="2779812"/>
                    <a:pt x="2054959" y="2788191"/>
                    <a:pt x="2054959" y="2797076"/>
                  </a:cubicBezTo>
                  <a:cubicBezTo>
                    <a:pt x="2054959" y="2805961"/>
                    <a:pt x="2052816" y="2814340"/>
                    <a:pt x="2049110" y="2821870"/>
                  </a:cubicBezTo>
                  <a:cubicBezTo>
                    <a:pt x="2040865" y="2810188"/>
                    <a:pt x="2028721" y="2801317"/>
                    <a:pt x="2014508" y="2797076"/>
                  </a:cubicBezTo>
                  <a:close/>
                  <a:moveTo>
                    <a:pt x="1998420" y="2794174"/>
                  </a:moveTo>
                  <a:cubicBezTo>
                    <a:pt x="1999432" y="2774633"/>
                    <a:pt x="2010445" y="2757651"/>
                    <a:pt x="2026578" y="2747948"/>
                  </a:cubicBezTo>
                  <a:cubicBezTo>
                    <a:pt x="2034481" y="2752681"/>
                    <a:pt x="2041148" y="2759155"/>
                    <a:pt x="2046045" y="2766819"/>
                  </a:cubicBezTo>
                  <a:cubicBezTo>
                    <a:pt x="2036043" y="2782520"/>
                    <a:pt x="2018541" y="2793206"/>
                    <a:pt x="1998420" y="2794174"/>
                  </a:cubicBezTo>
                  <a:close/>
                  <a:moveTo>
                    <a:pt x="2032263" y="2744941"/>
                  </a:moveTo>
                  <a:cubicBezTo>
                    <a:pt x="2039169" y="2741742"/>
                    <a:pt x="2046774" y="2739822"/>
                    <a:pt x="2054796" y="2739465"/>
                  </a:cubicBezTo>
                  <a:cubicBezTo>
                    <a:pt x="2054394" y="2747278"/>
                    <a:pt x="2052399" y="2754675"/>
                    <a:pt x="2049110" y="2761372"/>
                  </a:cubicBezTo>
                  <a:cubicBezTo>
                    <a:pt x="2044571" y="2754943"/>
                    <a:pt x="2038856" y="2749362"/>
                    <a:pt x="2032263" y="2744941"/>
                  </a:cubicBezTo>
                  <a:close/>
                  <a:moveTo>
                    <a:pt x="2099504" y="2735774"/>
                  </a:moveTo>
                  <a:cubicBezTo>
                    <a:pt x="2104073" y="2743066"/>
                    <a:pt x="2107808" y="2750880"/>
                    <a:pt x="2110681" y="2759080"/>
                  </a:cubicBezTo>
                  <a:cubicBezTo>
                    <a:pt x="2106915" y="2762905"/>
                    <a:pt x="2103090" y="2766879"/>
                    <a:pt x="2099370" y="2770837"/>
                  </a:cubicBezTo>
                  <a:cubicBezTo>
                    <a:pt x="2095694" y="2766983"/>
                    <a:pt x="2091928" y="2763083"/>
                    <a:pt x="2088237" y="2759348"/>
                  </a:cubicBezTo>
                  <a:cubicBezTo>
                    <a:pt x="2091110" y="2751043"/>
                    <a:pt x="2094890" y="2743140"/>
                    <a:pt x="2099504" y="2735774"/>
                  </a:cubicBezTo>
                  <a:close/>
                  <a:moveTo>
                    <a:pt x="2095545" y="2774900"/>
                  </a:moveTo>
                  <a:cubicBezTo>
                    <a:pt x="2090648" y="2780139"/>
                    <a:pt x="2086050" y="2785184"/>
                    <a:pt x="2082106" y="2789545"/>
                  </a:cubicBezTo>
                  <a:cubicBezTo>
                    <a:pt x="2082641" y="2781225"/>
                    <a:pt x="2084085" y="2773129"/>
                    <a:pt x="2086317" y="2765361"/>
                  </a:cubicBezTo>
                  <a:cubicBezTo>
                    <a:pt x="2089294" y="2768397"/>
                    <a:pt x="2092390" y="2771597"/>
                    <a:pt x="2095545" y="2774900"/>
                  </a:cubicBezTo>
                  <a:close/>
                  <a:moveTo>
                    <a:pt x="2099385" y="2778949"/>
                  </a:moveTo>
                  <a:cubicBezTo>
                    <a:pt x="2104951" y="2784842"/>
                    <a:pt x="2110651" y="2790989"/>
                    <a:pt x="2116202" y="2797091"/>
                  </a:cubicBezTo>
                  <a:cubicBezTo>
                    <a:pt x="2110740" y="2803193"/>
                    <a:pt x="2105114" y="2809325"/>
                    <a:pt x="2099608" y="2815203"/>
                  </a:cubicBezTo>
                  <a:cubicBezTo>
                    <a:pt x="2094042" y="2809309"/>
                    <a:pt x="2088342" y="2803163"/>
                    <a:pt x="2082790" y="2797061"/>
                  </a:cubicBezTo>
                  <a:cubicBezTo>
                    <a:pt x="2088267" y="2790974"/>
                    <a:pt x="2093878" y="2784828"/>
                    <a:pt x="2099385" y="2778949"/>
                  </a:cubicBezTo>
                  <a:close/>
                  <a:moveTo>
                    <a:pt x="2103210" y="2774900"/>
                  </a:moveTo>
                  <a:cubicBezTo>
                    <a:pt x="2106424" y="2771507"/>
                    <a:pt x="2109579" y="2768218"/>
                    <a:pt x="2112600" y="2765108"/>
                  </a:cubicBezTo>
                  <a:cubicBezTo>
                    <a:pt x="2114878" y="2772981"/>
                    <a:pt x="2116351" y="2781196"/>
                    <a:pt x="2116887" y="2789635"/>
                  </a:cubicBezTo>
                  <a:cubicBezTo>
                    <a:pt x="2112883" y="2785259"/>
                    <a:pt x="2108195" y="2780184"/>
                    <a:pt x="2103210" y="2774900"/>
                  </a:cubicBezTo>
                  <a:close/>
                  <a:moveTo>
                    <a:pt x="2166699" y="2744956"/>
                  </a:moveTo>
                  <a:cubicBezTo>
                    <a:pt x="2160106" y="2749392"/>
                    <a:pt x="2154377" y="2754973"/>
                    <a:pt x="2149852" y="2761402"/>
                  </a:cubicBezTo>
                  <a:cubicBezTo>
                    <a:pt x="2146533" y="2754690"/>
                    <a:pt x="2144539" y="2747278"/>
                    <a:pt x="2144167" y="2739465"/>
                  </a:cubicBezTo>
                  <a:cubicBezTo>
                    <a:pt x="2152204" y="2739851"/>
                    <a:pt x="2159809" y="2741771"/>
                    <a:pt x="2166699" y="2744956"/>
                  </a:cubicBezTo>
                  <a:close/>
                  <a:moveTo>
                    <a:pt x="2172385" y="2747963"/>
                  </a:moveTo>
                  <a:cubicBezTo>
                    <a:pt x="2188547" y="2757666"/>
                    <a:pt x="2199561" y="2774633"/>
                    <a:pt x="2200573" y="2794159"/>
                  </a:cubicBezTo>
                  <a:cubicBezTo>
                    <a:pt x="2180436" y="2793206"/>
                    <a:pt x="2162934" y="2782506"/>
                    <a:pt x="2152933" y="2766849"/>
                  </a:cubicBezTo>
                  <a:cubicBezTo>
                    <a:pt x="2157814" y="2759185"/>
                    <a:pt x="2164482" y="2752710"/>
                    <a:pt x="2172385" y="2747963"/>
                  </a:cubicBezTo>
                  <a:close/>
                  <a:moveTo>
                    <a:pt x="2184499" y="2797076"/>
                  </a:moveTo>
                  <a:cubicBezTo>
                    <a:pt x="2170286" y="2801317"/>
                    <a:pt x="2158127" y="2810188"/>
                    <a:pt x="2149897" y="2821870"/>
                  </a:cubicBezTo>
                  <a:cubicBezTo>
                    <a:pt x="2146191" y="2814340"/>
                    <a:pt x="2144048" y="2805961"/>
                    <a:pt x="2144048" y="2797076"/>
                  </a:cubicBezTo>
                  <a:cubicBezTo>
                    <a:pt x="2144048" y="2788191"/>
                    <a:pt x="2146191" y="2779812"/>
                    <a:pt x="2149897" y="2772281"/>
                  </a:cubicBezTo>
                  <a:cubicBezTo>
                    <a:pt x="2158127" y="2783964"/>
                    <a:pt x="2170286" y="2792834"/>
                    <a:pt x="2184499" y="2797076"/>
                  </a:cubicBezTo>
                  <a:close/>
                  <a:moveTo>
                    <a:pt x="2203490" y="2815322"/>
                  </a:moveTo>
                  <a:cubicBezTo>
                    <a:pt x="2207806" y="2829222"/>
                    <a:pt x="2216899" y="2841129"/>
                    <a:pt x="2228910" y="2849196"/>
                  </a:cubicBezTo>
                  <a:cubicBezTo>
                    <a:pt x="2221186" y="2852767"/>
                    <a:pt x="2212598" y="2854821"/>
                    <a:pt x="2203490" y="2854821"/>
                  </a:cubicBezTo>
                  <a:cubicBezTo>
                    <a:pt x="2194382" y="2854821"/>
                    <a:pt x="2185794" y="2852767"/>
                    <a:pt x="2178070" y="2849196"/>
                  </a:cubicBezTo>
                  <a:cubicBezTo>
                    <a:pt x="2190095" y="2841129"/>
                    <a:pt x="2199189" y="2829238"/>
                    <a:pt x="2203490" y="2815322"/>
                  </a:cubicBezTo>
                  <a:close/>
                  <a:moveTo>
                    <a:pt x="2222495" y="2797076"/>
                  </a:moveTo>
                  <a:cubicBezTo>
                    <a:pt x="2236708" y="2792834"/>
                    <a:pt x="2248868" y="2783964"/>
                    <a:pt x="2257098" y="2772281"/>
                  </a:cubicBezTo>
                  <a:cubicBezTo>
                    <a:pt x="2260804" y="2779812"/>
                    <a:pt x="2262947" y="2788191"/>
                    <a:pt x="2262947" y="2797076"/>
                  </a:cubicBezTo>
                  <a:cubicBezTo>
                    <a:pt x="2262947" y="2805961"/>
                    <a:pt x="2260804" y="2814340"/>
                    <a:pt x="2257098" y="2821870"/>
                  </a:cubicBezTo>
                  <a:cubicBezTo>
                    <a:pt x="2248868" y="2810188"/>
                    <a:pt x="2236708" y="2801317"/>
                    <a:pt x="2222495" y="2797076"/>
                  </a:cubicBezTo>
                  <a:close/>
                  <a:moveTo>
                    <a:pt x="2206407" y="2794174"/>
                  </a:moveTo>
                  <a:cubicBezTo>
                    <a:pt x="2207419" y="2774633"/>
                    <a:pt x="2218432" y="2757651"/>
                    <a:pt x="2234565" y="2747948"/>
                  </a:cubicBezTo>
                  <a:cubicBezTo>
                    <a:pt x="2242468" y="2752681"/>
                    <a:pt x="2249135" y="2759155"/>
                    <a:pt x="2254032" y="2766819"/>
                  </a:cubicBezTo>
                  <a:cubicBezTo>
                    <a:pt x="2244031" y="2782520"/>
                    <a:pt x="2226543" y="2793206"/>
                    <a:pt x="2206407" y="2794174"/>
                  </a:cubicBezTo>
                  <a:close/>
                  <a:moveTo>
                    <a:pt x="2240250" y="2744941"/>
                  </a:moveTo>
                  <a:cubicBezTo>
                    <a:pt x="2247156" y="2741742"/>
                    <a:pt x="2254761" y="2739822"/>
                    <a:pt x="2262798" y="2739465"/>
                  </a:cubicBezTo>
                  <a:cubicBezTo>
                    <a:pt x="2262396" y="2747278"/>
                    <a:pt x="2260402" y="2754675"/>
                    <a:pt x="2257113" y="2761372"/>
                  </a:cubicBezTo>
                  <a:cubicBezTo>
                    <a:pt x="2252573" y="2754943"/>
                    <a:pt x="2246844" y="2749362"/>
                    <a:pt x="2240250" y="2744941"/>
                  </a:cubicBezTo>
                  <a:close/>
                  <a:moveTo>
                    <a:pt x="2307491" y="2735774"/>
                  </a:moveTo>
                  <a:cubicBezTo>
                    <a:pt x="2312060" y="2743066"/>
                    <a:pt x="2315796" y="2750880"/>
                    <a:pt x="2318668" y="2759080"/>
                  </a:cubicBezTo>
                  <a:cubicBezTo>
                    <a:pt x="2314902" y="2762905"/>
                    <a:pt x="2311078" y="2766893"/>
                    <a:pt x="2307357" y="2770837"/>
                  </a:cubicBezTo>
                  <a:cubicBezTo>
                    <a:pt x="2303681" y="2766983"/>
                    <a:pt x="2299916" y="2763083"/>
                    <a:pt x="2296225" y="2759348"/>
                  </a:cubicBezTo>
                  <a:cubicBezTo>
                    <a:pt x="2299112" y="2751043"/>
                    <a:pt x="2302877" y="2743140"/>
                    <a:pt x="2307491" y="2735774"/>
                  </a:cubicBezTo>
                  <a:close/>
                  <a:moveTo>
                    <a:pt x="2303532" y="2774900"/>
                  </a:moveTo>
                  <a:cubicBezTo>
                    <a:pt x="2298636" y="2780139"/>
                    <a:pt x="2294037" y="2785184"/>
                    <a:pt x="2290093" y="2789545"/>
                  </a:cubicBezTo>
                  <a:cubicBezTo>
                    <a:pt x="2290629" y="2781225"/>
                    <a:pt x="2292072" y="2773129"/>
                    <a:pt x="2294305" y="2765361"/>
                  </a:cubicBezTo>
                  <a:cubicBezTo>
                    <a:pt x="2297281" y="2768397"/>
                    <a:pt x="2300377" y="2771597"/>
                    <a:pt x="2303532" y="2774900"/>
                  </a:cubicBezTo>
                  <a:close/>
                  <a:moveTo>
                    <a:pt x="2307387" y="2778949"/>
                  </a:moveTo>
                  <a:cubicBezTo>
                    <a:pt x="2312953" y="2784842"/>
                    <a:pt x="2318653" y="2790989"/>
                    <a:pt x="2324204" y="2797091"/>
                  </a:cubicBezTo>
                  <a:cubicBezTo>
                    <a:pt x="2318742" y="2803193"/>
                    <a:pt x="2313117" y="2809325"/>
                    <a:pt x="2307610" y="2815203"/>
                  </a:cubicBezTo>
                  <a:cubicBezTo>
                    <a:pt x="2302044" y="2809309"/>
                    <a:pt x="2296344" y="2803163"/>
                    <a:pt x="2290792" y="2797061"/>
                  </a:cubicBezTo>
                  <a:cubicBezTo>
                    <a:pt x="2296255" y="2790974"/>
                    <a:pt x="2301880" y="2784828"/>
                    <a:pt x="2307387" y="2778949"/>
                  </a:cubicBezTo>
                  <a:close/>
                  <a:moveTo>
                    <a:pt x="2311212" y="2774900"/>
                  </a:moveTo>
                  <a:cubicBezTo>
                    <a:pt x="2314426" y="2771507"/>
                    <a:pt x="2317581" y="2768218"/>
                    <a:pt x="2320603" y="2765108"/>
                  </a:cubicBezTo>
                  <a:cubicBezTo>
                    <a:pt x="2322880" y="2772981"/>
                    <a:pt x="2324353" y="2781196"/>
                    <a:pt x="2324889" y="2789635"/>
                  </a:cubicBezTo>
                  <a:cubicBezTo>
                    <a:pt x="2320885" y="2785259"/>
                    <a:pt x="2316183" y="2780184"/>
                    <a:pt x="2311212" y="2774900"/>
                  </a:cubicBezTo>
                  <a:close/>
                  <a:moveTo>
                    <a:pt x="2374702" y="2744956"/>
                  </a:moveTo>
                  <a:cubicBezTo>
                    <a:pt x="2368108" y="2749392"/>
                    <a:pt x="2362379" y="2754973"/>
                    <a:pt x="2357854" y="2761402"/>
                  </a:cubicBezTo>
                  <a:cubicBezTo>
                    <a:pt x="2354536" y="2754690"/>
                    <a:pt x="2352541" y="2747278"/>
                    <a:pt x="2352169" y="2739465"/>
                  </a:cubicBezTo>
                  <a:cubicBezTo>
                    <a:pt x="2360206" y="2739851"/>
                    <a:pt x="2367811" y="2741771"/>
                    <a:pt x="2374702" y="2744956"/>
                  </a:cubicBezTo>
                  <a:close/>
                  <a:moveTo>
                    <a:pt x="2380387" y="2747963"/>
                  </a:moveTo>
                  <a:cubicBezTo>
                    <a:pt x="2396550" y="2757666"/>
                    <a:pt x="2407563" y="2774633"/>
                    <a:pt x="2408575" y="2794159"/>
                  </a:cubicBezTo>
                  <a:cubicBezTo>
                    <a:pt x="2388439" y="2793206"/>
                    <a:pt x="2370936" y="2782506"/>
                    <a:pt x="2360935" y="2766849"/>
                  </a:cubicBezTo>
                  <a:cubicBezTo>
                    <a:pt x="2365817" y="2759185"/>
                    <a:pt x="2372484" y="2752710"/>
                    <a:pt x="2380387" y="2747963"/>
                  </a:cubicBezTo>
                  <a:close/>
                  <a:moveTo>
                    <a:pt x="2392487" y="2797076"/>
                  </a:moveTo>
                  <a:cubicBezTo>
                    <a:pt x="2378274" y="2801317"/>
                    <a:pt x="2366114" y="2810188"/>
                    <a:pt x="2357884" y="2821870"/>
                  </a:cubicBezTo>
                  <a:cubicBezTo>
                    <a:pt x="2354178" y="2814340"/>
                    <a:pt x="2352035" y="2805961"/>
                    <a:pt x="2352035" y="2797076"/>
                  </a:cubicBezTo>
                  <a:cubicBezTo>
                    <a:pt x="2352035" y="2788191"/>
                    <a:pt x="2354178" y="2779812"/>
                    <a:pt x="2357884" y="2772281"/>
                  </a:cubicBezTo>
                  <a:cubicBezTo>
                    <a:pt x="2366129" y="2783964"/>
                    <a:pt x="2378274" y="2792834"/>
                    <a:pt x="2392487" y="2797076"/>
                  </a:cubicBezTo>
                  <a:close/>
                  <a:moveTo>
                    <a:pt x="2411492" y="2815322"/>
                  </a:moveTo>
                  <a:cubicBezTo>
                    <a:pt x="2415808" y="2829222"/>
                    <a:pt x="2424902" y="2841129"/>
                    <a:pt x="2436912" y="2849196"/>
                  </a:cubicBezTo>
                  <a:cubicBezTo>
                    <a:pt x="2429188" y="2852767"/>
                    <a:pt x="2420600" y="2854821"/>
                    <a:pt x="2411492" y="2854821"/>
                  </a:cubicBezTo>
                  <a:cubicBezTo>
                    <a:pt x="2402384" y="2854821"/>
                    <a:pt x="2393796" y="2852767"/>
                    <a:pt x="2386072" y="2849196"/>
                  </a:cubicBezTo>
                  <a:cubicBezTo>
                    <a:pt x="2398083" y="2841129"/>
                    <a:pt x="2407176" y="2829238"/>
                    <a:pt x="2411492" y="2815322"/>
                  </a:cubicBezTo>
                  <a:close/>
                  <a:moveTo>
                    <a:pt x="2430497" y="2797076"/>
                  </a:moveTo>
                  <a:cubicBezTo>
                    <a:pt x="2444711" y="2792834"/>
                    <a:pt x="2456870" y="2783964"/>
                    <a:pt x="2465100" y="2772281"/>
                  </a:cubicBezTo>
                  <a:cubicBezTo>
                    <a:pt x="2468806" y="2779812"/>
                    <a:pt x="2470949" y="2788191"/>
                    <a:pt x="2470949" y="2797076"/>
                  </a:cubicBezTo>
                  <a:cubicBezTo>
                    <a:pt x="2470949" y="2805961"/>
                    <a:pt x="2468806" y="2814355"/>
                    <a:pt x="2465100" y="2821870"/>
                  </a:cubicBezTo>
                  <a:cubicBezTo>
                    <a:pt x="2456855" y="2810188"/>
                    <a:pt x="2444711" y="2801317"/>
                    <a:pt x="2430497" y="2797076"/>
                  </a:cubicBezTo>
                  <a:close/>
                  <a:moveTo>
                    <a:pt x="2414409" y="2794174"/>
                  </a:moveTo>
                  <a:cubicBezTo>
                    <a:pt x="2415421" y="2774633"/>
                    <a:pt x="2426435" y="2757651"/>
                    <a:pt x="2442567" y="2747948"/>
                  </a:cubicBezTo>
                  <a:cubicBezTo>
                    <a:pt x="2450470" y="2752681"/>
                    <a:pt x="2457138" y="2759155"/>
                    <a:pt x="2462034" y="2766819"/>
                  </a:cubicBezTo>
                  <a:cubicBezTo>
                    <a:pt x="2452033" y="2782520"/>
                    <a:pt x="2434531" y="2793206"/>
                    <a:pt x="2414409" y="2794174"/>
                  </a:cubicBezTo>
                  <a:close/>
                  <a:moveTo>
                    <a:pt x="2448253" y="2744941"/>
                  </a:moveTo>
                  <a:cubicBezTo>
                    <a:pt x="2455158" y="2741742"/>
                    <a:pt x="2462763" y="2739822"/>
                    <a:pt x="2470800" y="2739465"/>
                  </a:cubicBezTo>
                  <a:cubicBezTo>
                    <a:pt x="2470398" y="2747278"/>
                    <a:pt x="2468404" y="2754675"/>
                    <a:pt x="2465115" y="2761372"/>
                  </a:cubicBezTo>
                  <a:cubicBezTo>
                    <a:pt x="2460561" y="2754943"/>
                    <a:pt x="2454846" y="2749362"/>
                    <a:pt x="2448253" y="2744941"/>
                  </a:cubicBezTo>
                  <a:close/>
                  <a:moveTo>
                    <a:pt x="2515493" y="2735774"/>
                  </a:moveTo>
                  <a:cubicBezTo>
                    <a:pt x="2520062" y="2743066"/>
                    <a:pt x="2523798" y="2750880"/>
                    <a:pt x="2526670" y="2759080"/>
                  </a:cubicBezTo>
                  <a:cubicBezTo>
                    <a:pt x="2522905" y="2762905"/>
                    <a:pt x="2519080" y="2766879"/>
                    <a:pt x="2515359" y="2770837"/>
                  </a:cubicBezTo>
                  <a:cubicBezTo>
                    <a:pt x="2511683" y="2766983"/>
                    <a:pt x="2507918" y="2763083"/>
                    <a:pt x="2504227" y="2759348"/>
                  </a:cubicBezTo>
                  <a:cubicBezTo>
                    <a:pt x="2507099" y="2751043"/>
                    <a:pt x="2510880" y="2743140"/>
                    <a:pt x="2515493" y="2735774"/>
                  </a:cubicBezTo>
                  <a:close/>
                  <a:moveTo>
                    <a:pt x="2511534" y="2774900"/>
                  </a:moveTo>
                  <a:cubicBezTo>
                    <a:pt x="2506638" y="2780139"/>
                    <a:pt x="2502039" y="2785184"/>
                    <a:pt x="2498095" y="2789545"/>
                  </a:cubicBezTo>
                  <a:cubicBezTo>
                    <a:pt x="2498631" y="2781225"/>
                    <a:pt x="2500075" y="2773129"/>
                    <a:pt x="2502307" y="2765361"/>
                  </a:cubicBezTo>
                  <a:cubicBezTo>
                    <a:pt x="2505284" y="2768397"/>
                    <a:pt x="2508379" y="2771597"/>
                    <a:pt x="2511534" y="2774900"/>
                  </a:cubicBezTo>
                  <a:close/>
                  <a:moveTo>
                    <a:pt x="2515374" y="2778949"/>
                  </a:moveTo>
                  <a:cubicBezTo>
                    <a:pt x="2520940" y="2784842"/>
                    <a:pt x="2526640" y="2790989"/>
                    <a:pt x="2532191" y="2797091"/>
                  </a:cubicBezTo>
                  <a:cubicBezTo>
                    <a:pt x="2526730" y="2803193"/>
                    <a:pt x="2521104" y="2809325"/>
                    <a:pt x="2515597" y="2815203"/>
                  </a:cubicBezTo>
                  <a:cubicBezTo>
                    <a:pt x="2510031" y="2809309"/>
                    <a:pt x="2504331" y="2803163"/>
                    <a:pt x="2498780" y="2797061"/>
                  </a:cubicBezTo>
                  <a:cubicBezTo>
                    <a:pt x="2504256" y="2790974"/>
                    <a:pt x="2509867" y="2784828"/>
                    <a:pt x="2515374" y="2778949"/>
                  </a:cubicBezTo>
                  <a:close/>
                  <a:moveTo>
                    <a:pt x="2519199" y="2774900"/>
                  </a:moveTo>
                  <a:cubicBezTo>
                    <a:pt x="2522414" y="2771507"/>
                    <a:pt x="2525569" y="2768218"/>
                    <a:pt x="2528590" y="2765108"/>
                  </a:cubicBezTo>
                  <a:cubicBezTo>
                    <a:pt x="2530867" y="2772981"/>
                    <a:pt x="2532340" y="2781196"/>
                    <a:pt x="2532876" y="2789635"/>
                  </a:cubicBezTo>
                  <a:cubicBezTo>
                    <a:pt x="2528873" y="2785259"/>
                    <a:pt x="2524185" y="2780169"/>
                    <a:pt x="2519199" y="2774900"/>
                  </a:cubicBezTo>
                  <a:close/>
                  <a:moveTo>
                    <a:pt x="2582689" y="2744956"/>
                  </a:moveTo>
                  <a:cubicBezTo>
                    <a:pt x="2576096" y="2749392"/>
                    <a:pt x="2570366" y="2754973"/>
                    <a:pt x="2565842" y="2761402"/>
                  </a:cubicBezTo>
                  <a:cubicBezTo>
                    <a:pt x="2562523" y="2754690"/>
                    <a:pt x="2560528" y="2747278"/>
                    <a:pt x="2560156" y="2739465"/>
                  </a:cubicBezTo>
                  <a:cubicBezTo>
                    <a:pt x="2568193" y="2739851"/>
                    <a:pt x="2575798" y="2741771"/>
                    <a:pt x="2582689" y="2744956"/>
                  </a:cubicBezTo>
                  <a:close/>
                  <a:moveTo>
                    <a:pt x="2588374" y="2747963"/>
                  </a:moveTo>
                  <a:cubicBezTo>
                    <a:pt x="2604537" y="2757666"/>
                    <a:pt x="2615550" y="2774633"/>
                    <a:pt x="2616562" y="2794159"/>
                  </a:cubicBezTo>
                  <a:cubicBezTo>
                    <a:pt x="2596426" y="2793206"/>
                    <a:pt x="2578924" y="2782506"/>
                    <a:pt x="2568923" y="2766849"/>
                  </a:cubicBezTo>
                  <a:cubicBezTo>
                    <a:pt x="2573804" y="2759185"/>
                    <a:pt x="2580472" y="2752710"/>
                    <a:pt x="2588374" y="2747963"/>
                  </a:cubicBezTo>
                  <a:close/>
                  <a:moveTo>
                    <a:pt x="2600489" y="2797076"/>
                  </a:moveTo>
                  <a:cubicBezTo>
                    <a:pt x="2586276" y="2801317"/>
                    <a:pt x="2574117" y="2810188"/>
                    <a:pt x="2565886" y="2821870"/>
                  </a:cubicBezTo>
                  <a:cubicBezTo>
                    <a:pt x="2562181" y="2814340"/>
                    <a:pt x="2560038" y="2805961"/>
                    <a:pt x="2560038" y="2797076"/>
                  </a:cubicBezTo>
                  <a:cubicBezTo>
                    <a:pt x="2560038" y="2788191"/>
                    <a:pt x="2562181" y="2779812"/>
                    <a:pt x="2565886" y="2772281"/>
                  </a:cubicBezTo>
                  <a:cubicBezTo>
                    <a:pt x="2574117" y="2783964"/>
                    <a:pt x="2586276" y="2792834"/>
                    <a:pt x="2600489" y="2797076"/>
                  </a:cubicBezTo>
                  <a:close/>
                  <a:moveTo>
                    <a:pt x="2619479" y="2815322"/>
                  </a:moveTo>
                  <a:cubicBezTo>
                    <a:pt x="2623795" y="2829222"/>
                    <a:pt x="2632889" y="2841129"/>
                    <a:pt x="2644899" y="2849196"/>
                  </a:cubicBezTo>
                  <a:cubicBezTo>
                    <a:pt x="2637175" y="2852767"/>
                    <a:pt x="2628587" y="2854821"/>
                    <a:pt x="2619479" y="2854821"/>
                  </a:cubicBezTo>
                  <a:cubicBezTo>
                    <a:pt x="2610371" y="2854821"/>
                    <a:pt x="2601784" y="2852767"/>
                    <a:pt x="2594059" y="2849196"/>
                  </a:cubicBezTo>
                  <a:cubicBezTo>
                    <a:pt x="2606085" y="2841129"/>
                    <a:pt x="2615178" y="2829238"/>
                    <a:pt x="2619479" y="2815322"/>
                  </a:cubicBezTo>
                  <a:close/>
                  <a:moveTo>
                    <a:pt x="2638485" y="2797076"/>
                  </a:moveTo>
                  <a:cubicBezTo>
                    <a:pt x="2652698" y="2792834"/>
                    <a:pt x="2664857" y="2783964"/>
                    <a:pt x="2673087" y="2772281"/>
                  </a:cubicBezTo>
                  <a:cubicBezTo>
                    <a:pt x="2676793" y="2779812"/>
                    <a:pt x="2678936" y="2788191"/>
                    <a:pt x="2678936" y="2797076"/>
                  </a:cubicBezTo>
                  <a:cubicBezTo>
                    <a:pt x="2678936" y="2805961"/>
                    <a:pt x="2676793" y="2814355"/>
                    <a:pt x="2673087" y="2821870"/>
                  </a:cubicBezTo>
                  <a:cubicBezTo>
                    <a:pt x="2664857" y="2810188"/>
                    <a:pt x="2652698" y="2801317"/>
                    <a:pt x="2638485" y="2797076"/>
                  </a:cubicBezTo>
                  <a:close/>
                  <a:moveTo>
                    <a:pt x="2622396" y="2794174"/>
                  </a:moveTo>
                  <a:cubicBezTo>
                    <a:pt x="2623408" y="2774633"/>
                    <a:pt x="2634422" y="2757651"/>
                    <a:pt x="2650555" y="2747948"/>
                  </a:cubicBezTo>
                  <a:cubicBezTo>
                    <a:pt x="2658457" y="2752681"/>
                    <a:pt x="2665125" y="2759155"/>
                    <a:pt x="2670021" y="2766819"/>
                  </a:cubicBezTo>
                  <a:cubicBezTo>
                    <a:pt x="2660020" y="2782520"/>
                    <a:pt x="2642533" y="2793206"/>
                    <a:pt x="2622396" y="2794174"/>
                  </a:cubicBezTo>
                  <a:close/>
                  <a:moveTo>
                    <a:pt x="2656240" y="2744941"/>
                  </a:moveTo>
                  <a:cubicBezTo>
                    <a:pt x="2663145" y="2741742"/>
                    <a:pt x="2670751" y="2739822"/>
                    <a:pt x="2678787" y="2739465"/>
                  </a:cubicBezTo>
                  <a:cubicBezTo>
                    <a:pt x="2678385" y="2747278"/>
                    <a:pt x="2676391" y="2754675"/>
                    <a:pt x="2673102" y="2761372"/>
                  </a:cubicBezTo>
                  <a:cubicBezTo>
                    <a:pt x="2668563" y="2754943"/>
                    <a:pt x="2662833" y="2749362"/>
                    <a:pt x="2656240" y="2744941"/>
                  </a:cubicBezTo>
                  <a:close/>
                  <a:moveTo>
                    <a:pt x="2723480" y="2735774"/>
                  </a:moveTo>
                  <a:cubicBezTo>
                    <a:pt x="2728049" y="2743066"/>
                    <a:pt x="2731785" y="2750880"/>
                    <a:pt x="2734657" y="2759080"/>
                  </a:cubicBezTo>
                  <a:cubicBezTo>
                    <a:pt x="2730892" y="2762905"/>
                    <a:pt x="2727067" y="2766893"/>
                    <a:pt x="2723347" y="2770837"/>
                  </a:cubicBezTo>
                  <a:cubicBezTo>
                    <a:pt x="2719671" y="2766983"/>
                    <a:pt x="2715905" y="2763083"/>
                    <a:pt x="2712214" y="2759348"/>
                  </a:cubicBezTo>
                  <a:cubicBezTo>
                    <a:pt x="2715087" y="2751043"/>
                    <a:pt x="2718867" y="2743140"/>
                    <a:pt x="2723480" y="2735774"/>
                  </a:cubicBezTo>
                  <a:close/>
                  <a:moveTo>
                    <a:pt x="2719522" y="2774900"/>
                  </a:moveTo>
                  <a:cubicBezTo>
                    <a:pt x="2714625" y="2780139"/>
                    <a:pt x="2710026" y="2785184"/>
                    <a:pt x="2706082" y="2789545"/>
                  </a:cubicBezTo>
                  <a:cubicBezTo>
                    <a:pt x="2706618" y="2781225"/>
                    <a:pt x="2708062" y="2773129"/>
                    <a:pt x="2710294" y="2765361"/>
                  </a:cubicBezTo>
                  <a:cubicBezTo>
                    <a:pt x="2713271" y="2768397"/>
                    <a:pt x="2716366" y="2771597"/>
                    <a:pt x="2719522" y="2774900"/>
                  </a:cubicBezTo>
                  <a:close/>
                  <a:moveTo>
                    <a:pt x="2723376" y="2778949"/>
                  </a:moveTo>
                  <a:cubicBezTo>
                    <a:pt x="2728943" y="2784842"/>
                    <a:pt x="2734642" y="2790989"/>
                    <a:pt x="2740194" y="2797091"/>
                  </a:cubicBezTo>
                  <a:cubicBezTo>
                    <a:pt x="2734732" y="2803193"/>
                    <a:pt x="2729106" y="2809325"/>
                    <a:pt x="2723600" y="2815203"/>
                  </a:cubicBezTo>
                  <a:cubicBezTo>
                    <a:pt x="2718033" y="2809309"/>
                    <a:pt x="2712333" y="2803163"/>
                    <a:pt x="2706782" y="2797061"/>
                  </a:cubicBezTo>
                  <a:cubicBezTo>
                    <a:pt x="2712244" y="2790974"/>
                    <a:pt x="2717869" y="2784828"/>
                    <a:pt x="2723376" y="2778949"/>
                  </a:cubicBezTo>
                  <a:close/>
                  <a:moveTo>
                    <a:pt x="2727186" y="2774900"/>
                  </a:moveTo>
                  <a:cubicBezTo>
                    <a:pt x="2730401" y="2771507"/>
                    <a:pt x="2733556" y="2768218"/>
                    <a:pt x="2736577" y="2765108"/>
                  </a:cubicBezTo>
                  <a:cubicBezTo>
                    <a:pt x="2738854" y="2772981"/>
                    <a:pt x="2740328" y="2781196"/>
                    <a:pt x="2740864" y="2789635"/>
                  </a:cubicBezTo>
                  <a:cubicBezTo>
                    <a:pt x="2736875" y="2785259"/>
                    <a:pt x="2732172" y="2780184"/>
                    <a:pt x="2727186" y="2774900"/>
                  </a:cubicBezTo>
                  <a:close/>
                  <a:moveTo>
                    <a:pt x="2790691" y="2744956"/>
                  </a:moveTo>
                  <a:cubicBezTo>
                    <a:pt x="2784098" y="2749392"/>
                    <a:pt x="2778368" y="2754973"/>
                    <a:pt x="2773844" y="2761402"/>
                  </a:cubicBezTo>
                  <a:cubicBezTo>
                    <a:pt x="2770525" y="2754690"/>
                    <a:pt x="2768531" y="2747278"/>
                    <a:pt x="2768159" y="2739465"/>
                  </a:cubicBezTo>
                  <a:cubicBezTo>
                    <a:pt x="2776181" y="2739851"/>
                    <a:pt x="2783800" y="2741771"/>
                    <a:pt x="2790691" y="2744956"/>
                  </a:cubicBezTo>
                  <a:close/>
                  <a:moveTo>
                    <a:pt x="2796376" y="2747963"/>
                  </a:moveTo>
                  <a:cubicBezTo>
                    <a:pt x="2812539" y="2757666"/>
                    <a:pt x="2823552" y="2774633"/>
                    <a:pt x="2824565" y="2794159"/>
                  </a:cubicBezTo>
                  <a:cubicBezTo>
                    <a:pt x="2804428" y="2793206"/>
                    <a:pt x="2786926" y="2782506"/>
                    <a:pt x="2776925" y="2766849"/>
                  </a:cubicBezTo>
                  <a:cubicBezTo>
                    <a:pt x="2781806" y="2759185"/>
                    <a:pt x="2788459" y="2752710"/>
                    <a:pt x="2796376" y="2747963"/>
                  </a:cubicBezTo>
                  <a:close/>
                  <a:moveTo>
                    <a:pt x="2808476" y="2797076"/>
                  </a:moveTo>
                  <a:cubicBezTo>
                    <a:pt x="2794263" y="2801317"/>
                    <a:pt x="2782104" y="2810188"/>
                    <a:pt x="2773874" y="2821870"/>
                  </a:cubicBezTo>
                  <a:cubicBezTo>
                    <a:pt x="2770168" y="2814340"/>
                    <a:pt x="2768025" y="2805961"/>
                    <a:pt x="2768025" y="2797076"/>
                  </a:cubicBezTo>
                  <a:cubicBezTo>
                    <a:pt x="2768025" y="2788191"/>
                    <a:pt x="2770168" y="2779812"/>
                    <a:pt x="2773874" y="2772281"/>
                  </a:cubicBezTo>
                  <a:cubicBezTo>
                    <a:pt x="2782104" y="2783964"/>
                    <a:pt x="2794263" y="2792834"/>
                    <a:pt x="2808476" y="2797076"/>
                  </a:cubicBezTo>
                  <a:close/>
                  <a:moveTo>
                    <a:pt x="2827482" y="2815322"/>
                  </a:moveTo>
                  <a:cubicBezTo>
                    <a:pt x="2831797" y="2829222"/>
                    <a:pt x="2840891" y="2841129"/>
                    <a:pt x="2852901" y="2849196"/>
                  </a:cubicBezTo>
                  <a:cubicBezTo>
                    <a:pt x="2845177" y="2852767"/>
                    <a:pt x="2836590" y="2854821"/>
                    <a:pt x="2827482" y="2854821"/>
                  </a:cubicBezTo>
                  <a:cubicBezTo>
                    <a:pt x="2818373" y="2854821"/>
                    <a:pt x="2809786" y="2852767"/>
                    <a:pt x="2802062" y="2849196"/>
                  </a:cubicBezTo>
                  <a:cubicBezTo>
                    <a:pt x="2814072" y="2841129"/>
                    <a:pt x="2823165" y="2829238"/>
                    <a:pt x="2827482" y="2815322"/>
                  </a:cubicBezTo>
                  <a:close/>
                  <a:moveTo>
                    <a:pt x="2846487" y="2797076"/>
                  </a:moveTo>
                  <a:cubicBezTo>
                    <a:pt x="2860700" y="2792834"/>
                    <a:pt x="2872859" y="2783964"/>
                    <a:pt x="2881090" y="2772281"/>
                  </a:cubicBezTo>
                  <a:cubicBezTo>
                    <a:pt x="2884795" y="2779812"/>
                    <a:pt x="2886938" y="2788191"/>
                    <a:pt x="2886938" y="2797076"/>
                  </a:cubicBezTo>
                  <a:cubicBezTo>
                    <a:pt x="2886938" y="2805961"/>
                    <a:pt x="2884795" y="2814355"/>
                    <a:pt x="2881090" y="2821870"/>
                  </a:cubicBezTo>
                  <a:cubicBezTo>
                    <a:pt x="2872844" y="2810188"/>
                    <a:pt x="2860700" y="2801317"/>
                    <a:pt x="2846487" y="2797076"/>
                  </a:cubicBezTo>
                  <a:close/>
                  <a:moveTo>
                    <a:pt x="2830399" y="2794174"/>
                  </a:moveTo>
                  <a:cubicBezTo>
                    <a:pt x="2831411" y="2774633"/>
                    <a:pt x="2842424" y="2757651"/>
                    <a:pt x="2858557" y="2747948"/>
                  </a:cubicBezTo>
                  <a:cubicBezTo>
                    <a:pt x="2866460" y="2752681"/>
                    <a:pt x="2873127" y="2759155"/>
                    <a:pt x="2878024" y="2766819"/>
                  </a:cubicBezTo>
                  <a:cubicBezTo>
                    <a:pt x="2868022" y="2782520"/>
                    <a:pt x="2850520" y="2793206"/>
                    <a:pt x="2830399" y="2794174"/>
                  </a:cubicBezTo>
                  <a:close/>
                  <a:moveTo>
                    <a:pt x="2864227" y="2744941"/>
                  </a:moveTo>
                  <a:cubicBezTo>
                    <a:pt x="2871133" y="2741742"/>
                    <a:pt x="2878738" y="2739822"/>
                    <a:pt x="2886775" y="2739465"/>
                  </a:cubicBezTo>
                  <a:cubicBezTo>
                    <a:pt x="2886373" y="2747278"/>
                    <a:pt x="2884379" y="2754675"/>
                    <a:pt x="2881090" y="2761372"/>
                  </a:cubicBezTo>
                  <a:cubicBezTo>
                    <a:pt x="2876550" y="2754943"/>
                    <a:pt x="2870835" y="2749362"/>
                    <a:pt x="2864227" y="2744941"/>
                  </a:cubicBezTo>
                  <a:close/>
                  <a:moveTo>
                    <a:pt x="2931483" y="2735774"/>
                  </a:moveTo>
                  <a:cubicBezTo>
                    <a:pt x="2936052" y="2743066"/>
                    <a:pt x="2939787" y="2750880"/>
                    <a:pt x="2942660" y="2759080"/>
                  </a:cubicBezTo>
                  <a:cubicBezTo>
                    <a:pt x="2938894" y="2762905"/>
                    <a:pt x="2935070" y="2766879"/>
                    <a:pt x="2931349" y="2770837"/>
                  </a:cubicBezTo>
                  <a:cubicBezTo>
                    <a:pt x="2927672" y="2766983"/>
                    <a:pt x="2923907" y="2763083"/>
                    <a:pt x="2920217" y="2759348"/>
                  </a:cubicBezTo>
                  <a:cubicBezTo>
                    <a:pt x="2923089" y="2751043"/>
                    <a:pt x="2926869" y="2743140"/>
                    <a:pt x="2931483" y="2735774"/>
                  </a:cubicBezTo>
                  <a:close/>
                  <a:moveTo>
                    <a:pt x="2927524" y="2774900"/>
                  </a:moveTo>
                  <a:cubicBezTo>
                    <a:pt x="2922627" y="2780139"/>
                    <a:pt x="2918028" y="2785184"/>
                    <a:pt x="2914085" y="2789545"/>
                  </a:cubicBezTo>
                  <a:cubicBezTo>
                    <a:pt x="2914621" y="2781225"/>
                    <a:pt x="2916064" y="2773129"/>
                    <a:pt x="2918297" y="2765361"/>
                  </a:cubicBezTo>
                  <a:cubicBezTo>
                    <a:pt x="2921273" y="2768397"/>
                    <a:pt x="2924368" y="2771597"/>
                    <a:pt x="2927524" y="2774900"/>
                  </a:cubicBezTo>
                  <a:close/>
                  <a:moveTo>
                    <a:pt x="2931364" y="2778949"/>
                  </a:moveTo>
                  <a:cubicBezTo>
                    <a:pt x="2936930" y="2784842"/>
                    <a:pt x="2942630" y="2790989"/>
                    <a:pt x="2948181" y="2797091"/>
                  </a:cubicBezTo>
                  <a:cubicBezTo>
                    <a:pt x="2942719" y="2803193"/>
                    <a:pt x="2937093" y="2809325"/>
                    <a:pt x="2931587" y="2815203"/>
                  </a:cubicBezTo>
                  <a:cubicBezTo>
                    <a:pt x="2926021" y="2809309"/>
                    <a:pt x="2920320" y="2803163"/>
                    <a:pt x="2914769" y="2797061"/>
                  </a:cubicBezTo>
                  <a:cubicBezTo>
                    <a:pt x="2920246" y="2790974"/>
                    <a:pt x="2925857" y="2784828"/>
                    <a:pt x="2931364" y="2778949"/>
                  </a:cubicBezTo>
                  <a:close/>
                  <a:moveTo>
                    <a:pt x="2935188" y="2774900"/>
                  </a:moveTo>
                  <a:cubicBezTo>
                    <a:pt x="2938403" y="2771507"/>
                    <a:pt x="2941558" y="2768218"/>
                    <a:pt x="2944579" y="2765108"/>
                  </a:cubicBezTo>
                  <a:cubicBezTo>
                    <a:pt x="2946857" y="2772981"/>
                    <a:pt x="2948330" y="2781196"/>
                    <a:pt x="2948866" y="2789635"/>
                  </a:cubicBezTo>
                  <a:cubicBezTo>
                    <a:pt x="2944862" y="2785259"/>
                    <a:pt x="2940174" y="2780184"/>
                    <a:pt x="2935188" y="2774900"/>
                  </a:cubicBezTo>
                  <a:close/>
                  <a:moveTo>
                    <a:pt x="2998679" y="2744956"/>
                  </a:moveTo>
                  <a:cubicBezTo>
                    <a:pt x="2992085" y="2749392"/>
                    <a:pt x="2986356" y="2754973"/>
                    <a:pt x="2981831" y="2761402"/>
                  </a:cubicBezTo>
                  <a:cubicBezTo>
                    <a:pt x="2978512" y="2754690"/>
                    <a:pt x="2976518" y="2747278"/>
                    <a:pt x="2976146" y="2739465"/>
                  </a:cubicBezTo>
                  <a:cubicBezTo>
                    <a:pt x="2984183" y="2739851"/>
                    <a:pt x="2991788" y="2741771"/>
                    <a:pt x="2998679" y="2744956"/>
                  </a:cubicBezTo>
                  <a:close/>
                  <a:moveTo>
                    <a:pt x="3004364" y="2747963"/>
                  </a:moveTo>
                  <a:cubicBezTo>
                    <a:pt x="3020527" y="2757666"/>
                    <a:pt x="3031540" y="2774633"/>
                    <a:pt x="3032552" y="2794159"/>
                  </a:cubicBezTo>
                  <a:cubicBezTo>
                    <a:pt x="3012415" y="2793206"/>
                    <a:pt x="2994913" y="2782506"/>
                    <a:pt x="2984912" y="2766849"/>
                  </a:cubicBezTo>
                  <a:cubicBezTo>
                    <a:pt x="2989794" y="2759185"/>
                    <a:pt x="2996461" y="2752710"/>
                    <a:pt x="3004364" y="2747963"/>
                  </a:cubicBezTo>
                  <a:close/>
                  <a:moveTo>
                    <a:pt x="3016478" y="2797076"/>
                  </a:moveTo>
                  <a:cubicBezTo>
                    <a:pt x="3002265" y="2801317"/>
                    <a:pt x="2990106" y="2810188"/>
                    <a:pt x="2981876" y="2821870"/>
                  </a:cubicBezTo>
                  <a:cubicBezTo>
                    <a:pt x="2978170" y="2814340"/>
                    <a:pt x="2976027" y="2805961"/>
                    <a:pt x="2976027" y="2797076"/>
                  </a:cubicBezTo>
                  <a:cubicBezTo>
                    <a:pt x="2976027" y="2788191"/>
                    <a:pt x="2978170" y="2779812"/>
                    <a:pt x="2981876" y="2772281"/>
                  </a:cubicBezTo>
                  <a:cubicBezTo>
                    <a:pt x="2990106" y="2783964"/>
                    <a:pt x="3002265" y="2792834"/>
                    <a:pt x="3016478" y="2797076"/>
                  </a:cubicBezTo>
                  <a:close/>
                  <a:moveTo>
                    <a:pt x="3035469" y="2815322"/>
                  </a:moveTo>
                  <a:cubicBezTo>
                    <a:pt x="3039785" y="2829222"/>
                    <a:pt x="3048878" y="2841129"/>
                    <a:pt x="3060889" y="2849196"/>
                  </a:cubicBezTo>
                  <a:cubicBezTo>
                    <a:pt x="3053164" y="2852767"/>
                    <a:pt x="3044577" y="2854821"/>
                    <a:pt x="3035469" y="2854821"/>
                  </a:cubicBezTo>
                  <a:cubicBezTo>
                    <a:pt x="3026360" y="2854821"/>
                    <a:pt x="3017773" y="2852767"/>
                    <a:pt x="3010049" y="2849196"/>
                  </a:cubicBezTo>
                  <a:cubicBezTo>
                    <a:pt x="3022059" y="2841129"/>
                    <a:pt x="3031168" y="2829238"/>
                    <a:pt x="3035469" y="2815322"/>
                  </a:cubicBezTo>
                  <a:close/>
                  <a:moveTo>
                    <a:pt x="3054474" y="2797076"/>
                  </a:moveTo>
                  <a:cubicBezTo>
                    <a:pt x="3068687" y="2792834"/>
                    <a:pt x="3080847" y="2783964"/>
                    <a:pt x="3089077" y="2772281"/>
                  </a:cubicBezTo>
                  <a:cubicBezTo>
                    <a:pt x="3092783" y="2779812"/>
                    <a:pt x="3094926" y="2788191"/>
                    <a:pt x="3094926" y="2797076"/>
                  </a:cubicBezTo>
                  <a:cubicBezTo>
                    <a:pt x="3094926" y="2805961"/>
                    <a:pt x="3092783" y="2814355"/>
                    <a:pt x="3089077" y="2821870"/>
                  </a:cubicBezTo>
                  <a:cubicBezTo>
                    <a:pt x="3080847" y="2810188"/>
                    <a:pt x="3068687" y="2801317"/>
                    <a:pt x="3054474" y="2797076"/>
                  </a:cubicBezTo>
                  <a:close/>
                  <a:moveTo>
                    <a:pt x="3038386" y="2794174"/>
                  </a:moveTo>
                  <a:cubicBezTo>
                    <a:pt x="3039398" y="2774633"/>
                    <a:pt x="3050411" y="2757651"/>
                    <a:pt x="3066544" y="2747948"/>
                  </a:cubicBezTo>
                  <a:cubicBezTo>
                    <a:pt x="3074447" y="2752681"/>
                    <a:pt x="3081114" y="2759155"/>
                    <a:pt x="3086011" y="2766819"/>
                  </a:cubicBezTo>
                  <a:cubicBezTo>
                    <a:pt x="3076010" y="2782520"/>
                    <a:pt x="3058522" y="2793206"/>
                    <a:pt x="3038386" y="2794174"/>
                  </a:cubicBezTo>
                  <a:close/>
                  <a:moveTo>
                    <a:pt x="3072229" y="2744941"/>
                  </a:moveTo>
                  <a:cubicBezTo>
                    <a:pt x="3079135" y="2741742"/>
                    <a:pt x="3086740" y="2739822"/>
                    <a:pt x="3094777" y="2739465"/>
                  </a:cubicBezTo>
                  <a:cubicBezTo>
                    <a:pt x="3094375" y="2747278"/>
                    <a:pt x="3092381" y="2754675"/>
                    <a:pt x="3089092" y="2761372"/>
                  </a:cubicBezTo>
                  <a:cubicBezTo>
                    <a:pt x="3084552" y="2754943"/>
                    <a:pt x="3078822" y="2749362"/>
                    <a:pt x="3072229" y="2744941"/>
                  </a:cubicBezTo>
                  <a:close/>
                  <a:moveTo>
                    <a:pt x="3139470" y="2735774"/>
                  </a:moveTo>
                  <a:cubicBezTo>
                    <a:pt x="3144039" y="2743066"/>
                    <a:pt x="3147775" y="2750880"/>
                    <a:pt x="3150647" y="2759080"/>
                  </a:cubicBezTo>
                  <a:cubicBezTo>
                    <a:pt x="3146881" y="2762905"/>
                    <a:pt x="3143057" y="2766893"/>
                    <a:pt x="3139336" y="2770837"/>
                  </a:cubicBezTo>
                  <a:cubicBezTo>
                    <a:pt x="3135660" y="2766983"/>
                    <a:pt x="3131895" y="2763083"/>
                    <a:pt x="3128204" y="2759348"/>
                  </a:cubicBezTo>
                  <a:cubicBezTo>
                    <a:pt x="3131076" y="2751043"/>
                    <a:pt x="3134856" y="2743140"/>
                    <a:pt x="3139470" y="2735774"/>
                  </a:cubicBezTo>
                  <a:close/>
                  <a:moveTo>
                    <a:pt x="3135511" y="2774900"/>
                  </a:moveTo>
                  <a:cubicBezTo>
                    <a:pt x="3130615" y="2780139"/>
                    <a:pt x="3126016" y="2785184"/>
                    <a:pt x="3122072" y="2789545"/>
                  </a:cubicBezTo>
                  <a:cubicBezTo>
                    <a:pt x="3122608" y="2781225"/>
                    <a:pt x="3124051" y="2773129"/>
                    <a:pt x="3126284" y="2765361"/>
                  </a:cubicBezTo>
                  <a:cubicBezTo>
                    <a:pt x="3129260" y="2768397"/>
                    <a:pt x="3132356" y="2771597"/>
                    <a:pt x="3135511" y="2774900"/>
                  </a:cubicBezTo>
                  <a:close/>
                  <a:moveTo>
                    <a:pt x="3139366" y="2778949"/>
                  </a:moveTo>
                  <a:cubicBezTo>
                    <a:pt x="3144932" y="2784842"/>
                    <a:pt x="3150632" y="2790989"/>
                    <a:pt x="3156183" y="2797091"/>
                  </a:cubicBezTo>
                  <a:cubicBezTo>
                    <a:pt x="3150721" y="2803193"/>
                    <a:pt x="3145096" y="2809325"/>
                    <a:pt x="3139589" y="2815203"/>
                  </a:cubicBezTo>
                  <a:cubicBezTo>
                    <a:pt x="3134023" y="2809309"/>
                    <a:pt x="3128323" y="2803163"/>
                    <a:pt x="3122771" y="2797061"/>
                  </a:cubicBezTo>
                  <a:cubicBezTo>
                    <a:pt x="3128233" y="2790974"/>
                    <a:pt x="3133859" y="2784828"/>
                    <a:pt x="3139366" y="2778949"/>
                  </a:cubicBezTo>
                  <a:close/>
                  <a:moveTo>
                    <a:pt x="3143176" y="2774900"/>
                  </a:moveTo>
                  <a:cubicBezTo>
                    <a:pt x="3146391" y="2771507"/>
                    <a:pt x="3149546" y="2768218"/>
                    <a:pt x="3152567" y="2765108"/>
                  </a:cubicBezTo>
                  <a:cubicBezTo>
                    <a:pt x="3154844" y="2772981"/>
                    <a:pt x="3156317" y="2781196"/>
                    <a:pt x="3156853" y="2789635"/>
                  </a:cubicBezTo>
                  <a:cubicBezTo>
                    <a:pt x="3152864" y="2785259"/>
                    <a:pt x="3148162" y="2780184"/>
                    <a:pt x="3143176" y="2774900"/>
                  </a:cubicBezTo>
                  <a:close/>
                  <a:moveTo>
                    <a:pt x="3206681" y="2744956"/>
                  </a:moveTo>
                  <a:cubicBezTo>
                    <a:pt x="3200087" y="2749392"/>
                    <a:pt x="3194358" y="2754973"/>
                    <a:pt x="3189833" y="2761402"/>
                  </a:cubicBezTo>
                  <a:cubicBezTo>
                    <a:pt x="3186515" y="2754690"/>
                    <a:pt x="3184520" y="2747278"/>
                    <a:pt x="3184148" y="2739465"/>
                  </a:cubicBezTo>
                  <a:cubicBezTo>
                    <a:pt x="3192170" y="2739851"/>
                    <a:pt x="3199775" y="2741771"/>
                    <a:pt x="3206681" y="2744956"/>
                  </a:cubicBezTo>
                  <a:close/>
                  <a:moveTo>
                    <a:pt x="3212366" y="2747963"/>
                  </a:moveTo>
                  <a:cubicBezTo>
                    <a:pt x="3228529" y="2757666"/>
                    <a:pt x="3239542" y="2774633"/>
                    <a:pt x="3240554" y="2794159"/>
                  </a:cubicBezTo>
                  <a:cubicBezTo>
                    <a:pt x="3220418" y="2793206"/>
                    <a:pt x="3202915" y="2782506"/>
                    <a:pt x="3192914" y="2766849"/>
                  </a:cubicBezTo>
                  <a:cubicBezTo>
                    <a:pt x="3197781" y="2759185"/>
                    <a:pt x="3204448" y="2752710"/>
                    <a:pt x="3212366" y="2747963"/>
                  </a:cubicBezTo>
                  <a:close/>
                  <a:moveTo>
                    <a:pt x="3224466" y="2797076"/>
                  </a:moveTo>
                  <a:cubicBezTo>
                    <a:pt x="3210253" y="2801317"/>
                    <a:pt x="3198093" y="2810188"/>
                    <a:pt x="3189863" y="2821870"/>
                  </a:cubicBezTo>
                  <a:cubicBezTo>
                    <a:pt x="3186157" y="2814340"/>
                    <a:pt x="3184014" y="2805961"/>
                    <a:pt x="3184014" y="2797076"/>
                  </a:cubicBezTo>
                  <a:cubicBezTo>
                    <a:pt x="3184014" y="2788191"/>
                    <a:pt x="3186157" y="2779812"/>
                    <a:pt x="3189863" y="2772281"/>
                  </a:cubicBezTo>
                  <a:cubicBezTo>
                    <a:pt x="3198093" y="2783964"/>
                    <a:pt x="3210253" y="2792834"/>
                    <a:pt x="3224466" y="2797076"/>
                  </a:cubicBezTo>
                  <a:close/>
                  <a:moveTo>
                    <a:pt x="3243471" y="2815322"/>
                  </a:moveTo>
                  <a:cubicBezTo>
                    <a:pt x="3247787" y="2829222"/>
                    <a:pt x="3256881" y="2841129"/>
                    <a:pt x="3268891" y="2849196"/>
                  </a:cubicBezTo>
                  <a:cubicBezTo>
                    <a:pt x="3261167" y="2852767"/>
                    <a:pt x="3252579" y="2854821"/>
                    <a:pt x="3243471" y="2854821"/>
                  </a:cubicBezTo>
                  <a:cubicBezTo>
                    <a:pt x="3234363" y="2854821"/>
                    <a:pt x="3225775" y="2852767"/>
                    <a:pt x="3218051" y="2849196"/>
                  </a:cubicBezTo>
                  <a:cubicBezTo>
                    <a:pt x="3230062" y="2841129"/>
                    <a:pt x="3239155" y="2829238"/>
                    <a:pt x="3243471" y="2815322"/>
                  </a:cubicBezTo>
                  <a:close/>
                  <a:moveTo>
                    <a:pt x="3262462" y="2797076"/>
                  </a:moveTo>
                  <a:cubicBezTo>
                    <a:pt x="3276674" y="2792834"/>
                    <a:pt x="3288834" y="2783964"/>
                    <a:pt x="3297064" y="2772281"/>
                  </a:cubicBezTo>
                  <a:cubicBezTo>
                    <a:pt x="3300770" y="2779812"/>
                    <a:pt x="3302913" y="2788191"/>
                    <a:pt x="3302913" y="2797076"/>
                  </a:cubicBezTo>
                  <a:cubicBezTo>
                    <a:pt x="3302913" y="2805961"/>
                    <a:pt x="3300770" y="2814355"/>
                    <a:pt x="3297064" y="2821870"/>
                  </a:cubicBezTo>
                  <a:cubicBezTo>
                    <a:pt x="3288834" y="2810188"/>
                    <a:pt x="3276689" y="2801317"/>
                    <a:pt x="3262462" y="2797076"/>
                  </a:cubicBezTo>
                  <a:close/>
                  <a:moveTo>
                    <a:pt x="3246388" y="2794174"/>
                  </a:moveTo>
                  <a:cubicBezTo>
                    <a:pt x="3247400" y="2774633"/>
                    <a:pt x="3258414" y="2757651"/>
                    <a:pt x="3274546" y="2747948"/>
                  </a:cubicBezTo>
                  <a:cubicBezTo>
                    <a:pt x="3282449" y="2752681"/>
                    <a:pt x="3289117" y="2759155"/>
                    <a:pt x="3294013" y="2766819"/>
                  </a:cubicBezTo>
                  <a:cubicBezTo>
                    <a:pt x="3284012" y="2782520"/>
                    <a:pt x="3266510" y="2793206"/>
                    <a:pt x="3246388" y="2794174"/>
                  </a:cubicBezTo>
                  <a:close/>
                  <a:moveTo>
                    <a:pt x="3280217" y="2744941"/>
                  </a:moveTo>
                  <a:cubicBezTo>
                    <a:pt x="3287122" y="2741742"/>
                    <a:pt x="3294727" y="2739822"/>
                    <a:pt x="3302764" y="2739465"/>
                  </a:cubicBezTo>
                  <a:cubicBezTo>
                    <a:pt x="3302362" y="2747278"/>
                    <a:pt x="3300368" y="2754675"/>
                    <a:pt x="3297079" y="2761372"/>
                  </a:cubicBezTo>
                  <a:cubicBezTo>
                    <a:pt x="3292540" y="2754943"/>
                    <a:pt x="3286825" y="2749362"/>
                    <a:pt x="3280217" y="2744941"/>
                  </a:cubicBezTo>
                  <a:close/>
                  <a:moveTo>
                    <a:pt x="3347457" y="2735774"/>
                  </a:moveTo>
                  <a:cubicBezTo>
                    <a:pt x="3352026" y="2743066"/>
                    <a:pt x="3355762" y="2750880"/>
                    <a:pt x="3358634" y="2759080"/>
                  </a:cubicBezTo>
                  <a:cubicBezTo>
                    <a:pt x="3354869" y="2762905"/>
                    <a:pt x="3351044" y="2766879"/>
                    <a:pt x="3347323" y="2770837"/>
                  </a:cubicBezTo>
                  <a:cubicBezTo>
                    <a:pt x="3343647" y="2766983"/>
                    <a:pt x="3339882" y="2763083"/>
                    <a:pt x="3336191" y="2759348"/>
                  </a:cubicBezTo>
                  <a:cubicBezTo>
                    <a:pt x="3339078" y="2751043"/>
                    <a:pt x="3342859" y="2743140"/>
                    <a:pt x="3347457" y="2735774"/>
                  </a:cubicBezTo>
                  <a:close/>
                  <a:moveTo>
                    <a:pt x="3343513" y="2774915"/>
                  </a:moveTo>
                  <a:cubicBezTo>
                    <a:pt x="3338617" y="2780154"/>
                    <a:pt x="3334018" y="2785200"/>
                    <a:pt x="3330074" y="2789560"/>
                  </a:cubicBezTo>
                  <a:cubicBezTo>
                    <a:pt x="3330610" y="2781241"/>
                    <a:pt x="3332054" y="2773144"/>
                    <a:pt x="3334286" y="2765375"/>
                  </a:cubicBezTo>
                  <a:cubicBezTo>
                    <a:pt x="3337263" y="2768397"/>
                    <a:pt x="3340343" y="2771597"/>
                    <a:pt x="3343513" y="2774915"/>
                  </a:cubicBezTo>
                  <a:close/>
                  <a:moveTo>
                    <a:pt x="3347353" y="2778949"/>
                  </a:moveTo>
                  <a:cubicBezTo>
                    <a:pt x="3352919" y="2784842"/>
                    <a:pt x="3358619" y="2790989"/>
                    <a:pt x="3364171" y="2797076"/>
                  </a:cubicBezTo>
                  <a:cubicBezTo>
                    <a:pt x="3358709" y="2803177"/>
                    <a:pt x="3353083" y="2809309"/>
                    <a:pt x="3347576" y="2815188"/>
                  </a:cubicBezTo>
                  <a:cubicBezTo>
                    <a:pt x="3342010" y="2809295"/>
                    <a:pt x="3336310" y="2803148"/>
                    <a:pt x="3330759" y="2797046"/>
                  </a:cubicBezTo>
                  <a:cubicBezTo>
                    <a:pt x="3336235" y="2790974"/>
                    <a:pt x="3341846" y="2784828"/>
                    <a:pt x="3347353" y="2778949"/>
                  </a:cubicBezTo>
                  <a:close/>
                  <a:moveTo>
                    <a:pt x="3351178" y="2774900"/>
                  </a:moveTo>
                  <a:cubicBezTo>
                    <a:pt x="3354393" y="2771507"/>
                    <a:pt x="3357548" y="2768218"/>
                    <a:pt x="3360569" y="2765108"/>
                  </a:cubicBezTo>
                  <a:cubicBezTo>
                    <a:pt x="3362846" y="2772981"/>
                    <a:pt x="3364319" y="2781196"/>
                    <a:pt x="3364855" y="2789635"/>
                  </a:cubicBezTo>
                  <a:cubicBezTo>
                    <a:pt x="3360852" y="2785259"/>
                    <a:pt x="3356149" y="2780184"/>
                    <a:pt x="3351178" y="2774900"/>
                  </a:cubicBezTo>
                  <a:close/>
                  <a:moveTo>
                    <a:pt x="3414668" y="2744956"/>
                  </a:moveTo>
                  <a:cubicBezTo>
                    <a:pt x="3408075" y="2749392"/>
                    <a:pt x="3402345" y="2754973"/>
                    <a:pt x="3397821" y="2761402"/>
                  </a:cubicBezTo>
                  <a:cubicBezTo>
                    <a:pt x="3394502" y="2754690"/>
                    <a:pt x="3392507" y="2747278"/>
                    <a:pt x="3392135" y="2739465"/>
                  </a:cubicBezTo>
                  <a:cubicBezTo>
                    <a:pt x="3400172" y="2739851"/>
                    <a:pt x="3407777" y="2741771"/>
                    <a:pt x="3414668" y="2744956"/>
                  </a:cubicBezTo>
                  <a:close/>
                  <a:moveTo>
                    <a:pt x="3420353" y="2747963"/>
                  </a:moveTo>
                  <a:cubicBezTo>
                    <a:pt x="3436516" y="2757666"/>
                    <a:pt x="3447529" y="2774633"/>
                    <a:pt x="3448541" y="2794159"/>
                  </a:cubicBezTo>
                  <a:cubicBezTo>
                    <a:pt x="3428405" y="2793206"/>
                    <a:pt x="3410903" y="2782506"/>
                    <a:pt x="3400902" y="2766849"/>
                  </a:cubicBezTo>
                  <a:cubicBezTo>
                    <a:pt x="3405783" y="2759185"/>
                    <a:pt x="3412451" y="2752710"/>
                    <a:pt x="3420353" y="2747963"/>
                  </a:cubicBezTo>
                  <a:close/>
                  <a:moveTo>
                    <a:pt x="3432453" y="2797076"/>
                  </a:moveTo>
                  <a:cubicBezTo>
                    <a:pt x="3418240" y="2801317"/>
                    <a:pt x="3406081" y="2810188"/>
                    <a:pt x="3397851" y="2821870"/>
                  </a:cubicBezTo>
                  <a:cubicBezTo>
                    <a:pt x="3394145" y="2814340"/>
                    <a:pt x="3392002" y="2805961"/>
                    <a:pt x="3392002" y="2797076"/>
                  </a:cubicBezTo>
                  <a:cubicBezTo>
                    <a:pt x="3392002" y="2788191"/>
                    <a:pt x="3394145" y="2779812"/>
                    <a:pt x="3397851" y="2772281"/>
                  </a:cubicBezTo>
                  <a:cubicBezTo>
                    <a:pt x="3406096" y="2783964"/>
                    <a:pt x="3418240" y="2792834"/>
                    <a:pt x="3432453" y="2797076"/>
                  </a:cubicBezTo>
                  <a:close/>
                  <a:moveTo>
                    <a:pt x="3451458" y="2815322"/>
                  </a:moveTo>
                  <a:cubicBezTo>
                    <a:pt x="3455774" y="2829222"/>
                    <a:pt x="3464868" y="2841129"/>
                    <a:pt x="3476878" y="2849196"/>
                  </a:cubicBezTo>
                  <a:cubicBezTo>
                    <a:pt x="3469154" y="2852767"/>
                    <a:pt x="3460567" y="2854821"/>
                    <a:pt x="3451458" y="2854821"/>
                  </a:cubicBezTo>
                  <a:cubicBezTo>
                    <a:pt x="3442350" y="2854821"/>
                    <a:pt x="3433763" y="2852767"/>
                    <a:pt x="3426038" y="2849196"/>
                  </a:cubicBezTo>
                  <a:cubicBezTo>
                    <a:pt x="3438049" y="2841129"/>
                    <a:pt x="3447157" y="2829238"/>
                    <a:pt x="3451458" y="2815322"/>
                  </a:cubicBezTo>
                  <a:close/>
                  <a:moveTo>
                    <a:pt x="3470464" y="2797076"/>
                  </a:moveTo>
                  <a:cubicBezTo>
                    <a:pt x="3484677" y="2792834"/>
                    <a:pt x="3496836" y="2783964"/>
                    <a:pt x="3505066" y="2772281"/>
                  </a:cubicBezTo>
                  <a:cubicBezTo>
                    <a:pt x="3508772" y="2779812"/>
                    <a:pt x="3510915" y="2788191"/>
                    <a:pt x="3510915" y="2797076"/>
                  </a:cubicBezTo>
                  <a:cubicBezTo>
                    <a:pt x="3510915" y="2805961"/>
                    <a:pt x="3508772" y="2814355"/>
                    <a:pt x="3505066" y="2821870"/>
                  </a:cubicBezTo>
                  <a:cubicBezTo>
                    <a:pt x="3496836" y="2810188"/>
                    <a:pt x="3484677" y="2801317"/>
                    <a:pt x="3470464" y="2797076"/>
                  </a:cubicBezTo>
                  <a:close/>
                  <a:moveTo>
                    <a:pt x="3454375" y="2794174"/>
                  </a:moveTo>
                  <a:cubicBezTo>
                    <a:pt x="3455387" y="2774633"/>
                    <a:pt x="3466401" y="2757651"/>
                    <a:pt x="3482534" y="2747948"/>
                  </a:cubicBezTo>
                  <a:cubicBezTo>
                    <a:pt x="3490436" y="2752681"/>
                    <a:pt x="3497104" y="2759155"/>
                    <a:pt x="3502000" y="2766819"/>
                  </a:cubicBezTo>
                  <a:cubicBezTo>
                    <a:pt x="3491999" y="2782520"/>
                    <a:pt x="3474512" y="2793206"/>
                    <a:pt x="3454375" y="2794174"/>
                  </a:cubicBezTo>
                  <a:close/>
                  <a:moveTo>
                    <a:pt x="3488219" y="2744941"/>
                  </a:moveTo>
                  <a:cubicBezTo>
                    <a:pt x="3495124" y="2741742"/>
                    <a:pt x="3502730" y="2739822"/>
                    <a:pt x="3510766" y="2739465"/>
                  </a:cubicBezTo>
                  <a:cubicBezTo>
                    <a:pt x="3510364" y="2747278"/>
                    <a:pt x="3508370" y="2754675"/>
                    <a:pt x="3505081" y="2761372"/>
                  </a:cubicBezTo>
                  <a:cubicBezTo>
                    <a:pt x="3500542" y="2754943"/>
                    <a:pt x="3494812" y="2749362"/>
                    <a:pt x="3488219" y="2744941"/>
                  </a:cubicBezTo>
                  <a:close/>
                  <a:moveTo>
                    <a:pt x="3555459" y="2735774"/>
                  </a:moveTo>
                  <a:cubicBezTo>
                    <a:pt x="3560028" y="2743066"/>
                    <a:pt x="3563764" y="2750880"/>
                    <a:pt x="3566636" y="2759080"/>
                  </a:cubicBezTo>
                  <a:cubicBezTo>
                    <a:pt x="3562871" y="2762905"/>
                    <a:pt x="3559046" y="2766893"/>
                    <a:pt x="3555326" y="2770837"/>
                  </a:cubicBezTo>
                  <a:cubicBezTo>
                    <a:pt x="3551649" y="2766983"/>
                    <a:pt x="3547884" y="2763083"/>
                    <a:pt x="3544193" y="2759348"/>
                  </a:cubicBezTo>
                  <a:cubicBezTo>
                    <a:pt x="3547066" y="2751043"/>
                    <a:pt x="3550846" y="2743140"/>
                    <a:pt x="3555459" y="2735774"/>
                  </a:cubicBezTo>
                  <a:close/>
                  <a:moveTo>
                    <a:pt x="3551501" y="2774900"/>
                  </a:moveTo>
                  <a:cubicBezTo>
                    <a:pt x="3546604" y="2780139"/>
                    <a:pt x="3542005" y="2785184"/>
                    <a:pt x="3538061" y="2789545"/>
                  </a:cubicBezTo>
                  <a:cubicBezTo>
                    <a:pt x="3538597" y="2781225"/>
                    <a:pt x="3540041" y="2773129"/>
                    <a:pt x="3542273" y="2765361"/>
                  </a:cubicBezTo>
                  <a:cubicBezTo>
                    <a:pt x="3545250" y="2768397"/>
                    <a:pt x="3548345" y="2771597"/>
                    <a:pt x="3551501" y="2774900"/>
                  </a:cubicBezTo>
                  <a:close/>
                  <a:moveTo>
                    <a:pt x="3555355" y="2778949"/>
                  </a:moveTo>
                  <a:cubicBezTo>
                    <a:pt x="3560922" y="2784842"/>
                    <a:pt x="3566621" y="2790989"/>
                    <a:pt x="3572173" y="2797091"/>
                  </a:cubicBezTo>
                  <a:cubicBezTo>
                    <a:pt x="3566711" y="2803193"/>
                    <a:pt x="3561085" y="2809325"/>
                    <a:pt x="3555579" y="2815203"/>
                  </a:cubicBezTo>
                  <a:cubicBezTo>
                    <a:pt x="3550012" y="2809309"/>
                    <a:pt x="3544312" y="2803163"/>
                    <a:pt x="3538761" y="2797061"/>
                  </a:cubicBezTo>
                  <a:cubicBezTo>
                    <a:pt x="3544223" y="2790974"/>
                    <a:pt x="3549848" y="2784828"/>
                    <a:pt x="3555355" y="2778949"/>
                  </a:cubicBezTo>
                  <a:close/>
                  <a:moveTo>
                    <a:pt x="3559165" y="2774900"/>
                  </a:moveTo>
                  <a:cubicBezTo>
                    <a:pt x="3562380" y="2771507"/>
                    <a:pt x="3565535" y="2768218"/>
                    <a:pt x="3568556" y="2765108"/>
                  </a:cubicBezTo>
                  <a:cubicBezTo>
                    <a:pt x="3570833" y="2772981"/>
                    <a:pt x="3572307" y="2781196"/>
                    <a:pt x="3572842" y="2789635"/>
                  </a:cubicBezTo>
                  <a:cubicBezTo>
                    <a:pt x="3568854" y="2785259"/>
                    <a:pt x="3564151" y="2780184"/>
                    <a:pt x="3559165" y="2774900"/>
                  </a:cubicBezTo>
                  <a:close/>
                  <a:moveTo>
                    <a:pt x="3622670" y="2744956"/>
                  </a:moveTo>
                  <a:cubicBezTo>
                    <a:pt x="3616077" y="2749392"/>
                    <a:pt x="3610347" y="2754973"/>
                    <a:pt x="3605823" y="2761402"/>
                  </a:cubicBezTo>
                  <a:cubicBezTo>
                    <a:pt x="3602504" y="2754690"/>
                    <a:pt x="3600510" y="2747278"/>
                    <a:pt x="3600138" y="2739465"/>
                  </a:cubicBezTo>
                  <a:cubicBezTo>
                    <a:pt x="3608160" y="2739851"/>
                    <a:pt x="3615765" y="2741771"/>
                    <a:pt x="3622670" y="2744956"/>
                  </a:cubicBezTo>
                  <a:close/>
                  <a:moveTo>
                    <a:pt x="3628355" y="2747963"/>
                  </a:moveTo>
                  <a:cubicBezTo>
                    <a:pt x="3644518" y="2757666"/>
                    <a:pt x="3655531" y="2774633"/>
                    <a:pt x="3656544" y="2794159"/>
                  </a:cubicBezTo>
                  <a:cubicBezTo>
                    <a:pt x="3636407" y="2793206"/>
                    <a:pt x="3618905" y="2782506"/>
                    <a:pt x="3608904" y="2766849"/>
                  </a:cubicBezTo>
                  <a:cubicBezTo>
                    <a:pt x="3613770" y="2759185"/>
                    <a:pt x="3620438" y="2752710"/>
                    <a:pt x="3628355" y="2747963"/>
                  </a:cubicBezTo>
                  <a:close/>
                  <a:moveTo>
                    <a:pt x="3640455" y="2797076"/>
                  </a:moveTo>
                  <a:cubicBezTo>
                    <a:pt x="3626242" y="2801317"/>
                    <a:pt x="3614083" y="2810188"/>
                    <a:pt x="3605853" y="2821870"/>
                  </a:cubicBezTo>
                  <a:cubicBezTo>
                    <a:pt x="3602147" y="2814340"/>
                    <a:pt x="3600003" y="2805961"/>
                    <a:pt x="3600003" y="2797076"/>
                  </a:cubicBezTo>
                  <a:cubicBezTo>
                    <a:pt x="3600003" y="2788191"/>
                    <a:pt x="3602147" y="2779812"/>
                    <a:pt x="3605853" y="2772281"/>
                  </a:cubicBezTo>
                  <a:cubicBezTo>
                    <a:pt x="3614083" y="2783964"/>
                    <a:pt x="3626242" y="2792834"/>
                    <a:pt x="3640455" y="2797076"/>
                  </a:cubicBezTo>
                  <a:close/>
                  <a:moveTo>
                    <a:pt x="3659461" y="2815322"/>
                  </a:moveTo>
                  <a:cubicBezTo>
                    <a:pt x="3663776" y="2829222"/>
                    <a:pt x="3672870" y="2841129"/>
                    <a:pt x="3684880" y="2849196"/>
                  </a:cubicBezTo>
                  <a:cubicBezTo>
                    <a:pt x="3677156" y="2852767"/>
                    <a:pt x="3668569" y="2854821"/>
                    <a:pt x="3659461" y="2854821"/>
                  </a:cubicBezTo>
                  <a:cubicBezTo>
                    <a:pt x="3650352" y="2854821"/>
                    <a:pt x="3641765" y="2852767"/>
                    <a:pt x="3634041" y="2849196"/>
                  </a:cubicBezTo>
                  <a:cubicBezTo>
                    <a:pt x="3646051" y="2841129"/>
                    <a:pt x="3655144" y="2829238"/>
                    <a:pt x="3659461" y="2815322"/>
                  </a:cubicBezTo>
                  <a:close/>
                  <a:moveTo>
                    <a:pt x="3678451" y="2797076"/>
                  </a:moveTo>
                  <a:cubicBezTo>
                    <a:pt x="3692664" y="2792834"/>
                    <a:pt x="3704823" y="2783964"/>
                    <a:pt x="3713054" y="2772281"/>
                  </a:cubicBezTo>
                  <a:cubicBezTo>
                    <a:pt x="3716759" y="2779812"/>
                    <a:pt x="3718902" y="2788191"/>
                    <a:pt x="3718902" y="2797076"/>
                  </a:cubicBezTo>
                  <a:cubicBezTo>
                    <a:pt x="3718902" y="2805961"/>
                    <a:pt x="3716759" y="2814340"/>
                    <a:pt x="3713054" y="2821870"/>
                  </a:cubicBezTo>
                  <a:cubicBezTo>
                    <a:pt x="3704823" y="2810188"/>
                    <a:pt x="3692664" y="2801317"/>
                    <a:pt x="3678451" y="2797076"/>
                  </a:cubicBezTo>
                  <a:close/>
                  <a:moveTo>
                    <a:pt x="3662378" y="2794159"/>
                  </a:moveTo>
                  <a:cubicBezTo>
                    <a:pt x="3663390" y="2774617"/>
                    <a:pt x="3674403" y="2757637"/>
                    <a:pt x="3690536" y="2747948"/>
                  </a:cubicBezTo>
                  <a:cubicBezTo>
                    <a:pt x="3698439" y="2752681"/>
                    <a:pt x="3705106" y="2759155"/>
                    <a:pt x="3710003" y="2766819"/>
                  </a:cubicBezTo>
                  <a:cubicBezTo>
                    <a:pt x="3699986" y="2782520"/>
                    <a:pt x="3682499" y="2793206"/>
                    <a:pt x="3662378" y="2794159"/>
                  </a:cubicBezTo>
                  <a:close/>
                  <a:moveTo>
                    <a:pt x="3696206" y="2744941"/>
                  </a:moveTo>
                  <a:cubicBezTo>
                    <a:pt x="3703112" y="2741742"/>
                    <a:pt x="3710717" y="2739822"/>
                    <a:pt x="3718739" y="2739465"/>
                  </a:cubicBezTo>
                  <a:cubicBezTo>
                    <a:pt x="3718337" y="2747278"/>
                    <a:pt x="3716343" y="2754675"/>
                    <a:pt x="3713054" y="2761372"/>
                  </a:cubicBezTo>
                  <a:cubicBezTo>
                    <a:pt x="3708529" y="2754943"/>
                    <a:pt x="3702814" y="2749362"/>
                    <a:pt x="3696206" y="2744941"/>
                  </a:cubicBezTo>
                  <a:close/>
                  <a:moveTo>
                    <a:pt x="3763372" y="2735655"/>
                  </a:moveTo>
                  <a:cubicBezTo>
                    <a:pt x="3767941" y="2742947"/>
                    <a:pt x="3771707" y="2750761"/>
                    <a:pt x="3774594" y="2758961"/>
                  </a:cubicBezTo>
                  <a:cubicBezTo>
                    <a:pt x="3770814" y="2762786"/>
                    <a:pt x="3766989" y="2766789"/>
                    <a:pt x="3763238" y="2770749"/>
                  </a:cubicBezTo>
                  <a:cubicBezTo>
                    <a:pt x="3759548" y="2766879"/>
                    <a:pt x="3755782" y="2762979"/>
                    <a:pt x="3752061" y="2759214"/>
                  </a:cubicBezTo>
                  <a:cubicBezTo>
                    <a:pt x="3754964" y="2750924"/>
                    <a:pt x="3758744" y="2743021"/>
                    <a:pt x="3763372" y="2735655"/>
                  </a:cubicBezTo>
                  <a:close/>
                  <a:moveTo>
                    <a:pt x="3759413" y="2774826"/>
                  </a:moveTo>
                  <a:cubicBezTo>
                    <a:pt x="3754502" y="2780095"/>
                    <a:pt x="3749859" y="2785170"/>
                    <a:pt x="3745900" y="2789560"/>
                  </a:cubicBezTo>
                  <a:cubicBezTo>
                    <a:pt x="3746451" y="2781196"/>
                    <a:pt x="3747894" y="2773055"/>
                    <a:pt x="3750141" y="2765242"/>
                  </a:cubicBezTo>
                  <a:cubicBezTo>
                    <a:pt x="3753133" y="2768278"/>
                    <a:pt x="3756244" y="2771493"/>
                    <a:pt x="3759413" y="2774826"/>
                  </a:cubicBezTo>
                  <a:close/>
                  <a:moveTo>
                    <a:pt x="3763268" y="2778874"/>
                  </a:moveTo>
                  <a:cubicBezTo>
                    <a:pt x="3768864" y="2784798"/>
                    <a:pt x="3774594" y="2790959"/>
                    <a:pt x="3780160" y="2797091"/>
                  </a:cubicBezTo>
                  <a:cubicBezTo>
                    <a:pt x="3774668" y="2803223"/>
                    <a:pt x="3769013" y="2809384"/>
                    <a:pt x="3763491" y="2815278"/>
                  </a:cubicBezTo>
                  <a:cubicBezTo>
                    <a:pt x="3757895" y="2809354"/>
                    <a:pt x="3752166" y="2803193"/>
                    <a:pt x="3746599" y="2797061"/>
                  </a:cubicBezTo>
                  <a:cubicBezTo>
                    <a:pt x="3752091" y="2790944"/>
                    <a:pt x="3757732" y="2784768"/>
                    <a:pt x="3763268" y="2778874"/>
                  </a:cubicBezTo>
                  <a:close/>
                  <a:moveTo>
                    <a:pt x="3767078" y="2774811"/>
                  </a:moveTo>
                  <a:cubicBezTo>
                    <a:pt x="3770308" y="2771403"/>
                    <a:pt x="3773478" y="2768099"/>
                    <a:pt x="3776514" y="2764989"/>
                  </a:cubicBezTo>
                  <a:cubicBezTo>
                    <a:pt x="3778821" y="2772906"/>
                    <a:pt x="3780294" y="2781151"/>
                    <a:pt x="3780845" y="2789649"/>
                  </a:cubicBezTo>
                  <a:cubicBezTo>
                    <a:pt x="3776826" y="2785229"/>
                    <a:pt x="3772094" y="2780124"/>
                    <a:pt x="3767078" y="2774811"/>
                  </a:cubicBezTo>
                  <a:close/>
                  <a:moveTo>
                    <a:pt x="3830509" y="2744956"/>
                  </a:moveTo>
                  <a:cubicBezTo>
                    <a:pt x="3823916" y="2749392"/>
                    <a:pt x="3818186" y="2754973"/>
                    <a:pt x="3813661" y="2761402"/>
                  </a:cubicBezTo>
                  <a:cubicBezTo>
                    <a:pt x="3810342" y="2754690"/>
                    <a:pt x="3808348" y="2747278"/>
                    <a:pt x="3807976" y="2739465"/>
                  </a:cubicBezTo>
                  <a:cubicBezTo>
                    <a:pt x="3815998" y="2739851"/>
                    <a:pt x="3823603" y="2741771"/>
                    <a:pt x="3830509" y="2744956"/>
                  </a:cubicBezTo>
                  <a:close/>
                  <a:moveTo>
                    <a:pt x="3836179" y="2747963"/>
                  </a:moveTo>
                  <a:cubicBezTo>
                    <a:pt x="3852342" y="2757666"/>
                    <a:pt x="3863355" y="2774633"/>
                    <a:pt x="3864367" y="2794159"/>
                  </a:cubicBezTo>
                  <a:cubicBezTo>
                    <a:pt x="3844231" y="2793206"/>
                    <a:pt x="3826728" y="2782506"/>
                    <a:pt x="3816727" y="2766849"/>
                  </a:cubicBezTo>
                  <a:cubicBezTo>
                    <a:pt x="3821609" y="2759185"/>
                    <a:pt x="3828276" y="2752710"/>
                    <a:pt x="3836179" y="2747963"/>
                  </a:cubicBezTo>
                  <a:close/>
                  <a:moveTo>
                    <a:pt x="3848294" y="2797076"/>
                  </a:moveTo>
                  <a:cubicBezTo>
                    <a:pt x="3834080" y="2801317"/>
                    <a:pt x="3821921" y="2810188"/>
                    <a:pt x="3813691" y="2821870"/>
                  </a:cubicBezTo>
                  <a:cubicBezTo>
                    <a:pt x="3809985" y="2814340"/>
                    <a:pt x="3807842" y="2805961"/>
                    <a:pt x="3807842" y="2797076"/>
                  </a:cubicBezTo>
                  <a:cubicBezTo>
                    <a:pt x="3807842" y="2788191"/>
                    <a:pt x="3809985" y="2779812"/>
                    <a:pt x="3813691" y="2772281"/>
                  </a:cubicBezTo>
                  <a:cubicBezTo>
                    <a:pt x="3821921" y="2783964"/>
                    <a:pt x="3834080" y="2792834"/>
                    <a:pt x="3848294" y="2797076"/>
                  </a:cubicBezTo>
                  <a:close/>
                  <a:moveTo>
                    <a:pt x="3867284" y="2815322"/>
                  </a:moveTo>
                  <a:cubicBezTo>
                    <a:pt x="3871600" y="2829222"/>
                    <a:pt x="3880693" y="2841129"/>
                    <a:pt x="3892704" y="2849196"/>
                  </a:cubicBezTo>
                  <a:cubicBezTo>
                    <a:pt x="3884980" y="2852767"/>
                    <a:pt x="3876393" y="2854821"/>
                    <a:pt x="3867284" y="2854821"/>
                  </a:cubicBezTo>
                  <a:cubicBezTo>
                    <a:pt x="3858176" y="2854821"/>
                    <a:pt x="3849589" y="2852767"/>
                    <a:pt x="3841864" y="2849196"/>
                  </a:cubicBezTo>
                  <a:cubicBezTo>
                    <a:pt x="3853890" y="2841129"/>
                    <a:pt x="3862983" y="2829238"/>
                    <a:pt x="3867284" y="2815322"/>
                  </a:cubicBezTo>
                  <a:close/>
                  <a:moveTo>
                    <a:pt x="3886289" y="2797076"/>
                  </a:moveTo>
                  <a:cubicBezTo>
                    <a:pt x="3900503" y="2792834"/>
                    <a:pt x="3912662" y="2783964"/>
                    <a:pt x="3920892" y="2772281"/>
                  </a:cubicBezTo>
                  <a:cubicBezTo>
                    <a:pt x="3924598" y="2779812"/>
                    <a:pt x="3926741" y="2788191"/>
                    <a:pt x="3926741" y="2797076"/>
                  </a:cubicBezTo>
                  <a:cubicBezTo>
                    <a:pt x="3926741" y="2805961"/>
                    <a:pt x="3924598" y="2814355"/>
                    <a:pt x="3920892" y="2821870"/>
                  </a:cubicBezTo>
                  <a:cubicBezTo>
                    <a:pt x="3912662" y="2810188"/>
                    <a:pt x="3900503" y="2801317"/>
                    <a:pt x="3886289" y="2797076"/>
                  </a:cubicBezTo>
                  <a:close/>
                  <a:moveTo>
                    <a:pt x="3870216" y="2794174"/>
                  </a:moveTo>
                  <a:cubicBezTo>
                    <a:pt x="3871228" y="2774633"/>
                    <a:pt x="3882241" y="2757651"/>
                    <a:pt x="3898374" y="2747948"/>
                  </a:cubicBezTo>
                  <a:cubicBezTo>
                    <a:pt x="3906277" y="2752681"/>
                    <a:pt x="3912944" y="2759155"/>
                    <a:pt x="3917841" y="2766819"/>
                  </a:cubicBezTo>
                  <a:cubicBezTo>
                    <a:pt x="3907825" y="2782520"/>
                    <a:pt x="3890338" y="2793206"/>
                    <a:pt x="3870216" y="2794174"/>
                  </a:cubicBezTo>
                  <a:close/>
                  <a:moveTo>
                    <a:pt x="3904045" y="2744941"/>
                  </a:moveTo>
                  <a:cubicBezTo>
                    <a:pt x="3910950" y="2741742"/>
                    <a:pt x="3918555" y="2739822"/>
                    <a:pt x="3926592" y="2739465"/>
                  </a:cubicBezTo>
                  <a:cubicBezTo>
                    <a:pt x="3926190" y="2747278"/>
                    <a:pt x="3924196" y="2754675"/>
                    <a:pt x="3920907" y="2761372"/>
                  </a:cubicBezTo>
                  <a:cubicBezTo>
                    <a:pt x="3916368" y="2754943"/>
                    <a:pt x="3910638" y="2749362"/>
                    <a:pt x="3904045" y="2744941"/>
                  </a:cubicBezTo>
                  <a:close/>
                  <a:moveTo>
                    <a:pt x="3971285" y="2735774"/>
                  </a:moveTo>
                  <a:cubicBezTo>
                    <a:pt x="3975854" y="2743066"/>
                    <a:pt x="3979590" y="2750880"/>
                    <a:pt x="3982462" y="2759080"/>
                  </a:cubicBezTo>
                  <a:cubicBezTo>
                    <a:pt x="3978697" y="2762905"/>
                    <a:pt x="3974872" y="2766879"/>
                    <a:pt x="3971151" y="2770837"/>
                  </a:cubicBezTo>
                  <a:cubicBezTo>
                    <a:pt x="3967475" y="2766983"/>
                    <a:pt x="3963710" y="2763083"/>
                    <a:pt x="3960019" y="2759348"/>
                  </a:cubicBezTo>
                  <a:cubicBezTo>
                    <a:pt x="3962891" y="2751043"/>
                    <a:pt x="3966672" y="2743140"/>
                    <a:pt x="3971285" y="2735774"/>
                  </a:cubicBezTo>
                  <a:close/>
                  <a:moveTo>
                    <a:pt x="3967326" y="2774900"/>
                  </a:moveTo>
                  <a:cubicBezTo>
                    <a:pt x="3962430" y="2780139"/>
                    <a:pt x="3957831" y="2785184"/>
                    <a:pt x="3953887" y="2789545"/>
                  </a:cubicBezTo>
                  <a:cubicBezTo>
                    <a:pt x="3954423" y="2781211"/>
                    <a:pt x="3955867" y="2773129"/>
                    <a:pt x="3958099" y="2765346"/>
                  </a:cubicBezTo>
                  <a:cubicBezTo>
                    <a:pt x="3961076" y="2768397"/>
                    <a:pt x="3964171" y="2771597"/>
                    <a:pt x="3967326" y="2774900"/>
                  </a:cubicBezTo>
                  <a:close/>
                  <a:moveTo>
                    <a:pt x="3971181" y="2778949"/>
                  </a:moveTo>
                  <a:cubicBezTo>
                    <a:pt x="3976747" y="2784842"/>
                    <a:pt x="3982447" y="2790989"/>
                    <a:pt x="3987999" y="2797091"/>
                  </a:cubicBezTo>
                  <a:cubicBezTo>
                    <a:pt x="3982536" y="2803193"/>
                    <a:pt x="3976911" y="2809325"/>
                    <a:pt x="3971404" y="2815203"/>
                  </a:cubicBezTo>
                  <a:cubicBezTo>
                    <a:pt x="3965838" y="2809309"/>
                    <a:pt x="3960138" y="2803163"/>
                    <a:pt x="3954587" y="2797061"/>
                  </a:cubicBezTo>
                  <a:cubicBezTo>
                    <a:pt x="3960049" y="2790974"/>
                    <a:pt x="3965674" y="2784828"/>
                    <a:pt x="3971181" y="2778949"/>
                  </a:cubicBezTo>
                  <a:close/>
                  <a:moveTo>
                    <a:pt x="3975006" y="2774900"/>
                  </a:moveTo>
                  <a:cubicBezTo>
                    <a:pt x="3978221" y="2771507"/>
                    <a:pt x="3981376" y="2768218"/>
                    <a:pt x="3984397" y="2765108"/>
                  </a:cubicBezTo>
                  <a:cubicBezTo>
                    <a:pt x="3986674" y="2772981"/>
                    <a:pt x="3988147" y="2781196"/>
                    <a:pt x="3988683" y="2789635"/>
                  </a:cubicBezTo>
                  <a:cubicBezTo>
                    <a:pt x="3984680" y="2785259"/>
                    <a:pt x="3979977" y="2780184"/>
                    <a:pt x="3975006" y="2774900"/>
                  </a:cubicBezTo>
                  <a:close/>
                  <a:moveTo>
                    <a:pt x="4038496" y="2744956"/>
                  </a:moveTo>
                  <a:cubicBezTo>
                    <a:pt x="4031903" y="2749392"/>
                    <a:pt x="4026173" y="2754973"/>
                    <a:pt x="4021649" y="2761402"/>
                  </a:cubicBezTo>
                  <a:cubicBezTo>
                    <a:pt x="4018330" y="2754690"/>
                    <a:pt x="4016336" y="2747278"/>
                    <a:pt x="4015964" y="2739465"/>
                  </a:cubicBezTo>
                  <a:cubicBezTo>
                    <a:pt x="4024000" y="2739851"/>
                    <a:pt x="4031605" y="2741771"/>
                    <a:pt x="4038496" y="2744956"/>
                  </a:cubicBezTo>
                  <a:close/>
                  <a:moveTo>
                    <a:pt x="4044181" y="2747963"/>
                  </a:moveTo>
                  <a:cubicBezTo>
                    <a:pt x="4060344" y="2757666"/>
                    <a:pt x="4071357" y="2774633"/>
                    <a:pt x="4072369" y="2794159"/>
                  </a:cubicBezTo>
                  <a:cubicBezTo>
                    <a:pt x="4052233" y="2793206"/>
                    <a:pt x="4034731" y="2782506"/>
                    <a:pt x="4024729" y="2766849"/>
                  </a:cubicBezTo>
                  <a:cubicBezTo>
                    <a:pt x="4029611" y="2759185"/>
                    <a:pt x="4036278" y="2752710"/>
                    <a:pt x="4044181" y="2747963"/>
                  </a:cubicBezTo>
                  <a:close/>
                  <a:moveTo>
                    <a:pt x="4056281" y="2797076"/>
                  </a:moveTo>
                  <a:cubicBezTo>
                    <a:pt x="4042068" y="2801317"/>
                    <a:pt x="4029909" y="2810188"/>
                    <a:pt x="4021678" y="2821870"/>
                  </a:cubicBezTo>
                  <a:cubicBezTo>
                    <a:pt x="4017973" y="2814340"/>
                    <a:pt x="4015829" y="2805961"/>
                    <a:pt x="4015829" y="2797076"/>
                  </a:cubicBezTo>
                  <a:cubicBezTo>
                    <a:pt x="4015829" y="2788191"/>
                    <a:pt x="4017973" y="2779812"/>
                    <a:pt x="4021678" y="2772281"/>
                  </a:cubicBezTo>
                  <a:cubicBezTo>
                    <a:pt x="4029923" y="2783964"/>
                    <a:pt x="4042068" y="2792834"/>
                    <a:pt x="4056281" y="2797076"/>
                  </a:cubicBezTo>
                  <a:close/>
                  <a:moveTo>
                    <a:pt x="4075286" y="2815322"/>
                  </a:moveTo>
                  <a:cubicBezTo>
                    <a:pt x="4079602" y="2829222"/>
                    <a:pt x="4088696" y="2841129"/>
                    <a:pt x="4100706" y="2849196"/>
                  </a:cubicBezTo>
                  <a:cubicBezTo>
                    <a:pt x="4092982" y="2852767"/>
                    <a:pt x="4084395" y="2854821"/>
                    <a:pt x="4075286" y="2854821"/>
                  </a:cubicBezTo>
                  <a:cubicBezTo>
                    <a:pt x="4066178" y="2854821"/>
                    <a:pt x="4057591" y="2852767"/>
                    <a:pt x="4049866" y="2849196"/>
                  </a:cubicBezTo>
                  <a:cubicBezTo>
                    <a:pt x="4061877" y="2841129"/>
                    <a:pt x="4070970" y="2829238"/>
                    <a:pt x="4075286" y="2815322"/>
                  </a:cubicBezTo>
                  <a:close/>
                  <a:moveTo>
                    <a:pt x="4094292" y="2797076"/>
                  </a:moveTo>
                  <a:cubicBezTo>
                    <a:pt x="4108505" y="2792834"/>
                    <a:pt x="4120664" y="2783964"/>
                    <a:pt x="4128894" y="2772281"/>
                  </a:cubicBezTo>
                  <a:cubicBezTo>
                    <a:pt x="4132600" y="2779812"/>
                    <a:pt x="4134743" y="2788191"/>
                    <a:pt x="4134743" y="2797076"/>
                  </a:cubicBezTo>
                  <a:cubicBezTo>
                    <a:pt x="4134743" y="2805961"/>
                    <a:pt x="4132600" y="2814340"/>
                    <a:pt x="4128894" y="2821870"/>
                  </a:cubicBezTo>
                  <a:cubicBezTo>
                    <a:pt x="4120649" y="2810188"/>
                    <a:pt x="4108505" y="2801317"/>
                    <a:pt x="4094292" y="2797076"/>
                  </a:cubicBezTo>
                  <a:close/>
                  <a:moveTo>
                    <a:pt x="4078203" y="2794159"/>
                  </a:moveTo>
                  <a:cubicBezTo>
                    <a:pt x="4079216" y="2774617"/>
                    <a:pt x="4090229" y="2757637"/>
                    <a:pt x="4106362" y="2747948"/>
                  </a:cubicBezTo>
                  <a:cubicBezTo>
                    <a:pt x="4114264" y="2752681"/>
                    <a:pt x="4120932" y="2759155"/>
                    <a:pt x="4125828" y="2766819"/>
                  </a:cubicBezTo>
                  <a:cubicBezTo>
                    <a:pt x="4115827" y="2782520"/>
                    <a:pt x="4098325" y="2793206"/>
                    <a:pt x="4078203" y="2794159"/>
                  </a:cubicBezTo>
                  <a:close/>
                  <a:moveTo>
                    <a:pt x="4112047" y="2744941"/>
                  </a:moveTo>
                  <a:cubicBezTo>
                    <a:pt x="4118953" y="2741742"/>
                    <a:pt x="4126557" y="2739822"/>
                    <a:pt x="4134580" y="2739465"/>
                  </a:cubicBezTo>
                  <a:cubicBezTo>
                    <a:pt x="4134178" y="2747278"/>
                    <a:pt x="4132183" y="2754675"/>
                    <a:pt x="4128894" y="2761372"/>
                  </a:cubicBezTo>
                  <a:cubicBezTo>
                    <a:pt x="4124355" y="2754943"/>
                    <a:pt x="4118640" y="2749362"/>
                    <a:pt x="4112047" y="2744941"/>
                  </a:cubicBezTo>
                  <a:close/>
                  <a:moveTo>
                    <a:pt x="4179288" y="2735774"/>
                  </a:moveTo>
                  <a:cubicBezTo>
                    <a:pt x="4183856" y="2743066"/>
                    <a:pt x="4187592" y="2750880"/>
                    <a:pt x="4190465" y="2759080"/>
                  </a:cubicBezTo>
                  <a:cubicBezTo>
                    <a:pt x="4186699" y="2762905"/>
                    <a:pt x="4182874" y="2766879"/>
                    <a:pt x="4179153" y="2770837"/>
                  </a:cubicBezTo>
                  <a:cubicBezTo>
                    <a:pt x="4175477" y="2766983"/>
                    <a:pt x="4171712" y="2763083"/>
                    <a:pt x="4168021" y="2759348"/>
                  </a:cubicBezTo>
                  <a:cubicBezTo>
                    <a:pt x="4170893" y="2751043"/>
                    <a:pt x="4174674" y="2743140"/>
                    <a:pt x="4179288" y="2735774"/>
                  </a:cubicBezTo>
                  <a:close/>
                  <a:moveTo>
                    <a:pt x="4175328" y="2774915"/>
                  </a:moveTo>
                  <a:cubicBezTo>
                    <a:pt x="4170432" y="2780154"/>
                    <a:pt x="4165833" y="2785200"/>
                    <a:pt x="4161889" y="2789560"/>
                  </a:cubicBezTo>
                  <a:cubicBezTo>
                    <a:pt x="4162425" y="2781241"/>
                    <a:pt x="4163869" y="2773144"/>
                    <a:pt x="4166101" y="2765375"/>
                  </a:cubicBezTo>
                  <a:cubicBezTo>
                    <a:pt x="4169078" y="2768397"/>
                    <a:pt x="4172174" y="2771597"/>
                    <a:pt x="4175328" y="2774915"/>
                  </a:cubicBezTo>
                  <a:close/>
                  <a:moveTo>
                    <a:pt x="4179168" y="2778949"/>
                  </a:moveTo>
                  <a:cubicBezTo>
                    <a:pt x="4184735" y="2784842"/>
                    <a:pt x="4190435" y="2790989"/>
                    <a:pt x="4195986" y="2797076"/>
                  </a:cubicBezTo>
                  <a:cubicBezTo>
                    <a:pt x="4190524" y="2803177"/>
                    <a:pt x="4184898" y="2809309"/>
                    <a:pt x="4179391" y="2815188"/>
                  </a:cubicBezTo>
                  <a:cubicBezTo>
                    <a:pt x="4173825" y="2809295"/>
                    <a:pt x="4168125" y="2803148"/>
                    <a:pt x="4162574" y="2797046"/>
                  </a:cubicBezTo>
                  <a:cubicBezTo>
                    <a:pt x="4168051" y="2790974"/>
                    <a:pt x="4173662" y="2784828"/>
                    <a:pt x="4179168" y="2778949"/>
                  </a:cubicBezTo>
                  <a:close/>
                  <a:moveTo>
                    <a:pt x="4182993" y="2774900"/>
                  </a:moveTo>
                  <a:cubicBezTo>
                    <a:pt x="4186208" y="2771507"/>
                    <a:pt x="4189363" y="2768218"/>
                    <a:pt x="4192384" y="2765108"/>
                  </a:cubicBezTo>
                  <a:cubicBezTo>
                    <a:pt x="4194661" y="2772981"/>
                    <a:pt x="4196135" y="2781196"/>
                    <a:pt x="4196671" y="2789635"/>
                  </a:cubicBezTo>
                  <a:cubicBezTo>
                    <a:pt x="4192667" y="2785259"/>
                    <a:pt x="4187979" y="2780184"/>
                    <a:pt x="4182993" y="2774900"/>
                  </a:cubicBezTo>
                  <a:close/>
                  <a:moveTo>
                    <a:pt x="4246483" y="2744956"/>
                  </a:moveTo>
                  <a:cubicBezTo>
                    <a:pt x="4239890" y="2749392"/>
                    <a:pt x="4234160" y="2754973"/>
                    <a:pt x="4229636" y="2761402"/>
                  </a:cubicBezTo>
                  <a:cubicBezTo>
                    <a:pt x="4226317" y="2754690"/>
                    <a:pt x="4224323" y="2747278"/>
                    <a:pt x="4223951" y="2739465"/>
                  </a:cubicBezTo>
                  <a:cubicBezTo>
                    <a:pt x="4231988" y="2739851"/>
                    <a:pt x="4239592" y="2741771"/>
                    <a:pt x="4246483" y="2744956"/>
                  </a:cubicBezTo>
                  <a:close/>
                  <a:moveTo>
                    <a:pt x="4252169" y="2747963"/>
                  </a:moveTo>
                  <a:cubicBezTo>
                    <a:pt x="4268331" y="2757666"/>
                    <a:pt x="4279345" y="2774633"/>
                    <a:pt x="4280357" y="2794159"/>
                  </a:cubicBezTo>
                  <a:cubicBezTo>
                    <a:pt x="4260220" y="2793206"/>
                    <a:pt x="4242718" y="2782506"/>
                    <a:pt x="4232717" y="2766849"/>
                  </a:cubicBezTo>
                  <a:cubicBezTo>
                    <a:pt x="4237598" y="2759185"/>
                    <a:pt x="4244266" y="2752710"/>
                    <a:pt x="4252169" y="2747963"/>
                  </a:cubicBezTo>
                  <a:close/>
                  <a:moveTo>
                    <a:pt x="4264283" y="2797076"/>
                  </a:moveTo>
                  <a:cubicBezTo>
                    <a:pt x="4250070" y="2801317"/>
                    <a:pt x="4237911" y="2810188"/>
                    <a:pt x="4229681" y="2821870"/>
                  </a:cubicBezTo>
                  <a:cubicBezTo>
                    <a:pt x="4225975" y="2814340"/>
                    <a:pt x="4223832" y="2805961"/>
                    <a:pt x="4223832" y="2797076"/>
                  </a:cubicBezTo>
                  <a:cubicBezTo>
                    <a:pt x="4223832" y="2788191"/>
                    <a:pt x="4225975" y="2779812"/>
                    <a:pt x="4229681" y="2772281"/>
                  </a:cubicBezTo>
                  <a:cubicBezTo>
                    <a:pt x="4237911" y="2783964"/>
                    <a:pt x="4250070" y="2792834"/>
                    <a:pt x="4264283" y="2797076"/>
                  </a:cubicBezTo>
                  <a:close/>
                  <a:moveTo>
                    <a:pt x="4283274" y="2815322"/>
                  </a:moveTo>
                  <a:cubicBezTo>
                    <a:pt x="4287590" y="2829222"/>
                    <a:pt x="4296683" y="2841129"/>
                    <a:pt x="4308694" y="2849196"/>
                  </a:cubicBezTo>
                  <a:cubicBezTo>
                    <a:pt x="4300970" y="2852767"/>
                    <a:pt x="4292382" y="2854821"/>
                    <a:pt x="4283274" y="2854821"/>
                  </a:cubicBezTo>
                  <a:cubicBezTo>
                    <a:pt x="4274166" y="2854821"/>
                    <a:pt x="4265578" y="2852767"/>
                    <a:pt x="4257854" y="2849196"/>
                  </a:cubicBezTo>
                  <a:cubicBezTo>
                    <a:pt x="4269879" y="2841129"/>
                    <a:pt x="4278973" y="2829238"/>
                    <a:pt x="4283274" y="2815322"/>
                  </a:cubicBezTo>
                  <a:close/>
                  <a:moveTo>
                    <a:pt x="4302279" y="2797076"/>
                  </a:moveTo>
                  <a:cubicBezTo>
                    <a:pt x="4316492" y="2792834"/>
                    <a:pt x="4328651" y="2783964"/>
                    <a:pt x="4336882" y="2772281"/>
                  </a:cubicBezTo>
                  <a:cubicBezTo>
                    <a:pt x="4340587" y="2779812"/>
                    <a:pt x="4342730" y="2788191"/>
                    <a:pt x="4342730" y="2797076"/>
                  </a:cubicBezTo>
                  <a:cubicBezTo>
                    <a:pt x="4342730" y="2805961"/>
                    <a:pt x="4340587" y="2814355"/>
                    <a:pt x="4336882" y="2821870"/>
                  </a:cubicBezTo>
                  <a:cubicBezTo>
                    <a:pt x="4328651" y="2810188"/>
                    <a:pt x="4316492" y="2801317"/>
                    <a:pt x="4302279" y="2797076"/>
                  </a:cubicBezTo>
                  <a:close/>
                  <a:moveTo>
                    <a:pt x="4286206" y="2794174"/>
                  </a:moveTo>
                  <a:cubicBezTo>
                    <a:pt x="4287217" y="2774633"/>
                    <a:pt x="4298231" y="2757651"/>
                    <a:pt x="4314364" y="2747948"/>
                  </a:cubicBezTo>
                  <a:cubicBezTo>
                    <a:pt x="4322267" y="2752681"/>
                    <a:pt x="4328934" y="2759155"/>
                    <a:pt x="4333831" y="2766819"/>
                  </a:cubicBezTo>
                  <a:cubicBezTo>
                    <a:pt x="4323814" y="2782520"/>
                    <a:pt x="4306327" y="2793206"/>
                    <a:pt x="4286206" y="2794174"/>
                  </a:cubicBezTo>
                  <a:close/>
                  <a:moveTo>
                    <a:pt x="4320034" y="2744941"/>
                  </a:moveTo>
                  <a:cubicBezTo>
                    <a:pt x="4326940" y="2741742"/>
                    <a:pt x="4334545" y="2739822"/>
                    <a:pt x="4342582" y="2739465"/>
                  </a:cubicBezTo>
                  <a:cubicBezTo>
                    <a:pt x="4342180" y="2747278"/>
                    <a:pt x="4340186" y="2754675"/>
                    <a:pt x="4336897" y="2761372"/>
                  </a:cubicBezTo>
                  <a:cubicBezTo>
                    <a:pt x="4332357" y="2754943"/>
                    <a:pt x="4326628" y="2749362"/>
                    <a:pt x="4320034" y="2744941"/>
                  </a:cubicBezTo>
                  <a:close/>
                  <a:moveTo>
                    <a:pt x="4387275" y="2735774"/>
                  </a:moveTo>
                  <a:cubicBezTo>
                    <a:pt x="4391844" y="2743066"/>
                    <a:pt x="4395579" y="2750880"/>
                    <a:pt x="4398452" y="2759080"/>
                  </a:cubicBezTo>
                  <a:cubicBezTo>
                    <a:pt x="4394687" y="2762905"/>
                    <a:pt x="4390862" y="2766879"/>
                    <a:pt x="4387141" y="2770837"/>
                  </a:cubicBezTo>
                  <a:cubicBezTo>
                    <a:pt x="4383465" y="2766983"/>
                    <a:pt x="4379699" y="2763083"/>
                    <a:pt x="4376009" y="2759348"/>
                  </a:cubicBezTo>
                  <a:cubicBezTo>
                    <a:pt x="4378881" y="2751043"/>
                    <a:pt x="4382661" y="2743140"/>
                    <a:pt x="4387275" y="2735774"/>
                  </a:cubicBezTo>
                  <a:close/>
                  <a:moveTo>
                    <a:pt x="4383316" y="2774900"/>
                  </a:moveTo>
                  <a:cubicBezTo>
                    <a:pt x="4378419" y="2780139"/>
                    <a:pt x="4373821" y="2785184"/>
                    <a:pt x="4369877" y="2789545"/>
                  </a:cubicBezTo>
                  <a:cubicBezTo>
                    <a:pt x="4370413" y="2781211"/>
                    <a:pt x="4371856" y="2773129"/>
                    <a:pt x="4374089" y="2765346"/>
                  </a:cubicBezTo>
                  <a:cubicBezTo>
                    <a:pt x="4377065" y="2768397"/>
                    <a:pt x="4380161" y="2771597"/>
                    <a:pt x="4383316" y="2774900"/>
                  </a:cubicBezTo>
                  <a:close/>
                  <a:moveTo>
                    <a:pt x="4387171" y="2778949"/>
                  </a:moveTo>
                  <a:cubicBezTo>
                    <a:pt x="4392737" y="2784842"/>
                    <a:pt x="4398437" y="2790989"/>
                    <a:pt x="4403988" y="2797091"/>
                  </a:cubicBezTo>
                  <a:cubicBezTo>
                    <a:pt x="4398526" y="2803193"/>
                    <a:pt x="4392900" y="2809325"/>
                    <a:pt x="4387394" y="2815203"/>
                  </a:cubicBezTo>
                  <a:cubicBezTo>
                    <a:pt x="4381828" y="2809309"/>
                    <a:pt x="4376128" y="2803163"/>
                    <a:pt x="4370576" y="2797061"/>
                  </a:cubicBezTo>
                  <a:cubicBezTo>
                    <a:pt x="4376038" y="2790974"/>
                    <a:pt x="4381664" y="2784828"/>
                    <a:pt x="4387171" y="2778949"/>
                  </a:cubicBezTo>
                  <a:close/>
                  <a:moveTo>
                    <a:pt x="4390981" y="2774900"/>
                  </a:moveTo>
                  <a:cubicBezTo>
                    <a:pt x="4394195" y="2771507"/>
                    <a:pt x="4397350" y="2768218"/>
                    <a:pt x="4400372" y="2765108"/>
                  </a:cubicBezTo>
                  <a:cubicBezTo>
                    <a:pt x="4402649" y="2772981"/>
                    <a:pt x="4404122" y="2781196"/>
                    <a:pt x="4404658" y="2789635"/>
                  </a:cubicBezTo>
                  <a:cubicBezTo>
                    <a:pt x="4400670" y="2785259"/>
                    <a:pt x="4395966" y="2780184"/>
                    <a:pt x="4390981" y="2774900"/>
                  </a:cubicBezTo>
                  <a:close/>
                  <a:moveTo>
                    <a:pt x="4454486" y="2744956"/>
                  </a:moveTo>
                  <a:cubicBezTo>
                    <a:pt x="4447893" y="2749392"/>
                    <a:pt x="4442163" y="2754973"/>
                    <a:pt x="4437638" y="2761402"/>
                  </a:cubicBezTo>
                  <a:cubicBezTo>
                    <a:pt x="4434319" y="2754690"/>
                    <a:pt x="4432325" y="2747278"/>
                    <a:pt x="4431953" y="2739465"/>
                  </a:cubicBezTo>
                  <a:cubicBezTo>
                    <a:pt x="4439975" y="2739851"/>
                    <a:pt x="4447595" y="2741771"/>
                    <a:pt x="4454486" y="2744956"/>
                  </a:cubicBezTo>
                  <a:close/>
                  <a:moveTo>
                    <a:pt x="4460171" y="2747963"/>
                  </a:moveTo>
                  <a:cubicBezTo>
                    <a:pt x="4476333" y="2757666"/>
                    <a:pt x="4487347" y="2774633"/>
                    <a:pt x="4488359" y="2794159"/>
                  </a:cubicBezTo>
                  <a:cubicBezTo>
                    <a:pt x="4468222" y="2793206"/>
                    <a:pt x="4450720" y="2782506"/>
                    <a:pt x="4440719" y="2766849"/>
                  </a:cubicBezTo>
                  <a:cubicBezTo>
                    <a:pt x="4445601" y="2759185"/>
                    <a:pt x="4452253" y="2752710"/>
                    <a:pt x="4460171" y="2747963"/>
                  </a:cubicBezTo>
                  <a:close/>
                  <a:moveTo>
                    <a:pt x="4472271" y="2797076"/>
                  </a:moveTo>
                  <a:cubicBezTo>
                    <a:pt x="4458057" y="2801317"/>
                    <a:pt x="4445898" y="2810188"/>
                    <a:pt x="4437668" y="2821870"/>
                  </a:cubicBezTo>
                  <a:cubicBezTo>
                    <a:pt x="4433962" y="2814340"/>
                    <a:pt x="4431819" y="2805961"/>
                    <a:pt x="4431819" y="2797076"/>
                  </a:cubicBezTo>
                  <a:cubicBezTo>
                    <a:pt x="4431819" y="2788191"/>
                    <a:pt x="4433962" y="2779812"/>
                    <a:pt x="4437668" y="2772281"/>
                  </a:cubicBezTo>
                  <a:cubicBezTo>
                    <a:pt x="4445913" y="2783964"/>
                    <a:pt x="4458057" y="2792834"/>
                    <a:pt x="4472271" y="2797076"/>
                  </a:cubicBezTo>
                  <a:close/>
                  <a:moveTo>
                    <a:pt x="4491276" y="2815322"/>
                  </a:moveTo>
                  <a:cubicBezTo>
                    <a:pt x="4495592" y="2829222"/>
                    <a:pt x="4504685" y="2841129"/>
                    <a:pt x="4516696" y="2849196"/>
                  </a:cubicBezTo>
                  <a:cubicBezTo>
                    <a:pt x="4508971" y="2852767"/>
                    <a:pt x="4500384" y="2854821"/>
                    <a:pt x="4491276" y="2854821"/>
                  </a:cubicBezTo>
                  <a:cubicBezTo>
                    <a:pt x="4482168" y="2854821"/>
                    <a:pt x="4473580" y="2852767"/>
                    <a:pt x="4465856" y="2849196"/>
                  </a:cubicBezTo>
                  <a:cubicBezTo>
                    <a:pt x="4477866" y="2841129"/>
                    <a:pt x="4486960" y="2829238"/>
                    <a:pt x="4491276" y="2815322"/>
                  </a:cubicBezTo>
                  <a:close/>
                  <a:moveTo>
                    <a:pt x="4510266" y="2797076"/>
                  </a:moveTo>
                  <a:cubicBezTo>
                    <a:pt x="4524480" y="2792834"/>
                    <a:pt x="4536639" y="2783964"/>
                    <a:pt x="4544869" y="2772281"/>
                  </a:cubicBezTo>
                  <a:cubicBezTo>
                    <a:pt x="4548575" y="2779812"/>
                    <a:pt x="4550718" y="2788191"/>
                    <a:pt x="4550718" y="2797076"/>
                  </a:cubicBezTo>
                  <a:cubicBezTo>
                    <a:pt x="4550718" y="2805961"/>
                    <a:pt x="4548575" y="2814355"/>
                    <a:pt x="4544869" y="2821870"/>
                  </a:cubicBezTo>
                  <a:cubicBezTo>
                    <a:pt x="4536639" y="2810188"/>
                    <a:pt x="4524494" y="2801317"/>
                    <a:pt x="4510266" y="2797076"/>
                  </a:cubicBezTo>
                  <a:close/>
                  <a:moveTo>
                    <a:pt x="4494193" y="2794174"/>
                  </a:moveTo>
                  <a:cubicBezTo>
                    <a:pt x="4495205" y="2774633"/>
                    <a:pt x="4506218" y="2757651"/>
                    <a:pt x="4522351" y="2747948"/>
                  </a:cubicBezTo>
                  <a:cubicBezTo>
                    <a:pt x="4530254" y="2752681"/>
                    <a:pt x="4536921" y="2759155"/>
                    <a:pt x="4541818" y="2766819"/>
                  </a:cubicBezTo>
                  <a:cubicBezTo>
                    <a:pt x="4531817" y="2782520"/>
                    <a:pt x="4514314" y="2793206"/>
                    <a:pt x="4494193" y="2794174"/>
                  </a:cubicBezTo>
                  <a:close/>
                  <a:moveTo>
                    <a:pt x="4528021" y="2744941"/>
                  </a:moveTo>
                  <a:cubicBezTo>
                    <a:pt x="4534927" y="2741742"/>
                    <a:pt x="4542532" y="2739822"/>
                    <a:pt x="4550569" y="2739465"/>
                  </a:cubicBezTo>
                  <a:cubicBezTo>
                    <a:pt x="4550167" y="2747278"/>
                    <a:pt x="4548173" y="2754675"/>
                    <a:pt x="4544884" y="2761372"/>
                  </a:cubicBezTo>
                  <a:cubicBezTo>
                    <a:pt x="4540344" y="2754943"/>
                    <a:pt x="4534630" y="2749362"/>
                    <a:pt x="4528021" y="2744941"/>
                  </a:cubicBezTo>
                  <a:close/>
                  <a:moveTo>
                    <a:pt x="4595277" y="2735774"/>
                  </a:moveTo>
                  <a:cubicBezTo>
                    <a:pt x="4599846" y="2743066"/>
                    <a:pt x="4603582" y="2750880"/>
                    <a:pt x="4606454" y="2759080"/>
                  </a:cubicBezTo>
                  <a:cubicBezTo>
                    <a:pt x="4602689" y="2762905"/>
                    <a:pt x="4598864" y="2766879"/>
                    <a:pt x="4595143" y="2770837"/>
                  </a:cubicBezTo>
                  <a:cubicBezTo>
                    <a:pt x="4591467" y="2766983"/>
                    <a:pt x="4587702" y="2763083"/>
                    <a:pt x="4584011" y="2759348"/>
                  </a:cubicBezTo>
                  <a:cubicBezTo>
                    <a:pt x="4586883" y="2751043"/>
                    <a:pt x="4590663" y="2743140"/>
                    <a:pt x="4595277" y="2735774"/>
                  </a:cubicBezTo>
                  <a:close/>
                  <a:moveTo>
                    <a:pt x="4591318" y="2774900"/>
                  </a:moveTo>
                  <a:cubicBezTo>
                    <a:pt x="4586422" y="2780139"/>
                    <a:pt x="4581823" y="2785184"/>
                    <a:pt x="4577879" y="2789545"/>
                  </a:cubicBezTo>
                  <a:cubicBezTo>
                    <a:pt x="4578415" y="2781225"/>
                    <a:pt x="4579858" y="2773129"/>
                    <a:pt x="4582091" y="2765361"/>
                  </a:cubicBezTo>
                  <a:cubicBezTo>
                    <a:pt x="4585067" y="2768397"/>
                    <a:pt x="4588163" y="2771597"/>
                    <a:pt x="4591318" y="2774900"/>
                  </a:cubicBezTo>
                  <a:close/>
                  <a:moveTo>
                    <a:pt x="4595158" y="2778949"/>
                  </a:moveTo>
                  <a:cubicBezTo>
                    <a:pt x="4600724" y="2784842"/>
                    <a:pt x="4606424" y="2790989"/>
                    <a:pt x="4611976" y="2797091"/>
                  </a:cubicBezTo>
                  <a:cubicBezTo>
                    <a:pt x="4606513" y="2803193"/>
                    <a:pt x="4600888" y="2809325"/>
                    <a:pt x="4595381" y="2815203"/>
                  </a:cubicBezTo>
                  <a:cubicBezTo>
                    <a:pt x="4589815" y="2809309"/>
                    <a:pt x="4584115" y="2803163"/>
                    <a:pt x="4578563" y="2797061"/>
                  </a:cubicBezTo>
                  <a:cubicBezTo>
                    <a:pt x="4584041" y="2790974"/>
                    <a:pt x="4589651" y="2784828"/>
                    <a:pt x="4595158" y="2778949"/>
                  </a:cubicBezTo>
                  <a:close/>
                  <a:moveTo>
                    <a:pt x="4598983" y="2774900"/>
                  </a:moveTo>
                  <a:cubicBezTo>
                    <a:pt x="4602198" y="2771507"/>
                    <a:pt x="4605353" y="2768218"/>
                    <a:pt x="4608374" y="2765108"/>
                  </a:cubicBezTo>
                  <a:cubicBezTo>
                    <a:pt x="4610651" y="2772981"/>
                    <a:pt x="4612124" y="2781196"/>
                    <a:pt x="4612660" y="2789635"/>
                  </a:cubicBezTo>
                  <a:cubicBezTo>
                    <a:pt x="4608657" y="2785259"/>
                    <a:pt x="4603969" y="2780184"/>
                    <a:pt x="4598983" y="2774900"/>
                  </a:cubicBezTo>
                  <a:close/>
                  <a:moveTo>
                    <a:pt x="4662473" y="2744956"/>
                  </a:moveTo>
                  <a:cubicBezTo>
                    <a:pt x="4655880" y="2749392"/>
                    <a:pt x="4650150" y="2754973"/>
                    <a:pt x="4645625" y="2761402"/>
                  </a:cubicBezTo>
                  <a:cubicBezTo>
                    <a:pt x="4642307" y="2754690"/>
                    <a:pt x="4640312" y="2747278"/>
                    <a:pt x="4639940" y="2739465"/>
                  </a:cubicBezTo>
                  <a:cubicBezTo>
                    <a:pt x="4647977" y="2739851"/>
                    <a:pt x="4655582" y="2741771"/>
                    <a:pt x="4662473" y="2744956"/>
                  </a:cubicBezTo>
                  <a:close/>
                  <a:moveTo>
                    <a:pt x="4668158" y="2747963"/>
                  </a:moveTo>
                  <a:cubicBezTo>
                    <a:pt x="4684321" y="2757666"/>
                    <a:pt x="4695334" y="2774633"/>
                    <a:pt x="4696346" y="2794159"/>
                  </a:cubicBezTo>
                  <a:cubicBezTo>
                    <a:pt x="4676210" y="2793206"/>
                    <a:pt x="4658708" y="2782506"/>
                    <a:pt x="4648706" y="2766849"/>
                  </a:cubicBezTo>
                  <a:cubicBezTo>
                    <a:pt x="4653588" y="2759185"/>
                    <a:pt x="4660255" y="2752710"/>
                    <a:pt x="4668158" y="2747963"/>
                  </a:cubicBezTo>
                  <a:close/>
                  <a:moveTo>
                    <a:pt x="4680273" y="2797076"/>
                  </a:moveTo>
                  <a:cubicBezTo>
                    <a:pt x="4666060" y="2801317"/>
                    <a:pt x="4653900" y="2810188"/>
                    <a:pt x="4645670" y="2821870"/>
                  </a:cubicBezTo>
                  <a:cubicBezTo>
                    <a:pt x="4641964" y="2814340"/>
                    <a:pt x="4639821" y="2805961"/>
                    <a:pt x="4639821" y="2797076"/>
                  </a:cubicBezTo>
                  <a:cubicBezTo>
                    <a:pt x="4639821" y="2788191"/>
                    <a:pt x="4641964" y="2779812"/>
                    <a:pt x="4645670" y="2772281"/>
                  </a:cubicBezTo>
                  <a:cubicBezTo>
                    <a:pt x="4653900" y="2783964"/>
                    <a:pt x="4666060" y="2792834"/>
                    <a:pt x="4680273" y="2797076"/>
                  </a:cubicBezTo>
                  <a:close/>
                  <a:moveTo>
                    <a:pt x="4699263" y="2815322"/>
                  </a:moveTo>
                  <a:cubicBezTo>
                    <a:pt x="4703579" y="2829222"/>
                    <a:pt x="4712673" y="2841129"/>
                    <a:pt x="4724683" y="2849196"/>
                  </a:cubicBezTo>
                  <a:cubicBezTo>
                    <a:pt x="4716959" y="2852767"/>
                    <a:pt x="4708372" y="2854821"/>
                    <a:pt x="4699263" y="2854821"/>
                  </a:cubicBezTo>
                  <a:cubicBezTo>
                    <a:pt x="4690155" y="2854821"/>
                    <a:pt x="4681568" y="2852767"/>
                    <a:pt x="4673843" y="2849196"/>
                  </a:cubicBezTo>
                  <a:cubicBezTo>
                    <a:pt x="4685869" y="2841129"/>
                    <a:pt x="4694962" y="2829238"/>
                    <a:pt x="4699263" y="2815322"/>
                  </a:cubicBezTo>
                  <a:close/>
                  <a:moveTo>
                    <a:pt x="4718269" y="2797076"/>
                  </a:moveTo>
                  <a:cubicBezTo>
                    <a:pt x="4732482" y="2792834"/>
                    <a:pt x="4744641" y="2783964"/>
                    <a:pt x="4752871" y="2772281"/>
                  </a:cubicBezTo>
                  <a:cubicBezTo>
                    <a:pt x="4756577" y="2779812"/>
                    <a:pt x="4758720" y="2788191"/>
                    <a:pt x="4758720" y="2797076"/>
                  </a:cubicBezTo>
                  <a:cubicBezTo>
                    <a:pt x="4758720" y="2805961"/>
                    <a:pt x="4756577" y="2814355"/>
                    <a:pt x="4752871" y="2821870"/>
                  </a:cubicBezTo>
                  <a:cubicBezTo>
                    <a:pt x="4744641" y="2810188"/>
                    <a:pt x="4732482" y="2801317"/>
                    <a:pt x="4718269" y="2797076"/>
                  </a:cubicBezTo>
                  <a:close/>
                  <a:moveTo>
                    <a:pt x="4702195" y="2794174"/>
                  </a:moveTo>
                  <a:cubicBezTo>
                    <a:pt x="4703207" y="2774633"/>
                    <a:pt x="4714220" y="2757651"/>
                    <a:pt x="4730353" y="2747948"/>
                  </a:cubicBezTo>
                  <a:cubicBezTo>
                    <a:pt x="4738256" y="2752681"/>
                    <a:pt x="4744924" y="2759155"/>
                    <a:pt x="4749820" y="2766819"/>
                  </a:cubicBezTo>
                  <a:cubicBezTo>
                    <a:pt x="4739804" y="2782520"/>
                    <a:pt x="4722317" y="2793206"/>
                    <a:pt x="4702195" y="2794174"/>
                  </a:cubicBezTo>
                  <a:close/>
                  <a:moveTo>
                    <a:pt x="4736024" y="2744941"/>
                  </a:moveTo>
                  <a:cubicBezTo>
                    <a:pt x="4742929" y="2741742"/>
                    <a:pt x="4750534" y="2739822"/>
                    <a:pt x="4758571" y="2739465"/>
                  </a:cubicBezTo>
                  <a:cubicBezTo>
                    <a:pt x="4758169" y="2747278"/>
                    <a:pt x="4756175" y="2754675"/>
                    <a:pt x="4752886" y="2761372"/>
                  </a:cubicBezTo>
                  <a:cubicBezTo>
                    <a:pt x="4748347" y="2754943"/>
                    <a:pt x="4742617" y="2749362"/>
                    <a:pt x="4736024" y="2744941"/>
                  </a:cubicBezTo>
                  <a:close/>
                  <a:moveTo>
                    <a:pt x="4803264" y="2735774"/>
                  </a:moveTo>
                  <a:cubicBezTo>
                    <a:pt x="4807833" y="2743066"/>
                    <a:pt x="4811569" y="2750880"/>
                    <a:pt x="4814441" y="2759080"/>
                  </a:cubicBezTo>
                  <a:cubicBezTo>
                    <a:pt x="4810676" y="2762905"/>
                    <a:pt x="4806851" y="2766893"/>
                    <a:pt x="4803130" y="2770837"/>
                  </a:cubicBezTo>
                  <a:cubicBezTo>
                    <a:pt x="4799454" y="2766983"/>
                    <a:pt x="4795689" y="2763083"/>
                    <a:pt x="4791998" y="2759348"/>
                  </a:cubicBezTo>
                  <a:cubicBezTo>
                    <a:pt x="4794870" y="2751043"/>
                    <a:pt x="4798651" y="2743140"/>
                    <a:pt x="4803264" y="2735774"/>
                  </a:cubicBezTo>
                  <a:close/>
                  <a:moveTo>
                    <a:pt x="4799305" y="2774900"/>
                  </a:moveTo>
                  <a:cubicBezTo>
                    <a:pt x="4794409" y="2780139"/>
                    <a:pt x="4789810" y="2785184"/>
                    <a:pt x="4785866" y="2789545"/>
                  </a:cubicBezTo>
                  <a:cubicBezTo>
                    <a:pt x="4786402" y="2781225"/>
                    <a:pt x="4787846" y="2773129"/>
                    <a:pt x="4790078" y="2765361"/>
                  </a:cubicBezTo>
                  <a:cubicBezTo>
                    <a:pt x="4793055" y="2768397"/>
                    <a:pt x="4796150" y="2771597"/>
                    <a:pt x="4799305" y="2774900"/>
                  </a:cubicBezTo>
                  <a:close/>
                  <a:moveTo>
                    <a:pt x="4803160" y="2778949"/>
                  </a:moveTo>
                  <a:cubicBezTo>
                    <a:pt x="4808726" y="2784842"/>
                    <a:pt x="4814427" y="2790989"/>
                    <a:pt x="4819978" y="2797091"/>
                  </a:cubicBezTo>
                  <a:cubicBezTo>
                    <a:pt x="4814516" y="2803193"/>
                    <a:pt x="4808890" y="2809325"/>
                    <a:pt x="4803383" y="2815203"/>
                  </a:cubicBezTo>
                  <a:cubicBezTo>
                    <a:pt x="4797817" y="2809309"/>
                    <a:pt x="4792117" y="2803163"/>
                    <a:pt x="4786566" y="2797061"/>
                  </a:cubicBezTo>
                  <a:cubicBezTo>
                    <a:pt x="4792028" y="2790974"/>
                    <a:pt x="4797654" y="2784828"/>
                    <a:pt x="4803160" y="2778949"/>
                  </a:cubicBezTo>
                  <a:close/>
                  <a:moveTo>
                    <a:pt x="4806970" y="2774900"/>
                  </a:moveTo>
                  <a:cubicBezTo>
                    <a:pt x="4810185" y="2771507"/>
                    <a:pt x="4813340" y="2768218"/>
                    <a:pt x="4816361" y="2765108"/>
                  </a:cubicBezTo>
                  <a:cubicBezTo>
                    <a:pt x="4818638" y="2772981"/>
                    <a:pt x="4820112" y="2781196"/>
                    <a:pt x="4820648" y="2789635"/>
                  </a:cubicBezTo>
                  <a:cubicBezTo>
                    <a:pt x="4816659" y="2785259"/>
                    <a:pt x="4811956" y="2780184"/>
                    <a:pt x="4806970" y="2774900"/>
                  </a:cubicBezTo>
                  <a:close/>
                  <a:moveTo>
                    <a:pt x="4870475" y="2744956"/>
                  </a:moveTo>
                  <a:cubicBezTo>
                    <a:pt x="4863882" y="2749392"/>
                    <a:pt x="4858152" y="2754973"/>
                    <a:pt x="4853628" y="2761402"/>
                  </a:cubicBezTo>
                  <a:cubicBezTo>
                    <a:pt x="4850309" y="2754690"/>
                    <a:pt x="4848314" y="2747278"/>
                    <a:pt x="4847942" y="2739465"/>
                  </a:cubicBezTo>
                  <a:cubicBezTo>
                    <a:pt x="4855964" y="2739851"/>
                    <a:pt x="4863569" y="2741771"/>
                    <a:pt x="4870475" y="2744956"/>
                  </a:cubicBezTo>
                  <a:close/>
                  <a:moveTo>
                    <a:pt x="4876160" y="2747963"/>
                  </a:moveTo>
                  <a:cubicBezTo>
                    <a:pt x="4892323" y="2757666"/>
                    <a:pt x="4903336" y="2774633"/>
                    <a:pt x="4904348" y="2794159"/>
                  </a:cubicBezTo>
                  <a:cubicBezTo>
                    <a:pt x="4884212" y="2793206"/>
                    <a:pt x="4866710" y="2782506"/>
                    <a:pt x="4856709" y="2766849"/>
                  </a:cubicBezTo>
                  <a:cubicBezTo>
                    <a:pt x="4861575" y="2759185"/>
                    <a:pt x="4868243" y="2752710"/>
                    <a:pt x="4876160" y="2747963"/>
                  </a:cubicBezTo>
                  <a:close/>
                  <a:moveTo>
                    <a:pt x="4888260" y="2797076"/>
                  </a:moveTo>
                  <a:cubicBezTo>
                    <a:pt x="4874047" y="2801317"/>
                    <a:pt x="4861888" y="2810188"/>
                    <a:pt x="4853657" y="2821870"/>
                  </a:cubicBezTo>
                  <a:cubicBezTo>
                    <a:pt x="4849952" y="2814340"/>
                    <a:pt x="4847809" y="2805961"/>
                    <a:pt x="4847809" y="2797076"/>
                  </a:cubicBezTo>
                  <a:cubicBezTo>
                    <a:pt x="4847809" y="2788191"/>
                    <a:pt x="4849952" y="2779812"/>
                    <a:pt x="4853657" y="2772281"/>
                  </a:cubicBezTo>
                  <a:cubicBezTo>
                    <a:pt x="4861888" y="2783964"/>
                    <a:pt x="4874047" y="2792834"/>
                    <a:pt x="4888260" y="2797076"/>
                  </a:cubicBezTo>
                  <a:close/>
                  <a:moveTo>
                    <a:pt x="4907265" y="2815322"/>
                  </a:moveTo>
                  <a:cubicBezTo>
                    <a:pt x="4911581" y="2829222"/>
                    <a:pt x="4920675" y="2841129"/>
                    <a:pt x="4932685" y="2849196"/>
                  </a:cubicBezTo>
                  <a:cubicBezTo>
                    <a:pt x="4924961" y="2852767"/>
                    <a:pt x="4916374" y="2854821"/>
                    <a:pt x="4907265" y="2854821"/>
                  </a:cubicBezTo>
                  <a:cubicBezTo>
                    <a:pt x="4898157" y="2854821"/>
                    <a:pt x="4889570" y="2852767"/>
                    <a:pt x="4881845" y="2849196"/>
                  </a:cubicBezTo>
                  <a:cubicBezTo>
                    <a:pt x="4893856" y="2841129"/>
                    <a:pt x="4902950" y="2829238"/>
                    <a:pt x="4907265" y="2815322"/>
                  </a:cubicBezTo>
                  <a:close/>
                  <a:moveTo>
                    <a:pt x="4926256" y="2797076"/>
                  </a:moveTo>
                  <a:cubicBezTo>
                    <a:pt x="4940469" y="2792834"/>
                    <a:pt x="4952628" y="2783964"/>
                    <a:pt x="4960858" y="2772281"/>
                  </a:cubicBezTo>
                  <a:cubicBezTo>
                    <a:pt x="4964564" y="2779812"/>
                    <a:pt x="4966707" y="2788191"/>
                    <a:pt x="4966707" y="2797076"/>
                  </a:cubicBezTo>
                  <a:cubicBezTo>
                    <a:pt x="4966707" y="2805961"/>
                    <a:pt x="4964564" y="2814355"/>
                    <a:pt x="4960858" y="2821870"/>
                  </a:cubicBezTo>
                  <a:cubicBezTo>
                    <a:pt x="4952628" y="2810188"/>
                    <a:pt x="4940484" y="2801317"/>
                    <a:pt x="4926256" y="2797076"/>
                  </a:cubicBezTo>
                  <a:close/>
                  <a:moveTo>
                    <a:pt x="4910182" y="2794174"/>
                  </a:moveTo>
                  <a:cubicBezTo>
                    <a:pt x="4911194" y="2774633"/>
                    <a:pt x="4922208" y="2757651"/>
                    <a:pt x="4938341" y="2747948"/>
                  </a:cubicBezTo>
                  <a:cubicBezTo>
                    <a:pt x="4946243" y="2752681"/>
                    <a:pt x="4952911" y="2759155"/>
                    <a:pt x="4957807" y="2766819"/>
                  </a:cubicBezTo>
                  <a:cubicBezTo>
                    <a:pt x="4947806" y="2782520"/>
                    <a:pt x="4930304" y="2793206"/>
                    <a:pt x="4910182" y="2794174"/>
                  </a:cubicBezTo>
                  <a:close/>
                  <a:moveTo>
                    <a:pt x="4944011" y="2744941"/>
                  </a:moveTo>
                  <a:cubicBezTo>
                    <a:pt x="4950917" y="2741742"/>
                    <a:pt x="4958522" y="2739822"/>
                    <a:pt x="4966559" y="2739465"/>
                  </a:cubicBezTo>
                  <a:cubicBezTo>
                    <a:pt x="4966157" y="2747278"/>
                    <a:pt x="4964162" y="2754675"/>
                    <a:pt x="4960873" y="2761372"/>
                  </a:cubicBezTo>
                  <a:cubicBezTo>
                    <a:pt x="4956334" y="2754943"/>
                    <a:pt x="4950619" y="2749362"/>
                    <a:pt x="4944011" y="2744941"/>
                  </a:cubicBezTo>
                  <a:close/>
                  <a:moveTo>
                    <a:pt x="5011996" y="2779856"/>
                  </a:moveTo>
                  <a:cubicBezTo>
                    <a:pt x="5017294" y="2785467"/>
                    <a:pt x="5022697" y="2791301"/>
                    <a:pt x="5027965" y="2797091"/>
                  </a:cubicBezTo>
                  <a:cubicBezTo>
                    <a:pt x="5023084" y="2802538"/>
                    <a:pt x="5018068" y="2808014"/>
                    <a:pt x="5013127" y="2813328"/>
                  </a:cubicBezTo>
                  <a:cubicBezTo>
                    <a:pt x="5007962" y="2807702"/>
                    <a:pt x="5002709" y="2801868"/>
                    <a:pt x="4997589" y="2796079"/>
                  </a:cubicBezTo>
                  <a:cubicBezTo>
                    <a:pt x="5002337" y="2790632"/>
                    <a:pt x="5007203" y="2785155"/>
                    <a:pt x="5011996" y="2779856"/>
                  </a:cubicBezTo>
                  <a:close/>
                  <a:moveTo>
                    <a:pt x="4996949" y="2788399"/>
                  </a:moveTo>
                  <a:cubicBezTo>
                    <a:pt x="4997411" y="2781255"/>
                    <a:pt x="4998497" y="2774275"/>
                    <a:pt x="5000179" y="2767518"/>
                  </a:cubicBezTo>
                  <a:cubicBezTo>
                    <a:pt x="5002768" y="2770182"/>
                    <a:pt x="5005447" y="2772966"/>
                    <a:pt x="5008156" y="2775809"/>
                  </a:cubicBezTo>
                  <a:cubicBezTo>
                    <a:pt x="5004108" y="2780303"/>
                    <a:pt x="5000283" y="2784604"/>
                    <a:pt x="4996949" y="2788399"/>
                  </a:cubicBezTo>
                  <a:close/>
                  <a:moveTo>
                    <a:pt x="5015761" y="2775734"/>
                  </a:moveTo>
                  <a:cubicBezTo>
                    <a:pt x="5018797" y="2772415"/>
                    <a:pt x="5021774" y="2769201"/>
                    <a:pt x="5024676" y="2766135"/>
                  </a:cubicBezTo>
                  <a:cubicBezTo>
                    <a:pt x="5026789" y="2773695"/>
                    <a:pt x="5028144" y="2781553"/>
                    <a:pt x="5028665" y="2789635"/>
                  </a:cubicBezTo>
                  <a:cubicBezTo>
                    <a:pt x="5024855" y="2785497"/>
                    <a:pt x="5020449" y="2780720"/>
                    <a:pt x="5015761" y="2775734"/>
                  </a:cubicBezTo>
                  <a:close/>
                  <a:moveTo>
                    <a:pt x="5011921" y="2771671"/>
                  </a:moveTo>
                  <a:cubicBezTo>
                    <a:pt x="5008632" y="2768203"/>
                    <a:pt x="5005254" y="2764706"/>
                    <a:pt x="5001905" y="2761283"/>
                  </a:cubicBezTo>
                  <a:cubicBezTo>
                    <a:pt x="5004495" y="2752919"/>
                    <a:pt x="5007992" y="2744941"/>
                    <a:pt x="5012279" y="2737485"/>
                  </a:cubicBezTo>
                  <a:cubicBezTo>
                    <a:pt x="5016550" y="2744555"/>
                    <a:pt x="5020077" y="2752100"/>
                    <a:pt x="5022771" y="2760003"/>
                  </a:cubicBezTo>
                  <a:cubicBezTo>
                    <a:pt x="5019139" y="2763827"/>
                    <a:pt x="5015463" y="2767786"/>
                    <a:pt x="5011921" y="2771671"/>
                  </a:cubicBezTo>
                  <a:close/>
                  <a:moveTo>
                    <a:pt x="5084668" y="2746995"/>
                  </a:moveTo>
                  <a:cubicBezTo>
                    <a:pt x="5100355" y="2756699"/>
                    <a:pt x="5111026" y="2773650"/>
                    <a:pt x="5112008" y="2793161"/>
                  </a:cubicBezTo>
                  <a:cubicBezTo>
                    <a:pt x="5092482" y="2792180"/>
                    <a:pt x="5075516" y="2781493"/>
                    <a:pt x="5065812" y="2765852"/>
                  </a:cubicBezTo>
                  <a:cubicBezTo>
                    <a:pt x="5070545" y="2758202"/>
                    <a:pt x="5077004" y="2751743"/>
                    <a:pt x="5084668" y="2746995"/>
                  </a:cubicBezTo>
                  <a:close/>
                  <a:moveTo>
                    <a:pt x="5062776" y="2760301"/>
                  </a:moveTo>
                  <a:cubicBezTo>
                    <a:pt x="5059591" y="2753618"/>
                    <a:pt x="5057671" y="2746251"/>
                    <a:pt x="5057299" y="2738482"/>
                  </a:cubicBezTo>
                  <a:cubicBezTo>
                    <a:pt x="5065068" y="2738869"/>
                    <a:pt x="5072435" y="2740789"/>
                    <a:pt x="5079102" y="2743959"/>
                  </a:cubicBezTo>
                  <a:cubicBezTo>
                    <a:pt x="5072718" y="2748365"/>
                    <a:pt x="5067166" y="2753916"/>
                    <a:pt x="5062776" y="2760301"/>
                  </a:cubicBezTo>
                  <a:close/>
                  <a:moveTo>
                    <a:pt x="5090235" y="2743959"/>
                  </a:moveTo>
                  <a:cubicBezTo>
                    <a:pt x="5097736" y="2740387"/>
                    <a:pt x="5106085" y="2738333"/>
                    <a:pt x="5114925" y="2738333"/>
                  </a:cubicBezTo>
                  <a:cubicBezTo>
                    <a:pt x="5123766" y="2738333"/>
                    <a:pt x="5132115" y="2740387"/>
                    <a:pt x="5139616" y="2743959"/>
                  </a:cubicBezTo>
                  <a:cubicBezTo>
                    <a:pt x="5127978" y="2751981"/>
                    <a:pt x="5119152" y="2763783"/>
                    <a:pt x="5114925" y="2777579"/>
                  </a:cubicBezTo>
                  <a:cubicBezTo>
                    <a:pt x="5110698" y="2763783"/>
                    <a:pt x="5101858" y="2751981"/>
                    <a:pt x="5090235" y="2743959"/>
                  </a:cubicBezTo>
                  <a:close/>
                  <a:moveTo>
                    <a:pt x="5096411" y="2796079"/>
                  </a:moveTo>
                  <a:cubicBezTo>
                    <a:pt x="5082615" y="2800306"/>
                    <a:pt x="5070812" y="2809131"/>
                    <a:pt x="5062791" y="2820769"/>
                  </a:cubicBezTo>
                  <a:cubicBezTo>
                    <a:pt x="5059219" y="2813268"/>
                    <a:pt x="5057165" y="2804919"/>
                    <a:pt x="5057165" y="2796079"/>
                  </a:cubicBezTo>
                  <a:cubicBezTo>
                    <a:pt x="5057165" y="2787238"/>
                    <a:pt x="5059219" y="2778889"/>
                    <a:pt x="5062791" y="2771388"/>
                  </a:cubicBezTo>
                  <a:cubicBezTo>
                    <a:pt x="5070827" y="2783027"/>
                    <a:pt x="5082615" y="2791852"/>
                    <a:pt x="5096411" y="2796079"/>
                  </a:cubicBezTo>
                  <a:close/>
                  <a:moveTo>
                    <a:pt x="5114925" y="2814593"/>
                  </a:moveTo>
                  <a:cubicBezTo>
                    <a:pt x="5119152" y="2828390"/>
                    <a:pt x="5127978" y="2840191"/>
                    <a:pt x="5139616" y="2848213"/>
                  </a:cubicBezTo>
                  <a:cubicBezTo>
                    <a:pt x="5132115" y="2851785"/>
                    <a:pt x="5123766" y="2853839"/>
                    <a:pt x="5114925" y="2853839"/>
                  </a:cubicBezTo>
                  <a:cubicBezTo>
                    <a:pt x="5106085" y="2853839"/>
                    <a:pt x="5097736" y="2851785"/>
                    <a:pt x="5090235" y="2848213"/>
                  </a:cubicBezTo>
                  <a:cubicBezTo>
                    <a:pt x="5101858" y="2840191"/>
                    <a:pt x="5110698" y="2828390"/>
                    <a:pt x="5114925" y="2814593"/>
                  </a:cubicBezTo>
                  <a:close/>
                  <a:moveTo>
                    <a:pt x="5133425" y="2796079"/>
                  </a:moveTo>
                  <a:cubicBezTo>
                    <a:pt x="5147221" y="2791852"/>
                    <a:pt x="5159023" y="2783027"/>
                    <a:pt x="5167045" y="2771388"/>
                  </a:cubicBezTo>
                  <a:cubicBezTo>
                    <a:pt x="5170617" y="2778889"/>
                    <a:pt x="5172671" y="2787238"/>
                    <a:pt x="5172671" y="2796079"/>
                  </a:cubicBezTo>
                  <a:cubicBezTo>
                    <a:pt x="5172671" y="2804919"/>
                    <a:pt x="5170617" y="2813268"/>
                    <a:pt x="5167045" y="2820769"/>
                  </a:cubicBezTo>
                  <a:cubicBezTo>
                    <a:pt x="5159023" y="2809146"/>
                    <a:pt x="5147221" y="2800306"/>
                    <a:pt x="5133425" y="2796079"/>
                  </a:cubicBezTo>
                  <a:close/>
                  <a:moveTo>
                    <a:pt x="5117827" y="2793177"/>
                  </a:moveTo>
                  <a:cubicBezTo>
                    <a:pt x="5118810" y="2773650"/>
                    <a:pt x="5129496" y="2756684"/>
                    <a:pt x="5145138" y="2746980"/>
                  </a:cubicBezTo>
                  <a:cubicBezTo>
                    <a:pt x="5152802" y="2751713"/>
                    <a:pt x="5159261" y="2758172"/>
                    <a:pt x="5164009" y="2765837"/>
                  </a:cubicBezTo>
                  <a:cubicBezTo>
                    <a:pt x="5154305" y="2781509"/>
                    <a:pt x="5137354" y="2792194"/>
                    <a:pt x="5117827" y="2793177"/>
                  </a:cubicBezTo>
                  <a:close/>
                  <a:moveTo>
                    <a:pt x="5150704" y="2743944"/>
                  </a:moveTo>
                  <a:cubicBezTo>
                    <a:pt x="5157386" y="2740759"/>
                    <a:pt x="5164753" y="2738839"/>
                    <a:pt x="5172522" y="2738467"/>
                  </a:cubicBezTo>
                  <a:cubicBezTo>
                    <a:pt x="5172135" y="2746236"/>
                    <a:pt x="5170215" y="2753603"/>
                    <a:pt x="5167045" y="2760271"/>
                  </a:cubicBezTo>
                  <a:cubicBezTo>
                    <a:pt x="5162640" y="2753871"/>
                    <a:pt x="5157088" y="2748335"/>
                    <a:pt x="5150704" y="2743944"/>
                  </a:cubicBezTo>
                  <a:close/>
                  <a:moveTo>
                    <a:pt x="5145182" y="2740521"/>
                  </a:moveTo>
                  <a:cubicBezTo>
                    <a:pt x="5136193" y="2735610"/>
                    <a:pt x="5125879" y="2732812"/>
                    <a:pt x="5114925" y="2732812"/>
                  </a:cubicBezTo>
                  <a:cubicBezTo>
                    <a:pt x="5103971" y="2732812"/>
                    <a:pt x="5093673" y="2735610"/>
                    <a:pt x="5084668" y="2740521"/>
                  </a:cubicBezTo>
                  <a:cubicBezTo>
                    <a:pt x="5076900" y="2736280"/>
                    <a:pt x="5068149" y="2733630"/>
                    <a:pt x="5058847" y="2732975"/>
                  </a:cubicBezTo>
                  <a:cubicBezTo>
                    <a:pt x="5062076" y="2728705"/>
                    <a:pt x="5069592" y="2720935"/>
                    <a:pt x="5079236" y="2711619"/>
                  </a:cubicBezTo>
                  <a:cubicBezTo>
                    <a:pt x="5090220" y="2714982"/>
                    <a:pt x="5101828" y="2716828"/>
                    <a:pt x="5113854" y="2716932"/>
                  </a:cubicBezTo>
                  <a:lnTo>
                    <a:pt x="5114940" y="2717899"/>
                  </a:lnTo>
                  <a:lnTo>
                    <a:pt x="5116012" y="2716932"/>
                  </a:lnTo>
                  <a:cubicBezTo>
                    <a:pt x="5128126" y="2716828"/>
                    <a:pt x="5139824" y="2714953"/>
                    <a:pt x="5150882" y="2711544"/>
                  </a:cubicBezTo>
                  <a:cubicBezTo>
                    <a:pt x="5160586" y="2720891"/>
                    <a:pt x="5168072" y="2728675"/>
                    <a:pt x="5171153" y="2732961"/>
                  </a:cubicBezTo>
                  <a:cubicBezTo>
                    <a:pt x="5161791" y="2733600"/>
                    <a:pt x="5152981" y="2736250"/>
                    <a:pt x="5145182" y="2740521"/>
                  </a:cubicBezTo>
                  <a:close/>
                  <a:moveTo>
                    <a:pt x="5122441" y="2711172"/>
                  </a:moveTo>
                  <a:cubicBezTo>
                    <a:pt x="5126921" y="2707124"/>
                    <a:pt x="5131758" y="2702719"/>
                    <a:pt x="5136639" y="2698180"/>
                  </a:cubicBezTo>
                  <a:cubicBezTo>
                    <a:pt x="5139973" y="2701230"/>
                    <a:pt x="5143188" y="2704237"/>
                    <a:pt x="5146239" y="2707124"/>
                  </a:cubicBezTo>
                  <a:cubicBezTo>
                    <a:pt x="5138589" y="2709268"/>
                    <a:pt x="5130627" y="2710651"/>
                    <a:pt x="5122441" y="2711172"/>
                  </a:cubicBezTo>
                  <a:close/>
                  <a:moveTo>
                    <a:pt x="5140732" y="2694369"/>
                  </a:moveTo>
                  <a:cubicBezTo>
                    <a:pt x="5144497" y="2690828"/>
                    <a:pt x="5148248" y="2687270"/>
                    <a:pt x="5151850" y="2683773"/>
                  </a:cubicBezTo>
                  <a:cubicBezTo>
                    <a:pt x="5160124" y="2686496"/>
                    <a:pt x="5168012" y="2690113"/>
                    <a:pt x="5175379" y="2694518"/>
                  </a:cubicBezTo>
                  <a:cubicBezTo>
                    <a:pt x="5168176" y="2698894"/>
                    <a:pt x="5160467" y="2702495"/>
                    <a:pt x="5152370" y="2705249"/>
                  </a:cubicBezTo>
                  <a:cubicBezTo>
                    <a:pt x="5148575" y="2701618"/>
                    <a:pt x="5144631" y="2697941"/>
                    <a:pt x="5140732" y="2694369"/>
                  </a:cubicBezTo>
                  <a:close/>
                  <a:moveTo>
                    <a:pt x="5136595" y="2690575"/>
                  </a:moveTo>
                  <a:cubicBezTo>
                    <a:pt x="5131594" y="2686050"/>
                    <a:pt x="5126787" y="2681779"/>
                    <a:pt x="5122605" y="2678103"/>
                  </a:cubicBezTo>
                  <a:cubicBezTo>
                    <a:pt x="5130537" y="2678609"/>
                    <a:pt x="5138247" y="2679904"/>
                    <a:pt x="5145688" y="2681912"/>
                  </a:cubicBezTo>
                  <a:cubicBezTo>
                    <a:pt x="5142786" y="2684725"/>
                    <a:pt x="5139735" y="2687628"/>
                    <a:pt x="5136595" y="2690575"/>
                  </a:cubicBezTo>
                  <a:close/>
                  <a:moveTo>
                    <a:pt x="5122441" y="2505879"/>
                  </a:moveTo>
                  <a:cubicBezTo>
                    <a:pt x="5127070" y="2501712"/>
                    <a:pt x="5132070" y="2497142"/>
                    <a:pt x="5137115" y="2492454"/>
                  </a:cubicBezTo>
                  <a:cubicBezTo>
                    <a:pt x="5140494" y="2495610"/>
                    <a:pt x="5143753" y="2498705"/>
                    <a:pt x="5146849" y="2501667"/>
                  </a:cubicBezTo>
                  <a:cubicBezTo>
                    <a:pt x="5139006" y="2503899"/>
                    <a:pt x="5130850" y="2505328"/>
                    <a:pt x="5122441" y="2505879"/>
                  </a:cubicBezTo>
                  <a:close/>
                  <a:moveTo>
                    <a:pt x="5141208" y="2488629"/>
                  </a:moveTo>
                  <a:cubicBezTo>
                    <a:pt x="5145123" y="2484968"/>
                    <a:pt x="5148992" y="2481263"/>
                    <a:pt x="5152683" y="2477661"/>
                  </a:cubicBezTo>
                  <a:cubicBezTo>
                    <a:pt x="5160958" y="2480504"/>
                    <a:pt x="5168831" y="2484209"/>
                    <a:pt x="5176183" y="2488749"/>
                  </a:cubicBezTo>
                  <a:cubicBezTo>
                    <a:pt x="5168905" y="2493243"/>
                    <a:pt x="5161107" y="2496919"/>
                    <a:pt x="5152921" y="2499747"/>
                  </a:cubicBezTo>
                  <a:cubicBezTo>
                    <a:pt x="5149111" y="2496041"/>
                    <a:pt x="5145138" y="2492291"/>
                    <a:pt x="5141208" y="2488629"/>
                  </a:cubicBezTo>
                  <a:close/>
                  <a:moveTo>
                    <a:pt x="5137086" y="2484820"/>
                  </a:moveTo>
                  <a:cubicBezTo>
                    <a:pt x="5131877" y="2480027"/>
                    <a:pt x="5126861" y="2475503"/>
                    <a:pt x="5122515" y="2471633"/>
                  </a:cubicBezTo>
                  <a:cubicBezTo>
                    <a:pt x="5130805" y="2472169"/>
                    <a:pt x="5138842" y="2473583"/>
                    <a:pt x="5146581" y="2475771"/>
                  </a:cubicBezTo>
                  <a:cubicBezTo>
                    <a:pt x="5143560" y="2478673"/>
                    <a:pt x="5140390" y="2481709"/>
                    <a:pt x="5137086" y="2484820"/>
                  </a:cubicBezTo>
                  <a:close/>
                  <a:moveTo>
                    <a:pt x="5122441" y="2300570"/>
                  </a:moveTo>
                  <a:cubicBezTo>
                    <a:pt x="5127070" y="2296403"/>
                    <a:pt x="5132070" y="2291834"/>
                    <a:pt x="5137115" y="2287146"/>
                  </a:cubicBezTo>
                  <a:cubicBezTo>
                    <a:pt x="5140494" y="2290301"/>
                    <a:pt x="5143753" y="2293382"/>
                    <a:pt x="5146849" y="2296359"/>
                  </a:cubicBezTo>
                  <a:cubicBezTo>
                    <a:pt x="5139006" y="2298591"/>
                    <a:pt x="5130850" y="2300035"/>
                    <a:pt x="5122441" y="2300570"/>
                  </a:cubicBezTo>
                  <a:close/>
                  <a:moveTo>
                    <a:pt x="5141208" y="2283321"/>
                  </a:moveTo>
                  <a:cubicBezTo>
                    <a:pt x="5145123" y="2279660"/>
                    <a:pt x="5148992" y="2275954"/>
                    <a:pt x="5152683" y="2272353"/>
                  </a:cubicBezTo>
                  <a:cubicBezTo>
                    <a:pt x="5160958" y="2275195"/>
                    <a:pt x="5168831" y="2278901"/>
                    <a:pt x="5176183" y="2283440"/>
                  </a:cubicBezTo>
                  <a:cubicBezTo>
                    <a:pt x="5168905" y="2287935"/>
                    <a:pt x="5161107" y="2291611"/>
                    <a:pt x="5152921" y="2294439"/>
                  </a:cubicBezTo>
                  <a:cubicBezTo>
                    <a:pt x="5149111" y="2290748"/>
                    <a:pt x="5145138" y="2286997"/>
                    <a:pt x="5141208" y="2283321"/>
                  </a:cubicBezTo>
                  <a:close/>
                  <a:moveTo>
                    <a:pt x="5137086" y="2279511"/>
                  </a:moveTo>
                  <a:cubicBezTo>
                    <a:pt x="5131877" y="2274719"/>
                    <a:pt x="5126861" y="2270194"/>
                    <a:pt x="5122515" y="2266325"/>
                  </a:cubicBezTo>
                  <a:cubicBezTo>
                    <a:pt x="5130805" y="2266861"/>
                    <a:pt x="5138842" y="2268275"/>
                    <a:pt x="5146581" y="2270463"/>
                  </a:cubicBezTo>
                  <a:cubicBezTo>
                    <a:pt x="5143575" y="2273380"/>
                    <a:pt x="5140390" y="2276416"/>
                    <a:pt x="5137086" y="2279511"/>
                  </a:cubicBezTo>
                  <a:close/>
                  <a:moveTo>
                    <a:pt x="5122441" y="2095277"/>
                  </a:moveTo>
                  <a:cubicBezTo>
                    <a:pt x="5127070" y="2091110"/>
                    <a:pt x="5132070" y="2086541"/>
                    <a:pt x="5137115" y="2081853"/>
                  </a:cubicBezTo>
                  <a:cubicBezTo>
                    <a:pt x="5140494" y="2085008"/>
                    <a:pt x="5143753" y="2088088"/>
                    <a:pt x="5146849" y="2091065"/>
                  </a:cubicBezTo>
                  <a:cubicBezTo>
                    <a:pt x="5139006" y="2093297"/>
                    <a:pt x="5130850" y="2094741"/>
                    <a:pt x="5122441" y="2095277"/>
                  </a:cubicBezTo>
                  <a:close/>
                  <a:moveTo>
                    <a:pt x="5141208" y="2078028"/>
                  </a:moveTo>
                  <a:cubicBezTo>
                    <a:pt x="5145123" y="2074367"/>
                    <a:pt x="5148992" y="2070661"/>
                    <a:pt x="5152683" y="2067059"/>
                  </a:cubicBezTo>
                  <a:cubicBezTo>
                    <a:pt x="5160958" y="2069902"/>
                    <a:pt x="5168831" y="2073608"/>
                    <a:pt x="5176183" y="2078147"/>
                  </a:cubicBezTo>
                  <a:cubicBezTo>
                    <a:pt x="5168905" y="2082641"/>
                    <a:pt x="5161107" y="2086317"/>
                    <a:pt x="5152921" y="2089145"/>
                  </a:cubicBezTo>
                  <a:cubicBezTo>
                    <a:pt x="5149111" y="2085454"/>
                    <a:pt x="5145138" y="2081689"/>
                    <a:pt x="5141208" y="2078028"/>
                  </a:cubicBezTo>
                  <a:close/>
                  <a:moveTo>
                    <a:pt x="5137086" y="2074218"/>
                  </a:moveTo>
                  <a:cubicBezTo>
                    <a:pt x="5131877" y="2069425"/>
                    <a:pt x="5126861" y="2064901"/>
                    <a:pt x="5122515" y="2061032"/>
                  </a:cubicBezTo>
                  <a:cubicBezTo>
                    <a:pt x="5130805" y="2061567"/>
                    <a:pt x="5138842" y="2062981"/>
                    <a:pt x="5146581" y="2065169"/>
                  </a:cubicBezTo>
                  <a:cubicBezTo>
                    <a:pt x="5143560" y="2068086"/>
                    <a:pt x="5140390" y="2071122"/>
                    <a:pt x="5137086" y="2074218"/>
                  </a:cubicBezTo>
                  <a:close/>
                  <a:moveTo>
                    <a:pt x="5122441" y="1889983"/>
                  </a:moveTo>
                  <a:cubicBezTo>
                    <a:pt x="5127070" y="1885816"/>
                    <a:pt x="5132070" y="1881247"/>
                    <a:pt x="5137115" y="1876559"/>
                  </a:cubicBezTo>
                  <a:cubicBezTo>
                    <a:pt x="5140494" y="1879714"/>
                    <a:pt x="5143753" y="1882810"/>
                    <a:pt x="5146849" y="1885772"/>
                  </a:cubicBezTo>
                  <a:cubicBezTo>
                    <a:pt x="5139006" y="1888004"/>
                    <a:pt x="5130850" y="1889448"/>
                    <a:pt x="5122441" y="1889983"/>
                  </a:cubicBezTo>
                  <a:close/>
                  <a:moveTo>
                    <a:pt x="5141208" y="1872734"/>
                  </a:moveTo>
                  <a:cubicBezTo>
                    <a:pt x="5145123" y="1869073"/>
                    <a:pt x="5148992" y="1865367"/>
                    <a:pt x="5152683" y="1861765"/>
                  </a:cubicBezTo>
                  <a:cubicBezTo>
                    <a:pt x="5160958" y="1864608"/>
                    <a:pt x="5168831" y="1868314"/>
                    <a:pt x="5176183" y="1872853"/>
                  </a:cubicBezTo>
                  <a:cubicBezTo>
                    <a:pt x="5168905" y="1877348"/>
                    <a:pt x="5161107" y="1881024"/>
                    <a:pt x="5152921" y="1883852"/>
                  </a:cubicBezTo>
                  <a:cubicBezTo>
                    <a:pt x="5149111" y="1880161"/>
                    <a:pt x="5145138" y="1876395"/>
                    <a:pt x="5141208" y="1872734"/>
                  </a:cubicBezTo>
                  <a:close/>
                  <a:moveTo>
                    <a:pt x="5137086" y="1868924"/>
                  </a:moveTo>
                  <a:cubicBezTo>
                    <a:pt x="5131877" y="1864132"/>
                    <a:pt x="5126861" y="1859607"/>
                    <a:pt x="5122515" y="1855738"/>
                  </a:cubicBezTo>
                  <a:cubicBezTo>
                    <a:pt x="5130805" y="1856274"/>
                    <a:pt x="5138842" y="1857688"/>
                    <a:pt x="5146581" y="1859875"/>
                  </a:cubicBezTo>
                  <a:cubicBezTo>
                    <a:pt x="5143560" y="1862777"/>
                    <a:pt x="5140390" y="1865814"/>
                    <a:pt x="5137086" y="1868924"/>
                  </a:cubicBezTo>
                  <a:close/>
                  <a:moveTo>
                    <a:pt x="5122441" y="1684690"/>
                  </a:moveTo>
                  <a:cubicBezTo>
                    <a:pt x="5127070" y="1680522"/>
                    <a:pt x="5132070" y="1675954"/>
                    <a:pt x="5137115" y="1671265"/>
                  </a:cubicBezTo>
                  <a:cubicBezTo>
                    <a:pt x="5140494" y="1674421"/>
                    <a:pt x="5143753" y="1677501"/>
                    <a:pt x="5146849" y="1680478"/>
                  </a:cubicBezTo>
                  <a:cubicBezTo>
                    <a:pt x="5139006" y="1682710"/>
                    <a:pt x="5130850" y="1684139"/>
                    <a:pt x="5122441" y="1684690"/>
                  </a:cubicBezTo>
                  <a:close/>
                  <a:moveTo>
                    <a:pt x="5141208" y="1667440"/>
                  </a:moveTo>
                  <a:cubicBezTo>
                    <a:pt x="5145123" y="1663779"/>
                    <a:pt x="5148992" y="1660074"/>
                    <a:pt x="5152683" y="1656472"/>
                  </a:cubicBezTo>
                  <a:cubicBezTo>
                    <a:pt x="5160958" y="1659314"/>
                    <a:pt x="5168831" y="1663020"/>
                    <a:pt x="5176183" y="1667560"/>
                  </a:cubicBezTo>
                  <a:cubicBezTo>
                    <a:pt x="5168905" y="1672054"/>
                    <a:pt x="5161107" y="1675730"/>
                    <a:pt x="5152921" y="1678558"/>
                  </a:cubicBezTo>
                  <a:cubicBezTo>
                    <a:pt x="5149111" y="1674852"/>
                    <a:pt x="5145138" y="1671102"/>
                    <a:pt x="5141208" y="1667440"/>
                  </a:cubicBezTo>
                  <a:close/>
                  <a:moveTo>
                    <a:pt x="5137086" y="1663616"/>
                  </a:moveTo>
                  <a:cubicBezTo>
                    <a:pt x="5131877" y="1658824"/>
                    <a:pt x="5126861" y="1654299"/>
                    <a:pt x="5122515" y="1650429"/>
                  </a:cubicBezTo>
                  <a:cubicBezTo>
                    <a:pt x="5130805" y="1650965"/>
                    <a:pt x="5138842" y="1652379"/>
                    <a:pt x="5146581" y="1654567"/>
                  </a:cubicBezTo>
                  <a:cubicBezTo>
                    <a:pt x="5143575" y="1657484"/>
                    <a:pt x="5140390" y="1660520"/>
                    <a:pt x="5137086" y="1663616"/>
                  </a:cubicBezTo>
                  <a:close/>
                  <a:moveTo>
                    <a:pt x="5122441" y="1479381"/>
                  </a:moveTo>
                  <a:cubicBezTo>
                    <a:pt x="5127070" y="1475214"/>
                    <a:pt x="5132070" y="1470645"/>
                    <a:pt x="5137115" y="1465957"/>
                  </a:cubicBezTo>
                  <a:cubicBezTo>
                    <a:pt x="5140494" y="1469112"/>
                    <a:pt x="5143753" y="1472193"/>
                    <a:pt x="5146849" y="1475169"/>
                  </a:cubicBezTo>
                  <a:cubicBezTo>
                    <a:pt x="5139006" y="1477402"/>
                    <a:pt x="5130850" y="1478845"/>
                    <a:pt x="5122441" y="1479381"/>
                  </a:cubicBezTo>
                  <a:close/>
                  <a:moveTo>
                    <a:pt x="5141208" y="1462132"/>
                  </a:moveTo>
                  <a:cubicBezTo>
                    <a:pt x="5145123" y="1458471"/>
                    <a:pt x="5148992" y="1454765"/>
                    <a:pt x="5152683" y="1451164"/>
                  </a:cubicBezTo>
                  <a:cubicBezTo>
                    <a:pt x="5160958" y="1454006"/>
                    <a:pt x="5168831" y="1457712"/>
                    <a:pt x="5176183" y="1462251"/>
                  </a:cubicBezTo>
                  <a:cubicBezTo>
                    <a:pt x="5168905" y="1466746"/>
                    <a:pt x="5161107" y="1470422"/>
                    <a:pt x="5152921" y="1473250"/>
                  </a:cubicBezTo>
                  <a:cubicBezTo>
                    <a:pt x="5149111" y="1469559"/>
                    <a:pt x="5145138" y="1465808"/>
                    <a:pt x="5141208" y="1462132"/>
                  </a:cubicBezTo>
                  <a:close/>
                  <a:moveTo>
                    <a:pt x="5137086" y="1458322"/>
                  </a:moveTo>
                  <a:cubicBezTo>
                    <a:pt x="5131877" y="1453530"/>
                    <a:pt x="5126861" y="1449006"/>
                    <a:pt x="5122515" y="1445136"/>
                  </a:cubicBezTo>
                  <a:cubicBezTo>
                    <a:pt x="5130805" y="1445672"/>
                    <a:pt x="5138842" y="1447086"/>
                    <a:pt x="5146581" y="1449274"/>
                  </a:cubicBezTo>
                  <a:cubicBezTo>
                    <a:pt x="5143560" y="1452190"/>
                    <a:pt x="5140375" y="1455227"/>
                    <a:pt x="5137086" y="1458322"/>
                  </a:cubicBezTo>
                  <a:close/>
                  <a:moveTo>
                    <a:pt x="5122441" y="1274088"/>
                  </a:moveTo>
                  <a:cubicBezTo>
                    <a:pt x="5127070" y="1269921"/>
                    <a:pt x="5132070" y="1265352"/>
                    <a:pt x="5137115" y="1260664"/>
                  </a:cubicBezTo>
                  <a:cubicBezTo>
                    <a:pt x="5140494" y="1263819"/>
                    <a:pt x="5143753" y="1266914"/>
                    <a:pt x="5146849" y="1269876"/>
                  </a:cubicBezTo>
                  <a:cubicBezTo>
                    <a:pt x="5139006" y="1272108"/>
                    <a:pt x="5130850" y="1273552"/>
                    <a:pt x="5122441" y="1274088"/>
                  </a:cubicBezTo>
                  <a:close/>
                  <a:moveTo>
                    <a:pt x="5141208" y="1256839"/>
                  </a:moveTo>
                  <a:cubicBezTo>
                    <a:pt x="5145123" y="1253178"/>
                    <a:pt x="5148992" y="1249472"/>
                    <a:pt x="5152683" y="1245870"/>
                  </a:cubicBezTo>
                  <a:cubicBezTo>
                    <a:pt x="5160958" y="1248713"/>
                    <a:pt x="5168831" y="1252419"/>
                    <a:pt x="5176183" y="1256958"/>
                  </a:cubicBezTo>
                  <a:cubicBezTo>
                    <a:pt x="5168905" y="1261452"/>
                    <a:pt x="5161107" y="1265129"/>
                    <a:pt x="5152921" y="1267956"/>
                  </a:cubicBezTo>
                  <a:cubicBezTo>
                    <a:pt x="5149111" y="1264265"/>
                    <a:pt x="5145138" y="1260500"/>
                    <a:pt x="5141208" y="1256839"/>
                  </a:cubicBezTo>
                  <a:close/>
                  <a:moveTo>
                    <a:pt x="5137086" y="1253029"/>
                  </a:moveTo>
                  <a:cubicBezTo>
                    <a:pt x="5131877" y="1248236"/>
                    <a:pt x="5126861" y="1243712"/>
                    <a:pt x="5122515" y="1239843"/>
                  </a:cubicBezTo>
                  <a:cubicBezTo>
                    <a:pt x="5130805" y="1240378"/>
                    <a:pt x="5138842" y="1241792"/>
                    <a:pt x="5146581" y="1243980"/>
                  </a:cubicBezTo>
                  <a:cubicBezTo>
                    <a:pt x="5143575" y="1246897"/>
                    <a:pt x="5140390" y="1249933"/>
                    <a:pt x="5137086" y="1253029"/>
                  </a:cubicBezTo>
                  <a:close/>
                  <a:moveTo>
                    <a:pt x="5122441" y="1068794"/>
                  </a:moveTo>
                  <a:cubicBezTo>
                    <a:pt x="5127070" y="1064627"/>
                    <a:pt x="5132070" y="1060058"/>
                    <a:pt x="5137115" y="1055370"/>
                  </a:cubicBezTo>
                  <a:cubicBezTo>
                    <a:pt x="5140494" y="1058525"/>
                    <a:pt x="5143753" y="1061621"/>
                    <a:pt x="5146849" y="1064583"/>
                  </a:cubicBezTo>
                  <a:cubicBezTo>
                    <a:pt x="5139006" y="1066815"/>
                    <a:pt x="5130850" y="1068259"/>
                    <a:pt x="5122441" y="1068794"/>
                  </a:cubicBezTo>
                  <a:close/>
                  <a:moveTo>
                    <a:pt x="5141208" y="1051545"/>
                  </a:moveTo>
                  <a:cubicBezTo>
                    <a:pt x="5145123" y="1047884"/>
                    <a:pt x="5148992" y="1044178"/>
                    <a:pt x="5152683" y="1040576"/>
                  </a:cubicBezTo>
                  <a:cubicBezTo>
                    <a:pt x="5160958" y="1043419"/>
                    <a:pt x="5168831" y="1047125"/>
                    <a:pt x="5176183" y="1051664"/>
                  </a:cubicBezTo>
                  <a:cubicBezTo>
                    <a:pt x="5168905" y="1056159"/>
                    <a:pt x="5161107" y="1059835"/>
                    <a:pt x="5152921" y="1062663"/>
                  </a:cubicBezTo>
                  <a:cubicBezTo>
                    <a:pt x="5149111" y="1058972"/>
                    <a:pt x="5145138" y="1055206"/>
                    <a:pt x="5141208" y="1051545"/>
                  </a:cubicBezTo>
                  <a:close/>
                  <a:moveTo>
                    <a:pt x="5137086" y="1047735"/>
                  </a:moveTo>
                  <a:cubicBezTo>
                    <a:pt x="5131877" y="1042943"/>
                    <a:pt x="5126861" y="1038418"/>
                    <a:pt x="5122515" y="1034549"/>
                  </a:cubicBezTo>
                  <a:cubicBezTo>
                    <a:pt x="5130805" y="1035085"/>
                    <a:pt x="5138842" y="1036499"/>
                    <a:pt x="5146581" y="1038686"/>
                  </a:cubicBezTo>
                  <a:cubicBezTo>
                    <a:pt x="5143575" y="1041589"/>
                    <a:pt x="5140390" y="1044624"/>
                    <a:pt x="5137086" y="1047735"/>
                  </a:cubicBezTo>
                  <a:close/>
                  <a:moveTo>
                    <a:pt x="5122441" y="863486"/>
                  </a:moveTo>
                  <a:cubicBezTo>
                    <a:pt x="5127070" y="859319"/>
                    <a:pt x="5132070" y="854750"/>
                    <a:pt x="5137115" y="850062"/>
                  </a:cubicBezTo>
                  <a:cubicBezTo>
                    <a:pt x="5140494" y="853217"/>
                    <a:pt x="5143753" y="856312"/>
                    <a:pt x="5146849" y="859274"/>
                  </a:cubicBezTo>
                  <a:cubicBezTo>
                    <a:pt x="5139006" y="861521"/>
                    <a:pt x="5130850" y="862950"/>
                    <a:pt x="5122441" y="863486"/>
                  </a:cubicBezTo>
                  <a:close/>
                  <a:moveTo>
                    <a:pt x="5141208" y="846252"/>
                  </a:moveTo>
                  <a:cubicBezTo>
                    <a:pt x="5145123" y="842590"/>
                    <a:pt x="5148992" y="838885"/>
                    <a:pt x="5152683" y="835283"/>
                  </a:cubicBezTo>
                  <a:cubicBezTo>
                    <a:pt x="5160958" y="838125"/>
                    <a:pt x="5168831" y="841831"/>
                    <a:pt x="5176183" y="846371"/>
                  </a:cubicBezTo>
                  <a:cubicBezTo>
                    <a:pt x="5168905" y="850865"/>
                    <a:pt x="5161107" y="854541"/>
                    <a:pt x="5152921" y="857369"/>
                  </a:cubicBezTo>
                  <a:cubicBezTo>
                    <a:pt x="5149111" y="853663"/>
                    <a:pt x="5145138" y="849913"/>
                    <a:pt x="5141208" y="846252"/>
                  </a:cubicBezTo>
                  <a:close/>
                  <a:moveTo>
                    <a:pt x="5137086" y="842427"/>
                  </a:moveTo>
                  <a:cubicBezTo>
                    <a:pt x="5131877" y="837635"/>
                    <a:pt x="5126861" y="833110"/>
                    <a:pt x="5122515" y="829240"/>
                  </a:cubicBezTo>
                  <a:cubicBezTo>
                    <a:pt x="5130805" y="829776"/>
                    <a:pt x="5138842" y="831190"/>
                    <a:pt x="5146581" y="833378"/>
                  </a:cubicBezTo>
                  <a:cubicBezTo>
                    <a:pt x="5143560" y="836295"/>
                    <a:pt x="5140390" y="839331"/>
                    <a:pt x="5137086" y="842427"/>
                  </a:cubicBezTo>
                  <a:close/>
                  <a:moveTo>
                    <a:pt x="5122441" y="658192"/>
                  </a:moveTo>
                  <a:cubicBezTo>
                    <a:pt x="5127070" y="654025"/>
                    <a:pt x="5132070" y="649456"/>
                    <a:pt x="5137115" y="644768"/>
                  </a:cubicBezTo>
                  <a:cubicBezTo>
                    <a:pt x="5140494" y="647923"/>
                    <a:pt x="5143753" y="651019"/>
                    <a:pt x="5146849" y="653980"/>
                  </a:cubicBezTo>
                  <a:cubicBezTo>
                    <a:pt x="5139006" y="656213"/>
                    <a:pt x="5130850" y="657656"/>
                    <a:pt x="5122441" y="658192"/>
                  </a:cubicBezTo>
                  <a:close/>
                  <a:moveTo>
                    <a:pt x="5141208" y="640943"/>
                  </a:moveTo>
                  <a:cubicBezTo>
                    <a:pt x="5145123" y="637282"/>
                    <a:pt x="5148992" y="633576"/>
                    <a:pt x="5152683" y="629975"/>
                  </a:cubicBezTo>
                  <a:cubicBezTo>
                    <a:pt x="5160958" y="632817"/>
                    <a:pt x="5168831" y="636523"/>
                    <a:pt x="5176183" y="641062"/>
                  </a:cubicBezTo>
                  <a:cubicBezTo>
                    <a:pt x="5168905" y="645557"/>
                    <a:pt x="5161107" y="649233"/>
                    <a:pt x="5152921" y="652061"/>
                  </a:cubicBezTo>
                  <a:cubicBezTo>
                    <a:pt x="5149111" y="648370"/>
                    <a:pt x="5145138" y="644619"/>
                    <a:pt x="5141208" y="640943"/>
                  </a:cubicBezTo>
                  <a:close/>
                  <a:moveTo>
                    <a:pt x="5137086" y="637133"/>
                  </a:moveTo>
                  <a:cubicBezTo>
                    <a:pt x="5131877" y="632341"/>
                    <a:pt x="5126861" y="627817"/>
                    <a:pt x="5122515" y="623947"/>
                  </a:cubicBezTo>
                  <a:cubicBezTo>
                    <a:pt x="5130805" y="624483"/>
                    <a:pt x="5138842" y="625897"/>
                    <a:pt x="5146581" y="628085"/>
                  </a:cubicBezTo>
                  <a:cubicBezTo>
                    <a:pt x="5143575" y="631001"/>
                    <a:pt x="5140390" y="634038"/>
                    <a:pt x="5137086" y="637133"/>
                  </a:cubicBezTo>
                  <a:close/>
                  <a:moveTo>
                    <a:pt x="5122099" y="451544"/>
                  </a:moveTo>
                  <a:cubicBezTo>
                    <a:pt x="5126549" y="447526"/>
                    <a:pt x="5131356" y="443136"/>
                    <a:pt x="5136223" y="438626"/>
                  </a:cubicBezTo>
                  <a:cubicBezTo>
                    <a:pt x="5139497" y="441677"/>
                    <a:pt x="5142667" y="444669"/>
                    <a:pt x="5145688" y="447571"/>
                  </a:cubicBezTo>
                  <a:cubicBezTo>
                    <a:pt x="5138098" y="449669"/>
                    <a:pt x="5130210" y="451024"/>
                    <a:pt x="5122099" y="451544"/>
                  </a:cubicBezTo>
                  <a:close/>
                  <a:moveTo>
                    <a:pt x="5140315" y="434816"/>
                  </a:moveTo>
                  <a:cubicBezTo>
                    <a:pt x="5144081" y="431289"/>
                    <a:pt x="5147816" y="427732"/>
                    <a:pt x="5151418" y="424250"/>
                  </a:cubicBezTo>
                  <a:cubicBezTo>
                    <a:pt x="5159663" y="426973"/>
                    <a:pt x="5167521" y="430590"/>
                    <a:pt x="5174858" y="434995"/>
                  </a:cubicBezTo>
                  <a:cubicBezTo>
                    <a:pt x="5167625" y="439355"/>
                    <a:pt x="5159916" y="442957"/>
                    <a:pt x="5151805" y="445696"/>
                  </a:cubicBezTo>
                  <a:cubicBezTo>
                    <a:pt x="5148040" y="442049"/>
                    <a:pt x="5144155" y="438388"/>
                    <a:pt x="5140315" y="434816"/>
                  </a:cubicBezTo>
                  <a:close/>
                  <a:moveTo>
                    <a:pt x="5136193" y="431006"/>
                  </a:moveTo>
                  <a:cubicBezTo>
                    <a:pt x="5131311" y="426512"/>
                    <a:pt x="5126608" y="422285"/>
                    <a:pt x="5122530" y="418639"/>
                  </a:cubicBezTo>
                  <a:cubicBezTo>
                    <a:pt x="5130329" y="419144"/>
                    <a:pt x="5137934" y="420410"/>
                    <a:pt x="5145256" y="422389"/>
                  </a:cubicBezTo>
                  <a:cubicBezTo>
                    <a:pt x="5142354" y="425187"/>
                    <a:pt x="5139318" y="428074"/>
                    <a:pt x="5136193" y="431006"/>
                  </a:cubicBezTo>
                  <a:close/>
                  <a:moveTo>
                    <a:pt x="5144825" y="275421"/>
                  </a:moveTo>
                  <a:cubicBezTo>
                    <a:pt x="5135836" y="270436"/>
                    <a:pt x="5125522" y="267593"/>
                    <a:pt x="5114568" y="267593"/>
                  </a:cubicBezTo>
                  <a:cubicBezTo>
                    <a:pt x="5103614" y="267593"/>
                    <a:pt x="5093301" y="270436"/>
                    <a:pt x="5084311" y="275421"/>
                  </a:cubicBezTo>
                  <a:cubicBezTo>
                    <a:pt x="5076528" y="271105"/>
                    <a:pt x="5067762" y="268412"/>
                    <a:pt x="5058445" y="267771"/>
                  </a:cubicBezTo>
                  <a:cubicBezTo>
                    <a:pt x="5061809" y="263232"/>
                    <a:pt x="5069979" y="254704"/>
                    <a:pt x="5080397" y="244540"/>
                  </a:cubicBezTo>
                  <a:cubicBezTo>
                    <a:pt x="5091038" y="247635"/>
                    <a:pt x="5102245" y="249347"/>
                    <a:pt x="5113854" y="249451"/>
                  </a:cubicBezTo>
                  <a:lnTo>
                    <a:pt x="5114925" y="250388"/>
                  </a:lnTo>
                  <a:lnTo>
                    <a:pt x="5115982" y="249451"/>
                  </a:lnTo>
                  <a:cubicBezTo>
                    <a:pt x="5127486" y="249347"/>
                    <a:pt x="5138604" y="247665"/>
                    <a:pt x="5149156" y="244629"/>
                  </a:cubicBezTo>
                  <a:cubicBezTo>
                    <a:pt x="5159574" y="254749"/>
                    <a:pt x="5167640" y="263232"/>
                    <a:pt x="5170840" y="267771"/>
                  </a:cubicBezTo>
                  <a:cubicBezTo>
                    <a:pt x="5161479" y="268382"/>
                    <a:pt x="5152653" y="271090"/>
                    <a:pt x="5144825" y="275421"/>
                  </a:cubicBezTo>
                  <a:close/>
                  <a:moveTo>
                    <a:pt x="5122515" y="243661"/>
                  </a:moveTo>
                  <a:cubicBezTo>
                    <a:pt x="5126683" y="239956"/>
                    <a:pt x="5131147" y="235952"/>
                    <a:pt x="5135687" y="231800"/>
                  </a:cubicBezTo>
                  <a:cubicBezTo>
                    <a:pt x="5138738" y="234642"/>
                    <a:pt x="5141714" y="237440"/>
                    <a:pt x="5144557" y="240164"/>
                  </a:cubicBezTo>
                  <a:cubicBezTo>
                    <a:pt x="5137458" y="242024"/>
                    <a:pt x="5130076" y="243185"/>
                    <a:pt x="5122515" y="243661"/>
                  </a:cubicBezTo>
                  <a:close/>
                  <a:moveTo>
                    <a:pt x="5139809" y="228034"/>
                  </a:moveTo>
                  <a:cubicBezTo>
                    <a:pt x="5143590" y="224552"/>
                    <a:pt x="5147355" y="221025"/>
                    <a:pt x="5150971" y="217572"/>
                  </a:cubicBezTo>
                  <a:cubicBezTo>
                    <a:pt x="5159068" y="220236"/>
                    <a:pt x="5166762" y="223763"/>
                    <a:pt x="5173995" y="228049"/>
                  </a:cubicBezTo>
                  <a:cubicBezTo>
                    <a:pt x="5166703" y="232276"/>
                    <a:pt x="5158919" y="235759"/>
                    <a:pt x="5150748" y="238363"/>
                  </a:cubicBezTo>
                  <a:cubicBezTo>
                    <a:pt x="5147176" y="234910"/>
                    <a:pt x="5143470" y="231428"/>
                    <a:pt x="5139809" y="228034"/>
                  </a:cubicBezTo>
                  <a:close/>
                  <a:moveTo>
                    <a:pt x="5135702" y="224224"/>
                  </a:moveTo>
                  <a:cubicBezTo>
                    <a:pt x="5130865" y="219789"/>
                    <a:pt x="5126236" y="215607"/>
                    <a:pt x="5122188" y="211991"/>
                  </a:cubicBezTo>
                  <a:cubicBezTo>
                    <a:pt x="5129957" y="212497"/>
                    <a:pt x="5137517" y="213747"/>
                    <a:pt x="5144810" y="215711"/>
                  </a:cubicBezTo>
                  <a:cubicBezTo>
                    <a:pt x="5141878" y="218480"/>
                    <a:pt x="5138827" y="221322"/>
                    <a:pt x="5135702" y="224224"/>
                  </a:cubicBezTo>
                  <a:close/>
                  <a:moveTo>
                    <a:pt x="5115655" y="206216"/>
                  </a:moveTo>
                  <a:lnTo>
                    <a:pt x="5114568" y="205249"/>
                  </a:lnTo>
                  <a:lnTo>
                    <a:pt x="5113497" y="206216"/>
                  </a:lnTo>
                  <a:cubicBezTo>
                    <a:pt x="5101888" y="206320"/>
                    <a:pt x="5090651" y="208062"/>
                    <a:pt x="5079995" y="211217"/>
                  </a:cubicBezTo>
                  <a:cubicBezTo>
                    <a:pt x="5069801" y="201439"/>
                    <a:pt x="5061883" y="193239"/>
                    <a:pt x="5058698" y="188804"/>
                  </a:cubicBezTo>
                  <a:cubicBezTo>
                    <a:pt x="5068059" y="188178"/>
                    <a:pt x="5076870" y="185514"/>
                    <a:pt x="5084683" y="181243"/>
                  </a:cubicBezTo>
                  <a:cubicBezTo>
                    <a:pt x="5093673" y="186154"/>
                    <a:pt x="5103986" y="188952"/>
                    <a:pt x="5114940" y="188952"/>
                  </a:cubicBezTo>
                  <a:cubicBezTo>
                    <a:pt x="5125894" y="188952"/>
                    <a:pt x="5136208" y="186154"/>
                    <a:pt x="5145197" y="181243"/>
                  </a:cubicBezTo>
                  <a:cubicBezTo>
                    <a:pt x="5152966" y="185484"/>
                    <a:pt x="5161717" y="188134"/>
                    <a:pt x="5171019" y="188789"/>
                  </a:cubicBezTo>
                  <a:cubicBezTo>
                    <a:pt x="5167655" y="193239"/>
                    <a:pt x="5159663" y="201468"/>
                    <a:pt x="5149438" y="211291"/>
                  </a:cubicBezTo>
                  <a:cubicBezTo>
                    <a:pt x="5138693" y="208092"/>
                    <a:pt x="5127367" y="206320"/>
                    <a:pt x="5115655" y="206216"/>
                  </a:cubicBezTo>
                  <a:close/>
                  <a:moveTo>
                    <a:pt x="5028650" y="117321"/>
                  </a:moveTo>
                  <a:cubicBezTo>
                    <a:pt x="5025093" y="113437"/>
                    <a:pt x="5021000" y="109002"/>
                    <a:pt x="5016639" y="104373"/>
                  </a:cubicBezTo>
                  <a:cubicBezTo>
                    <a:pt x="5019511" y="101233"/>
                    <a:pt x="5022339" y="98197"/>
                    <a:pt x="5025078" y="95295"/>
                  </a:cubicBezTo>
                  <a:cubicBezTo>
                    <a:pt x="5026983" y="102394"/>
                    <a:pt x="5028173" y="109761"/>
                    <a:pt x="5028650" y="117321"/>
                  </a:cubicBezTo>
                  <a:close/>
                  <a:moveTo>
                    <a:pt x="5012814" y="100295"/>
                  </a:moveTo>
                  <a:cubicBezTo>
                    <a:pt x="5009391" y="96679"/>
                    <a:pt x="5005864" y="93018"/>
                    <a:pt x="5002381" y="89446"/>
                  </a:cubicBezTo>
                  <a:cubicBezTo>
                    <a:pt x="5005031" y="81245"/>
                    <a:pt x="5008558" y="73432"/>
                    <a:pt x="5012844" y="66109"/>
                  </a:cubicBezTo>
                  <a:cubicBezTo>
                    <a:pt x="5017101" y="73328"/>
                    <a:pt x="5020628" y="81022"/>
                    <a:pt x="5023262" y="89089"/>
                  </a:cubicBezTo>
                  <a:cubicBezTo>
                    <a:pt x="5019765" y="92750"/>
                    <a:pt x="5016237" y="96545"/>
                    <a:pt x="5012814" y="100295"/>
                  </a:cubicBezTo>
                  <a:close/>
                  <a:moveTo>
                    <a:pt x="5009049" y="104418"/>
                  </a:moveTo>
                  <a:cubicBezTo>
                    <a:pt x="5004658" y="109269"/>
                    <a:pt x="5000521" y="113928"/>
                    <a:pt x="4996949" y="117991"/>
                  </a:cubicBezTo>
                  <a:cubicBezTo>
                    <a:pt x="4997440" y="110297"/>
                    <a:pt x="4998661" y="102811"/>
                    <a:pt x="5000566" y="95577"/>
                  </a:cubicBezTo>
                  <a:cubicBezTo>
                    <a:pt x="5003319" y="98420"/>
                    <a:pt x="5006162" y="101382"/>
                    <a:pt x="5009049" y="104418"/>
                  </a:cubicBezTo>
                  <a:close/>
                  <a:moveTo>
                    <a:pt x="4820662" y="117321"/>
                  </a:moveTo>
                  <a:cubicBezTo>
                    <a:pt x="4816659" y="112946"/>
                    <a:pt x="4811956" y="107856"/>
                    <a:pt x="4806970" y="102572"/>
                  </a:cubicBezTo>
                  <a:cubicBezTo>
                    <a:pt x="4810185" y="99179"/>
                    <a:pt x="4813340" y="95890"/>
                    <a:pt x="4816361" y="92780"/>
                  </a:cubicBezTo>
                  <a:cubicBezTo>
                    <a:pt x="4818653" y="100667"/>
                    <a:pt x="4820126" y="108868"/>
                    <a:pt x="4820662" y="117321"/>
                  </a:cubicBezTo>
                  <a:close/>
                  <a:moveTo>
                    <a:pt x="4803130" y="98509"/>
                  </a:moveTo>
                  <a:cubicBezTo>
                    <a:pt x="4799454" y="94655"/>
                    <a:pt x="4795689" y="90755"/>
                    <a:pt x="4791998" y="87020"/>
                  </a:cubicBezTo>
                  <a:cubicBezTo>
                    <a:pt x="4794885" y="78715"/>
                    <a:pt x="4798666" y="70813"/>
                    <a:pt x="4803264" y="63445"/>
                  </a:cubicBezTo>
                  <a:cubicBezTo>
                    <a:pt x="4807833" y="70738"/>
                    <a:pt x="4811569" y="78552"/>
                    <a:pt x="4814441" y="86752"/>
                  </a:cubicBezTo>
                  <a:cubicBezTo>
                    <a:pt x="4810676" y="90577"/>
                    <a:pt x="4806851" y="94565"/>
                    <a:pt x="4803130" y="98509"/>
                  </a:cubicBezTo>
                  <a:close/>
                  <a:moveTo>
                    <a:pt x="4799305" y="102587"/>
                  </a:moveTo>
                  <a:cubicBezTo>
                    <a:pt x="4794409" y="107826"/>
                    <a:pt x="4789810" y="112871"/>
                    <a:pt x="4785866" y="117232"/>
                  </a:cubicBezTo>
                  <a:cubicBezTo>
                    <a:pt x="4786402" y="108912"/>
                    <a:pt x="4787846" y="100816"/>
                    <a:pt x="4790078" y="93032"/>
                  </a:cubicBezTo>
                  <a:cubicBezTo>
                    <a:pt x="4793055" y="96069"/>
                    <a:pt x="4796150" y="99268"/>
                    <a:pt x="4799305" y="102587"/>
                  </a:cubicBezTo>
                  <a:close/>
                  <a:moveTo>
                    <a:pt x="4612675" y="117321"/>
                  </a:moveTo>
                  <a:cubicBezTo>
                    <a:pt x="4608672" y="112946"/>
                    <a:pt x="4603969" y="107856"/>
                    <a:pt x="4598983" y="102572"/>
                  </a:cubicBezTo>
                  <a:cubicBezTo>
                    <a:pt x="4602198" y="99179"/>
                    <a:pt x="4605353" y="95890"/>
                    <a:pt x="4608374" y="92780"/>
                  </a:cubicBezTo>
                  <a:cubicBezTo>
                    <a:pt x="4610666" y="100667"/>
                    <a:pt x="4612124" y="108868"/>
                    <a:pt x="4612675" y="117321"/>
                  </a:cubicBezTo>
                  <a:close/>
                  <a:moveTo>
                    <a:pt x="4595143" y="98509"/>
                  </a:moveTo>
                  <a:cubicBezTo>
                    <a:pt x="4591467" y="94655"/>
                    <a:pt x="4587702" y="90755"/>
                    <a:pt x="4584011" y="87020"/>
                  </a:cubicBezTo>
                  <a:cubicBezTo>
                    <a:pt x="4586898" y="78715"/>
                    <a:pt x="4590678" y="70813"/>
                    <a:pt x="4595277" y="63445"/>
                  </a:cubicBezTo>
                  <a:cubicBezTo>
                    <a:pt x="4599846" y="70738"/>
                    <a:pt x="4603582" y="78552"/>
                    <a:pt x="4606454" y="86752"/>
                  </a:cubicBezTo>
                  <a:cubicBezTo>
                    <a:pt x="4602689" y="90577"/>
                    <a:pt x="4598864" y="94565"/>
                    <a:pt x="4595143" y="98509"/>
                  </a:cubicBezTo>
                  <a:close/>
                  <a:moveTo>
                    <a:pt x="4591318" y="102587"/>
                  </a:moveTo>
                  <a:cubicBezTo>
                    <a:pt x="4586422" y="107826"/>
                    <a:pt x="4581823" y="112871"/>
                    <a:pt x="4577879" y="117232"/>
                  </a:cubicBezTo>
                  <a:cubicBezTo>
                    <a:pt x="4578415" y="108897"/>
                    <a:pt x="4579858" y="100816"/>
                    <a:pt x="4582091" y="93032"/>
                  </a:cubicBezTo>
                  <a:cubicBezTo>
                    <a:pt x="4585067" y="96069"/>
                    <a:pt x="4588163" y="99268"/>
                    <a:pt x="4591318" y="102587"/>
                  </a:cubicBezTo>
                  <a:close/>
                  <a:moveTo>
                    <a:pt x="4404673" y="117321"/>
                  </a:moveTo>
                  <a:cubicBezTo>
                    <a:pt x="4400670" y="112946"/>
                    <a:pt x="4395966" y="107856"/>
                    <a:pt x="4390981" y="102572"/>
                  </a:cubicBezTo>
                  <a:cubicBezTo>
                    <a:pt x="4394195" y="99179"/>
                    <a:pt x="4397350" y="95890"/>
                    <a:pt x="4400372" y="92780"/>
                  </a:cubicBezTo>
                  <a:cubicBezTo>
                    <a:pt x="4402664" y="100667"/>
                    <a:pt x="4404137" y="108868"/>
                    <a:pt x="4404673" y="117321"/>
                  </a:cubicBezTo>
                  <a:close/>
                  <a:moveTo>
                    <a:pt x="4387141" y="98509"/>
                  </a:moveTo>
                  <a:cubicBezTo>
                    <a:pt x="4383465" y="94655"/>
                    <a:pt x="4379699" y="90755"/>
                    <a:pt x="4376009" y="87020"/>
                  </a:cubicBezTo>
                  <a:cubicBezTo>
                    <a:pt x="4378896" y="78715"/>
                    <a:pt x="4382676" y="70813"/>
                    <a:pt x="4387275" y="63445"/>
                  </a:cubicBezTo>
                  <a:cubicBezTo>
                    <a:pt x="4391844" y="70738"/>
                    <a:pt x="4395579" y="78552"/>
                    <a:pt x="4398452" y="86752"/>
                  </a:cubicBezTo>
                  <a:cubicBezTo>
                    <a:pt x="4394687" y="90577"/>
                    <a:pt x="4390876" y="94565"/>
                    <a:pt x="4387141" y="98509"/>
                  </a:cubicBezTo>
                  <a:close/>
                  <a:moveTo>
                    <a:pt x="4383316" y="102587"/>
                  </a:moveTo>
                  <a:cubicBezTo>
                    <a:pt x="4378419" y="107826"/>
                    <a:pt x="4373821" y="112871"/>
                    <a:pt x="4369877" y="117232"/>
                  </a:cubicBezTo>
                  <a:cubicBezTo>
                    <a:pt x="4370413" y="108897"/>
                    <a:pt x="4371856" y="100816"/>
                    <a:pt x="4374089" y="93032"/>
                  </a:cubicBezTo>
                  <a:cubicBezTo>
                    <a:pt x="4377065" y="96069"/>
                    <a:pt x="4380161" y="99268"/>
                    <a:pt x="4383316" y="102587"/>
                  </a:cubicBezTo>
                  <a:close/>
                  <a:moveTo>
                    <a:pt x="4196686" y="117321"/>
                  </a:moveTo>
                  <a:cubicBezTo>
                    <a:pt x="4192682" y="112946"/>
                    <a:pt x="4187979" y="107856"/>
                    <a:pt x="4182993" y="102572"/>
                  </a:cubicBezTo>
                  <a:cubicBezTo>
                    <a:pt x="4186208" y="99179"/>
                    <a:pt x="4189363" y="95890"/>
                    <a:pt x="4192384" y="92780"/>
                  </a:cubicBezTo>
                  <a:cubicBezTo>
                    <a:pt x="4194676" y="100667"/>
                    <a:pt x="4196135" y="108868"/>
                    <a:pt x="4196686" y="117321"/>
                  </a:cubicBezTo>
                  <a:close/>
                  <a:moveTo>
                    <a:pt x="4179153" y="98509"/>
                  </a:moveTo>
                  <a:cubicBezTo>
                    <a:pt x="4175477" y="94655"/>
                    <a:pt x="4171712" y="90755"/>
                    <a:pt x="4168021" y="87020"/>
                  </a:cubicBezTo>
                  <a:cubicBezTo>
                    <a:pt x="4170908" y="78715"/>
                    <a:pt x="4174674" y="70813"/>
                    <a:pt x="4179288" y="63445"/>
                  </a:cubicBezTo>
                  <a:cubicBezTo>
                    <a:pt x="4183856" y="70738"/>
                    <a:pt x="4187592" y="78552"/>
                    <a:pt x="4190465" y="86752"/>
                  </a:cubicBezTo>
                  <a:cubicBezTo>
                    <a:pt x="4186699" y="90577"/>
                    <a:pt x="4182874" y="94565"/>
                    <a:pt x="4179153" y="98509"/>
                  </a:cubicBezTo>
                  <a:close/>
                  <a:moveTo>
                    <a:pt x="4175328" y="102587"/>
                  </a:moveTo>
                  <a:cubicBezTo>
                    <a:pt x="4170432" y="107826"/>
                    <a:pt x="4165833" y="112871"/>
                    <a:pt x="4161889" y="117232"/>
                  </a:cubicBezTo>
                  <a:cubicBezTo>
                    <a:pt x="4162425" y="108912"/>
                    <a:pt x="4163869" y="100816"/>
                    <a:pt x="4166101" y="93047"/>
                  </a:cubicBezTo>
                  <a:cubicBezTo>
                    <a:pt x="4169078" y="96084"/>
                    <a:pt x="4172174" y="99283"/>
                    <a:pt x="4175328" y="102587"/>
                  </a:cubicBezTo>
                  <a:close/>
                  <a:moveTo>
                    <a:pt x="3988683" y="117321"/>
                  </a:moveTo>
                  <a:cubicBezTo>
                    <a:pt x="3984680" y="112946"/>
                    <a:pt x="3979977" y="107856"/>
                    <a:pt x="3974991" y="102572"/>
                  </a:cubicBezTo>
                  <a:cubicBezTo>
                    <a:pt x="3978206" y="99179"/>
                    <a:pt x="3981361" y="95890"/>
                    <a:pt x="3984382" y="92780"/>
                  </a:cubicBezTo>
                  <a:cubicBezTo>
                    <a:pt x="3986674" y="100667"/>
                    <a:pt x="3988147" y="108868"/>
                    <a:pt x="3988683" y="117321"/>
                  </a:cubicBezTo>
                  <a:close/>
                  <a:moveTo>
                    <a:pt x="3971151" y="98509"/>
                  </a:moveTo>
                  <a:cubicBezTo>
                    <a:pt x="3967475" y="94655"/>
                    <a:pt x="3963710" y="90755"/>
                    <a:pt x="3960019" y="87020"/>
                  </a:cubicBezTo>
                  <a:cubicBezTo>
                    <a:pt x="3962906" y="78715"/>
                    <a:pt x="3966686" y="70813"/>
                    <a:pt x="3971285" y="63445"/>
                  </a:cubicBezTo>
                  <a:cubicBezTo>
                    <a:pt x="3975854" y="70738"/>
                    <a:pt x="3979590" y="78552"/>
                    <a:pt x="3982462" y="86752"/>
                  </a:cubicBezTo>
                  <a:cubicBezTo>
                    <a:pt x="3978697" y="90577"/>
                    <a:pt x="3974887" y="94565"/>
                    <a:pt x="3971151" y="98509"/>
                  </a:cubicBezTo>
                  <a:close/>
                  <a:moveTo>
                    <a:pt x="3967326" y="102587"/>
                  </a:moveTo>
                  <a:cubicBezTo>
                    <a:pt x="3962430" y="107826"/>
                    <a:pt x="3957831" y="112871"/>
                    <a:pt x="3953887" y="117232"/>
                  </a:cubicBezTo>
                  <a:cubicBezTo>
                    <a:pt x="3954423" y="108897"/>
                    <a:pt x="3955867" y="100816"/>
                    <a:pt x="3958099" y="93032"/>
                  </a:cubicBezTo>
                  <a:cubicBezTo>
                    <a:pt x="3961076" y="96069"/>
                    <a:pt x="3964171" y="99268"/>
                    <a:pt x="3967326" y="102587"/>
                  </a:cubicBezTo>
                  <a:close/>
                  <a:moveTo>
                    <a:pt x="3780845" y="117321"/>
                  </a:moveTo>
                  <a:cubicBezTo>
                    <a:pt x="3776811" y="112916"/>
                    <a:pt x="3772094" y="107811"/>
                    <a:pt x="3767078" y="102498"/>
                  </a:cubicBezTo>
                  <a:cubicBezTo>
                    <a:pt x="3770308" y="99090"/>
                    <a:pt x="3773478" y="95786"/>
                    <a:pt x="3776514" y="92660"/>
                  </a:cubicBezTo>
                  <a:cubicBezTo>
                    <a:pt x="3778821" y="100578"/>
                    <a:pt x="3780309" y="108823"/>
                    <a:pt x="3780845" y="117321"/>
                  </a:cubicBezTo>
                  <a:close/>
                  <a:moveTo>
                    <a:pt x="3763238" y="98435"/>
                  </a:moveTo>
                  <a:cubicBezTo>
                    <a:pt x="3759548" y="94565"/>
                    <a:pt x="3755782" y="90651"/>
                    <a:pt x="3752061" y="86901"/>
                  </a:cubicBezTo>
                  <a:cubicBezTo>
                    <a:pt x="3754964" y="78596"/>
                    <a:pt x="3758744" y="70693"/>
                    <a:pt x="3763372" y="63326"/>
                  </a:cubicBezTo>
                  <a:cubicBezTo>
                    <a:pt x="3767941" y="70619"/>
                    <a:pt x="3771707" y="78432"/>
                    <a:pt x="3774594" y="86633"/>
                  </a:cubicBezTo>
                  <a:cubicBezTo>
                    <a:pt x="3770814" y="90473"/>
                    <a:pt x="3766974" y="94461"/>
                    <a:pt x="3763238" y="98435"/>
                  </a:cubicBezTo>
                  <a:close/>
                  <a:moveTo>
                    <a:pt x="3759413" y="102498"/>
                  </a:moveTo>
                  <a:cubicBezTo>
                    <a:pt x="3754502" y="107766"/>
                    <a:pt x="3749859" y="112842"/>
                    <a:pt x="3745900" y="117232"/>
                  </a:cubicBezTo>
                  <a:cubicBezTo>
                    <a:pt x="3746451" y="108868"/>
                    <a:pt x="3747894" y="100727"/>
                    <a:pt x="3750141" y="92913"/>
                  </a:cubicBezTo>
                  <a:cubicBezTo>
                    <a:pt x="3753133" y="95964"/>
                    <a:pt x="3756244" y="99179"/>
                    <a:pt x="3759413" y="102498"/>
                  </a:cubicBezTo>
                  <a:close/>
                  <a:moveTo>
                    <a:pt x="3572857" y="117321"/>
                  </a:moveTo>
                  <a:cubicBezTo>
                    <a:pt x="3568854" y="112946"/>
                    <a:pt x="3564151" y="107856"/>
                    <a:pt x="3559165" y="102572"/>
                  </a:cubicBezTo>
                  <a:cubicBezTo>
                    <a:pt x="3562380" y="99179"/>
                    <a:pt x="3565535" y="95890"/>
                    <a:pt x="3568556" y="92780"/>
                  </a:cubicBezTo>
                  <a:cubicBezTo>
                    <a:pt x="3570848" y="100667"/>
                    <a:pt x="3572322" y="108868"/>
                    <a:pt x="3572857" y="117321"/>
                  </a:cubicBezTo>
                  <a:close/>
                  <a:moveTo>
                    <a:pt x="3555326" y="98509"/>
                  </a:moveTo>
                  <a:cubicBezTo>
                    <a:pt x="3551649" y="94655"/>
                    <a:pt x="3547884" y="90755"/>
                    <a:pt x="3544193" y="87020"/>
                  </a:cubicBezTo>
                  <a:cubicBezTo>
                    <a:pt x="3547080" y="78715"/>
                    <a:pt x="3550861" y="70813"/>
                    <a:pt x="3555459" y="63445"/>
                  </a:cubicBezTo>
                  <a:cubicBezTo>
                    <a:pt x="3560028" y="70738"/>
                    <a:pt x="3563764" y="78552"/>
                    <a:pt x="3566636" y="86752"/>
                  </a:cubicBezTo>
                  <a:cubicBezTo>
                    <a:pt x="3562871" y="90577"/>
                    <a:pt x="3559046" y="94565"/>
                    <a:pt x="3555326" y="98509"/>
                  </a:cubicBezTo>
                  <a:close/>
                  <a:moveTo>
                    <a:pt x="3551501" y="102587"/>
                  </a:moveTo>
                  <a:cubicBezTo>
                    <a:pt x="3546604" y="107826"/>
                    <a:pt x="3542005" y="112871"/>
                    <a:pt x="3538061" y="117232"/>
                  </a:cubicBezTo>
                  <a:cubicBezTo>
                    <a:pt x="3538597" y="108912"/>
                    <a:pt x="3540041" y="100816"/>
                    <a:pt x="3542273" y="93032"/>
                  </a:cubicBezTo>
                  <a:cubicBezTo>
                    <a:pt x="3545250" y="96069"/>
                    <a:pt x="3548345" y="99268"/>
                    <a:pt x="3551501" y="102587"/>
                  </a:cubicBezTo>
                  <a:close/>
                  <a:moveTo>
                    <a:pt x="3364855" y="117321"/>
                  </a:moveTo>
                  <a:cubicBezTo>
                    <a:pt x="3360852" y="112946"/>
                    <a:pt x="3356149" y="107856"/>
                    <a:pt x="3351178" y="102572"/>
                  </a:cubicBezTo>
                  <a:cubicBezTo>
                    <a:pt x="3354393" y="99179"/>
                    <a:pt x="3357548" y="95890"/>
                    <a:pt x="3360569" y="92780"/>
                  </a:cubicBezTo>
                  <a:cubicBezTo>
                    <a:pt x="3362846" y="100667"/>
                    <a:pt x="3364319" y="108868"/>
                    <a:pt x="3364855" y="117321"/>
                  </a:cubicBezTo>
                  <a:close/>
                  <a:moveTo>
                    <a:pt x="3347323" y="98509"/>
                  </a:moveTo>
                  <a:cubicBezTo>
                    <a:pt x="3343647" y="94655"/>
                    <a:pt x="3339882" y="90755"/>
                    <a:pt x="3336191" y="87020"/>
                  </a:cubicBezTo>
                  <a:cubicBezTo>
                    <a:pt x="3339078" y="78715"/>
                    <a:pt x="3342844" y="70813"/>
                    <a:pt x="3347457" y="63445"/>
                  </a:cubicBezTo>
                  <a:cubicBezTo>
                    <a:pt x="3352026" y="70738"/>
                    <a:pt x="3355762" y="78552"/>
                    <a:pt x="3358634" y="86752"/>
                  </a:cubicBezTo>
                  <a:cubicBezTo>
                    <a:pt x="3354884" y="90577"/>
                    <a:pt x="3351059" y="94565"/>
                    <a:pt x="3347323" y="98509"/>
                  </a:cubicBezTo>
                  <a:close/>
                  <a:moveTo>
                    <a:pt x="3343513" y="102587"/>
                  </a:moveTo>
                  <a:cubicBezTo>
                    <a:pt x="3338617" y="107826"/>
                    <a:pt x="3334018" y="112871"/>
                    <a:pt x="3330074" y="117232"/>
                  </a:cubicBezTo>
                  <a:cubicBezTo>
                    <a:pt x="3330610" y="108912"/>
                    <a:pt x="3332054" y="100816"/>
                    <a:pt x="3334286" y="93047"/>
                  </a:cubicBezTo>
                  <a:cubicBezTo>
                    <a:pt x="3337263" y="96084"/>
                    <a:pt x="3340343" y="99283"/>
                    <a:pt x="3343513" y="102587"/>
                  </a:cubicBezTo>
                  <a:close/>
                  <a:moveTo>
                    <a:pt x="3156868" y="117321"/>
                  </a:moveTo>
                  <a:cubicBezTo>
                    <a:pt x="3152864" y="112946"/>
                    <a:pt x="3148162" y="107856"/>
                    <a:pt x="3143176" y="102572"/>
                  </a:cubicBezTo>
                  <a:cubicBezTo>
                    <a:pt x="3146391" y="99179"/>
                    <a:pt x="3149546" y="95890"/>
                    <a:pt x="3152567" y="92780"/>
                  </a:cubicBezTo>
                  <a:cubicBezTo>
                    <a:pt x="3154859" y="100667"/>
                    <a:pt x="3156332" y="108868"/>
                    <a:pt x="3156868" y="117321"/>
                  </a:cubicBezTo>
                  <a:close/>
                  <a:moveTo>
                    <a:pt x="3139336" y="98509"/>
                  </a:moveTo>
                  <a:cubicBezTo>
                    <a:pt x="3135660" y="94655"/>
                    <a:pt x="3131895" y="90755"/>
                    <a:pt x="3128204" y="87020"/>
                  </a:cubicBezTo>
                  <a:cubicBezTo>
                    <a:pt x="3131091" y="78715"/>
                    <a:pt x="3134871" y="70813"/>
                    <a:pt x="3139470" y="63445"/>
                  </a:cubicBezTo>
                  <a:cubicBezTo>
                    <a:pt x="3144039" y="70738"/>
                    <a:pt x="3147775" y="78552"/>
                    <a:pt x="3150647" y="86752"/>
                  </a:cubicBezTo>
                  <a:cubicBezTo>
                    <a:pt x="3146881" y="90577"/>
                    <a:pt x="3143057" y="94565"/>
                    <a:pt x="3139336" y="98509"/>
                  </a:cubicBezTo>
                  <a:close/>
                  <a:moveTo>
                    <a:pt x="3135511" y="102587"/>
                  </a:moveTo>
                  <a:cubicBezTo>
                    <a:pt x="3130615" y="107826"/>
                    <a:pt x="3126016" y="112871"/>
                    <a:pt x="3122072" y="117232"/>
                  </a:cubicBezTo>
                  <a:cubicBezTo>
                    <a:pt x="3122608" y="108912"/>
                    <a:pt x="3124051" y="100816"/>
                    <a:pt x="3126284" y="93032"/>
                  </a:cubicBezTo>
                  <a:cubicBezTo>
                    <a:pt x="3129260" y="96069"/>
                    <a:pt x="3132356" y="99268"/>
                    <a:pt x="3135511" y="102587"/>
                  </a:cubicBezTo>
                  <a:close/>
                  <a:moveTo>
                    <a:pt x="2948880" y="117321"/>
                  </a:moveTo>
                  <a:cubicBezTo>
                    <a:pt x="2944877" y="112946"/>
                    <a:pt x="2940174" y="107856"/>
                    <a:pt x="2935188" y="102572"/>
                  </a:cubicBezTo>
                  <a:cubicBezTo>
                    <a:pt x="2938403" y="99179"/>
                    <a:pt x="2941558" y="95890"/>
                    <a:pt x="2944579" y="92780"/>
                  </a:cubicBezTo>
                  <a:cubicBezTo>
                    <a:pt x="2946871" y="100667"/>
                    <a:pt x="2948330" y="108868"/>
                    <a:pt x="2948880" y="117321"/>
                  </a:cubicBezTo>
                  <a:close/>
                  <a:moveTo>
                    <a:pt x="2931349" y="98509"/>
                  </a:moveTo>
                  <a:cubicBezTo>
                    <a:pt x="2927672" y="94655"/>
                    <a:pt x="2923907" y="90755"/>
                    <a:pt x="2920217" y="87020"/>
                  </a:cubicBezTo>
                  <a:cubicBezTo>
                    <a:pt x="2923104" y="78715"/>
                    <a:pt x="2926884" y="70813"/>
                    <a:pt x="2931483" y="63445"/>
                  </a:cubicBezTo>
                  <a:cubicBezTo>
                    <a:pt x="2936052" y="70738"/>
                    <a:pt x="2939787" y="78552"/>
                    <a:pt x="2942660" y="86752"/>
                  </a:cubicBezTo>
                  <a:cubicBezTo>
                    <a:pt x="2938894" y="90577"/>
                    <a:pt x="2935070" y="94565"/>
                    <a:pt x="2931349" y="98509"/>
                  </a:cubicBezTo>
                  <a:close/>
                  <a:moveTo>
                    <a:pt x="2927524" y="102587"/>
                  </a:moveTo>
                  <a:cubicBezTo>
                    <a:pt x="2922627" y="107826"/>
                    <a:pt x="2918028" y="112871"/>
                    <a:pt x="2914085" y="117232"/>
                  </a:cubicBezTo>
                  <a:cubicBezTo>
                    <a:pt x="2914621" y="108897"/>
                    <a:pt x="2916064" y="100816"/>
                    <a:pt x="2918297" y="93032"/>
                  </a:cubicBezTo>
                  <a:cubicBezTo>
                    <a:pt x="2921273" y="96069"/>
                    <a:pt x="2924368" y="99268"/>
                    <a:pt x="2927524" y="102587"/>
                  </a:cubicBezTo>
                  <a:close/>
                  <a:moveTo>
                    <a:pt x="2740879" y="117321"/>
                  </a:moveTo>
                  <a:cubicBezTo>
                    <a:pt x="2736875" y="112946"/>
                    <a:pt x="2732172" y="107856"/>
                    <a:pt x="2727186" y="102572"/>
                  </a:cubicBezTo>
                  <a:cubicBezTo>
                    <a:pt x="2730401" y="99179"/>
                    <a:pt x="2733556" y="95890"/>
                    <a:pt x="2736577" y="92780"/>
                  </a:cubicBezTo>
                  <a:cubicBezTo>
                    <a:pt x="2738869" y="100667"/>
                    <a:pt x="2740343" y="108868"/>
                    <a:pt x="2740879" y="117321"/>
                  </a:cubicBezTo>
                  <a:close/>
                  <a:moveTo>
                    <a:pt x="2723347" y="98509"/>
                  </a:moveTo>
                  <a:cubicBezTo>
                    <a:pt x="2719671" y="94655"/>
                    <a:pt x="2715905" y="90755"/>
                    <a:pt x="2712214" y="87020"/>
                  </a:cubicBezTo>
                  <a:cubicBezTo>
                    <a:pt x="2715101" y="78715"/>
                    <a:pt x="2718882" y="70813"/>
                    <a:pt x="2723480" y="63445"/>
                  </a:cubicBezTo>
                  <a:cubicBezTo>
                    <a:pt x="2728049" y="70738"/>
                    <a:pt x="2731785" y="78552"/>
                    <a:pt x="2734657" y="86752"/>
                  </a:cubicBezTo>
                  <a:cubicBezTo>
                    <a:pt x="2730892" y="90577"/>
                    <a:pt x="2727067" y="94565"/>
                    <a:pt x="2723347" y="98509"/>
                  </a:cubicBezTo>
                  <a:close/>
                  <a:moveTo>
                    <a:pt x="2719522" y="102587"/>
                  </a:moveTo>
                  <a:cubicBezTo>
                    <a:pt x="2714625" y="107826"/>
                    <a:pt x="2710026" y="112871"/>
                    <a:pt x="2706082" y="117232"/>
                  </a:cubicBezTo>
                  <a:cubicBezTo>
                    <a:pt x="2706618" y="108912"/>
                    <a:pt x="2708062" y="100816"/>
                    <a:pt x="2710294" y="93032"/>
                  </a:cubicBezTo>
                  <a:cubicBezTo>
                    <a:pt x="2713271" y="96069"/>
                    <a:pt x="2716366" y="99268"/>
                    <a:pt x="2719522" y="102587"/>
                  </a:cubicBezTo>
                  <a:close/>
                  <a:moveTo>
                    <a:pt x="2532891" y="117321"/>
                  </a:moveTo>
                  <a:cubicBezTo>
                    <a:pt x="2528888" y="112946"/>
                    <a:pt x="2524185" y="107856"/>
                    <a:pt x="2519199" y="102572"/>
                  </a:cubicBezTo>
                  <a:cubicBezTo>
                    <a:pt x="2522414" y="99179"/>
                    <a:pt x="2525569" y="95890"/>
                    <a:pt x="2528590" y="92780"/>
                  </a:cubicBezTo>
                  <a:cubicBezTo>
                    <a:pt x="2530882" y="100667"/>
                    <a:pt x="2532340" y="108868"/>
                    <a:pt x="2532891" y="117321"/>
                  </a:cubicBezTo>
                  <a:close/>
                  <a:moveTo>
                    <a:pt x="2515359" y="98509"/>
                  </a:moveTo>
                  <a:cubicBezTo>
                    <a:pt x="2511683" y="94655"/>
                    <a:pt x="2507918" y="90755"/>
                    <a:pt x="2504227" y="87020"/>
                  </a:cubicBezTo>
                  <a:cubicBezTo>
                    <a:pt x="2507114" y="78715"/>
                    <a:pt x="2510894" y="70813"/>
                    <a:pt x="2515493" y="63445"/>
                  </a:cubicBezTo>
                  <a:cubicBezTo>
                    <a:pt x="2520062" y="70738"/>
                    <a:pt x="2523798" y="78552"/>
                    <a:pt x="2526670" y="86752"/>
                  </a:cubicBezTo>
                  <a:cubicBezTo>
                    <a:pt x="2522905" y="90577"/>
                    <a:pt x="2519080" y="94565"/>
                    <a:pt x="2515359" y="98509"/>
                  </a:cubicBezTo>
                  <a:close/>
                  <a:moveTo>
                    <a:pt x="2511534" y="102587"/>
                  </a:moveTo>
                  <a:cubicBezTo>
                    <a:pt x="2506638" y="107826"/>
                    <a:pt x="2502039" y="112871"/>
                    <a:pt x="2498095" y="117232"/>
                  </a:cubicBezTo>
                  <a:cubicBezTo>
                    <a:pt x="2498631" y="108897"/>
                    <a:pt x="2500075" y="100816"/>
                    <a:pt x="2502307" y="93032"/>
                  </a:cubicBezTo>
                  <a:cubicBezTo>
                    <a:pt x="2505284" y="96069"/>
                    <a:pt x="2508379" y="99268"/>
                    <a:pt x="2511534" y="102587"/>
                  </a:cubicBezTo>
                  <a:close/>
                  <a:moveTo>
                    <a:pt x="2324889" y="117321"/>
                  </a:moveTo>
                  <a:cubicBezTo>
                    <a:pt x="2320885" y="112946"/>
                    <a:pt x="2316183" y="107856"/>
                    <a:pt x="2311197" y="102572"/>
                  </a:cubicBezTo>
                  <a:cubicBezTo>
                    <a:pt x="2314412" y="99179"/>
                    <a:pt x="2317567" y="95890"/>
                    <a:pt x="2320588" y="92780"/>
                  </a:cubicBezTo>
                  <a:cubicBezTo>
                    <a:pt x="2322880" y="100667"/>
                    <a:pt x="2324353" y="108868"/>
                    <a:pt x="2324889" y="117321"/>
                  </a:cubicBezTo>
                  <a:close/>
                  <a:moveTo>
                    <a:pt x="2307357" y="98509"/>
                  </a:moveTo>
                  <a:cubicBezTo>
                    <a:pt x="2303681" y="94655"/>
                    <a:pt x="2299916" y="90755"/>
                    <a:pt x="2296225" y="87020"/>
                  </a:cubicBezTo>
                  <a:cubicBezTo>
                    <a:pt x="2299112" y="78715"/>
                    <a:pt x="2302892" y="70813"/>
                    <a:pt x="2307491" y="63445"/>
                  </a:cubicBezTo>
                  <a:cubicBezTo>
                    <a:pt x="2312060" y="70738"/>
                    <a:pt x="2315796" y="78552"/>
                    <a:pt x="2318668" y="86752"/>
                  </a:cubicBezTo>
                  <a:cubicBezTo>
                    <a:pt x="2314917" y="90577"/>
                    <a:pt x="2311093" y="94565"/>
                    <a:pt x="2307357" y="98509"/>
                  </a:cubicBezTo>
                  <a:close/>
                  <a:moveTo>
                    <a:pt x="2303532" y="102587"/>
                  </a:moveTo>
                  <a:cubicBezTo>
                    <a:pt x="2298636" y="107826"/>
                    <a:pt x="2294037" y="112871"/>
                    <a:pt x="2290093" y="117232"/>
                  </a:cubicBezTo>
                  <a:cubicBezTo>
                    <a:pt x="2290629" y="108912"/>
                    <a:pt x="2292072" y="100816"/>
                    <a:pt x="2294305" y="93047"/>
                  </a:cubicBezTo>
                  <a:cubicBezTo>
                    <a:pt x="2297281" y="96069"/>
                    <a:pt x="2300377" y="99283"/>
                    <a:pt x="2303532" y="102587"/>
                  </a:cubicBezTo>
                  <a:close/>
                  <a:moveTo>
                    <a:pt x="2116902" y="117321"/>
                  </a:moveTo>
                  <a:cubicBezTo>
                    <a:pt x="2112898" y="112946"/>
                    <a:pt x="2108195" y="107856"/>
                    <a:pt x="2103210" y="102572"/>
                  </a:cubicBezTo>
                  <a:cubicBezTo>
                    <a:pt x="2106424" y="99179"/>
                    <a:pt x="2109579" y="95890"/>
                    <a:pt x="2112600" y="92780"/>
                  </a:cubicBezTo>
                  <a:cubicBezTo>
                    <a:pt x="2114892" y="100667"/>
                    <a:pt x="2116351" y="108868"/>
                    <a:pt x="2116902" y="117321"/>
                  </a:cubicBezTo>
                  <a:close/>
                  <a:moveTo>
                    <a:pt x="2099370" y="98509"/>
                  </a:moveTo>
                  <a:cubicBezTo>
                    <a:pt x="2095694" y="94655"/>
                    <a:pt x="2091928" y="90755"/>
                    <a:pt x="2088237" y="87020"/>
                  </a:cubicBezTo>
                  <a:cubicBezTo>
                    <a:pt x="2091125" y="78715"/>
                    <a:pt x="2094905" y="70813"/>
                    <a:pt x="2099504" y="63445"/>
                  </a:cubicBezTo>
                  <a:cubicBezTo>
                    <a:pt x="2104073" y="70738"/>
                    <a:pt x="2107808" y="78552"/>
                    <a:pt x="2110681" y="86752"/>
                  </a:cubicBezTo>
                  <a:cubicBezTo>
                    <a:pt x="2106915" y="90577"/>
                    <a:pt x="2103090" y="94565"/>
                    <a:pt x="2099370" y="98509"/>
                  </a:cubicBezTo>
                  <a:close/>
                  <a:moveTo>
                    <a:pt x="2095545" y="102587"/>
                  </a:moveTo>
                  <a:cubicBezTo>
                    <a:pt x="2090648" y="107826"/>
                    <a:pt x="2086050" y="112871"/>
                    <a:pt x="2082106" y="117232"/>
                  </a:cubicBezTo>
                  <a:cubicBezTo>
                    <a:pt x="2082641" y="108897"/>
                    <a:pt x="2084085" y="100816"/>
                    <a:pt x="2086317" y="93032"/>
                  </a:cubicBezTo>
                  <a:cubicBezTo>
                    <a:pt x="2089294" y="96069"/>
                    <a:pt x="2092390" y="99268"/>
                    <a:pt x="2095545" y="102587"/>
                  </a:cubicBezTo>
                  <a:close/>
                  <a:moveTo>
                    <a:pt x="1908899" y="117321"/>
                  </a:moveTo>
                  <a:cubicBezTo>
                    <a:pt x="1904896" y="112946"/>
                    <a:pt x="1900193" y="107856"/>
                    <a:pt x="1895207" y="102572"/>
                  </a:cubicBezTo>
                  <a:cubicBezTo>
                    <a:pt x="1898422" y="99179"/>
                    <a:pt x="1901577" y="95890"/>
                    <a:pt x="1904598" y="92780"/>
                  </a:cubicBezTo>
                  <a:cubicBezTo>
                    <a:pt x="1906890" y="100667"/>
                    <a:pt x="1908364" y="108868"/>
                    <a:pt x="1908899" y="117321"/>
                  </a:cubicBezTo>
                  <a:close/>
                  <a:moveTo>
                    <a:pt x="1891367" y="98509"/>
                  </a:moveTo>
                  <a:cubicBezTo>
                    <a:pt x="1887691" y="94655"/>
                    <a:pt x="1883926" y="90755"/>
                    <a:pt x="1880235" y="87020"/>
                  </a:cubicBezTo>
                  <a:cubicBezTo>
                    <a:pt x="1883122" y="78715"/>
                    <a:pt x="1886903" y="70813"/>
                    <a:pt x="1891501" y="63445"/>
                  </a:cubicBezTo>
                  <a:cubicBezTo>
                    <a:pt x="1896070" y="70738"/>
                    <a:pt x="1899806" y="78552"/>
                    <a:pt x="1902678" y="86752"/>
                  </a:cubicBezTo>
                  <a:cubicBezTo>
                    <a:pt x="1898928" y="90577"/>
                    <a:pt x="1895103" y="94565"/>
                    <a:pt x="1891367" y="98509"/>
                  </a:cubicBezTo>
                  <a:close/>
                  <a:moveTo>
                    <a:pt x="1887543" y="102587"/>
                  </a:moveTo>
                  <a:cubicBezTo>
                    <a:pt x="1882646" y="107826"/>
                    <a:pt x="1878047" y="112871"/>
                    <a:pt x="1874103" y="117232"/>
                  </a:cubicBezTo>
                  <a:cubicBezTo>
                    <a:pt x="1874639" y="108897"/>
                    <a:pt x="1876083" y="100816"/>
                    <a:pt x="1878315" y="93032"/>
                  </a:cubicBezTo>
                  <a:cubicBezTo>
                    <a:pt x="1881307" y="96069"/>
                    <a:pt x="1884387" y="99268"/>
                    <a:pt x="1887543" y="102587"/>
                  </a:cubicBezTo>
                  <a:close/>
                  <a:moveTo>
                    <a:pt x="1700912" y="117321"/>
                  </a:moveTo>
                  <a:cubicBezTo>
                    <a:pt x="1696909" y="112946"/>
                    <a:pt x="1692206" y="107856"/>
                    <a:pt x="1687220" y="102572"/>
                  </a:cubicBezTo>
                  <a:cubicBezTo>
                    <a:pt x="1690435" y="99179"/>
                    <a:pt x="1693590" y="95890"/>
                    <a:pt x="1696611" y="92780"/>
                  </a:cubicBezTo>
                  <a:cubicBezTo>
                    <a:pt x="1698903" y="100667"/>
                    <a:pt x="1700361" y="108868"/>
                    <a:pt x="1700912" y="117321"/>
                  </a:cubicBezTo>
                  <a:close/>
                  <a:moveTo>
                    <a:pt x="1683380" y="98509"/>
                  </a:moveTo>
                  <a:cubicBezTo>
                    <a:pt x="1679704" y="94655"/>
                    <a:pt x="1675939" y="90755"/>
                    <a:pt x="1672248" y="87020"/>
                  </a:cubicBezTo>
                  <a:cubicBezTo>
                    <a:pt x="1675135" y="78715"/>
                    <a:pt x="1678900" y="70813"/>
                    <a:pt x="1683514" y="63445"/>
                  </a:cubicBezTo>
                  <a:cubicBezTo>
                    <a:pt x="1688083" y="70738"/>
                    <a:pt x="1691819" y="78552"/>
                    <a:pt x="1694691" y="86752"/>
                  </a:cubicBezTo>
                  <a:cubicBezTo>
                    <a:pt x="1690926" y="90577"/>
                    <a:pt x="1687101" y="94565"/>
                    <a:pt x="1683380" y="98509"/>
                  </a:cubicBezTo>
                  <a:close/>
                  <a:moveTo>
                    <a:pt x="1679555" y="102587"/>
                  </a:moveTo>
                  <a:cubicBezTo>
                    <a:pt x="1674659" y="107826"/>
                    <a:pt x="1670060" y="112871"/>
                    <a:pt x="1666116" y="117232"/>
                  </a:cubicBezTo>
                  <a:cubicBezTo>
                    <a:pt x="1666652" y="108912"/>
                    <a:pt x="1668096" y="100816"/>
                    <a:pt x="1670328" y="93032"/>
                  </a:cubicBezTo>
                  <a:cubicBezTo>
                    <a:pt x="1673305" y="96069"/>
                    <a:pt x="1676400" y="99283"/>
                    <a:pt x="1679555" y="102587"/>
                  </a:cubicBezTo>
                  <a:close/>
                  <a:moveTo>
                    <a:pt x="1492910" y="117321"/>
                  </a:moveTo>
                  <a:cubicBezTo>
                    <a:pt x="1488906" y="112946"/>
                    <a:pt x="1484203" y="107856"/>
                    <a:pt x="1479218" y="102572"/>
                  </a:cubicBezTo>
                  <a:cubicBezTo>
                    <a:pt x="1482432" y="99179"/>
                    <a:pt x="1485588" y="95890"/>
                    <a:pt x="1488609" y="92780"/>
                  </a:cubicBezTo>
                  <a:cubicBezTo>
                    <a:pt x="1490901" y="100667"/>
                    <a:pt x="1492374" y="108868"/>
                    <a:pt x="1492910" y="117321"/>
                  </a:cubicBezTo>
                  <a:close/>
                  <a:moveTo>
                    <a:pt x="1475378" y="98509"/>
                  </a:moveTo>
                  <a:cubicBezTo>
                    <a:pt x="1471702" y="94655"/>
                    <a:pt x="1467937" y="90755"/>
                    <a:pt x="1464246" y="87020"/>
                  </a:cubicBezTo>
                  <a:cubicBezTo>
                    <a:pt x="1467133" y="78715"/>
                    <a:pt x="1470913" y="70813"/>
                    <a:pt x="1475512" y="63445"/>
                  </a:cubicBezTo>
                  <a:cubicBezTo>
                    <a:pt x="1480081" y="70738"/>
                    <a:pt x="1483816" y="78552"/>
                    <a:pt x="1486689" y="86752"/>
                  </a:cubicBezTo>
                  <a:cubicBezTo>
                    <a:pt x="1482938" y="90577"/>
                    <a:pt x="1479113" y="94565"/>
                    <a:pt x="1475378" y="98509"/>
                  </a:cubicBezTo>
                  <a:close/>
                  <a:moveTo>
                    <a:pt x="1471553" y="102587"/>
                  </a:moveTo>
                  <a:cubicBezTo>
                    <a:pt x="1466657" y="107826"/>
                    <a:pt x="1462058" y="112871"/>
                    <a:pt x="1458114" y="117232"/>
                  </a:cubicBezTo>
                  <a:cubicBezTo>
                    <a:pt x="1458650" y="108897"/>
                    <a:pt x="1460093" y="100816"/>
                    <a:pt x="1462326" y="93032"/>
                  </a:cubicBezTo>
                  <a:cubicBezTo>
                    <a:pt x="1465317" y="96069"/>
                    <a:pt x="1468398" y="99268"/>
                    <a:pt x="1471553" y="102587"/>
                  </a:cubicBezTo>
                  <a:close/>
                  <a:moveTo>
                    <a:pt x="1284923" y="117321"/>
                  </a:moveTo>
                  <a:cubicBezTo>
                    <a:pt x="1280919" y="112946"/>
                    <a:pt x="1276216" y="107856"/>
                    <a:pt x="1271230" y="102572"/>
                  </a:cubicBezTo>
                  <a:cubicBezTo>
                    <a:pt x="1274445" y="99179"/>
                    <a:pt x="1277600" y="95890"/>
                    <a:pt x="1280621" y="92780"/>
                  </a:cubicBezTo>
                  <a:cubicBezTo>
                    <a:pt x="1282913" y="100667"/>
                    <a:pt x="1284372" y="108868"/>
                    <a:pt x="1284923" y="117321"/>
                  </a:cubicBezTo>
                  <a:close/>
                  <a:moveTo>
                    <a:pt x="1267391" y="98509"/>
                  </a:moveTo>
                  <a:cubicBezTo>
                    <a:pt x="1263715" y="94655"/>
                    <a:pt x="1259949" y="90755"/>
                    <a:pt x="1256258" y="87020"/>
                  </a:cubicBezTo>
                  <a:cubicBezTo>
                    <a:pt x="1259146" y="78715"/>
                    <a:pt x="1262911" y="70813"/>
                    <a:pt x="1267525" y="63445"/>
                  </a:cubicBezTo>
                  <a:cubicBezTo>
                    <a:pt x="1272094" y="70738"/>
                    <a:pt x="1275829" y="78552"/>
                    <a:pt x="1278702" y="86752"/>
                  </a:cubicBezTo>
                  <a:cubicBezTo>
                    <a:pt x="1274936" y="90577"/>
                    <a:pt x="1271111" y="94565"/>
                    <a:pt x="1267391" y="98509"/>
                  </a:cubicBezTo>
                  <a:close/>
                  <a:moveTo>
                    <a:pt x="1263566" y="102587"/>
                  </a:moveTo>
                  <a:cubicBezTo>
                    <a:pt x="1258669" y="107826"/>
                    <a:pt x="1254070" y="112871"/>
                    <a:pt x="1250127" y="117232"/>
                  </a:cubicBezTo>
                  <a:cubicBezTo>
                    <a:pt x="1250662" y="108897"/>
                    <a:pt x="1252106" y="100816"/>
                    <a:pt x="1254338" y="93032"/>
                  </a:cubicBezTo>
                  <a:cubicBezTo>
                    <a:pt x="1257315" y="96069"/>
                    <a:pt x="1260411" y="99268"/>
                    <a:pt x="1263566" y="102587"/>
                  </a:cubicBezTo>
                  <a:close/>
                  <a:moveTo>
                    <a:pt x="1076920" y="117321"/>
                  </a:moveTo>
                  <a:cubicBezTo>
                    <a:pt x="1072917" y="112946"/>
                    <a:pt x="1068214" y="107856"/>
                    <a:pt x="1063228" y="102572"/>
                  </a:cubicBezTo>
                  <a:cubicBezTo>
                    <a:pt x="1066443" y="99179"/>
                    <a:pt x="1069598" y="95890"/>
                    <a:pt x="1072619" y="92780"/>
                  </a:cubicBezTo>
                  <a:cubicBezTo>
                    <a:pt x="1074911" y="100667"/>
                    <a:pt x="1076385" y="108868"/>
                    <a:pt x="1076920" y="117321"/>
                  </a:cubicBezTo>
                  <a:close/>
                  <a:moveTo>
                    <a:pt x="1059389" y="98509"/>
                  </a:moveTo>
                  <a:cubicBezTo>
                    <a:pt x="1055712" y="94655"/>
                    <a:pt x="1051947" y="90755"/>
                    <a:pt x="1048256" y="87020"/>
                  </a:cubicBezTo>
                  <a:cubicBezTo>
                    <a:pt x="1051143" y="78715"/>
                    <a:pt x="1054909" y="70813"/>
                    <a:pt x="1059522" y="63445"/>
                  </a:cubicBezTo>
                  <a:cubicBezTo>
                    <a:pt x="1064091" y="70738"/>
                    <a:pt x="1067827" y="78552"/>
                    <a:pt x="1070699" y="86752"/>
                  </a:cubicBezTo>
                  <a:cubicBezTo>
                    <a:pt x="1066949" y="90577"/>
                    <a:pt x="1063124" y="94565"/>
                    <a:pt x="1059389" y="98509"/>
                  </a:cubicBezTo>
                  <a:close/>
                  <a:moveTo>
                    <a:pt x="1055578" y="102587"/>
                  </a:moveTo>
                  <a:cubicBezTo>
                    <a:pt x="1050682" y="107826"/>
                    <a:pt x="1046083" y="112871"/>
                    <a:pt x="1042139" y="117232"/>
                  </a:cubicBezTo>
                  <a:cubicBezTo>
                    <a:pt x="1042675" y="108912"/>
                    <a:pt x="1044119" y="100816"/>
                    <a:pt x="1046351" y="93032"/>
                  </a:cubicBezTo>
                  <a:cubicBezTo>
                    <a:pt x="1049328" y="96069"/>
                    <a:pt x="1052408" y="99283"/>
                    <a:pt x="1055578" y="102587"/>
                  </a:cubicBezTo>
                  <a:close/>
                  <a:moveTo>
                    <a:pt x="868933" y="117321"/>
                  </a:moveTo>
                  <a:cubicBezTo>
                    <a:pt x="864930" y="112946"/>
                    <a:pt x="860227" y="107856"/>
                    <a:pt x="855241" y="102572"/>
                  </a:cubicBezTo>
                  <a:cubicBezTo>
                    <a:pt x="858456" y="99179"/>
                    <a:pt x="861611" y="95890"/>
                    <a:pt x="864632" y="92780"/>
                  </a:cubicBezTo>
                  <a:cubicBezTo>
                    <a:pt x="866924" y="100667"/>
                    <a:pt x="868382" y="108868"/>
                    <a:pt x="868933" y="117321"/>
                  </a:cubicBezTo>
                  <a:close/>
                  <a:moveTo>
                    <a:pt x="851401" y="98509"/>
                  </a:moveTo>
                  <a:cubicBezTo>
                    <a:pt x="847725" y="94655"/>
                    <a:pt x="843960" y="90755"/>
                    <a:pt x="840269" y="87020"/>
                  </a:cubicBezTo>
                  <a:cubicBezTo>
                    <a:pt x="843156" y="78715"/>
                    <a:pt x="846921" y="70813"/>
                    <a:pt x="851535" y="63445"/>
                  </a:cubicBezTo>
                  <a:cubicBezTo>
                    <a:pt x="856104" y="70738"/>
                    <a:pt x="859840" y="78552"/>
                    <a:pt x="862712" y="86752"/>
                  </a:cubicBezTo>
                  <a:cubicBezTo>
                    <a:pt x="858947" y="90577"/>
                    <a:pt x="855122" y="94565"/>
                    <a:pt x="851401" y="98509"/>
                  </a:cubicBezTo>
                  <a:close/>
                  <a:moveTo>
                    <a:pt x="847576" y="102587"/>
                  </a:moveTo>
                  <a:cubicBezTo>
                    <a:pt x="842680" y="107826"/>
                    <a:pt x="838081" y="112871"/>
                    <a:pt x="834137" y="117232"/>
                  </a:cubicBezTo>
                  <a:cubicBezTo>
                    <a:pt x="834673" y="108897"/>
                    <a:pt x="836117" y="100816"/>
                    <a:pt x="838349" y="93032"/>
                  </a:cubicBezTo>
                  <a:cubicBezTo>
                    <a:pt x="841325" y="96069"/>
                    <a:pt x="844421" y="99268"/>
                    <a:pt x="847576" y="102587"/>
                  </a:cubicBezTo>
                  <a:close/>
                  <a:moveTo>
                    <a:pt x="660931" y="117321"/>
                  </a:moveTo>
                  <a:cubicBezTo>
                    <a:pt x="656927" y="112946"/>
                    <a:pt x="652224" y="107856"/>
                    <a:pt x="647239" y="102572"/>
                  </a:cubicBezTo>
                  <a:cubicBezTo>
                    <a:pt x="650453" y="99179"/>
                    <a:pt x="653609" y="95890"/>
                    <a:pt x="656630" y="92780"/>
                  </a:cubicBezTo>
                  <a:cubicBezTo>
                    <a:pt x="658922" y="100667"/>
                    <a:pt x="660395" y="108868"/>
                    <a:pt x="660931" y="117321"/>
                  </a:cubicBezTo>
                  <a:close/>
                  <a:moveTo>
                    <a:pt x="643399" y="98509"/>
                  </a:moveTo>
                  <a:cubicBezTo>
                    <a:pt x="639723" y="94655"/>
                    <a:pt x="635957" y="90755"/>
                    <a:pt x="632267" y="87020"/>
                  </a:cubicBezTo>
                  <a:cubicBezTo>
                    <a:pt x="635154" y="78715"/>
                    <a:pt x="638934" y="70813"/>
                    <a:pt x="643533" y="63445"/>
                  </a:cubicBezTo>
                  <a:cubicBezTo>
                    <a:pt x="648102" y="70738"/>
                    <a:pt x="651838" y="78552"/>
                    <a:pt x="654710" y="86752"/>
                  </a:cubicBezTo>
                  <a:cubicBezTo>
                    <a:pt x="650959" y="90577"/>
                    <a:pt x="647134" y="94565"/>
                    <a:pt x="643399" y="98509"/>
                  </a:cubicBezTo>
                  <a:close/>
                  <a:moveTo>
                    <a:pt x="639589" y="102587"/>
                  </a:moveTo>
                  <a:cubicBezTo>
                    <a:pt x="634692" y="107826"/>
                    <a:pt x="630094" y="112871"/>
                    <a:pt x="626150" y="117232"/>
                  </a:cubicBezTo>
                  <a:cubicBezTo>
                    <a:pt x="626686" y="108897"/>
                    <a:pt x="628129" y="100816"/>
                    <a:pt x="630362" y="93032"/>
                  </a:cubicBezTo>
                  <a:cubicBezTo>
                    <a:pt x="633338" y="96069"/>
                    <a:pt x="636419" y="99268"/>
                    <a:pt x="639589" y="102587"/>
                  </a:cubicBezTo>
                  <a:close/>
                  <a:moveTo>
                    <a:pt x="452944" y="117321"/>
                  </a:moveTo>
                  <a:cubicBezTo>
                    <a:pt x="448940" y="112946"/>
                    <a:pt x="444237" y="107856"/>
                    <a:pt x="439251" y="102572"/>
                  </a:cubicBezTo>
                  <a:cubicBezTo>
                    <a:pt x="442466" y="99179"/>
                    <a:pt x="445621" y="95890"/>
                    <a:pt x="448642" y="92780"/>
                  </a:cubicBezTo>
                  <a:cubicBezTo>
                    <a:pt x="450934" y="100667"/>
                    <a:pt x="452393" y="108868"/>
                    <a:pt x="452944" y="117321"/>
                  </a:cubicBezTo>
                  <a:close/>
                  <a:moveTo>
                    <a:pt x="435412" y="98509"/>
                  </a:moveTo>
                  <a:cubicBezTo>
                    <a:pt x="431736" y="94655"/>
                    <a:pt x="427970" y="90755"/>
                    <a:pt x="424279" y="87020"/>
                  </a:cubicBezTo>
                  <a:cubicBezTo>
                    <a:pt x="427167" y="78715"/>
                    <a:pt x="430932" y="70813"/>
                    <a:pt x="435546" y="63445"/>
                  </a:cubicBezTo>
                  <a:cubicBezTo>
                    <a:pt x="440115" y="70738"/>
                    <a:pt x="443850" y="78552"/>
                    <a:pt x="446723" y="86752"/>
                  </a:cubicBezTo>
                  <a:cubicBezTo>
                    <a:pt x="442957" y="90577"/>
                    <a:pt x="439132" y="94565"/>
                    <a:pt x="435412" y="98509"/>
                  </a:cubicBezTo>
                  <a:close/>
                  <a:moveTo>
                    <a:pt x="431587" y="102587"/>
                  </a:moveTo>
                  <a:cubicBezTo>
                    <a:pt x="426690" y="107826"/>
                    <a:pt x="422092" y="112871"/>
                    <a:pt x="418148" y="117232"/>
                  </a:cubicBezTo>
                  <a:cubicBezTo>
                    <a:pt x="418683" y="108912"/>
                    <a:pt x="420127" y="100816"/>
                    <a:pt x="422359" y="93047"/>
                  </a:cubicBezTo>
                  <a:cubicBezTo>
                    <a:pt x="425336" y="96084"/>
                    <a:pt x="428432" y="99283"/>
                    <a:pt x="431587" y="102587"/>
                  </a:cubicBezTo>
                  <a:close/>
                  <a:moveTo>
                    <a:pt x="243141" y="118080"/>
                  </a:moveTo>
                  <a:cubicBezTo>
                    <a:pt x="239107" y="113541"/>
                    <a:pt x="234717" y="108659"/>
                    <a:pt x="230178" y="103703"/>
                  </a:cubicBezTo>
                  <a:cubicBezTo>
                    <a:pt x="233243" y="100459"/>
                    <a:pt x="236250" y="97319"/>
                    <a:pt x="239152" y="94312"/>
                  </a:cubicBezTo>
                  <a:cubicBezTo>
                    <a:pt x="241265" y="101962"/>
                    <a:pt x="242620" y="109910"/>
                    <a:pt x="243141" y="118080"/>
                  </a:cubicBezTo>
                  <a:close/>
                  <a:moveTo>
                    <a:pt x="226397" y="99596"/>
                  </a:moveTo>
                  <a:cubicBezTo>
                    <a:pt x="222855" y="95771"/>
                    <a:pt x="219298" y="91976"/>
                    <a:pt x="215816" y="88345"/>
                  </a:cubicBezTo>
                  <a:cubicBezTo>
                    <a:pt x="218554" y="80144"/>
                    <a:pt x="222186" y="72331"/>
                    <a:pt x="226621" y="65023"/>
                  </a:cubicBezTo>
                  <a:cubicBezTo>
                    <a:pt x="230981" y="72286"/>
                    <a:pt x="234568" y="80055"/>
                    <a:pt x="237292" y="88225"/>
                  </a:cubicBezTo>
                  <a:cubicBezTo>
                    <a:pt x="233645" y="91946"/>
                    <a:pt x="229969" y="95800"/>
                    <a:pt x="226397" y="99596"/>
                  </a:cubicBezTo>
                  <a:close/>
                  <a:moveTo>
                    <a:pt x="222558" y="103688"/>
                  </a:moveTo>
                  <a:cubicBezTo>
                    <a:pt x="218048" y="108525"/>
                    <a:pt x="213807" y="113184"/>
                    <a:pt x="210160" y="117232"/>
                  </a:cubicBezTo>
                  <a:cubicBezTo>
                    <a:pt x="210666" y="109433"/>
                    <a:pt x="211946" y="101828"/>
                    <a:pt x="213940" y="94506"/>
                  </a:cubicBezTo>
                  <a:cubicBezTo>
                    <a:pt x="216724" y="97438"/>
                    <a:pt x="219611" y="100519"/>
                    <a:pt x="222558" y="103688"/>
                  </a:cubicBezTo>
                  <a:close/>
                  <a:moveTo>
                    <a:pt x="94908" y="181243"/>
                  </a:moveTo>
                  <a:cubicBezTo>
                    <a:pt x="103897" y="186154"/>
                    <a:pt x="114211" y="188952"/>
                    <a:pt x="125165" y="188952"/>
                  </a:cubicBezTo>
                  <a:cubicBezTo>
                    <a:pt x="136118" y="188952"/>
                    <a:pt x="146432" y="186154"/>
                    <a:pt x="155421" y="181243"/>
                  </a:cubicBezTo>
                  <a:cubicBezTo>
                    <a:pt x="163190" y="185484"/>
                    <a:pt x="171941" y="188134"/>
                    <a:pt x="181243" y="188789"/>
                  </a:cubicBezTo>
                  <a:cubicBezTo>
                    <a:pt x="177879" y="193239"/>
                    <a:pt x="169887" y="201468"/>
                    <a:pt x="159663" y="211291"/>
                  </a:cubicBezTo>
                  <a:cubicBezTo>
                    <a:pt x="148932" y="208092"/>
                    <a:pt x="137607" y="206320"/>
                    <a:pt x="125894" y="206216"/>
                  </a:cubicBezTo>
                  <a:lnTo>
                    <a:pt x="124807" y="205249"/>
                  </a:lnTo>
                  <a:lnTo>
                    <a:pt x="123736" y="206216"/>
                  </a:lnTo>
                  <a:cubicBezTo>
                    <a:pt x="112127" y="206320"/>
                    <a:pt x="100891" y="208062"/>
                    <a:pt x="90235" y="211217"/>
                  </a:cubicBezTo>
                  <a:cubicBezTo>
                    <a:pt x="80040" y="201439"/>
                    <a:pt x="72122" y="193239"/>
                    <a:pt x="68922" y="188804"/>
                  </a:cubicBezTo>
                  <a:cubicBezTo>
                    <a:pt x="78284" y="188178"/>
                    <a:pt x="87094" y="185514"/>
                    <a:pt x="94908" y="181243"/>
                  </a:cubicBezTo>
                  <a:close/>
                  <a:moveTo>
                    <a:pt x="117291" y="211991"/>
                  </a:moveTo>
                  <a:cubicBezTo>
                    <a:pt x="113094" y="215786"/>
                    <a:pt x="108585" y="219894"/>
                    <a:pt x="104016" y="224120"/>
                  </a:cubicBezTo>
                  <a:cubicBezTo>
                    <a:pt x="100861" y="221233"/>
                    <a:pt x="97795" y="218375"/>
                    <a:pt x="94878" y="215622"/>
                  </a:cubicBezTo>
                  <a:cubicBezTo>
                    <a:pt x="102096" y="213702"/>
                    <a:pt x="109597" y="212482"/>
                    <a:pt x="117291" y="211991"/>
                  </a:cubicBezTo>
                  <a:close/>
                  <a:moveTo>
                    <a:pt x="99923" y="227945"/>
                  </a:moveTo>
                  <a:cubicBezTo>
                    <a:pt x="96247" y="231383"/>
                    <a:pt x="92571" y="234866"/>
                    <a:pt x="89044" y="238289"/>
                  </a:cubicBezTo>
                  <a:cubicBezTo>
                    <a:pt x="80843" y="235655"/>
                    <a:pt x="73045" y="232142"/>
                    <a:pt x="65737" y="227871"/>
                  </a:cubicBezTo>
                  <a:cubicBezTo>
                    <a:pt x="72956" y="223629"/>
                    <a:pt x="80635" y="220132"/>
                    <a:pt x="88702" y="217497"/>
                  </a:cubicBezTo>
                  <a:cubicBezTo>
                    <a:pt x="92363" y="220965"/>
                    <a:pt x="96158" y="224507"/>
                    <a:pt x="99923" y="227945"/>
                  </a:cubicBezTo>
                  <a:close/>
                  <a:moveTo>
                    <a:pt x="104061" y="231710"/>
                  </a:moveTo>
                  <a:cubicBezTo>
                    <a:pt x="108853" y="236042"/>
                    <a:pt x="113452" y="240134"/>
                    <a:pt x="117470" y="243661"/>
                  </a:cubicBezTo>
                  <a:cubicBezTo>
                    <a:pt x="109850" y="243170"/>
                    <a:pt x="102409" y="241965"/>
                    <a:pt x="95235" y="240090"/>
                  </a:cubicBezTo>
                  <a:cubicBezTo>
                    <a:pt x="98063" y="237366"/>
                    <a:pt x="101025" y="234568"/>
                    <a:pt x="104061" y="231710"/>
                  </a:cubicBezTo>
                  <a:close/>
                  <a:moveTo>
                    <a:pt x="124093" y="249451"/>
                  </a:moveTo>
                  <a:lnTo>
                    <a:pt x="125165" y="250388"/>
                  </a:lnTo>
                  <a:lnTo>
                    <a:pt x="126221" y="249451"/>
                  </a:lnTo>
                  <a:cubicBezTo>
                    <a:pt x="137726" y="249347"/>
                    <a:pt x="148843" y="247665"/>
                    <a:pt x="159395" y="244629"/>
                  </a:cubicBezTo>
                  <a:cubicBezTo>
                    <a:pt x="169813" y="254749"/>
                    <a:pt x="177879" y="263232"/>
                    <a:pt x="181079" y="267771"/>
                  </a:cubicBezTo>
                  <a:cubicBezTo>
                    <a:pt x="171703" y="268397"/>
                    <a:pt x="162878" y="271105"/>
                    <a:pt x="155049" y="275436"/>
                  </a:cubicBezTo>
                  <a:cubicBezTo>
                    <a:pt x="146060" y="270450"/>
                    <a:pt x="135746" y="267608"/>
                    <a:pt x="124792" y="267608"/>
                  </a:cubicBezTo>
                  <a:cubicBezTo>
                    <a:pt x="113839" y="267608"/>
                    <a:pt x="103525" y="270450"/>
                    <a:pt x="94536" y="275436"/>
                  </a:cubicBezTo>
                  <a:cubicBezTo>
                    <a:pt x="86752" y="271120"/>
                    <a:pt x="77986" y="268427"/>
                    <a:pt x="68669" y="267786"/>
                  </a:cubicBezTo>
                  <a:cubicBezTo>
                    <a:pt x="72033" y="263247"/>
                    <a:pt x="80204" y="254719"/>
                    <a:pt x="90621" y="244554"/>
                  </a:cubicBezTo>
                  <a:cubicBezTo>
                    <a:pt x="101278" y="247635"/>
                    <a:pt x="112499" y="249347"/>
                    <a:pt x="124093" y="249451"/>
                  </a:cubicBezTo>
                  <a:close/>
                  <a:moveTo>
                    <a:pt x="117649" y="418639"/>
                  </a:moveTo>
                  <a:cubicBezTo>
                    <a:pt x="113199" y="422657"/>
                    <a:pt x="108392" y="427047"/>
                    <a:pt x="103525" y="431557"/>
                  </a:cubicBezTo>
                  <a:cubicBezTo>
                    <a:pt x="100251" y="428506"/>
                    <a:pt x="97081" y="425514"/>
                    <a:pt x="94059" y="422612"/>
                  </a:cubicBezTo>
                  <a:cubicBezTo>
                    <a:pt x="101635" y="420514"/>
                    <a:pt x="109523" y="419159"/>
                    <a:pt x="117649" y="418639"/>
                  </a:cubicBezTo>
                  <a:close/>
                  <a:moveTo>
                    <a:pt x="99417" y="435367"/>
                  </a:moveTo>
                  <a:cubicBezTo>
                    <a:pt x="95652" y="438894"/>
                    <a:pt x="91916" y="442451"/>
                    <a:pt x="88315" y="445934"/>
                  </a:cubicBezTo>
                  <a:cubicBezTo>
                    <a:pt x="80070" y="443210"/>
                    <a:pt x="72211" y="439593"/>
                    <a:pt x="64859" y="435188"/>
                  </a:cubicBezTo>
                  <a:cubicBezTo>
                    <a:pt x="72077" y="430828"/>
                    <a:pt x="79802" y="427226"/>
                    <a:pt x="87913" y="424488"/>
                  </a:cubicBezTo>
                  <a:cubicBezTo>
                    <a:pt x="91693" y="428134"/>
                    <a:pt x="95577" y="431795"/>
                    <a:pt x="99417" y="435367"/>
                  </a:cubicBezTo>
                  <a:close/>
                  <a:moveTo>
                    <a:pt x="103540" y="439177"/>
                  </a:moveTo>
                  <a:cubicBezTo>
                    <a:pt x="108421" y="443672"/>
                    <a:pt x="113124" y="447898"/>
                    <a:pt x="117202" y="451544"/>
                  </a:cubicBezTo>
                  <a:cubicBezTo>
                    <a:pt x="109404" y="451039"/>
                    <a:pt x="101798" y="449773"/>
                    <a:pt x="94476" y="447794"/>
                  </a:cubicBezTo>
                  <a:cubicBezTo>
                    <a:pt x="97378" y="445011"/>
                    <a:pt x="100414" y="442124"/>
                    <a:pt x="103540" y="439177"/>
                  </a:cubicBezTo>
                  <a:close/>
                  <a:moveTo>
                    <a:pt x="117649" y="623932"/>
                  </a:moveTo>
                  <a:cubicBezTo>
                    <a:pt x="113020" y="628099"/>
                    <a:pt x="108019" y="632669"/>
                    <a:pt x="102974" y="637356"/>
                  </a:cubicBezTo>
                  <a:cubicBezTo>
                    <a:pt x="99596" y="634201"/>
                    <a:pt x="96337" y="631106"/>
                    <a:pt x="93241" y="628144"/>
                  </a:cubicBezTo>
                  <a:cubicBezTo>
                    <a:pt x="101069" y="625912"/>
                    <a:pt x="109240" y="624468"/>
                    <a:pt x="117649" y="623932"/>
                  </a:cubicBezTo>
                  <a:close/>
                  <a:moveTo>
                    <a:pt x="98867" y="641181"/>
                  </a:moveTo>
                  <a:cubicBezTo>
                    <a:pt x="94952" y="644843"/>
                    <a:pt x="91083" y="648548"/>
                    <a:pt x="87392" y="652150"/>
                  </a:cubicBezTo>
                  <a:cubicBezTo>
                    <a:pt x="79117" y="649307"/>
                    <a:pt x="71244" y="645602"/>
                    <a:pt x="63892" y="641062"/>
                  </a:cubicBezTo>
                  <a:cubicBezTo>
                    <a:pt x="71170" y="636568"/>
                    <a:pt x="78968" y="632892"/>
                    <a:pt x="87154" y="630064"/>
                  </a:cubicBezTo>
                  <a:cubicBezTo>
                    <a:pt x="90979" y="633755"/>
                    <a:pt x="94938" y="637520"/>
                    <a:pt x="98867" y="641181"/>
                  </a:cubicBezTo>
                  <a:close/>
                  <a:moveTo>
                    <a:pt x="102989" y="644991"/>
                  </a:moveTo>
                  <a:cubicBezTo>
                    <a:pt x="108198" y="649784"/>
                    <a:pt x="113214" y="654308"/>
                    <a:pt x="117559" y="658178"/>
                  </a:cubicBezTo>
                  <a:cubicBezTo>
                    <a:pt x="109270" y="657642"/>
                    <a:pt x="101233" y="656228"/>
                    <a:pt x="93494" y="654040"/>
                  </a:cubicBezTo>
                  <a:cubicBezTo>
                    <a:pt x="96515" y="651138"/>
                    <a:pt x="99700" y="648102"/>
                    <a:pt x="102989" y="644991"/>
                  </a:cubicBezTo>
                  <a:close/>
                  <a:moveTo>
                    <a:pt x="117649" y="829240"/>
                  </a:moveTo>
                  <a:cubicBezTo>
                    <a:pt x="113020" y="833408"/>
                    <a:pt x="108019" y="837977"/>
                    <a:pt x="102974" y="842665"/>
                  </a:cubicBezTo>
                  <a:cubicBezTo>
                    <a:pt x="99596" y="839510"/>
                    <a:pt x="96337" y="836429"/>
                    <a:pt x="93241" y="833452"/>
                  </a:cubicBezTo>
                  <a:cubicBezTo>
                    <a:pt x="101069" y="831205"/>
                    <a:pt x="109240" y="829776"/>
                    <a:pt x="117649" y="829240"/>
                  </a:cubicBezTo>
                  <a:close/>
                  <a:moveTo>
                    <a:pt x="98867" y="846475"/>
                  </a:moveTo>
                  <a:cubicBezTo>
                    <a:pt x="94952" y="850136"/>
                    <a:pt x="91083" y="853842"/>
                    <a:pt x="87392" y="857443"/>
                  </a:cubicBezTo>
                  <a:cubicBezTo>
                    <a:pt x="79117" y="854601"/>
                    <a:pt x="71244" y="850895"/>
                    <a:pt x="63892" y="846356"/>
                  </a:cubicBezTo>
                  <a:cubicBezTo>
                    <a:pt x="71170" y="841861"/>
                    <a:pt x="78968" y="838185"/>
                    <a:pt x="87154" y="835357"/>
                  </a:cubicBezTo>
                  <a:cubicBezTo>
                    <a:pt x="90979" y="839063"/>
                    <a:pt x="94938" y="842814"/>
                    <a:pt x="98867" y="846475"/>
                  </a:cubicBezTo>
                  <a:close/>
                  <a:moveTo>
                    <a:pt x="102989" y="850300"/>
                  </a:moveTo>
                  <a:cubicBezTo>
                    <a:pt x="108198" y="855092"/>
                    <a:pt x="113214" y="859617"/>
                    <a:pt x="117559" y="863486"/>
                  </a:cubicBezTo>
                  <a:cubicBezTo>
                    <a:pt x="109270" y="862950"/>
                    <a:pt x="101233" y="861536"/>
                    <a:pt x="93494" y="859348"/>
                  </a:cubicBezTo>
                  <a:cubicBezTo>
                    <a:pt x="96515" y="856431"/>
                    <a:pt x="99700" y="853395"/>
                    <a:pt x="102989" y="850300"/>
                  </a:cubicBezTo>
                  <a:close/>
                  <a:moveTo>
                    <a:pt x="117649" y="1034534"/>
                  </a:moveTo>
                  <a:cubicBezTo>
                    <a:pt x="113020" y="1038701"/>
                    <a:pt x="108019" y="1043270"/>
                    <a:pt x="102974" y="1047958"/>
                  </a:cubicBezTo>
                  <a:cubicBezTo>
                    <a:pt x="99596" y="1044803"/>
                    <a:pt x="96337" y="1041708"/>
                    <a:pt x="93241" y="1038746"/>
                  </a:cubicBezTo>
                  <a:cubicBezTo>
                    <a:pt x="101069" y="1036513"/>
                    <a:pt x="109240" y="1035070"/>
                    <a:pt x="117649" y="1034534"/>
                  </a:cubicBezTo>
                  <a:close/>
                  <a:moveTo>
                    <a:pt x="98867" y="1051783"/>
                  </a:moveTo>
                  <a:cubicBezTo>
                    <a:pt x="94952" y="1055444"/>
                    <a:pt x="91083" y="1059150"/>
                    <a:pt x="87392" y="1062752"/>
                  </a:cubicBezTo>
                  <a:cubicBezTo>
                    <a:pt x="79117" y="1059909"/>
                    <a:pt x="71244" y="1056203"/>
                    <a:pt x="63892" y="1051664"/>
                  </a:cubicBezTo>
                  <a:cubicBezTo>
                    <a:pt x="71170" y="1047170"/>
                    <a:pt x="78968" y="1043493"/>
                    <a:pt x="87154" y="1040666"/>
                  </a:cubicBezTo>
                  <a:cubicBezTo>
                    <a:pt x="90979" y="1044357"/>
                    <a:pt x="94938" y="1048107"/>
                    <a:pt x="98867" y="1051783"/>
                  </a:cubicBezTo>
                  <a:close/>
                  <a:moveTo>
                    <a:pt x="102989" y="1055593"/>
                  </a:moveTo>
                  <a:cubicBezTo>
                    <a:pt x="108198" y="1060386"/>
                    <a:pt x="113214" y="1064910"/>
                    <a:pt x="117559" y="1068779"/>
                  </a:cubicBezTo>
                  <a:cubicBezTo>
                    <a:pt x="109270" y="1068244"/>
                    <a:pt x="101233" y="1066830"/>
                    <a:pt x="93494" y="1064642"/>
                  </a:cubicBezTo>
                  <a:cubicBezTo>
                    <a:pt x="96515" y="1061725"/>
                    <a:pt x="99700" y="1058689"/>
                    <a:pt x="102989" y="1055593"/>
                  </a:cubicBezTo>
                  <a:close/>
                  <a:moveTo>
                    <a:pt x="117649" y="1239828"/>
                  </a:moveTo>
                  <a:cubicBezTo>
                    <a:pt x="113020" y="1243995"/>
                    <a:pt x="108019" y="1248564"/>
                    <a:pt x="102974" y="1253252"/>
                  </a:cubicBezTo>
                  <a:cubicBezTo>
                    <a:pt x="99596" y="1250097"/>
                    <a:pt x="96337" y="1247001"/>
                    <a:pt x="93241" y="1244039"/>
                  </a:cubicBezTo>
                  <a:cubicBezTo>
                    <a:pt x="101069" y="1241807"/>
                    <a:pt x="109240" y="1240363"/>
                    <a:pt x="117649" y="1239828"/>
                  </a:cubicBezTo>
                  <a:close/>
                  <a:moveTo>
                    <a:pt x="98867" y="1257077"/>
                  </a:moveTo>
                  <a:cubicBezTo>
                    <a:pt x="94952" y="1260738"/>
                    <a:pt x="91083" y="1264444"/>
                    <a:pt x="87392" y="1268045"/>
                  </a:cubicBezTo>
                  <a:cubicBezTo>
                    <a:pt x="79117" y="1265203"/>
                    <a:pt x="71244" y="1261497"/>
                    <a:pt x="63892" y="1256958"/>
                  </a:cubicBezTo>
                  <a:cubicBezTo>
                    <a:pt x="71170" y="1252463"/>
                    <a:pt x="78968" y="1248787"/>
                    <a:pt x="87154" y="1245959"/>
                  </a:cubicBezTo>
                  <a:cubicBezTo>
                    <a:pt x="90979" y="1249650"/>
                    <a:pt x="94938" y="1253416"/>
                    <a:pt x="98867" y="1257077"/>
                  </a:cubicBezTo>
                  <a:close/>
                  <a:moveTo>
                    <a:pt x="102989" y="1260887"/>
                  </a:moveTo>
                  <a:cubicBezTo>
                    <a:pt x="108198" y="1265679"/>
                    <a:pt x="113214" y="1270218"/>
                    <a:pt x="117559" y="1274073"/>
                  </a:cubicBezTo>
                  <a:cubicBezTo>
                    <a:pt x="109270" y="1273537"/>
                    <a:pt x="101233" y="1272123"/>
                    <a:pt x="93494" y="1269936"/>
                  </a:cubicBezTo>
                  <a:cubicBezTo>
                    <a:pt x="96515" y="1267019"/>
                    <a:pt x="99700" y="1263983"/>
                    <a:pt x="102989" y="1260887"/>
                  </a:cubicBezTo>
                  <a:close/>
                  <a:moveTo>
                    <a:pt x="117649" y="1445121"/>
                  </a:moveTo>
                  <a:cubicBezTo>
                    <a:pt x="113020" y="1449288"/>
                    <a:pt x="108019" y="1453857"/>
                    <a:pt x="102974" y="1458545"/>
                  </a:cubicBezTo>
                  <a:cubicBezTo>
                    <a:pt x="99596" y="1455390"/>
                    <a:pt x="96337" y="1452310"/>
                    <a:pt x="93241" y="1449333"/>
                  </a:cubicBezTo>
                  <a:cubicBezTo>
                    <a:pt x="101069" y="1447101"/>
                    <a:pt x="109240" y="1445672"/>
                    <a:pt x="117649" y="1445121"/>
                  </a:cubicBezTo>
                  <a:close/>
                  <a:moveTo>
                    <a:pt x="98867" y="1462370"/>
                  </a:moveTo>
                  <a:cubicBezTo>
                    <a:pt x="94952" y="1466032"/>
                    <a:pt x="91083" y="1469737"/>
                    <a:pt x="87392" y="1473339"/>
                  </a:cubicBezTo>
                  <a:cubicBezTo>
                    <a:pt x="79117" y="1470496"/>
                    <a:pt x="71244" y="1466791"/>
                    <a:pt x="63892" y="1462251"/>
                  </a:cubicBezTo>
                  <a:cubicBezTo>
                    <a:pt x="71170" y="1457757"/>
                    <a:pt x="78968" y="1454081"/>
                    <a:pt x="87154" y="1451253"/>
                  </a:cubicBezTo>
                  <a:cubicBezTo>
                    <a:pt x="90979" y="1454959"/>
                    <a:pt x="94938" y="1458709"/>
                    <a:pt x="98867" y="1462370"/>
                  </a:cubicBezTo>
                  <a:close/>
                  <a:moveTo>
                    <a:pt x="102989" y="1466180"/>
                  </a:moveTo>
                  <a:cubicBezTo>
                    <a:pt x="108198" y="1470972"/>
                    <a:pt x="113214" y="1475497"/>
                    <a:pt x="117559" y="1479367"/>
                  </a:cubicBezTo>
                  <a:cubicBezTo>
                    <a:pt x="109270" y="1478831"/>
                    <a:pt x="101233" y="1477417"/>
                    <a:pt x="93494" y="1475229"/>
                  </a:cubicBezTo>
                  <a:cubicBezTo>
                    <a:pt x="96515" y="1472327"/>
                    <a:pt x="99700" y="1469291"/>
                    <a:pt x="102989" y="1466180"/>
                  </a:cubicBezTo>
                  <a:close/>
                  <a:moveTo>
                    <a:pt x="117649" y="1650429"/>
                  </a:moveTo>
                  <a:cubicBezTo>
                    <a:pt x="113020" y="1654597"/>
                    <a:pt x="108019" y="1659166"/>
                    <a:pt x="102974" y="1663854"/>
                  </a:cubicBezTo>
                  <a:cubicBezTo>
                    <a:pt x="99596" y="1660699"/>
                    <a:pt x="96337" y="1657603"/>
                    <a:pt x="93241" y="1654641"/>
                  </a:cubicBezTo>
                  <a:cubicBezTo>
                    <a:pt x="101069" y="1652394"/>
                    <a:pt x="109240" y="1650965"/>
                    <a:pt x="117649" y="1650429"/>
                  </a:cubicBezTo>
                  <a:close/>
                  <a:moveTo>
                    <a:pt x="98867" y="1667664"/>
                  </a:moveTo>
                  <a:cubicBezTo>
                    <a:pt x="94952" y="1671325"/>
                    <a:pt x="91083" y="1675031"/>
                    <a:pt x="87392" y="1678632"/>
                  </a:cubicBezTo>
                  <a:cubicBezTo>
                    <a:pt x="79117" y="1675790"/>
                    <a:pt x="71244" y="1672084"/>
                    <a:pt x="63892" y="1667545"/>
                  </a:cubicBezTo>
                  <a:cubicBezTo>
                    <a:pt x="71170" y="1663050"/>
                    <a:pt x="78968" y="1659374"/>
                    <a:pt x="87154" y="1656546"/>
                  </a:cubicBezTo>
                  <a:cubicBezTo>
                    <a:pt x="90979" y="1660252"/>
                    <a:pt x="94938" y="1664003"/>
                    <a:pt x="98867" y="1667664"/>
                  </a:cubicBezTo>
                  <a:close/>
                  <a:moveTo>
                    <a:pt x="102989" y="1671489"/>
                  </a:moveTo>
                  <a:cubicBezTo>
                    <a:pt x="108198" y="1676281"/>
                    <a:pt x="113214" y="1680806"/>
                    <a:pt x="117559" y="1684675"/>
                  </a:cubicBezTo>
                  <a:cubicBezTo>
                    <a:pt x="109270" y="1684139"/>
                    <a:pt x="101233" y="1682725"/>
                    <a:pt x="93494" y="1680537"/>
                  </a:cubicBezTo>
                  <a:cubicBezTo>
                    <a:pt x="96515" y="1677620"/>
                    <a:pt x="99700" y="1674584"/>
                    <a:pt x="102989" y="1671489"/>
                  </a:cubicBezTo>
                  <a:close/>
                  <a:moveTo>
                    <a:pt x="117649" y="1855723"/>
                  </a:moveTo>
                  <a:cubicBezTo>
                    <a:pt x="113020" y="1859890"/>
                    <a:pt x="108019" y="1864459"/>
                    <a:pt x="102974" y="1869147"/>
                  </a:cubicBezTo>
                  <a:cubicBezTo>
                    <a:pt x="99596" y="1865992"/>
                    <a:pt x="96337" y="1862911"/>
                    <a:pt x="93241" y="1859935"/>
                  </a:cubicBezTo>
                  <a:cubicBezTo>
                    <a:pt x="101069" y="1857702"/>
                    <a:pt x="109240" y="1856259"/>
                    <a:pt x="117649" y="1855723"/>
                  </a:cubicBezTo>
                  <a:close/>
                  <a:moveTo>
                    <a:pt x="98867" y="1872972"/>
                  </a:moveTo>
                  <a:cubicBezTo>
                    <a:pt x="94952" y="1876633"/>
                    <a:pt x="91083" y="1880339"/>
                    <a:pt x="87392" y="1883941"/>
                  </a:cubicBezTo>
                  <a:cubicBezTo>
                    <a:pt x="79117" y="1881098"/>
                    <a:pt x="71244" y="1877392"/>
                    <a:pt x="63892" y="1872853"/>
                  </a:cubicBezTo>
                  <a:cubicBezTo>
                    <a:pt x="71170" y="1868358"/>
                    <a:pt x="78968" y="1864682"/>
                    <a:pt x="87154" y="1861855"/>
                  </a:cubicBezTo>
                  <a:cubicBezTo>
                    <a:pt x="90979" y="1865546"/>
                    <a:pt x="94938" y="1869311"/>
                    <a:pt x="98867" y="1872972"/>
                  </a:cubicBezTo>
                  <a:close/>
                  <a:moveTo>
                    <a:pt x="102989" y="1876782"/>
                  </a:moveTo>
                  <a:cubicBezTo>
                    <a:pt x="108198" y="1881575"/>
                    <a:pt x="113214" y="1886099"/>
                    <a:pt x="117559" y="1889968"/>
                  </a:cubicBezTo>
                  <a:cubicBezTo>
                    <a:pt x="109270" y="1889433"/>
                    <a:pt x="101233" y="1888019"/>
                    <a:pt x="93494" y="1885831"/>
                  </a:cubicBezTo>
                  <a:cubicBezTo>
                    <a:pt x="96515" y="1882914"/>
                    <a:pt x="99700" y="1879878"/>
                    <a:pt x="102989" y="1876782"/>
                  </a:cubicBezTo>
                  <a:close/>
                  <a:moveTo>
                    <a:pt x="117649" y="2061017"/>
                  </a:moveTo>
                  <a:cubicBezTo>
                    <a:pt x="113020" y="2065184"/>
                    <a:pt x="108019" y="2069753"/>
                    <a:pt x="102974" y="2074441"/>
                  </a:cubicBezTo>
                  <a:cubicBezTo>
                    <a:pt x="99596" y="2071286"/>
                    <a:pt x="96337" y="2068205"/>
                    <a:pt x="93241" y="2065228"/>
                  </a:cubicBezTo>
                  <a:cubicBezTo>
                    <a:pt x="101069" y="2062996"/>
                    <a:pt x="109240" y="2061552"/>
                    <a:pt x="117649" y="2061017"/>
                  </a:cubicBezTo>
                  <a:close/>
                  <a:moveTo>
                    <a:pt x="98867" y="2078266"/>
                  </a:moveTo>
                  <a:cubicBezTo>
                    <a:pt x="94952" y="2081927"/>
                    <a:pt x="91083" y="2085633"/>
                    <a:pt x="87392" y="2089234"/>
                  </a:cubicBezTo>
                  <a:cubicBezTo>
                    <a:pt x="79117" y="2086392"/>
                    <a:pt x="71244" y="2082686"/>
                    <a:pt x="63892" y="2078147"/>
                  </a:cubicBezTo>
                  <a:cubicBezTo>
                    <a:pt x="71170" y="2073652"/>
                    <a:pt x="78968" y="2069976"/>
                    <a:pt x="87169" y="2067133"/>
                  </a:cubicBezTo>
                  <a:cubicBezTo>
                    <a:pt x="90979" y="2070839"/>
                    <a:pt x="94938" y="2074605"/>
                    <a:pt x="98867" y="2078266"/>
                  </a:cubicBezTo>
                  <a:close/>
                  <a:moveTo>
                    <a:pt x="102989" y="2082076"/>
                  </a:moveTo>
                  <a:cubicBezTo>
                    <a:pt x="108198" y="2086868"/>
                    <a:pt x="113214" y="2091407"/>
                    <a:pt x="117559" y="2095262"/>
                  </a:cubicBezTo>
                  <a:cubicBezTo>
                    <a:pt x="109270" y="2094726"/>
                    <a:pt x="101233" y="2093312"/>
                    <a:pt x="93494" y="2091125"/>
                  </a:cubicBezTo>
                  <a:cubicBezTo>
                    <a:pt x="96515" y="2088223"/>
                    <a:pt x="99700" y="2085186"/>
                    <a:pt x="102989" y="2082076"/>
                  </a:cubicBezTo>
                  <a:close/>
                  <a:moveTo>
                    <a:pt x="117649" y="2266310"/>
                  </a:moveTo>
                  <a:cubicBezTo>
                    <a:pt x="113020" y="2270477"/>
                    <a:pt x="108019" y="2275046"/>
                    <a:pt x="102974" y="2279735"/>
                  </a:cubicBezTo>
                  <a:cubicBezTo>
                    <a:pt x="99596" y="2276579"/>
                    <a:pt x="96337" y="2273499"/>
                    <a:pt x="93241" y="2270522"/>
                  </a:cubicBezTo>
                  <a:cubicBezTo>
                    <a:pt x="101069" y="2268290"/>
                    <a:pt x="109240" y="2266861"/>
                    <a:pt x="117649" y="2266310"/>
                  </a:cubicBezTo>
                  <a:close/>
                  <a:moveTo>
                    <a:pt x="98867" y="2283560"/>
                  </a:moveTo>
                  <a:cubicBezTo>
                    <a:pt x="94952" y="2287221"/>
                    <a:pt x="91083" y="2290926"/>
                    <a:pt x="87392" y="2294528"/>
                  </a:cubicBezTo>
                  <a:cubicBezTo>
                    <a:pt x="79117" y="2291685"/>
                    <a:pt x="71244" y="2287980"/>
                    <a:pt x="63892" y="2283440"/>
                  </a:cubicBezTo>
                  <a:cubicBezTo>
                    <a:pt x="71170" y="2278946"/>
                    <a:pt x="78968" y="2275270"/>
                    <a:pt x="87154" y="2272442"/>
                  </a:cubicBezTo>
                  <a:cubicBezTo>
                    <a:pt x="90979" y="2276148"/>
                    <a:pt x="94938" y="2279898"/>
                    <a:pt x="98867" y="2283560"/>
                  </a:cubicBezTo>
                  <a:close/>
                  <a:moveTo>
                    <a:pt x="102989" y="2287369"/>
                  </a:moveTo>
                  <a:cubicBezTo>
                    <a:pt x="108198" y="2292161"/>
                    <a:pt x="113214" y="2296701"/>
                    <a:pt x="117559" y="2300556"/>
                  </a:cubicBezTo>
                  <a:cubicBezTo>
                    <a:pt x="109270" y="2300020"/>
                    <a:pt x="101233" y="2298606"/>
                    <a:pt x="93494" y="2296418"/>
                  </a:cubicBezTo>
                  <a:cubicBezTo>
                    <a:pt x="96515" y="2293516"/>
                    <a:pt x="99700" y="2290480"/>
                    <a:pt x="102989" y="2287369"/>
                  </a:cubicBezTo>
                  <a:close/>
                  <a:moveTo>
                    <a:pt x="117649" y="2471619"/>
                  </a:moveTo>
                  <a:cubicBezTo>
                    <a:pt x="113020" y="2475786"/>
                    <a:pt x="108019" y="2480355"/>
                    <a:pt x="102974" y="2485043"/>
                  </a:cubicBezTo>
                  <a:cubicBezTo>
                    <a:pt x="99596" y="2481888"/>
                    <a:pt x="96337" y="2478807"/>
                    <a:pt x="93241" y="2475830"/>
                  </a:cubicBezTo>
                  <a:cubicBezTo>
                    <a:pt x="101069" y="2473598"/>
                    <a:pt x="109240" y="2472154"/>
                    <a:pt x="117649" y="2471619"/>
                  </a:cubicBezTo>
                  <a:close/>
                  <a:moveTo>
                    <a:pt x="98867" y="2488868"/>
                  </a:moveTo>
                  <a:cubicBezTo>
                    <a:pt x="94952" y="2492529"/>
                    <a:pt x="91083" y="2496235"/>
                    <a:pt x="87392" y="2499836"/>
                  </a:cubicBezTo>
                  <a:cubicBezTo>
                    <a:pt x="79117" y="2496994"/>
                    <a:pt x="71244" y="2493288"/>
                    <a:pt x="63892" y="2488749"/>
                  </a:cubicBezTo>
                  <a:cubicBezTo>
                    <a:pt x="71170" y="2484254"/>
                    <a:pt x="78968" y="2480578"/>
                    <a:pt x="87154" y="2477750"/>
                  </a:cubicBezTo>
                  <a:cubicBezTo>
                    <a:pt x="90979" y="2481441"/>
                    <a:pt x="94938" y="2485192"/>
                    <a:pt x="98867" y="2488868"/>
                  </a:cubicBezTo>
                  <a:close/>
                  <a:moveTo>
                    <a:pt x="102989" y="2492678"/>
                  </a:moveTo>
                  <a:cubicBezTo>
                    <a:pt x="108198" y="2497470"/>
                    <a:pt x="113214" y="2502009"/>
                    <a:pt x="117559" y="2505864"/>
                  </a:cubicBezTo>
                  <a:cubicBezTo>
                    <a:pt x="109270" y="2505328"/>
                    <a:pt x="101233" y="2503915"/>
                    <a:pt x="93494" y="2501726"/>
                  </a:cubicBezTo>
                  <a:cubicBezTo>
                    <a:pt x="96515" y="2498809"/>
                    <a:pt x="99700" y="2495773"/>
                    <a:pt x="102989" y="2492678"/>
                  </a:cubicBezTo>
                  <a:close/>
                  <a:moveTo>
                    <a:pt x="117559" y="2678103"/>
                  </a:moveTo>
                  <a:cubicBezTo>
                    <a:pt x="113109" y="2682061"/>
                    <a:pt x="108317" y="2686363"/>
                    <a:pt x="103465" y="2690798"/>
                  </a:cubicBezTo>
                  <a:cubicBezTo>
                    <a:pt x="100236" y="2687791"/>
                    <a:pt x="97110" y="2684830"/>
                    <a:pt x="94134" y="2681987"/>
                  </a:cubicBezTo>
                  <a:cubicBezTo>
                    <a:pt x="101679" y="2679934"/>
                    <a:pt x="109508" y="2678623"/>
                    <a:pt x="117559" y="2678103"/>
                  </a:cubicBezTo>
                  <a:close/>
                  <a:moveTo>
                    <a:pt x="99343" y="2694593"/>
                  </a:moveTo>
                  <a:cubicBezTo>
                    <a:pt x="95473" y="2698165"/>
                    <a:pt x="91619" y="2701781"/>
                    <a:pt x="87943" y="2705308"/>
                  </a:cubicBezTo>
                  <a:cubicBezTo>
                    <a:pt x="79772" y="2702555"/>
                    <a:pt x="71988" y="2698924"/>
                    <a:pt x="64711" y="2694504"/>
                  </a:cubicBezTo>
                  <a:cubicBezTo>
                    <a:pt x="72003" y="2690143"/>
                    <a:pt x="79817" y="2686556"/>
                    <a:pt x="88017" y="2683848"/>
                  </a:cubicBezTo>
                  <a:cubicBezTo>
                    <a:pt x="91708" y="2687435"/>
                    <a:pt x="95548" y="2691066"/>
                    <a:pt x="99343" y="2694593"/>
                  </a:cubicBezTo>
                  <a:close/>
                  <a:moveTo>
                    <a:pt x="103465" y="2698403"/>
                  </a:moveTo>
                  <a:cubicBezTo>
                    <a:pt x="108511" y="2703046"/>
                    <a:pt x="113362" y="2707407"/>
                    <a:pt x="117559" y="2711158"/>
                  </a:cubicBezTo>
                  <a:cubicBezTo>
                    <a:pt x="109493" y="2710637"/>
                    <a:pt x="101635" y="2709282"/>
                    <a:pt x="94074" y="2707199"/>
                  </a:cubicBezTo>
                  <a:cubicBezTo>
                    <a:pt x="97066" y="2704356"/>
                    <a:pt x="100221" y="2701409"/>
                    <a:pt x="103465" y="2698403"/>
                  </a:cubicBezTo>
                  <a:close/>
                  <a:moveTo>
                    <a:pt x="124078" y="2716947"/>
                  </a:moveTo>
                  <a:lnTo>
                    <a:pt x="125165" y="2717915"/>
                  </a:lnTo>
                  <a:lnTo>
                    <a:pt x="126236" y="2716947"/>
                  </a:lnTo>
                  <a:cubicBezTo>
                    <a:pt x="138351" y="2716843"/>
                    <a:pt x="150049" y="2714968"/>
                    <a:pt x="161106" y="2711560"/>
                  </a:cubicBezTo>
                  <a:cubicBezTo>
                    <a:pt x="170810" y="2720906"/>
                    <a:pt x="178296" y="2728689"/>
                    <a:pt x="181377" y="2732975"/>
                  </a:cubicBezTo>
                  <a:cubicBezTo>
                    <a:pt x="172016" y="2733600"/>
                    <a:pt x="163205" y="2736264"/>
                    <a:pt x="155392" y="2740536"/>
                  </a:cubicBezTo>
                  <a:cubicBezTo>
                    <a:pt x="146402" y="2735625"/>
                    <a:pt x="136088" y="2732827"/>
                    <a:pt x="125135" y="2732827"/>
                  </a:cubicBezTo>
                  <a:cubicBezTo>
                    <a:pt x="114181" y="2732827"/>
                    <a:pt x="103867" y="2735625"/>
                    <a:pt x="94878" y="2740536"/>
                  </a:cubicBezTo>
                  <a:cubicBezTo>
                    <a:pt x="87109" y="2736294"/>
                    <a:pt x="78358" y="2733645"/>
                    <a:pt x="69056" y="2732991"/>
                  </a:cubicBezTo>
                  <a:cubicBezTo>
                    <a:pt x="72286" y="2728719"/>
                    <a:pt x="79802" y="2720950"/>
                    <a:pt x="89446" y="2711634"/>
                  </a:cubicBezTo>
                  <a:cubicBezTo>
                    <a:pt x="100444" y="2714982"/>
                    <a:pt x="112053" y="2716843"/>
                    <a:pt x="124078" y="2716947"/>
                  </a:cubicBezTo>
                  <a:close/>
                  <a:moveTo>
                    <a:pt x="210160" y="2804518"/>
                  </a:moveTo>
                  <a:cubicBezTo>
                    <a:pt x="213881" y="2808581"/>
                    <a:pt x="218197" y="2813253"/>
                    <a:pt x="222781" y="2818135"/>
                  </a:cubicBezTo>
                  <a:cubicBezTo>
                    <a:pt x="219789" y="2821394"/>
                    <a:pt x="216843" y="2824550"/>
                    <a:pt x="214015" y="2827541"/>
                  </a:cubicBezTo>
                  <a:cubicBezTo>
                    <a:pt x="211961" y="2820115"/>
                    <a:pt x="210666" y="2812420"/>
                    <a:pt x="210160" y="2804518"/>
                  </a:cubicBezTo>
                  <a:close/>
                  <a:moveTo>
                    <a:pt x="226621" y="2822198"/>
                  </a:moveTo>
                  <a:cubicBezTo>
                    <a:pt x="230148" y="2825919"/>
                    <a:pt x="233779" y="2829684"/>
                    <a:pt x="237366" y="2833345"/>
                  </a:cubicBezTo>
                  <a:cubicBezTo>
                    <a:pt x="234613" y="2841590"/>
                    <a:pt x="231011" y="2849463"/>
                    <a:pt x="226606" y="2856785"/>
                  </a:cubicBezTo>
                  <a:cubicBezTo>
                    <a:pt x="222230" y="2849538"/>
                    <a:pt x="218614" y="2841799"/>
                    <a:pt x="215890" y="2833673"/>
                  </a:cubicBezTo>
                  <a:cubicBezTo>
                    <a:pt x="219462" y="2829937"/>
                    <a:pt x="223079" y="2826038"/>
                    <a:pt x="226621" y="2822198"/>
                  </a:cubicBezTo>
                  <a:close/>
                  <a:moveTo>
                    <a:pt x="230386" y="2818060"/>
                  </a:moveTo>
                  <a:cubicBezTo>
                    <a:pt x="235015" y="2812956"/>
                    <a:pt x="239390" y="2808030"/>
                    <a:pt x="243141" y="2803773"/>
                  </a:cubicBezTo>
                  <a:cubicBezTo>
                    <a:pt x="242620" y="2811840"/>
                    <a:pt x="241295" y="2819683"/>
                    <a:pt x="239226" y="2827244"/>
                  </a:cubicBezTo>
                  <a:cubicBezTo>
                    <a:pt x="236354" y="2824311"/>
                    <a:pt x="233392" y="2821231"/>
                    <a:pt x="230386" y="2818060"/>
                  </a:cubicBezTo>
                  <a:close/>
                  <a:moveTo>
                    <a:pt x="418148" y="2804518"/>
                  </a:moveTo>
                  <a:cubicBezTo>
                    <a:pt x="422151" y="2808893"/>
                    <a:pt x="426854" y="2813983"/>
                    <a:pt x="431840" y="2819266"/>
                  </a:cubicBezTo>
                  <a:cubicBezTo>
                    <a:pt x="428625" y="2822660"/>
                    <a:pt x="425470" y="2825949"/>
                    <a:pt x="422449" y="2829059"/>
                  </a:cubicBezTo>
                  <a:cubicBezTo>
                    <a:pt x="420157" y="2821171"/>
                    <a:pt x="418698" y="2812971"/>
                    <a:pt x="418148" y="2804518"/>
                  </a:cubicBezTo>
                  <a:close/>
                  <a:moveTo>
                    <a:pt x="435679" y="2823314"/>
                  </a:moveTo>
                  <a:cubicBezTo>
                    <a:pt x="439356" y="2827169"/>
                    <a:pt x="443121" y="2831068"/>
                    <a:pt x="446812" y="2834803"/>
                  </a:cubicBezTo>
                  <a:cubicBezTo>
                    <a:pt x="443925" y="2843108"/>
                    <a:pt x="440159" y="2851011"/>
                    <a:pt x="435546" y="2858378"/>
                  </a:cubicBezTo>
                  <a:cubicBezTo>
                    <a:pt x="430977" y="2851086"/>
                    <a:pt x="427241" y="2843272"/>
                    <a:pt x="424369" y="2835072"/>
                  </a:cubicBezTo>
                  <a:cubicBezTo>
                    <a:pt x="428134" y="2831247"/>
                    <a:pt x="431959" y="2827273"/>
                    <a:pt x="435679" y="2823314"/>
                  </a:cubicBezTo>
                  <a:close/>
                  <a:moveTo>
                    <a:pt x="439504" y="2819251"/>
                  </a:moveTo>
                  <a:cubicBezTo>
                    <a:pt x="444401" y="2814013"/>
                    <a:pt x="449000" y="2808967"/>
                    <a:pt x="452944" y="2804607"/>
                  </a:cubicBezTo>
                  <a:cubicBezTo>
                    <a:pt x="452408" y="2812941"/>
                    <a:pt x="450964" y="2821022"/>
                    <a:pt x="448732" y="2828806"/>
                  </a:cubicBezTo>
                  <a:cubicBezTo>
                    <a:pt x="445755" y="2825755"/>
                    <a:pt x="442659" y="2822555"/>
                    <a:pt x="439504" y="2819251"/>
                  </a:cubicBezTo>
                  <a:close/>
                  <a:moveTo>
                    <a:pt x="626150" y="2804518"/>
                  </a:moveTo>
                  <a:cubicBezTo>
                    <a:pt x="630153" y="2808893"/>
                    <a:pt x="634856" y="2813983"/>
                    <a:pt x="639842" y="2819266"/>
                  </a:cubicBezTo>
                  <a:cubicBezTo>
                    <a:pt x="636627" y="2822660"/>
                    <a:pt x="633472" y="2825949"/>
                    <a:pt x="630451" y="2829059"/>
                  </a:cubicBezTo>
                  <a:cubicBezTo>
                    <a:pt x="628159" y="2821171"/>
                    <a:pt x="626686" y="2812971"/>
                    <a:pt x="626150" y="2804518"/>
                  </a:cubicBezTo>
                  <a:close/>
                  <a:moveTo>
                    <a:pt x="643682" y="2823314"/>
                  </a:moveTo>
                  <a:cubicBezTo>
                    <a:pt x="647358" y="2827169"/>
                    <a:pt x="651123" y="2831068"/>
                    <a:pt x="654814" y="2834803"/>
                  </a:cubicBezTo>
                  <a:cubicBezTo>
                    <a:pt x="651927" y="2843108"/>
                    <a:pt x="648147" y="2851011"/>
                    <a:pt x="643548" y="2858378"/>
                  </a:cubicBezTo>
                  <a:cubicBezTo>
                    <a:pt x="638979" y="2851086"/>
                    <a:pt x="635243" y="2843272"/>
                    <a:pt x="632371" y="2835072"/>
                  </a:cubicBezTo>
                  <a:cubicBezTo>
                    <a:pt x="636121" y="2831262"/>
                    <a:pt x="639946" y="2827273"/>
                    <a:pt x="643682" y="2823314"/>
                  </a:cubicBezTo>
                  <a:close/>
                  <a:moveTo>
                    <a:pt x="647492" y="2819251"/>
                  </a:moveTo>
                  <a:cubicBezTo>
                    <a:pt x="652388" y="2814013"/>
                    <a:pt x="656987" y="2808967"/>
                    <a:pt x="660931" y="2804607"/>
                  </a:cubicBezTo>
                  <a:cubicBezTo>
                    <a:pt x="660395" y="2812941"/>
                    <a:pt x="658951" y="2821022"/>
                    <a:pt x="656719" y="2828806"/>
                  </a:cubicBezTo>
                  <a:cubicBezTo>
                    <a:pt x="653742" y="2825755"/>
                    <a:pt x="650647" y="2822555"/>
                    <a:pt x="647492" y="2819251"/>
                  </a:cubicBezTo>
                  <a:close/>
                  <a:moveTo>
                    <a:pt x="834137" y="2804518"/>
                  </a:moveTo>
                  <a:cubicBezTo>
                    <a:pt x="838141" y="2808893"/>
                    <a:pt x="842844" y="2813983"/>
                    <a:pt x="847829" y="2819266"/>
                  </a:cubicBezTo>
                  <a:cubicBezTo>
                    <a:pt x="844615" y="2822660"/>
                    <a:pt x="841459" y="2825949"/>
                    <a:pt x="838438" y="2829059"/>
                  </a:cubicBezTo>
                  <a:cubicBezTo>
                    <a:pt x="836146" y="2821171"/>
                    <a:pt x="834673" y="2812971"/>
                    <a:pt x="834137" y="2804518"/>
                  </a:cubicBezTo>
                  <a:close/>
                  <a:moveTo>
                    <a:pt x="851669" y="2823314"/>
                  </a:moveTo>
                  <a:cubicBezTo>
                    <a:pt x="855345" y="2827169"/>
                    <a:pt x="859110" y="2831068"/>
                    <a:pt x="862801" y="2834803"/>
                  </a:cubicBezTo>
                  <a:cubicBezTo>
                    <a:pt x="859914" y="2843108"/>
                    <a:pt x="856134" y="2851011"/>
                    <a:pt x="851535" y="2858378"/>
                  </a:cubicBezTo>
                  <a:cubicBezTo>
                    <a:pt x="846966" y="2851086"/>
                    <a:pt x="843231" y="2843272"/>
                    <a:pt x="840358" y="2835072"/>
                  </a:cubicBezTo>
                  <a:cubicBezTo>
                    <a:pt x="844123" y="2831262"/>
                    <a:pt x="847933" y="2827273"/>
                    <a:pt x="851669" y="2823314"/>
                  </a:cubicBezTo>
                  <a:close/>
                  <a:moveTo>
                    <a:pt x="855494" y="2819251"/>
                  </a:moveTo>
                  <a:cubicBezTo>
                    <a:pt x="860390" y="2814013"/>
                    <a:pt x="864989" y="2808967"/>
                    <a:pt x="868933" y="2804607"/>
                  </a:cubicBezTo>
                  <a:cubicBezTo>
                    <a:pt x="868397" y="2812941"/>
                    <a:pt x="866954" y="2821022"/>
                    <a:pt x="864721" y="2828806"/>
                  </a:cubicBezTo>
                  <a:cubicBezTo>
                    <a:pt x="861745" y="2825755"/>
                    <a:pt x="858649" y="2822555"/>
                    <a:pt x="855494" y="2819251"/>
                  </a:cubicBezTo>
                  <a:close/>
                  <a:moveTo>
                    <a:pt x="1042124" y="2804518"/>
                  </a:moveTo>
                  <a:cubicBezTo>
                    <a:pt x="1046128" y="2808893"/>
                    <a:pt x="1050831" y="2813983"/>
                    <a:pt x="1055817" y="2819266"/>
                  </a:cubicBezTo>
                  <a:cubicBezTo>
                    <a:pt x="1052602" y="2822660"/>
                    <a:pt x="1049447" y="2825949"/>
                    <a:pt x="1046425" y="2829059"/>
                  </a:cubicBezTo>
                  <a:cubicBezTo>
                    <a:pt x="1044134" y="2821171"/>
                    <a:pt x="1042675" y="2812971"/>
                    <a:pt x="1042124" y="2804518"/>
                  </a:cubicBezTo>
                  <a:close/>
                  <a:moveTo>
                    <a:pt x="1059656" y="2823314"/>
                  </a:moveTo>
                  <a:cubicBezTo>
                    <a:pt x="1063332" y="2827169"/>
                    <a:pt x="1067098" y="2831068"/>
                    <a:pt x="1070789" y="2834803"/>
                  </a:cubicBezTo>
                  <a:cubicBezTo>
                    <a:pt x="1067901" y="2843108"/>
                    <a:pt x="1064136" y="2851011"/>
                    <a:pt x="1059522" y="2858378"/>
                  </a:cubicBezTo>
                  <a:cubicBezTo>
                    <a:pt x="1054953" y="2851086"/>
                    <a:pt x="1051218" y="2843272"/>
                    <a:pt x="1048345" y="2835072"/>
                  </a:cubicBezTo>
                  <a:cubicBezTo>
                    <a:pt x="1052111" y="2831262"/>
                    <a:pt x="1055936" y="2827273"/>
                    <a:pt x="1059656" y="2823314"/>
                  </a:cubicBezTo>
                  <a:close/>
                  <a:moveTo>
                    <a:pt x="1063481" y="2819251"/>
                  </a:moveTo>
                  <a:cubicBezTo>
                    <a:pt x="1068378" y="2814013"/>
                    <a:pt x="1072977" y="2808967"/>
                    <a:pt x="1076920" y="2804607"/>
                  </a:cubicBezTo>
                  <a:cubicBezTo>
                    <a:pt x="1076385" y="2812941"/>
                    <a:pt x="1074941" y="2821022"/>
                    <a:pt x="1072709" y="2828806"/>
                  </a:cubicBezTo>
                  <a:cubicBezTo>
                    <a:pt x="1069732" y="2825755"/>
                    <a:pt x="1066636" y="2822555"/>
                    <a:pt x="1063481" y="2819251"/>
                  </a:cubicBezTo>
                  <a:close/>
                  <a:moveTo>
                    <a:pt x="1250127" y="2804518"/>
                  </a:moveTo>
                  <a:cubicBezTo>
                    <a:pt x="1254130" y="2808893"/>
                    <a:pt x="1258833" y="2813983"/>
                    <a:pt x="1263819" y="2819266"/>
                  </a:cubicBezTo>
                  <a:cubicBezTo>
                    <a:pt x="1260604" y="2822660"/>
                    <a:pt x="1257449" y="2825949"/>
                    <a:pt x="1254428" y="2829059"/>
                  </a:cubicBezTo>
                  <a:cubicBezTo>
                    <a:pt x="1252136" y="2821171"/>
                    <a:pt x="1250662" y="2812971"/>
                    <a:pt x="1250127" y="2804518"/>
                  </a:cubicBezTo>
                  <a:close/>
                  <a:moveTo>
                    <a:pt x="1267659" y="2823314"/>
                  </a:moveTo>
                  <a:cubicBezTo>
                    <a:pt x="1271335" y="2827169"/>
                    <a:pt x="1275100" y="2831068"/>
                    <a:pt x="1278791" y="2834803"/>
                  </a:cubicBezTo>
                  <a:cubicBezTo>
                    <a:pt x="1275904" y="2843108"/>
                    <a:pt x="1272123" y="2851011"/>
                    <a:pt x="1267525" y="2858378"/>
                  </a:cubicBezTo>
                  <a:cubicBezTo>
                    <a:pt x="1262955" y="2851086"/>
                    <a:pt x="1259220" y="2843272"/>
                    <a:pt x="1256348" y="2835072"/>
                  </a:cubicBezTo>
                  <a:cubicBezTo>
                    <a:pt x="1260113" y="2831262"/>
                    <a:pt x="1263923" y="2827273"/>
                    <a:pt x="1267659" y="2823314"/>
                  </a:cubicBezTo>
                  <a:close/>
                  <a:moveTo>
                    <a:pt x="1271483" y="2819251"/>
                  </a:moveTo>
                  <a:cubicBezTo>
                    <a:pt x="1276380" y="2814013"/>
                    <a:pt x="1280979" y="2808967"/>
                    <a:pt x="1284923" y="2804607"/>
                  </a:cubicBezTo>
                  <a:cubicBezTo>
                    <a:pt x="1284387" y="2812941"/>
                    <a:pt x="1282943" y="2821022"/>
                    <a:pt x="1280711" y="2828806"/>
                  </a:cubicBezTo>
                  <a:cubicBezTo>
                    <a:pt x="1277734" y="2825755"/>
                    <a:pt x="1274639" y="2822555"/>
                    <a:pt x="1271483" y="2819251"/>
                  </a:cubicBezTo>
                  <a:close/>
                  <a:moveTo>
                    <a:pt x="1458114" y="2804518"/>
                  </a:moveTo>
                  <a:cubicBezTo>
                    <a:pt x="1462117" y="2808893"/>
                    <a:pt x="1466820" y="2813983"/>
                    <a:pt x="1471806" y="2819266"/>
                  </a:cubicBezTo>
                  <a:cubicBezTo>
                    <a:pt x="1468591" y="2822660"/>
                    <a:pt x="1465436" y="2825949"/>
                    <a:pt x="1462415" y="2829059"/>
                  </a:cubicBezTo>
                  <a:cubicBezTo>
                    <a:pt x="1460123" y="2821171"/>
                    <a:pt x="1458664" y="2812971"/>
                    <a:pt x="1458114" y="2804518"/>
                  </a:cubicBezTo>
                  <a:close/>
                  <a:moveTo>
                    <a:pt x="1475646" y="2823314"/>
                  </a:moveTo>
                  <a:cubicBezTo>
                    <a:pt x="1479322" y="2827169"/>
                    <a:pt x="1483087" y="2831068"/>
                    <a:pt x="1486778" y="2834803"/>
                  </a:cubicBezTo>
                  <a:cubicBezTo>
                    <a:pt x="1483891" y="2843108"/>
                    <a:pt x="1480111" y="2851011"/>
                    <a:pt x="1475512" y="2858378"/>
                  </a:cubicBezTo>
                  <a:cubicBezTo>
                    <a:pt x="1470943" y="2851086"/>
                    <a:pt x="1467207" y="2843272"/>
                    <a:pt x="1464335" y="2835072"/>
                  </a:cubicBezTo>
                  <a:cubicBezTo>
                    <a:pt x="1468100" y="2831262"/>
                    <a:pt x="1471925" y="2827273"/>
                    <a:pt x="1475646" y="2823314"/>
                  </a:cubicBezTo>
                  <a:close/>
                  <a:moveTo>
                    <a:pt x="1479471" y="2819251"/>
                  </a:moveTo>
                  <a:cubicBezTo>
                    <a:pt x="1484367" y="2814013"/>
                    <a:pt x="1488966" y="2808967"/>
                    <a:pt x="1492910" y="2804607"/>
                  </a:cubicBezTo>
                  <a:cubicBezTo>
                    <a:pt x="1492374" y="2812941"/>
                    <a:pt x="1490930" y="2821022"/>
                    <a:pt x="1488698" y="2828806"/>
                  </a:cubicBezTo>
                  <a:cubicBezTo>
                    <a:pt x="1485722" y="2825755"/>
                    <a:pt x="1482626" y="2822555"/>
                    <a:pt x="1479471" y="2819251"/>
                  </a:cubicBezTo>
                  <a:close/>
                  <a:moveTo>
                    <a:pt x="1666116" y="2804518"/>
                  </a:moveTo>
                  <a:cubicBezTo>
                    <a:pt x="1670120" y="2808893"/>
                    <a:pt x="1674822" y="2813983"/>
                    <a:pt x="1679808" y="2819266"/>
                  </a:cubicBezTo>
                  <a:cubicBezTo>
                    <a:pt x="1676594" y="2822660"/>
                    <a:pt x="1673438" y="2825949"/>
                    <a:pt x="1670417" y="2829059"/>
                  </a:cubicBezTo>
                  <a:cubicBezTo>
                    <a:pt x="1668125" y="2821171"/>
                    <a:pt x="1666652" y="2812971"/>
                    <a:pt x="1666116" y="2804518"/>
                  </a:cubicBezTo>
                  <a:close/>
                  <a:moveTo>
                    <a:pt x="1683648" y="2823314"/>
                  </a:moveTo>
                  <a:cubicBezTo>
                    <a:pt x="1687324" y="2827169"/>
                    <a:pt x="1691089" y="2831068"/>
                    <a:pt x="1694780" y="2834803"/>
                  </a:cubicBezTo>
                  <a:cubicBezTo>
                    <a:pt x="1691893" y="2843108"/>
                    <a:pt x="1688128" y="2851011"/>
                    <a:pt x="1683514" y="2858378"/>
                  </a:cubicBezTo>
                  <a:cubicBezTo>
                    <a:pt x="1678945" y="2851086"/>
                    <a:pt x="1675209" y="2843272"/>
                    <a:pt x="1672337" y="2835072"/>
                  </a:cubicBezTo>
                  <a:cubicBezTo>
                    <a:pt x="1676103" y="2831262"/>
                    <a:pt x="1679912" y="2827273"/>
                    <a:pt x="1683648" y="2823314"/>
                  </a:cubicBezTo>
                  <a:close/>
                  <a:moveTo>
                    <a:pt x="1687473" y="2819251"/>
                  </a:moveTo>
                  <a:cubicBezTo>
                    <a:pt x="1692369" y="2814013"/>
                    <a:pt x="1696968" y="2808967"/>
                    <a:pt x="1700912" y="2804607"/>
                  </a:cubicBezTo>
                  <a:cubicBezTo>
                    <a:pt x="1700376" y="2812941"/>
                    <a:pt x="1698933" y="2821022"/>
                    <a:pt x="1696700" y="2828806"/>
                  </a:cubicBezTo>
                  <a:cubicBezTo>
                    <a:pt x="1693709" y="2825755"/>
                    <a:pt x="1690628" y="2822555"/>
                    <a:pt x="1687473" y="2819251"/>
                  </a:cubicBezTo>
                  <a:close/>
                  <a:moveTo>
                    <a:pt x="1874103" y="2804518"/>
                  </a:moveTo>
                  <a:cubicBezTo>
                    <a:pt x="1878107" y="2808893"/>
                    <a:pt x="1882810" y="2813983"/>
                    <a:pt x="1887796" y="2819266"/>
                  </a:cubicBezTo>
                  <a:cubicBezTo>
                    <a:pt x="1884581" y="2822660"/>
                    <a:pt x="1881426" y="2825949"/>
                    <a:pt x="1878404" y="2829059"/>
                  </a:cubicBezTo>
                  <a:cubicBezTo>
                    <a:pt x="1876112" y="2821171"/>
                    <a:pt x="1874654" y="2812971"/>
                    <a:pt x="1874103" y="2804518"/>
                  </a:cubicBezTo>
                  <a:close/>
                  <a:moveTo>
                    <a:pt x="1891635" y="2823314"/>
                  </a:moveTo>
                  <a:cubicBezTo>
                    <a:pt x="1895311" y="2827169"/>
                    <a:pt x="1899077" y="2831068"/>
                    <a:pt x="1902768" y="2834803"/>
                  </a:cubicBezTo>
                  <a:cubicBezTo>
                    <a:pt x="1899880" y="2843108"/>
                    <a:pt x="1896115" y="2851011"/>
                    <a:pt x="1891501" y="2858378"/>
                  </a:cubicBezTo>
                  <a:cubicBezTo>
                    <a:pt x="1886932" y="2851086"/>
                    <a:pt x="1883197" y="2843272"/>
                    <a:pt x="1880324" y="2835072"/>
                  </a:cubicBezTo>
                  <a:cubicBezTo>
                    <a:pt x="1884090" y="2831262"/>
                    <a:pt x="1887915" y="2827273"/>
                    <a:pt x="1891635" y="2823314"/>
                  </a:cubicBezTo>
                  <a:close/>
                  <a:moveTo>
                    <a:pt x="1895460" y="2819251"/>
                  </a:moveTo>
                  <a:cubicBezTo>
                    <a:pt x="1900357" y="2814013"/>
                    <a:pt x="1904955" y="2808967"/>
                    <a:pt x="1908899" y="2804607"/>
                  </a:cubicBezTo>
                  <a:cubicBezTo>
                    <a:pt x="1908364" y="2812941"/>
                    <a:pt x="1906920" y="2821022"/>
                    <a:pt x="1904688" y="2828806"/>
                  </a:cubicBezTo>
                  <a:cubicBezTo>
                    <a:pt x="1901711" y="2825755"/>
                    <a:pt x="1898615" y="2822555"/>
                    <a:pt x="1895460" y="2819251"/>
                  </a:cubicBezTo>
                  <a:close/>
                  <a:moveTo>
                    <a:pt x="2082106" y="2804518"/>
                  </a:moveTo>
                  <a:cubicBezTo>
                    <a:pt x="2086109" y="2808893"/>
                    <a:pt x="2090812" y="2813983"/>
                    <a:pt x="2095798" y="2819266"/>
                  </a:cubicBezTo>
                  <a:cubicBezTo>
                    <a:pt x="2092583" y="2822660"/>
                    <a:pt x="2089428" y="2825949"/>
                    <a:pt x="2086407" y="2829059"/>
                  </a:cubicBezTo>
                  <a:cubicBezTo>
                    <a:pt x="2084115" y="2821171"/>
                    <a:pt x="2082641" y="2812971"/>
                    <a:pt x="2082106" y="2804518"/>
                  </a:cubicBezTo>
                  <a:close/>
                  <a:moveTo>
                    <a:pt x="2099638" y="2823314"/>
                  </a:moveTo>
                  <a:cubicBezTo>
                    <a:pt x="2103314" y="2827169"/>
                    <a:pt x="2107079" y="2831068"/>
                    <a:pt x="2110770" y="2834803"/>
                  </a:cubicBezTo>
                  <a:cubicBezTo>
                    <a:pt x="2107883" y="2843108"/>
                    <a:pt x="2104102" y="2851011"/>
                    <a:pt x="2099504" y="2858378"/>
                  </a:cubicBezTo>
                  <a:cubicBezTo>
                    <a:pt x="2094935" y="2851086"/>
                    <a:pt x="2091199" y="2843272"/>
                    <a:pt x="2088327" y="2835072"/>
                  </a:cubicBezTo>
                  <a:cubicBezTo>
                    <a:pt x="2092077" y="2831262"/>
                    <a:pt x="2095902" y="2827273"/>
                    <a:pt x="2099638" y="2823314"/>
                  </a:cubicBezTo>
                  <a:close/>
                  <a:moveTo>
                    <a:pt x="2103462" y="2819251"/>
                  </a:moveTo>
                  <a:cubicBezTo>
                    <a:pt x="2108359" y="2814013"/>
                    <a:pt x="2112958" y="2808967"/>
                    <a:pt x="2116902" y="2804607"/>
                  </a:cubicBezTo>
                  <a:cubicBezTo>
                    <a:pt x="2116366" y="2812941"/>
                    <a:pt x="2114922" y="2821022"/>
                    <a:pt x="2112690" y="2828806"/>
                  </a:cubicBezTo>
                  <a:cubicBezTo>
                    <a:pt x="2109698" y="2825755"/>
                    <a:pt x="2106618" y="2822555"/>
                    <a:pt x="2103462" y="2819251"/>
                  </a:cubicBezTo>
                  <a:close/>
                  <a:moveTo>
                    <a:pt x="2290093" y="2804518"/>
                  </a:moveTo>
                  <a:cubicBezTo>
                    <a:pt x="2294096" y="2808893"/>
                    <a:pt x="2298799" y="2813983"/>
                    <a:pt x="2303785" y="2819266"/>
                  </a:cubicBezTo>
                  <a:cubicBezTo>
                    <a:pt x="2300570" y="2822660"/>
                    <a:pt x="2297415" y="2825949"/>
                    <a:pt x="2294394" y="2829059"/>
                  </a:cubicBezTo>
                  <a:cubicBezTo>
                    <a:pt x="2292102" y="2821171"/>
                    <a:pt x="2290644" y="2812971"/>
                    <a:pt x="2290093" y="2804518"/>
                  </a:cubicBezTo>
                  <a:close/>
                  <a:moveTo>
                    <a:pt x="2307625" y="2823314"/>
                  </a:moveTo>
                  <a:cubicBezTo>
                    <a:pt x="2311301" y="2827169"/>
                    <a:pt x="2315066" y="2831068"/>
                    <a:pt x="2318757" y="2834803"/>
                  </a:cubicBezTo>
                  <a:cubicBezTo>
                    <a:pt x="2315870" y="2843108"/>
                    <a:pt x="2312105" y="2851011"/>
                    <a:pt x="2307491" y="2858378"/>
                  </a:cubicBezTo>
                  <a:cubicBezTo>
                    <a:pt x="2302922" y="2851086"/>
                    <a:pt x="2299186" y="2843272"/>
                    <a:pt x="2296314" y="2835072"/>
                  </a:cubicBezTo>
                  <a:cubicBezTo>
                    <a:pt x="2300079" y="2831262"/>
                    <a:pt x="2303904" y="2827273"/>
                    <a:pt x="2307625" y="2823314"/>
                  </a:cubicBezTo>
                  <a:close/>
                  <a:moveTo>
                    <a:pt x="2311450" y="2819251"/>
                  </a:moveTo>
                  <a:cubicBezTo>
                    <a:pt x="2316346" y="2814013"/>
                    <a:pt x="2320945" y="2808967"/>
                    <a:pt x="2324889" y="2804607"/>
                  </a:cubicBezTo>
                  <a:cubicBezTo>
                    <a:pt x="2324353" y="2812941"/>
                    <a:pt x="2322910" y="2821022"/>
                    <a:pt x="2320677" y="2828806"/>
                  </a:cubicBezTo>
                  <a:cubicBezTo>
                    <a:pt x="2317701" y="2825755"/>
                    <a:pt x="2314605" y="2822555"/>
                    <a:pt x="2311450" y="2819251"/>
                  </a:cubicBezTo>
                  <a:close/>
                  <a:moveTo>
                    <a:pt x="2498095" y="2804518"/>
                  </a:moveTo>
                  <a:cubicBezTo>
                    <a:pt x="2502098" y="2808893"/>
                    <a:pt x="2506802" y="2813983"/>
                    <a:pt x="2511787" y="2819266"/>
                  </a:cubicBezTo>
                  <a:cubicBezTo>
                    <a:pt x="2508573" y="2822660"/>
                    <a:pt x="2505417" y="2825949"/>
                    <a:pt x="2502396" y="2829059"/>
                  </a:cubicBezTo>
                  <a:cubicBezTo>
                    <a:pt x="2500104" y="2821171"/>
                    <a:pt x="2498631" y="2812971"/>
                    <a:pt x="2498095" y="2804518"/>
                  </a:cubicBezTo>
                  <a:close/>
                  <a:moveTo>
                    <a:pt x="2515627" y="2823314"/>
                  </a:moveTo>
                  <a:cubicBezTo>
                    <a:pt x="2519303" y="2827169"/>
                    <a:pt x="2523069" y="2831068"/>
                    <a:pt x="2526759" y="2834803"/>
                  </a:cubicBezTo>
                  <a:cubicBezTo>
                    <a:pt x="2523872" y="2843108"/>
                    <a:pt x="2520092" y="2851011"/>
                    <a:pt x="2515493" y="2858378"/>
                  </a:cubicBezTo>
                  <a:cubicBezTo>
                    <a:pt x="2510924" y="2851086"/>
                    <a:pt x="2507189" y="2843272"/>
                    <a:pt x="2504316" y="2835072"/>
                  </a:cubicBezTo>
                  <a:cubicBezTo>
                    <a:pt x="2508067" y="2831262"/>
                    <a:pt x="2511891" y="2827273"/>
                    <a:pt x="2515627" y="2823314"/>
                  </a:cubicBezTo>
                  <a:close/>
                  <a:moveTo>
                    <a:pt x="2519437" y="2819251"/>
                  </a:moveTo>
                  <a:cubicBezTo>
                    <a:pt x="2524334" y="2814013"/>
                    <a:pt x="2528932" y="2808967"/>
                    <a:pt x="2532876" y="2804607"/>
                  </a:cubicBezTo>
                  <a:cubicBezTo>
                    <a:pt x="2532340" y="2812941"/>
                    <a:pt x="2530897" y="2821022"/>
                    <a:pt x="2528664" y="2828806"/>
                  </a:cubicBezTo>
                  <a:cubicBezTo>
                    <a:pt x="2525688" y="2825755"/>
                    <a:pt x="2522607" y="2822555"/>
                    <a:pt x="2519437" y="2819251"/>
                  </a:cubicBezTo>
                  <a:close/>
                  <a:moveTo>
                    <a:pt x="2706082" y="2804518"/>
                  </a:moveTo>
                  <a:cubicBezTo>
                    <a:pt x="2710086" y="2808893"/>
                    <a:pt x="2714789" y="2813983"/>
                    <a:pt x="2719775" y="2819266"/>
                  </a:cubicBezTo>
                  <a:cubicBezTo>
                    <a:pt x="2716560" y="2822660"/>
                    <a:pt x="2713405" y="2825949"/>
                    <a:pt x="2710383" y="2829059"/>
                  </a:cubicBezTo>
                  <a:cubicBezTo>
                    <a:pt x="2708092" y="2821171"/>
                    <a:pt x="2706633" y="2812971"/>
                    <a:pt x="2706082" y="2804518"/>
                  </a:cubicBezTo>
                  <a:close/>
                  <a:moveTo>
                    <a:pt x="2723614" y="2823314"/>
                  </a:moveTo>
                  <a:cubicBezTo>
                    <a:pt x="2727290" y="2827169"/>
                    <a:pt x="2731056" y="2831068"/>
                    <a:pt x="2734747" y="2834803"/>
                  </a:cubicBezTo>
                  <a:cubicBezTo>
                    <a:pt x="2731860" y="2843108"/>
                    <a:pt x="2728079" y="2851011"/>
                    <a:pt x="2723480" y="2858378"/>
                  </a:cubicBezTo>
                  <a:cubicBezTo>
                    <a:pt x="2718912" y="2851086"/>
                    <a:pt x="2715176" y="2843272"/>
                    <a:pt x="2712303" y="2835072"/>
                  </a:cubicBezTo>
                  <a:cubicBezTo>
                    <a:pt x="2716069" y="2831262"/>
                    <a:pt x="2719894" y="2827273"/>
                    <a:pt x="2723614" y="2823314"/>
                  </a:cubicBezTo>
                  <a:close/>
                  <a:moveTo>
                    <a:pt x="2727439" y="2819251"/>
                  </a:moveTo>
                  <a:cubicBezTo>
                    <a:pt x="2732336" y="2814013"/>
                    <a:pt x="2736934" y="2808967"/>
                    <a:pt x="2740879" y="2804607"/>
                  </a:cubicBezTo>
                  <a:cubicBezTo>
                    <a:pt x="2740343" y="2812941"/>
                    <a:pt x="2738899" y="2821022"/>
                    <a:pt x="2736667" y="2828806"/>
                  </a:cubicBezTo>
                  <a:cubicBezTo>
                    <a:pt x="2733690" y="2825755"/>
                    <a:pt x="2730594" y="2822555"/>
                    <a:pt x="2727439" y="2819251"/>
                  </a:cubicBezTo>
                  <a:close/>
                  <a:moveTo>
                    <a:pt x="2914085" y="2804518"/>
                  </a:moveTo>
                  <a:cubicBezTo>
                    <a:pt x="2918088" y="2808893"/>
                    <a:pt x="2922791" y="2813983"/>
                    <a:pt x="2927777" y="2819266"/>
                  </a:cubicBezTo>
                  <a:cubicBezTo>
                    <a:pt x="2924562" y="2822660"/>
                    <a:pt x="2921407" y="2825949"/>
                    <a:pt x="2918386" y="2829059"/>
                  </a:cubicBezTo>
                  <a:cubicBezTo>
                    <a:pt x="2916094" y="2821171"/>
                    <a:pt x="2914621" y="2812971"/>
                    <a:pt x="2914085" y="2804518"/>
                  </a:cubicBezTo>
                  <a:close/>
                  <a:moveTo>
                    <a:pt x="2931617" y="2823314"/>
                  </a:moveTo>
                  <a:cubicBezTo>
                    <a:pt x="2935293" y="2827169"/>
                    <a:pt x="2939058" y="2831068"/>
                    <a:pt x="2942749" y="2834803"/>
                  </a:cubicBezTo>
                  <a:cubicBezTo>
                    <a:pt x="2939862" y="2843108"/>
                    <a:pt x="2936081" y="2851011"/>
                    <a:pt x="2931483" y="2858378"/>
                  </a:cubicBezTo>
                  <a:cubicBezTo>
                    <a:pt x="2926914" y="2851086"/>
                    <a:pt x="2923178" y="2843272"/>
                    <a:pt x="2920306" y="2835072"/>
                  </a:cubicBezTo>
                  <a:cubicBezTo>
                    <a:pt x="2924056" y="2831262"/>
                    <a:pt x="2927881" y="2827273"/>
                    <a:pt x="2931617" y="2823314"/>
                  </a:cubicBezTo>
                  <a:close/>
                  <a:moveTo>
                    <a:pt x="2935427" y="2819251"/>
                  </a:moveTo>
                  <a:cubicBezTo>
                    <a:pt x="2940323" y="2814013"/>
                    <a:pt x="2944922" y="2808967"/>
                    <a:pt x="2948866" y="2804607"/>
                  </a:cubicBezTo>
                  <a:cubicBezTo>
                    <a:pt x="2948330" y="2812941"/>
                    <a:pt x="2946886" y="2821022"/>
                    <a:pt x="2944654" y="2828806"/>
                  </a:cubicBezTo>
                  <a:cubicBezTo>
                    <a:pt x="2941677" y="2825755"/>
                    <a:pt x="2938597" y="2822555"/>
                    <a:pt x="2935427" y="2819251"/>
                  </a:cubicBezTo>
                  <a:close/>
                  <a:moveTo>
                    <a:pt x="3122072" y="2804518"/>
                  </a:moveTo>
                  <a:cubicBezTo>
                    <a:pt x="3126075" y="2808893"/>
                    <a:pt x="3130779" y="2813983"/>
                    <a:pt x="3135764" y="2819266"/>
                  </a:cubicBezTo>
                  <a:cubicBezTo>
                    <a:pt x="3132549" y="2822660"/>
                    <a:pt x="3129394" y="2825949"/>
                    <a:pt x="3126373" y="2829059"/>
                  </a:cubicBezTo>
                  <a:cubicBezTo>
                    <a:pt x="3124081" y="2821171"/>
                    <a:pt x="3122623" y="2812971"/>
                    <a:pt x="3122072" y="2804518"/>
                  </a:cubicBezTo>
                  <a:close/>
                  <a:moveTo>
                    <a:pt x="3139604" y="2823314"/>
                  </a:moveTo>
                  <a:cubicBezTo>
                    <a:pt x="3143280" y="2827169"/>
                    <a:pt x="3147045" y="2831068"/>
                    <a:pt x="3150736" y="2834803"/>
                  </a:cubicBezTo>
                  <a:cubicBezTo>
                    <a:pt x="3147849" y="2843108"/>
                    <a:pt x="3144069" y="2851011"/>
                    <a:pt x="3139470" y="2858378"/>
                  </a:cubicBezTo>
                  <a:cubicBezTo>
                    <a:pt x="3134901" y="2851086"/>
                    <a:pt x="3131165" y="2843272"/>
                    <a:pt x="3128293" y="2835072"/>
                  </a:cubicBezTo>
                  <a:cubicBezTo>
                    <a:pt x="3132058" y="2831262"/>
                    <a:pt x="3135883" y="2827273"/>
                    <a:pt x="3139604" y="2823314"/>
                  </a:cubicBezTo>
                  <a:close/>
                  <a:moveTo>
                    <a:pt x="3143429" y="2819251"/>
                  </a:moveTo>
                  <a:cubicBezTo>
                    <a:pt x="3148325" y="2814013"/>
                    <a:pt x="3152924" y="2808967"/>
                    <a:pt x="3156868" y="2804607"/>
                  </a:cubicBezTo>
                  <a:cubicBezTo>
                    <a:pt x="3156332" y="2812941"/>
                    <a:pt x="3154889" y="2821022"/>
                    <a:pt x="3152656" y="2828806"/>
                  </a:cubicBezTo>
                  <a:cubicBezTo>
                    <a:pt x="3149680" y="2825755"/>
                    <a:pt x="3146584" y="2822555"/>
                    <a:pt x="3143429" y="2819251"/>
                  </a:cubicBezTo>
                  <a:close/>
                  <a:moveTo>
                    <a:pt x="3330074" y="2804518"/>
                  </a:moveTo>
                  <a:cubicBezTo>
                    <a:pt x="3334078" y="2808893"/>
                    <a:pt x="3338781" y="2813983"/>
                    <a:pt x="3343766" y="2819266"/>
                  </a:cubicBezTo>
                  <a:cubicBezTo>
                    <a:pt x="3340552" y="2822660"/>
                    <a:pt x="3337396" y="2825949"/>
                    <a:pt x="3334375" y="2829059"/>
                  </a:cubicBezTo>
                  <a:cubicBezTo>
                    <a:pt x="3332083" y="2821171"/>
                    <a:pt x="3330610" y="2812971"/>
                    <a:pt x="3330074" y="2804518"/>
                  </a:cubicBezTo>
                  <a:close/>
                  <a:moveTo>
                    <a:pt x="3347606" y="2823314"/>
                  </a:moveTo>
                  <a:cubicBezTo>
                    <a:pt x="3351282" y="2827169"/>
                    <a:pt x="3355048" y="2831068"/>
                    <a:pt x="3358738" y="2834803"/>
                  </a:cubicBezTo>
                  <a:cubicBezTo>
                    <a:pt x="3355851" y="2843108"/>
                    <a:pt x="3352086" y="2851011"/>
                    <a:pt x="3347472" y="2858378"/>
                  </a:cubicBezTo>
                  <a:cubicBezTo>
                    <a:pt x="3342903" y="2851086"/>
                    <a:pt x="3339168" y="2843272"/>
                    <a:pt x="3336295" y="2835072"/>
                  </a:cubicBezTo>
                  <a:cubicBezTo>
                    <a:pt x="3340046" y="2831247"/>
                    <a:pt x="3343871" y="2827273"/>
                    <a:pt x="3347606" y="2823314"/>
                  </a:cubicBezTo>
                  <a:close/>
                  <a:moveTo>
                    <a:pt x="3351416" y="2819251"/>
                  </a:moveTo>
                  <a:cubicBezTo>
                    <a:pt x="3356312" y="2814013"/>
                    <a:pt x="3360911" y="2808967"/>
                    <a:pt x="3364855" y="2804607"/>
                  </a:cubicBezTo>
                  <a:cubicBezTo>
                    <a:pt x="3364319" y="2812941"/>
                    <a:pt x="3362876" y="2821022"/>
                    <a:pt x="3360643" y="2828806"/>
                  </a:cubicBezTo>
                  <a:cubicBezTo>
                    <a:pt x="3357667" y="2825755"/>
                    <a:pt x="3354586" y="2822555"/>
                    <a:pt x="3351416" y="2819251"/>
                  </a:cubicBezTo>
                  <a:close/>
                  <a:moveTo>
                    <a:pt x="3538061" y="2804518"/>
                  </a:moveTo>
                  <a:cubicBezTo>
                    <a:pt x="3542065" y="2808893"/>
                    <a:pt x="3546768" y="2813983"/>
                    <a:pt x="3551754" y="2819266"/>
                  </a:cubicBezTo>
                  <a:cubicBezTo>
                    <a:pt x="3548539" y="2822660"/>
                    <a:pt x="3545384" y="2825949"/>
                    <a:pt x="3542362" y="2829059"/>
                  </a:cubicBezTo>
                  <a:cubicBezTo>
                    <a:pt x="3540071" y="2821171"/>
                    <a:pt x="3538612" y="2812971"/>
                    <a:pt x="3538061" y="2804518"/>
                  </a:cubicBezTo>
                  <a:close/>
                  <a:moveTo>
                    <a:pt x="3555593" y="2823314"/>
                  </a:moveTo>
                  <a:cubicBezTo>
                    <a:pt x="3559269" y="2827169"/>
                    <a:pt x="3563035" y="2831068"/>
                    <a:pt x="3566726" y="2834803"/>
                  </a:cubicBezTo>
                  <a:cubicBezTo>
                    <a:pt x="3563839" y="2843108"/>
                    <a:pt x="3560058" y="2851011"/>
                    <a:pt x="3555459" y="2858378"/>
                  </a:cubicBezTo>
                  <a:cubicBezTo>
                    <a:pt x="3550890" y="2851086"/>
                    <a:pt x="3547155" y="2843272"/>
                    <a:pt x="3544282" y="2835072"/>
                  </a:cubicBezTo>
                  <a:cubicBezTo>
                    <a:pt x="3548048" y="2831262"/>
                    <a:pt x="3551873" y="2827273"/>
                    <a:pt x="3555593" y="2823314"/>
                  </a:cubicBezTo>
                  <a:close/>
                  <a:moveTo>
                    <a:pt x="3559418" y="2819251"/>
                  </a:moveTo>
                  <a:cubicBezTo>
                    <a:pt x="3564315" y="2814013"/>
                    <a:pt x="3568913" y="2808967"/>
                    <a:pt x="3572857" y="2804607"/>
                  </a:cubicBezTo>
                  <a:cubicBezTo>
                    <a:pt x="3572322" y="2812941"/>
                    <a:pt x="3570878" y="2821022"/>
                    <a:pt x="3568646" y="2828806"/>
                  </a:cubicBezTo>
                  <a:cubicBezTo>
                    <a:pt x="3565669" y="2825755"/>
                    <a:pt x="3562573" y="2822555"/>
                    <a:pt x="3559418" y="2819251"/>
                  </a:cubicBezTo>
                  <a:close/>
                  <a:moveTo>
                    <a:pt x="3745900" y="2804518"/>
                  </a:moveTo>
                  <a:cubicBezTo>
                    <a:pt x="3749933" y="2808923"/>
                    <a:pt x="3754651" y="2814027"/>
                    <a:pt x="3759666" y="2819341"/>
                  </a:cubicBezTo>
                  <a:cubicBezTo>
                    <a:pt x="3756437" y="2822749"/>
                    <a:pt x="3753267" y="2826053"/>
                    <a:pt x="3750231" y="2829178"/>
                  </a:cubicBezTo>
                  <a:cubicBezTo>
                    <a:pt x="3747924" y="2821261"/>
                    <a:pt x="3746451" y="2813016"/>
                    <a:pt x="3745900" y="2804518"/>
                  </a:cubicBezTo>
                  <a:close/>
                  <a:moveTo>
                    <a:pt x="3763506" y="2823404"/>
                  </a:moveTo>
                  <a:cubicBezTo>
                    <a:pt x="3767197" y="2827273"/>
                    <a:pt x="3770963" y="2831187"/>
                    <a:pt x="3774683" y="2834938"/>
                  </a:cubicBezTo>
                  <a:cubicBezTo>
                    <a:pt x="3771781" y="2843243"/>
                    <a:pt x="3768001" y="2851145"/>
                    <a:pt x="3763372" y="2858512"/>
                  </a:cubicBezTo>
                  <a:cubicBezTo>
                    <a:pt x="3758803" y="2851220"/>
                    <a:pt x="3755038" y="2843406"/>
                    <a:pt x="3752151" y="2835205"/>
                  </a:cubicBezTo>
                  <a:cubicBezTo>
                    <a:pt x="3755931" y="2831366"/>
                    <a:pt x="3759771" y="2827362"/>
                    <a:pt x="3763506" y="2823404"/>
                  </a:cubicBezTo>
                  <a:close/>
                  <a:moveTo>
                    <a:pt x="3767331" y="2819325"/>
                  </a:moveTo>
                  <a:cubicBezTo>
                    <a:pt x="3772243" y="2814057"/>
                    <a:pt x="3776886" y="2808982"/>
                    <a:pt x="3780845" y="2804592"/>
                  </a:cubicBezTo>
                  <a:cubicBezTo>
                    <a:pt x="3780294" y="2812971"/>
                    <a:pt x="3778851" y="2821096"/>
                    <a:pt x="3776603" y="2828910"/>
                  </a:cubicBezTo>
                  <a:cubicBezTo>
                    <a:pt x="3773612" y="2825874"/>
                    <a:pt x="3770501" y="2822660"/>
                    <a:pt x="3767331" y="2819325"/>
                  </a:cubicBezTo>
                  <a:close/>
                  <a:moveTo>
                    <a:pt x="3953887" y="2804518"/>
                  </a:moveTo>
                  <a:cubicBezTo>
                    <a:pt x="3957891" y="2808893"/>
                    <a:pt x="3962594" y="2813983"/>
                    <a:pt x="3967580" y="2819266"/>
                  </a:cubicBezTo>
                  <a:cubicBezTo>
                    <a:pt x="3964365" y="2822660"/>
                    <a:pt x="3961210" y="2825949"/>
                    <a:pt x="3958188" y="2829059"/>
                  </a:cubicBezTo>
                  <a:cubicBezTo>
                    <a:pt x="3955896" y="2821171"/>
                    <a:pt x="3954438" y="2812971"/>
                    <a:pt x="3953887" y="2804518"/>
                  </a:cubicBezTo>
                  <a:close/>
                  <a:moveTo>
                    <a:pt x="3971419" y="2823314"/>
                  </a:moveTo>
                  <a:cubicBezTo>
                    <a:pt x="3975095" y="2827169"/>
                    <a:pt x="3978860" y="2831068"/>
                    <a:pt x="3982551" y="2834803"/>
                  </a:cubicBezTo>
                  <a:cubicBezTo>
                    <a:pt x="3979664" y="2843108"/>
                    <a:pt x="3975884" y="2851011"/>
                    <a:pt x="3971285" y="2858378"/>
                  </a:cubicBezTo>
                  <a:cubicBezTo>
                    <a:pt x="3966716" y="2851086"/>
                    <a:pt x="3962981" y="2843272"/>
                    <a:pt x="3960108" y="2835072"/>
                  </a:cubicBezTo>
                  <a:cubicBezTo>
                    <a:pt x="3963874" y="2831262"/>
                    <a:pt x="3967698" y="2827273"/>
                    <a:pt x="3971419" y="2823314"/>
                  </a:cubicBezTo>
                  <a:close/>
                  <a:moveTo>
                    <a:pt x="3975244" y="2819251"/>
                  </a:moveTo>
                  <a:cubicBezTo>
                    <a:pt x="3980141" y="2814013"/>
                    <a:pt x="3984739" y="2808967"/>
                    <a:pt x="3988683" y="2804607"/>
                  </a:cubicBezTo>
                  <a:cubicBezTo>
                    <a:pt x="3988147" y="2812941"/>
                    <a:pt x="3986704" y="2821022"/>
                    <a:pt x="3984471" y="2828806"/>
                  </a:cubicBezTo>
                  <a:cubicBezTo>
                    <a:pt x="3981495" y="2825755"/>
                    <a:pt x="3978399" y="2822555"/>
                    <a:pt x="3975244" y="2819251"/>
                  </a:cubicBezTo>
                  <a:close/>
                  <a:moveTo>
                    <a:pt x="4161889" y="2804518"/>
                  </a:moveTo>
                  <a:cubicBezTo>
                    <a:pt x="4165893" y="2808893"/>
                    <a:pt x="4170596" y="2813983"/>
                    <a:pt x="4175567" y="2819266"/>
                  </a:cubicBezTo>
                  <a:cubicBezTo>
                    <a:pt x="4172352" y="2822660"/>
                    <a:pt x="4169197" y="2825949"/>
                    <a:pt x="4166176" y="2829059"/>
                  </a:cubicBezTo>
                  <a:cubicBezTo>
                    <a:pt x="4163899" y="2821171"/>
                    <a:pt x="4162425" y="2812971"/>
                    <a:pt x="4161889" y="2804518"/>
                  </a:cubicBezTo>
                  <a:close/>
                  <a:moveTo>
                    <a:pt x="4179421" y="2823314"/>
                  </a:moveTo>
                  <a:cubicBezTo>
                    <a:pt x="4183097" y="2827169"/>
                    <a:pt x="4186863" y="2831068"/>
                    <a:pt x="4190554" y="2834803"/>
                  </a:cubicBezTo>
                  <a:cubicBezTo>
                    <a:pt x="4187666" y="2843108"/>
                    <a:pt x="4183901" y="2851011"/>
                    <a:pt x="4179288" y="2858378"/>
                  </a:cubicBezTo>
                  <a:cubicBezTo>
                    <a:pt x="4174718" y="2851086"/>
                    <a:pt x="4170983" y="2843272"/>
                    <a:pt x="4168111" y="2835072"/>
                  </a:cubicBezTo>
                  <a:cubicBezTo>
                    <a:pt x="4171861" y="2831247"/>
                    <a:pt x="4175686" y="2827273"/>
                    <a:pt x="4179421" y="2823314"/>
                  </a:cubicBezTo>
                  <a:close/>
                  <a:moveTo>
                    <a:pt x="4183246" y="2819251"/>
                  </a:moveTo>
                  <a:cubicBezTo>
                    <a:pt x="4188143" y="2814013"/>
                    <a:pt x="4192741" y="2808967"/>
                    <a:pt x="4196686" y="2804607"/>
                  </a:cubicBezTo>
                  <a:cubicBezTo>
                    <a:pt x="4196150" y="2812941"/>
                    <a:pt x="4194706" y="2821022"/>
                    <a:pt x="4192474" y="2828806"/>
                  </a:cubicBezTo>
                  <a:cubicBezTo>
                    <a:pt x="4189482" y="2825755"/>
                    <a:pt x="4186401" y="2822555"/>
                    <a:pt x="4183246" y="2819251"/>
                  </a:cubicBezTo>
                  <a:close/>
                  <a:moveTo>
                    <a:pt x="4369877" y="2804518"/>
                  </a:moveTo>
                  <a:cubicBezTo>
                    <a:pt x="4373880" y="2808893"/>
                    <a:pt x="4378583" y="2813983"/>
                    <a:pt x="4383569" y="2819266"/>
                  </a:cubicBezTo>
                  <a:cubicBezTo>
                    <a:pt x="4380354" y="2822660"/>
                    <a:pt x="4377199" y="2825949"/>
                    <a:pt x="4374178" y="2829059"/>
                  </a:cubicBezTo>
                  <a:cubicBezTo>
                    <a:pt x="4371886" y="2821171"/>
                    <a:pt x="4370428" y="2812971"/>
                    <a:pt x="4369877" y="2804518"/>
                  </a:cubicBezTo>
                  <a:close/>
                  <a:moveTo>
                    <a:pt x="4387409" y="2823314"/>
                  </a:moveTo>
                  <a:cubicBezTo>
                    <a:pt x="4391085" y="2827169"/>
                    <a:pt x="4394850" y="2831068"/>
                    <a:pt x="4398541" y="2834803"/>
                  </a:cubicBezTo>
                  <a:cubicBezTo>
                    <a:pt x="4395654" y="2843108"/>
                    <a:pt x="4391874" y="2851011"/>
                    <a:pt x="4387275" y="2858378"/>
                  </a:cubicBezTo>
                  <a:cubicBezTo>
                    <a:pt x="4382706" y="2851086"/>
                    <a:pt x="4378970" y="2843272"/>
                    <a:pt x="4376098" y="2835072"/>
                  </a:cubicBezTo>
                  <a:cubicBezTo>
                    <a:pt x="4379863" y="2831262"/>
                    <a:pt x="4383688" y="2827273"/>
                    <a:pt x="4387409" y="2823314"/>
                  </a:cubicBezTo>
                  <a:close/>
                  <a:moveTo>
                    <a:pt x="4391234" y="2819251"/>
                  </a:moveTo>
                  <a:cubicBezTo>
                    <a:pt x="4396130" y="2814013"/>
                    <a:pt x="4400729" y="2808967"/>
                    <a:pt x="4404673" y="2804607"/>
                  </a:cubicBezTo>
                  <a:cubicBezTo>
                    <a:pt x="4404137" y="2812941"/>
                    <a:pt x="4402693" y="2821022"/>
                    <a:pt x="4400461" y="2828806"/>
                  </a:cubicBezTo>
                  <a:cubicBezTo>
                    <a:pt x="4397484" y="2825755"/>
                    <a:pt x="4394389" y="2822555"/>
                    <a:pt x="4391234" y="2819251"/>
                  </a:cubicBezTo>
                  <a:close/>
                  <a:moveTo>
                    <a:pt x="4577879" y="2804518"/>
                  </a:moveTo>
                  <a:cubicBezTo>
                    <a:pt x="4581883" y="2808893"/>
                    <a:pt x="4586585" y="2813983"/>
                    <a:pt x="4591571" y="2819266"/>
                  </a:cubicBezTo>
                  <a:cubicBezTo>
                    <a:pt x="4588356" y="2822660"/>
                    <a:pt x="4585201" y="2825949"/>
                    <a:pt x="4582180" y="2829059"/>
                  </a:cubicBezTo>
                  <a:cubicBezTo>
                    <a:pt x="4579888" y="2821171"/>
                    <a:pt x="4578415" y="2812971"/>
                    <a:pt x="4577879" y="2804518"/>
                  </a:cubicBezTo>
                  <a:close/>
                  <a:moveTo>
                    <a:pt x="4595411" y="2823314"/>
                  </a:moveTo>
                  <a:cubicBezTo>
                    <a:pt x="4599087" y="2827169"/>
                    <a:pt x="4602852" y="2831068"/>
                    <a:pt x="4606543" y="2834803"/>
                  </a:cubicBezTo>
                  <a:cubicBezTo>
                    <a:pt x="4603656" y="2843108"/>
                    <a:pt x="4599876" y="2851011"/>
                    <a:pt x="4595277" y="2858378"/>
                  </a:cubicBezTo>
                  <a:cubicBezTo>
                    <a:pt x="4590708" y="2851086"/>
                    <a:pt x="4586972" y="2843272"/>
                    <a:pt x="4584100" y="2835072"/>
                  </a:cubicBezTo>
                  <a:cubicBezTo>
                    <a:pt x="4587850" y="2831262"/>
                    <a:pt x="4591675" y="2827273"/>
                    <a:pt x="4595411" y="2823314"/>
                  </a:cubicBezTo>
                  <a:close/>
                  <a:moveTo>
                    <a:pt x="4599221" y="2819251"/>
                  </a:moveTo>
                  <a:cubicBezTo>
                    <a:pt x="4604117" y="2814013"/>
                    <a:pt x="4608716" y="2808967"/>
                    <a:pt x="4612660" y="2804607"/>
                  </a:cubicBezTo>
                  <a:cubicBezTo>
                    <a:pt x="4612124" y="2812941"/>
                    <a:pt x="4610681" y="2821022"/>
                    <a:pt x="4608448" y="2828806"/>
                  </a:cubicBezTo>
                  <a:cubicBezTo>
                    <a:pt x="4605472" y="2825755"/>
                    <a:pt x="4602391" y="2822555"/>
                    <a:pt x="4599221" y="2819251"/>
                  </a:cubicBezTo>
                  <a:close/>
                  <a:moveTo>
                    <a:pt x="4785866" y="2804518"/>
                  </a:moveTo>
                  <a:cubicBezTo>
                    <a:pt x="4789870" y="2808893"/>
                    <a:pt x="4794573" y="2813983"/>
                    <a:pt x="4799558" y="2819266"/>
                  </a:cubicBezTo>
                  <a:cubicBezTo>
                    <a:pt x="4796344" y="2822660"/>
                    <a:pt x="4793189" y="2825949"/>
                    <a:pt x="4790168" y="2829059"/>
                  </a:cubicBezTo>
                  <a:cubicBezTo>
                    <a:pt x="4787876" y="2821171"/>
                    <a:pt x="4786417" y="2812971"/>
                    <a:pt x="4785866" y="2804518"/>
                  </a:cubicBezTo>
                  <a:close/>
                  <a:moveTo>
                    <a:pt x="4803398" y="2823314"/>
                  </a:moveTo>
                  <a:cubicBezTo>
                    <a:pt x="4807074" y="2827169"/>
                    <a:pt x="4810840" y="2831068"/>
                    <a:pt x="4814531" y="2834803"/>
                  </a:cubicBezTo>
                  <a:cubicBezTo>
                    <a:pt x="4811643" y="2843108"/>
                    <a:pt x="4807863" y="2851011"/>
                    <a:pt x="4803264" y="2858378"/>
                  </a:cubicBezTo>
                  <a:cubicBezTo>
                    <a:pt x="4798695" y="2851086"/>
                    <a:pt x="4794960" y="2843272"/>
                    <a:pt x="4792087" y="2835072"/>
                  </a:cubicBezTo>
                  <a:cubicBezTo>
                    <a:pt x="4795853" y="2831262"/>
                    <a:pt x="4799677" y="2827273"/>
                    <a:pt x="4803398" y="2823314"/>
                  </a:cubicBezTo>
                  <a:close/>
                  <a:moveTo>
                    <a:pt x="4807223" y="2819251"/>
                  </a:moveTo>
                  <a:cubicBezTo>
                    <a:pt x="4812120" y="2814013"/>
                    <a:pt x="4816718" y="2808967"/>
                    <a:pt x="4820662" y="2804607"/>
                  </a:cubicBezTo>
                  <a:cubicBezTo>
                    <a:pt x="4820126" y="2812941"/>
                    <a:pt x="4818683" y="2821022"/>
                    <a:pt x="4816450" y="2828806"/>
                  </a:cubicBezTo>
                  <a:cubicBezTo>
                    <a:pt x="4813474" y="2825755"/>
                    <a:pt x="4810378" y="2822555"/>
                    <a:pt x="4807223" y="2819251"/>
                  </a:cubicBezTo>
                  <a:close/>
                  <a:moveTo>
                    <a:pt x="4996949" y="2803684"/>
                  </a:moveTo>
                  <a:cubicBezTo>
                    <a:pt x="5000804" y="2808014"/>
                    <a:pt x="5004986" y="2812673"/>
                    <a:pt x="5009302" y="2817406"/>
                  </a:cubicBezTo>
                  <a:cubicBezTo>
                    <a:pt x="5006355" y="2820531"/>
                    <a:pt x="5003468" y="2823567"/>
                    <a:pt x="5000655" y="2826484"/>
                  </a:cubicBezTo>
                  <a:cubicBezTo>
                    <a:pt x="4998690" y="2819132"/>
                    <a:pt x="4997440" y="2811512"/>
                    <a:pt x="4996949" y="2803684"/>
                  </a:cubicBezTo>
                  <a:close/>
                  <a:moveTo>
                    <a:pt x="5013082" y="2821528"/>
                  </a:moveTo>
                  <a:cubicBezTo>
                    <a:pt x="5016505" y="2825234"/>
                    <a:pt x="5019958" y="2828925"/>
                    <a:pt x="5023351" y="2832482"/>
                  </a:cubicBezTo>
                  <a:cubicBezTo>
                    <a:pt x="5020717" y="2840638"/>
                    <a:pt x="5017160" y="2848407"/>
                    <a:pt x="5012859" y="2855699"/>
                  </a:cubicBezTo>
                  <a:cubicBezTo>
                    <a:pt x="5008617" y="2848466"/>
                    <a:pt x="5005120" y="2840742"/>
                    <a:pt x="5002486" y="2832631"/>
                  </a:cubicBezTo>
                  <a:cubicBezTo>
                    <a:pt x="5006028" y="2828985"/>
                    <a:pt x="5009615" y="2825219"/>
                    <a:pt x="5013082" y="2821528"/>
                  </a:cubicBezTo>
                  <a:close/>
                  <a:moveTo>
                    <a:pt x="5016907" y="2817421"/>
                  </a:moveTo>
                  <a:cubicBezTo>
                    <a:pt x="5021164" y="2812837"/>
                    <a:pt x="5025167" y="2808446"/>
                    <a:pt x="5028650" y="2804592"/>
                  </a:cubicBezTo>
                  <a:cubicBezTo>
                    <a:pt x="5028173" y="2812003"/>
                    <a:pt x="5026998" y="2819251"/>
                    <a:pt x="5025167" y="2826231"/>
                  </a:cubicBezTo>
                  <a:cubicBezTo>
                    <a:pt x="5022488" y="2823418"/>
                    <a:pt x="5019720" y="2820471"/>
                    <a:pt x="5016907" y="2817421"/>
                  </a:cubicBezTo>
                  <a:close/>
                  <a:moveTo>
                    <a:pt x="5180544" y="2691200"/>
                  </a:moveTo>
                  <a:cubicBezTo>
                    <a:pt x="5172968" y="2686437"/>
                    <a:pt x="5164842" y="2682478"/>
                    <a:pt x="5156270" y="2679427"/>
                  </a:cubicBezTo>
                  <a:cubicBezTo>
                    <a:pt x="5166777" y="2669009"/>
                    <a:pt x="5175201" y="2659782"/>
                    <a:pt x="5177523" y="2654960"/>
                  </a:cubicBezTo>
                  <a:cubicBezTo>
                    <a:pt x="5187687" y="2650272"/>
                    <a:pt x="5216322" y="2618304"/>
                    <a:pt x="5232887" y="2599165"/>
                  </a:cubicBezTo>
                  <a:cubicBezTo>
                    <a:pt x="5230475" y="2637502"/>
                    <a:pt x="5210250" y="2671004"/>
                    <a:pt x="5180544" y="2691200"/>
                  </a:cubicBezTo>
                  <a:close/>
                  <a:moveTo>
                    <a:pt x="5232901" y="2583701"/>
                  </a:moveTo>
                  <a:cubicBezTo>
                    <a:pt x="5214104" y="2562255"/>
                    <a:pt x="5187226" y="2532757"/>
                    <a:pt x="5177641" y="2527920"/>
                  </a:cubicBezTo>
                  <a:cubicBezTo>
                    <a:pt x="5175513" y="2523083"/>
                    <a:pt x="5167343" y="2514050"/>
                    <a:pt x="5157326" y="2504078"/>
                  </a:cubicBezTo>
                  <a:cubicBezTo>
                    <a:pt x="5165765" y="2500952"/>
                    <a:pt x="5173772" y="2496875"/>
                    <a:pt x="5181243" y="2492053"/>
                  </a:cubicBezTo>
                  <a:cubicBezTo>
                    <a:pt x="5210592" y="2512308"/>
                    <a:pt x="5230520" y="2545631"/>
                    <a:pt x="5232901" y="2583701"/>
                  </a:cubicBezTo>
                  <a:close/>
                  <a:moveTo>
                    <a:pt x="5181228" y="2485430"/>
                  </a:moveTo>
                  <a:cubicBezTo>
                    <a:pt x="5173683" y="2480548"/>
                    <a:pt x="5165601" y="2476455"/>
                    <a:pt x="5157074" y="2473315"/>
                  </a:cubicBezTo>
                  <a:cubicBezTo>
                    <a:pt x="5167194" y="2463225"/>
                    <a:pt x="5175245" y="2454354"/>
                    <a:pt x="5177523" y="2449666"/>
                  </a:cubicBezTo>
                  <a:cubicBezTo>
                    <a:pt x="5187687" y="2444978"/>
                    <a:pt x="5216322" y="2413010"/>
                    <a:pt x="5232887" y="2393871"/>
                  </a:cubicBezTo>
                  <a:cubicBezTo>
                    <a:pt x="5230490" y="2431911"/>
                    <a:pt x="5210577" y="2465189"/>
                    <a:pt x="5181228" y="2485430"/>
                  </a:cubicBezTo>
                  <a:close/>
                  <a:moveTo>
                    <a:pt x="5232901" y="2378408"/>
                  </a:moveTo>
                  <a:cubicBezTo>
                    <a:pt x="5214104" y="2356961"/>
                    <a:pt x="5187226" y="2327449"/>
                    <a:pt x="5177641" y="2322627"/>
                  </a:cubicBezTo>
                  <a:cubicBezTo>
                    <a:pt x="5175513" y="2317805"/>
                    <a:pt x="5167343" y="2308756"/>
                    <a:pt x="5157326" y="2298785"/>
                  </a:cubicBezTo>
                  <a:cubicBezTo>
                    <a:pt x="5165765" y="2295659"/>
                    <a:pt x="5173772" y="2291581"/>
                    <a:pt x="5181243" y="2286759"/>
                  </a:cubicBezTo>
                  <a:cubicBezTo>
                    <a:pt x="5210592" y="2307014"/>
                    <a:pt x="5230520" y="2340337"/>
                    <a:pt x="5232901" y="2378408"/>
                  </a:cubicBezTo>
                  <a:close/>
                  <a:moveTo>
                    <a:pt x="5181228" y="2280136"/>
                  </a:moveTo>
                  <a:cubicBezTo>
                    <a:pt x="5173683" y="2275255"/>
                    <a:pt x="5165601" y="2271177"/>
                    <a:pt x="5157074" y="2268022"/>
                  </a:cubicBezTo>
                  <a:cubicBezTo>
                    <a:pt x="5167194" y="2257931"/>
                    <a:pt x="5175245" y="2249061"/>
                    <a:pt x="5177523" y="2244373"/>
                  </a:cubicBezTo>
                  <a:cubicBezTo>
                    <a:pt x="5187687" y="2239685"/>
                    <a:pt x="5216322" y="2207716"/>
                    <a:pt x="5232887" y="2188577"/>
                  </a:cubicBezTo>
                  <a:cubicBezTo>
                    <a:pt x="5230490" y="2226618"/>
                    <a:pt x="5210577" y="2259896"/>
                    <a:pt x="5181228" y="2280136"/>
                  </a:cubicBezTo>
                  <a:close/>
                  <a:moveTo>
                    <a:pt x="5232901" y="2173114"/>
                  </a:moveTo>
                  <a:cubicBezTo>
                    <a:pt x="5214104" y="2151668"/>
                    <a:pt x="5187226" y="2122170"/>
                    <a:pt x="5177641" y="2117333"/>
                  </a:cubicBezTo>
                  <a:cubicBezTo>
                    <a:pt x="5175513" y="2112496"/>
                    <a:pt x="5167343" y="2103463"/>
                    <a:pt x="5157326" y="2093491"/>
                  </a:cubicBezTo>
                  <a:cubicBezTo>
                    <a:pt x="5165765" y="2090366"/>
                    <a:pt x="5173772" y="2086288"/>
                    <a:pt x="5181243" y="2081466"/>
                  </a:cubicBezTo>
                  <a:cubicBezTo>
                    <a:pt x="5210592" y="2101721"/>
                    <a:pt x="5230520" y="2135029"/>
                    <a:pt x="5232901" y="2173114"/>
                  </a:cubicBezTo>
                  <a:close/>
                  <a:moveTo>
                    <a:pt x="5181228" y="2074843"/>
                  </a:moveTo>
                  <a:cubicBezTo>
                    <a:pt x="5173683" y="2069961"/>
                    <a:pt x="5165601" y="2065883"/>
                    <a:pt x="5157074" y="2062728"/>
                  </a:cubicBezTo>
                  <a:cubicBezTo>
                    <a:pt x="5167194" y="2052637"/>
                    <a:pt x="5175245" y="2043767"/>
                    <a:pt x="5177523" y="2039079"/>
                  </a:cubicBezTo>
                  <a:cubicBezTo>
                    <a:pt x="5187687" y="2034391"/>
                    <a:pt x="5216322" y="2002423"/>
                    <a:pt x="5232887" y="1983284"/>
                  </a:cubicBezTo>
                  <a:cubicBezTo>
                    <a:pt x="5230490" y="2021309"/>
                    <a:pt x="5210577" y="2054587"/>
                    <a:pt x="5181228" y="2074843"/>
                  </a:cubicBezTo>
                  <a:close/>
                  <a:moveTo>
                    <a:pt x="5232901" y="1967820"/>
                  </a:moveTo>
                  <a:cubicBezTo>
                    <a:pt x="5214104" y="1946374"/>
                    <a:pt x="5187226" y="1916877"/>
                    <a:pt x="5177641" y="1912040"/>
                  </a:cubicBezTo>
                  <a:cubicBezTo>
                    <a:pt x="5175513" y="1907218"/>
                    <a:pt x="5167343" y="1898169"/>
                    <a:pt x="5157326" y="1888197"/>
                  </a:cubicBezTo>
                  <a:cubicBezTo>
                    <a:pt x="5165765" y="1885072"/>
                    <a:pt x="5173772" y="1880994"/>
                    <a:pt x="5181243" y="1876172"/>
                  </a:cubicBezTo>
                  <a:cubicBezTo>
                    <a:pt x="5210592" y="1896428"/>
                    <a:pt x="5230520" y="1929735"/>
                    <a:pt x="5232901" y="1967820"/>
                  </a:cubicBezTo>
                  <a:close/>
                  <a:moveTo>
                    <a:pt x="5181228" y="1869549"/>
                  </a:moveTo>
                  <a:cubicBezTo>
                    <a:pt x="5173683" y="1864667"/>
                    <a:pt x="5165601" y="1860575"/>
                    <a:pt x="5157074" y="1857435"/>
                  </a:cubicBezTo>
                  <a:cubicBezTo>
                    <a:pt x="5167194" y="1847344"/>
                    <a:pt x="5175245" y="1838474"/>
                    <a:pt x="5177523" y="1833786"/>
                  </a:cubicBezTo>
                  <a:cubicBezTo>
                    <a:pt x="5187687" y="1829098"/>
                    <a:pt x="5216322" y="1797129"/>
                    <a:pt x="5232887" y="1777990"/>
                  </a:cubicBezTo>
                  <a:cubicBezTo>
                    <a:pt x="5230490" y="1816016"/>
                    <a:pt x="5210577" y="1849294"/>
                    <a:pt x="5181228" y="1869549"/>
                  </a:cubicBezTo>
                  <a:close/>
                  <a:moveTo>
                    <a:pt x="5232901" y="1762527"/>
                  </a:moveTo>
                  <a:cubicBezTo>
                    <a:pt x="5214104" y="1741081"/>
                    <a:pt x="5187226" y="1711583"/>
                    <a:pt x="5177641" y="1706746"/>
                  </a:cubicBezTo>
                  <a:cubicBezTo>
                    <a:pt x="5175513" y="1701909"/>
                    <a:pt x="5167343" y="1692875"/>
                    <a:pt x="5157326" y="1682904"/>
                  </a:cubicBezTo>
                  <a:cubicBezTo>
                    <a:pt x="5165765" y="1679778"/>
                    <a:pt x="5173772" y="1675700"/>
                    <a:pt x="5181243" y="1670878"/>
                  </a:cubicBezTo>
                  <a:cubicBezTo>
                    <a:pt x="5210592" y="1691119"/>
                    <a:pt x="5230520" y="1724442"/>
                    <a:pt x="5232901" y="1762527"/>
                  </a:cubicBezTo>
                  <a:close/>
                  <a:moveTo>
                    <a:pt x="5181228" y="1664241"/>
                  </a:moveTo>
                  <a:cubicBezTo>
                    <a:pt x="5173683" y="1659359"/>
                    <a:pt x="5165601" y="1655281"/>
                    <a:pt x="5157074" y="1652126"/>
                  </a:cubicBezTo>
                  <a:cubicBezTo>
                    <a:pt x="5167194" y="1642036"/>
                    <a:pt x="5175245" y="1633166"/>
                    <a:pt x="5177523" y="1628477"/>
                  </a:cubicBezTo>
                  <a:cubicBezTo>
                    <a:pt x="5187687" y="1623789"/>
                    <a:pt x="5216322" y="1591821"/>
                    <a:pt x="5232887" y="1572682"/>
                  </a:cubicBezTo>
                  <a:cubicBezTo>
                    <a:pt x="5230490" y="1610722"/>
                    <a:pt x="5210577" y="1644000"/>
                    <a:pt x="5181228" y="1664241"/>
                  </a:cubicBezTo>
                  <a:close/>
                  <a:moveTo>
                    <a:pt x="5232901" y="1557219"/>
                  </a:moveTo>
                  <a:cubicBezTo>
                    <a:pt x="5214104" y="1535772"/>
                    <a:pt x="5187226" y="1506275"/>
                    <a:pt x="5177641" y="1501438"/>
                  </a:cubicBezTo>
                  <a:cubicBezTo>
                    <a:pt x="5175513" y="1496601"/>
                    <a:pt x="5167343" y="1487567"/>
                    <a:pt x="5157326" y="1477596"/>
                  </a:cubicBezTo>
                  <a:cubicBezTo>
                    <a:pt x="5165765" y="1474470"/>
                    <a:pt x="5173772" y="1470392"/>
                    <a:pt x="5181243" y="1465570"/>
                  </a:cubicBezTo>
                  <a:cubicBezTo>
                    <a:pt x="5210592" y="1485826"/>
                    <a:pt x="5230520" y="1519148"/>
                    <a:pt x="5232901" y="1557219"/>
                  </a:cubicBezTo>
                  <a:close/>
                  <a:moveTo>
                    <a:pt x="5181228" y="1458947"/>
                  </a:moveTo>
                  <a:cubicBezTo>
                    <a:pt x="5173683" y="1454066"/>
                    <a:pt x="5165601" y="1449988"/>
                    <a:pt x="5157074" y="1446833"/>
                  </a:cubicBezTo>
                  <a:cubicBezTo>
                    <a:pt x="5167194" y="1436742"/>
                    <a:pt x="5175245" y="1427872"/>
                    <a:pt x="5177523" y="1423184"/>
                  </a:cubicBezTo>
                  <a:cubicBezTo>
                    <a:pt x="5187687" y="1418496"/>
                    <a:pt x="5216322" y="1386527"/>
                    <a:pt x="5232887" y="1367388"/>
                  </a:cubicBezTo>
                  <a:cubicBezTo>
                    <a:pt x="5230490" y="1405429"/>
                    <a:pt x="5210577" y="1438707"/>
                    <a:pt x="5181228" y="1458947"/>
                  </a:cubicBezTo>
                  <a:close/>
                  <a:moveTo>
                    <a:pt x="5232901" y="1351925"/>
                  </a:moveTo>
                  <a:cubicBezTo>
                    <a:pt x="5214104" y="1330479"/>
                    <a:pt x="5187226" y="1300981"/>
                    <a:pt x="5177641" y="1296144"/>
                  </a:cubicBezTo>
                  <a:cubicBezTo>
                    <a:pt x="5175513" y="1291322"/>
                    <a:pt x="5167343" y="1282274"/>
                    <a:pt x="5157326" y="1272302"/>
                  </a:cubicBezTo>
                  <a:cubicBezTo>
                    <a:pt x="5165765" y="1269177"/>
                    <a:pt x="5173772" y="1265099"/>
                    <a:pt x="5181243" y="1260277"/>
                  </a:cubicBezTo>
                  <a:cubicBezTo>
                    <a:pt x="5210592" y="1280532"/>
                    <a:pt x="5230520" y="1313840"/>
                    <a:pt x="5232901" y="1351925"/>
                  </a:cubicBezTo>
                  <a:close/>
                  <a:moveTo>
                    <a:pt x="5181228" y="1253654"/>
                  </a:moveTo>
                  <a:cubicBezTo>
                    <a:pt x="5173683" y="1248772"/>
                    <a:pt x="5165601" y="1244694"/>
                    <a:pt x="5157074" y="1241539"/>
                  </a:cubicBezTo>
                  <a:cubicBezTo>
                    <a:pt x="5167194" y="1231449"/>
                    <a:pt x="5175245" y="1222578"/>
                    <a:pt x="5177523" y="1217890"/>
                  </a:cubicBezTo>
                  <a:cubicBezTo>
                    <a:pt x="5187687" y="1213202"/>
                    <a:pt x="5216322" y="1181234"/>
                    <a:pt x="5232887" y="1162095"/>
                  </a:cubicBezTo>
                  <a:cubicBezTo>
                    <a:pt x="5230490" y="1200120"/>
                    <a:pt x="5210577" y="1233398"/>
                    <a:pt x="5181228" y="1253654"/>
                  </a:cubicBezTo>
                  <a:close/>
                  <a:moveTo>
                    <a:pt x="5232901" y="1146631"/>
                  </a:moveTo>
                  <a:cubicBezTo>
                    <a:pt x="5214104" y="1125185"/>
                    <a:pt x="5187226" y="1095688"/>
                    <a:pt x="5177641" y="1090851"/>
                  </a:cubicBezTo>
                  <a:cubicBezTo>
                    <a:pt x="5175513" y="1086029"/>
                    <a:pt x="5167343" y="1076980"/>
                    <a:pt x="5157326" y="1067008"/>
                  </a:cubicBezTo>
                  <a:cubicBezTo>
                    <a:pt x="5165765" y="1063883"/>
                    <a:pt x="5173772" y="1059805"/>
                    <a:pt x="5181243" y="1054983"/>
                  </a:cubicBezTo>
                  <a:cubicBezTo>
                    <a:pt x="5210592" y="1075239"/>
                    <a:pt x="5230520" y="1108546"/>
                    <a:pt x="5232901" y="1146631"/>
                  </a:cubicBezTo>
                  <a:close/>
                  <a:moveTo>
                    <a:pt x="5181228" y="1048360"/>
                  </a:moveTo>
                  <a:cubicBezTo>
                    <a:pt x="5173683" y="1043478"/>
                    <a:pt x="5165601" y="1039401"/>
                    <a:pt x="5157074" y="1036246"/>
                  </a:cubicBezTo>
                  <a:cubicBezTo>
                    <a:pt x="5167194" y="1026155"/>
                    <a:pt x="5175245" y="1017285"/>
                    <a:pt x="5177523" y="1012597"/>
                  </a:cubicBezTo>
                  <a:cubicBezTo>
                    <a:pt x="5187687" y="1007909"/>
                    <a:pt x="5216322" y="975940"/>
                    <a:pt x="5232887" y="956801"/>
                  </a:cubicBezTo>
                  <a:cubicBezTo>
                    <a:pt x="5230490" y="994827"/>
                    <a:pt x="5210577" y="1028105"/>
                    <a:pt x="5181228" y="1048360"/>
                  </a:cubicBezTo>
                  <a:close/>
                  <a:moveTo>
                    <a:pt x="5232901" y="941323"/>
                  </a:moveTo>
                  <a:cubicBezTo>
                    <a:pt x="5214104" y="919877"/>
                    <a:pt x="5187226" y="890379"/>
                    <a:pt x="5177641" y="885542"/>
                  </a:cubicBezTo>
                  <a:cubicBezTo>
                    <a:pt x="5175513" y="880705"/>
                    <a:pt x="5167343" y="871671"/>
                    <a:pt x="5157326" y="861700"/>
                  </a:cubicBezTo>
                  <a:cubicBezTo>
                    <a:pt x="5165765" y="858574"/>
                    <a:pt x="5173772" y="854497"/>
                    <a:pt x="5181243" y="849675"/>
                  </a:cubicBezTo>
                  <a:cubicBezTo>
                    <a:pt x="5210592" y="869930"/>
                    <a:pt x="5230520" y="903253"/>
                    <a:pt x="5232901" y="941323"/>
                  </a:cubicBezTo>
                  <a:close/>
                  <a:moveTo>
                    <a:pt x="5181228" y="843052"/>
                  </a:moveTo>
                  <a:cubicBezTo>
                    <a:pt x="5173683" y="838170"/>
                    <a:pt x="5165601" y="834092"/>
                    <a:pt x="5157074" y="830937"/>
                  </a:cubicBezTo>
                  <a:cubicBezTo>
                    <a:pt x="5167194" y="820847"/>
                    <a:pt x="5175245" y="811977"/>
                    <a:pt x="5177523" y="807288"/>
                  </a:cubicBezTo>
                  <a:cubicBezTo>
                    <a:pt x="5187687" y="802600"/>
                    <a:pt x="5216322" y="770632"/>
                    <a:pt x="5232887" y="751493"/>
                  </a:cubicBezTo>
                  <a:cubicBezTo>
                    <a:pt x="5230490" y="789533"/>
                    <a:pt x="5210577" y="822811"/>
                    <a:pt x="5181228" y="843052"/>
                  </a:cubicBezTo>
                  <a:close/>
                  <a:moveTo>
                    <a:pt x="5232901" y="736030"/>
                  </a:moveTo>
                  <a:cubicBezTo>
                    <a:pt x="5214104" y="714583"/>
                    <a:pt x="5187226" y="685086"/>
                    <a:pt x="5177641" y="680249"/>
                  </a:cubicBezTo>
                  <a:cubicBezTo>
                    <a:pt x="5175513" y="675412"/>
                    <a:pt x="5167343" y="666378"/>
                    <a:pt x="5157326" y="656407"/>
                  </a:cubicBezTo>
                  <a:cubicBezTo>
                    <a:pt x="5165765" y="653281"/>
                    <a:pt x="5173772" y="649203"/>
                    <a:pt x="5181243" y="644381"/>
                  </a:cubicBezTo>
                  <a:cubicBezTo>
                    <a:pt x="5210592" y="664637"/>
                    <a:pt x="5230520" y="697944"/>
                    <a:pt x="5232901" y="736030"/>
                  </a:cubicBezTo>
                  <a:close/>
                  <a:moveTo>
                    <a:pt x="5181228" y="637758"/>
                  </a:moveTo>
                  <a:cubicBezTo>
                    <a:pt x="5173683" y="632877"/>
                    <a:pt x="5165601" y="628799"/>
                    <a:pt x="5157074" y="625644"/>
                  </a:cubicBezTo>
                  <a:cubicBezTo>
                    <a:pt x="5167194" y="615553"/>
                    <a:pt x="5175245" y="606683"/>
                    <a:pt x="5177523" y="601995"/>
                  </a:cubicBezTo>
                  <a:cubicBezTo>
                    <a:pt x="5187687" y="597307"/>
                    <a:pt x="5216322" y="565339"/>
                    <a:pt x="5232887" y="546199"/>
                  </a:cubicBezTo>
                  <a:cubicBezTo>
                    <a:pt x="5230490" y="584225"/>
                    <a:pt x="5210577" y="617518"/>
                    <a:pt x="5181228" y="637758"/>
                  </a:cubicBezTo>
                  <a:close/>
                  <a:moveTo>
                    <a:pt x="5232901" y="530736"/>
                  </a:moveTo>
                  <a:cubicBezTo>
                    <a:pt x="5214104" y="509290"/>
                    <a:pt x="5187226" y="479792"/>
                    <a:pt x="5177641" y="474955"/>
                  </a:cubicBezTo>
                  <a:cubicBezTo>
                    <a:pt x="5175424" y="469955"/>
                    <a:pt x="5166747" y="460415"/>
                    <a:pt x="5156225" y="450011"/>
                  </a:cubicBezTo>
                  <a:cubicBezTo>
                    <a:pt x="5164619" y="446961"/>
                    <a:pt x="5172596" y="443002"/>
                    <a:pt x="5180038" y="438269"/>
                  </a:cubicBezTo>
                  <a:cubicBezTo>
                    <a:pt x="5210041" y="458450"/>
                    <a:pt x="5230490" y="492145"/>
                    <a:pt x="5232901" y="530736"/>
                  </a:cubicBezTo>
                  <a:close/>
                  <a:moveTo>
                    <a:pt x="5180038" y="431676"/>
                  </a:moveTo>
                  <a:cubicBezTo>
                    <a:pt x="5172462" y="426899"/>
                    <a:pt x="5164351" y="422955"/>
                    <a:pt x="5155823" y="419904"/>
                  </a:cubicBezTo>
                  <a:cubicBezTo>
                    <a:pt x="5166375" y="409441"/>
                    <a:pt x="5174858" y="400169"/>
                    <a:pt x="5177195" y="395332"/>
                  </a:cubicBezTo>
                  <a:cubicBezTo>
                    <a:pt x="5187360" y="390644"/>
                    <a:pt x="5215994" y="358661"/>
                    <a:pt x="5232559" y="339521"/>
                  </a:cubicBezTo>
                  <a:cubicBezTo>
                    <a:pt x="5230118" y="377949"/>
                    <a:pt x="5209833" y="411495"/>
                    <a:pt x="5180038" y="431676"/>
                  </a:cubicBezTo>
                  <a:close/>
                  <a:moveTo>
                    <a:pt x="5232559" y="324088"/>
                  </a:moveTo>
                  <a:cubicBezTo>
                    <a:pt x="5213762" y="302642"/>
                    <a:pt x="5186884" y="273144"/>
                    <a:pt x="5177299" y="268307"/>
                  </a:cubicBezTo>
                  <a:cubicBezTo>
                    <a:pt x="5175037" y="263203"/>
                    <a:pt x="5166033" y="253365"/>
                    <a:pt x="5155213" y="242709"/>
                  </a:cubicBezTo>
                  <a:cubicBezTo>
                    <a:pt x="5163696" y="239777"/>
                    <a:pt x="5171763" y="235982"/>
                    <a:pt x="5179308" y="231383"/>
                  </a:cubicBezTo>
                  <a:cubicBezTo>
                    <a:pt x="5209521" y="251520"/>
                    <a:pt x="5230133" y="285318"/>
                    <a:pt x="5232559" y="324088"/>
                  </a:cubicBezTo>
                  <a:close/>
                  <a:moveTo>
                    <a:pt x="5179323" y="224790"/>
                  </a:moveTo>
                  <a:cubicBezTo>
                    <a:pt x="5171852" y="220117"/>
                    <a:pt x="5163860" y="216247"/>
                    <a:pt x="5155466" y="213256"/>
                  </a:cubicBezTo>
                  <a:cubicBezTo>
                    <a:pt x="5166316" y="202689"/>
                    <a:pt x="5175096" y="193268"/>
                    <a:pt x="5177523" y="188387"/>
                  </a:cubicBezTo>
                  <a:cubicBezTo>
                    <a:pt x="5187672" y="183803"/>
                    <a:pt x="5216322" y="152251"/>
                    <a:pt x="5232901" y="133380"/>
                  </a:cubicBezTo>
                  <a:cubicBezTo>
                    <a:pt x="5230431" y="171644"/>
                    <a:pt x="5209684" y="204996"/>
                    <a:pt x="5179323" y="224790"/>
                  </a:cubicBezTo>
                  <a:close/>
                  <a:moveTo>
                    <a:pt x="5232901" y="118080"/>
                  </a:moveTo>
                  <a:cubicBezTo>
                    <a:pt x="5214089" y="96932"/>
                    <a:pt x="5187196" y="67821"/>
                    <a:pt x="5177612" y="63088"/>
                  </a:cubicBezTo>
                  <a:cubicBezTo>
                    <a:pt x="5173028" y="52953"/>
                    <a:pt x="5141476" y="24289"/>
                    <a:pt x="5122605" y="7709"/>
                  </a:cubicBezTo>
                  <a:cubicBezTo>
                    <a:pt x="5181719" y="11534"/>
                    <a:pt x="5229136" y="58966"/>
                    <a:pt x="5232901" y="118080"/>
                  </a:cubicBezTo>
                  <a:close/>
                  <a:moveTo>
                    <a:pt x="5107320" y="7709"/>
                  </a:moveTo>
                  <a:cubicBezTo>
                    <a:pt x="5086172" y="26521"/>
                    <a:pt x="5057061" y="53429"/>
                    <a:pt x="5052328" y="62999"/>
                  </a:cubicBezTo>
                  <a:cubicBezTo>
                    <a:pt x="5047343" y="65261"/>
                    <a:pt x="5037862" y="74042"/>
                    <a:pt x="5027548" y="84638"/>
                  </a:cubicBezTo>
                  <a:cubicBezTo>
                    <a:pt x="5024587" y="76260"/>
                    <a:pt x="5020762" y="68282"/>
                    <a:pt x="5016118" y="60826"/>
                  </a:cubicBezTo>
                  <a:cubicBezTo>
                    <a:pt x="5035987" y="30688"/>
                    <a:pt x="5069220" y="10135"/>
                    <a:pt x="5107320" y="7709"/>
                  </a:cubicBezTo>
                  <a:close/>
                  <a:moveTo>
                    <a:pt x="5009540" y="60841"/>
                  </a:moveTo>
                  <a:cubicBezTo>
                    <a:pt x="5004867" y="68401"/>
                    <a:pt x="5000997" y="76512"/>
                    <a:pt x="4998021" y="85040"/>
                  </a:cubicBezTo>
                  <a:cubicBezTo>
                    <a:pt x="4986963" y="73953"/>
                    <a:pt x="4976753" y="64591"/>
                    <a:pt x="4971619" y="62136"/>
                  </a:cubicBezTo>
                  <a:cubicBezTo>
                    <a:pt x="4969074" y="56748"/>
                    <a:pt x="4957302" y="42773"/>
                    <a:pt x="4915109" y="6772"/>
                  </a:cubicBezTo>
                  <a:cubicBezTo>
                    <a:pt x="4954712" y="9242"/>
                    <a:pt x="4989195" y="30197"/>
                    <a:pt x="5009540" y="60841"/>
                  </a:cubicBezTo>
                  <a:close/>
                  <a:moveTo>
                    <a:pt x="4899497" y="6772"/>
                  </a:moveTo>
                  <a:cubicBezTo>
                    <a:pt x="4877782" y="25569"/>
                    <a:pt x="4847927" y="52402"/>
                    <a:pt x="4843002" y="62017"/>
                  </a:cubicBezTo>
                  <a:cubicBezTo>
                    <a:pt x="4838120" y="64130"/>
                    <a:pt x="4828922" y="72331"/>
                    <a:pt x="4818787" y="82391"/>
                  </a:cubicBezTo>
                  <a:cubicBezTo>
                    <a:pt x="4815617" y="73938"/>
                    <a:pt x="4811494" y="65916"/>
                    <a:pt x="4806583" y="58445"/>
                  </a:cubicBezTo>
                  <a:cubicBezTo>
                    <a:pt x="4827121" y="29081"/>
                    <a:pt x="4860906" y="9138"/>
                    <a:pt x="4899497" y="6772"/>
                  </a:cubicBezTo>
                  <a:close/>
                  <a:moveTo>
                    <a:pt x="4799945" y="58445"/>
                  </a:moveTo>
                  <a:cubicBezTo>
                    <a:pt x="4794990" y="66005"/>
                    <a:pt x="4790837" y="74116"/>
                    <a:pt x="4787652" y="82674"/>
                  </a:cubicBezTo>
                  <a:cubicBezTo>
                    <a:pt x="4777517" y="72643"/>
                    <a:pt x="4768394" y="64428"/>
                    <a:pt x="4763631" y="62136"/>
                  </a:cubicBezTo>
                  <a:cubicBezTo>
                    <a:pt x="4761086" y="56748"/>
                    <a:pt x="4749314" y="42773"/>
                    <a:pt x="4707121" y="6772"/>
                  </a:cubicBezTo>
                  <a:cubicBezTo>
                    <a:pt x="4745683" y="9183"/>
                    <a:pt x="4779422" y="29096"/>
                    <a:pt x="4799945" y="58445"/>
                  </a:cubicBezTo>
                  <a:close/>
                  <a:moveTo>
                    <a:pt x="4691509" y="6772"/>
                  </a:moveTo>
                  <a:cubicBezTo>
                    <a:pt x="4669795" y="25569"/>
                    <a:pt x="4639940" y="52402"/>
                    <a:pt x="4635014" y="62017"/>
                  </a:cubicBezTo>
                  <a:cubicBezTo>
                    <a:pt x="4630133" y="64130"/>
                    <a:pt x="4620935" y="72331"/>
                    <a:pt x="4610785" y="82391"/>
                  </a:cubicBezTo>
                  <a:cubicBezTo>
                    <a:pt x="4607615" y="73938"/>
                    <a:pt x="4603492" y="65916"/>
                    <a:pt x="4598581" y="58445"/>
                  </a:cubicBezTo>
                  <a:cubicBezTo>
                    <a:pt x="4619134" y="29081"/>
                    <a:pt x="4652903" y="9138"/>
                    <a:pt x="4691509" y="6772"/>
                  </a:cubicBezTo>
                  <a:close/>
                  <a:moveTo>
                    <a:pt x="4591943" y="58445"/>
                  </a:moveTo>
                  <a:cubicBezTo>
                    <a:pt x="4586987" y="66005"/>
                    <a:pt x="4582835" y="74116"/>
                    <a:pt x="4579650" y="82674"/>
                  </a:cubicBezTo>
                  <a:cubicBezTo>
                    <a:pt x="4569515" y="72643"/>
                    <a:pt x="4560392" y="64428"/>
                    <a:pt x="4555629" y="62136"/>
                  </a:cubicBezTo>
                  <a:cubicBezTo>
                    <a:pt x="4553084" y="56748"/>
                    <a:pt x="4541312" y="42773"/>
                    <a:pt x="4499119" y="6772"/>
                  </a:cubicBezTo>
                  <a:cubicBezTo>
                    <a:pt x="4537695" y="9183"/>
                    <a:pt x="4571420" y="29096"/>
                    <a:pt x="4591943" y="58445"/>
                  </a:cubicBezTo>
                  <a:close/>
                  <a:moveTo>
                    <a:pt x="4483507" y="6772"/>
                  </a:moveTo>
                  <a:cubicBezTo>
                    <a:pt x="4461793" y="25569"/>
                    <a:pt x="4431938" y="52402"/>
                    <a:pt x="4427012" y="62017"/>
                  </a:cubicBezTo>
                  <a:cubicBezTo>
                    <a:pt x="4422130" y="64130"/>
                    <a:pt x="4412933" y="72331"/>
                    <a:pt x="4402783" y="82391"/>
                  </a:cubicBezTo>
                  <a:cubicBezTo>
                    <a:pt x="4399613" y="73938"/>
                    <a:pt x="4395490" y="65916"/>
                    <a:pt x="4390579" y="58430"/>
                  </a:cubicBezTo>
                  <a:cubicBezTo>
                    <a:pt x="4411132" y="29081"/>
                    <a:pt x="4444916" y="9138"/>
                    <a:pt x="4483507" y="6772"/>
                  </a:cubicBezTo>
                  <a:close/>
                  <a:moveTo>
                    <a:pt x="4383956" y="58445"/>
                  </a:moveTo>
                  <a:cubicBezTo>
                    <a:pt x="4379000" y="66005"/>
                    <a:pt x="4374848" y="74116"/>
                    <a:pt x="4371663" y="82674"/>
                  </a:cubicBezTo>
                  <a:cubicBezTo>
                    <a:pt x="4361528" y="72643"/>
                    <a:pt x="4352404" y="64428"/>
                    <a:pt x="4347642" y="62136"/>
                  </a:cubicBezTo>
                  <a:cubicBezTo>
                    <a:pt x="4345097" y="56748"/>
                    <a:pt x="4333325" y="42773"/>
                    <a:pt x="4291132" y="6772"/>
                  </a:cubicBezTo>
                  <a:cubicBezTo>
                    <a:pt x="4329693" y="9183"/>
                    <a:pt x="4363433" y="29096"/>
                    <a:pt x="4383956" y="58445"/>
                  </a:cubicBezTo>
                  <a:close/>
                  <a:moveTo>
                    <a:pt x="4275520" y="6772"/>
                  </a:moveTo>
                  <a:cubicBezTo>
                    <a:pt x="4253806" y="25569"/>
                    <a:pt x="4223951" y="52402"/>
                    <a:pt x="4219025" y="62017"/>
                  </a:cubicBezTo>
                  <a:cubicBezTo>
                    <a:pt x="4214143" y="64130"/>
                    <a:pt x="4204946" y="72331"/>
                    <a:pt x="4194795" y="82406"/>
                  </a:cubicBezTo>
                  <a:cubicBezTo>
                    <a:pt x="4191625" y="73953"/>
                    <a:pt x="4187503" y="65931"/>
                    <a:pt x="4182591" y="58445"/>
                  </a:cubicBezTo>
                  <a:cubicBezTo>
                    <a:pt x="4203144" y="29081"/>
                    <a:pt x="4236914" y="9138"/>
                    <a:pt x="4275520" y="6772"/>
                  </a:cubicBezTo>
                  <a:close/>
                  <a:moveTo>
                    <a:pt x="4175968" y="58445"/>
                  </a:moveTo>
                  <a:cubicBezTo>
                    <a:pt x="4171013" y="66005"/>
                    <a:pt x="4166860" y="74116"/>
                    <a:pt x="4163675" y="82674"/>
                  </a:cubicBezTo>
                  <a:cubicBezTo>
                    <a:pt x="4153540" y="72643"/>
                    <a:pt x="4144417" y="64428"/>
                    <a:pt x="4139654" y="62136"/>
                  </a:cubicBezTo>
                  <a:cubicBezTo>
                    <a:pt x="4137110" y="56748"/>
                    <a:pt x="4125337" y="42773"/>
                    <a:pt x="4083144" y="6772"/>
                  </a:cubicBezTo>
                  <a:cubicBezTo>
                    <a:pt x="4121706" y="9183"/>
                    <a:pt x="4155430" y="29096"/>
                    <a:pt x="4175968" y="58445"/>
                  </a:cubicBezTo>
                  <a:close/>
                  <a:moveTo>
                    <a:pt x="4067532" y="6772"/>
                  </a:moveTo>
                  <a:cubicBezTo>
                    <a:pt x="4045818" y="25569"/>
                    <a:pt x="4015964" y="52402"/>
                    <a:pt x="4011037" y="62017"/>
                  </a:cubicBezTo>
                  <a:cubicBezTo>
                    <a:pt x="4006156" y="64130"/>
                    <a:pt x="3996958" y="72331"/>
                    <a:pt x="3986808" y="82391"/>
                  </a:cubicBezTo>
                  <a:cubicBezTo>
                    <a:pt x="3983638" y="73938"/>
                    <a:pt x="3979515" y="65916"/>
                    <a:pt x="3974604" y="58445"/>
                  </a:cubicBezTo>
                  <a:cubicBezTo>
                    <a:pt x="3995142" y="29081"/>
                    <a:pt x="4028926" y="9138"/>
                    <a:pt x="4067532" y="6772"/>
                  </a:cubicBezTo>
                  <a:close/>
                  <a:moveTo>
                    <a:pt x="3967967" y="58445"/>
                  </a:moveTo>
                  <a:cubicBezTo>
                    <a:pt x="3963010" y="66005"/>
                    <a:pt x="3958858" y="74116"/>
                    <a:pt x="3955673" y="82674"/>
                  </a:cubicBezTo>
                  <a:cubicBezTo>
                    <a:pt x="3945538" y="72643"/>
                    <a:pt x="3936415" y="64428"/>
                    <a:pt x="3931652" y="62136"/>
                  </a:cubicBezTo>
                  <a:cubicBezTo>
                    <a:pt x="3929107" y="56748"/>
                    <a:pt x="3917335" y="42773"/>
                    <a:pt x="3875142" y="6772"/>
                  </a:cubicBezTo>
                  <a:cubicBezTo>
                    <a:pt x="3913703" y="9183"/>
                    <a:pt x="3947443" y="29096"/>
                    <a:pt x="3967967" y="58445"/>
                  </a:cubicBezTo>
                  <a:close/>
                  <a:moveTo>
                    <a:pt x="3859530" y="6772"/>
                  </a:moveTo>
                  <a:cubicBezTo>
                    <a:pt x="3837816" y="25569"/>
                    <a:pt x="3807961" y="52402"/>
                    <a:pt x="3803035" y="62017"/>
                  </a:cubicBezTo>
                  <a:cubicBezTo>
                    <a:pt x="3798168" y="64115"/>
                    <a:pt x="3789030" y="72271"/>
                    <a:pt x="3778925" y="82287"/>
                  </a:cubicBezTo>
                  <a:cubicBezTo>
                    <a:pt x="3775740" y="73834"/>
                    <a:pt x="3771602" y="65812"/>
                    <a:pt x="3766691" y="58341"/>
                  </a:cubicBezTo>
                  <a:cubicBezTo>
                    <a:pt x="3787244" y="29021"/>
                    <a:pt x="3820984" y="9138"/>
                    <a:pt x="3859530" y="6772"/>
                  </a:cubicBezTo>
                  <a:close/>
                  <a:moveTo>
                    <a:pt x="3760053" y="58326"/>
                  </a:moveTo>
                  <a:cubicBezTo>
                    <a:pt x="3755083" y="65886"/>
                    <a:pt x="3750930" y="73997"/>
                    <a:pt x="3747730" y="82555"/>
                  </a:cubicBezTo>
                  <a:cubicBezTo>
                    <a:pt x="3737640" y="72569"/>
                    <a:pt x="3728576" y="64413"/>
                    <a:pt x="3723829" y="62136"/>
                  </a:cubicBezTo>
                  <a:cubicBezTo>
                    <a:pt x="3721284" y="56748"/>
                    <a:pt x="3709511" y="42773"/>
                    <a:pt x="3667319" y="6772"/>
                  </a:cubicBezTo>
                  <a:cubicBezTo>
                    <a:pt x="3705820" y="9168"/>
                    <a:pt x="3739515" y="29051"/>
                    <a:pt x="3760053" y="58326"/>
                  </a:cubicBezTo>
                  <a:close/>
                  <a:moveTo>
                    <a:pt x="3651692" y="6772"/>
                  </a:moveTo>
                  <a:cubicBezTo>
                    <a:pt x="3629978" y="25569"/>
                    <a:pt x="3600123" y="52402"/>
                    <a:pt x="3595196" y="62017"/>
                  </a:cubicBezTo>
                  <a:cubicBezTo>
                    <a:pt x="3590315" y="64130"/>
                    <a:pt x="3581117" y="72331"/>
                    <a:pt x="3570982" y="82391"/>
                  </a:cubicBezTo>
                  <a:cubicBezTo>
                    <a:pt x="3567812" y="73938"/>
                    <a:pt x="3563690" y="65916"/>
                    <a:pt x="3558778" y="58445"/>
                  </a:cubicBezTo>
                  <a:cubicBezTo>
                    <a:pt x="3579317" y="29081"/>
                    <a:pt x="3613100" y="9138"/>
                    <a:pt x="3651692" y="6772"/>
                  </a:cubicBezTo>
                  <a:close/>
                  <a:moveTo>
                    <a:pt x="3552141" y="58445"/>
                  </a:moveTo>
                  <a:cubicBezTo>
                    <a:pt x="3547184" y="66005"/>
                    <a:pt x="3543032" y="74116"/>
                    <a:pt x="3539847" y="82674"/>
                  </a:cubicBezTo>
                  <a:cubicBezTo>
                    <a:pt x="3529712" y="72643"/>
                    <a:pt x="3520589" y="64428"/>
                    <a:pt x="3515827" y="62136"/>
                  </a:cubicBezTo>
                  <a:cubicBezTo>
                    <a:pt x="3513282" y="56748"/>
                    <a:pt x="3501509" y="42773"/>
                    <a:pt x="3459317" y="6772"/>
                  </a:cubicBezTo>
                  <a:cubicBezTo>
                    <a:pt x="3497878" y="9183"/>
                    <a:pt x="3531617" y="29096"/>
                    <a:pt x="3552141" y="58445"/>
                  </a:cubicBezTo>
                  <a:close/>
                  <a:moveTo>
                    <a:pt x="3443705" y="6772"/>
                  </a:moveTo>
                  <a:cubicBezTo>
                    <a:pt x="3421990" y="25569"/>
                    <a:pt x="3392135" y="52402"/>
                    <a:pt x="3387209" y="62017"/>
                  </a:cubicBezTo>
                  <a:cubicBezTo>
                    <a:pt x="3382328" y="64130"/>
                    <a:pt x="3373130" y="72331"/>
                    <a:pt x="3362980" y="82406"/>
                  </a:cubicBezTo>
                  <a:cubicBezTo>
                    <a:pt x="3359810" y="73953"/>
                    <a:pt x="3355687" y="65931"/>
                    <a:pt x="3350776" y="58445"/>
                  </a:cubicBezTo>
                  <a:cubicBezTo>
                    <a:pt x="3371329" y="29081"/>
                    <a:pt x="3405098" y="9138"/>
                    <a:pt x="3443705" y="6772"/>
                  </a:cubicBezTo>
                  <a:close/>
                  <a:moveTo>
                    <a:pt x="3344138" y="58445"/>
                  </a:moveTo>
                  <a:cubicBezTo>
                    <a:pt x="3339182" y="66005"/>
                    <a:pt x="3335030" y="74116"/>
                    <a:pt x="3331845" y="82674"/>
                  </a:cubicBezTo>
                  <a:cubicBezTo>
                    <a:pt x="3321710" y="72643"/>
                    <a:pt x="3312587" y="64428"/>
                    <a:pt x="3307824" y="62136"/>
                  </a:cubicBezTo>
                  <a:cubicBezTo>
                    <a:pt x="3305279" y="56748"/>
                    <a:pt x="3293507" y="42773"/>
                    <a:pt x="3251314" y="6772"/>
                  </a:cubicBezTo>
                  <a:cubicBezTo>
                    <a:pt x="3289876" y="9183"/>
                    <a:pt x="3323615" y="29096"/>
                    <a:pt x="3344138" y="58445"/>
                  </a:cubicBezTo>
                  <a:close/>
                  <a:moveTo>
                    <a:pt x="3235702" y="6772"/>
                  </a:moveTo>
                  <a:cubicBezTo>
                    <a:pt x="3213988" y="25569"/>
                    <a:pt x="3184133" y="52402"/>
                    <a:pt x="3179207" y="62017"/>
                  </a:cubicBezTo>
                  <a:cubicBezTo>
                    <a:pt x="3174326" y="64130"/>
                    <a:pt x="3165128" y="72331"/>
                    <a:pt x="3154993" y="82391"/>
                  </a:cubicBezTo>
                  <a:cubicBezTo>
                    <a:pt x="3151823" y="73938"/>
                    <a:pt x="3147700" y="65916"/>
                    <a:pt x="3142789" y="58445"/>
                  </a:cubicBezTo>
                  <a:cubicBezTo>
                    <a:pt x="3163327" y="29081"/>
                    <a:pt x="3197111" y="9138"/>
                    <a:pt x="3235702" y="6772"/>
                  </a:cubicBezTo>
                  <a:close/>
                  <a:moveTo>
                    <a:pt x="3136151" y="58445"/>
                  </a:moveTo>
                  <a:cubicBezTo>
                    <a:pt x="3131195" y="66005"/>
                    <a:pt x="3127043" y="74116"/>
                    <a:pt x="3123858" y="82674"/>
                  </a:cubicBezTo>
                  <a:cubicBezTo>
                    <a:pt x="3113722" y="72643"/>
                    <a:pt x="3104600" y="64428"/>
                    <a:pt x="3099837" y="62136"/>
                  </a:cubicBezTo>
                  <a:cubicBezTo>
                    <a:pt x="3097292" y="56748"/>
                    <a:pt x="3085520" y="42773"/>
                    <a:pt x="3043327" y="6772"/>
                  </a:cubicBezTo>
                  <a:cubicBezTo>
                    <a:pt x="3081888" y="9183"/>
                    <a:pt x="3115628" y="29096"/>
                    <a:pt x="3136151" y="58445"/>
                  </a:cubicBezTo>
                  <a:close/>
                  <a:moveTo>
                    <a:pt x="3027715" y="6772"/>
                  </a:moveTo>
                  <a:cubicBezTo>
                    <a:pt x="3006001" y="25569"/>
                    <a:pt x="2976146" y="52402"/>
                    <a:pt x="2971220" y="62017"/>
                  </a:cubicBezTo>
                  <a:cubicBezTo>
                    <a:pt x="2966338" y="64130"/>
                    <a:pt x="2957140" y="72331"/>
                    <a:pt x="2946991" y="82391"/>
                  </a:cubicBezTo>
                  <a:cubicBezTo>
                    <a:pt x="2943820" y="73938"/>
                    <a:pt x="2939698" y="65916"/>
                    <a:pt x="2934786" y="58445"/>
                  </a:cubicBezTo>
                  <a:cubicBezTo>
                    <a:pt x="2955340" y="29081"/>
                    <a:pt x="2989109" y="9138"/>
                    <a:pt x="3027715" y="6772"/>
                  </a:cubicBezTo>
                  <a:close/>
                  <a:moveTo>
                    <a:pt x="2928149" y="58445"/>
                  </a:moveTo>
                  <a:cubicBezTo>
                    <a:pt x="2923193" y="66005"/>
                    <a:pt x="2919041" y="74116"/>
                    <a:pt x="2915856" y="82674"/>
                  </a:cubicBezTo>
                  <a:cubicBezTo>
                    <a:pt x="2905720" y="72643"/>
                    <a:pt x="2896597" y="64428"/>
                    <a:pt x="2891835" y="62136"/>
                  </a:cubicBezTo>
                  <a:cubicBezTo>
                    <a:pt x="2889290" y="56748"/>
                    <a:pt x="2877517" y="42773"/>
                    <a:pt x="2835325" y="6772"/>
                  </a:cubicBezTo>
                  <a:cubicBezTo>
                    <a:pt x="2873901" y="9183"/>
                    <a:pt x="2907625" y="29096"/>
                    <a:pt x="2928149" y="58445"/>
                  </a:cubicBezTo>
                  <a:close/>
                  <a:moveTo>
                    <a:pt x="2819713" y="6772"/>
                  </a:moveTo>
                  <a:cubicBezTo>
                    <a:pt x="2797999" y="25569"/>
                    <a:pt x="2768144" y="52402"/>
                    <a:pt x="2763217" y="62017"/>
                  </a:cubicBezTo>
                  <a:cubicBezTo>
                    <a:pt x="2758336" y="64130"/>
                    <a:pt x="2749138" y="72331"/>
                    <a:pt x="2739003" y="82391"/>
                  </a:cubicBezTo>
                  <a:cubicBezTo>
                    <a:pt x="2735833" y="73938"/>
                    <a:pt x="2731711" y="65916"/>
                    <a:pt x="2726799" y="58445"/>
                  </a:cubicBezTo>
                  <a:cubicBezTo>
                    <a:pt x="2747338" y="29081"/>
                    <a:pt x="2781121" y="9138"/>
                    <a:pt x="2819713" y="6772"/>
                  </a:cubicBezTo>
                  <a:close/>
                  <a:moveTo>
                    <a:pt x="2720161" y="58445"/>
                  </a:moveTo>
                  <a:cubicBezTo>
                    <a:pt x="2715206" y="66005"/>
                    <a:pt x="2711053" y="74116"/>
                    <a:pt x="2707868" y="82674"/>
                  </a:cubicBezTo>
                  <a:cubicBezTo>
                    <a:pt x="2697733" y="72643"/>
                    <a:pt x="2688610" y="64428"/>
                    <a:pt x="2683848" y="62136"/>
                  </a:cubicBezTo>
                  <a:cubicBezTo>
                    <a:pt x="2681303" y="56748"/>
                    <a:pt x="2669530" y="42773"/>
                    <a:pt x="2627338" y="6772"/>
                  </a:cubicBezTo>
                  <a:cubicBezTo>
                    <a:pt x="2665899" y="9183"/>
                    <a:pt x="2699638" y="29096"/>
                    <a:pt x="2720161" y="58445"/>
                  </a:cubicBezTo>
                  <a:close/>
                  <a:moveTo>
                    <a:pt x="2611726" y="6772"/>
                  </a:moveTo>
                  <a:cubicBezTo>
                    <a:pt x="2590011" y="25569"/>
                    <a:pt x="2560156" y="52402"/>
                    <a:pt x="2555230" y="62017"/>
                  </a:cubicBezTo>
                  <a:cubicBezTo>
                    <a:pt x="2550349" y="64130"/>
                    <a:pt x="2541151" y="72331"/>
                    <a:pt x="2531001" y="82391"/>
                  </a:cubicBezTo>
                  <a:cubicBezTo>
                    <a:pt x="2527831" y="73938"/>
                    <a:pt x="2523708" y="65916"/>
                    <a:pt x="2518797" y="58445"/>
                  </a:cubicBezTo>
                  <a:cubicBezTo>
                    <a:pt x="2539350" y="29081"/>
                    <a:pt x="2573119" y="9138"/>
                    <a:pt x="2611726" y="6772"/>
                  </a:cubicBezTo>
                  <a:close/>
                  <a:moveTo>
                    <a:pt x="2512159" y="58445"/>
                  </a:moveTo>
                  <a:cubicBezTo>
                    <a:pt x="2507204" y="66005"/>
                    <a:pt x="2503051" y="74116"/>
                    <a:pt x="2499866" y="82674"/>
                  </a:cubicBezTo>
                  <a:cubicBezTo>
                    <a:pt x="2489731" y="72643"/>
                    <a:pt x="2480608" y="64428"/>
                    <a:pt x="2475845" y="62136"/>
                  </a:cubicBezTo>
                  <a:cubicBezTo>
                    <a:pt x="2473300" y="56748"/>
                    <a:pt x="2461528" y="42773"/>
                    <a:pt x="2419335" y="6772"/>
                  </a:cubicBezTo>
                  <a:cubicBezTo>
                    <a:pt x="2457912" y="9183"/>
                    <a:pt x="2491636" y="29096"/>
                    <a:pt x="2512159" y="58445"/>
                  </a:cubicBezTo>
                  <a:close/>
                  <a:moveTo>
                    <a:pt x="2403723" y="6772"/>
                  </a:moveTo>
                  <a:cubicBezTo>
                    <a:pt x="2382009" y="25569"/>
                    <a:pt x="2352154" y="52402"/>
                    <a:pt x="2347228" y="62017"/>
                  </a:cubicBezTo>
                  <a:cubicBezTo>
                    <a:pt x="2342347" y="64130"/>
                    <a:pt x="2333149" y="72331"/>
                    <a:pt x="2322999" y="82391"/>
                  </a:cubicBezTo>
                  <a:cubicBezTo>
                    <a:pt x="2319829" y="73938"/>
                    <a:pt x="2315706" y="65916"/>
                    <a:pt x="2310795" y="58445"/>
                  </a:cubicBezTo>
                  <a:cubicBezTo>
                    <a:pt x="2331363" y="29081"/>
                    <a:pt x="2365132" y="9138"/>
                    <a:pt x="2403723" y="6772"/>
                  </a:cubicBezTo>
                  <a:close/>
                  <a:moveTo>
                    <a:pt x="2304172" y="58445"/>
                  </a:moveTo>
                  <a:cubicBezTo>
                    <a:pt x="2299216" y="66005"/>
                    <a:pt x="2295064" y="74116"/>
                    <a:pt x="2291879" y="82674"/>
                  </a:cubicBezTo>
                  <a:cubicBezTo>
                    <a:pt x="2281744" y="72643"/>
                    <a:pt x="2272620" y="64428"/>
                    <a:pt x="2267858" y="62136"/>
                  </a:cubicBezTo>
                  <a:cubicBezTo>
                    <a:pt x="2265313" y="56748"/>
                    <a:pt x="2253541" y="42773"/>
                    <a:pt x="2211348" y="6772"/>
                  </a:cubicBezTo>
                  <a:cubicBezTo>
                    <a:pt x="2249909" y="9183"/>
                    <a:pt x="2283649" y="29096"/>
                    <a:pt x="2304172" y="58445"/>
                  </a:cubicBezTo>
                  <a:close/>
                  <a:moveTo>
                    <a:pt x="2195736" y="6772"/>
                  </a:moveTo>
                  <a:cubicBezTo>
                    <a:pt x="2174022" y="25569"/>
                    <a:pt x="2144167" y="52402"/>
                    <a:pt x="2139241" y="62017"/>
                  </a:cubicBezTo>
                  <a:cubicBezTo>
                    <a:pt x="2134359" y="64130"/>
                    <a:pt x="2125162" y="72331"/>
                    <a:pt x="2115011" y="82391"/>
                  </a:cubicBezTo>
                  <a:cubicBezTo>
                    <a:pt x="2111841" y="73938"/>
                    <a:pt x="2107719" y="65916"/>
                    <a:pt x="2102808" y="58430"/>
                  </a:cubicBezTo>
                  <a:cubicBezTo>
                    <a:pt x="2123361" y="29081"/>
                    <a:pt x="2157130" y="9138"/>
                    <a:pt x="2195736" y="6772"/>
                  </a:cubicBezTo>
                  <a:close/>
                  <a:moveTo>
                    <a:pt x="2096170" y="58445"/>
                  </a:moveTo>
                  <a:cubicBezTo>
                    <a:pt x="2091214" y="66005"/>
                    <a:pt x="2087062" y="74116"/>
                    <a:pt x="2083877" y="82674"/>
                  </a:cubicBezTo>
                  <a:cubicBezTo>
                    <a:pt x="2073741" y="72643"/>
                    <a:pt x="2064618" y="64428"/>
                    <a:pt x="2059856" y="62136"/>
                  </a:cubicBezTo>
                  <a:cubicBezTo>
                    <a:pt x="2057311" y="56748"/>
                    <a:pt x="2045539" y="42773"/>
                    <a:pt x="2003346" y="6772"/>
                  </a:cubicBezTo>
                  <a:cubicBezTo>
                    <a:pt x="2041922" y="9183"/>
                    <a:pt x="2075646" y="29096"/>
                    <a:pt x="2096170" y="58445"/>
                  </a:cubicBezTo>
                  <a:close/>
                  <a:moveTo>
                    <a:pt x="1987748" y="6772"/>
                  </a:moveTo>
                  <a:cubicBezTo>
                    <a:pt x="1966034" y="25569"/>
                    <a:pt x="1936180" y="52402"/>
                    <a:pt x="1931253" y="62017"/>
                  </a:cubicBezTo>
                  <a:cubicBezTo>
                    <a:pt x="1926372" y="64130"/>
                    <a:pt x="1917174" y="72331"/>
                    <a:pt x="1907024" y="82391"/>
                  </a:cubicBezTo>
                  <a:cubicBezTo>
                    <a:pt x="1903854" y="73938"/>
                    <a:pt x="1899731" y="65916"/>
                    <a:pt x="1894820" y="58445"/>
                  </a:cubicBezTo>
                  <a:cubicBezTo>
                    <a:pt x="1915373" y="29081"/>
                    <a:pt x="1949143" y="9138"/>
                    <a:pt x="1987748" y="6772"/>
                  </a:cubicBezTo>
                  <a:close/>
                  <a:moveTo>
                    <a:pt x="1888183" y="58445"/>
                  </a:moveTo>
                  <a:cubicBezTo>
                    <a:pt x="1883227" y="66005"/>
                    <a:pt x="1879074" y="74116"/>
                    <a:pt x="1875889" y="82674"/>
                  </a:cubicBezTo>
                  <a:cubicBezTo>
                    <a:pt x="1865754" y="72643"/>
                    <a:pt x="1856631" y="64428"/>
                    <a:pt x="1851868" y="62136"/>
                  </a:cubicBezTo>
                  <a:cubicBezTo>
                    <a:pt x="1849323" y="56748"/>
                    <a:pt x="1837551" y="42773"/>
                    <a:pt x="1795358" y="6772"/>
                  </a:cubicBezTo>
                  <a:cubicBezTo>
                    <a:pt x="1833920" y="9183"/>
                    <a:pt x="1867659" y="29096"/>
                    <a:pt x="1888183" y="58445"/>
                  </a:cubicBezTo>
                  <a:close/>
                  <a:moveTo>
                    <a:pt x="1779746" y="6772"/>
                  </a:moveTo>
                  <a:cubicBezTo>
                    <a:pt x="1758032" y="25569"/>
                    <a:pt x="1728177" y="52402"/>
                    <a:pt x="1723251" y="62017"/>
                  </a:cubicBezTo>
                  <a:cubicBezTo>
                    <a:pt x="1718370" y="64130"/>
                    <a:pt x="1709172" y="72331"/>
                    <a:pt x="1699022" y="82391"/>
                  </a:cubicBezTo>
                  <a:cubicBezTo>
                    <a:pt x="1695852" y="73938"/>
                    <a:pt x="1691729" y="65916"/>
                    <a:pt x="1686818" y="58445"/>
                  </a:cubicBezTo>
                  <a:cubicBezTo>
                    <a:pt x="1707371" y="29081"/>
                    <a:pt x="1741140" y="9138"/>
                    <a:pt x="1779746" y="6772"/>
                  </a:cubicBezTo>
                  <a:close/>
                  <a:moveTo>
                    <a:pt x="1680195" y="58445"/>
                  </a:moveTo>
                  <a:cubicBezTo>
                    <a:pt x="1675239" y="66005"/>
                    <a:pt x="1671087" y="74116"/>
                    <a:pt x="1667902" y="82674"/>
                  </a:cubicBezTo>
                  <a:cubicBezTo>
                    <a:pt x="1657767" y="72643"/>
                    <a:pt x="1648644" y="64428"/>
                    <a:pt x="1643881" y="62136"/>
                  </a:cubicBezTo>
                  <a:cubicBezTo>
                    <a:pt x="1641336" y="56748"/>
                    <a:pt x="1629564" y="42773"/>
                    <a:pt x="1587371" y="6772"/>
                  </a:cubicBezTo>
                  <a:cubicBezTo>
                    <a:pt x="1625932" y="9183"/>
                    <a:pt x="1659672" y="29096"/>
                    <a:pt x="1680195" y="58445"/>
                  </a:cubicBezTo>
                  <a:close/>
                  <a:moveTo>
                    <a:pt x="1571759" y="6772"/>
                  </a:moveTo>
                  <a:cubicBezTo>
                    <a:pt x="1550045" y="25569"/>
                    <a:pt x="1520190" y="52402"/>
                    <a:pt x="1515264" y="62017"/>
                  </a:cubicBezTo>
                  <a:cubicBezTo>
                    <a:pt x="1510382" y="64130"/>
                    <a:pt x="1501185" y="72331"/>
                    <a:pt x="1491035" y="82391"/>
                  </a:cubicBezTo>
                  <a:cubicBezTo>
                    <a:pt x="1487865" y="73938"/>
                    <a:pt x="1483742" y="65916"/>
                    <a:pt x="1478831" y="58445"/>
                  </a:cubicBezTo>
                  <a:cubicBezTo>
                    <a:pt x="1499384" y="29081"/>
                    <a:pt x="1533153" y="9138"/>
                    <a:pt x="1571759" y="6772"/>
                  </a:cubicBezTo>
                  <a:close/>
                  <a:moveTo>
                    <a:pt x="1472193" y="58445"/>
                  </a:moveTo>
                  <a:cubicBezTo>
                    <a:pt x="1467237" y="66005"/>
                    <a:pt x="1463085" y="74116"/>
                    <a:pt x="1459900" y="82674"/>
                  </a:cubicBezTo>
                  <a:cubicBezTo>
                    <a:pt x="1449765" y="72643"/>
                    <a:pt x="1440641" y="64428"/>
                    <a:pt x="1435879" y="62136"/>
                  </a:cubicBezTo>
                  <a:cubicBezTo>
                    <a:pt x="1433334" y="56748"/>
                    <a:pt x="1421562" y="42773"/>
                    <a:pt x="1379369" y="6772"/>
                  </a:cubicBezTo>
                  <a:cubicBezTo>
                    <a:pt x="1417930" y="9183"/>
                    <a:pt x="1451670" y="29096"/>
                    <a:pt x="1472193" y="58445"/>
                  </a:cubicBezTo>
                  <a:close/>
                  <a:moveTo>
                    <a:pt x="1363757" y="6772"/>
                  </a:moveTo>
                  <a:cubicBezTo>
                    <a:pt x="1342043" y="25569"/>
                    <a:pt x="1312188" y="52402"/>
                    <a:pt x="1307262" y="62017"/>
                  </a:cubicBezTo>
                  <a:cubicBezTo>
                    <a:pt x="1302380" y="64130"/>
                    <a:pt x="1293183" y="72331"/>
                    <a:pt x="1283032" y="82391"/>
                  </a:cubicBezTo>
                  <a:cubicBezTo>
                    <a:pt x="1279862" y="73938"/>
                    <a:pt x="1275740" y="65916"/>
                    <a:pt x="1270829" y="58445"/>
                  </a:cubicBezTo>
                  <a:cubicBezTo>
                    <a:pt x="1291382" y="29081"/>
                    <a:pt x="1325151" y="9138"/>
                    <a:pt x="1363757" y="6772"/>
                  </a:cubicBezTo>
                  <a:close/>
                  <a:moveTo>
                    <a:pt x="1264206" y="58445"/>
                  </a:moveTo>
                  <a:cubicBezTo>
                    <a:pt x="1259250" y="66005"/>
                    <a:pt x="1255098" y="74116"/>
                    <a:pt x="1251913" y="82674"/>
                  </a:cubicBezTo>
                  <a:cubicBezTo>
                    <a:pt x="1241777" y="72643"/>
                    <a:pt x="1232654" y="64428"/>
                    <a:pt x="1227892" y="62136"/>
                  </a:cubicBezTo>
                  <a:cubicBezTo>
                    <a:pt x="1225347" y="56748"/>
                    <a:pt x="1213574" y="42773"/>
                    <a:pt x="1171382" y="6772"/>
                  </a:cubicBezTo>
                  <a:cubicBezTo>
                    <a:pt x="1209943" y="9183"/>
                    <a:pt x="1243682" y="29096"/>
                    <a:pt x="1264206" y="58445"/>
                  </a:cubicBezTo>
                  <a:close/>
                  <a:moveTo>
                    <a:pt x="1155770" y="6772"/>
                  </a:moveTo>
                  <a:cubicBezTo>
                    <a:pt x="1134055" y="25569"/>
                    <a:pt x="1104201" y="52402"/>
                    <a:pt x="1099274" y="62017"/>
                  </a:cubicBezTo>
                  <a:cubicBezTo>
                    <a:pt x="1094393" y="64130"/>
                    <a:pt x="1085195" y="72331"/>
                    <a:pt x="1075045" y="82391"/>
                  </a:cubicBezTo>
                  <a:cubicBezTo>
                    <a:pt x="1071875" y="73938"/>
                    <a:pt x="1067753" y="65916"/>
                    <a:pt x="1062841" y="58445"/>
                  </a:cubicBezTo>
                  <a:cubicBezTo>
                    <a:pt x="1083395" y="29081"/>
                    <a:pt x="1117164" y="9138"/>
                    <a:pt x="1155770" y="6772"/>
                  </a:cubicBezTo>
                  <a:close/>
                  <a:moveTo>
                    <a:pt x="1056204" y="58445"/>
                  </a:moveTo>
                  <a:cubicBezTo>
                    <a:pt x="1051247" y="66005"/>
                    <a:pt x="1047095" y="74116"/>
                    <a:pt x="1043910" y="82674"/>
                  </a:cubicBezTo>
                  <a:cubicBezTo>
                    <a:pt x="1033775" y="72643"/>
                    <a:pt x="1024652" y="64428"/>
                    <a:pt x="1019889" y="62136"/>
                  </a:cubicBezTo>
                  <a:cubicBezTo>
                    <a:pt x="1017345" y="56748"/>
                    <a:pt x="1005572" y="42773"/>
                    <a:pt x="963379" y="6772"/>
                  </a:cubicBezTo>
                  <a:cubicBezTo>
                    <a:pt x="1001941" y="9183"/>
                    <a:pt x="1035680" y="29096"/>
                    <a:pt x="1056204" y="58445"/>
                  </a:cubicBezTo>
                  <a:close/>
                  <a:moveTo>
                    <a:pt x="947767" y="6772"/>
                  </a:moveTo>
                  <a:cubicBezTo>
                    <a:pt x="926053" y="25569"/>
                    <a:pt x="896198" y="52402"/>
                    <a:pt x="891272" y="62017"/>
                  </a:cubicBezTo>
                  <a:cubicBezTo>
                    <a:pt x="886391" y="64130"/>
                    <a:pt x="877193" y="72331"/>
                    <a:pt x="867043" y="82391"/>
                  </a:cubicBezTo>
                  <a:cubicBezTo>
                    <a:pt x="863873" y="73938"/>
                    <a:pt x="859750" y="65916"/>
                    <a:pt x="854839" y="58445"/>
                  </a:cubicBezTo>
                  <a:cubicBezTo>
                    <a:pt x="875392" y="29081"/>
                    <a:pt x="909161" y="9138"/>
                    <a:pt x="947767" y="6772"/>
                  </a:cubicBezTo>
                  <a:close/>
                  <a:moveTo>
                    <a:pt x="848216" y="58445"/>
                  </a:moveTo>
                  <a:cubicBezTo>
                    <a:pt x="843260" y="66005"/>
                    <a:pt x="839108" y="74116"/>
                    <a:pt x="835923" y="82674"/>
                  </a:cubicBezTo>
                  <a:cubicBezTo>
                    <a:pt x="825788" y="72643"/>
                    <a:pt x="816665" y="64428"/>
                    <a:pt x="811902" y="62136"/>
                  </a:cubicBezTo>
                  <a:cubicBezTo>
                    <a:pt x="809357" y="56748"/>
                    <a:pt x="797585" y="42773"/>
                    <a:pt x="755392" y="6772"/>
                  </a:cubicBezTo>
                  <a:cubicBezTo>
                    <a:pt x="793953" y="9183"/>
                    <a:pt x="827693" y="29096"/>
                    <a:pt x="848216" y="58445"/>
                  </a:cubicBezTo>
                  <a:close/>
                  <a:moveTo>
                    <a:pt x="739780" y="6772"/>
                  </a:moveTo>
                  <a:cubicBezTo>
                    <a:pt x="718066" y="25569"/>
                    <a:pt x="688211" y="52402"/>
                    <a:pt x="683285" y="62017"/>
                  </a:cubicBezTo>
                  <a:cubicBezTo>
                    <a:pt x="678403" y="64130"/>
                    <a:pt x="669206" y="72331"/>
                    <a:pt x="659056" y="82391"/>
                  </a:cubicBezTo>
                  <a:cubicBezTo>
                    <a:pt x="655886" y="73938"/>
                    <a:pt x="651763" y="65916"/>
                    <a:pt x="646852" y="58430"/>
                  </a:cubicBezTo>
                  <a:cubicBezTo>
                    <a:pt x="667405" y="29081"/>
                    <a:pt x="701174" y="9138"/>
                    <a:pt x="739780" y="6772"/>
                  </a:cubicBezTo>
                  <a:close/>
                  <a:moveTo>
                    <a:pt x="640214" y="58445"/>
                  </a:moveTo>
                  <a:cubicBezTo>
                    <a:pt x="635258" y="66005"/>
                    <a:pt x="631106" y="74116"/>
                    <a:pt x="627921" y="82674"/>
                  </a:cubicBezTo>
                  <a:cubicBezTo>
                    <a:pt x="617786" y="72643"/>
                    <a:pt x="608662" y="64428"/>
                    <a:pt x="603900" y="62136"/>
                  </a:cubicBezTo>
                  <a:cubicBezTo>
                    <a:pt x="601355" y="56748"/>
                    <a:pt x="589583" y="42773"/>
                    <a:pt x="547390" y="6772"/>
                  </a:cubicBezTo>
                  <a:cubicBezTo>
                    <a:pt x="585951" y="9183"/>
                    <a:pt x="619691" y="29096"/>
                    <a:pt x="640214" y="58445"/>
                  </a:cubicBezTo>
                  <a:close/>
                  <a:moveTo>
                    <a:pt x="531778" y="6772"/>
                  </a:moveTo>
                  <a:cubicBezTo>
                    <a:pt x="510064" y="25569"/>
                    <a:pt x="480209" y="52402"/>
                    <a:pt x="475283" y="62017"/>
                  </a:cubicBezTo>
                  <a:cubicBezTo>
                    <a:pt x="470401" y="64130"/>
                    <a:pt x="461204" y="72331"/>
                    <a:pt x="451053" y="82406"/>
                  </a:cubicBezTo>
                  <a:cubicBezTo>
                    <a:pt x="447883" y="73953"/>
                    <a:pt x="443761" y="65931"/>
                    <a:pt x="438850" y="58445"/>
                  </a:cubicBezTo>
                  <a:cubicBezTo>
                    <a:pt x="459403" y="29081"/>
                    <a:pt x="493187" y="9138"/>
                    <a:pt x="531778" y="6772"/>
                  </a:cubicBezTo>
                  <a:close/>
                  <a:moveTo>
                    <a:pt x="432227" y="58445"/>
                  </a:moveTo>
                  <a:cubicBezTo>
                    <a:pt x="427271" y="66005"/>
                    <a:pt x="423118" y="74116"/>
                    <a:pt x="419934" y="82674"/>
                  </a:cubicBezTo>
                  <a:cubicBezTo>
                    <a:pt x="409798" y="72643"/>
                    <a:pt x="400675" y="64428"/>
                    <a:pt x="395913" y="62136"/>
                  </a:cubicBezTo>
                  <a:cubicBezTo>
                    <a:pt x="393368" y="56748"/>
                    <a:pt x="381595" y="42773"/>
                    <a:pt x="339403" y="6772"/>
                  </a:cubicBezTo>
                  <a:cubicBezTo>
                    <a:pt x="377964" y="9183"/>
                    <a:pt x="411703" y="29096"/>
                    <a:pt x="432227" y="58445"/>
                  </a:cubicBezTo>
                  <a:close/>
                  <a:moveTo>
                    <a:pt x="323790" y="6772"/>
                  </a:moveTo>
                  <a:cubicBezTo>
                    <a:pt x="302077" y="25569"/>
                    <a:pt x="272222" y="52402"/>
                    <a:pt x="267295" y="62017"/>
                  </a:cubicBezTo>
                  <a:cubicBezTo>
                    <a:pt x="262191" y="64219"/>
                    <a:pt x="252353" y="73119"/>
                    <a:pt x="241637" y="83820"/>
                  </a:cubicBezTo>
                  <a:cubicBezTo>
                    <a:pt x="238586" y="75366"/>
                    <a:pt x="234642" y="67345"/>
                    <a:pt x="229910" y="59859"/>
                  </a:cubicBezTo>
                  <a:cubicBezTo>
                    <a:pt x="250359" y="29721"/>
                    <a:pt x="284574" y="9183"/>
                    <a:pt x="323790" y="6772"/>
                  </a:cubicBezTo>
                  <a:close/>
                  <a:moveTo>
                    <a:pt x="223317" y="59829"/>
                  </a:moveTo>
                  <a:cubicBezTo>
                    <a:pt x="218524" y="67360"/>
                    <a:pt x="214566" y="75426"/>
                    <a:pt x="211500" y="83909"/>
                  </a:cubicBezTo>
                  <a:cubicBezTo>
                    <a:pt x="201439" y="73640"/>
                    <a:pt x="192554" y="65440"/>
                    <a:pt x="187851" y="63103"/>
                  </a:cubicBezTo>
                  <a:cubicBezTo>
                    <a:pt x="183267" y="52968"/>
                    <a:pt x="151715" y="24304"/>
                    <a:pt x="132844" y="7724"/>
                  </a:cubicBezTo>
                  <a:cubicBezTo>
                    <a:pt x="170498" y="10150"/>
                    <a:pt x="203403" y="30242"/>
                    <a:pt x="223317" y="59829"/>
                  </a:cubicBezTo>
                  <a:close/>
                  <a:moveTo>
                    <a:pt x="117559" y="7709"/>
                  </a:moveTo>
                  <a:cubicBezTo>
                    <a:pt x="96411" y="26521"/>
                    <a:pt x="67300" y="53429"/>
                    <a:pt x="62567" y="62999"/>
                  </a:cubicBezTo>
                  <a:cubicBezTo>
                    <a:pt x="52432" y="67583"/>
                    <a:pt x="23768" y="99135"/>
                    <a:pt x="7188" y="118006"/>
                  </a:cubicBezTo>
                  <a:cubicBezTo>
                    <a:pt x="10998" y="58891"/>
                    <a:pt x="58430" y="11475"/>
                    <a:pt x="117559" y="7709"/>
                  </a:cubicBezTo>
                  <a:close/>
                  <a:moveTo>
                    <a:pt x="7174" y="133291"/>
                  </a:moveTo>
                  <a:cubicBezTo>
                    <a:pt x="25985" y="154439"/>
                    <a:pt x="52879" y="183550"/>
                    <a:pt x="62463" y="188282"/>
                  </a:cubicBezTo>
                  <a:cubicBezTo>
                    <a:pt x="64725" y="193298"/>
                    <a:pt x="73566" y="202808"/>
                    <a:pt x="84207" y="213167"/>
                  </a:cubicBezTo>
                  <a:cubicBezTo>
                    <a:pt x="75828" y="216128"/>
                    <a:pt x="67866" y="219953"/>
                    <a:pt x="60409" y="224567"/>
                  </a:cubicBezTo>
                  <a:cubicBezTo>
                    <a:pt x="30212" y="204728"/>
                    <a:pt x="9614" y="171450"/>
                    <a:pt x="7174" y="133291"/>
                  </a:cubicBezTo>
                  <a:close/>
                  <a:moveTo>
                    <a:pt x="60439" y="231145"/>
                  </a:moveTo>
                  <a:cubicBezTo>
                    <a:pt x="68000" y="235803"/>
                    <a:pt x="76096" y="239643"/>
                    <a:pt x="84594" y="242605"/>
                  </a:cubicBezTo>
                  <a:cubicBezTo>
                    <a:pt x="73566" y="253484"/>
                    <a:pt x="64606" y="263203"/>
                    <a:pt x="62195" y="268188"/>
                  </a:cubicBezTo>
                  <a:cubicBezTo>
                    <a:pt x="52030" y="272877"/>
                    <a:pt x="23396" y="304845"/>
                    <a:pt x="6831" y="323984"/>
                  </a:cubicBezTo>
                  <a:cubicBezTo>
                    <a:pt x="9302" y="285125"/>
                    <a:pt x="30048" y="251252"/>
                    <a:pt x="60439" y="231145"/>
                  </a:cubicBezTo>
                  <a:close/>
                  <a:moveTo>
                    <a:pt x="6831" y="339447"/>
                  </a:moveTo>
                  <a:cubicBezTo>
                    <a:pt x="25628" y="360893"/>
                    <a:pt x="52507" y="390391"/>
                    <a:pt x="62091" y="395228"/>
                  </a:cubicBezTo>
                  <a:cubicBezTo>
                    <a:pt x="64309" y="400228"/>
                    <a:pt x="73000" y="409754"/>
                    <a:pt x="83508" y="420172"/>
                  </a:cubicBezTo>
                  <a:cubicBezTo>
                    <a:pt x="75114" y="423222"/>
                    <a:pt x="67136" y="427181"/>
                    <a:pt x="59695" y="431914"/>
                  </a:cubicBezTo>
                  <a:cubicBezTo>
                    <a:pt x="29691" y="411733"/>
                    <a:pt x="9242" y="378038"/>
                    <a:pt x="6831" y="339447"/>
                  </a:cubicBezTo>
                  <a:close/>
                  <a:moveTo>
                    <a:pt x="59695" y="438507"/>
                  </a:moveTo>
                  <a:cubicBezTo>
                    <a:pt x="67270" y="443285"/>
                    <a:pt x="75381" y="447229"/>
                    <a:pt x="83909" y="450280"/>
                  </a:cubicBezTo>
                  <a:cubicBezTo>
                    <a:pt x="73357" y="460742"/>
                    <a:pt x="64874" y="470014"/>
                    <a:pt x="62538" y="474851"/>
                  </a:cubicBezTo>
                  <a:cubicBezTo>
                    <a:pt x="52373" y="479539"/>
                    <a:pt x="23738" y="511507"/>
                    <a:pt x="7174" y="530647"/>
                  </a:cubicBezTo>
                  <a:cubicBezTo>
                    <a:pt x="9614" y="492234"/>
                    <a:pt x="29900" y="458688"/>
                    <a:pt x="59695" y="438507"/>
                  </a:cubicBezTo>
                  <a:close/>
                  <a:moveTo>
                    <a:pt x="7174" y="546095"/>
                  </a:moveTo>
                  <a:cubicBezTo>
                    <a:pt x="25971" y="567541"/>
                    <a:pt x="52849" y="597039"/>
                    <a:pt x="62433" y="601876"/>
                  </a:cubicBezTo>
                  <a:cubicBezTo>
                    <a:pt x="64562" y="606713"/>
                    <a:pt x="72732" y="615747"/>
                    <a:pt x="82748" y="625718"/>
                  </a:cubicBezTo>
                  <a:cubicBezTo>
                    <a:pt x="74310" y="628844"/>
                    <a:pt x="66303" y="632921"/>
                    <a:pt x="58832" y="637743"/>
                  </a:cubicBezTo>
                  <a:cubicBezTo>
                    <a:pt x="29483" y="617488"/>
                    <a:pt x="9555" y="584180"/>
                    <a:pt x="7174" y="546095"/>
                  </a:cubicBezTo>
                  <a:close/>
                  <a:moveTo>
                    <a:pt x="58847" y="644381"/>
                  </a:moveTo>
                  <a:cubicBezTo>
                    <a:pt x="66392" y="649263"/>
                    <a:pt x="74474" y="653341"/>
                    <a:pt x="83001" y="656496"/>
                  </a:cubicBezTo>
                  <a:cubicBezTo>
                    <a:pt x="72881" y="666586"/>
                    <a:pt x="64830" y="675457"/>
                    <a:pt x="62553" y="680145"/>
                  </a:cubicBezTo>
                  <a:cubicBezTo>
                    <a:pt x="52388" y="684833"/>
                    <a:pt x="23753" y="716816"/>
                    <a:pt x="7188" y="735955"/>
                  </a:cubicBezTo>
                  <a:cubicBezTo>
                    <a:pt x="9585" y="697900"/>
                    <a:pt x="29513" y="664622"/>
                    <a:pt x="58847" y="644381"/>
                  </a:cubicBezTo>
                  <a:close/>
                  <a:moveTo>
                    <a:pt x="7174" y="751403"/>
                  </a:moveTo>
                  <a:cubicBezTo>
                    <a:pt x="25971" y="772850"/>
                    <a:pt x="52849" y="802347"/>
                    <a:pt x="62433" y="807184"/>
                  </a:cubicBezTo>
                  <a:cubicBezTo>
                    <a:pt x="64562" y="812021"/>
                    <a:pt x="72732" y="821055"/>
                    <a:pt x="82748" y="831026"/>
                  </a:cubicBezTo>
                  <a:cubicBezTo>
                    <a:pt x="74310" y="834152"/>
                    <a:pt x="66303" y="838230"/>
                    <a:pt x="58832" y="843052"/>
                  </a:cubicBezTo>
                  <a:cubicBezTo>
                    <a:pt x="29483" y="822796"/>
                    <a:pt x="9555" y="789474"/>
                    <a:pt x="7174" y="751403"/>
                  </a:cubicBezTo>
                  <a:close/>
                  <a:moveTo>
                    <a:pt x="58847" y="849675"/>
                  </a:moveTo>
                  <a:cubicBezTo>
                    <a:pt x="66392" y="854556"/>
                    <a:pt x="74474" y="858634"/>
                    <a:pt x="83001" y="861789"/>
                  </a:cubicBezTo>
                  <a:cubicBezTo>
                    <a:pt x="72881" y="871880"/>
                    <a:pt x="64830" y="880750"/>
                    <a:pt x="62553" y="885438"/>
                  </a:cubicBezTo>
                  <a:cubicBezTo>
                    <a:pt x="52388" y="890126"/>
                    <a:pt x="23753" y="922109"/>
                    <a:pt x="7188" y="941249"/>
                  </a:cubicBezTo>
                  <a:cubicBezTo>
                    <a:pt x="9585" y="903193"/>
                    <a:pt x="29513" y="869915"/>
                    <a:pt x="58847" y="849675"/>
                  </a:cubicBezTo>
                  <a:close/>
                  <a:moveTo>
                    <a:pt x="7174" y="956697"/>
                  </a:moveTo>
                  <a:cubicBezTo>
                    <a:pt x="25971" y="978143"/>
                    <a:pt x="52849" y="1007641"/>
                    <a:pt x="62433" y="1012478"/>
                  </a:cubicBezTo>
                  <a:cubicBezTo>
                    <a:pt x="64562" y="1017315"/>
                    <a:pt x="72732" y="1026348"/>
                    <a:pt x="82748" y="1036320"/>
                  </a:cubicBezTo>
                  <a:cubicBezTo>
                    <a:pt x="74310" y="1039445"/>
                    <a:pt x="66303" y="1043523"/>
                    <a:pt x="58832" y="1048345"/>
                  </a:cubicBezTo>
                  <a:cubicBezTo>
                    <a:pt x="29483" y="1028090"/>
                    <a:pt x="9555" y="994782"/>
                    <a:pt x="7174" y="956697"/>
                  </a:cubicBezTo>
                  <a:close/>
                  <a:moveTo>
                    <a:pt x="58847" y="1054968"/>
                  </a:moveTo>
                  <a:cubicBezTo>
                    <a:pt x="66392" y="1059850"/>
                    <a:pt x="74474" y="1063927"/>
                    <a:pt x="83001" y="1067083"/>
                  </a:cubicBezTo>
                  <a:cubicBezTo>
                    <a:pt x="72881" y="1077173"/>
                    <a:pt x="64830" y="1086044"/>
                    <a:pt x="62553" y="1090731"/>
                  </a:cubicBezTo>
                  <a:cubicBezTo>
                    <a:pt x="52388" y="1095420"/>
                    <a:pt x="23753" y="1127403"/>
                    <a:pt x="7188" y="1146542"/>
                  </a:cubicBezTo>
                  <a:cubicBezTo>
                    <a:pt x="9585" y="1108502"/>
                    <a:pt x="29513" y="1075224"/>
                    <a:pt x="58847" y="1054968"/>
                  </a:cubicBezTo>
                  <a:close/>
                  <a:moveTo>
                    <a:pt x="7174" y="1161991"/>
                  </a:moveTo>
                  <a:cubicBezTo>
                    <a:pt x="25971" y="1183437"/>
                    <a:pt x="52849" y="1212934"/>
                    <a:pt x="62433" y="1217771"/>
                  </a:cubicBezTo>
                  <a:cubicBezTo>
                    <a:pt x="64562" y="1222608"/>
                    <a:pt x="72732" y="1231642"/>
                    <a:pt x="82748" y="1241614"/>
                  </a:cubicBezTo>
                  <a:cubicBezTo>
                    <a:pt x="74310" y="1244739"/>
                    <a:pt x="66303" y="1248817"/>
                    <a:pt x="58832" y="1253639"/>
                  </a:cubicBezTo>
                  <a:cubicBezTo>
                    <a:pt x="29483" y="1233383"/>
                    <a:pt x="9555" y="1200076"/>
                    <a:pt x="7174" y="1161991"/>
                  </a:cubicBezTo>
                  <a:close/>
                  <a:moveTo>
                    <a:pt x="58847" y="1260262"/>
                  </a:moveTo>
                  <a:cubicBezTo>
                    <a:pt x="66392" y="1265143"/>
                    <a:pt x="74474" y="1269221"/>
                    <a:pt x="83001" y="1272376"/>
                  </a:cubicBezTo>
                  <a:cubicBezTo>
                    <a:pt x="72881" y="1282467"/>
                    <a:pt x="64830" y="1291337"/>
                    <a:pt x="62553" y="1296025"/>
                  </a:cubicBezTo>
                  <a:cubicBezTo>
                    <a:pt x="52388" y="1300713"/>
                    <a:pt x="23753" y="1332696"/>
                    <a:pt x="7188" y="1351836"/>
                  </a:cubicBezTo>
                  <a:cubicBezTo>
                    <a:pt x="9585" y="1313795"/>
                    <a:pt x="29513" y="1280517"/>
                    <a:pt x="58847" y="1260262"/>
                  </a:cubicBezTo>
                  <a:close/>
                  <a:moveTo>
                    <a:pt x="7174" y="1367299"/>
                  </a:moveTo>
                  <a:cubicBezTo>
                    <a:pt x="25971" y="1388745"/>
                    <a:pt x="52849" y="1418243"/>
                    <a:pt x="62433" y="1423080"/>
                  </a:cubicBezTo>
                  <a:cubicBezTo>
                    <a:pt x="64562" y="1427917"/>
                    <a:pt x="72732" y="1436951"/>
                    <a:pt x="82748" y="1446922"/>
                  </a:cubicBezTo>
                  <a:cubicBezTo>
                    <a:pt x="74310" y="1450047"/>
                    <a:pt x="66303" y="1454125"/>
                    <a:pt x="58832" y="1458947"/>
                  </a:cubicBezTo>
                  <a:cubicBezTo>
                    <a:pt x="29483" y="1438692"/>
                    <a:pt x="9555" y="1405369"/>
                    <a:pt x="7174" y="1367299"/>
                  </a:cubicBezTo>
                  <a:close/>
                  <a:moveTo>
                    <a:pt x="58847" y="1465570"/>
                  </a:moveTo>
                  <a:cubicBezTo>
                    <a:pt x="66392" y="1470452"/>
                    <a:pt x="74474" y="1474530"/>
                    <a:pt x="83001" y="1477685"/>
                  </a:cubicBezTo>
                  <a:cubicBezTo>
                    <a:pt x="72881" y="1487775"/>
                    <a:pt x="64815" y="1496645"/>
                    <a:pt x="62553" y="1501334"/>
                  </a:cubicBezTo>
                  <a:cubicBezTo>
                    <a:pt x="52388" y="1506022"/>
                    <a:pt x="23753" y="1537990"/>
                    <a:pt x="7188" y="1557129"/>
                  </a:cubicBezTo>
                  <a:cubicBezTo>
                    <a:pt x="9585" y="1519089"/>
                    <a:pt x="29513" y="1485811"/>
                    <a:pt x="58847" y="1465570"/>
                  </a:cubicBezTo>
                  <a:close/>
                  <a:moveTo>
                    <a:pt x="7174" y="1572592"/>
                  </a:moveTo>
                  <a:cubicBezTo>
                    <a:pt x="25971" y="1594039"/>
                    <a:pt x="52849" y="1623536"/>
                    <a:pt x="62433" y="1628373"/>
                  </a:cubicBezTo>
                  <a:cubicBezTo>
                    <a:pt x="64562" y="1633210"/>
                    <a:pt x="72732" y="1642244"/>
                    <a:pt x="82748" y="1652215"/>
                  </a:cubicBezTo>
                  <a:cubicBezTo>
                    <a:pt x="74310" y="1655341"/>
                    <a:pt x="66303" y="1659419"/>
                    <a:pt x="58832" y="1664241"/>
                  </a:cubicBezTo>
                  <a:cubicBezTo>
                    <a:pt x="29483" y="1643985"/>
                    <a:pt x="9555" y="1610663"/>
                    <a:pt x="7174" y="1572592"/>
                  </a:cubicBezTo>
                  <a:close/>
                  <a:moveTo>
                    <a:pt x="58847" y="1670864"/>
                  </a:moveTo>
                  <a:cubicBezTo>
                    <a:pt x="66392" y="1675745"/>
                    <a:pt x="74474" y="1679838"/>
                    <a:pt x="83001" y="1682978"/>
                  </a:cubicBezTo>
                  <a:cubicBezTo>
                    <a:pt x="72881" y="1693069"/>
                    <a:pt x="64815" y="1701939"/>
                    <a:pt x="62553" y="1706627"/>
                  </a:cubicBezTo>
                  <a:cubicBezTo>
                    <a:pt x="52388" y="1711315"/>
                    <a:pt x="23753" y="1743284"/>
                    <a:pt x="7188" y="1762423"/>
                  </a:cubicBezTo>
                  <a:cubicBezTo>
                    <a:pt x="9585" y="1724382"/>
                    <a:pt x="29513" y="1691104"/>
                    <a:pt x="58847" y="1670864"/>
                  </a:cubicBezTo>
                  <a:close/>
                  <a:moveTo>
                    <a:pt x="7174" y="1777886"/>
                  </a:moveTo>
                  <a:cubicBezTo>
                    <a:pt x="25971" y="1799332"/>
                    <a:pt x="52849" y="1828830"/>
                    <a:pt x="62433" y="1833667"/>
                  </a:cubicBezTo>
                  <a:cubicBezTo>
                    <a:pt x="64562" y="1838504"/>
                    <a:pt x="72732" y="1847537"/>
                    <a:pt x="82748" y="1857509"/>
                  </a:cubicBezTo>
                  <a:cubicBezTo>
                    <a:pt x="74310" y="1860634"/>
                    <a:pt x="66303" y="1864712"/>
                    <a:pt x="58832" y="1869534"/>
                  </a:cubicBezTo>
                  <a:cubicBezTo>
                    <a:pt x="29483" y="1849279"/>
                    <a:pt x="9555" y="1815971"/>
                    <a:pt x="7174" y="1777886"/>
                  </a:cubicBezTo>
                  <a:close/>
                  <a:moveTo>
                    <a:pt x="58847" y="1876157"/>
                  </a:moveTo>
                  <a:cubicBezTo>
                    <a:pt x="66392" y="1881039"/>
                    <a:pt x="74474" y="1885116"/>
                    <a:pt x="83001" y="1888272"/>
                  </a:cubicBezTo>
                  <a:cubicBezTo>
                    <a:pt x="72881" y="1898362"/>
                    <a:pt x="64830" y="1907232"/>
                    <a:pt x="62553" y="1911920"/>
                  </a:cubicBezTo>
                  <a:cubicBezTo>
                    <a:pt x="52388" y="1916609"/>
                    <a:pt x="23753" y="1948592"/>
                    <a:pt x="7188" y="1967716"/>
                  </a:cubicBezTo>
                  <a:cubicBezTo>
                    <a:pt x="9585" y="1929691"/>
                    <a:pt x="29513" y="1896413"/>
                    <a:pt x="58847" y="1876157"/>
                  </a:cubicBezTo>
                  <a:close/>
                  <a:moveTo>
                    <a:pt x="7174" y="1983180"/>
                  </a:moveTo>
                  <a:cubicBezTo>
                    <a:pt x="25971" y="2004626"/>
                    <a:pt x="52849" y="2034123"/>
                    <a:pt x="62433" y="2038960"/>
                  </a:cubicBezTo>
                  <a:cubicBezTo>
                    <a:pt x="64562" y="2043797"/>
                    <a:pt x="72732" y="2052831"/>
                    <a:pt x="82748" y="2062803"/>
                  </a:cubicBezTo>
                  <a:cubicBezTo>
                    <a:pt x="74310" y="2065928"/>
                    <a:pt x="66303" y="2070006"/>
                    <a:pt x="58832" y="2074828"/>
                  </a:cubicBezTo>
                  <a:cubicBezTo>
                    <a:pt x="29483" y="2054572"/>
                    <a:pt x="9555" y="2021264"/>
                    <a:pt x="7174" y="1983180"/>
                  </a:cubicBezTo>
                  <a:close/>
                  <a:moveTo>
                    <a:pt x="58847" y="2081451"/>
                  </a:moveTo>
                  <a:cubicBezTo>
                    <a:pt x="66392" y="2086332"/>
                    <a:pt x="74474" y="2090425"/>
                    <a:pt x="83001" y="2093565"/>
                  </a:cubicBezTo>
                  <a:cubicBezTo>
                    <a:pt x="72881" y="2103656"/>
                    <a:pt x="64830" y="2112526"/>
                    <a:pt x="62553" y="2117214"/>
                  </a:cubicBezTo>
                  <a:cubicBezTo>
                    <a:pt x="52388" y="2121902"/>
                    <a:pt x="23753" y="2153870"/>
                    <a:pt x="7188" y="2173010"/>
                  </a:cubicBezTo>
                  <a:cubicBezTo>
                    <a:pt x="9585" y="2134984"/>
                    <a:pt x="29513" y="2101706"/>
                    <a:pt x="58847" y="2081451"/>
                  </a:cubicBezTo>
                  <a:close/>
                  <a:moveTo>
                    <a:pt x="7174" y="2188473"/>
                  </a:moveTo>
                  <a:cubicBezTo>
                    <a:pt x="25971" y="2209919"/>
                    <a:pt x="52849" y="2239417"/>
                    <a:pt x="62433" y="2244254"/>
                  </a:cubicBezTo>
                  <a:cubicBezTo>
                    <a:pt x="64562" y="2249076"/>
                    <a:pt x="72732" y="2258125"/>
                    <a:pt x="82748" y="2268096"/>
                  </a:cubicBezTo>
                  <a:cubicBezTo>
                    <a:pt x="74310" y="2271222"/>
                    <a:pt x="66303" y="2275299"/>
                    <a:pt x="58832" y="2280121"/>
                  </a:cubicBezTo>
                  <a:cubicBezTo>
                    <a:pt x="29483" y="2259881"/>
                    <a:pt x="9555" y="2226558"/>
                    <a:pt x="7174" y="2188473"/>
                  </a:cubicBezTo>
                  <a:close/>
                  <a:moveTo>
                    <a:pt x="58847" y="2286759"/>
                  </a:moveTo>
                  <a:cubicBezTo>
                    <a:pt x="66392" y="2291641"/>
                    <a:pt x="74474" y="2295719"/>
                    <a:pt x="83001" y="2298874"/>
                  </a:cubicBezTo>
                  <a:cubicBezTo>
                    <a:pt x="72881" y="2308964"/>
                    <a:pt x="64830" y="2317834"/>
                    <a:pt x="62553" y="2322523"/>
                  </a:cubicBezTo>
                  <a:cubicBezTo>
                    <a:pt x="52388" y="2327211"/>
                    <a:pt x="23753" y="2359194"/>
                    <a:pt x="7188" y="2378333"/>
                  </a:cubicBezTo>
                  <a:cubicBezTo>
                    <a:pt x="9585" y="2340278"/>
                    <a:pt x="29513" y="2307000"/>
                    <a:pt x="58847" y="2286759"/>
                  </a:cubicBezTo>
                  <a:close/>
                  <a:moveTo>
                    <a:pt x="7174" y="2393781"/>
                  </a:moveTo>
                  <a:cubicBezTo>
                    <a:pt x="25971" y="2415228"/>
                    <a:pt x="52849" y="2444725"/>
                    <a:pt x="62433" y="2449562"/>
                  </a:cubicBezTo>
                  <a:cubicBezTo>
                    <a:pt x="64562" y="2454399"/>
                    <a:pt x="72732" y="2463433"/>
                    <a:pt x="82748" y="2473404"/>
                  </a:cubicBezTo>
                  <a:cubicBezTo>
                    <a:pt x="74310" y="2476530"/>
                    <a:pt x="66303" y="2480608"/>
                    <a:pt x="58832" y="2485430"/>
                  </a:cubicBezTo>
                  <a:cubicBezTo>
                    <a:pt x="29483" y="2465174"/>
                    <a:pt x="9555" y="2431852"/>
                    <a:pt x="7174" y="2393781"/>
                  </a:cubicBezTo>
                  <a:close/>
                  <a:moveTo>
                    <a:pt x="58847" y="2492053"/>
                  </a:moveTo>
                  <a:cubicBezTo>
                    <a:pt x="66392" y="2496934"/>
                    <a:pt x="74474" y="2501012"/>
                    <a:pt x="83001" y="2504167"/>
                  </a:cubicBezTo>
                  <a:cubicBezTo>
                    <a:pt x="72881" y="2514258"/>
                    <a:pt x="64830" y="2523128"/>
                    <a:pt x="62553" y="2527816"/>
                  </a:cubicBezTo>
                  <a:cubicBezTo>
                    <a:pt x="52388" y="2532504"/>
                    <a:pt x="23753" y="2564473"/>
                    <a:pt x="7188" y="2583612"/>
                  </a:cubicBezTo>
                  <a:cubicBezTo>
                    <a:pt x="9585" y="2545571"/>
                    <a:pt x="29513" y="2512293"/>
                    <a:pt x="58847" y="2492053"/>
                  </a:cubicBezTo>
                  <a:close/>
                  <a:moveTo>
                    <a:pt x="7174" y="2599075"/>
                  </a:moveTo>
                  <a:cubicBezTo>
                    <a:pt x="25971" y="2620521"/>
                    <a:pt x="52849" y="2650019"/>
                    <a:pt x="62433" y="2654856"/>
                  </a:cubicBezTo>
                  <a:cubicBezTo>
                    <a:pt x="64621" y="2659812"/>
                    <a:pt x="73179" y="2669218"/>
                    <a:pt x="83567" y="2679502"/>
                  </a:cubicBezTo>
                  <a:cubicBezTo>
                    <a:pt x="75084" y="2682538"/>
                    <a:pt x="67047" y="2686482"/>
                    <a:pt x="59531" y="2691184"/>
                  </a:cubicBezTo>
                  <a:cubicBezTo>
                    <a:pt x="29795" y="2670989"/>
                    <a:pt x="9570" y="2637458"/>
                    <a:pt x="7174" y="2599075"/>
                  </a:cubicBezTo>
                  <a:close/>
                  <a:moveTo>
                    <a:pt x="59516" y="2697778"/>
                  </a:moveTo>
                  <a:cubicBezTo>
                    <a:pt x="67002" y="2702555"/>
                    <a:pt x="75024" y="2706544"/>
                    <a:pt x="83478" y="2709624"/>
                  </a:cubicBezTo>
                  <a:cubicBezTo>
                    <a:pt x="73149" y="2719730"/>
                    <a:pt x="64904" y="2728660"/>
                    <a:pt x="62567" y="2733393"/>
                  </a:cubicBezTo>
                  <a:cubicBezTo>
                    <a:pt x="52417" y="2737977"/>
                    <a:pt x="23768" y="2769528"/>
                    <a:pt x="7188" y="2788399"/>
                  </a:cubicBezTo>
                  <a:cubicBezTo>
                    <a:pt x="9614" y="2750657"/>
                    <a:pt x="29825" y="2717676"/>
                    <a:pt x="59516" y="2697778"/>
                  </a:cubicBezTo>
                  <a:close/>
                  <a:moveTo>
                    <a:pt x="7174" y="2803684"/>
                  </a:moveTo>
                  <a:cubicBezTo>
                    <a:pt x="25985" y="2824832"/>
                    <a:pt x="52879" y="2853943"/>
                    <a:pt x="62463" y="2858676"/>
                  </a:cubicBezTo>
                  <a:cubicBezTo>
                    <a:pt x="67047" y="2868811"/>
                    <a:pt x="98599" y="2897476"/>
                    <a:pt x="117470" y="2914054"/>
                  </a:cubicBezTo>
                  <a:cubicBezTo>
                    <a:pt x="58356" y="2910245"/>
                    <a:pt x="10954" y="2862813"/>
                    <a:pt x="7174" y="2803684"/>
                  </a:cubicBezTo>
                  <a:close/>
                  <a:moveTo>
                    <a:pt x="132755" y="2914070"/>
                  </a:moveTo>
                  <a:cubicBezTo>
                    <a:pt x="153903" y="2895258"/>
                    <a:pt x="183014" y="2868349"/>
                    <a:pt x="187747" y="2858780"/>
                  </a:cubicBezTo>
                  <a:cubicBezTo>
                    <a:pt x="192584" y="2856592"/>
                    <a:pt x="201632" y="2848273"/>
                    <a:pt x="211574" y="2838123"/>
                  </a:cubicBezTo>
                  <a:cubicBezTo>
                    <a:pt x="214625" y="2846532"/>
                    <a:pt x="218554" y="2854509"/>
                    <a:pt x="223302" y="2861980"/>
                  </a:cubicBezTo>
                  <a:cubicBezTo>
                    <a:pt x="203374" y="2891567"/>
                    <a:pt x="170438" y="2911659"/>
                    <a:pt x="132755" y="2914070"/>
                  </a:cubicBezTo>
                  <a:close/>
                  <a:moveTo>
                    <a:pt x="229895" y="2861936"/>
                  </a:moveTo>
                  <a:cubicBezTo>
                    <a:pt x="234672" y="2854375"/>
                    <a:pt x="238661" y="2846264"/>
                    <a:pt x="241712" y="2837721"/>
                  </a:cubicBezTo>
                  <a:cubicBezTo>
                    <a:pt x="252413" y="2848392"/>
                    <a:pt x="262191" y="2857306"/>
                    <a:pt x="267176" y="2859703"/>
                  </a:cubicBezTo>
                  <a:cubicBezTo>
                    <a:pt x="269721" y="2865090"/>
                    <a:pt x="281494" y="2879065"/>
                    <a:pt x="323686" y="2915067"/>
                  </a:cubicBezTo>
                  <a:cubicBezTo>
                    <a:pt x="284500" y="2912611"/>
                    <a:pt x="250314" y="2892073"/>
                    <a:pt x="229895" y="2861936"/>
                  </a:cubicBezTo>
                  <a:close/>
                  <a:moveTo>
                    <a:pt x="339313" y="2915067"/>
                  </a:moveTo>
                  <a:cubicBezTo>
                    <a:pt x="361027" y="2896284"/>
                    <a:pt x="390882" y="2869436"/>
                    <a:pt x="395808" y="2859822"/>
                  </a:cubicBezTo>
                  <a:cubicBezTo>
                    <a:pt x="400690" y="2857708"/>
                    <a:pt x="409888" y="2849508"/>
                    <a:pt x="420038" y="2839433"/>
                  </a:cubicBezTo>
                  <a:cubicBezTo>
                    <a:pt x="423208" y="2847886"/>
                    <a:pt x="427330" y="2855908"/>
                    <a:pt x="432242" y="2863379"/>
                  </a:cubicBezTo>
                  <a:cubicBezTo>
                    <a:pt x="411688" y="2892758"/>
                    <a:pt x="377904" y="2912685"/>
                    <a:pt x="339313" y="2915067"/>
                  </a:cubicBezTo>
                  <a:close/>
                  <a:moveTo>
                    <a:pt x="438864" y="2863394"/>
                  </a:moveTo>
                  <a:cubicBezTo>
                    <a:pt x="443820" y="2855833"/>
                    <a:pt x="447973" y="2847722"/>
                    <a:pt x="451158" y="2839164"/>
                  </a:cubicBezTo>
                  <a:cubicBezTo>
                    <a:pt x="461293" y="2849196"/>
                    <a:pt x="470416" y="2857411"/>
                    <a:pt x="475178" y="2859703"/>
                  </a:cubicBezTo>
                  <a:cubicBezTo>
                    <a:pt x="477723" y="2865090"/>
                    <a:pt x="489496" y="2879065"/>
                    <a:pt x="531689" y="2915067"/>
                  </a:cubicBezTo>
                  <a:cubicBezTo>
                    <a:pt x="493127" y="2912656"/>
                    <a:pt x="459388" y="2892728"/>
                    <a:pt x="438864" y="2863394"/>
                  </a:cubicBezTo>
                  <a:close/>
                  <a:moveTo>
                    <a:pt x="547301" y="2915067"/>
                  </a:moveTo>
                  <a:cubicBezTo>
                    <a:pt x="569015" y="2896284"/>
                    <a:pt x="598870" y="2869436"/>
                    <a:pt x="603796" y="2859822"/>
                  </a:cubicBezTo>
                  <a:cubicBezTo>
                    <a:pt x="608677" y="2857708"/>
                    <a:pt x="617875" y="2849508"/>
                    <a:pt x="628025" y="2839447"/>
                  </a:cubicBezTo>
                  <a:cubicBezTo>
                    <a:pt x="631195" y="2847901"/>
                    <a:pt x="635318" y="2855923"/>
                    <a:pt x="640229" y="2863409"/>
                  </a:cubicBezTo>
                  <a:cubicBezTo>
                    <a:pt x="619676" y="2892758"/>
                    <a:pt x="585907" y="2912685"/>
                    <a:pt x="547301" y="2915067"/>
                  </a:cubicBezTo>
                  <a:close/>
                  <a:moveTo>
                    <a:pt x="646867" y="2863394"/>
                  </a:moveTo>
                  <a:cubicBezTo>
                    <a:pt x="651823" y="2855833"/>
                    <a:pt x="655975" y="2847722"/>
                    <a:pt x="659160" y="2839164"/>
                  </a:cubicBezTo>
                  <a:cubicBezTo>
                    <a:pt x="669295" y="2849196"/>
                    <a:pt x="678418" y="2857411"/>
                    <a:pt x="683181" y="2859703"/>
                  </a:cubicBezTo>
                  <a:cubicBezTo>
                    <a:pt x="685726" y="2865090"/>
                    <a:pt x="697498" y="2879065"/>
                    <a:pt x="739691" y="2915067"/>
                  </a:cubicBezTo>
                  <a:cubicBezTo>
                    <a:pt x="701114" y="2912656"/>
                    <a:pt x="667390" y="2892743"/>
                    <a:pt x="646867" y="2863394"/>
                  </a:cubicBezTo>
                  <a:close/>
                  <a:moveTo>
                    <a:pt x="755288" y="2915067"/>
                  </a:moveTo>
                  <a:cubicBezTo>
                    <a:pt x="777002" y="2896284"/>
                    <a:pt x="806857" y="2869436"/>
                    <a:pt x="811783" y="2859822"/>
                  </a:cubicBezTo>
                  <a:cubicBezTo>
                    <a:pt x="816665" y="2857708"/>
                    <a:pt x="825862" y="2849508"/>
                    <a:pt x="836012" y="2839447"/>
                  </a:cubicBezTo>
                  <a:cubicBezTo>
                    <a:pt x="839182" y="2847901"/>
                    <a:pt x="843305" y="2855923"/>
                    <a:pt x="848216" y="2863394"/>
                  </a:cubicBezTo>
                  <a:cubicBezTo>
                    <a:pt x="827678" y="2892758"/>
                    <a:pt x="793894" y="2912685"/>
                    <a:pt x="755288" y="2915067"/>
                  </a:cubicBezTo>
                  <a:close/>
                  <a:moveTo>
                    <a:pt x="854854" y="2863394"/>
                  </a:moveTo>
                  <a:cubicBezTo>
                    <a:pt x="859810" y="2855833"/>
                    <a:pt x="863962" y="2847722"/>
                    <a:pt x="867147" y="2839164"/>
                  </a:cubicBezTo>
                  <a:cubicBezTo>
                    <a:pt x="877282" y="2849196"/>
                    <a:pt x="886405" y="2857411"/>
                    <a:pt x="891168" y="2859703"/>
                  </a:cubicBezTo>
                  <a:cubicBezTo>
                    <a:pt x="893713" y="2865090"/>
                    <a:pt x="905485" y="2879065"/>
                    <a:pt x="947678" y="2915067"/>
                  </a:cubicBezTo>
                  <a:cubicBezTo>
                    <a:pt x="909117" y="2912656"/>
                    <a:pt x="875377" y="2892743"/>
                    <a:pt x="854854" y="2863394"/>
                  </a:cubicBezTo>
                  <a:close/>
                  <a:moveTo>
                    <a:pt x="963290" y="2915067"/>
                  </a:moveTo>
                  <a:cubicBezTo>
                    <a:pt x="985004" y="2896284"/>
                    <a:pt x="1014859" y="2869436"/>
                    <a:pt x="1019785" y="2859822"/>
                  </a:cubicBezTo>
                  <a:cubicBezTo>
                    <a:pt x="1024667" y="2857708"/>
                    <a:pt x="1033864" y="2849508"/>
                    <a:pt x="1044014" y="2839433"/>
                  </a:cubicBezTo>
                  <a:cubicBezTo>
                    <a:pt x="1047184" y="2847886"/>
                    <a:pt x="1051307" y="2855908"/>
                    <a:pt x="1056218" y="2863394"/>
                  </a:cubicBezTo>
                  <a:cubicBezTo>
                    <a:pt x="1035665" y="2892758"/>
                    <a:pt x="1001896" y="2912685"/>
                    <a:pt x="963290" y="2915067"/>
                  </a:cubicBezTo>
                  <a:close/>
                  <a:moveTo>
                    <a:pt x="1062856" y="2863394"/>
                  </a:moveTo>
                  <a:cubicBezTo>
                    <a:pt x="1067812" y="2855833"/>
                    <a:pt x="1071964" y="2847722"/>
                    <a:pt x="1075149" y="2839164"/>
                  </a:cubicBezTo>
                  <a:cubicBezTo>
                    <a:pt x="1085284" y="2849196"/>
                    <a:pt x="1094408" y="2857411"/>
                    <a:pt x="1099170" y="2859703"/>
                  </a:cubicBezTo>
                  <a:cubicBezTo>
                    <a:pt x="1101715" y="2865090"/>
                    <a:pt x="1113488" y="2879065"/>
                    <a:pt x="1155680" y="2915067"/>
                  </a:cubicBezTo>
                  <a:cubicBezTo>
                    <a:pt x="1117104" y="2912656"/>
                    <a:pt x="1083380" y="2892743"/>
                    <a:pt x="1062856" y="2863394"/>
                  </a:cubicBezTo>
                  <a:close/>
                  <a:moveTo>
                    <a:pt x="1171277" y="2915067"/>
                  </a:moveTo>
                  <a:cubicBezTo>
                    <a:pt x="1192991" y="2896284"/>
                    <a:pt x="1222846" y="2869436"/>
                    <a:pt x="1227773" y="2859822"/>
                  </a:cubicBezTo>
                  <a:cubicBezTo>
                    <a:pt x="1232654" y="2857708"/>
                    <a:pt x="1241852" y="2849508"/>
                    <a:pt x="1252002" y="2839447"/>
                  </a:cubicBezTo>
                  <a:cubicBezTo>
                    <a:pt x="1255172" y="2847901"/>
                    <a:pt x="1259294" y="2855923"/>
                    <a:pt x="1264206" y="2863394"/>
                  </a:cubicBezTo>
                  <a:cubicBezTo>
                    <a:pt x="1243667" y="2892758"/>
                    <a:pt x="1209884" y="2912685"/>
                    <a:pt x="1171277" y="2915067"/>
                  </a:cubicBezTo>
                  <a:close/>
                  <a:moveTo>
                    <a:pt x="1270843" y="2863394"/>
                  </a:moveTo>
                  <a:cubicBezTo>
                    <a:pt x="1275799" y="2855833"/>
                    <a:pt x="1279952" y="2847722"/>
                    <a:pt x="1283137" y="2839164"/>
                  </a:cubicBezTo>
                  <a:cubicBezTo>
                    <a:pt x="1293272" y="2849196"/>
                    <a:pt x="1302395" y="2857411"/>
                    <a:pt x="1307158" y="2859703"/>
                  </a:cubicBezTo>
                  <a:cubicBezTo>
                    <a:pt x="1309702" y="2865090"/>
                    <a:pt x="1321475" y="2879065"/>
                    <a:pt x="1363668" y="2915067"/>
                  </a:cubicBezTo>
                  <a:cubicBezTo>
                    <a:pt x="1325106" y="2912656"/>
                    <a:pt x="1291367" y="2892743"/>
                    <a:pt x="1270843" y="2863394"/>
                  </a:cubicBezTo>
                  <a:close/>
                  <a:moveTo>
                    <a:pt x="1379280" y="2915067"/>
                  </a:moveTo>
                  <a:cubicBezTo>
                    <a:pt x="1400994" y="2896284"/>
                    <a:pt x="1430849" y="2869436"/>
                    <a:pt x="1435775" y="2859822"/>
                  </a:cubicBezTo>
                  <a:cubicBezTo>
                    <a:pt x="1440656" y="2857708"/>
                    <a:pt x="1449854" y="2849508"/>
                    <a:pt x="1460004" y="2839447"/>
                  </a:cubicBezTo>
                  <a:cubicBezTo>
                    <a:pt x="1463174" y="2847901"/>
                    <a:pt x="1467297" y="2855923"/>
                    <a:pt x="1472208" y="2863409"/>
                  </a:cubicBezTo>
                  <a:cubicBezTo>
                    <a:pt x="1451655" y="2892758"/>
                    <a:pt x="1417886" y="2912685"/>
                    <a:pt x="1379280" y="2915067"/>
                  </a:cubicBezTo>
                  <a:close/>
                  <a:moveTo>
                    <a:pt x="1478831" y="2863394"/>
                  </a:moveTo>
                  <a:cubicBezTo>
                    <a:pt x="1483787" y="2855833"/>
                    <a:pt x="1487939" y="2847722"/>
                    <a:pt x="1491124" y="2839164"/>
                  </a:cubicBezTo>
                  <a:cubicBezTo>
                    <a:pt x="1501259" y="2849196"/>
                    <a:pt x="1510382" y="2857411"/>
                    <a:pt x="1515145" y="2859703"/>
                  </a:cubicBezTo>
                  <a:cubicBezTo>
                    <a:pt x="1517690" y="2865090"/>
                    <a:pt x="1529462" y="2879065"/>
                    <a:pt x="1571655" y="2915067"/>
                  </a:cubicBezTo>
                  <a:cubicBezTo>
                    <a:pt x="1533093" y="2912656"/>
                    <a:pt x="1499354" y="2892743"/>
                    <a:pt x="1478831" y="2863394"/>
                  </a:cubicBezTo>
                  <a:close/>
                  <a:moveTo>
                    <a:pt x="1587267" y="2915067"/>
                  </a:moveTo>
                  <a:cubicBezTo>
                    <a:pt x="1608981" y="2896284"/>
                    <a:pt x="1638836" y="2869436"/>
                    <a:pt x="1643762" y="2859822"/>
                  </a:cubicBezTo>
                  <a:cubicBezTo>
                    <a:pt x="1648644" y="2857708"/>
                    <a:pt x="1657841" y="2849508"/>
                    <a:pt x="1667991" y="2839433"/>
                  </a:cubicBezTo>
                  <a:cubicBezTo>
                    <a:pt x="1671161" y="2847886"/>
                    <a:pt x="1675284" y="2855908"/>
                    <a:pt x="1680195" y="2863394"/>
                  </a:cubicBezTo>
                  <a:cubicBezTo>
                    <a:pt x="1659642" y="2892758"/>
                    <a:pt x="1625873" y="2912685"/>
                    <a:pt x="1587267" y="2915067"/>
                  </a:cubicBezTo>
                  <a:close/>
                  <a:moveTo>
                    <a:pt x="1686833" y="2863394"/>
                  </a:moveTo>
                  <a:cubicBezTo>
                    <a:pt x="1691789" y="2855833"/>
                    <a:pt x="1695941" y="2847722"/>
                    <a:pt x="1699126" y="2839164"/>
                  </a:cubicBezTo>
                  <a:cubicBezTo>
                    <a:pt x="1709261" y="2849196"/>
                    <a:pt x="1718384" y="2857411"/>
                    <a:pt x="1723147" y="2859703"/>
                  </a:cubicBezTo>
                  <a:cubicBezTo>
                    <a:pt x="1725692" y="2865090"/>
                    <a:pt x="1737464" y="2879065"/>
                    <a:pt x="1779657" y="2915067"/>
                  </a:cubicBezTo>
                  <a:cubicBezTo>
                    <a:pt x="1741096" y="2912656"/>
                    <a:pt x="1707356" y="2892743"/>
                    <a:pt x="1686833" y="2863394"/>
                  </a:cubicBezTo>
                  <a:close/>
                  <a:moveTo>
                    <a:pt x="1795269" y="2915067"/>
                  </a:moveTo>
                  <a:cubicBezTo>
                    <a:pt x="1816983" y="2896284"/>
                    <a:pt x="1846838" y="2869436"/>
                    <a:pt x="1851764" y="2859822"/>
                  </a:cubicBezTo>
                  <a:cubicBezTo>
                    <a:pt x="1856646" y="2857708"/>
                    <a:pt x="1865843" y="2849508"/>
                    <a:pt x="1875993" y="2839447"/>
                  </a:cubicBezTo>
                  <a:cubicBezTo>
                    <a:pt x="1879164" y="2847901"/>
                    <a:pt x="1883286" y="2855923"/>
                    <a:pt x="1888197" y="2863394"/>
                  </a:cubicBezTo>
                  <a:cubicBezTo>
                    <a:pt x="1867644" y="2892758"/>
                    <a:pt x="1833875" y="2912685"/>
                    <a:pt x="1795269" y="2915067"/>
                  </a:cubicBezTo>
                  <a:close/>
                  <a:moveTo>
                    <a:pt x="1894820" y="2863394"/>
                  </a:moveTo>
                  <a:cubicBezTo>
                    <a:pt x="1899776" y="2855833"/>
                    <a:pt x="1903929" y="2847722"/>
                    <a:pt x="1907113" y="2839164"/>
                  </a:cubicBezTo>
                  <a:cubicBezTo>
                    <a:pt x="1917249" y="2849196"/>
                    <a:pt x="1926372" y="2857411"/>
                    <a:pt x="1931134" y="2859703"/>
                  </a:cubicBezTo>
                  <a:cubicBezTo>
                    <a:pt x="1933679" y="2865090"/>
                    <a:pt x="1945452" y="2879065"/>
                    <a:pt x="1987644" y="2915067"/>
                  </a:cubicBezTo>
                  <a:cubicBezTo>
                    <a:pt x="1949083" y="2912656"/>
                    <a:pt x="1915344" y="2892743"/>
                    <a:pt x="1894820" y="2863394"/>
                  </a:cubicBezTo>
                  <a:close/>
                  <a:moveTo>
                    <a:pt x="2003256" y="2915067"/>
                  </a:moveTo>
                  <a:cubicBezTo>
                    <a:pt x="2024970" y="2896284"/>
                    <a:pt x="2054825" y="2869436"/>
                    <a:pt x="2059752" y="2859822"/>
                  </a:cubicBezTo>
                  <a:cubicBezTo>
                    <a:pt x="2064633" y="2857708"/>
                    <a:pt x="2073831" y="2849508"/>
                    <a:pt x="2083981" y="2839447"/>
                  </a:cubicBezTo>
                  <a:cubicBezTo>
                    <a:pt x="2087151" y="2847901"/>
                    <a:pt x="2091273" y="2855923"/>
                    <a:pt x="2096185" y="2863409"/>
                  </a:cubicBezTo>
                  <a:cubicBezTo>
                    <a:pt x="2075632" y="2892758"/>
                    <a:pt x="2041862" y="2912685"/>
                    <a:pt x="2003256" y="2915067"/>
                  </a:cubicBezTo>
                  <a:close/>
                  <a:moveTo>
                    <a:pt x="2102823" y="2863394"/>
                  </a:moveTo>
                  <a:cubicBezTo>
                    <a:pt x="2107778" y="2855833"/>
                    <a:pt x="2111931" y="2847722"/>
                    <a:pt x="2115116" y="2839164"/>
                  </a:cubicBezTo>
                  <a:cubicBezTo>
                    <a:pt x="2125251" y="2849196"/>
                    <a:pt x="2134374" y="2857411"/>
                    <a:pt x="2139137" y="2859703"/>
                  </a:cubicBezTo>
                  <a:cubicBezTo>
                    <a:pt x="2141682" y="2865090"/>
                    <a:pt x="2153454" y="2879065"/>
                    <a:pt x="2195647" y="2915067"/>
                  </a:cubicBezTo>
                  <a:cubicBezTo>
                    <a:pt x="2157085" y="2912656"/>
                    <a:pt x="2123346" y="2892743"/>
                    <a:pt x="2102823" y="2863394"/>
                  </a:cubicBezTo>
                  <a:close/>
                  <a:moveTo>
                    <a:pt x="2211259" y="2915067"/>
                  </a:moveTo>
                  <a:cubicBezTo>
                    <a:pt x="2232973" y="2896284"/>
                    <a:pt x="2262828" y="2869436"/>
                    <a:pt x="2267754" y="2859822"/>
                  </a:cubicBezTo>
                  <a:cubicBezTo>
                    <a:pt x="2272635" y="2857708"/>
                    <a:pt x="2281833" y="2849508"/>
                    <a:pt x="2291983" y="2839433"/>
                  </a:cubicBezTo>
                  <a:cubicBezTo>
                    <a:pt x="2295153" y="2847886"/>
                    <a:pt x="2299275" y="2855908"/>
                    <a:pt x="2304187" y="2863394"/>
                  </a:cubicBezTo>
                  <a:cubicBezTo>
                    <a:pt x="2283634" y="2892758"/>
                    <a:pt x="2249865" y="2912685"/>
                    <a:pt x="2211259" y="2915067"/>
                  </a:cubicBezTo>
                  <a:close/>
                  <a:moveTo>
                    <a:pt x="2310810" y="2863394"/>
                  </a:moveTo>
                  <a:cubicBezTo>
                    <a:pt x="2315766" y="2855833"/>
                    <a:pt x="2319918" y="2847722"/>
                    <a:pt x="2323103" y="2839164"/>
                  </a:cubicBezTo>
                  <a:cubicBezTo>
                    <a:pt x="2333238" y="2849196"/>
                    <a:pt x="2342362" y="2857411"/>
                    <a:pt x="2347124" y="2859703"/>
                  </a:cubicBezTo>
                  <a:cubicBezTo>
                    <a:pt x="2349669" y="2865090"/>
                    <a:pt x="2361441" y="2879065"/>
                    <a:pt x="2403634" y="2915067"/>
                  </a:cubicBezTo>
                  <a:cubicBezTo>
                    <a:pt x="2365073" y="2912656"/>
                    <a:pt x="2331333" y="2892743"/>
                    <a:pt x="2310810" y="2863394"/>
                  </a:cubicBezTo>
                  <a:close/>
                  <a:moveTo>
                    <a:pt x="2419246" y="2915067"/>
                  </a:moveTo>
                  <a:cubicBezTo>
                    <a:pt x="2440960" y="2896284"/>
                    <a:pt x="2470815" y="2869436"/>
                    <a:pt x="2475741" y="2859822"/>
                  </a:cubicBezTo>
                  <a:cubicBezTo>
                    <a:pt x="2480623" y="2857708"/>
                    <a:pt x="2489820" y="2849508"/>
                    <a:pt x="2499970" y="2839447"/>
                  </a:cubicBezTo>
                  <a:cubicBezTo>
                    <a:pt x="2503140" y="2847901"/>
                    <a:pt x="2507263" y="2855923"/>
                    <a:pt x="2512174" y="2863409"/>
                  </a:cubicBezTo>
                  <a:cubicBezTo>
                    <a:pt x="2491621" y="2892758"/>
                    <a:pt x="2457852" y="2912685"/>
                    <a:pt x="2419246" y="2915067"/>
                  </a:cubicBezTo>
                  <a:close/>
                  <a:moveTo>
                    <a:pt x="2518812" y="2863394"/>
                  </a:moveTo>
                  <a:cubicBezTo>
                    <a:pt x="2523768" y="2855833"/>
                    <a:pt x="2527920" y="2847722"/>
                    <a:pt x="2531105" y="2839164"/>
                  </a:cubicBezTo>
                  <a:cubicBezTo>
                    <a:pt x="2541240" y="2849196"/>
                    <a:pt x="2550364" y="2857411"/>
                    <a:pt x="2555126" y="2859703"/>
                  </a:cubicBezTo>
                  <a:cubicBezTo>
                    <a:pt x="2557671" y="2865090"/>
                    <a:pt x="2569443" y="2879065"/>
                    <a:pt x="2611636" y="2915067"/>
                  </a:cubicBezTo>
                  <a:cubicBezTo>
                    <a:pt x="2573075" y="2912656"/>
                    <a:pt x="2539335" y="2892743"/>
                    <a:pt x="2518812" y="2863394"/>
                  </a:cubicBezTo>
                  <a:close/>
                  <a:moveTo>
                    <a:pt x="2627248" y="2915067"/>
                  </a:moveTo>
                  <a:cubicBezTo>
                    <a:pt x="2648962" y="2896284"/>
                    <a:pt x="2678817" y="2869436"/>
                    <a:pt x="2683743" y="2859822"/>
                  </a:cubicBezTo>
                  <a:cubicBezTo>
                    <a:pt x="2688625" y="2857708"/>
                    <a:pt x="2697822" y="2849508"/>
                    <a:pt x="2707973" y="2839447"/>
                  </a:cubicBezTo>
                  <a:cubicBezTo>
                    <a:pt x="2711142" y="2847901"/>
                    <a:pt x="2715265" y="2855923"/>
                    <a:pt x="2720176" y="2863409"/>
                  </a:cubicBezTo>
                  <a:cubicBezTo>
                    <a:pt x="2699623" y="2892758"/>
                    <a:pt x="2665839" y="2912685"/>
                    <a:pt x="2627248" y="2915067"/>
                  </a:cubicBezTo>
                  <a:close/>
                  <a:moveTo>
                    <a:pt x="2726799" y="2863394"/>
                  </a:moveTo>
                  <a:cubicBezTo>
                    <a:pt x="2731755" y="2855833"/>
                    <a:pt x="2735908" y="2847722"/>
                    <a:pt x="2739092" y="2839164"/>
                  </a:cubicBezTo>
                  <a:cubicBezTo>
                    <a:pt x="2749228" y="2849196"/>
                    <a:pt x="2758351" y="2857411"/>
                    <a:pt x="2763113" y="2859703"/>
                  </a:cubicBezTo>
                  <a:cubicBezTo>
                    <a:pt x="2765658" y="2865090"/>
                    <a:pt x="2777431" y="2879065"/>
                    <a:pt x="2819623" y="2915067"/>
                  </a:cubicBezTo>
                  <a:cubicBezTo>
                    <a:pt x="2781062" y="2912656"/>
                    <a:pt x="2747323" y="2892743"/>
                    <a:pt x="2726799" y="2863394"/>
                  </a:cubicBezTo>
                  <a:close/>
                  <a:moveTo>
                    <a:pt x="2835235" y="2915067"/>
                  </a:moveTo>
                  <a:cubicBezTo>
                    <a:pt x="2856950" y="2896284"/>
                    <a:pt x="2886804" y="2869436"/>
                    <a:pt x="2891731" y="2859822"/>
                  </a:cubicBezTo>
                  <a:cubicBezTo>
                    <a:pt x="2896612" y="2857708"/>
                    <a:pt x="2905810" y="2849508"/>
                    <a:pt x="2915960" y="2839433"/>
                  </a:cubicBezTo>
                  <a:cubicBezTo>
                    <a:pt x="2919130" y="2847886"/>
                    <a:pt x="2923252" y="2855908"/>
                    <a:pt x="2928164" y="2863394"/>
                  </a:cubicBezTo>
                  <a:cubicBezTo>
                    <a:pt x="2907610" y="2892758"/>
                    <a:pt x="2873841" y="2912685"/>
                    <a:pt x="2835235" y="2915067"/>
                  </a:cubicBezTo>
                  <a:close/>
                  <a:moveTo>
                    <a:pt x="2934801" y="2863394"/>
                  </a:moveTo>
                  <a:cubicBezTo>
                    <a:pt x="2939757" y="2855833"/>
                    <a:pt x="2943910" y="2847722"/>
                    <a:pt x="2947095" y="2839164"/>
                  </a:cubicBezTo>
                  <a:cubicBezTo>
                    <a:pt x="2957230" y="2849196"/>
                    <a:pt x="2966353" y="2857411"/>
                    <a:pt x="2971116" y="2859703"/>
                  </a:cubicBezTo>
                  <a:cubicBezTo>
                    <a:pt x="2973661" y="2865090"/>
                    <a:pt x="2985433" y="2879065"/>
                    <a:pt x="3027626" y="2915067"/>
                  </a:cubicBezTo>
                  <a:cubicBezTo>
                    <a:pt x="2989064" y="2912656"/>
                    <a:pt x="2955325" y="2892743"/>
                    <a:pt x="2934801" y="2863394"/>
                  </a:cubicBezTo>
                  <a:close/>
                  <a:moveTo>
                    <a:pt x="3043223" y="2915067"/>
                  </a:moveTo>
                  <a:cubicBezTo>
                    <a:pt x="3064937" y="2896284"/>
                    <a:pt x="3094792" y="2869436"/>
                    <a:pt x="3099718" y="2859822"/>
                  </a:cubicBezTo>
                  <a:cubicBezTo>
                    <a:pt x="3104600" y="2857708"/>
                    <a:pt x="3113797" y="2849508"/>
                    <a:pt x="3123947" y="2839447"/>
                  </a:cubicBezTo>
                  <a:cubicBezTo>
                    <a:pt x="3127117" y="2847901"/>
                    <a:pt x="3131240" y="2855923"/>
                    <a:pt x="3136151" y="2863409"/>
                  </a:cubicBezTo>
                  <a:cubicBezTo>
                    <a:pt x="3115613" y="2892758"/>
                    <a:pt x="3081829" y="2912685"/>
                    <a:pt x="3043223" y="2915067"/>
                  </a:cubicBezTo>
                  <a:close/>
                  <a:moveTo>
                    <a:pt x="3142789" y="2863394"/>
                  </a:moveTo>
                  <a:cubicBezTo>
                    <a:pt x="3147745" y="2855833"/>
                    <a:pt x="3151897" y="2847722"/>
                    <a:pt x="3155082" y="2839164"/>
                  </a:cubicBezTo>
                  <a:cubicBezTo>
                    <a:pt x="3165217" y="2849196"/>
                    <a:pt x="3174341" y="2857411"/>
                    <a:pt x="3179103" y="2859703"/>
                  </a:cubicBezTo>
                  <a:cubicBezTo>
                    <a:pt x="3181648" y="2865090"/>
                    <a:pt x="3193420" y="2879065"/>
                    <a:pt x="3235613" y="2915067"/>
                  </a:cubicBezTo>
                  <a:cubicBezTo>
                    <a:pt x="3197051" y="2912656"/>
                    <a:pt x="3163312" y="2892743"/>
                    <a:pt x="3142789" y="2863394"/>
                  </a:cubicBezTo>
                  <a:close/>
                  <a:moveTo>
                    <a:pt x="3251225" y="2915067"/>
                  </a:moveTo>
                  <a:cubicBezTo>
                    <a:pt x="3272939" y="2896284"/>
                    <a:pt x="3302794" y="2869436"/>
                    <a:pt x="3307720" y="2859822"/>
                  </a:cubicBezTo>
                  <a:cubicBezTo>
                    <a:pt x="3312602" y="2857708"/>
                    <a:pt x="3321799" y="2849508"/>
                    <a:pt x="3331949" y="2839433"/>
                  </a:cubicBezTo>
                  <a:cubicBezTo>
                    <a:pt x="3335119" y="2847886"/>
                    <a:pt x="3339242" y="2855908"/>
                    <a:pt x="3344153" y="2863379"/>
                  </a:cubicBezTo>
                  <a:cubicBezTo>
                    <a:pt x="3323600" y="2892758"/>
                    <a:pt x="3289831" y="2912685"/>
                    <a:pt x="3251225" y="2915067"/>
                  </a:cubicBezTo>
                  <a:close/>
                  <a:moveTo>
                    <a:pt x="3350791" y="2863394"/>
                  </a:moveTo>
                  <a:cubicBezTo>
                    <a:pt x="3355747" y="2855833"/>
                    <a:pt x="3359899" y="2847722"/>
                    <a:pt x="3363084" y="2839164"/>
                  </a:cubicBezTo>
                  <a:cubicBezTo>
                    <a:pt x="3373219" y="2849196"/>
                    <a:pt x="3382342" y="2857411"/>
                    <a:pt x="3387105" y="2859703"/>
                  </a:cubicBezTo>
                  <a:cubicBezTo>
                    <a:pt x="3389650" y="2865090"/>
                    <a:pt x="3401422" y="2879065"/>
                    <a:pt x="3443615" y="2915067"/>
                  </a:cubicBezTo>
                  <a:cubicBezTo>
                    <a:pt x="3405039" y="2912656"/>
                    <a:pt x="3371314" y="2892728"/>
                    <a:pt x="3350791" y="2863394"/>
                  </a:cubicBezTo>
                  <a:close/>
                  <a:moveTo>
                    <a:pt x="3459212" y="2915067"/>
                  </a:moveTo>
                  <a:cubicBezTo>
                    <a:pt x="3480926" y="2896284"/>
                    <a:pt x="3510781" y="2869436"/>
                    <a:pt x="3515707" y="2859822"/>
                  </a:cubicBezTo>
                  <a:cubicBezTo>
                    <a:pt x="3520589" y="2857708"/>
                    <a:pt x="3529786" y="2849508"/>
                    <a:pt x="3539937" y="2839447"/>
                  </a:cubicBezTo>
                  <a:cubicBezTo>
                    <a:pt x="3543107" y="2847901"/>
                    <a:pt x="3547229" y="2855923"/>
                    <a:pt x="3552141" y="2863409"/>
                  </a:cubicBezTo>
                  <a:cubicBezTo>
                    <a:pt x="3531602" y="2892758"/>
                    <a:pt x="3497818" y="2912685"/>
                    <a:pt x="3459212" y="2915067"/>
                  </a:cubicBezTo>
                  <a:close/>
                  <a:moveTo>
                    <a:pt x="3558778" y="2863394"/>
                  </a:moveTo>
                  <a:cubicBezTo>
                    <a:pt x="3563734" y="2855833"/>
                    <a:pt x="3567887" y="2847722"/>
                    <a:pt x="3571071" y="2839164"/>
                  </a:cubicBezTo>
                  <a:cubicBezTo>
                    <a:pt x="3581207" y="2849196"/>
                    <a:pt x="3590330" y="2857411"/>
                    <a:pt x="3595092" y="2859703"/>
                  </a:cubicBezTo>
                  <a:cubicBezTo>
                    <a:pt x="3597637" y="2865090"/>
                    <a:pt x="3609410" y="2879065"/>
                    <a:pt x="3651602" y="2915067"/>
                  </a:cubicBezTo>
                  <a:cubicBezTo>
                    <a:pt x="3613041" y="2912656"/>
                    <a:pt x="3579302" y="2892743"/>
                    <a:pt x="3558778" y="2863394"/>
                  </a:cubicBezTo>
                  <a:close/>
                  <a:moveTo>
                    <a:pt x="3667215" y="2915067"/>
                  </a:moveTo>
                  <a:cubicBezTo>
                    <a:pt x="3688928" y="2896284"/>
                    <a:pt x="3718783" y="2869436"/>
                    <a:pt x="3723710" y="2859822"/>
                  </a:cubicBezTo>
                  <a:cubicBezTo>
                    <a:pt x="3728576" y="2857724"/>
                    <a:pt x="3737714" y="2849568"/>
                    <a:pt x="3747820" y="2839552"/>
                  </a:cubicBezTo>
                  <a:cubicBezTo>
                    <a:pt x="3751005" y="2848005"/>
                    <a:pt x="3755142" y="2856011"/>
                    <a:pt x="3760053" y="2863498"/>
                  </a:cubicBezTo>
                  <a:cubicBezTo>
                    <a:pt x="3739500" y="2892817"/>
                    <a:pt x="3705761" y="2912701"/>
                    <a:pt x="3667215" y="2915067"/>
                  </a:cubicBezTo>
                  <a:close/>
                  <a:moveTo>
                    <a:pt x="3766706" y="2863498"/>
                  </a:moveTo>
                  <a:cubicBezTo>
                    <a:pt x="3771677" y="2855937"/>
                    <a:pt x="3775829" y="2847826"/>
                    <a:pt x="3779029" y="2839268"/>
                  </a:cubicBezTo>
                  <a:cubicBezTo>
                    <a:pt x="3789119" y="2849255"/>
                    <a:pt x="3798183" y="2857411"/>
                    <a:pt x="3802931" y="2859688"/>
                  </a:cubicBezTo>
                  <a:cubicBezTo>
                    <a:pt x="3805476" y="2865076"/>
                    <a:pt x="3817248" y="2879051"/>
                    <a:pt x="3859441" y="2915052"/>
                  </a:cubicBezTo>
                  <a:cubicBezTo>
                    <a:pt x="3820924" y="2912656"/>
                    <a:pt x="3787229" y="2892788"/>
                    <a:pt x="3766706" y="2863498"/>
                  </a:cubicBezTo>
                  <a:close/>
                  <a:moveTo>
                    <a:pt x="3875053" y="2915067"/>
                  </a:moveTo>
                  <a:cubicBezTo>
                    <a:pt x="3896767" y="2896284"/>
                    <a:pt x="3926622" y="2869436"/>
                    <a:pt x="3931548" y="2859822"/>
                  </a:cubicBezTo>
                  <a:cubicBezTo>
                    <a:pt x="3936430" y="2857708"/>
                    <a:pt x="3945627" y="2849508"/>
                    <a:pt x="3955762" y="2839447"/>
                  </a:cubicBezTo>
                  <a:cubicBezTo>
                    <a:pt x="3958933" y="2847901"/>
                    <a:pt x="3963055" y="2855923"/>
                    <a:pt x="3967967" y="2863394"/>
                  </a:cubicBezTo>
                  <a:cubicBezTo>
                    <a:pt x="3947428" y="2892758"/>
                    <a:pt x="3913659" y="2912685"/>
                    <a:pt x="3875053" y="2915067"/>
                  </a:cubicBezTo>
                  <a:close/>
                  <a:moveTo>
                    <a:pt x="3974604" y="2863394"/>
                  </a:moveTo>
                  <a:cubicBezTo>
                    <a:pt x="3979560" y="2855833"/>
                    <a:pt x="3983712" y="2847722"/>
                    <a:pt x="3986897" y="2839164"/>
                  </a:cubicBezTo>
                  <a:cubicBezTo>
                    <a:pt x="3997032" y="2849196"/>
                    <a:pt x="4006156" y="2857411"/>
                    <a:pt x="4010918" y="2859703"/>
                  </a:cubicBezTo>
                  <a:cubicBezTo>
                    <a:pt x="4013463" y="2865090"/>
                    <a:pt x="4025236" y="2879065"/>
                    <a:pt x="4067428" y="2915067"/>
                  </a:cubicBezTo>
                  <a:cubicBezTo>
                    <a:pt x="4028867" y="2912656"/>
                    <a:pt x="3995128" y="2892743"/>
                    <a:pt x="3974604" y="2863394"/>
                  </a:cubicBezTo>
                  <a:close/>
                  <a:moveTo>
                    <a:pt x="4083040" y="2915067"/>
                  </a:moveTo>
                  <a:cubicBezTo>
                    <a:pt x="4104754" y="2896284"/>
                    <a:pt x="4134609" y="2869436"/>
                    <a:pt x="4139535" y="2859822"/>
                  </a:cubicBezTo>
                  <a:cubicBezTo>
                    <a:pt x="4144417" y="2857708"/>
                    <a:pt x="4153615" y="2849508"/>
                    <a:pt x="4163765" y="2839433"/>
                  </a:cubicBezTo>
                  <a:cubicBezTo>
                    <a:pt x="4166935" y="2847886"/>
                    <a:pt x="4171057" y="2855908"/>
                    <a:pt x="4175968" y="2863394"/>
                  </a:cubicBezTo>
                  <a:cubicBezTo>
                    <a:pt x="4155415" y="2892758"/>
                    <a:pt x="4121646" y="2912685"/>
                    <a:pt x="4083040" y="2915067"/>
                  </a:cubicBezTo>
                  <a:close/>
                  <a:moveTo>
                    <a:pt x="4182606" y="2863394"/>
                  </a:moveTo>
                  <a:cubicBezTo>
                    <a:pt x="4187562" y="2855833"/>
                    <a:pt x="4191714" y="2847722"/>
                    <a:pt x="4194900" y="2839164"/>
                  </a:cubicBezTo>
                  <a:cubicBezTo>
                    <a:pt x="4205035" y="2849196"/>
                    <a:pt x="4214158" y="2857411"/>
                    <a:pt x="4218920" y="2859703"/>
                  </a:cubicBezTo>
                  <a:cubicBezTo>
                    <a:pt x="4221465" y="2865090"/>
                    <a:pt x="4233238" y="2879065"/>
                    <a:pt x="4275430" y="2915067"/>
                  </a:cubicBezTo>
                  <a:cubicBezTo>
                    <a:pt x="4236869" y="2912656"/>
                    <a:pt x="4203130" y="2892728"/>
                    <a:pt x="4182606" y="2863394"/>
                  </a:cubicBezTo>
                  <a:close/>
                  <a:moveTo>
                    <a:pt x="4291042" y="2915067"/>
                  </a:moveTo>
                  <a:cubicBezTo>
                    <a:pt x="4312757" y="2896284"/>
                    <a:pt x="4342612" y="2869436"/>
                    <a:pt x="4347538" y="2859822"/>
                  </a:cubicBezTo>
                  <a:cubicBezTo>
                    <a:pt x="4352419" y="2857708"/>
                    <a:pt x="4361617" y="2849508"/>
                    <a:pt x="4371752" y="2839447"/>
                  </a:cubicBezTo>
                  <a:cubicBezTo>
                    <a:pt x="4374922" y="2847901"/>
                    <a:pt x="4379045" y="2855923"/>
                    <a:pt x="4383956" y="2863394"/>
                  </a:cubicBezTo>
                  <a:cubicBezTo>
                    <a:pt x="4363418" y="2892758"/>
                    <a:pt x="4329634" y="2912685"/>
                    <a:pt x="4291042" y="2915067"/>
                  </a:cubicBezTo>
                  <a:close/>
                  <a:moveTo>
                    <a:pt x="4390594" y="2863394"/>
                  </a:moveTo>
                  <a:cubicBezTo>
                    <a:pt x="4395550" y="2855833"/>
                    <a:pt x="4399702" y="2847722"/>
                    <a:pt x="4402887" y="2839164"/>
                  </a:cubicBezTo>
                  <a:cubicBezTo>
                    <a:pt x="4413022" y="2849196"/>
                    <a:pt x="4422145" y="2857411"/>
                    <a:pt x="4426908" y="2859703"/>
                  </a:cubicBezTo>
                  <a:cubicBezTo>
                    <a:pt x="4429453" y="2865090"/>
                    <a:pt x="4441225" y="2879065"/>
                    <a:pt x="4483418" y="2915067"/>
                  </a:cubicBezTo>
                  <a:cubicBezTo>
                    <a:pt x="4444856" y="2912656"/>
                    <a:pt x="4411117" y="2892743"/>
                    <a:pt x="4390594" y="2863394"/>
                  </a:cubicBezTo>
                  <a:close/>
                  <a:moveTo>
                    <a:pt x="4499030" y="2915067"/>
                  </a:moveTo>
                  <a:cubicBezTo>
                    <a:pt x="4520744" y="2896284"/>
                    <a:pt x="4550599" y="2869436"/>
                    <a:pt x="4555525" y="2859822"/>
                  </a:cubicBezTo>
                  <a:cubicBezTo>
                    <a:pt x="4560406" y="2857708"/>
                    <a:pt x="4569604" y="2849508"/>
                    <a:pt x="4579754" y="2839447"/>
                  </a:cubicBezTo>
                  <a:cubicBezTo>
                    <a:pt x="4582924" y="2847901"/>
                    <a:pt x="4587047" y="2855923"/>
                    <a:pt x="4591958" y="2863394"/>
                  </a:cubicBezTo>
                  <a:cubicBezTo>
                    <a:pt x="4571405" y="2892758"/>
                    <a:pt x="4537636" y="2912685"/>
                    <a:pt x="4499030" y="2915067"/>
                  </a:cubicBezTo>
                  <a:close/>
                  <a:moveTo>
                    <a:pt x="4598596" y="2863394"/>
                  </a:moveTo>
                  <a:cubicBezTo>
                    <a:pt x="4603552" y="2855833"/>
                    <a:pt x="4607704" y="2847722"/>
                    <a:pt x="4610889" y="2839164"/>
                  </a:cubicBezTo>
                  <a:cubicBezTo>
                    <a:pt x="4621024" y="2849196"/>
                    <a:pt x="4630148" y="2857411"/>
                    <a:pt x="4634910" y="2859703"/>
                  </a:cubicBezTo>
                  <a:cubicBezTo>
                    <a:pt x="4637455" y="2865090"/>
                    <a:pt x="4649227" y="2879065"/>
                    <a:pt x="4691420" y="2915067"/>
                  </a:cubicBezTo>
                  <a:cubicBezTo>
                    <a:pt x="4652859" y="2912656"/>
                    <a:pt x="4619119" y="2892743"/>
                    <a:pt x="4598596" y="2863394"/>
                  </a:cubicBezTo>
                  <a:close/>
                  <a:moveTo>
                    <a:pt x="4707032" y="2915067"/>
                  </a:moveTo>
                  <a:cubicBezTo>
                    <a:pt x="4728746" y="2896284"/>
                    <a:pt x="4758601" y="2869436"/>
                    <a:pt x="4763527" y="2859822"/>
                  </a:cubicBezTo>
                  <a:cubicBezTo>
                    <a:pt x="4768409" y="2857708"/>
                    <a:pt x="4777606" y="2849508"/>
                    <a:pt x="4787741" y="2839447"/>
                  </a:cubicBezTo>
                  <a:cubicBezTo>
                    <a:pt x="4790912" y="2847901"/>
                    <a:pt x="4795034" y="2855923"/>
                    <a:pt x="4799945" y="2863394"/>
                  </a:cubicBezTo>
                  <a:cubicBezTo>
                    <a:pt x="4779407" y="2892758"/>
                    <a:pt x="4745623" y="2912685"/>
                    <a:pt x="4707032" y="2915067"/>
                  </a:cubicBezTo>
                  <a:close/>
                  <a:moveTo>
                    <a:pt x="4806583" y="2863394"/>
                  </a:moveTo>
                  <a:cubicBezTo>
                    <a:pt x="4811539" y="2855833"/>
                    <a:pt x="4815691" y="2847722"/>
                    <a:pt x="4818877" y="2839164"/>
                  </a:cubicBezTo>
                  <a:cubicBezTo>
                    <a:pt x="4829011" y="2849196"/>
                    <a:pt x="4838135" y="2857411"/>
                    <a:pt x="4842897" y="2859703"/>
                  </a:cubicBezTo>
                  <a:cubicBezTo>
                    <a:pt x="4845442" y="2865090"/>
                    <a:pt x="4857215" y="2879065"/>
                    <a:pt x="4899407" y="2915067"/>
                  </a:cubicBezTo>
                  <a:cubicBezTo>
                    <a:pt x="4860846" y="2912656"/>
                    <a:pt x="4827106" y="2892743"/>
                    <a:pt x="4806583" y="2863394"/>
                  </a:cubicBezTo>
                  <a:close/>
                  <a:moveTo>
                    <a:pt x="4915019" y="2915067"/>
                  </a:moveTo>
                  <a:cubicBezTo>
                    <a:pt x="4936733" y="2896284"/>
                    <a:pt x="4966588" y="2869436"/>
                    <a:pt x="4971514" y="2859822"/>
                  </a:cubicBezTo>
                  <a:cubicBezTo>
                    <a:pt x="4976783" y="2857545"/>
                    <a:pt x="4987052" y="2848183"/>
                    <a:pt x="4998140" y="2837051"/>
                  </a:cubicBezTo>
                  <a:cubicBezTo>
                    <a:pt x="5001102" y="2845475"/>
                    <a:pt x="5004941" y="2853482"/>
                    <a:pt x="5009570" y="2860968"/>
                  </a:cubicBezTo>
                  <a:cubicBezTo>
                    <a:pt x="4989210" y="2891642"/>
                    <a:pt x="4954667" y="2912626"/>
                    <a:pt x="4915019" y="2915067"/>
                  </a:cubicBezTo>
                  <a:close/>
                  <a:moveTo>
                    <a:pt x="5016148" y="2860997"/>
                  </a:moveTo>
                  <a:cubicBezTo>
                    <a:pt x="5020836" y="2853467"/>
                    <a:pt x="5024691" y="2845400"/>
                    <a:pt x="5027652" y="2836932"/>
                  </a:cubicBezTo>
                  <a:cubicBezTo>
                    <a:pt x="5038100" y="2847648"/>
                    <a:pt x="5047372" y="2856280"/>
                    <a:pt x="5052224" y="2858676"/>
                  </a:cubicBezTo>
                  <a:cubicBezTo>
                    <a:pt x="5056808" y="2868826"/>
                    <a:pt x="5088359" y="2897476"/>
                    <a:pt x="5107231" y="2914054"/>
                  </a:cubicBezTo>
                  <a:cubicBezTo>
                    <a:pt x="5069176" y="2911599"/>
                    <a:pt x="5035987" y="2891075"/>
                    <a:pt x="5016148" y="2860997"/>
                  </a:cubicBezTo>
                  <a:close/>
                  <a:moveTo>
                    <a:pt x="5122515" y="2914070"/>
                  </a:moveTo>
                  <a:cubicBezTo>
                    <a:pt x="5143664" y="2895258"/>
                    <a:pt x="5172775" y="2868365"/>
                    <a:pt x="5177508" y="2858780"/>
                  </a:cubicBezTo>
                  <a:cubicBezTo>
                    <a:pt x="5187657" y="2854196"/>
                    <a:pt x="5216307" y="2822644"/>
                    <a:pt x="5232887" y="2803773"/>
                  </a:cubicBezTo>
                  <a:cubicBezTo>
                    <a:pt x="5229076" y="2862888"/>
                    <a:pt x="5181645" y="2910289"/>
                    <a:pt x="5122515" y="29140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3"/>
            <p:cNvSpPr/>
            <p:nvPr/>
          </p:nvSpPr>
          <p:spPr>
            <a:xfrm>
              <a:off x="-70" y="224"/>
              <a:ext cx="9149982" cy="5153094"/>
            </a:xfrm>
            <a:custGeom>
              <a:avLst/>
              <a:gdLst/>
              <a:ahLst/>
              <a:cxnLst/>
              <a:rect l="l" t="t" r="r" b="b"/>
              <a:pathLst>
                <a:path w="5319757" h="2995985" extrusionOk="0">
                  <a:moveTo>
                    <a:pt x="5319743" y="2995985"/>
                  </a:moveTo>
                  <a:lnTo>
                    <a:pt x="0" y="2995985"/>
                  </a:lnTo>
                  <a:lnTo>
                    <a:pt x="0" y="0"/>
                  </a:lnTo>
                  <a:lnTo>
                    <a:pt x="5319757" y="0"/>
                  </a:lnTo>
                  <a:lnTo>
                    <a:pt x="5319757" y="2995985"/>
                  </a:lnTo>
                  <a:close/>
                  <a:moveTo>
                    <a:pt x="8290" y="2987680"/>
                  </a:moveTo>
                  <a:lnTo>
                    <a:pt x="5311453" y="2987680"/>
                  </a:lnTo>
                  <a:lnTo>
                    <a:pt x="5311453" y="8290"/>
                  </a:lnTo>
                  <a:lnTo>
                    <a:pt x="8290" y="8290"/>
                  </a:lnTo>
                  <a:lnTo>
                    <a:pt x="8290" y="298768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3"/>
            <p:cNvSpPr/>
            <p:nvPr/>
          </p:nvSpPr>
          <p:spPr>
            <a:xfrm>
              <a:off x="68081" y="65894"/>
              <a:ext cx="9013567" cy="5021669"/>
            </a:xfrm>
            <a:custGeom>
              <a:avLst/>
              <a:gdLst/>
              <a:ahLst/>
              <a:cxnLst/>
              <a:rect l="l" t="t" r="r" b="b"/>
              <a:pathLst>
                <a:path w="5240446" h="2919575" extrusionOk="0">
                  <a:moveTo>
                    <a:pt x="5240447" y="2919576"/>
                  </a:moveTo>
                  <a:lnTo>
                    <a:pt x="0" y="2919576"/>
                  </a:lnTo>
                  <a:lnTo>
                    <a:pt x="0" y="0"/>
                  </a:lnTo>
                  <a:lnTo>
                    <a:pt x="5240447" y="0"/>
                  </a:lnTo>
                  <a:lnTo>
                    <a:pt x="5240447" y="2919576"/>
                  </a:lnTo>
                  <a:close/>
                  <a:moveTo>
                    <a:pt x="8305" y="2911272"/>
                  </a:moveTo>
                  <a:lnTo>
                    <a:pt x="5232157" y="2911272"/>
                  </a:lnTo>
                  <a:lnTo>
                    <a:pt x="5232157" y="8304"/>
                  </a:lnTo>
                  <a:lnTo>
                    <a:pt x="8305" y="8304"/>
                  </a:lnTo>
                  <a:lnTo>
                    <a:pt x="8305" y="29112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3"/>
            <p:cNvSpPr/>
            <p:nvPr/>
          </p:nvSpPr>
          <p:spPr>
            <a:xfrm>
              <a:off x="68081" y="65894"/>
              <a:ext cx="9013567" cy="5021669"/>
            </a:xfrm>
            <a:custGeom>
              <a:avLst/>
              <a:gdLst/>
              <a:ahLst/>
              <a:cxnLst/>
              <a:rect l="l" t="t" r="r" b="b"/>
              <a:pathLst>
                <a:path w="5240446" h="2919575" extrusionOk="0">
                  <a:moveTo>
                    <a:pt x="5240447" y="2919576"/>
                  </a:moveTo>
                  <a:lnTo>
                    <a:pt x="0" y="2919576"/>
                  </a:lnTo>
                  <a:lnTo>
                    <a:pt x="0" y="0"/>
                  </a:lnTo>
                  <a:lnTo>
                    <a:pt x="5240447" y="0"/>
                  </a:lnTo>
                  <a:lnTo>
                    <a:pt x="5240447" y="2919576"/>
                  </a:lnTo>
                  <a:close/>
                  <a:moveTo>
                    <a:pt x="8305" y="2911272"/>
                  </a:moveTo>
                  <a:lnTo>
                    <a:pt x="5232157" y="2911272"/>
                  </a:lnTo>
                  <a:lnTo>
                    <a:pt x="5232157" y="8304"/>
                  </a:lnTo>
                  <a:lnTo>
                    <a:pt x="8305" y="8304"/>
                  </a:lnTo>
                  <a:lnTo>
                    <a:pt x="8305" y="29112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3"/>
            <p:cNvSpPr/>
            <p:nvPr/>
          </p:nvSpPr>
          <p:spPr>
            <a:xfrm>
              <a:off x="482561" y="480476"/>
              <a:ext cx="8184076" cy="4191948"/>
            </a:xfrm>
            <a:custGeom>
              <a:avLst/>
              <a:gdLst/>
              <a:ahLst/>
              <a:cxnLst/>
              <a:rect l="l" t="t" r="r" b="b"/>
              <a:pathLst>
                <a:path w="4758184" h="2437179" extrusionOk="0">
                  <a:moveTo>
                    <a:pt x="4758184" y="2437180"/>
                  </a:moveTo>
                  <a:lnTo>
                    <a:pt x="0" y="2437180"/>
                  </a:lnTo>
                  <a:lnTo>
                    <a:pt x="0" y="0"/>
                  </a:lnTo>
                  <a:lnTo>
                    <a:pt x="4758169" y="0"/>
                  </a:lnTo>
                  <a:lnTo>
                    <a:pt x="4758169" y="2437180"/>
                  </a:lnTo>
                  <a:close/>
                  <a:moveTo>
                    <a:pt x="8305" y="2428890"/>
                  </a:moveTo>
                  <a:lnTo>
                    <a:pt x="4749880" y="2428890"/>
                  </a:lnTo>
                  <a:lnTo>
                    <a:pt x="4749880" y="8305"/>
                  </a:lnTo>
                  <a:lnTo>
                    <a:pt x="8305" y="8305"/>
                  </a:lnTo>
                  <a:lnTo>
                    <a:pt x="8305" y="242889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3"/>
            <p:cNvSpPr/>
            <p:nvPr/>
          </p:nvSpPr>
          <p:spPr>
            <a:xfrm>
              <a:off x="549152" y="547040"/>
              <a:ext cx="8050837" cy="4058734"/>
            </a:xfrm>
            <a:custGeom>
              <a:avLst/>
              <a:gdLst/>
              <a:ahLst/>
              <a:cxnLst/>
              <a:rect l="l" t="t" r="r" b="b"/>
              <a:pathLst>
                <a:path w="4680719" h="2359729" extrusionOk="0">
                  <a:moveTo>
                    <a:pt x="4680704" y="2359730"/>
                  </a:moveTo>
                  <a:lnTo>
                    <a:pt x="0" y="2359730"/>
                  </a:lnTo>
                  <a:lnTo>
                    <a:pt x="0" y="0"/>
                  </a:lnTo>
                  <a:lnTo>
                    <a:pt x="4680719" y="0"/>
                  </a:lnTo>
                  <a:lnTo>
                    <a:pt x="4680719" y="2359730"/>
                  </a:lnTo>
                  <a:close/>
                  <a:moveTo>
                    <a:pt x="8290" y="2351425"/>
                  </a:moveTo>
                  <a:lnTo>
                    <a:pt x="4672415" y="2351425"/>
                  </a:lnTo>
                  <a:lnTo>
                    <a:pt x="4672415" y="8305"/>
                  </a:lnTo>
                  <a:lnTo>
                    <a:pt x="8290" y="8305"/>
                  </a:lnTo>
                  <a:lnTo>
                    <a:pt x="8290" y="235142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42"/>
        <p:cNvGrpSpPr/>
        <p:nvPr/>
      </p:nvGrpSpPr>
      <p:grpSpPr>
        <a:xfrm>
          <a:off x="0" y="0"/>
          <a:ext cx="0" cy="0"/>
          <a:chOff x="0" y="0"/>
          <a:chExt cx="0" cy="0"/>
        </a:xfrm>
      </p:grpSpPr>
      <p:pic>
        <p:nvPicPr>
          <p:cNvPr id="243" name="Google Shape;243;p21"/>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sp>
        <p:nvSpPr>
          <p:cNvPr id="244" name="Google Shape;244;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b="1">
                <a:latin typeface="Anek Devanagari"/>
                <a:ea typeface="Anek Devanagari"/>
                <a:cs typeface="Anek Devanagari"/>
                <a:sym typeface="Anek Devanaga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5" name="Google Shape;245;p21"/>
          <p:cNvSpPr txBox="1">
            <a:spLocks noGrp="1"/>
          </p:cNvSpPr>
          <p:nvPr>
            <p:ph type="subTitle" idx="1"/>
          </p:nvPr>
        </p:nvSpPr>
        <p:spPr>
          <a:xfrm>
            <a:off x="1080600" y="3053875"/>
            <a:ext cx="6982800" cy="88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21"/>
          <p:cNvSpPr txBox="1">
            <a:spLocks noGrp="1"/>
          </p:cNvSpPr>
          <p:nvPr>
            <p:ph type="subTitle" idx="2"/>
          </p:nvPr>
        </p:nvSpPr>
        <p:spPr>
          <a:xfrm>
            <a:off x="1080600" y="1688100"/>
            <a:ext cx="6982800" cy="88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7" name="Google Shape;247;p21"/>
          <p:cNvGrpSpPr/>
          <p:nvPr/>
        </p:nvGrpSpPr>
        <p:grpSpPr>
          <a:xfrm>
            <a:off x="135" y="-3039"/>
            <a:ext cx="9137900" cy="5146303"/>
            <a:chOff x="135" y="-3039"/>
            <a:chExt cx="9137900" cy="5146303"/>
          </a:xfrm>
        </p:grpSpPr>
        <p:sp>
          <p:nvSpPr>
            <p:cNvPr id="248" name="Google Shape;248;p21"/>
            <p:cNvSpPr/>
            <p:nvPr/>
          </p:nvSpPr>
          <p:spPr>
            <a:xfrm>
              <a:off x="68291" y="62656"/>
              <a:ext cx="9001675" cy="5015023"/>
            </a:xfrm>
            <a:custGeom>
              <a:avLst/>
              <a:gdLst/>
              <a:ahLst/>
              <a:cxnLst/>
              <a:rect l="l" t="t" r="r" b="b"/>
              <a:pathLst>
                <a:path w="5225936" h="2911479" extrusionOk="0">
                  <a:moveTo>
                    <a:pt x="0" y="0"/>
                  </a:moveTo>
                  <a:lnTo>
                    <a:pt x="0" y="2911480"/>
                  </a:lnTo>
                  <a:lnTo>
                    <a:pt x="5225936" y="2911480"/>
                  </a:lnTo>
                  <a:lnTo>
                    <a:pt x="5225936" y="0"/>
                  </a:lnTo>
                  <a:lnTo>
                    <a:pt x="0" y="0"/>
                  </a:lnTo>
                  <a:close/>
                  <a:moveTo>
                    <a:pt x="4804351" y="2670423"/>
                  </a:moveTo>
                  <a:cubicBezTo>
                    <a:pt x="4792861" y="2699221"/>
                    <a:pt x="4795034" y="2731130"/>
                    <a:pt x="4810334" y="2757949"/>
                  </a:cubicBezTo>
                  <a:cubicBezTo>
                    <a:pt x="4816778" y="2769245"/>
                    <a:pt x="4825201" y="2778889"/>
                    <a:pt x="4835024" y="2786494"/>
                  </a:cubicBezTo>
                  <a:cubicBezTo>
                    <a:pt x="4824115" y="2792939"/>
                    <a:pt x="4811807" y="2797299"/>
                    <a:pt x="4798621" y="2799189"/>
                  </a:cubicBezTo>
                  <a:cubicBezTo>
                    <a:pt x="4774540" y="2802642"/>
                    <a:pt x="4751576" y="2810738"/>
                    <a:pt x="4730993" y="2822615"/>
                  </a:cubicBezTo>
                  <a:cubicBezTo>
                    <a:pt x="4742156" y="2808923"/>
                    <a:pt x="4749522" y="2792254"/>
                    <a:pt x="4751531" y="2774037"/>
                  </a:cubicBezTo>
                  <a:cubicBezTo>
                    <a:pt x="4776862" y="2769186"/>
                    <a:pt x="4796016" y="2747650"/>
                    <a:pt x="4796016" y="2721873"/>
                  </a:cubicBezTo>
                  <a:cubicBezTo>
                    <a:pt x="4796016" y="2692539"/>
                    <a:pt x="4771221" y="2668667"/>
                    <a:pt x="4740727" y="2668667"/>
                  </a:cubicBezTo>
                  <a:cubicBezTo>
                    <a:pt x="4726603" y="2668667"/>
                    <a:pt x="4713729" y="2673831"/>
                    <a:pt x="4703951" y="2682255"/>
                  </a:cubicBezTo>
                  <a:cubicBezTo>
                    <a:pt x="4689053" y="2673638"/>
                    <a:pt x="4671626" y="2668667"/>
                    <a:pt x="4652992" y="2668667"/>
                  </a:cubicBezTo>
                  <a:cubicBezTo>
                    <a:pt x="4634374" y="2668667"/>
                    <a:pt x="4616931" y="2673638"/>
                    <a:pt x="4602034" y="2682255"/>
                  </a:cubicBezTo>
                  <a:cubicBezTo>
                    <a:pt x="4592256" y="2673831"/>
                    <a:pt x="4579382" y="2668667"/>
                    <a:pt x="4565243" y="2668667"/>
                  </a:cubicBezTo>
                  <a:cubicBezTo>
                    <a:pt x="4542979" y="2668667"/>
                    <a:pt x="4523795" y="2681422"/>
                    <a:pt x="4515044" y="2699713"/>
                  </a:cubicBezTo>
                  <a:cubicBezTo>
                    <a:pt x="4514151" y="2689741"/>
                    <a:pt x="4511695" y="2679844"/>
                    <a:pt x="4507572" y="2670334"/>
                  </a:cubicBezTo>
                  <a:lnTo>
                    <a:pt x="4502512" y="2672537"/>
                  </a:lnTo>
                  <a:cubicBezTo>
                    <a:pt x="4513659" y="2698224"/>
                    <a:pt x="4512186" y="2727008"/>
                    <a:pt x="4498494" y="2751520"/>
                  </a:cubicBezTo>
                  <a:cubicBezTo>
                    <a:pt x="4490949" y="2765033"/>
                    <a:pt x="4480337" y="2776181"/>
                    <a:pt x="4467642" y="2784426"/>
                  </a:cubicBezTo>
                  <a:cubicBezTo>
                    <a:pt x="4454947" y="2776195"/>
                    <a:pt x="4444336" y="2765033"/>
                    <a:pt x="4436790" y="2751520"/>
                  </a:cubicBezTo>
                  <a:cubicBezTo>
                    <a:pt x="4423098" y="2727008"/>
                    <a:pt x="4421640" y="2698224"/>
                    <a:pt x="4432772" y="2672537"/>
                  </a:cubicBezTo>
                  <a:lnTo>
                    <a:pt x="4427711" y="2670334"/>
                  </a:lnTo>
                  <a:cubicBezTo>
                    <a:pt x="4423589" y="2679844"/>
                    <a:pt x="4421133" y="2689741"/>
                    <a:pt x="4420240" y="2699713"/>
                  </a:cubicBezTo>
                  <a:cubicBezTo>
                    <a:pt x="4411489" y="2681422"/>
                    <a:pt x="4392305" y="2668667"/>
                    <a:pt x="4370040" y="2668667"/>
                  </a:cubicBezTo>
                  <a:cubicBezTo>
                    <a:pt x="4355917" y="2668667"/>
                    <a:pt x="4343043" y="2673831"/>
                    <a:pt x="4333250" y="2682255"/>
                  </a:cubicBezTo>
                  <a:cubicBezTo>
                    <a:pt x="4318352" y="2673638"/>
                    <a:pt x="4300924" y="2668667"/>
                    <a:pt x="4282291" y="2668667"/>
                  </a:cubicBezTo>
                  <a:cubicBezTo>
                    <a:pt x="4263673" y="2668667"/>
                    <a:pt x="4246230" y="2673638"/>
                    <a:pt x="4231333" y="2682255"/>
                  </a:cubicBezTo>
                  <a:cubicBezTo>
                    <a:pt x="4221554" y="2673831"/>
                    <a:pt x="4208681" y="2668667"/>
                    <a:pt x="4194557" y="2668667"/>
                  </a:cubicBezTo>
                  <a:cubicBezTo>
                    <a:pt x="4172293" y="2668667"/>
                    <a:pt x="4153109" y="2681422"/>
                    <a:pt x="4144358" y="2699698"/>
                  </a:cubicBezTo>
                  <a:cubicBezTo>
                    <a:pt x="4143465" y="2689726"/>
                    <a:pt x="4141009" y="2679829"/>
                    <a:pt x="4136886" y="2670319"/>
                  </a:cubicBezTo>
                  <a:lnTo>
                    <a:pt x="4131826" y="2672522"/>
                  </a:lnTo>
                  <a:cubicBezTo>
                    <a:pt x="4142973" y="2698209"/>
                    <a:pt x="4141500" y="2726993"/>
                    <a:pt x="4127808" y="2751505"/>
                  </a:cubicBezTo>
                  <a:cubicBezTo>
                    <a:pt x="4120262" y="2765018"/>
                    <a:pt x="4109650" y="2776166"/>
                    <a:pt x="4096956" y="2784411"/>
                  </a:cubicBezTo>
                  <a:cubicBezTo>
                    <a:pt x="4084260" y="2776181"/>
                    <a:pt x="4073649" y="2765018"/>
                    <a:pt x="4066104" y="2751505"/>
                  </a:cubicBezTo>
                  <a:cubicBezTo>
                    <a:pt x="4052411" y="2726993"/>
                    <a:pt x="4050953" y="2698209"/>
                    <a:pt x="4062085" y="2672522"/>
                  </a:cubicBezTo>
                  <a:lnTo>
                    <a:pt x="4057025" y="2670319"/>
                  </a:lnTo>
                  <a:cubicBezTo>
                    <a:pt x="4052902" y="2679829"/>
                    <a:pt x="4050447" y="2689726"/>
                    <a:pt x="4049554" y="2699698"/>
                  </a:cubicBezTo>
                  <a:cubicBezTo>
                    <a:pt x="4040803" y="2681407"/>
                    <a:pt x="4021619" y="2668652"/>
                    <a:pt x="3999354" y="2668652"/>
                  </a:cubicBezTo>
                  <a:cubicBezTo>
                    <a:pt x="3985215" y="2668652"/>
                    <a:pt x="3972356" y="2673816"/>
                    <a:pt x="3962563" y="2682240"/>
                  </a:cubicBezTo>
                  <a:cubicBezTo>
                    <a:pt x="3947666" y="2673623"/>
                    <a:pt x="3930223" y="2668652"/>
                    <a:pt x="3911605" y="2668652"/>
                  </a:cubicBezTo>
                  <a:cubicBezTo>
                    <a:pt x="3892986" y="2668652"/>
                    <a:pt x="3875559" y="2673623"/>
                    <a:pt x="3860646" y="2682240"/>
                  </a:cubicBezTo>
                  <a:cubicBezTo>
                    <a:pt x="3850868" y="2673816"/>
                    <a:pt x="3837995" y="2668652"/>
                    <a:pt x="3823871" y="2668652"/>
                  </a:cubicBezTo>
                  <a:cubicBezTo>
                    <a:pt x="3801606" y="2668652"/>
                    <a:pt x="3782423" y="2681407"/>
                    <a:pt x="3773671" y="2699698"/>
                  </a:cubicBezTo>
                  <a:cubicBezTo>
                    <a:pt x="3772778" y="2689726"/>
                    <a:pt x="3770322" y="2679829"/>
                    <a:pt x="3766200" y="2670319"/>
                  </a:cubicBezTo>
                  <a:lnTo>
                    <a:pt x="3761140" y="2672522"/>
                  </a:lnTo>
                  <a:cubicBezTo>
                    <a:pt x="3772287" y="2698209"/>
                    <a:pt x="3770814" y="2726993"/>
                    <a:pt x="3757122" y="2751505"/>
                  </a:cubicBezTo>
                  <a:cubicBezTo>
                    <a:pt x="3749576" y="2765018"/>
                    <a:pt x="3738964" y="2776166"/>
                    <a:pt x="3726269" y="2784411"/>
                  </a:cubicBezTo>
                  <a:cubicBezTo>
                    <a:pt x="3713574" y="2776181"/>
                    <a:pt x="3702963" y="2765018"/>
                    <a:pt x="3695417" y="2751505"/>
                  </a:cubicBezTo>
                  <a:cubicBezTo>
                    <a:pt x="3681725" y="2726993"/>
                    <a:pt x="3680267" y="2698209"/>
                    <a:pt x="3691399" y="2672522"/>
                  </a:cubicBezTo>
                  <a:lnTo>
                    <a:pt x="3686339" y="2670319"/>
                  </a:lnTo>
                  <a:cubicBezTo>
                    <a:pt x="3682217" y="2679829"/>
                    <a:pt x="3679760" y="2689726"/>
                    <a:pt x="3678868" y="2699698"/>
                  </a:cubicBezTo>
                  <a:cubicBezTo>
                    <a:pt x="3670116" y="2681407"/>
                    <a:pt x="3650933" y="2668652"/>
                    <a:pt x="3628668" y="2668652"/>
                  </a:cubicBezTo>
                  <a:cubicBezTo>
                    <a:pt x="3614529" y="2668652"/>
                    <a:pt x="3601671" y="2673816"/>
                    <a:pt x="3591878" y="2682240"/>
                  </a:cubicBezTo>
                  <a:cubicBezTo>
                    <a:pt x="3576980" y="2673623"/>
                    <a:pt x="3559537" y="2668652"/>
                    <a:pt x="3540919" y="2668652"/>
                  </a:cubicBezTo>
                  <a:cubicBezTo>
                    <a:pt x="3522300" y="2668652"/>
                    <a:pt x="3504858" y="2673623"/>
                    <a:pt x="3489960" y="2682240"/>
                  </a:cubicBezTo>
                  <a:cubicBezTo>
                    <a:pt x="3480182" y="2673816"/>
                    <a:pt x="3467308" y="2668652"/>
                    <a:pt x="3453185" y="2668652"/>
                  </a:cubicBezTo>
                  <a:cubicBezTo>
                    <a:pt x="3430920" y="2668652"/>
                    <a:pt x="3411736" y="2681407"/>
                    <a:pt x="3402985" y="2699698"/>
                  </a:cubicBezTo>
                  <a:cubicBezTo>
                    <a:pt x="3402092" y="2689726"/>
                    <a:pt x="3399636" y="2679829"/>
                    <a:pt x="3395514" y="2670319"/>
                  </a:cubicBezTo>
                  <a:lnTo>
                    <a:pt x="3390454" y="2672522"/>
                  </a:lnTo>
                  <a:cubicBezTo>
                    <a:pt x="3401601" y="2698209"/>
                    <a:pt x="3400128" y="2726993"/>
                    <a:pt x="3386435" y="2751505"/>
                  </a:cubicBezTo>
                  <a:cubicBezTo>
                    <a:pt x="3378890" y="2765018"/>
                    <a:pt x="3368279" y="2776181"/>
                    <a:pt x="3355569" y="2784411"/>
                  </a:cubicBezTo>
                  <a:cubicBezTo>
                    <a:pt x="3342873" y="2776181"/>
                    <a:pt x="3332262" y="2765018"/>
                    <a:pt x="3324717" y="2751505"/>
                  </a:cubicBezTo>
                  <a:cubicBezTo>
                    <a:pt x="3311024" y="2726993"/>
                    <a:pt x="3309566" y="2698209"/>
                    <a:pt x="3320698" y="2672522"/>
                  </a:cubicBezTo>
                  <a:lnTo>
                    <a:pt x="3315638" y="2670319"/>
                  </a:lnTo>
                  <a:cubicBezTo>
                    <a:pt x="3311515" y="2679829"/>
                    <a:pt x="3309060" y="2689726"/>
                    <a:pt x="3308167" y="2699698"/>
                  </a:cubicBezTo>
                  <a:cubicBezTo>
                    <a:pt x="3299416" y="2681407"/>
                    <a:pt x="3280232" y="2668652"/>
                    <a:pt x="3257967" y="2668652"/>
                  </a:cubicBezTo>
                  <a:cubicBezTo>
                    <a:pt x="3243843" y="2668652"/>
                    <a:pt x="3230969" y="2673816"/>
                    <a:pt x="3221192" y="2682240"/>
                  </a:cubicBezTo>
                  <a:cubicBezTo>
                    <a:pt x="3206294" y="2673623"/>
                    <a:pt x="3188866" y="2668652"/>
                    <a:pt x="3170232" y="2668652"/>
                  </a:cubicBezTo>
                  <a:cubicBezTo>
                    <a:pt x="3151614" y="2668652"/>
                    <a:pt x="3134171" y="2673623"/>
                    <a:pt x="3119274" y="2682240"/>
                  </a:cubicBezTo>
                  <a:cubicBezTo>
                    <a:pt x="3109496" y="2673816"/>
                    <a:pt x="3096622" y="2668652"/>
                    <a:pt x="3082483" y="2668652"/>
                  </a:cubicBezTo>
                  <a:cubicBezTo>
                    <a:pt x="3060219" y="2668652"/>
                    <a:pt x="3041050" y="2681407"/>
                    <a:pt x="3032284" y="2699698"/>
                  </a:cubicBezTo>
                  <a:cubicBezTo>
                    <a:pt x="3031391" y="2689726"/>
                    <a:pt x="3028935" y="2679829"/>
                    <a:pt x="3024813" y="2670319"/>
                  </a:cubicBezTo>
                  <a:lnTo>
                    <a:pt x="3019753" y="2672522"/>
                  </a:lnTo>
                  <a:cubicBezTo>
                    <a:pt x="3030899" y="2698209"/>
                    <a:pt x="3029426" y="2726993"/>
                    <a:pt x="3015734" y="2751505"/>
                  </a:cubicBezTo>
                  <a:cubicBezTo>
                    <a:pt x="3008189" y="2765018"/>
                    <a:pt x="2997577" y="2776181"/>
                    <a:pt x="2984882" y="2784411"/>
                  </a:cubicBezTo>
                  <a:cubicBezTo>
                    <a:pt x="2972187" y="2776181"/>
                    <a:pt x="2961576" y="2765018"/>
                    <a:pt x="2954030" y="2751505"/>
                  </a:cubicBezTo>
                  <a:cubicBezTo>
                    <a:pt x="2940338" y="2726993"/>
                    <a:pt x="2938880" y="2698209"/>
                    <a:pt x="2950012" y="2672522"/>
                  </a:cubicBezTo>
                  <a:lnTo>
                    <a:pt x="2944951" y="2670319"/>
                  </a:lnTo>
                  <a:cubicBezTo>
                    <a:pt x="2940829" y="2679829"/>
                    <a:pt x="2938373" y="2689726"/>
                    <a:pt x="2937480" y="2699698"/>
                  </a:cubicBezTo>
                  <a:cubicBezTo>
                    <a:pt x="2928729" y="2681407"/>
                    <a:pt x="2909546" y="2668652"/>
                    <a:pt x="2887280" y="2668652"/>
                  </a:cubicBezTo>
                  <a:cubicBezTo>
                    <a:pt x="2873157" y="2668652"/>
                    <a:pt x="2860283" y="2673816"/>
                    <a:pt x="2850505" y="2682240"/>
                  </a:cubicBezTo>
                  <a:cubicBezTo>
                    <a:pt x="2835608" y="2673623"/>
                    <a:pt x="2818165" y="2668652"/>
                    <a:pt x="2799547" y="2668652"/>
                  </a:cubicBezTo>
                  <a:cubicBezTo>
                    <a:pt x="2780928" y="2668652"/>
                    <a:pt x="2763486" y="2673623"/>
                    <a:pt x="2748587" y="2682240"/>
                  </a:cubicBezTo>
                  <a:cubicBezTo>
                    <a:pt x="2738810" y="2673816"/>
                    <a:pt x="2725936" y="2668652"/>
                    <a:pt x="2711798" y="2668652"/>
                  </a:cubicBezTo>
                  <a:cubicBezTo>
                    <a:pt x="2688893" y="2668652"/>
                    <a:pt x="2669188" y="2682136"/>
                    <a:pt x="2660824" y="2701275"/>
                  </a:cubicBezTo>
                  <a:cubicBezTo>
                    <a:pt x="2660065" y="2690768"/>
                    <a:pt x="2657549" y="2680320"/>
                    <a:pt x="2653204" y="2670304"/>
                  </a:cubicBezTo>
                  <a:lnTo>
                    <a:pt x="2648144" y="2672507"/>
                  </a:lnTo>
                  <a:cubicBezTo>
                    <a:pt x="2659291" y="2698195"/>
                    <a:pt x="2657818" y="2726978"/>
                    <a:pt x="2644125" y="2751490"/>
                  </a:cubicBezTo>
                  <a:cubicBezTo>
                    <a:pt x="2636669" y="2764840"/>
                    <a:pt x="2626221" y="2775898"/>
                    <a:pt x="2613734" y="2784098"/>
                  </a:cubicBezTo>
                  <a:cubicBezTo>
                    <a:pt x="2601233" y="2775898"/>
                    <a:pt x="2590800" y="2764840"/>
                    <a:pt x="2583344" y="2751490"/>
                  </a:cubicBezTo>
                  <a:cubicBezTo>
                    <a:pt x="2569651" y="2726978"/>
                    <a:pt x="2568193" y="2698195"/>
                    <a:pt x="2579325" y="2672507"/>
                  </a:cubicBezTo>
                  <a:lnTo>
                    <a:pt x="2574265" y="2670304"/>
                  </a:lnTo>
                  <a:cubicBezTo>
                    <a:pt x="2569920" y="2680320"/>
                    <a:pt x="2567404" y="2690768"/>
                    <a:pt x="2566645" y="2701275"/>
                  </a:cubicBezTo>
                  <a:cubicBezTo>
                    <a:pt x="2558266" y="2682121"/>
                    <a:pt x="2538576" y="2668652"/>
                    <a:pt x="2515671" y="2668652"/>
                  </a:cubicBezTo>
                  <a:cubicBezTo>
                    <a:pt x="2501548" y="2668652"/>
                    <a:pt x="2488675" y="2673816"/>
                    <a:pt x="2478882" y="2682240"/>
                  </a:cubicBezTo>
                  <a:cubicBezTo>
                    <a:pt x="2463983" y="2673623"/>
                    <a:pt x="2446556" y="2668652"/>
                    <a:pt x="2427922" y="2668652"/>
                  </a:cubicBezTo>
                  <a:cubicBezTo>
                    <a:pt x="2409289" y="2668652"/>
                    <a:pt x="2391861" y="2673623"/>
                    <a:pt x="2376964" y="2682240"/>
                  </a:cubicBezTo>
                  <a:cubicBezTo>
                    <a:pt x="2367186" y="2673816"/>
                    <a:pt x="2354312" y="2668652"/>
                    <a:pt x="2340189" y="2668652"/>
                  </a:cubicBezTo>
                  <a:cubicBezTo>
                    <a:pt x="2317924" y="2668652"/>
                    <a:pt x="2298754" y="2681407"/>
                    <a:pt x="2289989" y="2699683"/>
                  </a:cubicBezTo>
                  <a:cubicBezTo>
                    <a:pt x="2289096" y="2689711"/>
                    <a:pt x="2286640" y="2679814"/>
                    <a:pt x="2282518" y="2670304"/>
                  </a:cubicBezTo>
                  <a:lnTo>
                    <a:pt x="2277457" y="2672507"/>
                  </a:lnTo>
                  <a:cubicBezTo>
                    <a:pt x="2288605" y="2698195"/>
                    <a:pt x="2287131" y="2726978"/>
                    <a:pt x="2273439" y="2751490"/>
                  </a:cubicBezTo>
                  <a:cubicBezTo>
                    <a:pt x="2265893" y="2765003"/>
                    <a:pt x="2255282" y="2776151"/>
                    <a:pt x="2242587" y="2784396"/>
                  </a:cubicBezTo>
                  <a:cubicBezTo>
                    <a:pt x="2229892" y="2776166"/>
                    <a:pt x="2219280" y="2765003"/>
                    <a:pt x="2211735" y="2751490"/>
                  </a:cubicBezTo>
                  <a:cubicBezTo>
                    <a:pt x="2198043" y="2726978"/>
                    <a:pt x="2196584" y="2698195"/>
                    <a:pt x="2207716" y="2672507"/>
                  </a:cubicBezTo>
                  <a:lnTo>
                    <a:pt x="2202656" y="2670304"/>
                  </a:lnTo>
                  <a:cubicBezTo>
                    <a:pt x="2198534" y="2679814"/>
                    <a:pt x="2196078" y="2689711"/>
                    <a:pt x="2195185" y="2699683"/>
                  </a:cubicBezTo>
                  <a:cubicBezTo>
                    <a:pt x="2186434" y="2681392"/>
                    <a:pt x="2167250" y="2668637"/>
                    <a:pt x="2144985" y="2668637"/>
                  </a:cubicBezTo>
                  <a:cubicBezTo>
                    <a:pt x="2130861" y="2668637"/>
                    <a:pt x="2117988" y="2673802"/>
                    <a:pt x="2108195" y="2682225"/>
                  </a:cubicBezTo>
                  <a:cubicBezTo>
                    <a:pt x="2093297" y="2673608"/>
                    <a:pt x="2075870" y="2668637"/>
                    <a:pt x="2057236" y="2668637"/>
                  </a:cubicBezTo>
                  <a:cubicBezTo>
                    <a:pt x="2038603" y="2668637"/>
                    <a:pt x="2021175" y="2673608"/>
                    <a:pt x="2006277" y="2682225"/>
                  </a:cubicBezTo>
                  <a:cubicBezTo>
                    <a:pt x="1996500" y="2673802"/>
                    <a:pt x="1983626" y="2668637"/>
                    <a:pt x="1969502" y="2668637"/>
                  </a:cubicBezTo>
                  <a:cubicBezTo>
                    <a:pt x="1947237" y="2668637"/>
                    <a:pt x="1928053" y="2681392"/>
                    <a:pt x="1919302" y="2699683"/>
                  </a:cubicBezTo>
                  <a:cubicBezTo>
                    <a:pt x="1918409" y="2689711"/>
                    <a:pt x="1915954" y="2679814"/>
                    <a:pt x="1911831" y="2670304"/>
                  </a:cubicBezTo>
                  <a:lnTo>
                    <a:pt x="1906771" y="2672507"/>
                  </a:lnTo>
                  <a:cubicBezTo>
                    <a:pt x="1917919" y="2698195"/>
                    <a:pt x="1916445" y="2726978"/>
                    <a:pt x="1902752" y="2751490"/>
                  </a:cubicBezTo>
                  <a:cubicBezTo>
                    <a:pt x="1895207" y="2765003"/>
                    <a:pt x="1884596" y="2776151"/>
                    <a:pt x="1871900" y="2784396"/>
                  </a:cubicBezTo>
                  <a:cubicBezTo>
                    <a:pt x="1859206" y="2776166"/>
                    <a:pt x="1848594" y="2765003"/>
                    <a:pt x="1841048" y="2751490"/>
                  </a:cubicBezTo>
                  <a:cubicBezTo>
                    <a:pt x="1827357" y="2726978"/>
                    <a:pt x="1825898" y="2698195"/>
                    <a:pt x="1837030" y="2672507"/>
                  </a:cubicBezTo>
                  <a:lnTo>
                    <a:pt x="1831970" y="2670304"/>
                  </a:lnTo>
                  <a:cubicBezTo>
                    <a:pt x="1827848" y="2679814"/>
                    <a:pt x="1825392" y="2689711"/>
                    <a:pt x="1824499" y="2699683"/>
                  </a:cubicBezTo>
                  <a:cubicBezTo>
                    <a:pt x="1815748" y="2681392"/>
                    <a:pt x="1796564" y="2668652"/>
                    <a:pt x="1774299" y="2668652"/>
                  </a:cubicBezTo>
                  <a:cubicBezTo>
                    <a:pt x="1760175" y="2668652"/>
                    <a:pt x="1747302" y="2673816"/>
                    <a:pt x="1737509" y="2682240"/>
                  </a:cubicBezTo>
                  <a:cubicBezTo>
                    <a:pt x="1722611" y="2673623"/>
                    <a:pt x="1705183" y="2668652"/>
                    <a:pt x="1686550" y="2668652"/>
                  </a:cubicBezTo>
                  <a:cubicBezTo>
                    <a:pt x="1667932" y="2668652"/>
                    <a:pt x="1650489" y="2673623"/>
                    <a:pt x="1635591" y="2682240"/>
                  </a:cubicBezTo>
                  <a:cubicBezTo>
                    <a:pt x="1625814" y="2673816"/>
                    <a:pt x="1612939" y="2668652"/>
                    <a:pt x="1598816" y="2668652"/>
                  </a:cubicBezTo>
                  <a:cubicBezTo>
                    <a:pt x="1576551" y="2668652"/>
                    <a:pt x="1557382" y="2681407"/>
                    <a:pt x="1548616" y="2699683"/>
                  </a:cubicBezTo>
                  <a:cubicBezTo>
                    <a:pt x="1547723" y="2689711"/>
                    <a:pt x="1545268" y="2679814"/>
                    <a:pt x="1541145" y="2670304"/>
                  </a:cubicBezTo>
                  <a:lnTo>
                    <a:pt x="1536085" y="2672507"/>
                  </a:lnTo>
                  <a:cubicBezTo>
                    <a:pt x="1547232" y="2698195"/>
                    <a:pt x="1545759" y="2726978"/>
                    <a:pt x="1532066" y="2751490"/>
                  </a:cubicBezTo>
                  <a:cubicBezTo>
                    <a:pt x="1524521" y="2765003"/>
                    <a:pt x="1513910" y="2776151"/>
                    <a:pt x="1501214" y="2784396"/>
                  </a:cubicBezTo>
                  <a:cubicBezTo>
                    <a:pt x="1488520" y="2776166"/>
                    <a:pt x="1477908" y="2765003"/>
                    <a:pt x="1470362" y="2751490"/>
                  </a:cubicBezTo>
                  <a:cubicBezTo>
                    <a:pt x="1456670" y="2726978"/>
                    <a:pt x="1455211" y="2698195"/>
                    <a:pt x="1466344" y="2672507"/>
                  </a:cubicBezTo>
                  <a:lnTo>
                    <a:pt x="1461284" y="2670304"/>
                  </a:lnTo>
                  <a:cubicBezTo>
                    <a:pt x="1457161" y="2679814"/>
                    <a:pt x="1454706" y="2689711"/>
                    <a:pt x="1453812" y="2699683"/>
                  </a:cubicBezTo>
                  <a:cubicBezTo>
                    <a:pt x="1445062" y="2681392"/>
                    <a:pt x="1425877" y="2668652"/>
                    <a:pt x="1403613" y="2668652"/>
                  </a:cubicBezTo>
                  <a:cubicBezTo>
                    <a:pt x="1389489" y="2668652"/>
                    <a:pt x="1376616" y="2673816"/>
                    <a:pt x="1366823" y="2682240"/>
                  </a:cubicBezTo>
                  <a:cubicBezTo>
                    <a:pt x="1351925" y="2673623"/>
                    <a:pt x="1334497" y="2668652"/>
                    <a:pt x="1315864" y="2668652"/>
                  </a:cubicBezTo>
                  <a:cubicBezTo>
                    <a:pt x="1297246" y="2668652"/>
                    <a:pt x="1279803" y="2673623"/>
                    <a:pt x="1264905" y="2682240"/>
                  </a:cubicBezTo>
                  <a:cubicBezTo>
                    <a:pt x="1255127" y="2673816"/>
                    <a:pt x="1242253" y="2668652"/>
                    <a:pt x="1228115" y="2668652"/>
                  </a:cubicBezTo>
                  <a:cubicBezTo>
                    <a:pt x="1205850" y="2668652"/>
                    <a:pt x="1186681" y="2681407"/>
                    <a:pt x="1177915" y="2699683"/>
                  </a:cubicBezTo>
                  <a:cubicBezTo>
                    <a:pt x="1177022" y="2689711"/>
                    <a:pt x="1174566" y="2679814"/>
                    <a:pt x="1170444" y="2670304"/>
                  </a:cubicBezTo>
                  <a:lnTo>
                    <a:pt x="1165384" y="2672507"/>
                  </a:lnTo>
                  <a:cubicBezTo>
                    <a:pt x="1176531" y="2698195"/>
                    <a:pt x="1175058" y="2726978"/>
                    <a:pt x="1161365" y="2751490"/>
                  </a:cubicBezTo>
                  <a:cubicBezTo>
                    <a:pt x="1153820" y="2765003"/>
                    <a:pt x="1143209" y="2776166"/>
                    <a:pt x="1130513" y="2784396"/>
                  </a:cubicBezTo>
                  <a:cubicBezTo>
                    <a:pt x="1117818" y="2776166"/>
                    <a:pt x="1107207" y="2765003"/>
                    <a:pt x="1099661" y="2751490"/>
                  </a:cubicBezTo>
                  <a:cubicBezTo>
                    <a:pt x="1085969" y="2726978"/>
                    <a:pt x="1084511" y="2698195"/>
                    <a:pt x="1095643" y="2672507"/>
                  </a:cubicBezTo>
                  <a:lnTo>
                    <a:pt x="1090582" y="2670304"/>
                  </a:lnTo>
                  <a:cubicBezTo>
                    <a:pt x="1086460" y="2679814"/>
                    <a:pt x="1084004" y="2689711"/>
                    <a:pt x="1083111" y="2699683"/>
                  </a:cubicBezTo>
                  <a:cubicBezTo>
                    <a:pt x="1074360" y="2681392"/>
                    <a:pt x="1055176" y="2668652"/>
                    <a:pt x="1032912" y="2668652"/>
                  </a:cubicBezTo>
                  <a:cubicBezTo>
                    <a:pt x="1018788" y="2668652"/>
                    <a:pt x="1005915" y="2673816"/>
                    <a:pt x="996136" y="2682240"/>
                  </a:cubicBezTo>
                  <a:cubicBezTo>
                    <a:pt x="981239" y="2673623"/>
                    <a:pt x="963811" y="2668652"/>
                    <a:pt x="945178" y="2668652"/>
                  </a:cubicBezTo>
                  <a:cubicBezTo>
                    <a:pt x="926544" y="2668652"/>
                    <a:pt x="909117" y="2673623"/>
                    <a:pt x="894219" y="2682240"/>
                  </a:cubicBezTo>
                  <a:cubicBezTo>
                    <a:pt x="884441" y="2673816"/>
                    <a:pt x="871567" y="2668652"/>
                    <a:pt x="857429" y="2668652"/>
                  </a:cubicBezTo>
                  <a:cubicBezTo>
                    <a:pt x="835164" y="2668652"/>
                    <a:pt x="815995" y="2681407"/>
                    <a:pt x="807229" y="2699683"/>
                  </a:cubicBezTo>
                  <a:cubicBezTo>
                    <a:pt x="806336" y="2689711"/>
                    <a:pt x="803880" y="2679814"/>
                    <a:pt x="799758" y="2670304"/>
                  </a:cubicBezTo>
                  <a:lnTo>
                    <a:pt x="794698" y="2672507"/>
                  </a:lnTo>
                  <a:cubicBezTo>
                    <a:pt x="805845" y="2698195"/>
                    <a:pt x="804372" y="2726978"/>
                    <a:pt x="790679" y="2751490"/>
                  </a:cubicBezTo>
                  <a:cubicBezTo>
                    <a:pt x="783134" y="2765003"/>
                    <a:pt x="772522" y="2776166"/>
                    <a:pt x="759827" y="2784396"/>
                  </a:cubicBezTo>
                  <a:cubicBezTo>
                    <a:pt x="747132" y="2776166"/>
                    <a:pt x="736520" y="2765003"/>
                    <a:pt x="728975" y="2751490"/>
                  </a:cubicBezTo>
                  <a:cubicBezTo>
                    <a:pt x="715283" y="2726978"/>
                    <a:pt x="713824" y="2698195"/>
                    <a:pt x="724957" y="2672507"/>
                  </a:cubicBezTo>
                  <a:lnTo>
                    <a:pt x="719896" y="2670304"/>
                  </a:lnTo>
                  <a:cubicBezTo>
                    <a:pt x="715774" y="2679814"/>
                    <a:pt x="713318" y="2689711"/>
                    <a:pt x="712425" y="2699683"/>
                  </a:cubicBezTo>
                  <a:cubicBezTo>
                    <a:pt x="703674" y="2681392"/>
                    <a:pt x="684490" y="2668637"/>
                    <a:pt x="662226" y="2668637"/>
                  </a:cubicBezTo>
                  <a:cubicBezTo>
                    <a:pt x="648102" y="2668637"/>
                    <a:pt x="635228" y="2673802"/>
                    <a:pt x="625450" y="2682225"/>
                  </a:cubicBezTo>
                  <a:cubicBezTo>
                    <a:pt x="610552" y="2673608"/>
                    <a:pt x="593124" y="2668637"/>
                    <a:pt x="574491" y="2668637"/>
                  </a:cubicBezTo>
                  <a:cubicBezTo>
                    <a:pt x="555873" y="2668637"/>
                    <a:pt x="538430" y="2673608"/>
                    <a:pt x="523533" y="2682225"/>
                  </a:cubicBezTo>
                  <a:cubicBezTo>
                    <a:pt x="513755" y="2673802"/>
                    <a:pt x="500881" y="2668637"/>
                    <a:pt x="486757" y="2668637"/>
                  </a:cubicBezTo>
                  <a:cubicBezTo>
                    <a:pt x="456277" y="2668637"/>
                    <a:pt x="431468" y="2692494"/>
                    <a:pt x="431468" y="2721843"/>
                  </a:cubicBezTo>
                  <a:cubicBezTo>
                    <a:pt x="431468" y="2747620"/>
                    <a:pt x="450621" y="2769156"/>
                    <a:pt x="475952" y="2774008"/>
                  </a:cubicBezTo>
                  <a:cubicBezTo>
                    <a:pt x="477961" y="2792209"/>
                    <a:pt x="485329" y="2808893"/>
                    <a:pt x="496491" y="2822570"/>
                  </a:cubicBezTo>
                  <a:cubicBezTo>
                    <a:pt x="475908" y="2810694"/>
                    <a:pt x="452943" y="2802597"/>
                    <a:pt x="428863" y="2799145"/>
                  </a:cubicBezTo>
                  <a:cubicBezTo>
                    <a:pt x="415305" y="2797195"/>
                    <a:pt x="402669" y="2792641"/>
                    <a:pt x="391552" y="2785884"/>
                  </a:cubicBezTo>
                  <a:cubicBezTo>
                    <a:pt x="401062" y="2778368"/>
                    <a:pt x="409233" y="2768918"/>
                    <a:pt x="415513" y="2757889"/>
                  </a:cubicBezTo>
                  <a:cubicBezTo>
                    <a:pt x="430813" y="2731071"/>
                    <a:pt x="432986" y="2699162"/>
                    <a:pt x="421496" y="2670364"/>
                  </a:cubicBezTo>
                  <a:lnTo>
                    <a:pt x="416376" y="2672417"/>
                  </a:lnTo>
                  <a:cubicBezTo>
                    <a:pt x="427241" y="2699653"/>
                    <a:pt x="425187" y="2729805"/>
                    <a:pt x="410721" y="2755166"/>
                  </a:cubicBezTo>
                  <a:cubicBezTo>
                    <a:pt x="404470" y="2766135"/>
                    <a:pt x="396240" y="2775421"/>
                    <a:pt x="386625" y="2782684"/>
                  </a:cubicBezTo>
                  <a:cubicBezTo>
                    <a:pt x="375047" y="2774633"/>
                    <a:pt x="365343" y="2764081"/>
                    <a:pt x="358304" y="2751475"/>
                  </a:cubicBezTo>
                  <a:cubicBezTo>
                    <a:pt x="344611" y="2726963"/>
                    <a:pt x="343153" y="2698180"/>
                    <a:pt x="354285" y="2672492"/>
                  </a:cubicBezTo>
                  <a:lnTo>
                    <a:pt x="349225" y="2670289"/>
                  </a:lnTo>
                  <a:cubicBezTo>
                    <a:pt x="344939" y="2680157"/>
                    <a:pt x="342438" y="2690455"/>
                    <a:pt x="341650" y="2700814"/>
                  </a:cubicBezTo>
                  <a:cubicBezTo>
                    <a:pt x="333807" y="2681913"/>
                    <a:pt x="315739" y="2668637"/>
                    <a:pt x="294739" y="2668637"/>
                  </a:cubicBezTo>
                  <a:cubicBezTo>
                    <a:pt x="281731" y="2668637"/>
                    <a:pt x="269885" y="2673772"/>
                    <a:pt x="260851" y="2682136"/>
                  </a:cubicBezTo>
                  <a:cubicBezTo>
                    <a:pt x="253365" y="2677463"/>
                    <a:pt x="245194" y="2673861"/>
                    <a:pt x="236533" y="2671569"/>
                  </a:cubicBezTo>
                  <a:cubicBezTo>
                    <a:pt x="243334" y="2662565"/>
                    <a:pt x="247427" y="2651373"/>
                    <a:pt x="247427" y="2639214"/>
                  </a:cubicBezTo>
                  <a:cubicBezTo>
                    <a:pt x="247427" y="2617559"/>
                    <a:pt x="234568" y="2598911"/>
                    <a:pt x="216158" y="2590473"/>
                  </a:cubicBezTo>
                  <a:cubicBezTo>
                    <a:pt x="226189" y="2589609"/>
                    <a:pt x="236161" y="2587184"/>
                    <a:pt x="245745" y="2583121"/>
                  </a:cubicBezTo>
                  <a:lnTo>
                    <a:pt x="243587" y="2578046"/>
                  </a:lnTo>
                  <a:cubicBezTo>
                    <a:pt x="217498" y="2589118"/>
                    <a:pt x="188357" y="2587496"/>
                    <a:pt x="163607" y="2573596"/>
                  </a:cubicBezTo>
                  <a:cubicBezTo>
                    <a:pt x="150718" y="2566348"/>
                    <a:pt x="139988" y="2556346"/>
                    <a:pt x="131981" y="2544425"/>
                  </a:cubicBezTo>
                  <a:cubicBezTo>
                    <a:pt x="139883" y="2532802"/>
                    <a:pt x="150436" y="2523024"/>
                    <a:pt x="163086" y="2515880"/>
                  </a:cubicBezTo>
                  <a:cubicBezTo>
                    <a:pt x="187940" y="2501875"/>
                    <a:pt x="217289" y="2500164"/>
                    <a:pt x="243587" y="2511192"/>
                  </a:cubicBezTo>
                  <a:lnTo>
                    <a:pt x="245715" y="2506102"/>
                  </a:lnTo>
                  <a:cubicBezTo>
                    <a:pt x="235491" y="2501816"/>
                    <a:pt x="224820" y="2499360"/>
                    <a:pt x="214119" y="2498675"/>
                  </a:cubicBezTo>
                  <a:cubicBezTo>
                    <a:pt x="233616" y="2490639"/>
                    <a:pt x="247412" y="2471187"/>
                    <a:pt x="247412" y="2448506"/>
                  </a:cubicBezTo>
                  <a:cubicBezTo>
                    <a:pt x="247412" y="2434679"/>
                    <a:pt x="242248" y="2422089"/>
                    <a:pt x="233839" y="2412504"/>
                  </a:cubicBezTo>
                  <a:cubicBezTo>
                    <a:pt x="242441" y="2397934"/>
                    <a:pt x="247412" y="2380878"/>
                    <a:pt x="247412" y="2362676"/>
                  </a:cubicBezTo>
                  <a:cubicBezTo>
                    <a:pt x="247412" y="2344475"/>
                    <a:pt x="242456" y="2327419"/>
                    <a:pt x="233839" y="2312849"/>
                  </a:cubicBezTo>
                  <a:cubicBezTo>
                    <a:pt x="242248" y="2303264"/>
                    <a:pt x="247412" y="2290673"/>
                    <a:pt x="247412" y="2276862"/>
                  </a:cubicBezTo>
                  <a:cubicBezTo>
                    <a:pt x="247412" y="2255163"/>
                    <a:pt x="234776" y="2236455"/>
                    <a:pt x="216619" y="2227823"/>
                  </a:cubicBezTo>
                  <a:cubicBezTo>
                    <a:pt x="226487" y="2226930"/>
                    <a:pt x="236294" y="2224519"/>
                    <a:pt x="245730" y="2220516"/>
                  </a:cubicBezTo>
                  <a:lnTo>
                    <a:pt x="243572" y="2215441"/>
                  </a:lnTo>
                  <a:cubicBezTo>
                    <a:pt x="217482" y="2226513"/>
                    <a:pt x="188342" y="2224891"/>
                    <a:pt x="163592" y="2210991"/>
                  </a:cubicBezTo>
                  <a:cubicBezTo>
                    <a:pt x="150540" y="2203653"/>
                    <a:pt x="139735" y="2193489"/>
                    <a:pt x="131698" y="2181404"/>
                  </a:cubicBezTo>
                  <a:cubicBezTo>
                    <a:pt x="139735" y="2169304"/>
                    <a:pt x="150555" y="2159139"/>
                    <a:pt x="163592" y="2151802"/>
                  </a:cubicBezTo>
                  <a:cubicBezTo>
                    <a:pt x="188327" y="2137901"/>
                    <a:pt x="217482" y="2136279"/>
                    <a:pt x="243557" y="2147352"/>
                  </a:cubicBezTo>
                  <a:lnTo>
                    <a:pt x="245715" y="2142277"/>
                  </a:lnTo>
                  <a:cubicBezTo>
                    <a:pt x="236279" y="2138273"/>
                    <a:pt x="226457" y="2135862"/>
                    <a:pt x="216575" y="2134984"/>
                  </a:cubicBezTo>
                  <a:cubicBezTo>
                    <a:pt x="234747" y="2126367"/>
                    <a:pt x="247397" y="2107644"/>
                    <a:pt x="247397" y="2085930"/>
                  </a:cubicBezTo>
                  <a:cubicBezTo>
                    <a:pt x="247397" y="2072104"/>
                    <a:pt x="242232" y="2059513"/>
                    <a:pt x="233824" y="2049929"/>
                  </a:cubicBezTo>
                  <a:cubicBezTo>
                    <a:pt x="242426" y="2035359"/>
                    <a:pt x="247397" y="2018303"/>
                    <a:pt x="247397" y="2000101"/>
                  </a:cubicBezTo>
                  <a:cubicBezTo>
                    <a:pt x="247397" y="1981885"/>
                    <a:pt x="242441" y="1964844"/>
                    <a:pt x="233824" y="1950274"/>
                  </a:cubicBezTo>
                  <a:cubicBezTo>
                    <a:pt x="242232" y="1940689"/>
                    <a:pt x="247397" y="1928098"/>
                    <a:pt x="247397" y="1914287"/>
                  </a:cubicBezTo>
                  <a:cubicBezTo>
                    <a:pt x="247397" y="1892588"/>
                    <a:pt x="234761" y="1873880"/>
                    <a:pt x="216605" y="1865248"/>
                  </a:cubicBezTo>
                  <a:cubicBezTo>
                    <a:pt x="226472" y="1864355"/>
                    <a:pt x="236279" y="1861944"/>
                    <a:pt x="245715" y="1857941"/>
                  </a:cubicBezTo>
                  <a:lnTo>
                    <a:pt x="243557" y="1852866"/>
                  </a:lnTo>
                  <a:cubicBezTo>
                    <a:pt x="217468" y="1863938"/>
                    <a:pt x="188327" y="1862316"/>
                    <a:pt x="163577" y="1848416"/>
                  </a:cubicBezTo>
                  <a:cubicBezTo>
                    <a:pt x="150525" y="1841078"/>
                    <a:pt x="139720" y="1830913"/>
                    <a:pt x="131683" y="1818814"/>
                  </a:cubicBezTo>
                  <a:cubicBezTo>
                    <a:pt x="139720" y="1806714"/>
                    <a:pt x="150540" y="1796549"/>
                    <a:pt x="163577" y="1789212"/>
                  </a:cubicBezTo>
                  <a:cubicBezTo>
                    <a:pt x="188312" y="1775311"/>
                    <a:pt x="217468" y="1773689"/>
                    <a:pt x="243557" y="1784762"/>
                  </a:cubicBezTo>
                  <a:lnTo>
                    <a:pt x="245715" y="1779687"/>
                  </a:lnTo>
                  <a:cubicBezTo>
                    <a:pt x="236279" y="1775683"/>
                    <a:pt x="226457" y="1773287"/>
                    <a:pt x="216575" y="1772394"/>
                  </a:cubicBezTo>
                  <a:cubicBezTo>
                    <a:pt x="234747" y="1763777"/>
                    <a:pt x="247397" y="1745054"/>
                    <a:pt x="247397" y="1723340"/>
                  </a:cubicBezTo>
                  <a:cubicBezTo>
                    <a:pt x="247397" y="1709514"/>
                    <a:pt x="242232" y="1696923"/>
                    <a:pt x="233824" y="1687339"/>
                  </a:cubicBezTo>
                  <a:cubicBezTo>
                    <a:pt x="242426" y="1672769"/>
                    <a:pt x="247397" y="1655713"/>
                    <a:pt x="247397" y="1637511"/>
                  </a:cubicBezTo>
                  <a:cubicBezTo>
                    <a:pt x="247397" y="1619295"/>
                    <a:pt x="242441" y="1602254"/>
                    <a:pt x="233824" y="1587684"/>
                  </a:cubicBezTo>
                  <a:cubicBezTo>
                    <a:pt x="242232" y="1578099"/>
                    <a:pt x="247397" y="1565508"/>
                    <a:pt x="247397" y="1551682"/>
                  </a:cubicBezTo>
                  <a:cubicBezTo>
                    <a:pt x="247397" y="1529983"/>
                    <a:pt x="234761" y="1511275"/>
                    <a:pt x="216605" y="1502643"/>
                  </a:cubicBezTo>
                  <a:cubicBezTo>
                    <a:pt x="226472" y="1501750"/>
                    <a:pt x="236279" y="1499339"/>
                    <a:pt x="245715" y="1495336"/>
                  </a:cubicBezTo>
                  <a:lnTo>
                    <a:pt x="243557" y="1490261"/>
                  </a:lnTo>
                  <a:cubicBezTo>
                    <a:pt x="217468" y="1501333"/>
                    <a:pt x="188327" y="1499711"/>
                    <a:pt x="163577" y="1485811"/>
                  </a:cubicBezTo>
                  <a:cubicBezTo>
                    <a:pt x="150525" y="1478473"/>
                    <a:pt x="139720" y="1468309"/>
                    <a:pt x="131683" y="1456209"/>
                  </a:cubicBezTo>
                  <a:cubicBezTo>
                    <a:pt x="139720" y="1444109"/>
                    <a:pt x="150540" y="1433944"/>
                    <a:pt x="163577" y="1426607"/>
                  </a:cubicBezTo>
                  <a:cubicBezTo>
                    <a:pt x="188312" y="1412706"/>
                    <a:pt x="217468" y="1411084"/>
                    <a:pt x="243557" y="1422157"/>
                  </a:cubicBezTo>
                  <a:lnTo>
                    <a:pt x="245715" y="1417082"/>
                  </a:lnTo>
                  <a:cubicBezTo>
                    <a:pt x="236279" y="1413079"/>
                    <a:pt x="226457" y="1410667"/>
                    <a:pt x="216575" y="1409789"/>
                  </a:cubicBezTo>
                  <a:cubicBezTo>
                    <a:pt x="234747" y="1401172"/>
                    <a:pt x="247397" y="1382450"/>
                    <a:pt x="247397" y="1360736"/>
                  </a:cubicBezTo>
                  <a:cubicBezTo>
                    <a:pt x="247397" y="1346909"/>
                    <a:pt x="242232" y="1334319"/>
                    <a:pt x="233824" y="1324734"/>
                  </a:cubicBezTo>
                  <a:cubicBezTo>
                    <a:pt x="242426" y="1310164"/>
                    <a:pt x="247397" y="1293108"/>
                    <a:pt x="247397" y="1274906"/>
                  </a:cubicBezTo>
                  <a:cubicBezTo>
                    <a:pt x="247397" y="1256690"/>
                    <a:pt x="242441" y="1239649"/>
                    <a:pt x="233824" y="1225079"/>
                  </a:cubicBezTo>
                  <a:cubicBezTo>
                    <a:pt x="242232" y="1215494"/>
                    <a:pt x="247397" y="1202903"/>
                    <a:pt x="247397" y="1189077"/>
                  </a:cubicBezTo>
                  <a:cubicBezTo>
                    <a:pt x="247397" y="1167378"/>
                    <a:pt x="234761" y="1148670"/>
                    <a:pt x="216605" y="1140038"/>
                  </a:cubicBezTo>
                  <a:cubicBezTo>
                    <a:pt x="226472" y="1139145"/>
                    <a:pt x="236279" y="1136734"/>
                    <a:pt x="245715" y="1132731"/>
                  </a:cubicBezTo>
                  <a:lnTo>
                    <a:pt x="243557" y="1127656"/>
                  </a:lnTo>
                  <a:cubicBezTo>
                    <a:pt x="217468" y="1138729"/>
                    <a:pt x="188327" y="1137106"/>
                    <a:pt x="163577" y="1123206"/>
                  </a:cubicBezTo>
                  <a:cubicBezTo>
                    <a:pt x="150525" y="1115869"/>
                    <a:pt x="139720" y="1105704"/>
                    <a:pt x="131683" y="1093604"/>
                  </a:cubicBezTo>
                  <a:cubicBezTo>
                    <a:pt x="139720" y="1081504"/>
                    <a:pt x="150540" y="1071339"/>
                    <a:pt x="163577" y="1064002"/>
                  </a:cubicBezTo>
                  <a:cubicBezTo>
                    <a:pt x="188312" y="1050102"/>
                    <a:pt x="217468" y="1048479"/>
                    <a:pt x="243557" y="1059552"/>
                  </a:cubicBezTo>
                  <a:lnTo>
                    <a:pt x="245715" y="1054477"/>
                  </a:lnTo>
                  <a:cubicBezTo>
                    <a:pt x="236279" y="1050474"/>
                    <a:pt x="226457" y="1048063"/>
                    <a:pt x="216575" y="1047184"/>
                  </a:cubicBezTo>
                  <a:cubicBezTo>
                    <a:pt x="234747" y="1038567"/>
                    <a:pt x="247397" y="1019845"/>
                    <a:pt x="247397" y="998131"/>
                  </a:cubicBezTo>
                  <a:cubicBezTo>
                    <a:pt x="247397" y="984305"/>
                    <a:pt x="242232" y="971714"/>
                    <a:pt x="233824" y="962129"/>
                  </a:cubicBezTo>
                  <a:cubicBezTo>
                    <a:pt x="242426" y="947559"/>
                    <a:pt x="247397" y="930503"/>
                    <a:pt x="247397" y="912302"/>
                  </a:cubicBezTo>
                  <a:cubicBezTo>
                    <a:pt x="247397" y="894100"/>
                    <a:pt x="242441" y="877044"/>
                    <a:pt x="233824" y="862474"/>
                  </a:cubicBezTo>
                  <a:cubicBezTo>
                    <a:pt x="242232" y="852889"/>
                    <a:pt x="247397" y="840298"/>
                    <a:pt x="247397" y="826472"/>
                  </a:cubicBezTo>
                  <a:cubicBezTo>
                    <a:pt x="247397" y="804773"/>
                    <a:pt x="234761" y="786066"/>
                    <a:pt x="216605" y="777434"/>
                  </a:cubicBezTo>
                  <a:cubicBezTo>
                    <a:pt x="226472" y="776541"/>
                    <a:pt x="236279" y="774130"/>
                    <a:pt x="245715" y="770126"/>
                  </a:cubicBezTo>
                  <a:lnTo>
                    <a:pt x="243557" y="765051"/>
                  </a:lnTo>
                  <a:cubicBezTo>
                    <a:pt x="217468" y="776124"/>
                    <a:pt x="188327" y="774502"/>
                    <a:pt x="163577" y="760601"/>
                  </a:cubicBezTo>
                  <a:cubicBezTo>
                    <a:pt x="150525" y="753264"/>
                    <a:pt x="139720" y="743099"/>
                    <a:pt x="131683" y="730999"/>
                  </a:cubicBezTo>
                  <a:cubicBezTo>
                    <a:pt x="139720" y="718899"/>
                    <a:pt x="150540" y="708734"/>
                    <a:pt x="163577" y="701412"/>
                  </a:cubicBezTo>
                  <a:cubicBezTo>
                    <a:pt x="188312" y="687512"/>
                    <a:pt x="217468" y="685889"/>
                    <a:pt x="243557" y="696962"/>
                  </a:cubicBezTo>
                  <a:lnTo>
                    <a:pt x="245715" y="691887"/>
                  </a:lnTo>
                  <a:cubicBezTo>
                    <a:pt x="236279" y="687884"/>
                    <a:pt x="226457" y="685473"/>
                    <a:pt x="216575" y="684595"/>
                  </a:cubicBezTo>
                  <a:cubicBezTo>
                    <a:pt x="234747" y="675977"/>
                    <a:pt x="247397" y="657255"/>
                    <a:pt x="247397" y="635541"/>
                  </a:cubicBezTo>
                  <a:cubicBezTo>
                    <a:pt x="247397" y="621715"/>
                    <a:pt x="242232" y="609124"/>
                    <a:pt x="233824" y="599539"/>
                  </a:cubicBezTo>
                  <a:cubicBezTo>
                    <a:pt x="242426" y="584969"/>
                    <a:pt x="247397" y="567913"/>
                    <a:pt x="247397" y="549712"/>
                  </a:cubicBezTo>
                  <a:cubicBezTo>
                    <a:pt x="247397" y="531495"/>
                    <a:pt x="242441" y="514454"/>
                    <a:pt x="233824" y="499884"/>
                  </a:cubicBezTo>
                  <a:cubicBezTo>
                    <a:pt x="242232" y="490299"/>
                    <a:pt x="247397" y="477709"/>
                    <a:pt x="247397" y="463882"/>
                  </a:cubicBezTo>
                  <a:cubicBezTo>
                    <a:pt x="247397" y="442555"/>
                    <a:pt x="235193" y="424130"/>
                    <a:pt x="217542" y="415305"/>
                  </a:cubicBezTo>
                  <a:cubicBezTo>
                    <a:pt x="227082" y="414367"/>
                    <a:pt x="236563" y="412001"/>
                    <a:pt x="245700" y="408191"/>
                  </a:cubicBezTo>
                  <a:lnTo>
                    <a:pt x="243572" y="403101"/>
                  </a:lnTo>
                  <a:cubicBezTo>
                    <a:pt x="217155" y="414114"/>
                    <a:pt x="187717" y="412358"/>
                    <a:pt x="162788" y="398294"/>
                  </a:cubicBezTo>
                  <a:cubicBezTo>
                    <a:pt x="149885" y="391001"/>
                    <a:pt x="139199" y="380955"/>
                    <a:pt x="131281" y="369049"/>
                  </a:cubicBezTo>
                  <a:cubicBezTo>
                    <a:pt x="139363" y="356667"/>
                    <a:pt x="150316" y="346278"/>
                    <a:pt x="163577" y="338822"/>
                  </a:cubicBezTo>
                  <a:cubicBezTo>
                    <a:pt x="171986" y="334089"/>
                    <a:pt x="180916" y="330815"/>
                    <a:pt x="190054" y="328955"/>
                  </a:cubicBezTo>
                  <a:cubicBezTo>
                    <a:pt x="191423" y="329059"/>
                    <a:pt x="192792" y="329163"/>
                    <a:pt x="194176" y="329163"/>
                  </a:cubicBezTo>
                  <a:cubicBezTo>
                    <a:pt x="199191" y="329163"/>
                    <a:pt x="204044" y="328419"/>
                    <a:pt x="208642" y="327109"/>
                  </a:cubicBezTo>
                  <a:cubicBezTo>
                    <a:pt x="220444" y="327184"/>
                    <a:pt x="232276" y="329595"/>
                    <a:pt x="243543" y="334372"/>
                  </a:cubicBezTo>
                  <a:lnTo>
                    <a:pt x="245700" y="329297"/>
                  </a:lnTo>
                  <a:cubicBezTo>
                    <a:pt x="237395" y="325770"/>
                    <a:pt x="228793" y="323478"/>
                    <a:pt x="220117" y="322377"/>
                  </a:cubicBezTo>
                  <a:cubicBezTo>
                    <a:pt x="236369" y="313253"/>
                    <a:pt x="247382" y="295870"/>
                    <a:pt x="247382" y="275942"/>
                  </a:cubicBezTo>
                  <a:cubicBezTo>
                    <a:pt x="247382" y="262369"/>
                    <a:pt x="242232" y="250002"/>
                    <a:pt x="233853" y="240596"/>
                  </a:cubicBezTo>
                  <a:cubicBezTo>
                    <a:pt x="243497" y="238363"/>
                    <a:pt x="252562" y="234538"/>
                    <a:pt x="260806" y="229389"/>
                  </a:cubicBezTo>
                  <a:cubicBezTo>
                    <a:pt x="269840" y="237753"/>
                    <a:pt x="281687" y="242888"/>
                    <a:pt x="294694" y="242888"/>
                  </a:cubicBezTo>
                  <a:cubicBezTo>
                    <a:pt x="315694" y="242888"/>
                    <a:pt x="333762" y="229612"/>
                    <a:pt x="341605" y="210711"/>
                  </a:cubicBezTo>
                  <a:cubicBezTo>
                    <a:pt x="342409" y="221069"/>
                    <a:pt x="344909" y="231368"/>
                    <a:pt x="349181" y="241221"/>
                  </a:cubicBezTo>
                  <a:lnTo>
                    <a:pt x="354241" y="239018"/>
                  </a:lnTo>
                  <a:cubicBezTo>
                    <a:pt x="343093" y="213330"/>
                    <a:pt x="344567" y="184547"/>
                    <a:pt x="358259" y="160035"/>
                  </a:cubicBezTo>
                  <a:cubicBezTo>
                    <a:pt x="365299" y="147429"/>
                    <a:pt x="375003" y="136877"/>
                    <a:pt x="386581" y="128826"/>
                  </a:cubicBezTo>
                  <a:cubicBezTo>
                    <a:pt x="396181" y="136088"/>
                    <a:pt x="404425" y="145375"/>
                    <a:pt x="410676" y="156344"/>
                  </a:cubicBezTo>
                  <a:cubicBezTo>
                    <a:pt x="425143" y="181704"/>
                    <a:pt x="427196" y="211857"/>
                    <a:pt x="416331" y="239092"/>
                  </a:cubicBezTo>
                  <a:lnTo>
                    <a:pt x="421452" y="241131"/>
                  </a:lnTo>
                  <a:cubicBezTo>
                    <a:pt x="432941" y="212333"/>
                    <a:pt x="430768" y="180424"/>
                    <a:pt x="415469" y="153606"/>
                  </a:cubicBezTo>
                  <a:cubicBezTo>
                    <a:pt x="409188" y="142577"/>
                    <a:pt x="401018" y="133142"/>
                    <a:pt x="391507" y="125611"/>
                  </a:cubicBezTo>
                  <a:cubicBezTo>
                    <a:pt x="402640" y="118854"/>
                    <a:pt x="415260" y="114300"/>
                    <a:pt x="428818" y="112350"/>
                  </a:cubicBezTo>
                  <a:cubicBezTo>
                    <a:pt x="452899" y="108898"/>
                    <a:pt x="475863" y="100801"/>
                    <a:pt x="496446" y="88925"/>
                  </a:cubicBezTo>
                  <a:cubicBezTo>
                    <a:pt x="485284" y="102617"/>
                    <a:pt x="477917" y="119286"/>
                    <a:pt x="475908" y="137487"/>
                  </a:cubicBezTo>
                  <a:cubicBezTo>
                    <a:pt x="450577" y="142339"/>
                    <a:pt x="431423" y="163875"/>
                    <a:pt x="431423" y="189652"/>
                  </a:cubicBezTo>
                  <a:cubicBezTo>
                    <a:pt x="431423" y="218986"/>
                    <a:pt x="456218" y="242858"/>
                    <a:pt x="486712" y="242858"/>
                  </a:cubicBezTo>
                  <a:cubicBezTo>
                    <a:pt x="500836" y="242858"/>
                    <a:pt x="513710" y="237693"/>
                    <a:pt x="523488" y="229270"/>
                  </a:cubicBezTo>
                  <a:cubicBezTo>
                    <a:pt x="538386" y="237887"/>
                    <a:pt x="555813" y="242858"/>
                    <a:pt x="574447" y="242858"/>
                  </a:cubicBezTo>
                  <a:cubicBezTo>
                    <a:pt x="593080" y="242858"/>
                    <a:pt x="610508" y="237887"/>
                    <a:pt x="625406" y="229270"/>
                  </a:cubicBezTo>
                  <a:cubicBezTo>
                    <a:pt x="635184" y="237693"/>
                    <a:pt x="648057" y="242858"/>
                    <a:pt x="662181" y="242858"/>
                  </a:cubicBezTo>
                  <a:cubicBezTo>
                    <a:pt x="684446" y="242858"/>
                    <a:pt x="703629" y="230103"/>
                    <a:pt x="712381" y="211812"/>
                  </a:cubicBezTo>
                  <a:cubicBezTo>
                    <a:pt x="713273" y="221784"/>
                    <a:pt x="715730" y="231681"/>
                    <a:pt x="719852" y="241191"/>
                  </a:cubicBezTo>
                  <a:lnTo>
                    <a:pt x="724912" y="238988"/>
                  </a:lnTo>
                  <a:cubicBezTo>
                    <a:pt x="713765" y="213300"/>
                    <a:pt x="715238" y="184517"/>
                    <a:pt x="728930" y="160005"/>
                  </a:cubicBezTo>
                  <a:cubicBezTo>
                    <a:pt x="736476" y="146492"/>
                    <a:pt x="747087" y="135344"/>
                    <a:pt x="759782" y="127099"/>
                  </a:cubicBezTo>
                  <a:cubicBezTo>
                    <a:pt x="772478" y="135329"/>
                    <a:pt x="783089" y="146492"/>
                    <a:pt x="790634" y="160005"/>
                  </a:cubicBezTo>
                  <a:cubicBezTo>
                    <a:pt x="804327" y="184517"/>
                    <a:pt x="805785" y="213300"/>
                    <a:pt x="794653" y="238988"/>
                  </a:cubicBezTo>
                  <a:lnTo>
                    <a:pt x="799713" y="241191"/>
                  </a:lnTo>
                  <a:cubicBezTo>
                    <a:pt x="803835" y="231696"/>
                    <a:pt x="806291" y="221784"/>
                    <a:pt x="807184" y="211812"/>
                  </a:cubicBezTo>
                  <a:cubicBezTo>
                    <a:pt x="815935" y="230103"/>
                    <a:pt x="835119" y="242843"/>
                    <a:pt x="857384" y="242843"/>
                  </a:cubicBezTo>
                  <a:cubicBezTo>
                    <a:pt x="871508" y="242843"/>
                    <a:pt x="884381" y="237679"/>
                    <a:pt x="894159" y="229255"/>
                  </a:cubicBezTo>
                  <a:cubicBezTo>
                    <a:pt x="909057" y="237872"/>
                    <a:pt x="926485" y="242843"/>
                    <a:pt x="945118" y="242843"/>
                  </a:cubicBezTo>
                  <a:cubicBezTo>
                    <a:pt x="963736" y="242843"/>
                    <a:pt x="981179" y="237872"/>
                    <a:pt x="996077" y="229255"/>
                  </a:cubicBezTo>
                  <a:cubicBezTo>
                    <a:pt x="1005855" y="237679"/>
                    <a:pt x="1018729" y="242843"/>
                    <a:pt x="1032852" y="242843"/>
                  </a:cubicBezTo>
                  <a:cubicBezTo>
                    <a:pt x="1055117" y="242843"/>
                    <a:pt x="1074286" y="230088"/>
                    <a:pt x="1083052" y="211812"/>
                  </a:cubicBezTo>
                  <a:cubicBezTo>
                    <a:pt x="1083945" y="221784"/>
                    <a:pt x="1086401" y="231681"/>
                    <a:pt x="1090523" y="241191"/>
                  </a:cubicBezTo>
                  <a:lnTo>
                    <a:pt x="1095584" y="238988"/>
                  </a:lnTo>
                  <a:cubicBezTo>
                    <a:pt x="1084436" y="213300"/>
                    <a:pt x="1085910" y="184517"/>
                    <a:pt x="1099602" y="160005"/>
                  </a:cubicBezTo>
                  <a:cubicBezTo>
                    <a:pt x="1107148" y="146492"/>
                    <a:pt x="1117759" y="135344"/>
                    <a:pt x="1130454" y="127099"/>
                  </a:cubicBezTo>
                  <a:cubicBezTo>
                    <a:pt x="1143149" y="135329"/>
                    <a:pt x="1153760" y="146492"/>
                    <a:pt x="1161306" y="160005"/>
                  </a:cubicBezTo>
                  <a:cubicBezTo>
                    <a:pt x="1174998" y="184517"/>
                    <a:pt x="1176457" y="213300"/>
                    <a:pt x="1165324" y="238988"/>
                  </a:cubicBezTo>
                  <a:lnTo>
                    <a:pt x="1170384" y="241191"/>
                  </a:lnTo>
                  <a:cubicBezTo>
                    <a:pt x="1174507" y="231681"/>
                    <a:pt x="1176962" y="221784"/>
                    <a:pt x="1177855" y="211812"/>
                  </a:cubicBezTo>
                  <a:cubicBezTo>
                    <a:pt x="1186606" y="230103"/>
                    <a:pt x="1205791" y="242858"/>
                    <a:pt x="1228055" y="242858"/>
                  </a:cubicBezTo>
                  <a:cubicBezTo>
                    <a:pt x="1242179" y="242858"/>
                    <a:pt x="1255053" y="237693"/>
                    <a:pt x="1264831" y="229270"/>
                  </a:cubicBezTo>
                  <a:cubicBezTo>
                    <a:pt x="1279729" y="237887"/>
                    <a:pt x="1297156" y="242858"/>
                    <a:pt x="1315790" y="242858"/>
                  </a:cubicBezTo>
                  <a:cubicBezTo>
                    <a:pt x="1334408" y="242858"/>
                    <a:pt x="1351851" y="237887"/>
                    <a:pt x="1366748" y="229270"/>
                  </a:cubicBezTo>
                  <a:cubicBezTo>
                    <a:pt x="1376527" y="237693"/>
                    <a:pt x="1389400" y="242858"/>
                    <a:pt x="1403523" y="242858"/>
                  </a:cubicBezTo>
                  <a:cubicBezTo>
                    <a:pt x="1425788" y="242858"/>
                    <a:pt x="1444972" y="230103"/>
                    <a:pt x="1453723" y="211812"/>
                  </a:cubicBezTo>
                  <a:cubicBezTo>
                    <a:pt x="1454616" y="221784"/>
                    <a:pt x="1457072" y="231681"/>
                    <a:pt x="1461194" y="241191"/>
                  </a:cubicBezTo>
                  <a:lnTo>
                    <a:pt x="1466255" y="238988"/>
                  </a:lnTo>
                  <a:cubicBezTo>
                    <a:pt x="1455107" y="213300"/>
                    <a:pt x="1456581" y="184517"/>
                    <a:pt x="1470273" y="160005"/>
                  </a:cubicBezTo>
                  <a:cubicBezTo>
                    <a:pt x="1477819" y="146492"/>
                    <a:pt x="1488430" y="135344"/>
                    <a:pt x="1501125" y="127099"/>
                  </a:cubicBezTo>
                  <a:cubicBezTo>
                    <a:pt x="1513820" y="135329"/>
                    <a:pt x="1524432" y="146492"/>
                    <a:pt x="1531977" y="159990"/>
                  </a:cubicBezTo>
                  <a:cubicBezTo>
                    <a:pt x="1545670" y="184502"/>
                    <a:pt x="1547143" y="213286"/>
                    <a:pt x="1535996" y="238973"/>
                  </a:cubicBezTo>
                  <a:lnTo>
                    <a:pt x="1541056" y="241176"/>
                  </a:lnTo>
                  <a:cubicBezTo>
                    <a:pt x="1545178" y="231666"/>
                    <a:pt x="1547634" y="221769"/>
                    <a:pt x="1548527" y="211797"/>
                  </a:cubicBezTo>
                  <a:cubicBezTo>
                    <a:pt x="1557278" y="230088"/>
                    <a:pt x="1576462" y="242828"/>
                    <a:pt x="1598727" y="242828"/>
                  </a:cubicBezTo>
                  <a:cubicBezTo>
                    <a:pt x="1612851" y="242828"/>
                    <a:pt x="1625724" y="237664"/>
                    <a:pt x="1635502" y="229240"/>
                  </a:cubicBezTo>
                  <a:cubicBezTo>
                    <a:pt x="1650400" y="237857"/>
                    <a:pt x="1667842" y="242828"/>
                    <a:pt x="1686461" y="242828"/>
                  </a:cubicBezTo>
                  <a:cubicBezTo>
                    <a:pt x="1705079" y="242828"/>
                    <a:pt x="1722522" y="237857"/>
                    <a:pt x="1737419" y="229240"/>
                  </a:cubicBezTo>
                  <a:cubicBezTo>
                    <a:pt x="1747198" y="237664"/>
                    <a:pt x="1760071" y="242828"/>
                    <a:pt x="1774210" y="242828"/>
                  </a:cubicBezTo>
                  <a:cubicBezTo>
                    <a:pt x="1796475" y="242828"/>
                    <a:pt x="1815644" y="230073"/>
                    <a:pt x="1824410" y="211797"/>
                  </a:cubicBezTo>
                  <a:cubicBezTo>
                    <a:pt x="1825303" y="221769"/>
                    <a:pt x="1827758" y="231666"/>
                    <a:pt x="1831881" y="241176"/>
                  </a:cubicBezTo>
                  <a:lnTo>
                    <a:pt x="1836941" y="238973"/>
                  </a:lnTo>
                  <a:cubicBezTo>
                    <a:pt x="1825793" y="213286"/>
                    <a:pt x="1827267" y="184502"/>
                    <a:pt x="1840960" y="159990"/>
                  </a:cubicBezTo>
                  <a:cubicBezTo>
                    <a:pt x="1848505" y="146477"/>
                    <a:pt x="1859116" y="135329"/>
                    <a:pt x="1871812" y="127084"/>
                  </a:cubicBezTo>
                  <a:cubicBezTo>
                    <a:pt x="1884506" y="135315"/>
                    <a:pt x="1895118" y="146477"/>
                    <a:pt x="1902664" y="159990"/>
                  </a:cubicBezTo>
                  <a:cubicBezTo>
                    <a:pt x="1916355" y="184502"/>
                    <a:pt x="1917829" y="213286"/>
                    <a:pt x="1906682" y="238973"/>
                  </a:cubicBezTo>
                  <a:lnTo>
                    <a:pt x="1911742" y="241176"/>
                  </a:lnTo>
                  <a:cubicBezTo>
                    <a:pt x="1915864" y="231666"/>
                    <a:pt x="1918320" y="221769"/>
                    <a:pt x="1919213" y="211797"/>
                  </a:cubicBezTo>
                  <a:cubicBezTo>
                    <a:pt x="1927965" y="230088"/>
                    <a:pt x="1947148" y="242843"/>
                    <a:pt x="1969413" y="242843"/>
                  </a:cubicBezTo>
                  <a:cubicBezTo>
                    <a:pt x="1983537" y="242843"/>
                    <a:pt x="1996410" y="237679"/>
                    <a:pt x="2006188" y="229255"/>
                  </a:cubicBezTo>
                  <a:cubicBezTo>
                    <a:pt x="2021086" y="237872"/>
                    <a:pt x="2038529" y="242843"/>
                    <a:pt x="2057147" y="242843"/>
                  </a:cubicBezTo>
                  <a:cubicBezTo>
                    <a:pt x="2075765" y="242843"/>
                    <a:pt x="2093208" y="237872"/>
                    <a:pt x="2108106" y="229255"/>
                  </a:cubicBezTo>
                  <a:cubicBezTo>
                    <a:pt x="2117884" y="237679"/>
                    <a:pt x="2130757" y="242843"/>
                    <a:pt x="2144882" y="242843"/>
                  </a:cubicBezTo>
                  <a:cubicBezTo>
                    <a:pt x="2167146" y="242843"/>
                    <a:pt x="2186330" y="230088"/>
                    <a:pt x="2195081" y="211797"/>
                  </a:cubicBezTo>
                  <a:cubicBezTo>
                    <a:pt x="2195974" y="221769"/>
                    <a:pt x="2198430" y="231681"/>
                    <a:pt x="2202552" y="241176"/>
                  </a:cubicBezTo>
                  <a:lnTo>
                    <a:pt x="2207612" y="238973"/>
                  </a:lnTo>
                  <a:cubicBezTo>
                    <a:pt x="2196465" y="213286"/>
                    <a:pt x="2197939" y="184502"/>
                    <a:pt x="2211630" y="159990"/>
                  </a:cubicBezTo>
                  <a:cubicBezTo>
                    <a:pt x="2219176" y="146477"/>
                    <a:pt x="2229788" y="135329"/>
                    <a:pt x="2242482" y="127084"/>
                  </a:cubicBezTo>
                  <a:cubicBezTo>
                    <a:pt x="2255178" y="135315"/>
                    <a:pt x="2265789" y="146477"/>
                    <a:pt x="2273334" y="159990"/>
                  </a:cubicBezTo>
                  <a:cubicBezTo>
                    <a:pt x="2287027" y="184502"/>
                    <a:pt x="2288501" y="213286"/>
                    <a:pt x="2277353" y="238973"/>
                  </a:cubicBezTo>
                  <a:lnTo>
                    <a:pt x="2282413" y="241176"/>
                  </a:lnTo>
                  <a:cubicBezTo>
                    <a:pt x="2286536" y="231681"/>
                    <a:pt x="2288991" y="221769"/>
                    <a:pt x="2289884" y="211797"/>
                  </a:cubicBezTo>
                  <a:cubicBezTo>
                    <a:pt x="2298635" y="230088"/>
                    <a:pt x="2317819" y="242828"/>
                    <a:pt x="2340084" y="242828"/>
                  </a:cubicBezTo>
                  <a:cubicBezTo>
                    <a:pt x="2354208" y="242828"/>
                    <a:pt x="2367082" y="237664"/>
                    <a:pt x="2376859" y="229240"/>
                  </a:cubicBezTo>
                  <a:cubicBezTo>
                    <a:pt x="2391757" y="237857"/>
                    <a:pt x="2409200" y="242828"/>
                    <a:pt x="2427819" y="242828"/>
                  </a:cubicBezTo>
                  <a:cubicBezTo>
                    <a:pt x="2446437" y="242828"/>
                    <a:pt x="2463880" y="237857"/>
                    <a:pt x="2478777" y="229240"/>
                  </a:cubicBezTo>
                  <a:cubicBezTo>
                    <a:pt x="2488555" y="237664"/>
                    <a:pt x="2501429" y="242828"/>
                    <a:pt x="2515552" y="242828"/>
                  </a:cubicBezTo>
                  <a:cubicBezTo>
                    <a:pt x="2538457" y="242828"/>
                    <a:pt x="2558162" y="229344"/>
                    <a:pt x="2566526" y="210205"/>
                  </a:cubicBezTo>
                  <a:cubicBezTo>
                    <a:pt x="2567285" y="220712"/>
                    <a:pt x="2569800" y="231160"/>
                    <a:pt x="2574146" y="241176"/>
                  </a:cubicBezTo>
                  <a:lnTo>
                    <a:pt x="2579206" y="238973"/>
                  </a:lnTo>
                  <a:cubicBezTo>
                    <a:pt x="2568059" y="213286"/>
                    <a:pt x="2569532" y="184502"/>
                    <a:pt x="2583225" y="159990"/>
                  </a:cubicBezTo>
                  <a:cubicBezTo>
                    <a:pt x="2590681" y="146640"/>
                    <a:pt x="2601114" y="135597"/>
                    <a:pt x="2613615" y="127382"/>
                  </a:cubicBezTo>
                  <a:cubicBezTo>
                    <a:pt x="2626117" y="135582"/>
                    <a:pt x="2636550" y="146640"/>
                    <a:pt x="2644006" y="159990"/>
                  </a:cubicBezTo>
                  <a:cubicBezTo>
                    <a:pt x="2657698" y="184502"/>
                    <a:pt x="2659171" y="213286"/>
                    <a:pt x="2648025" y="238973"/>
                  </a:cubicBezTo>
                  <a:lnTo>
                    <a:pt x="2653085" y="241176"/>
                  </a:lnTo>
                  <a:cubicBezTo>
                    <a:pt x="2657430" y="231160"/>
                    <a:pt x="2659945" y="220712"/>
                    <a:pt x="2660705" y="210205"/>
                  </a:cubicBezTo>
                  <a:cubicBezTo>
                    <a:pt x="2669084" y="229359"/>
                    <a:pt x="2688774" y="242828"/>
                    <a:pt x="2711678" y="242828"/>
                  </a:cubicBezTo>
                  <a:cubicBezTo>
                    <a:pt x="2725802" y="242828"/>
                    <a:pt x="2738676" y="237664"/>
                    <a:pt x="2748454" y="229240"/>
                  </a:cubicBezTo>
                  <a:cubicBezTo>
                    <a:pt x="2763351" y="237857"/>
                    <a:pt x="2780794" y="242828"/>
                    <a:pt x="2799413" y="242828"/>
                  </a:cubicBezTo>
                  <a:cubicBezTo>
                    <a:pt x="2818031" y="242828"/>
                    <a:pt x="2835474" y="237857"/>
                    <a:pt x="2850371" y="229240"/>
                  </a:cubicBezTo>
                  <a:cubicBezTo>
                    <a:pt x="2860149" y="237664"/>
                    <a:pt x="2873023" y="242828"/>
                    <a:pt x="2887147" y="242828"/>
                  </a:cubicBezTo>
                  <a:cubicBezTo>
                    <a:pt x="2909411" y="242828"/>
                    <a:pt x="2928595" y="230073"/>
                    <a:pt x="2937346" y="211782"/>
                  </a:cubicBezTo>
                  <a:cubicBezTo>
                    <a:pt x="2938239" y="221754"/>
                    <a:pt x="2940695" y="231651"/>
                    <a:pt x="2944817" y="241161"/>
                  </a:cubicBezTo>
                  <a:lnTo>
                    <a:pt x="2949877" y="238958"/>
                  </a:lnTo>
                  <a:cubicBezTo>
                    <a:pt x="2938731" y="213271"/>
                    <a:pt x="2940204" y="184487"/>
                    <a:pt x="2953896" y="159975"/>
                  </a:cubicBezTo>
                  <a:cubicBezTo>
                    <a:pt x="2961441" y="146462"/>
                    <a:pt x="2972053" y="135315"/>
                    <a:pt x="2984748" y="127069"/>
                  </a:cubicBezTo>
                  <a:cubicBezTo>
                    <a:pt x="2997443" y="135300"/>
                    <a:pt x="3008055" y="146462"/>
                    <a:pt x="3015600" y="159975"/>
                  </a:cubicBezTo>
                  <a:cubicBezTo>
                    <a:pt x="3029293" y="184487"/>
                    <a:pt x="3030751" y="213271"/>
                    <a:pt x="3019619" y="238958"/>
                  </a:cubicBezTo>
                  <a:lnTo>
                    <a:pt x="3024679" y="241161"/>
                  </a:lnTo>
                  <a:cubicBezTo>
                    <a:pt x="3028801" y="231651"/>
                    <a:pt x="3031257" y="221754"/>
                    <a:pt x="3032150" y="211782"/>
                  </a:cubicBezTo>
                  <a:cubicBezTo>
                    <a:pt x="3040901" y="230073"/>
                    <a:pt x="3060085" y="242828"/>
                    <a:pt x="3082350" y="242828"/>
                  </a:cubicBezTo>
                  <a:cubicBezTo>
                    <a:pt x="3096473" y="242828"/>
                    <a:pt x="3109347" y="237664"/>
                    <a:pt x="3119140" y="229240"/>
                  </a:cubicBezTo>
                  <a:cubicBezTo>
                    <a:pt x="3134038" y="237857"/>
                    <a:pt x="3151480" y="242828"/>
                    <a:pt x="3170099" y="242828"/>
                  </a:cubicBezTo>
                  <a:cubicBezTo>
                    <a:pt x="3188717" y="242828"/>
                    <a:pt x="3206160" y="237857"/>
                    <a:pt x="3221057" y="229240"/>
                  </a:cubicBezTo>
                  <a:cubicBezTo>
                    <a:pt x="3230836" y="237664"/>
                    <a:pt x="3243709" y="242828"/>
                    <a:pt x="3257833" y="242828"/>
                  </a:cubicBezTo>
                  <a:cubicBezTo>
                    <a:pt x="3280098" y="242828"/>
                    <a:pt x="3299281" y="230073"/>
                    <a:pt x="3308033" y="211782"/>
                  </a:cubicBezTo>
                  <a:cubicBezTo>
                    <a:pt x="3308925" y="221754"/>
                    <a:pt x="3311382" y="231651"/>
                    <a:pt x="3315503" y="241161"/>
                  </a:cubicBezTo>
                  <a:lnTo>
                    <a:pt x="3320564" y="238958"/>
                  </a:lnTo>
                  <a:cubicBezTo>
                    <a:pt x="3309417" y="213271"/>
                    <a:pt x="3310890" y="184487"/>
                    <a:pt x="3324582" y="159975"/>
                  </a:cubicBezTo>
                  <a:cubicBezTo>
                    <a:pt x="3332128" y="146462"/>
                    <a:pt x="3342739" y="135315"/>
                    <a:pt x="3355434" y="127069"/>
                  </a:cubicBezTo>
                  <a:cubicBezTo>
                    <a:pt x="3368130" y="135300"/>
                    <a:pt x="3378741" y="146462"/>
                    <a:pt x="3386286" y="159975"/>
                  </a:cubicBezTo>
                  <a:cubicBezTo>
                    <a:pt x="3399979" y="184487"/>
                    <a:pt x="3401437" y="213271"/>
                    <a:pt x="3390305" y="238958"/>
                  </a:cubicBezTo>
                  <a:lnTo>
                    <a:pt x="3395365" y="241161"/>
                  </a:lnTo>
                  <a:cubicBezTo>
                    <a:pt x="3399487" y="231651"/>
                    <a:pt x="3401943" y="221754"/>
                    <a:pt x="3402836" y="211782"/>
                  </a:cubicBezTo>
                  <a:cubicBezTo>
                    <a:pt x="3411587" y="230073"/>
                    <a:pt x="3430771" y="242828"/>
                    <a:pt x="3453036" y="242828"/>
                  </a:cubicBezTo>
                  <a:cubicBezTo>
                    <a:pt x="3467160" y="242828"/>
                    <a:pt x="3480033" y="237664"/>
                    <a:pt x="3489811" y="229240"/>
                  </a:cubicBezTo>
                  <a:cubicBezTo>
                    <a:pt x="3504709" y="237857"/>
                    <a:pt x="3522137" y="242828"/>
                    <a:pt x="3540770" y="242828"/>
                  </a:cubicBezTo>
                  <a:cubicBezTo>
                    <a:pt x="3559404" y="242828"/>
                    <a:pt x="3576831" y="237857"/>
                    <a:pt x="3591729" y="229240"/>
                  </a:cubicBezTo>
                  <a:cubicBezTo>
                    <a:pt x="3601507" y="237664"/>
                    <a:pt x="3614381" y="242828"/>
                    <a:pt x="3628504" y="242828"/>
                  </a:cubicBezTo>
                  <a:cubicBezTo>
                    <a:pt x="3650769" y="242828"/>
                    <a:pt x="3669953" y="230073"/>
                    <a:pt x="3678704" y="211782"/>
                  </a:cubicBezTo>
                  <a:cubicBezTo>
                    <a:pt x="3679597" y="221754"/>
                    <a:pt x="3682052" y="231651"/>
                    <a:pt x="3686175" y="241161"/>
                  </a:cubicBezTo>
                  <a:lnTo>
                    <a:pt x="3691236" y="238958"/>
                  </a:lnTo>
                  <a:cubicBezTo>
                    <a:pt x="3680088" y="213271"/>
                    <a:pt x="3681562" y="184487"/>
                    <a:pt x="3695253" y="159975"/>
                  </a:cubicBezTo>
                  <a:cubicBezTo>
                    <a:pt x="3702800" y="146462"/>
                    <a:pt x="3713411" y="135315"/>
                    <a:pt x="3726106" y="127069"/>
                  </a:cubicBezTo>
                  <a:cubicBezTo>
                    <a:pt x="3738801" y="135300"/>
                    <a:pt x="3749412" y="146462"/>
                    <a:pt x="3756958" y="159975"/>
                  </a:cubicBezTo>
                  <a:cubicBezTo>
                    <a:pt x="3770650" y="184487"/>
                    <a:pt x="3772123" y="213271"/>
                    <a:pt x="3760976" y="238958"/>
                  </a:cubicBezTo>
                  <a:lnTo>
                    <a:pt x="3766036" y="241161"/>
                  </a:lnTo>
                  <a:cubicBezTo>
                    <a:pt x="3770159" y="231651"/>
                    <a:pt x="3772614" y="221754"/>
                    <a:pt x="3773507" y="211782"/>
                  </a:cubicBezTo>
                  <a:cubicBezTo>
                    <a:pt x="3782258" y="230073"/>
                    <a:pt x="3801443" y="242828"/>
                    <a:pt x="3823707" y="242828"/>
                  </a:cubicBezTo>
                  <a:cubicBezTo>
                    <a:pt x="3837831" y="242828"/>
                    <a:pt x="3850705" y="237664"/>
                    <a:pt x="3860483" y="229240"/>
                  </a:cubicBezTo>
                  <a:cubicBezTo>
                    <a:pt x="3875381" y="237857"/>
                    <a:pt x="3892808" y="242828"/>
                    <a:pt x="3911442" y="242828"/>
                  </a:cubicBezTo>
                  <a:cubicBezTo>
                    <a:pt x="3930060" y="242828"/>
                    <a:pt x="3947503" y="237857"/>
                    <a:pt x="3962400" y="229240"/>
                  </a:cubicBezTo>
                  <a:cubicBezTo>
                    <a:pt x="3972178" y="237664"/>
                    <a:pt x="3985052" y="242828"/>
                    <a:pt x="3999175" y="242828"/>
                  </a:cubicBezTo>
                  <a:cubicBezTo>
                    <a:pt x="4021440" y="242828"/>
                    <a:pt x="4040624" y="230073"/>
                    <a:pt x="4049375" y="211782"/>
                  </a:cubicBezTo>
                  <a:cubicBezTo>
                    <a:pt x="4050268" y="221754"/>
                    <a:pt x="4052724" y="231651"/>
                    <a:pt x="4056846" y="241161"/>
                  </a:cubicBezTo>
                  <a:lnTo>
                    <a:pt x="4061906" y="238958"/>
                  </a:lnTo>
                  <a:cubicBezTo>
                    <a:pt x="4050759" y="213271"/>
                    <a:pt x="4052232" y="184487"/>
                    <a:pt x="4065925" y="159975"/>
                  </a:cubicBezTo>
                  <a:cubicBezTo>
                    <a:pt x="4073470" y="146462"/>
                    <a:pt x="4084082" y="135315"/>
                    <a:pt x="4096777" y="127069"/>
                  </a:cubicBezTo>
                  <a:cubicBezTo>
                    <a:pt x="4109472" y="135300"/>
                    <a:pt x="4120084" y="146462"/>
                    <a:pt x="4127629" y="159960"/>
                  </a:cubicBezTo>
                  <a:cubicBezTo>
                    <a:pt x="4141321" y="184472"/>
                    <a:pt x="4142794" y="213256"/>
                    <a:pt x="4131648" y="238944"/>
                  </a:cubicBezTo>
                  <a:lnTo>
                    <a:pt x="4136708" y="241146"/>
                  </a:lnTo>
                  <a:cubicBezTo>
                    <a:pt x="4140830" y="231636"/>
                    <a:pt x="4143286" y="221739"/>
                    <a:pt x="4144179" y="211768"/>
                  </a:cubicBezTo>
                  <a:cubicBezTo>
                    <a:pt x="4152930" y="230059"/>
                    <a:pt x="4172114" y="242798"/>
                    <a:pt x="4194379" y="242798"/>
                  </a:cubicBezTo>
                  <a:cubicBezTo>
                    <a:pt x="4208502" y="242798"/>
                    <a:pt x="4221376" y="237634"/>
                    <a:pt x="4231154" y="229210"/>
                  </a:cubicBezTo>
                  <a:cubicBezTo>
                    <a:pt x="4246051" y="237827"/>
                    <a:pt x="4263494" y="242798"/>
                    <a:pt x="4282113" y="242798"/>
                  </a:cubicBezTo>
                  <a:cubicBezTo>
                    <a:pt x="4300731" y="242798"/>
                    <a:pt x="4318174" y="237827"/>
                    <a:pt x="4333072" y="229210"/>
                  </a:cubicBezTo>
                  <a:cubicBezTo>
                    <a:pt x="4342865" y="237634"/>
                    <a:pt x="4355723" y="242798"/>
                    <a:pt x="4369862" y="242798"/>
                  </a:cubicBezTo>
                  <a:cubicBezTo>
                    <a:pt x="4392127" y="242798"/>
                    <a:pt x="4411296" y="230044"/>
                    <a:pt x="4420062" y="211753"/>
                  </a:cubicBezTo>
                  <a:cubicBezTo>
                    <a:pt x="4420954" y="221724"/>
                    <a:pt x="4423410" y="231621"/>
                    <a:pt x="4427533" y="241131"/>
                  </a:cubicBezTo>
                  <a:lnTo>
                    <a:pt x="4432593" y="238929"/>
                  </a:lnTo>
                  <a:cubicBezTo>
                    <a:pt x="4421445" y="213241"/>
                    <a:pt x="4422919" y="184458"/>
                    <a:pt x="4436611" y="159946"/>
                  </a:cubicBezTo>
                  <a:cubicBezTo>
                    <a:pt x="4444157" y="146432"/>
                    <a:pt x="4454768" y="135285"/>
                    <a:pt x="4467463" y="127040"/>
                  </a:cubicBezTo>
                  <a:cubicBezTo>
                    <a:pt x="4480158" y="135270"/>
                    <a:pt x="4490770" y="146432"/>
                    <a:pt x="4498315" y="159931"/>
                  </a:cubicBezTo>
                  <a:cubicBezTo>
                    <a:pt x="4512008" y="184443"/>
                    <a:pt x="4513481" y="213226"/>
                    <a:pt x="4502334" y="238914"/>
                  </a:cubicBezTo>
                  <a:lnTo>
                    <a:pt x="4507394" y="241116"/>
                  </a:lnTo>
                  <a:cubicBezTo>
                    <a:pt x="4511516" y="231606"/>
                    <a:pt x="4513972" y="221709"/>
                    <a:pt x="4514865" y="211738"/>
                  </a:cubicBezTo>
                  <a:cubicBezTo>
                    <a:pt x="4523616" y="230029"/>
                    <a:pt x="4542800" y="242783"/>
                    <a:pt x="4565065" y="242783"/>
                  </a:cubicBezTo>
                  <a:cubicBezTo>
                    <a:pt x="4579189" y="242783"/>
                    <a:pt x="4592062" y="237619"/>
                    <a:pt x="4601840" y="229195"/>
                  </a:cubicBezTo>
                  <a:cubicBezTo>
                    <a:pt x="4616738" y="237812"/>
                    <a:pt x="4634180" y="242783"/>
                    <a:pt x="4652799" y="242783"/>
                  </a:cubicBezTo>
                  <a:cubicBezTo>
                    <a:pt x="4671417" y="242783"/>
                    <a:pt x="4688860" y="237812"/>
                    <a:pt x="4703757" y="229195"/>
                  </a:cubicBezTo>
                  <a:cubicBezTo>
                    <a:pt x="4713536" y="237619"/>
                    <a:pt x="4726409" y="242783"/>
                    <a:pt x="4740533" y="242783"/>
                  </a:cubicBezTo>
                  <a:cubicBezTo>
                    <a:pt x="4771014" y="242783"/>
                    <a:pt x="4795823" y="218911"/>
                    <a:pt x="4795823" y="189577"/>
                  </a:cubicBezTo>
                  <a:cubicBezTo>
                    <a:pt x="4795823" y="163800"/>
                    <a:pt x="4776669" y="142265"/>
                    <a:pt x="4751338" y="137413"/>
                  </a:cubicBezTo>
                  <a:cubicBezTo>
                    <a:pt x="4749329" y="119211"/>
                    <a:pt x="4741962" y="102528"/>
                    <a:pt x="4730800" y="88836"/>
                  </a:cubicBezTo>
                  <a:cubicBezTo>
                    <a:pt x="4751382" y="100712"/>
                    <a:pt x="4774347" y="108808"/>
                    <a:pt x="4798428" y="112261"/>
                  </a:cubicBezTo>
                  <a:cubicBezTo>
                    <a:pt x="4811614" y="114151"/>
                    <a:pt x="4823936" y="118512"/>
                    <a:pt x="4834831" y="124956"/>
                  </a:cubicBezTo>
                  <a:cubicBezTo>
                    <a:pt x="4825008" y="132561"/>
                    <a:pt x="4816584" y="142190"/>
                    <a:pt x="4810140" y="153501"/>
                  </a:cubicBezTo>
                  <a:cubicBezTo>
                    <a:pt x="4794841" y="180335"/>
                    <a:pt x="4792668" y="212229"/>
                    <a:pt x="4804157" y="241027"/>
                  </a:cubicBezTo>
                  <a:lnTo>
                    <a:pt x="4809277" y="238988"/>
                  </a:lnTo>
                  <a:cubicBezTo>
                    <a:pt x="4798412" y="211753"/>
                    <a:pt x="4800466" y="181600"/>
                    <a:pt x="4814932" y="156240"/>
                  </a:cubicBezTo>
                  <a:cubicBezTo>
                    <a:pt x="4821361" y="144973"/>
                    <a:pt x="4829875" y="135478"/>
                    <a:pt x="4839831" y="128126"/>
                  </a:cubicBezTo>
                  <a:cubicBezTo>
                    <a:pt x="4851782" y="136237"/>
                    <a:pt x="4861783" y="147027"/>
                    <a:pt x="4868986" y="159931"/>
                  </a:cubicBezTo>
                  <a:cubicBezTo>
                    <a:pt x="4882679" y="184443"/>
                    <a:pt x="4884152" y="213226"/>
                    <a:pt x="4873005" y="238914"/>
                  </a:cubicBezTo>
                  <a:lnTo>
                    <a:pt x="4878065" y="241116"/>
                  </a:lnTo>
                  <a:cubicBezTo>
                    <a:pt x="4881935" y="232187"/>
                    <a:pt x="4884346" y="222900"/>
                    <a:pt x="4885373" y="213539"/>
                  </a:cubicBezTo>
                  <a:cubicBezTo>
                    <a:pt x="4893811" y="230862"/>
                    <a:pt x="4911030" y="242783"/>
                    <a:pt x="4930914" y="242783"/>
                  </a:cubicBezTo>
                  <a:cubicBezTo>
                    <a:pt x="4943922" y="242783"/>
                    <a:pt x="4955768" y="237649"/>
                    <a:pt x="4964803" y="229285"/>
                  </a:cubicBezTo>
                  <a:cubicBezTo>
                    <a:pt x="4972899" y="234345"/>
                    <a:pt x="4981799" y="238110"/>
                    <a:pt x="4991249" y="240372"/>
                  </a:cubicBezTo>
                  <a:cubicBezTo>
                    <a:pt x="4991264" y="240402"/>
                    <a:pt x="4991294" y="240447"/>
                    <a:pt x="4991308" y="240476"/>
                  </a:cubicBezTo>
                  <a:cubicBezTo>
                    <a:pt x="4982915" y="249897"/>
                    <a:pt x="4977765" y="262265"/>
                    <a:pt x="4977765" y="275838"/>
                  </a:cubicBezTo>
                  <a:cubicBezTo>
                    <a:pt x="4977765" y="296213"/>
                    <a:pt x="4989270" y="313923"/>
                    <a:pt x="5006117" y="322868"/>
                  </a:cubicBezTo>
                  <a:cubicBezTo>
                    <a:pt x="4998839" y="324118"/>
                    <a:pt x="4991636" y="326231"/>
                    <a:pt x="4984641" y="329193"/>
                  </a:cubicBezTo>
                  <a:lnTo>
                    <a:pt x="4986799" y="334268"/>
                  </a:lnTo>
                  <a:cubicBezTo>
                    <a:pt x="4996577" y="330116"/>
                    <a:pt x="5006787" y="327749"/>
                    <a:pt x="5017041" y="327139"/>
                  </a:cubicBezTo>
                  <a:cubicBezTo>
                    <a:pt x="5021491" y="328345"/>
                    <a:pt x="5026149" y="329059"/>
                    <a:pt x="5030972" y="329059"/>
                  </a:cubicBezTo>
                  <a:cubicBezTo>
                    <a:pt x="5033501" y="329059"/>
                    <a:pt x="5035986" y="328821"/>
                    <a:pt x="5038427" y="328479"/>
                  </a:cubicBezTo>
                  <a:cubicBezTo>
                    <a:pt x="5048220" y="330265"/>
                    <a:pt x="5057790" y="333673"/>
                    <a:pt x="5066764" y="338733"/>
                  </a:cubicBezTo>
                  <a:cubicBezTo>
                    <a:pt x="5078611" y="345385"/>
                    <a:pt x="5088597" y="354390"/>
                    <a:pt x="5096351" y="365031"/>
                  </a:cubicBezTo>
                  <a:cubicBezTo>
                    <a:pt x="5088255" y="378678"/>
                    <a:pt x="5076677" y="390123"/>
                    <a:pt x="5062359" y="398205"/>
                  </a:cubicBezTo>
                  <a:cubicBezTo>
                    <a:pt x="5037430" y="412269"/>
                    <a:pt x="5007993" y="414025"/>
                    <a:pt x="4981576" y="403012"/>
                  </a:cubicBezTo>
                  <a:lnTo>
                    <a:pt x="4979447" y="408102"/>
                  </a:lnTo>
                  <a:cubicBezTo>
                    <a:pt x="4990014" y="412507"/>
                    <a:pt x="5001057" y="414977"/>
                    <a:pt x="5012115" y="415558"/>
                  </a:cubicBezTo>
                  <a:cubicBezTo>
                    <a:pt x="4994836" y="424517"/>
                    <a:pt x="4982945" y="442749"/>
                    <a:pt x="4982945" y="463808"/>
                  </a:cubicBezTo>
                  <a:cubicBezTo>
                    <a:pt x="4982945" y="477634"/>
                    <a:pt x="4988109" y="490225"/>
                    <a:pt x="4996517" y="499810"/>
                  </a:cubicBezTo>
                  <a:cubicBezTo>
                    <a:pt x="4987915" y="514380"/>
                    <a:pt x="4982945" y="531436"/>
                    <a:pt x="4982945" y="549637"/>
                  </a:cubicBezTo>
                  <a:cubicBezTo>
                    <a:pt x="4982945" y="567854"/>
                    <a:pt x="4987901" y="584895"/>
                    <a:pt x="4996517" y="599465"/>
                  </a:cubicBezTo>
                  <a:cubicBezTo>
                    <a:pt x="4988109" y="609049"/>
                    <a:pt x="4982945" y="621640"/>
                    <a:pt x="4982945" y="635466"/>
                  </a:cubicBezTo>
                  <a:cubicBezTo>
                    <a:pt x="4982945" y="657180"/>
                    <a:pt x="4995595" y="675903"/>
                    <a:pt x="5013767" y="684520"/>
                  </a:cubicBezTo>
                  <a:cubicBezTo>
                    <a:pt x="5003884" y="685413"/>
                    <a:pt x="4994062" y="687809"/>
                    <a:pt x="4984626" y="691813"/>
                  </a:cubicBezTo>
                  <a:lnTo>
                    <a:pt x="4986785" y="696888"/>
                  </a:lnTo>
                  <a:cubicBezTo>
                    <a:pt x="5012874" y="685815"/>
                    <a:pt x="5042014" y="687437"/>
                    <a:pt x="5066764" y="701338"/>
                  </a:cubicBezTo>
                  <a:cubicBezTo>
                    <a:pt x="5079817" y="708675"/>
                    <a:pt x="5090622" y="718825"/>
                    <a:pt x="5098659" y="730925"/>
                  </a:cubicBezTo>
                  <a:cubicBezTo>
                    <a:pt x="5090622" y="743024"/>
                    <a:pt x="5079802" y="753189"/>
                    <a:pt x="5066764" y="760527"/>
                  </a:cubicBezTo>
                  <a:cubicBezTo>
                    <a:pt x="5042029" y="774427"/>
                    <a:pt x="5012874" y="776049"/>
                    <a:pt x="4986785" y="764977"/>
                  </a:cubicBezTo>
                  <a:lnTo>
                    <a:pt x="4984626" y="770052"/>
                  </a:lnTo>
                  <a:cubicBezTo>
                    <a:pt x="4994062" y="774055"/>
                    <a:pt x="5003870" y="776466"/>
                    <a:pt x="5013737" y="777359"/>
                  </a:cubicBezTo>
                  <a:cubicBezTo>
                    <a:pt x="4995580" y="785991"/>
                    <a:pt x="4982945" y="804699"/>
                    <a:pt x="4982945" y="826398"/>
                  </a:cubicBezTo>
                  <a:cubicBezTo>
                    <a:pt x="4982945" y="840224"/>
                    <a:pt x="4988109" y="852815"/>
                    <a:pt x="4996517" y="862400"/>
                  </a:cubicBezTo>
                  <a:cubicBezTo>
                    <a:pt x="4987915" y="876970"/>
                    <a:pt x="4982945" y="894025"/>
                    <a:pt x="4982945" y="912227"/>
                  </a:cubicBezTo>
                  <a:cubicBezTo>
                    <a:pt x="4982945" y="930429"/>
                    <a:pt x="4987901" y="947485"/>
                    <a:pt x="4996517" y="962055"/>
                  </a:cubicBezTo>
                  <a:cubicBezTo>
                    <a:pt x="4988109" y="971639"/>
                    <a:pt x="4982945" y="984230"/>
                    <a:pt x="4982945" y="998056"/>
                  </a:cubicBezTo>
                  <a:cubicBezTo>
                    <a:pt x="4982945" y="1019770"/>
                    <a:pt x="4995595" y="1038493"/>
                    <a:pt x="5013767" y="1047110"/>
                  </a:cubicBezTo>
                  <a:cubicBezTo>
                    <a:pt x="5003884" y="1048003"/>
                    <a:pt x="4994062" y="1050399"/>
                    <a:pt x="4984626" y="1054403"/>
                  </a:cubicBezTo>
                  <a:lnTo>
                    <a:pt x="4986785" y="1059478"/>
                  </a:lnTo>
                  <a:cubicBezTo>
                    <a:pt x="5012874" y="1048405"/>
                    <a:pt x="5042014" y="1050027"/>
                    <a:pt x="5066764" y="1063928"/>
                  </a:cubicBezTo>
                  <a:cubicBezTo>
                    <a:pt x="5079817" y="1071265"/>
                    <a:pt x="5090622" y="1081430"/>
                    <a:pt x="5098659" y="1093530"/>
                  </a:cubicBezTo>
                  <a:cubicBezTo>
                    <a:pt x="5090622" y="1105629"/>
                    <a:pt x="5079802" y="1115794"/>
                    <a:pt x="5066764" y="1123132"/>
                  </a:cubicBezTo>
                  <a:cubicBezTo>
                    <a:pt x="5042029" y="1137032"/>
                    <a:pt x="5012874" y="1138654"/>
                    <a:pt x="4986785" y="1127581"/>
                  </a:cubicBezTo>
                  <a:lnTo>
                    <a:pt x="4984626" y="1132656"/>
                  </a:lnTo>
                  <a:cubicBezTo>
                    <a:pt x="4994062" y="1136660"/>
                    <a:pt x="5003870" y="1139086"/>
                    <a:pt x="5013737" y="1139964"/>
                  </a:cubicBezTo>
                  <a:cubicBezTo>
                    <a:pt x="4995580" y="1148596"/>
                    <a:pt x="4982945" y="1167304"/>
                    <a:pt x="4982945" y="1189003"/>
                  </a:cubicBezTo>
                  <a:cubicBezTo>
                    <a:pt x="4982945" y="1202829"/>
                    <a:pt x="4988109" y="1215420"/>
                    <a:pt x="4996517" y="1225004"/>
                  </a:cubicBezTo>
                  <a:cubicBezTo>
                    <a:pt x="4987915" y="1239575"/>
                    <a:pt x="4982945" y="1256630"/>
                    <a:pt x="4982945" y="1274832"/>
                  </a:cubicBezTo>
                  <a:cubicBezTo>
                    <a:pt x="4982945" y="1293049"/>
                    <a:pt x="4987901" y="1310089"/>
                    <a:pt x="4996517" y="1324660"/>
                  </a:cubicBezTo>
                  <a:cubicBezTo>
                    <a:pt x="4988109" y="1334244"/>
                    <a:pt x="4982945" y="1346835"/>
                    <a:pt x="4982945" y="1360661"/>
                  </a:cubicBezTo>
                  <a:cubicBezTo>
                    <a:pt x="4982945" y="1382375"/>
                    <a:pt x="4995595" y="1401098"/>
                    <a:pt x="5013767" y="1409715"/>
                  </a:cubicBezTo>
                  <a:cubicBezTo>
                    <a:pt x="5003884" y="1410608"/>
                    <a:pt x="4994062" y="1413004"/>
                    <a:pt x="4984626" y="1417008"/>
                  </a:cubicBezTo>
                  <a:lnTo>
                    <a:pt x="4986785" y="1422083"/>
                  </a:lnTo>
                  <a:cubicBezTo>
                    <a:pt x="5012874" y="1411010"/>
                    <a:pt x="5042014" y="1412632"/>
                    <a:pt x="5066764" y="1426532"/>
                  </a:cubicBezTo>
                  <a:cubicBezTo>
                    <a:pt x="5079817" y="1433870"/>
                    <a:pt x="5090622" y="1444035"/>
                    <a:pt x="5098659" y="1456134"/>
                  </a:cubicBezTo>
                  <a:cubicBezTo>
                    <a:pt x="5090622" y="1468234"/>
                    <a:pt x="5079817" y="1478399"/>
                    <a:pt x="5066764" y="1485721"/>
                  </a:cubicBezTo>
                  <a:cubicBezTo>
                    <a:pt x="5042029" y="1499622"/>
                    <a:pt x="5012874" y="1501244"/>
                    <a:pt x="4986785" y="1490171"/>
                  </a:cubicBezTo>
                  <a:lnTo>
                    <a:pt x="4984626" y="1495246"/>
                  </a:lnTo>
                  <a:cubicBezTo>
                    <a:pt x="4994062" y="1499250"/>
                    <a:pt x="5003870" y="1501661"/>
                    <a:pt x="5013737" y="1502554"/>
                  </a:cubicBezTo>
                  <a:cubicBezTo>
                    <a:pt x="4995580" y="1511186"/>
                    <a:pt x="4982945" y="1529894"/>
                    <a:pt x="4982945" y="1551593"/>
                  </a:cubicBezTo>
                  <a:cubicBezTo>
                    <a:pt x="4982945" y="1565419"/>
                    <a:pt x="4988109" y="1578010"/>
                    <a:pt x="4996517" y="1587594"/>
                  </a:cubicBezTo>
                  <a:cubicBezTo>
                    <a:pt x="4987915" y="1602165"/>
                    <a:pt x="4982945" y="1619220"/>
                    <a:pt x="4982945" y="1637422"/>
                  </a:cubicBezTo>
                  <a:cubicBezTo>
                    <a:pt x="4982945" y="1655639"/>
                    <a:pt x="4987901" y="1672679"/>
                    <a:pt x="4996517" y="1687250"/>
                  </a:cubicBezTo>
                  <a:cubicBezTo>
                    <a:pt x="4988109" y="1696834"/>
                    <a:pt x="4982945" y="1709425"/>
                    <a:pt x="4982945" y="1723251"/>
                  </a:cubicBezTo>
                  <a:cubicBezTo>
                    <a:pt x="4982945" y="1744965"/>
                    <a:pt x="4995595" y="1763688"/>
                    <a:pt x="5013767" y="1772305"/>
                  </a:cubicBezTo>
                  <a:cubicBezTo>
                    <a:pt x="5003884" y="1773198"/>
                    <a:pt x="4994062" y="1775594"/>
                    <a:pt x="4984626" y="1779598"/>
                  </a:cubicBezTo>
                  <a:lnTo>
                    <a:pt x="4986785" y="1784672"/>
                  </a:lnTo>
                  <a:cubicBezTo>
                    <a:pt x="5012874" y="1773600"/>
                    <a:pt x="5042014" y="1775222"/>
                    <a:pt x="5066764" y="1789122"/>
                  </a:cubicBezTo>
                  <a:cubicBezTo>
                    <a:pt x="5079802" y="1796460"/>
                    <a:pt x="5090622" y="1806610"/>
                    <a:pt x="5098659" y="1818709"/>
                  </a:cubicBezTo>
                  <a:cubicBezTo>
                    <a:pt x="5090622" y="1830809"/>
                    <a:pt x="5079817" y="1840974"/>
                    <a:pt x="5066764" y="1848296"/>
                  </a:cubicBezTo>
                  <a:cubicBezTo>
                    <a:pt x="5042014" y="1862197"/>
                    <a:pt x="5012874" y="1863819"/>
                    <a:pt x="4986785" y="1852746"/>
                  </a:cubicBezTo>
                  <a:lnTo>
                    <a:pt x="4984626" y="1857822"/>
                  </a:lnTo>
                  <a:cubicBezTo>
                    <a:pt x="4994062" y="1861825"/>
                    <a:pt x="5003870" y="1864236"/>
                    <a:pt x="5013737" y="1865129"/>
                  </a:cubicBezTo>
                  <a:cubicBezTo>
                    <a:pt x="4995580" y="1873761"/>
                    <a:pt x="4982945" y="1892469"/>
                    <a:pt x="4982945" y="1914168"/>
                  </a:cubicBezTo>
                  <a:cubicBezTo>
                    <a:pt x="4982945" y="1927994"/>
                    <a:pt x="4988109" y="1940585"/>
                    <a:pt x="4996517" y="1950169"/>
                  </a:cubicBezTo>
                  <a:cubicBezTo>
                    <a:pt x="4987915" y="1964740"/>
                    <a:pt x="4982945" y="1981795"/>
                    <a:pt x="4982945" y="1999997"/>
                  </a:cubicBezTo>
                  <a:cubicBezTo>
                    <a:pt x="4982945" y="2018214"/>
                    <a:pt x="4987901" y="2035254"/>
                    <a:pt x="4996517" y="2049825"/>
                  </a:cubicBezTo>
                  <a:cubicBezTo>
                    <a:pt x="4988109" y="2059409"/>
                    <a:pt x="4982945" y="2072000"/>
                    <a:pt x="4982945" y="2085826"/>
                  </a:cubicBezTo>
                  <a:cubicBezTo>
                    <a:pt x="4982945" y="2107540"/>
                    <a:pt x="4995595" y="2126263"/>
                    <a:pt x="5013767" y="2134880"/>
                  </a:cubicBezTo>
                  <a:cubicBezTo>
                    <a:pt x="5003884" y="2135773"/>
                    <a:pt x="4994062" y="2138169"/>
                    <a:pt x="4984626" y="2142173"/>
                  </a:cubicBezTo>
                  <a:lnTo>
                    <a:pt x="4986785" y="2147248"/>
                  </a:lnTo>
                  <a:cubicBezTo>
                    <a:pt x="5012874" y="2136175"/>
                    <a:pt x="5042014" y="2137797"/>
                    <a:pt x="5066764" y="2151698"/>
                  </a:cubicBezTo>
                  <a:cubicBezTo>
                    <a:pt x="5079817" y="2159035"/>
                    <a:pt x="5090622" y="2169200"/>
                    <a:pt x="5098659" y="2181299"/>
                  </a:cubicBezTo>
                  <a:cubicBezTo>
                    <a:pt x="5090622" y="2193399"/>
                    <a:pt x="5079817" y="2203564"/>
                    <a:pt x="5066764" y="2210887"/>
                  </a:cubicBezTo>
                  <a:cubicBezTo>
                    <a:pt x="5042029" y="2224787"/>
                    <a:pt x="5012874" y="2226409"/>
                    <a:pt x="4986785" y="2215336"/>
                  </a:cubicBezTo>
                  <a:lnTo>
                    <a:pt x="4984626" y="2220412"/>
                  </a:lnTo>
                  <a:cubicBezTo>
                    <a:pt x="4994062" y="2224415"/>
                    <a:pt x="5003870" y="2226826"/>
                    <a:pt x="5013737" y="2227719"/>
                  </a:cubicBezTo>
                  <a:cubicBezTo>
                    <a:pt x="4995580" y="2236351"/>
                    <a:pt x="4982945" y="2255059"/>
                    <a:pt x="4982945" y="2276758"/>
                  </a:cubicBezTo>
                  <a:cubicBezTo>
                    <a:pt x="4982945" y="2290584"/>
                    <a:pt x="4988109" y="2303175"/>
                    <a:pt x="4996517" y="2312759"/>
                  </a:cubicBezTo>
                  <a:cubicBezTo>
                    <a:pt x="4987915" y="2327330"/>
                    <a:pt x="4982945" y="2344385"/>
                    <a:pt x="4982945" y="2362587"/>
                  </a:cubicBezTo>
                  <a:cubicBezTo>
                    <a:pt x="4982945" y="2380789"/>
                    <a:pt x="4987901" y="2397844"/>
                    <a:pt x="4996517" y="2412415"/>
                  </a:cubicBezTo>
                  <a:cubicBezTo>
                    <a:pt x="4988109" y="2421999"/>
                    <a:pt x="4982945" y="2434590"/>
                    <a:pt x="4982945" y="2448416"/>
                  </a:cubicBezTo>
                  <a:cubicBezTo>
                    <a:pt x="4982945" y="2471008"/>
                    <a:pt x="4996622" y="2490386"/>
                    <a:pt x="5015970" y="2498497"/>
                  </a:cubicBezTo>
                  <a:cubicBezTo>
                    <a:pt x="5004539" y="2498958"/>
                    <a:pt x="4993140" y="2501444"/>
                    <a:pt x="4982230" y="2506013"/>
                  </a:cubicBezTo>
                  <a:lnTo>
                    <a:pt x="4984358" y="2511103"/>
                  </a:lnTo>
                  <a:cubicBezTo>
                    <a:pt x="5010656" y="2500075"/>
                    <a:pt x="5039991" y="2501771"/>
                    <a:pt x="5064860" y="2515791"/>
                  </a:cubicBezTo>
                  <a:cubicBezTo>
                    <a:pt x="5078165" y="2523292"/>
                    <a:pt x="5089104" y="2533725"/>
                    <a:pt x="5097125" y="2546122"/>
                  </a:cubicBezTo>
                  <a:cubicBezTo>
                    <a:pt x="5089267" y="2557239"/>
                    <a:pt x="5078998" y="2566616"/>
                    <a:pt x="5066764" y="2573491"/>
                  </a:cubicBezTo>
                  <a:cubicBezTo>
                    <a:pt x="5042029" y="2587392"/>
                    <a:pt x="5012874" y="2589014"/>
                    <a:pt x="4986785" y="2577941"/>
                  </a:cubicBezTo>
                  <a:lnTo>
                    <a:pt x="4984626" y="2583016"/>
                  </a:lnTo>
                  <a:cubicBezTo>
                    <a:pt x="4993556" y="2586812"/>
                    <a:pt x="5002842" y="2589178"/>
                    <a:pt x="5012174" y="2590190"/>
                  </a:cubicBezTo>
                  <a:cubicBezTo>
                    <a:pt x="4993556" y="2598539"/>
                    <a:pt x="4980533" y="2617306"/>
                    <a:pt x="4980533" y="2639110"/>
                  </a:cubicBezTo>
                  <a:cubicBezTo>
                    <a:pt x="4980533" y="2651061"/>
                    <a:pt x="4984493" y="2662059"/>
                    <a:pt x="4991085" y="2670989"/>
                  </a:cubicBezTo>
                  <a:cubicBezTo>
                    <a:pt x="4981694" y="2673251"/>
                    <a:pt x="4972839" y="2677001"/>
                    <a:pt x="4964787" y="2682032"/>
                  </a:cubicBezTo>
                  <a:cubicBezTo>
                    <a:pt x="4955754" y="2673668"/>
                    <a:pt x="4943907" y="2668533"/>
                    <a:pt x="4930899" y="2668533"/>
                  </a:cubicBezTo>
                  <a:cubicBezTo>
                    <a:pt x="4911016" y="2668533"/>
                    <a:pt x="4893797" y="2680454"/>
                    <a:pt x="4885358" y="2697778"/>
                  </a:cubicBezTo>
                  <a:cubicBezTo>
                    <a:pt x="4884346" y="2688416"/>
                    <a:pt x="4881920" y="2679130"/>
                    <a:pt x="4878051" y="2670200"/>
                  </a:cubicBezTo>
                  <a:lnTo>
                    <a:pt x="4872990" y="2672403"/>
                  </a:lnTo>
                  <a:cubicBezTo>
                    <a:pt x="4884137" y="2698090"/>
                    <a:pt x="4882664" y="2726874"/>
                    <a:pt x="4868972" y="2751386"/>
                  </a:cubicBezTo>
                  <a:cubicBezTo>
                    <a:pt x="4861754" y="2764289"/>
                    <a:pt x="4851767" y="2775079"/>
                    <a:pt x="4839817" y="2783190"/>
                  </a:cubicBezTo>
                  <a:cubicBezTo>
                    <a:pt x="4829860" y="2775853"/>
                    <a:pt x="4821347" y="2766343"/>
                    <a:pt x="4814918" y="2755077"/>
                  </a:cubicBezTo>
                  <a:cubicBezTo>
                    <a:pt x="4800451" y="2729716"/>
                    <a:pt x="4798398" y="2699564"/>
                    <a:pt x="4809262" y="2672328"/>
                  </a:cubicBezTo>
                  <a:lnTo>
                    <a:pt x="4804351" y="2670423"/>
                  </a:lnTo>
                  <a:close/>
                  <a:moveTo>
                    <a:pt x="4511606" y="2734524"/>
                  </a:moveTo>
                  <a:cubicBezTo>
                    <a:pt x="4516681" y="2754451"/>
                    <a:pt x="4533409" y="2770019"/>
                    <a:pt x="4554439" y="2774052"/>
                  </a:cubicBezTo>
                  <a:cubicBezTo>
                    <a:pt x="4556447" y="2792254"/>
                    <a:pt x="4563815" y="2808938"/>
                    <a:pt x="4574977" y="2822615"/>
                  </a:cubicBezTo>
                  <a:cubicBezTo>
                    <a:pt x="4554394" y="2810738"/>
                    <a:pt x="4531429" y="2802642"/>
                    <a:pt x="4507349" y="2799189"/>
                  </a:cubicBezTo>
                  <a:cubicBezTo>
                    <a:pt x="4494937" y="2797403"/>
                    <a:pt x="4483299" y="2793415"/>
                    <a:pt x="4472881" y="2787581"/>
                  </a:cubicBezTo>
                  <a:cubicBezTo>
                    <a:pt x="4485338" y="2779023"/>
                    <a:pt x="4495756" y="2767727"/>
                    <a:pt x="4503316" y="2754213"/>
                  </a:cubicBezTo>
                  <a:cubicBezTo>
                    <a:pt x="4506858" y="2747873"/>
                    <a:pt x="4509612" y="2741280"/>
                    <a:pt x="4511606" y="2734524"/>
                  </a:cubicBezTo>
                  <a:close/>
                  <a:moveTo>
                    <a:pt x="4746575" y="2763962"/>
                  </a:moveTo>
                  <a:cubicBezTo>
                    <a:pt x="4746575" y="2765733"/>
                    <a:pt x="4746501" y="2767489"/>
                    <a:pt x="4746397" y="2769230"/>
                  </a:cubicBezTo>
                  <a:cubicBezTo>
                    <a:pt x="4744537" y="2769439"/>
                    <a:pt x="4742647" y="2769558"/>
                    <a:pt x="4740727" y="2769558"/>
                  </a:cubicBezTo>
                  <a:cubicBezTo>
                    <a:pt x="4713283" y="2769558"/>
                    <a:pt x="4690959" y="2748171"/>
                    <a:pt x="4690959" y="2721873"/>
                  </a:cubicBezTo>
                  <a:cubicBezTo>
                    <a:pt x="4690959" y="2709193"/>
                    <a:pt x="4696182" y="2697689"/>
                    <a:pt x="4704636" y="2689146"/>
                  </a:cubicBezTo>
                  <a:cubicBezTo>
                    <a:pt x="4729877" y="2705234"/>
                    <a:pt x="4746575" y="2732753"/>
                    <a:pt x="4746575" y="2763962"/>
                  </a:cubicBezTo>
                  <a:close/>
                  <a:moveTo>
                    <a:pt x="4708833" y="2685306"/>
                  </a:moveTo>
                  <a:cubicBezTo>
                    <a:pt x="4717480" y="2678385"/>
                    <a:pt x="4728582" y="2674203"/>
                    <a:pt x="4740712" y="2674203"/>
                  </a:cubicBezTo>
                  <a:cubicBezTo>
                    <a:pt x="4768155" y="2674203"/>
                    <a:pt x="4790480" y="2695590"/>
                    <a:pt x="4790480" y="2721888"/>
                  </a:cubicBezTo>
                  <a:cubicBezTo>
                    <a:pt x="4790480" y="2744465"/>
                    <a:pt x="4773990" y="2763381"/>
                    <a:pt x="4751963" y="2768293"/>
                  </a:cubicBezTo>
                  <a:cubicBezTo>
                    <a:pt x="4752023" y="2766849"/>
                    <a:pt x="4752082" y="2765420"/>
                    <a:pt x="4752082" y="2763962"/>
                  </a:cubicBezTo>
                  <a:cubicBezTo>
                    <a:pt x="4752082" y="2731324"/>
                    <a:pt x="4734923" y="2702481"/>
                    <a:pt x="4708833" y="2685306"/>
                  </a:cubicBezTo>
                  <a:close/>
                  <a:moveTo>
                    <a:pt x="4685437" y="2721873"/>
                  </a:moveTo>
                  <a:cubicBezTo>
                    <a:pt x="4685437" y="2751207"/>
                    <a:pt x="4710232" y="2775079"/>
                    <a:pt x="4740727" y="2775079"/>
                  </a:cubicBezTo>
                  <a:cubicBezTo>
                    <a:pt x="4742468" y="2775079"/>
                    <a:pt x="4744179" y="2774975"/>
                    <a:pt x="4745861" y="2774826"/>
                  </a:cubicBezTo>
                  <a:cubicBezTo>
                    <a:pt x="4740250" y="2819207"/>
                    <a:pt x="4700751" y="2853705"/>
                    <a:pt x="4652992" y="2853705"/>
                  </a:cubicBezTo>
                  <a:cubicBezTo>
                    <a:pt x="4605234" y="2853705"/>
                    <a:pt x="4565735" y="2819207"/>
                    <a:pt x="4560109" y="2774826"/>
                  </a:cubicBezTo>
                  <a:cubicBezTo>
                    <a:pt x="4561805" y="2774975"/>
                    <a:pt x="4563517" y="2775079"/>
                    <a:pt x="4565243" y="2775079"/>
                  </a:cubicBezTo>
                  <a:cubicBezTo>
                    <a:pt x="4595723" y="2775079"/>
                    <a:pt x="4620533" y="2751222"/>
                    <a:pt x="4620533" y="2721873"/>
                  </a:cubicBezTo>
                  <a:cubicBezTo>
                    <a:pt x="4620533" y="2708166"/>
                    <a:pt x="4615071" y="2695694"/>
                    <a:pt x="4606201" y="2686258"/>
                  </a:cubicBezTo>
                  <a:cubicBezTo>
                    <a:pt x="4619982" y="2678594"/>
                    <a:pt x="4635952" y="2674189"/>
                    <a:pt x="4652978" y="2674189"/>
                  </a:cubicBezTo>
                  <a:cubicBezTo>
                    <a:pt x="4670018" y="2674189"/>
                    <a:pt x="4685987" y="2678594"/>
                    <a:pt x="4699754" y="2686258"/>
                  </a:cubicBezTo>
                  <a:cubicBezTo>
                    <a:pt x="4690884" y="2695709"/>
                    <a:pt x="4685437" y="2708181"/>
                    <a:pt x="4685437" y="2721873"/>
                  </a:cubicBezTo>
                  <a:close/>
                  <a:moveTo>
                    <a:pt x="4615011" y="2721873"/>
                  </a:moveTo>
                  <a:cubicBezTo>
                    <a:pt x="4615011" y="2748171"/>
                    <a:pt x="4592687" y="2769558"/>
                    <a:pt x="4565243" y="2769558"/>
                  </a:cubicBezTo>
                  <a:cubicBezTo>
                    <a:pt x="4563323" y="2769558"/>
                    <a:pt x="4561433" y="2769424"/>
                    <a:pt x="4559573" y="2769230"/>
                  </a:cubicBezTo>
                  <a:cubicBezTo>
                    <a:pt x="4559469" y="2767489"/>
                    <a:pt x="4559394" y="2765733"/>
                    <a:pt x="4559394" y="2763962"/>
                  </a:cubicBezTo>
                  <a:cubicBezTo>
                    <a:pt x="4559394" y="2732767"/>
                    <a:pt x="4576078" y="2705249"/>
                    <a:pt x="4601349" y="2689161"/>
                  </a:cubicBezTo>
                  <a:cubicBezTo>
                    <a:pt x="4609788" y="2697703"/>
                    <a:pt x="4615011" y="2709208"/>
                    <a:pt x="4615011" y="2721873"/>
                  </a:cubicBezTo>
                  <a:close/>
                  <a:moveTo>
                    <a:pt x="4553873" y="2763962"/>
                  </a:moveTo>
                  <a:cubicBezTo>
                    <a:pt x="4553873" y="2765420"/>
                    <a:pt x="4553918" y="2766849"/>
                    <a:pt x="4553992" y="2768293"/>
                  </a:cubicBezTo>
                  <a:cubicBezTo>
                    <a:pt x="4531966" y="2763381"/>
                    <a:pt x="4515475" y="2744465"/>
                    <a:pt x="4515475" y="2721888"/>
                  </a:cubicBezTo>
                  <a:cubicBezTo>
                    <a:pt x="4515475" y="2695590"/>
                    <a:pt x="4537800" y="2674203"/>
                    <a:pt x="4565243" y="2674203"/>
                  </a:cubicBezTo>
                  <a:cubicBezTo>
                    <a:pt x="4577373" y="2674203"/>
                    <a:pt x="4588475" y="2678385"/>
                    <a:pt x="4597122" y="2685306"/>
                  </a:cubicBezTo>
                  <a:cubicBezTo>
                    <a:pt x="4571033" y="2702481"/>
                    <a:pt x="4553873" y="2731324"/>
                    <a:pt x="4553873" y="2763962"/>
                  </a:cubicBezTo>
                  <a:close/>
                  <a:moveTo>
                    <a:pt x="4652978" y="2859227"/>
                  </a:moveTo>
                  <a:cubicBezTo>
                    <a:pt x="4667593" y="2859227"/>
                    <a:pt x="4681478" y="2856146"/>
                    <a:pt x="4693980" y="2850654"/>
                  </a:cubicBezTo>
                  <a:cubicBezTo>
                    <a:pt x="4687074" y="2857426"/>
                    <a:pt x="4680689" y="2864733"/>
                    <a:pt x="4674960" y="2872577"/>
                  </a:cubicBezTo>
                  <a:lnTo>
                    <a:pt x="4652978" y="2902670"/>
                  </a:lnTo>
                  <a:lnTo>
                    <a:pt x="4630996" y="2872577"/>
                  </a:lnTo>
                  <a:cubicBezTo>
                    <a:pt x="4625266" y="2864748"/>
                    <a:pt x="4618881" y="2857440"/>
                    <a:pt x="4611975" y="2850654"/>
                  </a:cubicBezTo>
                  <a:cubicBezTo>
                    <a:pt x="4624492" y="2856146"/>
                    <a:pt x="4638362" y="2859227"/>
                    <a:pt x="4652978" y="2859227"/>
                  </a:cubicBezTo>
                  <a:close/>
                  <a:moveTo>
                    <a:pt x="4140920" y="2734524"/>
                  </a:moveTo>
                  <a:cubicBezTo>
                    <a:pt x="4145994" y="2754451"/>
                    <a:pt x="4162723" y="2770019"/>
                    <a:pt x="4183752" y="2774037"/>
                  </a:cubicBezTo>
                  <a:cubicBezTo>
                    <a:pt x="4185761" y="2792239"/>
                    <a:pt x="4193129" y="2808923"/>
                    <a:pt x="4204291" y="2822600"/>
                  </a:cubicBezTo>
                  <a:cubicBezTo>
                    <a:pt x="4183708" y="2810723"/>
                    <a:pt x="4160743" y="2802627"/>
                    <a:pt x="4136663" y="2799174"/>
                  </a:cubicBezTo>
                  <a:cubicBezTo>
                    <a:pt x="4124236" y="2797389"/>
                    <a:pt x="4112612" y="2793400"/>
                    <a:pt x="4102194" y="2787566"/>
                  </a:cubicBezTo>
                  <a:cubicBezTo>
                    <a:pt x="4114652" y="2779008"/>
                    <a:pt x="4125070" y="2767712"/>
                    <a:pt x="4132629" y="2754199"/>
                  </a:cubicBezTo>
                  <a:cubicBezTo>
                    <a:pt x="4136172" y="2747873"/>
                    <a:pt x="4138925" y="2741280"/>
                    <a:pt x="4140920" y="2734524"/>
                  </a:cubicBezTo>
                  <a:close/>
                  <a:moveTo>
                    <a:pt x="4375889" y="2763962"/>
                  </a:moveTo>
                  <a:cubicBezTo>
                    <a:pt x="4375889" y="2765733"/>
                    <a:pt x="4375815" y="2767489"/>
                    <a:pt x="4375711" y="2769230"/>
                  </a:cubicBezTo>
                  <a:cubicBezTo>
                    <a:pt x="4373850" y="2769439"/>
                    <a:pt x="4371960" y="2769558"/>
                    <a:pt x="4370040" y="2769558"/>
                  </a:cubicBezTo>
                  <a:cubicBezTo>
                    <a:pt x="4342596" y="2769558"/>
                    <a:pt x="4320272" y="2748171"/>
                    <a:pt x="4320272" y="2721873"/>
                  </a:cubicBezTo>
                  <a:cubicBezTo>
                    <a:pt x="4320272" y="2709193"/>
                    <a:pt x="4325496" y="2697689"/>
                    <a:pt x="4333949" y="2689146"/>
                  </a:cubicBezTo>
                  <a:cubicBezTo>
                    <a:pt x="4359206" y="2705234"/>
                    <a:pt x="4375889" y="2732753"/>
                    <a:pt x="4375889" y="2763962"/>
                  </a:cubicBezTo>
                  <a:close/>
                  <a:moveTo>
                    <a:pt x="4338161" y="2685306"/>
                  </a:moveTo>
                  <a:cubicBezTo>
                    <a:pt x="4346808" y="2678385"/>
                    <a:pt x="4357911" y="2674203"/>
                    <a:pt x="4370040" y="2674203"/>
                  </a:cubicBezTo>
                  <a:cubicBezTo>
                    <a:pt x="4397484" y="2674203"/>
                    <a:pt x="4419808" y="2695590"/>
                    <a:pt x="4419808" y="2721888"/>
                  </a:cubicBezTo>
                  <a:cubicBezTo>
                    <a:pt x="4419808" y="2744465"/>
                    <a:pt x="4403319" y="2763396"/>
                    <a:pt x="4381292" y="2768293"/>
                  </a:cubicBezTo>
                  <a:cubicBezTo>
                    <a:pt x="4381351" y="2766849"/>
                    <a:pt x="4381411" y="2765420"/>
                    <a:pt x="4381411" y="2763962"/>
                  </a:cubicBezTo>
                  <a:cubicBezTo>
                    <a:pt x="4381411" y="2731324"/>
                    <a:pt x="4364251" y="2702481"/>
                    <a:pt x="4338161" y="2685306"/>
                  </a:cubicBezTo>
                  <a:close/>
                  <a:moveTo>
                    <a:pt x="4314751" y="2721873"/>
                  </a:moveTo>
                  <a:cubicBezTo>
                    <a:pt x="4314751" y="2751207"/>
                    <a:pt x="4339560" y="2775079"/>
                    <a:pt x="4370040" y="2775079"/>
                  </a:cubicBezTo>
                  <a:cubicBezTo>
                    <a:pt x="4371782" y="2775079"/>
                    <a:pt x="4373478" y="2774975"/>
                    <a:pt x="4375175" y="2774826"/>
                  </a:cubicBezTo>
                  <a:cubicBezTo>
                    <a:pt x="4369564" y="2819207"/>
                    <a:pt x="4330065" y="2853705"/>
                    <a:pt x="4282306" y="2853705"/>
                  </a:cubicBezTo>
                  <a:cubicBezTo>
                    <a:pt x="4234547" y="2853705"/>
                    <a:pt x="4195049" y="2819207"/>
                    <a:pt x="4189422" y="2774826"/>
                  </a:cubicBezTo>
                  <a:cubicBezTo>
                    <a:pt x="4191119" y="2774975"/>
                    <a:pt x="4192831" y="2775079"/>
                    <a:pt x="4194572" y="2775079"/>
                  </a:cubicBezTo>
                  <a:cubicBezTo>
                    <a:pt x="4225052" y="2775079"/>
                    <a:pt x="4249861" y="2751222"/>
                    <a:pt x="4249861" y="2721873"/>
                  </a:cubicBezTo>
                  <a:cubicBezTo>
                    <a:pt x="4249861" y="2708166"/>
                    <a:pt x="4244400" y="2695694"/>
                    <a:pt x="4235530" y="2686258"/>
                  </a:cubicBezTo>
                  <a:cubicBezTo>
                    <a:pt x="4249311" y="2678594"/>
                    <a:pt x="4265281" y="2674189"/>
                    <a:pt x="4282306" y="2674189"/>
                  </a:cubicBezTo>
                  <a:cubicBezTo>
                    <a:pt x="4299332" y="2674189"/>
                    <a:pt x="4315316" y="2678594"/>
                    <a:pt x="4329083" y="2686258"/>
                  </a:cubicBezTo>
                  <a:cubicBezTo>
                    <a:pt x="4320213" y="2695709"/>
                    <a:pt x="4314751" y="2708181"/>
                    <a:pt x="4314751" y="2721873"/>
                  </a:cubicBezTo>
                  <a:close/>
                  <a:moveTo>
                    <a:pt x="4244340" y="2721873"/>
                  </a:moveTo>
                  <a:cubicBezTo>
                    <a:pt x="4244340" y="2748171"/>
                    <a:pt x="4222016" y="2769558"/>
                    <a:pt x="4194572" y="2769558"/>
                  </a:cubicBezTo>
                  <a:cubicBezTo>
                    <a:pt x="4192652" y="2769558"/>
                    <a:pt x="4190762" y="2769424"/>
                    <a:pt x="4188887" y="2769230"/>
                  </a:cubicBezTo>
                  <a:cubicBezTo>
                    <a:pt x="4188782" y="2767489"/>
                    <a:pt x="4188708" y="2765733"/>
                    <a:pt x="4188708" y="2763962"/>
                  </a:cubicBezTo>
                  <a:cubicBezTo>
                    <a:pt x="4188708" y="2732767"/>
                    <a:pt x="4205392" y="2705249"/>
                    <a:pt x="4230663" y="2689161"/>
                  </a:cubicBezTo>
                  <a:cubicBezTo>
                    <a:pt x="4239116" y="2697703"/>
                    <a:pt x="4244340" y="2709208"/>
                    <a:pt x="4244340" y="2721873"/>
                  </a:cubicBezTo>
                  <a:close/>
                  <a:moveTo>
                    <a:pt x="4183201" y="2763962"/>
                  </a:moveTo>
                  <a:cubicBezTo>
                    <a:pt x="4183201" y="2765420"/>
                    <a:pt x="4183246" y="2766849"/>
                    <a:pt x="4183320" y="2768293"/>
                  </a:cubicBezTo>
                  <a:cubicBezTo>
                    <a:pt x="4161294" y="2763381"/>
                    <a:pt x="4144804" y="2744465"/>
                    <a:pt x="4144804" y="2721888"/>
                  </a:cubicBezTo>
                  <a:cubicBezTo>
                    <a:pt x="4144804" y="2695590"/>
                    <a:pt x="4167128" y="2674203"/>
                    <a:pt x="4194572" y="2674203"/>
                  </a:cubicBezTo>
                  <a:cubicBezTo>
                    <a:pt x="4206687" y="2674203"/>
                    <a:pt x="4217804" y="2678385"/>
                    <a:pt x="4226451" y="2685306"/>
                  </a:cubicBezTo>
                  <a:cubicBezTo>
                    <a:pt x="4200362" y="2702481"/>
                    <a:pt x="4183201" y="2731324"/>
                    <a:pt x="4183201" y="2763962"/>
                  </a:cubicBezTo>
                  <a:close/>
                  <a:moveTo>
                    <a:pt x="4282306" y="2859227"/>
                  </a:moveTo>
                  <a:cubicBezTo>
                    <a:pt x="4296921" y="2859227"/>
                    <a:pt x="4310807" y="2856146"/>
                    <a:pt x="4323308" y="2850654"/>
                  </a:cubicBezTo>
                  <a:cubicBezTo>
                    <a:pt x="4316402" y="2857426"/>
                    <a:pt x="4310018" y="2864733"/>
                    <a:pt x="4304288" y="2872577"/>
                  </a:cubicBezTo>
                  <a:lnTo>
                    <a:pt x="4282306" y="2902670"/>
                  </a:lnTo>
                  <a:lnTo>
                    <a:pt x="4260325" y="2872577"/>
                  </a:lnTo>
                  <a:cubicBezTo>
                    <a:pt x="4254594" y="2864748"/>
                    <a:pt x="4248210" y="2857440"/>
                    <a:pt x="4241304" y="2850654"/>
                  </a:cubicBezTo>
                  <a:cubicBezTo>
                    <a:pt x="4253806" y="2856146"/>
                    <a:pt x="4267677" y="2859227"/>
                    <a:pt x="4282306" y="2859227"/>
                  </a:cubicBezTo>
                  <a:close/>
                  <a:moveTo>
                    <a:pt x="4380845" y="2774037"/>
                  </a:moveTo>
                  <a:cubicBezTo>
                    <a:pt x="4401890" y="2770004"/>
                    <a:pt x="4418603" y="2754437"/>
                    <a:pt x="4423678" y="2734509"/>
                  </a:cubicBezTo>
                  <a:cubicBezTo>
                    <a:pt x="4425673" y="2741265"/>
                    <a:pt x="4428425" y="2747858"/>
                    <a:pt x="4431968" y="2754199"/>
                  </a:cubicBezTo>
                  <a:cubicBezTo>
                    <a:pt x="4439513" y="2767712"/>
                    <a:pt x="4449946" y="2779008"/>
                    <a:pt x="4462403" y="2787566"/>
                  </a:cubicBezTo>
                  <a:cubicBezTo>
                    <a:pt x="4451985" y="2793400"/>
                    <a:pt x="4440361" y="2797403"/>
                    <a:pt x="4427949" y="2799174"/>
                  </a:cubicBezTo>
                  <a:cubicBezTo>
                    <a:pt x="4403869" y="2802627"/>
                    <a:pt x="4380905" y="2810723"/>
                    <a:pt x="4360322" y="2822600"/>
                  </a:cubicBezTo>
                  <a:cubicBezTo>
                    <a:pt x="4371469" y="2808923"/>
                    <a:pt x="4378851" y="2792254"/>
                    <a:pt x="4380845" y="2774037"/>
                  </a:cubicBezTo>
                  <a:close/>
                  <a:moveTo>
                    <a:pt x="3770248" y="2734524"/>
                  </a:moveTo>
                  <a:cubicBezTo>
                    <a:pt x="3775323" y="2754451"/>
                    <a:pt x="3792037" y="2770019"/>
                    <a:pt x="3813081" y="2774052"/>
                  </a:cubicBezTo>
                  <a:cubicBezTo>
                    <a:pt x="3815090" y="2792254"/>
                    <a:pt x="3822457" y="2808938"/>
                    <a:pt x="3833619" y="2822615"/>
                  </a:cubicBezTo>
                  <a:cubicBezTo>
                    <a:pt x="3813036" y="2810738"/>
                    <a:pt x="3790072" y="2802642"/>
                    <a:pt x="3765992" y="2799189"/>
                  </a:cubicBezTo>
                  <a:cubicBezTo>
                    <a:pt x="3753565" y="2797403"/>
                    <a:pt x="3741941" y="2793415"/>
                    <a:pt x="3731523" y="2787581"/>
                  </a:cubicBezTo>
                  <a:cubicBezTo>
                    <a:pt x="3743980" y="2779023"/>
                    <a:pt x="3754413" y="2767727"/>
                    <a:pt x="3761959" y="2754213"/>
                  </a:cubicBezTo>
                  <a:cubicBezTo>
                    <a:pt x="3765501" y="2747873"/>
                    <a:pt x="3768254" y="2741280"/>
                    <a:pt x="3770248" y="2734524"/>
                  </a:cubicBezTo>
                  <a:close/>
                  <a:moveTo>
                    <a:pt x="4005218" y="2763962"/>
                  </a:moveTo>
                  <a:cubicBezTo>
                    <a:pt x="4005218" y="2765733"/>
                    <a:pt x="4005144" y="2767489"/>
                    <a:pt x="4005039" y="2769230"/>
                  </a:cubicBezTo>
                  <a:cubicBezTo>
                    <a:pt x="4003179" y="2769439"/>
                    <a:pt x="4001289" y="2769558"/>
                    <a:pt x="3999369" y="2769558"/>
                  </a:cubicBezTo>
                  <a:cubicBezTo>
                    <a:pt x="3971925" y="2769558"/>
                    <a:pt x="3949601" y="2748171"/>
                    <a:pt x="3949601" y="2721873"/>
                  </a:cubicBezTo>
                  <a:cubicBezTo>
                    <a:pt x="3949601" y="2709193"/>
                    <a:pt x="3954825" y="2697689"/>
                    <a:pt x="3963278" y="2689146"/>
                  </a:cubicBezTo>
                  <a:cubicBezTo>
                    <a:pt x="3988520" y="2705234"/>
                    <a:pt x="4005218" y="2732753"/>
                    <a:pt x="4005218" y="2763962"/>
                  </a:cubicBezTo>
                  <a:close/>
                  <a:moveTo>
                    <a:pt x="3967490" y="2685306"/>
                  </a:moveTo>
                  <a:cubicBezTo>
                    <a:pt x="3976137" y="2678385"/>
                    <a:pt x="3987239" y="2674203"/>
                    <a:pt x="3999369" y="2674203"/>
                  </a:cubicBezTo>
                  <a:cubicBezTo>
                    <a:pt x="4026813" y="2674203"/>
                    <a:pt x="4049137" y="2695590"/>
                    <a:pt x="4049137" y="2721888"/>
                  </a:cubicBezTo>
                  <a:cubicBezTo>
                    <a:pt x="4049137" y="2744465"/>
                    <a:pt x="4032662" y="2763381"/>
                    <a:pt x="4010620" y="2768293"/>
                  </a:cubicBezTo>
                  <a:cubicBezTo>
                    <a:pt x="4010680" y="2766849"/>
                    <a:pt x="4010739" y="2765420"/>
                    <a:pt x="4010739" y="2763962"/>
                  </a:cubicBezTo>
                  <a:cubicBezTo>
                    <a:pt x="4010739" y="2731324"/>
                    <a:pt x="3993580" y="2702481"/>
                    <a:pt x="3967490" y="2685306"/>
                  </a:cubicBezTo>
                  <a:close/>
                  <a:moveTo>
                    <a:pt x="3944079" y="2721873"/>
                  </a:moveTo>
                  <a:cubicBezTo>
                    <a:pt x="3944079" y="2751207"/>
                    <a:pt x="3968874" y="2775079"/>
                    <a:pt x="3999369" y="2775079"/>
                  </a:cubicBezTo>
                  <a:cubicBezTo>
                    <a:pt x="4001111" y="2775079"/>
                    <a:pt x="4002807" y="2774975"/>
                    <a:pt x="4004504" y="2774826"/>
                  </a:cubicBezTo>
                  <a:cubicBezTo>
                    <a:pt x="3998893" y="2819207"/>
                    <a:pt x="3959394" y="2853705"/>
                    <a:pt x="3911620" y="2853705"/>
                  </a:cubicBezTo>
                  <a:cubicBezTo>
                    <a:pt x="3863861" y="2853705"/>
                    <a:pt x="3824362" y="2819207"/>
                    <a:pt x="3818737" y="2774826"/>
                  </a:cubicBezTo>
                  <a:cubicBezTo>
                    <a:pt x="3820433" y="2774975"/>
                    <a:pt x="3822145" y="2775079"/>
                    <a:pt x="3823886" y="2775079"/>
                  </a:cubicBezTo>
                  <a:cubicBezTo>
                    <a:pt x="3854366" y="2775079"/>
                    <a:pt x="3879175" y="2751222"/>
                    <a:pt x="3879175" y="2721873"/>
                  </a:cubicBezTo>
                  <a:cubicBezTo>
                    <a:pt x="3879175" y="2708166"/>
                    <a:pt x="3873714" y="2695694"/>
                    <a:pt x="3864843" y="2686258"/>
                  </a:cubicBezTo>
                  <a:cubicBezTo>
                    <a:pt x="3878610" y="2678594"/>
                    <a:pt x="3894594" y="2674189"/>
                    <a:pt x="3911620" y="2674189"/>
                  </a:cubicBezTo>
                  <a:cubicBezTo>
                    <a:pt x="3928661" y="2674189"/>
                    <a:pt x="3944630" y="2678594"/>
                    <a:pt x="3958397" y="2686258"/>
                  </a:cubicBezTo>
                  <a:cubicBezTo>
                    <a:pt x="3949526" y="2695709"/>
                    <a:pt x="3944079" y="2708181"/>
                    <a:pt x="3944079" y="2721873"/>
                  </a:cubicBezTo>
                  <a:close/>
                  <a:moveTo>
                    <a:pt x="3873654" y="2721873"/>
                  </a:moveTo>
                  <a:cubicBezTo>
                    <a:pt x="3873654" y="2748171"/>
                    <a:pt x="3851330" y="2769558"/>
                    <a:pt x="3823886" y="2769558"/>
                  </a:cubicBezTo>
                  <a:cubicBezTo>
                    <a:pt x="3821966" y="2769558"/>
                    <a:pt x="3820076" y="2769424"/>
                    <a:pt x="3818200" y="2769230"/>
                  </a:cubicBezTo>
                  <a:cubicBezTo>
                    <a:pt x="3818096" y="2767489"/>
                    <a:pt x="3818022" y="2765733"/>
                    <a:pt x="3818022" y="2763962"/>
                  </a:cubicBezTo>
                  <a:cubicBezTo>
                    <a:pt x="3818022" y="2732767"/>
                    <a:pt x="3834706" y="2705249"/>
                    <a:pt x="3859977" y="2689161"/>
                  </a:cubicBezTo>
                  <a:cubicBezTo>
                    <a:pt x="3868430" y="2697703"/>
                    <a:pt x="3873654" y="2709208"/>
                    <a:pt x="3873654" y="2721873"/>
                  </a:cubicBezTo>
                  <a:close/>
                  <a:moveTo>
                    <a:pt x="3812515" y="2763962"/>
                  </a:moveTo>
                  <a:cubicBezTo>
                    <a:pt x="3812515" y="2765420"/>
                    <a:pt x="3812560" y="2766849"/>
                    <a:pt x="3812634" y="2768293"/>
                  </a:cubicBezTo>
                  <a:cubicBezTo>
                    <a:pt x="3790608" y="2763381"/>
                    <a:pt x="3774118" y="2744465"/>
                    <a:pt x="3774118" y="2721888"/>
                  </a:cubicBezTo>
                  <a:cubicBezTo>
                    <a:pt x="3774118" y="2695590"/>
                    <a:pt x="3796442" y="2674203"/>
                    <a:pt x="3823886" y="2674203"/>
                  </a:cubicBezTo>
                  <a:cubicBezTo>
                    <a:pt x="3836015" y="2674203"/>
                    <a:pt x="3847118" y="2678385"/>
                    <a:pt x="3855765" y="2685306"/>
                  </a:cubicBezTo>
                  <a:cubicBezTo>
                    <a:pt x="3829676" y="2702481"/>
                    <a:pt x="3812515" y="2731324"/>
                    <a:pt x="3812515" y="2763962"/>
                  </a:cubicBezTo>
                  <a:close/>
                  <a:moveTo>
                    <a:pt x="3911620" y="2859227"/>
                  </a:moveTo>
                  <a:cubicBezTo>
                    <a:pt x="3926235" y="2859227"/>
                    <a:pt x="3940121" y="2856146"/>
                    <a:pt x="3952622" y="2850654"/>
                  </a:cubicBezTo>
                  <a:cubicBezTo>
                    <a:pt x="3945716" y="2857426"/>
                    <a:pt x="3939332" y="2864733"/>
                    <a:pt x="3933602" y="2872577"/>
                  </a:cubicBezTo>
                  <a:lnTo>
                    <a:pt x="3911620" y="2902670"/>
                  </a:lnTo>
                  <a:lnTo>
                    <a:pt x="3889638" y="2872577"/>
                  </a:lnTo>
                  <a:cubicBezTo>
                    <a:pt x="3883908" y="2864748"/>
                    <a:pt x="3877524" y="2857440"/>
                    <a:pt x="3870618" y="2850654"/>
                  </a:cubicBezTo>
                  <a:cubicBezTo>
                    <a:pt x="3883134" y="2856146"/>
                    <a:pt x="3897005" y="2859227"/>
                    <a:pt x="3911620" y="2859227"/>
                  </a:cubicBezTo>
                  <a:close/>
                  <a:moveTo>
                    <a:pt x="4010174" y="2774037"/>
                  </a:moveTo>
                  <a:cubicBezTo>
                    <a:pt x="4031218" y="2770004"/>
                    <a:pt x="4047932" y="2754437"/>
                    <a:pt x="4053006" y="2734524"/>
                  </a:cubicBezTo>
                  <a:cubicBezTo>
                    <a:pt x="4055001" y="2741280"/>
                    <a:pt x="4057755" y="2747873"/>
                    <a:pt x="4061281" y="2754213"/>
                  </a:cubicBezTo>
                  <a:cubicBezTo>
                    <a:pt x="4068827" y="2767727"/>
                    <a:pt x="4079260" y="2779023"/>
                    <a:pt x="4091717" y="2787581"/>
                  </a:cubicBezTo>
                  <a:cubicBezTo>
                    <a:pt x="4081299" y="2793415"/>
                    <a:pt x="4069675" y="2797418"/>
                    <a:pt x="4057248" y="2799189"/>
                  </a:cubicBezTo>
                  <a:cubicBezTo>
                    <a:pt x="4033168" y="2802642"/>
                    <a:pt x="4010204" y="2810738"/>
                    <a:pt x="3989621" y="2822615"/>
                  </a:cubicBezTo>
                  <a:cubicBezTo>
                    <a:pt x="4000798" y="2808923"/>
                    <a:pt x="4008165" y="2792254"/>
                    <a:pt x="4010174" y="2774037"/>
                  </a:cubicBezTo>
                  <a:close/>
                  <a:moveTo>
                    <a:pt x="3399562" y="2734524"/>
                  </a:moveTo>
                  <a:cubicBezTo>
                    <a:pt x="3404637" y="2754451"/>
                    <a:pt x="3421365" y="2770019"/>
                    <a:pt x="3442395" y="2774037"/>
                  </a:cubicBezTo>
                  <a:cubicBezTo>
                    <a:pt x="3444404" y="2792239"/>
                    <a:pt x="3451771" y="2808908"/>
                    <a:pt x="3462933" y="2822600"/>
                  </a:cubicBezTo>
                  <a:cubicBezTo>
                    <a:pt x="3442350" y="2810723"/>
                    <a:pt x="3419386" y="2802627"/>
                    <a:pt x="3395305" y="2799174"/>
                  </a:cubicBezTo>
                  <a:cubicBezTo>
                    <a:pt x="3382878" y="2797389"/>
                    <a:pt x="3371255" y="2793400"/>
                    <a:pt x="3360837" y="2787566"/>
                  </a:cubicBezTo>
                  <a:cubicBezTo>
                    <a:pt x="3373293" y="2779008"/>
                    <a:pt x="3383727" y="2767712"/>
                    <a:pt x="3391272" y="2754199"/>
                  </a:cubicBezTo>
                  <a:cubicBezTo>
                    <a:pt x="3394829" y="2747873"/>
                    <a:pt x="3397567" y="2741280"/>
                    <a:pt x="3399562" y="2734524"/>
                  </a:cubicBezTo>
                  <a:close/>
                  <a:moveTo>
                    <a:pt x="3634532" y="2763962"/>
                  </a:moveTo>
                  <a:cubicBezTo>
                    <a:pt x="3634532" y="2765733"/>
                    <a:pt x="3634457" y="2767489"/>
                    <a:pt x="3634353" y="2769230"/>
                  </a:cubicBezTo>
                  <a:cubicBezTo>
                    <a:pt x="3632493" y="2769439"/>
                    <a:pt x="3630603" y="2769558"/>
                    <a:pt x="3628683" y="2769558"/>
                  </a:cubicBezTo>
                  <a:cubicBezTo>
                    <a:pt x="3601239" y="2769558"/>
                    <a:pt x="3578915" y="2748171"/>
                    <a:pt x="3578915" y="2721873"/>
                  </a:cubicBezTo>
                  <a:cubicBezTo>
                    <a:pt x="3578915" y="2709193"/>
                    <a:pt x="3584138" y="2697689"/>
                    <a:pt x="3592592" y="2689146"/>
                  </a:cubicBezTo>
                  <a:cubicBezTo>
                    <a:pt x="3617848" y="2705234"/>
                    <a:pt x="3634532" y="2732753"/>
                    <a:pt x="3634532" y="2763962"/>
                  </a:cubicBezTo>
                  <a:close/>
                  <a:moveTo>
                    <a:pt x="3596804" y="2685306"/>
                  </a:moveTo>
                  <a:cubicBezTo>
                    <a:pt x="3605451" y="2678385"/>
                    <a:pt x="3616553" y="2674203"/>
                    <a:pt x="3628683" y="2674203"/>
                  </a:cubicBezTo>
                  <a:cubicBezTo>
                    <a:pt x="3656127" y="2674203"/>
                    <a:pt x="3678451" y="2695590"/>
                    <a:pt x="3678451" y="2721888"/>
                  </a:cubicBezTo>
                  <a:cubicBezTo>
                    <a:pt x="3678451" y="2744465"/>
                    <a:pt x="3661960" y="2763381"/>
                    <a:pt x="3639934" y="2768293"/>
                  </a:cubicBezTo>
                  <a:cubicBezTo>
                    <a:pt x="3640008" y="2766849"/>
                    <a:pt x="3640053" y="2765420"/>
                    <a:pt x="3640053" y="2763962"/>
                  </a:cubicBezTo>
                  <a:cubicBezTo>
                    <a:pt x="3640053" y="2731324"/>
                    <a:pt x="3622893" y="2702481"/>
                    <a:pt x="3596804" y="2685306"/>
                  </a:cubicBezTo>
                  <a:close/>
                  <a:moveTo>
                    <a:pt x="3573393" y="2721873"/>
                  </a:moveTo>
                  <a:cubicBezTo>
                    <a:pt x="3573393" y="2751207"/>
                    <a:pt x="3598188" y="2775079"/>
                    <a:pt x="3628683" y="2775079"/>
                  </a:cubicBezTo>
                  <a:cubicBezTo>
                    <a:pt x="3630424" y="2775079"/>
                    <a:pt x="3632121" y="2774975"/>
                    <a:pt x="3633818" y="2774826"/>
                  </a:cubicBezTo>
                  <a:cubicBezTo>
                    <a:pt x="3628207" y="2819207"/>
                    <a:pt x="3588708" y="2853705"/>
                    <a:pt x="3540934" y="2853705"/>
                  </a:cubicBezTo>
                  <a:cubicBezTo>
                    <a:pt x="3493175" y="2853705"/>
                    <a:pt x="3453676" y="2819207"/>
                    <a:pt x="3448065" y="2774826"/>
                  </a:cubicBezTo>
                  <a:cubicBezTo>
                    <a:pt x="3449762" y="2774975"/>
                    <a:pt x="3451473" y="2775079"/>
                    <a:pt x="3453199" y="2775079"/>
                  </a:cubicBezTo>
                  <a:cubicBezTo>
                    <a:pt x="3483679" y="2775079"/>
                    <a:pt x="3508489" y="2751222"/>
                    <a:pt x="3508489" y="2721873"/>
                  </a:cubicBezTo>
                  <a:cubicBezTo>
                    <a:pt x="3508489" y="2708166"/>
                    <a:pt x="3503027" y="2695694"/>
                    <a:pt x="3494157" y="2686258"/>
                  </a:cubicBezTo>
                  <a:cubicBezTo>
                    <a:pt x="3507923" y="2678594"/>
                    <a:pt x="3523908" y="2674189"/>
                    <a:pt x="3540934" y="2674189"/>
                  </a:cubicBezTo>
                  <a:cubicBezTo>
                    <a:pt x="3557975" y="2674189"/>
                    <a:pt x="3573944" y="2678594"/>
                    <a:pt x="3587711" y="2686258"/>
                  </a:cubicBezTo>
                  <a:cubicBezTo>
                    <a:pt x="3578855" y="2695709"/>
                    <a:pt x="3573393" y="2708181"/>
                    <a:pt x="3573393" y="2721873"/>
                  </a:cubicBezTo>
                  <a:close/>
                  <a:moveTo>
                    <a:pt x="3502983" y="2721873"/>
                  </a:moveTo>
                  <a:cubicBezTo>
                    <a:pt x="3502983" y="2748171"/>
                    <a:pt x="3480658" y="2769558"/>
                    <a:pt x="3453214" y="2769558"/>
                  </a:cubicBezTo>
                  <a:cubicBezTo>
                    <a:pt x="3451295" y="2769558"/>
                    <a:pt x="3449404" y="2769424"/>
                    <a:pt x="3447544" y="2769230"/>
                  </a:cubicBezTo>
                  <a:cubicBezTo>
                    <a:pt x="3447440" y="2767489"/>
                    <a:pt x="3447365" y="2765733"/>
                    <a:pt x="3447365" y="2763962"/>
                  </a:cubicBezTo>
                  <a:cubicBezTo>
                    <a:pt x="3447365" y="2732767"/>
                    <a:pt x="3464049" y="2705249"/>
                    <a:pt x="3489320" y="2689161"/>
                  </a:cubicBezTo>
                  <a:cubicBezTo>
                    <a:pt x="3497759" y="2697703"/>
                    <a:pt x="3502983" y="2709208"/>
                    <a:pt x="3502983" y="2721873"/>
                  </a:cubicBezTo>
                  <a:close/>
                  <a:moveTo>
                    <a:pt x="3441844" y="2763962"/>
                  </a:moveTo>
                  <a:cubicBezTo>
                    <a:pt x="3441844" y="2765420"/>
                    <a:pt x="3441889" y="2766849"/>
                    <a:pt x="3441963" y="2768293"/>
                  </a:cubicBezTo>
                  <a:cubicBezTo>
                    <a:pt x="3419937" y="2763381"/>
                    <a:pt x="3403446" y="2744465"/>
                    <a:pt x="3403446" y="2721888"/>
                  </a:cubicBezTo>
                  <a:cubicBezTo>
                    <a:pt x="3403446" y="2695590"/>
                    <a:pt x="3425771" y="2674203"/>
                    <a:pt x="3453214" y="2674203"/>
                  </a:cubicBezTo>
                  <a:cubicBezTo>
                    <a:pt x="3465344" y="2674203"/>
                    <a:pt x="3476446" y="2678385"/>
                    <a:pt x="3485093" y="2685306"/>
                  </a:cubicBezTo>
                  <a:cubicBezTo>
                    <a:pt x="3459004" y="2702481"/>
                    <a:pt x="3441844" y="2731324"/>
                    <a:pt x="3441844" y="2763962"/>
                  </a:cubicBezTo>
                  <a:close/>
                  <a:moveTo>
                    <a:pt x="3540949" y="2859227"/>
                  </a:moveTo>
                  <a:cubicBezTo>
                    <a:pt x="3555564" y="2859227"/>
                    <a:pt x="3569449" y="2856146"/>
                    <a:pt x="3581951" y="2850654"/>
                  </a:cubicBezTo>
                  <a:cubicBezTo>
                    <a:pt x="3575045" y="2857426"/>
                    <a:pt x="3568660" y="2864733"/>
                    <a:pt x="3562930" y="2872577"/>
                  </a:cubicBezTo>
                  <a:lnTo>
                    <a:pt x="3540949" y="2902670"/>
                  </a:lnTo>
                  <a:lnTo>
                    <a:pt x="3518967" y="2872577"/>
                  </a:lnTo>
                  <a:cubicBezTo>
                    <a:pt x="3513237" y="2864748"/>
                    <a:pt x="3506867" y="2857440"/>
                    <a:pt x="3499946" y="2850654"/>
                  </a:cubicBezTo>
                  <a:cubicBezTo>
                    <a:pt x="3512448" y="2856146"/>
                    <a:pt x="3526334" y="2859227"/>
                    <a:pt x="3540949" y="2859227"/>
                  </a:cubicBezTo>
                  <a:close/>
                  <a:moveTo>
                    <a:pt x="3639488" y="2774037"/>
                  </a:moveTo>
                  <a:cubicBezTo>
                    <a:pt x="3660532" y="2770004"/>
                    <a:pt x="3677245" y="2754437"/>
                    <a:pt x="3682320" y="2734524"/>
                  </a:cubicBezTo>
                  <a:cubicBezTo>
                    <a:pt x="3684314" y="2741280"/>
                    <a:pt x="3687068" y="2747873"/>
                    <a:pt x="3690595" y="2754213"/>
                  </a:cubicBezTo>
                  <a:cubicBezTo>
                    <a:pt x="3698141" y="2767727"/>
                    <a:pt x="3708574" y="2779023"/>
                    <a:pt x="3721031" y="2787581"/>
                  </a:cubicBezTo>
                  <a:cubicBezTo>
                    <a:pt x="3710613" y="2793415"/>
                    <a:pt x="3698989" y="2797418"/>
                    <a:pt x="3686562" y="2799189"/>
                  </a:cubicBezTo>
                  <a:cubicBezTo>
                    <a:pt x="3662482" y="2802642"/>
                    <a:pt x="3639518" y="2810738"/>
                    <a:pt x="3618935" y="2822615"/>
                  </a:cubicBezTo>
                  <a:cubicBezTo>
                    <a:pt x="3630127" y="2808923"/>
                    <a:pt x="3637493" y="2792254"/>
                    <a:pt x="3639488" y="2774037"/>
                  </a:cubicBezTo>
                  <a:close/>
                  <a:moveTo>
                    <a:pt x="3028891" y="2734524"/>
                  </a:moveTo>
                  <a:cubicBezTo>
                    <a:pt x="3033965" y="2754451"/>
                    <a:pt x="3050694" y="2770019"/>
                    <a:pt x="3071723" y="2774037"/>
                  </a:cubicBezTo>
                  <a:cubicBezTo>
                    <a:pt x="3073733" y="2792239"/>
                    <a:pt x="3081099" y="2808923"/>
                    <a:pt x="3092261" y="2822600"/>
                  </a:cubicBezTo>
                  <a:cubicBezTo>
                    <a:pt x="3071679" y="2810723"/>
                    <a:pt x="3048714" y="2802627"/>
                    <a:pt x="3024634" y="2799174"/>
                  </a:cubicBezTo>
                  <a:cubicBezTo>
                    <a:pt x="3012207" y="2797389"/>
                    <a:pt x="3000584" y="2793400"/>
                    <a:pt x="2990166" y="2787566"/>
                  </a:cubicBezTo>
                  <a:cubicBezTo>
                    <a:pt x="3002622" y="2779008"/>
                    <a:pt x="3013055" y="2767712"/>
                    <a:pt x="3020601" y="2754199"/>
                  </a:cubicBezTo>
                  <a:cubicBezTo>
                    <a:pt x="3024143" y="2747873"/>
                    <a:pt x="3026896" y="2741280"/>
                    <a:pt x="3028891" y="2734524"/>
                  </a:cubicBezTo>
                  <a:close/>
                  <a:moveTo>
                    <a:pt x="3263860" y="2763962"/>
                  </a:moveTo>
                  <a:cubicBezTo>
                    <a:pt x="3263860" y="2765733"/>
                    <a:pt x="3263786" y="2767489"/>
                    <a:pt x="3263682" y="2769230"/>
                  </a:cubicBezTo>
                  <a:cubicBezTo>
                    <a:pt x="3261821" y="2769439"/>
                    <a:pt x="3259931" y="2769558"/>
                    <a:pt x="3258011" y="2769558"/>
                  </a:cubicBezTo>
                  <a:cubicBezTo>
                    <a:pt x="3230567" y="2769558"/>
                    <a:pt x="3208243" y="2748171"/>
                    <a:pt x="3208243" y="2721873"/>
                  </a:cubicBezTo>
                  <a:cubicBezTo>
                    <a:pt x="3208243" y="2709193"/>
                    <a:pt x="3213467" y="2697689"/>
                    <a:pt x="3221920" y="2689146"/>
                  </a:cubicBezTo>
                  <a:cubicBezTo>
                    <a:pt x="3247162" y="2705234"/>
                    <a:pt x="3263860" y="2732753"/>
                    <a:pt x="3263860" y="2763962"/>
                  </a:cubicBezTo>
                  <a:close/>
                  <a:moveTo>
                    <a:pt x="3226132" y="2685306"/>
                  </a:moveTo>
                  <a:cubicBezTo>
                    <a:pt x="3234779" y="2678385"/>
                    <a:pt x="3245882" y="2674203"/>
                    <a:pt x="3258011" y="2674203"/>
                  </a:cubicBezTo>
                  <a:cubicBezTo>
                    <a:pt x="3285455" y="2674203"/>
                    <a:pt x="3307779" y="2695590"/>
                    <a:pt x="3307779" y="2721888"/>
                  </a:cubicBezTo>
                  <a:cubicBezTo>
                    <a:pt x="3307779" y="2744465"/>
                    <a:pt x="3291290" y="2763381"/>
                    <a:pt x="3269263" y="2768293"/>
                  </a:cubicBezTo>
                  <a:cubicBezTo>
                    <a:pt x="3269322" y="2766849"/>
                    <a:pt x="3269382" y="2765420"/>
                    <a:pt x="3269382" y="2763962"/>
                  </a:cubicBezTo>
                  <a:cubicBezTo>
                    <a:pt x="3269382" y="2731324"/>
                    <a:pt x="3252222" y="2702481"/>
                    <a:pt x="3226132" y="2685306"/>
                  </a:cubicBezTo>
                  <a:close/>
                  <a:moveTo>
                    <a:pt x="3202722" y="2721873"/>
                  </a:moveTo>
                  <a:cubicBezTo>
                    <a:pt x="3202722" y="2751207"/>
                    <a:pt x="3227517" y="2775079"/>
                    <a:pt x="3258011" y="2775079"/>
                  </a:cubicBezTo>
                  <a:cubicBezTo>
                    <a:pt x="3259752" y="2775079"/>
                    <a:pt x="3261465" y="2774975"/>
                    <a:pt x="3263146" y="2774826"/>
                  </a:cubicBezTo>
                  <a:cubicBezTo>
                    <a:pt x="3257535" y="2819207"/>
                    <a:pt x="3218036" y="2853705"/>
                    <a:pt x="3170278" y="2853705"/>
                  </a:cubicBezTo>
                  <a:cubicBezTo>
                    <a:pt x="3122518" y="2853705"/>
                    <a:pt x="3083019" y="2819207"/>
                    <a:pt x="3077394" y="2774826"/>
                  </a:cubicBezTo>
                  <a:cubicBezTo>
                    <a:pt x="3079091" y="2774975"/>
                    <a:pt x="3080802" y="2775079"/>
                    <a:pt x="3082529" y="2775079"/>
                  </a:cubicBezTo>
                  <a:cubicBezTo>
                    <a:pt x="3113009" y="2775079"/>
                    <a:pt x="3137818" y="2751222"/>
                    <a:pt x="3137818" y="2721873"/>
                  </a:cubicBezTo>
                  <a:cubicBezTo>
                    <a:pt x="3137818" y="2708166"/>
                    <a:pt x="3132356" y="2695694"/>
                    <a:pt x="3123486" y="2686258"/>
                  </a:cubicBezTo>
                  <a:cubicBezTo>
                    <a:pt x="3137253" y="2678594"/>
                    <a:pt x="3153236" y="2674189"/>
                    <a:pt x="3170262" y="2674189"/>
                  </a:cubicBezTo>
                  <a:cubicBezTo>
                    <a:pt x="3187303" y="2674189"/>
                    <a:pt x="3203273" y="2678594"/>
                    <a:pt x="3217039" y="2686258"/>
                  </a:cubicBezTo>
                  <a:cubicBezTo>
                    <a:pt x="3208184" y="2695709"/>
                    <a:pt x="3202722" y="2708181"/>
                    <a:pt x="3202722" y="2721873"/>
                  </a:cubicBezTo>
                  <a:close/>
                  <a:moveTo>
                    <a:pt x="3132311" y="2721873"/>
                  </a:moveTo>
                  <a:cubicBezTo>
                    <a:pt x="3132311" y="2748171"/>
                    <a:pt x="3109987" y="2769558"/>
                    <a:pt x="3082543" y="2769558"/>
                  </a:cubicBezTo>
                  <a:cubicBezTo>
                    <a:pt x="3080623" y="2769558"/>
                    <a:pt x="3078733" y="2769424"/>
                    <a:pt x="3076873" y="2769230"/>
                  </a:cubicBezTo>
                  <a:cubicBezTo>
                    <a:pt x="3076769" y="2767489"/>
                    <a:pt x="3076694" y="2765733"/>
                    <a:pt x="3076694" y="2763962"/>
                  </a:cubicBezTo>
                  <a:cubicBezTo>
                    <a:pt x="3076694" y="2732767"/>
                    <a:pt x="3093377" y="2705249"/>
                    <a:pt x="3118649" y="2689161"/>
                  </a:cubicBezTo>
                  <a:cubicBezTo>
                    <a:pt x="3127088" y="2697703"/>
                    <a:pt x="3132311" y="2709208"/>
                    <a:pt x="3132311" y="2721873"/>
                  </a:cubicBezTo>
                  <a:close/>
                  <a:moveTo>
                    <a:pt x="3071158" y="2763962"/>
                  </a:moveTo>
                  <a:cubicBezTo>
                    <a:pt x="3071158" y="2765420"/>
                    <a:pt x="3071202" y="2766849"/>
                    <a:pt x="3071277" y="2768293"/>
                  </a:cubicBezTo>
                  <a:cubicBezTo>
                    <a:pt x="3049250" y="2763381"/>
                    <a:pt x="3032760" y="2744465"/>
                    <a:pt x="3032760" y="2721888"/>
                  </a:cubicBezTo>
                  <a:cubicBezTo>
                    <a:pt x="3032760" y="2695590"/>
                    <a:pt x="3055084" y="2674203"/>
                    <a:pt x="3082529" y="2674203"/>
                  </a:cubicBezTo>
                  <a:cubicBezTo>
                    <a:pt x="3094658" y="2674203"/>
                    <a:pt x="3105760" y="2678385"/>
                    <a:pt x="3114407" y="2685306"/>
                  </a:cubicBezTo>
                  <a:cubicBezTo>
                    <a:pt x="3088317" y="2702481"/>
                    <a:pt x="3071158" y="2731324"/>
                    <a:pt x="3071158" y="2763962"/>
                  </a:cubicBezTo>
                  <a:close/>
                  <a:moveTo>
                    <a:pt x="3170278" y="2859227"/>
                  </a:moveTo>
                  <a:cubicBezTo>
                    <a:pt x="3184892" y="2859227"/>
                    <a:pt x="3198778" y="2856146"/>
                    <a:pt x="3211279" y="2850654"/>
                  </a:cubicBezTo>
                  <a:cubicBezTo>
                    <a:pt x="3204374" y="2857426"/>
                    <a:pt x="3197989" y="2864733"/>
                    <a:pt x="3192259" y="2872577"/>
                  </a:cubicBezTo>
                  <a:lnTo>
                    <a:pt x="3170278" y="2902670"/>
                  </a:lnTo>
                  <a:lnTo>
                    <a:pt x="3148296" y="2872577"/>
                  </a:lnTo>
                  <a:cubicBezTo>
                    <a:pt x="3142566" y="2864748"/>
                    <a:pt x="3136181" y="2857440"/>
                    <a:pt x="3129275" y="2850654"/>
                  </a:cubicBezTo>
                  <a:cubicBezTo>
                    <a:pt x="3141776" y="2856146"/>
                    <a:pt x="3155648" y="2859227"/>
                    <a:pt x="3170278" y="2859227"/>
                  </a:cubicBezTo>
                  <a:close/>
                  <a:moveTo>
                    <a:pt x="3268817" y="2774037"/>
                  </a:moveTo>
                  <a:cubicBezTo>
                    <a:pt x="3289860" y="2770004"/>
                    <a:pt x="3306574" y="2754437"/>
                    <a:pt x="3311649" y="2734509"/>
                  </a:cubicBezTo>
                  <a:cubicBezTo>
                    <a:pt x="3313643" y="2741265"/>
                    <a:pt x="3316397" y="2747858"/>
                    <a:pt x="3319939" y="2754199"/>
                  </a:cubicBezTo>
                  <a:cubicBezTo>
                    <a:pt x="3327485" y="2767712"/>
                    <a:pt x="3337917" y="2779008"/>
                    <a:pt x="3350374" y="2787566"/>
                  </a:cubicBezTo>
                  <a:cubicBezTo>
                    <a:pt x="3339956" y="2793400"/>
                    <a:pt x="3328333" y="2797403"/>
                    <a:pt x="3315905" y="2799174"/>
                  </a:cubicBezTo>
                  <a:cubicBezTo>
                    <a:pt x="3291825" y="2802627"/>
                    <a:pt x="3268861" y="2810723"/>
                    <a:pt x="3248278" y="2822600"/>
                  </a:cubicBezTo>
                  <a:cubicBezTo>
                    <a:pt x="3259440" y="2808923"/>
                    <a:pt x="3266807" y="2792254"/>
                    <a:pt x="3268817" y="2774037"/>
                  </a:cubicBezTo>
                  <a:close/>
                  <a:moveTo>
                    <a:pt x="2657758" y="2732812"/>
                  </a:moveTo>
                  <a:cubicBezTo>
                    <a:pt x="2662282" y="2753559"/>
                    <a:pt x="2679412" y="2769900"/>
                    <a:pt x="2701052" y="2774037"/>
                  </a:cubicBezTo>
                  <a:cubicBezTo>
                    <a:pt x="2703061" y="2792239"/>
                    <a:pt x="2710428" y="2808923"/>
                    <a:pt x="2721591" y="2822615"/>
                  </a:cubicBezTo>
                  <a:cubicBezTo>
                    <a:pt x="2701007" y="2810738"/>
                    <a:pt x="2678043" y="2802642"/>
                    <a:pt x="2653962" y="2799189"/>
                  </a:cubicBezTo>
                  <a:cubicBezTo>
                    <a:pt x="2641342" y="2797374"/>
                    <a:pt x="2629525" y="2793281"/>
                    <a:pt x="2618973" y="2787283"/>
                  </a:cubicBezTo>
                  <a:cubicBezTo>
                    <a:pt x="2631252" y="2778755"/>
                    <a:pt x="2641536" y="2767563"/>
                    <a:pt x="2649007" y="2754213"/>
                  </a:cubicBezTo>
                  <a:cubicBezTo>
                    <a:pt x="2652832" y="2747352"/>
                    <a:pt x="2655734" y="2740164"/>
                    <a:pt x="2657758" y="2732812"/>
                  </a:cubicBezTo>
                  <a:close/>
                  <a:moveTo>
                    <a:pt x="2893189" y="2763962"/>
                  </a:moveTo>
                  <a:cubicBezTo>
                    <a:pt x="2893189" y="2765733"/>
                    <a:pt x="2893115" y="2767489"/>
                    <a:pt x="2893010" y="2769230"/>
                  </a:cubicBezTo>
                  <a:cubicBezTo>
                    <a:pt x="2891150" y="2769439"/>
                    <a:pt x="2889260" y="2769558"/>
                    <a:pt x="2887325" y="2769558"/>
                  </a:cubicBezTo>
                  <a:cubicBezTo>
                    <a:pt x="2859882" y="2769558"/>
                    <a:pt x="2837557" y="2748171"/>
                    <a:pt x="2837557" y="2721873"/>
                  </a:cubicBezTo>
                  <a:cubicBezTo>
                    <a:pt x="2837557" y="2709193"/>
                    <a:pt x="2842781" y="2697689"/>
                    <a:pt x="2851235" y="2689146"/>
                  </a:cubicBezTo>
                  <a:cubicBezTo>
                    <a:pt x="2876490" y="2705234"/>
                    <a:pt x="2893189" y="2732753"/>
                    <a:pt x="2893189" y="2763962"/>
                  </a:cubicBezTo>
                  <a:close/>
                  <a:moveTo>
                    <a:pt x="2855446" y="2685306"/>
                  </a:moveTo>
                  <a:cubicBezTo>
                    <a:pt x="2864093" y="2678385"/>
                    <a:pt x="2875196" y="2674203"/>
                    <a:pt x="2887325" y="2674203"/>
                  </a:cubicBezTo>
                  <a:cubicBezTo>
                    <a:pt x="2914769" y="2674203"/>
                    <a:pt x="2937093" y="2695590"/>
                    <a:pt x="2937093" y="2721888"/>
                  </a:cubicBezTo>
                  <a:cubicBezTo>
                    <a:pt x="2937093" y="2744465"/>
                    <a:pt x="2920618" y="2763381"/>
                    <a:pt x="2898577" y="2768293"/>
                  </a:cubicBezTo>
                  <a:cubicBezTo>
                    <a:pt x="2898651" y="2766849"/>
                    <a:pt x="2898696" y="2765420"/>
                    <a:pt x="2898696" y="2763962"/>
                  </a:cubicBezTo>
                  <a:cubicBezTo>
                    <a:pt x="2898696" y="2731324"/>
                    <a:pt x="2881536" y="2702481"/>
                    <a:pt x="2855446" y="2685306"/>
                  </a:cubicBezTo>
                  <a:close/>
                  <a:moveTo>
                    <a:pt x="2832050" y="2721873"/>
                  </a:moveTo>
                  <a:cubicBezTo>
                    <a:pt x="2832050" y="2751207"/>
                    <a:pt x="2856845" y="2775079"/>
                    <a:pt x="2887340" y="2775079"/>
                  </a:cubicBezTo>
                  <a:cubicBezTo>
                    <a:pt x="2889082" y="2775079"/>
                    <a:pt x="2890793" y="2774975"/>
                    <a:pt x="2892489" y="2774826"/>
                  </a:cubicBezTo>
                  <a:cubicBezTo>
                    <a:pt x="2886878" y="2819207"/>
                    <a:pt x="2847380" y="2853705"/>
                    <a:pt x="2799606" y="2853705"/>
                  </a:cubicBezTo>
                  <a:cubicBezTo>
                    <a:pt x="2751832" y="2853705"/>
                    <a:pt x="2712348" y="2819207"/>
                    <a:pt x="2706738" y="2774826"/>
                  </a:cubicBezTo>
                  <a:cubicBezTo>
                    <a:pt x="2708434" y="2774975"/>
                    <a:pt x="2710145" y="2775079"/>
                    <a:pt x="2711872" y="2775079"/>
                  </a:cubicBezTo>
                  <a:cubicBezTo>
                    <a:pt x="2742352" y="2775079"/>
                    <a:pt x="2767161" y="2751222"/>
                    <a:pt x="2767161" y="2721873"/>
                  </a:cubicBezTo>
                  <a:cubicBezTo>
                    <a:pt x="2767161" y="2708166"/>
                    <a:pt x="2761699" y="2695694"/>
                    <a:pt x="2752829" y="2686258"/>
                  </a:cubicBezTo>
                  <a:cubicBezTo>
                    <a:pt x="2766611" y="2678594"/>
                    <a:pt x="2782580" y="2674189"/>
                    <a:pt x="2799606" y="2674189"/>
                  </a:cubicBezTo>
                  <a:cubicBezTo>
                    <a:pt x="2816632" y="2674189"/>
                    <a:pt x="2832616" y="2678594"/>
                    <a:pt x="2846382" y="2686258"/>
                  </a:cubicBezTo>
                  <a:cubicBezTo>
                    <a:pt x="2837498" y="2695709"/>
                    <a:pt x="2832050" y="2708181"/>
                    <a:pt x="2832050" y="2721873"/>
                  </a:cubicBezTo>
                  <a:close/>
                  <a:moveTo>
                    <a:pt x="2761625" y="2721873"/>
                  </a:moveTo>
                  <a:cubicBezTo>
                    <a:pt x="2761625" y="2748171"/>
                    <a:pt x="2739301" y="2769558"/>
                    <a:pt x="2711857" y="2769558"/>
                  </a:cubicBezTo>
                  <a:cubicBezTo>
                    <a:pt x="2709937" y="2769558"/>
                    <a:pt x="2708047" y="2769424"/>
                    <a:pt x="2706187" y="2769230"/>
                  </a:cubicBezTo>
                  <a:cubicBezTo>
                    <a:pt x="2706082" y="2767489"/>
                    <a:pt x="2706008" y="2765733"/>
                    <a:pt x="2706008" y="2763962"/>
                  </a:cubicBezTo>
                  <a:cubicBezTo>
                    <a:pt x="2706008" y="2732767"/>
                    <a:pt x="2722691" y="2705249"/>
                    <a:pt x="2747948" y="2689161"/>
                  </a:cubicBezTo>
                  <a:cubicBezTo>
                    <a:pt x="2756401" y="2697703"/>
                    <a:pt x="2761625" y="2709208"/>
                    <a:pt x="2761625" y="2721873"/>
                  </a:cubicBezTo>
                  <a:close/>
                  <a:moveTo>
                    <a:pt x="2700486" y="2763962"/>
                  </a:moveTo>
                  <a:cubicBezTo>
                    <a:pt x="2700486" y="2765420"/>
                    <a:pt x="2700531" y="2766849"/>
                    <a:pt x="2700606" y="2768293"/>
                  </a:cubicBezTo>
                  <a:cubicBezTo>
                    <a:pt x="2678579" y="2763381"/>
                    <a:pt x="2662089" y="2744465"/>
                    <a:pt x="2662089" y="2721888"/>
                  </a:cubicBezTo>
                  <a:cubicBezTo>
                    <a:pt x="2662089" y="2695590"/>
                    <a:pt x="2684413" y="2674203"/>
                    <a:pt x="2711857" y="2674203"/>
                  </a:cubicBezTo>
                  <a:cubicBezTo>
                    <a:pt x="2723986" y="2674203"/>
                    <a:pt x="2735089" y="2678385"/>
                    <a:pt x="2743736" y="2685306"/>
                  </a:cubicBezTo>
                  <a:cubicBezTo>
                    <a:pt x="2717646" y="2702481"/>
                    <a:pt x="2700486" y="2731324"/>
                    <a:pt x="2700486" y="2763962"/>
                  </a:cubicBezTo>
                  <a:close/>
                  <a:moveTo>
                    <a:pt x="2799591" y="2859227"/>
                  </a:moveTo>
                  <a:cubicBezTo>
                    <a:pt x="2814206" y="2859227"/>
                    <a:pt x="2828091" y="2856146"/>
                    <a:pt x="2840593" y="2850654"/>
                  </a:cubicBezTo>
                  <a:cubicBezTo>
                    <a:pt x="2833688" y="2857426"/>
                    <a:pt x="2827303" y="2864733"/>
                    <a:pt x="2821573" y="2872577"/>
                  </a:cubicBezTo>
                  <a:lnTo>
                    <a:pt x="2799591" y="2902670"/>
                  </a:lnTo>
                  <a:lnTo>
                    <a:pt x="2777609" y="2872577"/>
                  </a:lnTo>
                  <a:cubicBezTo>
                    <a:pt x="2771880" y="2864748"/>
                    <a:pt x="2765495" y="2857440"/>
                    <a:pt x="2758589" y="2850654"/>
                  </a:cubicBezTo>
                  <a:cubicBezTo>
                    <a:pt x="2771090" y="2856146"/>
                    <a:pt x="2784976" y="2859227"/>
                    <a:pt x="2799591" y="2859227"/>
                  </a:cubicBezTo>
                  <a:close/>
                  <a:moveTo>
                    <a:pt x="2898145" y="2774037"/>
                  </a:moveTo>
                  <a:cubicBezTo>
                    <a:pt x="2919190" y="2770004"/>
                    <a:pt x="2935903" y="2754437"/>
                    <a:pt x="2940978" y="2734509"/>
                  </a:cubicBezTo>
                  <a:cubicBezTo>
                    <a:pt x="2942972" y="2741265"/>
                    <a:pt x="2945725" y="2747858"/>
                    <a:pt x="2949268" y="2754199"/>
                  </a:cubicBezTo>
                  <a:cubicBezTo>
                    <a:pt x="2956813" y="2767712"/>
                    <a:pt x="2967246" y="2779008"/>
                    <a:pt x="2979703" y="2787566"/>
                  </a:cubicBezTo>
                  <a:cubicBezTo>
                    <a:pt x="2969285" y="2793400"/>
                    <a:pt x="2957661" y="2797403"/>
                    <a:pt x="2945249" y="2799174"/>
                  </a:cubicBezTo>
                  <a:cubicBezTo>
                    <a:pt x="2921168" y="2802627"/>
                    <a:pt x="2898205" y="2810723"/>
                    <a:pt x="2877622" y="2822600"/>
                  </a:cubicBezTo>
                  <a:cubicBezTo>
                    <a:pt x="2888769" y="2808923"/>
                    <a:pt x="2896136" y="2792239"/>
                    <a:pt x="2898145" y="2774037"/>
                  </a:cubicBezTo>
                  <a:close/>
                  <a:moveTo>
                    <a:pt x="2286595" y="2734524"/>
                  </a:moveTo>
                  <a:cubicBezTo>
                    <a:pt x="2291671" y="2754451"/>
                    <a:pt x="2308398" y="2770019"/>
                    <a:pt x="2329428" y="2774037"/>
                  </a:cubicBezTo>
                  <a:cubicBezTo>
                    <a:pt x="2331437" y="2792239"/>
                    <a:pt x="2338804" y="2808923"/>
                    <a:pt x="2349966" y="2822600"/>
                  </a:cubicBezTo>
                  <a:cubicBezTo>
                    <a:pt x="2329383" y="2810723"/>
                    <a:pt x="2306420" y="2802627"/>
                    <a:pt x="2282339" y="2799174"/>
                  </a:cubicBezTo>
                  <a:cubicBezTo>
                    <a:pt x="2269912" y="2797389"/>
                    <a:pt x="2258288" y="2793400"/>
                    <a:pt x="2247870" y="2787566"/>
                  </a:cubicBezTo>
                  <a:cubicBezTo>
                    <a:pt x="2260327" y="2779008"/>
                    <a:pt x="2270745" y="2767712"/>
                    <a:pt x="2278306" y="2754199"/>
                  </a:cubicBezTo>
                  <a:cubicBezTo>
                    <a:pt x="2281848" y="2747873"/>
                    <a:pt x="2284601" y="2741280"/>
                    <a:pt x="2286595" y="2734524"/>
                  </a:cubicBezTo>
                  <a:close/>
                  <a:moveTo>
                    <a:pt x="2521565" y="2763962"/>
                  </a:moveTo>
                  <a:cubicBezTo>
                    <a:pt x="2521565" y="2765733"/>
                    <a:pt x="2521491" y="2767489"/>
                    <a:pt x="2521387" y="2769230"/>
                  </a:cubicBezTo>
                  <a:cubicBezTo>
                    <a:pt x="2519527" y="2769439"/>
                    <a:pt x="2517636" y="2769558"/>
                    <a:pt x="2515716" y="2769558"/>
                  </a:cubicBezTo>
                  <a:cubicBezTo>
                    <a:pt x="2488273" y="2769558"/>
                    <a:pt x="2465948" y="2748171"/>
                    <a:pt x="2465948" y="2721873"/>
                  </a:cubicBezTo>
                  <a:cubicBezTo>
                    <a:pt x="2465948" y="2709193"/>
                    <a:pt x="2471172" y="2697689"/>
                    <a:pt x="2479626" y="2689146"/>
                  </a:cubicBezTo>
                  <a:cubicBezTo>
                    <a:pt x="2504881" y="2705234"/>
                    <a:pt x="2521565" y="2732753"/>
                    <a:pt x="2521565" y="2763962"/>
                  </a:cubicBezTo>
                  <a:close/>
                  <a:moveTo>
                    <a:pt x="2483838" y="2685306"/>
                  </a:moveTo>
                  <a:cubicBezTo>
                    <a:pt x="2492484" y="2678385"/>
                    <a:pt x="2503587" y="2674203"/>
                    <a:pt x="2515716" y="2674203"/>
                  </a:cubicBezTo>
                  <a:cubicBezTo>
                    <a:pt x="2543160" y="2674203"/>
                    <a:pt x="2565485" y="2695590"/>
                    <a:pt x="2565485" y="2721888"/>
                  </a:cubicBezTo>
                  <a:cubicBezTo>
                    <a:pt x="2565485" y="2744465"/>
                    <a:pt x="2548994" y="2763396"/>
                    <a:pt x="2526968" y="2768293"/>
                  </a:cubicBezTo>
                  <a:cubicBezTo>
                    <a:pt x="2527028" y="2766849"/>
                    <a:pt x="2527086" y="2765420"/>
                    <a:pt x="2527086" y="2763962"/>
                  </a:cubicBezTo>
                  <a:cubicBezTo>
                    <a:pt x="2527086" y="2731324"/>
                    <a:pt x="2509927" y="2702481"/>
                    <a:pt x="2483838" y="2685306"/>
                  </a:cubicBezTo>
                  <a:close/>
                  <a:moveTo>
                    <a:pt x="2460427" y="2721873"/>
                  </a:moveTo>
                  <a:cubicBezTo>
                    <a:pt x="2460427" y="2751207"/>
                    <a:pt x="2485237" y="2775079"/>
                    <a:pt x="2515716" y="2775079"/>
                  </a:cubicBezTo>
                  <a:cubicBezTo>
                    <a:pt x="2517458" y="2775079"/>
                    <a:pt x="2519154" y="2774975"/>
                    <a:pt x="2520851" y="2774826"/>
                  </a:cubicBezTo>
                  <a:cubicBezTo>
                    <a:pt x="2515240" y="2819207"/>
                    <a:pt x="2475741" y="2853705"/>
                    <a:pt x="2427982" y="2853705"/>
                  </a:cubicBezTo>
                  <a:cubicBezTo>
                    <a:pt x="2380223" y="2853705"/>
                    <a:pt x="2340724" y="2819207"/>
                    <a:pt x="2335098" y="2774826"/>
                  </a:cubicBezTo>
                  <a:cubicBezTo>
                    <a:pt x="2336795" y="2774975"/>
                    <a:pt x="2338506" y="2775079"/>
                    <a:pt x="2340233" y="2775079"/>
                  </a:cubicBezTo>
                  <a:cubicBezTo>
                    <a:pt x="2370713" y="2775079"/>
                    <a:pt x="2395523" y="2751222"/>
                    <a:pt x="2395523" y="2721873"/>
                  </a:cubicBezTo>
                  <a:cubicBezTo>
                    <a:pt x="2395523" y="2708166"/>
                    <a:pt x="2390061" y="2695694"/>
                    <a:pt x="2381191" y="2686258"/>
                  </a:cubicBezTo>
                  <a:cubicBezTo>
                    <a:pt x="2394972" y="2678594"/>
                    <a:pt x="2410942" y="2674189"/>
                    <a:pt x="2427967" y="2674189"/>
                  </a:cubicBezTo>
                  <a:cubicBezTo>
                    <a:pt x="2445008" y="2674189"/>
                    <a:pt x="2460977" y="2678594"/>
                    <a:pt x="2474744" y="2686258"/>
                  </a:cubicBezTo>
                  <a:cubicBezTo>
                    <a:pt x="2465889" y="2695709"/>
                    <a:pt x="2460427" y="2708181"/>
                    <a:pt x="2460427" y="2721873"/>
                  </a:cubicBezTo>
                  <a:close/>
                  <a:moveTo>
                    <a:pt x="2390016" y="2721873"/>
                  </a:moveTo>
                  <a:cubicBezTo>
                    <a:pt x="2390016" y="2748171"/>
                    <a:pt x="2367692" y="2769558"/>
                    <a:pt x="2340248" y="2769558"/>
                  </a:cubicBezTo>
                  <a:cubicBezTo>
                    <a:pt x="2338328" y="2769558"/>
                    <a:pt x="2336438" y="2769424"/>
                    <a:pt x="2334563" y="2769230"/>
                  </a:cubicBezTo>
                  <a:cubicBezTo>
                    <a:pt x="2334459" y="2767489"/>
                    <a:pt x="2334384" y="2765733"/>
                    <a:pt x="2334384" y="2763962"/>
                  </a:cubicBezTo>
                  <a:cubicBezTo>
                    <a:pt x="2334384" y="2732767"/>
                    <a:pt x="2351068" y="2705249"/>
                    <a:pt x="2376339" y="2689161"/>
                  </a:cubicBezTo>
                  <a:cubicBezTo>
                    <a:pt x="2384792" y="2697703"/>
                    <a:pt x="2390016" y="2709208"/>
                    <a:pt x="2390016" y="2721873"/>
                  </a:cubicBezTo>
                  <a:close/>
                  <a:moveTo>
                    <a:pt x="2328878" y="2763962"/>
                  </a:moveTo>
                  <a:cubicBezTo>
                    <a:pt x="2328878" y="2765420"/>
                    <a:pt x="2328922" y="2766849"/>
                    <a:pt x="2328997" y="2768293"/>
                  </a:cubicBezTo>
                  <a:cubicBezTo>
                    <a:pt x="2306970" y="2763381"/>
                    <a:pt x="2290480" y="2744465"/>
                    <a:pt x="2290480" y="2721888"/>
                  </a:cubicBezTo>
                  <a:cubicBezTo>
                    <a:pt x="2290480" y="2695590"/>
                    <a:pt x="2312804" y="2674203"/>
                    <a:pt x="2340248" y="2674203"/>
                  </a:cubicBezTo>
                  <a:cubicBezTo>
                    <a:pt x="2352362" y="2674203"/>
                    <a:pt x="2363480" y="2678385"/>
                    <a:pt x="2372127" y="2685306"/>
                  </a:cubicBezTo>
                  <a:cubicBezTo>
                    <a:pt x="2346037" y="2702481"/>
                    <a:pt x="2328878" y="2731324"/>
                    <a:pt x="2328878" y="2763962"/>
                  </a:cubicBezTo>
                  <a:close/>
                  <a:moveTo>
                    <a:pt x="2427982" y="2859227"/>
                  </a:moveTo>
                  <a:cubicBezTo>
                    <a:pt x="2442597" y="2859227"/>
                    <a:pt x="2456482" y="2856146"/>
                    <a:pt x="2468985" y="2850654"/>
                  </a:cubicBezTo>
                  <a:cubicBezTo>
                    <a:pt x="2462079" y="2857426"/>
                    <a:pt x="2455694" y="2864733"/>
                    <a:pt x="2449964" y="2872577"/>
                  </a:cubicBezTo>
                  <a:lnTo>
                    <a:pt x="2427982" y="2902670"/>
                  </a:lnTo>
                  <a:lnTo>
                    <a:pt x="2405986" y="2872577"/>
                  </a:lnTo>
                  <a:cubicBezTo>
                    <a:pt x="2400256" y="2864748"/>
                    <a:pt x="2393871" y="2857440"/>
                    <a:pt x="2386965" y="2850654"/>
                  </a:cubicBezTo>
                  <a:cubicBezTo>
                    <a:pt x="2399482" y="2856146"/>
                    <a:pt x="2413367" y="2859227"/>
                    <a:pt x="2427982" y="2859227"/>
                  </a:cubicBezTo>
                  <a:close/>
                  <a:moveTo>
                    <a:pt x="2526521" y="2774037"/>
                  </a:moveTo>
                  <a:cubicBezTo>
                    <a:pt x="2548161" y="2769885"/>
                    <a:pt x="2565291" y="2753559"/>
                    <a:pt x="2569816" y="2732812"/>
                  </a:cubicBezTo>
                  <a:cubicBezTo>
                    <a:pt x="2571840" y="2740164"/>
                    <a:pt x="2574741" y="2747352"/>
                    <a:pt x="2578581" y="2754213"/>
                  </a:cubicBezTo>
                  <a:cubicBezTo>
                    <a:pt x="2586052" y="2767578"/>
                    <a:pt x="2596337" y="2778770"/>
                    <a:pt x="2608600" y="2787283"/>
                  </a:cubicBezTo>
                  <a:cubicBezTo>
                    <a:pt x="2598048" y="2793281"/>
                    <a:pt x="2586246" y="2797374"/>
                    <a:pt x="2573610" y="2799189"/>
                  </a:cubicBezTo>
                  <a:cubicBezTo>
                    <a:pt x="2549530" y="2802642"/>
                    <a:pt x="2526566" y="2810738"/>
                    <a:pt x="2505983" y="2822615"/>
                  </a:cubicBezTo>
                  <a:cubicBezTo>
                    <a:pt x="2517160" y="2808923"/>
                    <a:pt x="2524527" y="2792254"/>
                    <a:pt x="2526521" y="2774037"/>
                  </a:cubicBezTo>
                  <a:close/>
                  <a:moveTo>
                    <a:pt x="1915924" y="2734524"/>
                  </a:moveTo>
                  <a:cubicBezTo>
                    <a:pt x="1920999" y="2754451"/>
                    <a:pt x="1937712" y="2770019"/>
                    <a:pt x="1958757" y="2774052"/>
                  </a:cubicBezTo>
                  <a:cubicBezTo>
                    <a:pt x="1960766" y="2792254"/>
                    <a:pt x="1968133" y="2808938"/>
                    <a:pt x="1979295" y="2822615"/>
                  </a:cubicBezTo>
                  <a:cubicBezTo>
                    <a:pt x="1958712" y="2810738"/>
                    <a:pt x="1935748" y="2802642"/>
                    <a:pt x="1911668" y="2799189"/>
                  </a:cubicBezTo>
                  <a:cubicBezTo>
                    <a:pt x="1899240" y="2797403"/>
                    <a:pt x="1887617" y="2793415"/>
                    <a:pt x="1877199" y="2787581"/>
                  </a:cubicBezTo>
                  <a:cubicBezTo>
                    <a:pt x="1889656" y="2779023"/>
                    <a:pt x="1900074" y="2767727"/>
                    <a:pt x="1907634" y="2754213"/>
                  </a:cubicBezTo>
                  <a:cubicBezTo>
                    <a:pt x="1911176" y="2747873"/>
                    <a:pt x="1913930" y="2741280"/>
                    <a:pt x="1915924" y="2734524"/>
                  </a:cubicBezTo>
                  <a:close/>
                  <a:moveTo>
                    <a:pt x="2150894" y="2763962"/>
                  </a:moveTo>
                  <a:cubicBezTo>
                    <a:pt x="2150894" y="2765733"/>
                    <a:pt x="2150819" y="2767489"/>
                    <a:pt x="2150716" y="2769230"/>
                  </a:cubicBezTo>
                  <a:cubicBezTo>
                    <a:pt x="2148855" y="2769439"/>
                    <a:pt x="2146965" y="2769558"/>
                    <a:pt x="2145045" y="2769558"/>
                  </a:cubicBezTo>
                  <a:cubicBezTo>
                    <a:pt x="2117601" y="2769558"/>
                    <a:pt x="2095277" y="2748171"/>
                    <a:pt x="2095277" y="2721873"/>
                  </a:cubicBezTo>
                  <a:cubicBezTo>
                    <a:pt x="2095277" y="2709193"/>
                    <a:pt x="2100501" y="2697689"/>
                    <a:pt x="2108954" y="2689146"/>
                  </a:cubicBezTo>
                  <a:cubicBezTo>
                    <a:pt x="2134195" y="2705234"/>
                    <a:pt x="2150894" y="2732753"/>
                    <a:pt x="2150894" y="2763962"/>
                  </a:cubicBezTo>
                  <a:close/>
                  <a:moveTo>
                    <a:pt x="2113166" y="2685306"/>
                  </a:moveTo>
                  <a:cubicBezTo>
                    <a:pt x="2121813" y="2678385"/>
                    <a:pt x="2132916" y="2674203"/>
                    <a:pt x="2145045" y="2674203"/>
                  </a:cubicBezTo>
                  <a:cubicBezTo>
                    <a:pt x="2172489" y="2674203"/>
                    <a:pt x="2194813" y="2695590"/>
                    <a:pt x="2194813" y="2721888"/>
                  </a:cubicBezTo>
                  <a:cubicBezTo>
                    <a:pt x="2194813" y="2744465"/>
                    <a:pt x="2178323" y="2763381"/>
                    <a:pt x="2156297" y="2768293"/>
                  </a:cubicBezTo>
                  <a:cubicBezTo>
                    <a:pt x="2156371" y="2766849"/>
                    <a:pt x="2156416" y="2765420"/>
                    <a:pt x="2156416" y="2763962"/>
                  </a:cubicBezTo>
                  <a:cubicBezTo>
                    <a:pt x="2156416" y="2731324"/>
                    <a:pt x="2139255" y="2702481"/>
                    <a:pt x="2113166" y="2685306"/>
                  </a:cubicBezTo>
                  <a:close/>
                  <a:moveTo>
                    <a:pt x="2089756" y="2721873"/>
                  </a:moveTo>
                  <a:cubicBezTo>
                    <a:pt x="2089756" y="2751207"/>
                    <a:pt x="2114550" y="2775079"/>
                    <a:pt x="2145045" y="2775079"/>
                  </a:cubicBezTo>
                  <a:cubicBezTo>
                    <a:pt x="2146786" y="2775079"/>
                    <a:pt x="2148483" y="2774975"/>
                    <a:pt x="2150179" y="2774826"/>
                  </a:cubicBezTo>
                  <a:cubicBezTo>
                    <a:pt x="2144569" y="2819207"/>
                    <a:pt x="2105070" y="2853705"/>
                    <a:pt x="2057296" y="2853705"/>
                  </a:cubicBezTo>
                  <a:cubicBezTo>
                    <a:pt x="2009537" y="2853705"/>
                    <a:pt x="1970038" y="2819207"/>
                    <a:pt x="1964412" y="2774826"/>
                  </a:cubicBezTo>
                  <a:cubicBezTo>
                    <a:pt x="1966109" y="2774975"/>
                    <a:pt x="1967820" y="2775079"/>
                    <a:pt x="1969547" y="2775079"/>
                  </a:cubicBezTo>
                  <a:cubicBezTo>
                    <a:pt x="2000027" y="2775079"/>
                    <a:pt x="2024836" y="2751222"/>
                    <a:pt x="2024836" y="2721873"/>
                  </a:cubicBezTo>
                  <a:cubicBezTo>
                    <a:pt x="2024836" y="2708166"/>
                    <a:pt x="2019375" y="2695694"/>
                    <a:pt x="2010505" y="2686258"/>
                  </a:cubicBezTo>
                  <a:cubicBezTo>
                    <a:pt x="2024286" y="2678594"/>
                    <a:pt x="2040255" y="2674189"/>
                    <a:pt x="2057281" y="2674189"/>
                  </a:cubicBezTo>
                  <a:cubicBezTo>
                    <a:pt x="2074322" y="2674189"/>
                    <a:pt x="2090291" y="2678594"/>
                    <a:pt x="2104058" y="2686258"/>
                  </a:cubicBezTo>
                  <a:cubicBezTo>
                    <a:pt x="2095217" y="2695709"/>
                    <a:pt x="2089756" y="2708181"/>
                    <a:pt x="2089756" y="2721873"/>
                  </a:cubicBezTo>
                  <a:close/>
                  <a:moveTo>
                    <a:pt x="2019345" y="2721873"/>
                  </a:moveTo>
                  <a:cubicBezTo>
                    <a:pt x="2019345" y="2748171"/>
                    <a:pt x="1997021" y="2769558"/>
                    <a:pt x="1969577" y="2769558"/>
                  </a:cubicBezTo>
                  <a:cubicBezTo>
                    <a:pt x="1967657" y="2769558"/>
                    <a:pt x="1965767" y="2769424"/>
                    <a:pt x="1963891" y="2769230"/>
                  </a:cubicBezTo>
                  <a:cubicBezTo>
                    <a:pt x="1963787" y="2767489"/>
                    <a:pt x="1963713" y="2765733"/>
                    <a:pt x="1963713" y="2763962"/>
                  </a:cubicBezTo>
                  <a:cubicBezTo>
                    <a:pt x="1963713" y="2732767"/>
                    <a:pt x="1980397" y="2705249"/>
                    <a:pt x="2005668" y="2689161"/>
                  </a:cubicBezTo>
                  <a:cubicBezTo>
                    <a:pt x="2014121" y="2697703"/>
                    <a:pt x="2019345" y="2709208"/>
                    <a:pt x="2019345" y="2721873"/>
                  </a:cubicBezTo>
                  <a:close/>
                  <a:moveTo>
                    <a:pt x="1958206" y="2763962"/>
                  </a:moveTo>
                  <a:cubicBezTo>
                    <a:pt x="1958206" y="2765420"/>
                    <a:pt x="1958250" y="2766849"/>
                    <a:pt x="1958325" y="2768293"/>
                  </a:cubicBezTo>
                  <a:cubicBezTo>
                    <a:pt x="1936298" y="2763381"/>
                    <a:pt x="1919809" y="2744465"/>
                    <a:pt x="1919809" y="2721888"/>
                  </a:cubicBezTo>
                  <a:cubicBezTo>
                    <a:pt x="1919809" y="2695590"/>
                    <a:pt x="1942133" y="2674203"/>
                    <a:pt x="1969577" y="2674203"/>
                  </a:cubicBezTo>
                  <a:cubicBezTo>
                    <a:pt x="1981691" y="2674203"/>
                    <a:pt x="1992809" y="2678385"/>
                    <a:pt x="2001456" y="2685306"/>
                  </a:cubicBezTo>
                  <a:cubicBezTo>
                    <a:pt x="1975351" y="2702481"/>
                    <a:pt x="1958206" y="2731324"/>
                    <a:pt x="1958206" y="2763962"/>
                  </a:cubicBezTo>
                  <a:close/>
                  <a:moveTo>
                    <a:pt x="2057311" y="2859227"/>
                  </a:moveTo>
                  <a:cubicBezTo>
                    <a:pt x="2071926" y="2859227"/>
                    <a:pt x="2085811" y="2856146"/>
                    <a:pt x="2098313" y="2850654"/>
                  </a:cubicBezTo>
                  <a:cubicBezTo>
                    <a:pt x="2091407" y="2857426"/>
                    <a:pt x="2085023" y="2864733"/>
                    <a:pt x="2079292" y="2872577"/>
                  </a:cubicBezTo>
                  <a:lnTo>
                    <a:pt x="2057311" y="2902670"/>
                  </a:lnTo>
                  <a:lnTo>
                    <a:pt x="2035314" y="2872577"/>
                  </a:lnTo>
                  <a:cubicBezTo>
                    <a:pt x="2029584" y="2864748"/>
                    <a:pt x="2023199" y="2857440"/>
                    <a:pt x="2016293" y="2850654"/>
                  </a:cubicBezTo>
                  <a:cubicBezTo>
                    <a:pt x="2028810" y="2856146"/>
                    <a:pt x="2042681" y="2859227"/>
                    <a:pt x="2057311" y="2859227"/>
                  </a:cubicBezTo>
                  <a:close/>
                  <a:moveTo>
                    <a:pt x="2155850" y="2774037"/>
                  </a:moveTo>
                  <a:cubicBezTo>
                    <a:pt x="2176894" y="2770004"/>
                    <a:pt x="2193608" y="2754437"/>
                    <a:pt x="2198683" y="2734509"/>
                  </a:cubicBezTo>
                  <a:cubicBezTo>
                    <a:pt x="2200677" y="2741265"/>
                    <a:pt x="2203430" y="2747858"/>
                    <a:pt x="2206972" y="2754199"/>
                  </a:cubicBezTo>
                  <a:cubicBezTo>
                    <a:pt x="2214518" y="2767712"/>
                    <a:pt x="2224951" y="2779008"/>
                    <a:pt x="2237408" y="2787566"/>
                  </a:cubicBezTo>
                  <a:cubicBezTo>
                    <a:pt x="2226990" y="2793400"/>
                    <a:pt x="2215366" y="2797403"/>
                    <a:pt x="2202939" y="2799174"/>
                  </a:cubicBezTo>
                  <a:cubicBezTo>
                    <a:pt x="2178858" y="2802627"/>
                    <a:pt x="2155895" y="2810723"/>
                    <a:pt x="2135312" y="2822600"/>
                  </a:cubicBezTo>
                  <a:cubicBezTo>
                    <a:pt x="2146474" y="2808923"/>
                    <a:pt x="2153841" y="2792254"/>
                    <a:pt x="2155850" y="2774037"/>
                  </a:cubicBezTo>
                  <a:close/>
                  <a:moveTo>
                    <a:pt x="1545252" y="2734524"/>
                  </a:moveTo>
                  <a:cubicBezTo>
                    <a:pt x="1550328" y="2754451"/>
                    <a:pt x="1567056" y="2770019"/>
                    <a:pt x="1588086" y="2774052"/>
                  </a:cubicBezTo>
                  <a:cubicBezTo>
                    <a:pt x="1590095" y="2792254"/>
                    <a:pt x="1597461" y="2808938"/>
                    <a:pt x="1608624" y="2822615"/>
                  </a:cubicBezTo>
                  <a:cubicBezTo>
                    <a:pt x="1588040" y="2810738"/>
                    <a:pt x="1565077" y="2802642"/>
                    <a:pt x="1540996" y="2799189"/>
                  </a:cubicBezTo>
                  <a:cubicBezTo>
                    <a:pt x="1528569" y="2797403"/>
                    <a:pt x="1516945" y="2793415"/>
                    <a:pt x="1506527" y="2787581"/>
                  </a:cubicBezTo>
                  <a:cubicBezTo>
                    <a:pt x="1518984" y="2779023"/>
                    <a:pt x="1529402" y="2767727"/>
                    <a:pt x="1536963" y="2754213"/>
                  </a:cubicBezTo>
                  <a:cubicBezTo>
                    <a:pt x="1540490" y="2747873"/>
                    <a:pt x="1543258" y="2741280"/>
                    <a:pt x="1545252" y="2734524"/>
                  </a:cubicBezTo>
                  <a:close/>
                  <a:moveTo>
                    <a:pt x="1780208" y="2763962"/>
                  </a:moveTo>
                  <a:cubicBezTo>
                    <a:pt x="1780208" y="2765733"/>
                    <a:pt x="1780133" y="2767489"/>
                    <a:pt x="1780029" y="2769230"/>
                  </a:cubicBezTo>
                  <a:cubicBezTo>
                    <a:pt x="1778168" y="2769439"/>
                    <a:pt x="1776278" y="2769558"/>
                    <a:pt x="1774359" y="2769558"/>
                  </a:cubicBezTo>
                  <a:cubicBezTo>
                    <a:pt x="1746915" y="2769558"/>
                    <a:pt x="1724590" y="2748171"/>
                    <a:pt x="1724590" y="2721873"/>
                  </a:cubicBezTo>
                  <a:cubicBezTo>
                    <a:pt x="1724590" y="2709193"/>
                    <a:pt x="1729815" y="2697689"/>
                    <a:pt x="1738268" y="2689146"/>
                  </a:cubicBezTo>
                  <a:cubicBezTo>
                    <a:pt x="1763524" y="2705234"/>
                    <a:pt x="1780208" y="2732753"/>
                    <a:pt x="1780208" y="2763962"/>
                  </a:cubicBezTo>
                  <a:close/>
                  <a:moveTo>
                    <a:pt x="1742479" y="2685306"/>
                  </a:moveTo>
                  <a:cubicBezTo>
                    <a:pt x="1751126" y="2678385"/>
                    <a:pt x="1762229" y="2674203"/>
                    <a:pt x="1774359" y="2674203"/>
                  </a:cubicBezTo>
                  <a:cubicBezTo>
                    <a:pt x="1801803" y="2674203"/>
                    <a:pt x="1824127" y="2695590"/>
                    <a:pt x="1824127" y="2721888"/>
                  </a:cubicBezTo>
                  <a:cubicBezTo>
                    <a:pt x="1824127" y="2744465"/>
                    <a:pt x="1807637" y="2763396"/>
                    <a:pt x="1785610" y="2768293"/>
                  </a:cubicBezTo>
                  <a:cubicBezTo>
                    <a:pt x="1785685" y="2766849"/>
                    <a:pt x="1785729" y="2765420"/>
                    <a:pt x="1785729" y="2763962"/>
                  </a:cubicBezTo>
                  <a:cubicBezTo>
                    <a:pt x="1785729" y="2731324"/>
                    <a:pt x="1768569" y="2702481"/>
                    <a:pt x="1742479" y="2685306"/>
                  </a:cubicBezTo>
                  <a:close/>
                  <a:moveTo>
                    <a:pt x="1719069" y="2721873"/>
                  </a:moveTo>
                  <a:cubicBezTo>
                    <a:pt x="1719069" y="2751207"/>
                    <a:pt x="1743878" y="2775079"/>
                    <a:pt x="1774359" y="2775079"/>
                  </a:cubicBezTo>
                  <a:cubicBezTo>
                    <a:pt x="1776100" y="2775079"/>
                    <a:pt x="1777796" y="2774975"/>
                    <a:pt x="1779493" y="2774826"/>
                  </a:cubicBezTo>
                  <a:cubicBezTo>
                    <a:pt x="1773882" y="2819207"/>
                    <a:pt x="1734383" y="2853705"/>
                    <a:pt x="1686625" y="2853705"/>
                  </a:cubicBezTo>
                  <a:cubicBezTo>
                    <a:pt x="1638866" y="2853705"/>
                    <a:pt x="1599367" y="2819207"/>
                    <a:pt x="1593741" y="2774826"/>
                  </a:cubicBezTo>
                  <a:cubicBezTo>
                    <a:pt x="1595438" y="2774975"/>
                    <a:pt x="1597149" y="2775079"/>
                    <a:pt x="1598876" y="2775079"/>
                  </a:cubicBezTo>
                  <a:cubicBezTo>
                    <a:pt x="1629356" y="2775079"/>
                    <a:pt x="1654165" y="2751222"/>
                    <a:pt x="1654165" y="2721873"/>
                  </a:cubicBezTo>
                  <a:cubicBezTo>
                    <a:pt x="1654165" y="2708166"/>
                    <a:pt x="1648703" y="2695694"/>
                    <a:pt x="1639833" y="2686258"/>
                  </a:cubicBezTo>
                  <a:cubicBezTo>
                    <a:pt x="1653614" y="2678594"/>
                    <a:pt x="1669583" y="2674189"/>
                    <a:pt x="1686609" y="2674189"/>
                  </a:cubicBezTo>
                  <a:cubicBezTo>
                    <a:pt x="1703636" y="2674189"/>
                    <a:pt x="1719620" y="2678594"/>
                    <a:pt x="1733386" y="2686258"/>
                  </a:cubicBezTo>
                  <a:cubicBezTo>
                    <a:pt x="1724531" y="2695709"/>
                    <a:pt x="1719069" y="2708181"/>
                    <a:pt x="1719069" y="2721873"/>
                  </a:cubicBezTo>
                  <a:close/>
                  <a:moveTo>
                    <a:pt x="1648658" y="2721873"/>
                  </a:moveTo>
                  <a:cubicBezTo>
                    <a:pt x="1648658" y="2748171"/>
                    <a:pt x="1626334" y="2769558"/>
                    <a:pt x="1598890" y="2769558"/>
                  </a:cubicBezTo>
                  <a:cubicBezTo>
                    <a:pt x="1596970" y="2769558"/>
                    <a:pt x="1595080" y="2769424"/>
                    <a:pt x="1593205" y="2769230"/>
                  </a:cubicBezTo>
                  <a:cubicBezTo>
                    <a:pt x="1593101" y="2767489"/>
                    <a:pt x="1593026" y="2765733"/>
                    <a:pt x="1593026" y="2763962"/>
                  </a:cubicBezTo>
                  <a:cubicBezTo>
                    <a:pt x="1593026" y="2732767"/>
                    <a:pt x="1609710" y="2705249"/>
                    <a:pt x="1634981" y="2689161"/>
                  </a:cubicBezTo>
                  <a:cubicBezTo>
                    <a:pt x="1643435" y="2697703"/>
                    <a:pt x="1648658" y="2709208"/>
                    <a:pt x="1648658" y="2721873"/>
                  </a:cubicBezTo>
                  <a:close/>
                  <a:moveTo>
                    <a:pt x="1587520" y="2763962"/>
                  </a:moveTo>
                  <a:cubicBezTo>
                    <a:pt x="1587520" y="2765420"/>
                    <a:pt x="1587564" y="2766849"/>
                    <a:pt x="1587639" y="2768293"/>
                  </a:cubicBezTo>
                  <a:cubicBezTo>
                    <a:pt x="1565612" y="2763381"/>
                    <a:pt x="1549122" y="2744465"/>
                    <a:pt x="1549122" y="2721888"/>
                  </a:cubicBezTo>
                  <a:cubicBezTo>
                    <a:pt x="1549122" y="2695590"/>
                    <a:pt x="1571446" y="2674203"/>
                    <a:pt x="1598890" y="2674203"/>
                  </a:cubicBezTo>
                  <a:cubicBezTo>
                    <a:pt x="1611005" y="2674203"/>
                    <a:pt x="1622123" y="2678385"/>
                    <a:pt x="1630769" y="2685306"/>
                  </a:cubicBezTo>
                  <a:cubicBezTo>
                    <a:pt x="1604680" y="2702481"/>
                    <a:pt x="1587520" y="2731324"/>
                    <a:pt x="1587520" y="2763962"/>
                  </a:cubicBezTo>
                  <a:close/>
                  <a:moveTo>
                    <a:pt x="1686625" y="2859227"/>
                  </a:moveTo>
                  <a:cubicBezTo>
                    <a:pt x="1701239" y="2859227"/>
                    <a:pt x="1715125" y="2856146"/>
                    <a:pt x="1727626" y="2850654"/>
                  </a:cubicBezTo>
                  <a:cubicBezTo>
                    <a:pt x="1720721" y="2857426"/>
                    <a:pt x="1714337" y="2864733"/>
                    <a:pt x="1708607" y="2872577"/>
                  </a:cubicBezTo>
                  <a:lnTo>
                    <a:pt x="1686625" y="2902670"/>
                  </a:lnTo>
                  <a:lnTo>
                    <a:pt x="1664627" y="2872577"/>
                  </a:lnTo>
                  <a:cubicBezTo>
                    <a:pt x="1658898" y="2864748"/>
                    <a:pt x="1652513" y="2857440"/>
                    <a:pt x="1645607" y="2850654"/>
                  </a:cubicBezTo>
                  <a:cubicBezTo>
                    <a:pt x="1658124" y="2856146"/>
                    <a:pt x="1672010" y="2859227"/>
                    <a:pt x="1686625" y="2859227"/>
                  </a:cubicBezTo>
                  <a:close/>
                  <a:moveTo>
                    <a:pt x="1785164" y="2774037"/>
                  </a:moveTo>
                  <a:cubicBezTo>
                    <a:pt x="1806208" y="2770004"/>
                    <a:pt x="1822921" y="2754451"/>
                    <a:pt x="1827996" y="2734524"/>
                  </a:cubicBezTo>
                  <a:cubicBezTo>
                    <a:pt x="1829991" y="2741280"/>
                    <a:pt x="1832744" y="2747873"/>
                    <a:pt x="1836286" y="2754199"/>
                  </a:cubicBezTo>
                  <a:cubicBezTo>
                    <a:pt x="1843832" y="2767712"/>
                    <a:pt x="1854265" y="2779008"/>
                    <a:pt x="1866721" y="2787566"/>
                  </a:cubicBezTo>
                  <a:cubicBezTo>
                    <a:pt x="1856303" y="2793400"/>
                    <a:pt x="1844680" y="2797403"/>
                    <a:pt x="1832253" y="2799174"/>
                  </a:cubicBezTo>
                  <a:cubicBezTo>
                    <a:pt x="1808172" y="2802627"/>
                    <a:pt x="1785208" y="2810723"/>
                    <a:pt x="1764626" y="2822600"/>
                  </a:cubicBezTo>
                  <a:cubicBezTo>
                    <a:pt x="1775802" y="2808923"/>
                    <a:pt x="1783170" y="2792254"/>
                    <a:pt x="1785164" y="2774037"/>
                  </a:cubicBezTo>
                  <a:close/>
                  <a:moveTo>
                    <a:pt x="1174566" y="2734524"/>
                  </a:moveTo>
                  <a:cubicBezTo>
                    <a:pt x="1179642" y="2754451"/>
                    <a:pt x="1196370" y="2770019"/>
                    <a:pt x="1217399" y="2774052"/>
                  </a:cubicBezTo>
                  <a:cubicBezTo>
                    <a:pt x="1219408" y="2792254"/>
                    <a:pt x="1226775" y="2808938"/>
                    <a:pt x="1237938" y="2822615"/>
                  </a:cubicBezTo>
                  <a:cubicBezTo>
                    <a:pt x="1217355" y="2810738"/>
                    <a:pt x="1194390" y="2802642"/>
                    <a:pt x="1170310" y="2799189"/>
                  </a:cubicBezTo>
                  <a:cubicBezTo>
                    <a:pt x="1157883" y="2797403"/>
                    <a:pt x="1146259" y="2793415"/>
                    <a:pt x="1135841" y="2787581"/>
                  </a:cubicBezTo>
                  <a:cubicBezTo>
                    <a:pt x="1148298" y="2779023"/>
                    <a:pt x="1158716" y="2767727"/>
                    <a:pt x="1166277" y="2754213"/>
                  </a:cubicBezTo>
                  <a:cubicBezTo>
                    <a:pt x="1169819" y="2747873"/>
                    <a:pt x="1172572" y="2741280"/>
                    <a:pt x="1174566" y="2734524"/>
                  </a:cubicBezTo>
                  <a:close/>
                  <a:moveTo>
                    <a:pt x="1409536" y="2763962"/>
                  </a:moveTo>
                  <a:cubicBezTo>
                    <a:pt x="1409536" y="2765733"/>
                    <a:pt x="1409462" y="2767489"/>
                    <a:pt x="1409358" y="2769230"/>
                  </a:cubicBezTo>
                  <a:cubicBezTo>
                    <a:pt x="1407498" y="2769439"/>
                    <a:pt x="1405608" y="2769558"/>
                    <a:pt x="1403688" y="2769558"/>
                  </a:cubicBezTo>
                  <a:cubicBezTo>
                    <a:pt x="1376244" y="2769558"/>
                    <a:pt x="1353920" y="2748171"/>
                    <a:pt x="1353920" y="2721873"/>
                  </a:cubicBezTo>
                  <a:cubicBezTo>
                    <a:pt x="1353920" y="2709193"/>
                    <a:pt x="1359143" y="2697689"/>
                    <a:pt x="1367597" y="2689146"/>
                  </a:cubicBezTo>
                  <a:cubicBezTo>
                    <a:pt x="1392853" y="2705234"/>
                    <a:pt x="1409536" y="2732753"/>
                    <a:pt x="1409536" y="2763962"/>
                  </a:cubicBezTo>
                  <a:close/>
                  <a:moveTo>
                    <a:pt x="1371808" y="2685306"/>
                  </a:moveTo>
                  <a:cubicBezTo>
                    <a:pt x="1380455" y="2678385"/>
                    <a:pt x="1391558" y="2674203"/>
                    <a:pt x="1403688" y="2674203"/>
                  </a:cubicBezTo>
                  <a:cubicBezTo>
                    <a:pt x="1431131" y="2674203"/>
                    <a:pt x="1453456" y="2695590"/>
                    <a:pt x="1453456" y="2721888"/>
                  </a:cubicBezTo>
                  <a:cubicBezTo>
                    <a:pt x="1453456" y="2744465"/>
                    <a:pt x="1436965" y="2763381"/>
                    <a:pt x="1414939" y="2768293"/>
                  </a:cubicBezTo>
                  <a:cubicBezTo>
                    <a:pt x="1414998" y="2766849"/>
                    <a:pt x="1415058" y="2765420"/>
                    <a:pt x="1415058" y="2763962"/>
                  </a:cubicBezTo>
                  <a:cubicBezTo>
                    <a:pt x="1415058" y="2731324"/>
                    <a:pt x="1397898" y="2702481"/>
                    <a:pt x="1371808" y="2685306"/>
                  </a:cubicBezTo>
                  <a:close/>
                  <a:moveTo>
                    <a:pt x="1348397" y="2721873"/>
                  </a:moveTo>
                  <a:cubicBezTo>
                    <a:pt x="1348397" y="2751207"/>
                    <a:pt x="1373192" y="2775079"/>
                    <a:pt x="1403688" y="2775079"/>
                  </a:cubicBezTo>
                  <a:cubicBezTo>
                    <a:pt x="1405429" y="2775079"/>
                    <a:pt x="1407126" y="2774975"/>
                    <a:pt x="1408822" y="2774826"/>
                  </a:cubicBezTo>
                  <a:cubicBezTo>
                    <a:pt x="1403211" y="2819207"/>
                    <a:pt x="1363712" y="2853705"/>
                    <a:pt x="1315953" y="2853705"/>
                  </a:cubicBezTo>
                  <a:cubicBezTo>
                    <a:pt x="1268194" y="2853705"/>
                    <a:pt x="1228695" y="2819207"/>
                    <a:pt x="1223069" y="2774826"/>
                  </a:cubicBezTo>
                  <a:cubicBezTo>
                    <a:pt x="1224766" y="2774975"/>
                    <a:pt x="1226478" y="2775079"/>
                    <a:pt x="1228204" y="2775079"/>
                  </a:cubicBezTo>
                  <a:cubicBezTo>
                    <a:pt x="1258684" y="2775079"/>
                    <a:pt x="1283494" y="2751222"/>
                    <a:pt x="1283494" y="2721873"/>
                  </a:cubicBezTo>
                  <a:cubicBezTo>
                    <a:pt x="1283494" y="2708166"/>
                    <a:pt x="1278032" y="2695694"/>
                    <a:pt x="1269162" y="2686258"/>
                  </a:cubicBezTo>
                  <a:cubicBezTo>
                    <a:pt x="1282943" y="2678594"/>
                    <a:pt x="1298912" y="2674189"/>
                    <a:pt x="1315939" y="2674189"/>
                  </a:cubicBezTo>
                  <a:cubicBezTo>
                    <a:pt x="1332979" y="2674189"/>
                    <a:pt x="1348948" y="2678594"/>
                    <a:pt x="1362715" y="2686258"/>
                  </a:cubicBezTo>
                  <a:cubicBezTo>
                    <a:pt x="1353860" y="2695709"/>
                    <a:pt x="1348397" y="2708181"/>
                    <a:pt x="1348397" y="2721873"/>
                  </a:cubicBezTo>
                  <a:close/>
                  <a:moveTo>
                    <a:pt x="1277987" y="2721873"/>
                  </a:moveTo>
                  <a:cubicBezTo>
                    <a:pt x="1277987" y="2748171"/>
                    <a:pt x="1255663" y="2769558"/>
                    <a:pt x="1228219" y="2769558"/>
                  </a:cubicBezTo>
                  <a:cubicBezTo>
                    <a:pt x="1226299" y="2769558"/>
                    <a:pt x="1224409" y="2769424"/>
                    <a:pt x="1222549" y="2769230"/>
                  </a:cubicBezTo>
                  <a:cubicBezTo>
                    <a:pt x="1222444" y="2767489"/>
                    <a:pt x="1222370" y="2765733"/>
                    <a:pt x="1222370" y="2763962"/>
                  </a:cubicBezTo>
                  <a:cubicBezTo>
                    <a:pt x="1222370" y="2732767"/>
                    <a:pt x="1239054" y="2705249"/>
                    <a:pt x="1264325" y="2689161"/>
                  </a:cubicBezTo>
                  <a:cubicBezTo>
                    <a:pt x="1272763" y="2697703"/>
                    <a:pt x="1277987" y="2709208"/>
                    <a:pt x="1277987" y="2721873"/>
                  </a:cubicBezTo>
                  <a:close/>
                  <a:moveTo>
                    <a:pt x="1216849" y="2763962"/>
                  </a:moveTo>
                  <a:cubicBezTo>
                    <a:pt x="1216849" y="2765420"/>
                    <a:pt x="1216893" y="2766849"/>
                    <a:pt x="1216968" y="2768293"/>
                  </a:cubicBezTo>
                  <a:cubicBezTo>
                    <a:pt x="1194941" y="2763381"/>
                    <a:pt x="1178451" y="2744465"/>
                    <a:pt x="1178451" y="2721888"/>
                  </a:cubicBezTo>
                  <a:cubicBezTo>
                    <a:pt x="1178451" y="2695590"/>
                    <a:pt x="1200775" y="2674203"/>
                    <a:pt x="1228219" y="2674203"/>
                  </a:cubicBezTo>
                  <a:cubicBezTo>
                    <a:pt x="1240349" y="2674203"/>
                    <a:pt x="1251451" y="2678385"/>
                    <a:pt x="1260098" y="2685306"/>
                  </a:cubicBezTo>
                  <a:cubicBezTo>
                    <a:pt x="1234008" y="2702481"/>
                    <a:pt x="1216849" y="2731324"/>
                    <a:pt x="1216849" y="2763962"/>
                  </a:cubicBezTo>
                  <a:close/>
                  <a:moveTo>
                    <a:pt x="1315953" y="2859227"/>
                  </a:moveTo>
                  <a:cubicBezTo>
                    <a:pt x="1330568" y="2859227"/>
                    <a:pt x="1344454" y="2856146"/>
                    <a:pt x="1356955" y="2850654"/>
                  </a:cubicBezTo>
                  <a:cubicBezTo>
                    <a:pt x="1350050" y="2857426"/>
                    <a:pt x="1343665" y="2864733"/>
                    <a:pt x="1337935" y="2872577"/>
                  </a:cubicBezTo>
                  <a:lnTo>
                    <a:pt x="1315953" y="2902670"/>
                  </a:lnTo>
                  <a:lnTo>
                    <a:pt x="1293957" y="2872577"/>
                  </a:lnTo>
                  <a:cubicBezTo>
                    <a:pt x="1288227" y="2864748"/>
                    <a:pt x="1281842" y="2857440"/>
                    <a:pt x="1274936" y="2850654"/>
                  </a:cubicBezTo>
                  <a:cubicBezTo>
                    <a:pt x="1287453" y="2856146"/>
                    <a:pt x="1301323" y="2859227"/>
                    <a:pt x="1315953" y="2859227"/>
                  </a:cubicBezTo>
                  <a:close/>
                  <a:moveTo>
                    <a:pt x="1414492" y="2774037"/>
                  </a:moveTo>
                  <a:cubicBezTo>
                    <a:pt x="1435537" y="2770004"/>
                    <a:pt x="1452250" y="2754437"/>
                    <a:pt x="1457325" y="2734509"/>
                  </a:cubicBezTo>
                  <a:cubicBezTo>
                    <a:pt x="1459319" y="2741265"/>
                    <a:pt x="1462073" y="2747858"/>
                    <a:pt x="1465615" y="2754199"/>
                  </a:cubicBezTo>
                  <a:cubicBezTo>
                    <a:pt x="1473160" y="2767712"/>
                    <a:pt x="1483593" y="2779008"/>
                    <a:pt x="1496050" y="2787566"/>
                  </a:cubicBezTo>
                  <a:cubicBezTo>
                    <a:pt x="1485632" y="2793400"/>
                    <a:pt x="1474009" y="2797403"/>
                    <a:pt x="1461582" y="2799174"/>
                  </a:cubicBezTo>
                  <a:cubicBezTo>
                    <a:pt x="1437501" y="2802627"/>
                    <a:pt x="1414537" y="2810723"/>
                    <a:pt x="1393954" y="2822600"/>
                  </a:cubicBezTo>
                  <a:cubicBezTo>
                    <a:pt x="1405116" y="2808923"/>
                    <a:pt x="1412498" y="2792254"/>
                    <a:pt x="1414492" y="2774037"/>
                  </a:cubicBezTo>
                  <a:close/>
                  <a:moveTo>
                    <a:pt x="803895" y="2734524"/>
                  </a:moveTo>
                  <a:cubicBezTo>
                    <a:pt x="808970" y="2754451"/>
                    <a:pt x="825698" y="2770019"/>
                    <a:pt x="846728" y="2774037"/>
                  </a:cubicBezTo>
                  <a:cubicBezTo>
                    <a:pt x="848737" y="2792239"/>
                    <a:pt x="856104" y="2808923"/>
                    <a:pt x="867266" y="2822600"/>
                  </a:cubicBezTo>
                  <a:cubicBezTo>
                    <a:pt x="846683" y="2810723"/>
                    <a:pt x="823719" y="2802627"/>
                    <a:pt x="799639" y="2799174"/>
                  </a:cubicBezTo>
                  <a:cubicBezTo>
                    <a:pt x="787211" y="2797389"/>
                    <a:pt x="775588" y="2793400"/>
                    <a:pt x="765170" y="2787566"/>
                  </a:cubicBezTo>
                  <a:cubicBezTo>
                    <a:pt x="777627" y="2779008"/>
                    <a:pt x="788059" y="2767712"/>
                    <a:pt x="795606" y="2754199"/>
                  </a:cubicBezTo>
                  <a:cubicBezTo>
                    <a:pt x="799147" y="2747873"/>
                    <a:pt x="801901" y="2741280"/>
                    <a:pt x="803895" y="2734524"/>
                  </a:cubicBezTo>
                  <a:close/>
                  <a:moveTo>
                    <a:pt x="1038865" y="2763962"/>
                  </a:moveTo>
                  <a:cubicBezTo>
                    <a:pt x="1038865" y="2765733"/>
                    <a:pt x="1038791" y="2767489"/>
                    <a:pt x="1038687" y="2769230"/>
                  </a:cubicBezTo>
                  <a:cubicBezTo>
                    <a:pt x="1036826" y="2769439"/>
                    <a:pt x="1034936" y="2769558"/>
                    <a:pt x="1033016" y="2769558"/>
                  </a:cubicBezTo>
                  <a:cubicBezTo>
                    <a:pt x="1005572" y="2769558"/>
                    <a:pt x="983248" y="2748171"/>
                    <a:pt x="983248" y="2721873"/>
                  </a:cubicBezTo>
                  <a:cubicBezTo>
                    <a:pt x="983248" y="2709193"/>
                    <a:pt x="988472" y="2697689"/>
                    <a:pt x="996925" y="2689146"/>
                  </a:cubicBezTo>
                  <a:cubicBezTo>
                    <a:pt x="1022167" y="2705234"/>
                    <a:pt x="1038865" y="2732753"/>
                    <a:pt x="1038865" y="2763962"/>
                  </a:cubicBezTo>
                  <a:close/>
                  <a:moveTo>
                    <a:pt x="1001122" y="2685306"/>
                  </a:moveTo>
                  <a:cubicBezTo>
                    <a:pt x="1009769" y="2678385"/>
                    <a:pt x="1020872" y="2674203"/>
                    <a:pt x="1033001" y="2674203"/>
                  </a:cubicBezTo>
                  <a:cubicBezTo>
                    <a:pt x="1060445" y="2674203"/>
                    <a:pt x="1082769" y="2695590"/>
                    <a:pt x="1082769" y="2721888"/>
                  </a:cubicBezTo>
                  <a:cubicBezTo>
                    <a:pt x="1082769" y="2744465"/>
                    <a:pt x="1066279" y="2763381"/>
                    <a:pt x="1044252" y="2768293"/>
                  </a:cubicBezTo>
                  <a:cubicBezTo>
                    <a:pt x="1044312" y="2766849"/>
                    <a:pt x="1044372" y="2765420"/>
                    <a:pt x="1044372" y="2763962"/>
                  </a:cubicBezTo>
                  <a:cubicBezTo>
                    <a:pt x="1044372" y="2731324"/>
                    <a:pt x="1027212" y="2702481"/>
                    <a:pt x="1001122" y="2685306"/>
                  </a:cubicBezTo>
                  <a:close/>
                  <a:moveTo>
                    <a:pt x="977727" y="2721873"/>
                  </a:moveTo>
                  <a:cubicBezTo>
                    <a:pt x="977727" y="2751207"/>
                    <a:pt x="1002521" y="2775079"/>
                    <a:pt x="1033016" y="2775079"/>
                  </a:cubicBezTo>
                  <a:cubicBezTo>
                    <a:pt x="1034757" y="2775079"/>
                    <a:pt x="1036469" y="2774975"/>
                    <a:pt x="1038150" y="2774826"/>
                  </a:cubicBezTo>
                  <a:cubicBezTo>
                    <a:pt x="1032539" y="2819207"/>
                    <a:pt x="993040" y="2853705"/>
                    <a:pt x="945267" y="2853705"/>
                  </a:cubicBezTo>
                  <a:cubicBezTo>
                    <a:pt x="897508" y="2853705"/>
                    <a:pt x="858009" y="2819207"/>
                    <a:pt x="852398" y="2774826"/>
                  </a:cubicBezTo>
                  <a:cubicBezTo>
                    <a:pt x="854095" y="2774975"/>
                    <a:pt x="855806" y="2775079"/>
                    <a:pt x="857533" y="2775079"/>
                  </a:cubicBezTo>
                  <a:cubicBezTo>
                    <a:pt x="888013" y="2775079"/>
                    <a:pt x="912822" y="2751222"/>
                    <a:pt x="912822" y="2721873"/>
                  </a:cubicBezTo>
                  <a:cubicBezTo>
                    <a:pt x="912822" y="2708166"/>
                    <a:pt x="907360" y="2695694"/>
                    <a:pt x="898490" y="2686258"/>
                  </a:cubicBezTo>
                  <a:cubicBezTo>
                    <a:pt x="912257" y="2678594"/>
                    <a:pt x="928241" y="2674189"/>
                    <a:pt x="945267" y="2674189"/>
                  </a:cubicBezTo>
                  <a:cubicBezTo>
                    <a:pt x="962293" y="2674189"/>
                    <a:pt x="978277" y="2678594"/>
                    <a:pt x="992043" y="2686258"/>
                  </a:cubicBezTo>
                  <a:cubicBezTo>
                    <a:pt x="983173" y="2695709"/>
                    <a:pt x="977727" y="2708181"/>
                    <a:pt x="977727" y="2721873"/>
                  </a:cubicBezTo>
                  <a:close/>
                  <a:moveTo>
                    <a:pt x="907301" y="2721873"/>
                  </a:moveTo>
                  <a:cubicBezTo>
                    <a:pt x="907301" y="2748171"/>
                    <a:pt x="884977" y="2769558"/>
                    <a:pt x="857533" y="2769558"/>
                  </a:cubicBezTo>
                  <a:cubicBezTo>
                    <a:pt x="855613" y="2769558"/>
                    <a:pt x="853723" y="2769424"/>
                    <a:pt x="851862" y="2769230"/>
                  </a:cubicBezTo>
                  <a:cubicBezTo>
                    <a:pt x="851758" y="2767489"/>
                    <a:pt x="851684" y="2765733"/>
                    <a:pt x="851684" y="2763962"/>
                  </a:cubicBezTo>
                  <a:cubicBezTo>
                    <a:pt x="851684" y="2732767"/>
                    <a:pt x="868368" y="2705249"/>
                    <a:pt x="893639" y="2689161"/>
                  </a:cubicBezTo>
                  <a:cubicBezTo>
                    <a:pt x="902077" y="2697703"/>
                    <a:pt x="907301" y="2709208"/>
                    <a:pt x="907301" y="2721873"/>
                  </a:cubicBezTo>
                  <a:close/>
                  <a:moveTo>
                    <a:pt x="846162" y="2763962"/>
                  </a:moveTo>
                  <a:cubicBezTo>
                    <a:pt x="846162" y="2765420"/>
                    <a:pt x="846207" y="2766849"/>
                    <a:pt x="846281" y="2768293"/>
                  </a:cubicBezTo>
                  <a:cubicBezTo>
                    <a:pt x="824255" y="2763381"/>
                    <a:pt x="807765" y="2744465"/>
                    <a:pt x="807765" y="2721888"/>
                  </a:cubicBezTo>
                  <a:cubicBezTo>
                    <a:pt x="807765" y="2695590"/>
                    <a:pt x="830089" y="2674203"/>
                    <a:pt x="857533" y="2674203"/>
                  </a:cubicBezTo>
                  <a:cubicBezTo>
                    <a:pt x="869662" y="2674203"/>
                    <a:pt x="880765" y="2678385"/>
                    <a:pt x="889412" y="2685306"/>
                  </a:cubicBezTo>
                  <a:cubicBezTo>
                    <a:pt x="863322" y="2702481"/>
                    <a:pt x="846162" y="2731324"/>
                    <a:pt x="846162" y="2763962"/>
                  </a:cubicBezTo>
                  <a:close/>
                  <a:moveTo>
                    <a:pt x="945267" y="2859227"/>
                  </a:moveTo>
                  <a:cubicBezTo>
                    <a:pt x="959882" y="2859227"/>
                    <a:pt x="973768" y="2856146"/>
                    <a:pt x="986269" y="2850654"/>
                  </a:cubicBezTo>
                  <a:cubicBezTo>
                    <a:pt x="979363" y="2857426"/>
                    <a:pt x="972978" y="2864733"/>
                    <a:pt x="967249" y="2872577"/>
                  </a:cubicBezTo>
                  <a:lnTo>
                    <a:pt x="945267" y="2902670"/>
                  </a:lnTo>
                  <a:lnTo>
                    <a:pt x="923285" y="2872577"/>
                  </a:lnTo>
                  <a:cubicBezTo>
                    <a:pt x="917555" y="2864748"/>
                    <a:pt x="911170" y="2857440"/>
                    <a:pt x="904265" y="2850654"/>
                  </a:cubicBezTo>
                  <a:cubicBezTo>
                    <a:pt x="916766" y="2856146"/>
                    <a:pt x="930652" y="2859227"/>
                    <a:pt x="945267" y="2859227"/>
                  </a:cubicBezTo>
                  <a:close/>
                  <a:moveTo>
                    <a:pt x="1043821" y="2774037"/>
                  </a:moveTo>
                  <a:cubicBezTo>
                    <a:pt x="1064865" y="2770004"/>
                    <a:pt x="1081579" y="2754437"/>
                    <a:pt x="1086654" y="2734524"/>
                  </a:cubicBezTo>
                  <a:cubicBezTo>
                    <a:pt x="1088648" y="2741280"/>
                    <a:pt x="1091401" y="2747873"/>
                    <a:pt x="1094943" y="2754199"/>
                  </a:cubicBezTo>
                  <a:cubicBezTo>
                    <a:pt x="1102489" y="2767712"/>
                    <a:pt x="1112922" y="2779008"/>
                    <a:pt x="1125379" y="2787566"/>
                  </a:cubicBezTo>
                  <a:cubicBezTo>
                    <a:pt x="1114961" y="2793400"/>
                    <a:pt x="1103338" y="2797403"/>
                    <a:pt x="1090910" y="2799174"/>
                  </a:cubicBezTo>
                  <a:cubicBezTo>
                    <a:pt x="1066830" y="2802627"/>
                    <a:pt x="1043866" y="2810723"/>
                    <a:pt x="1023283" y="2822600"/>
                  </a:cubicBezTo>
                  <a:cubicBezTo>
                    <a:pt x="1034445" y="2808923"/>
                    <a:pt x="1041811" y="2792254"/>
                    <a:pt x="1043821" y="2774037"/>
                  </a:cubicBezTo>
                  <a:close/>
                  <a:moveTo>
                    <a:pt x="481013" y="2763962"/>
                  </a:moveTo>
                  <a:cubicBezTo>
                    <a:pt x="481013" y="2732767"/>
                    <a:pt x="497696" y="2705249"/>
                    <a:pt x="522952" y="2689161"/>
                  </a:cubicBezTo>
                  <a:cubicBezTo>
                    <a:pt x="531406" y="2697703"/>
                    <a:pt x="536629" y="2709223"/>
                    <a:pt x="536629" y="2721888"/>
                  </a:cubicBezTo>
                  <a:cubicBezTo>
                    <a:pt x="536629" y="2748186"/>
                    <a:pt x="514305" y="2769573"/>
                    <a:pt x="486861" y="2769573"/>
                  </a:cubicBezTo>
                  <a:cubicBezTo>
                    <a:pt x="484941" y="2769573"/>
                    <a:pt x="483051" y="2769439"/>
                    <a:pt x="481191" y="2769245"/>
                  </a:cubicBezTo>
                  <a:cubicBezTo>
                    <a:pt x="481072" y="2767489"/>
                    <a:pt x="481013" y="2765733"/>
                    <a:pt x="481013" y="2763962"/>
                  </a:cubicBezTo>
                  <a:close/>
                  <a:moveTo>
                    <a:pt x="475595" y="2768293"/>
                  </a:moveTo>
                  <a:cubicBezTo>
                    <a:pt x="453568" y="2763381"/>
                    <a:pt x="437079" y="2744465"/>
                    <a:pt x="437079" y="2721888"/>
                  </a:cubicBezTo>
                  <a:cubicBezTo>
                    <a:pt x="437079" y="2695590"/>
                    <a:pt x="459403" y="2674203"/>
                    <a:pt x="486847" y="2674203"/>
                  </a:cubicBezTo>
                  <a:cubicBezTo>
                    <a:pt x="498961" y="2674203"/>
                    <a:pt x="510079" y="2678385"/>
                    <a:pt x="518726" y="2685306"/>
                  </a:cubicBezTo>
                  <a:cubicBezTo>
                    <a:pt x="492636" y="2702481"/>
                    <a:pt x="475476" y="2731324"/>
                    <a:pt x="475476" y="2763962"/>
                  </a:cubicBezTo>
                  <a:cubicBezTo>
                    <a:pt x="475491" y="2765405"/>
                    <a:pt x="475536" y="2766849"/>
                    <a:pt x="475595" y="2768293"/>
                  </a:cubicBezTo>
                  <a:close/>
                  <a:moveTo>
                    <a:pt x="486861" y="2775079"/>
                  </a:moveTo>
                  <a:cubicBezTo>
                    <a:pt x="517341" y="2775079"/>
                    <a:pt x="542151" y="2751222"/>
                    <a:pt x="542151" y="2721873"/>
                  </a:cubicBezTo>
                  <a:cubicBezTo>
                    <a:pt x="542151" y="2708166"/>
                    <a:pt x="536689" y="2695694"/>
                    <a:pt x="527819" y="2686258"/>
                  </a:cubicBezTo>
                  <a:cubicBezTo>
                    <a:pt x="541585" y="2678594"/>
                    <a:pt x="557570" y="2674189"/>
                    <a:pt x="574596" y="2674189"/>
                  </a:cubicBezTo>
                  <a:cubicBezTo>
                    <a:pt x="591636" y="2674189"/>
                    <a:pt x="607605" y="2678594"/>
                    <a:pt x="621372" y="2686258"/>
                  </a:cubicBezTo>
                  <a:cubicBezTo>
                    <a:pt x="612502" y="2695694"/>
                    <a:pt x="607040" y="2708166"/>
                    <a:pt x="607040" y="2721873"/>
                  </a:cubicBezTo>
                  <a:cubicBezTo>
                    <a:pt x="607040" y="2751207"/>
                    <a:pt x="631835" y="2775079"/>
                    <a:pt x="662330" y="2775079"/>
                  </a:cubicBezTo>
                  <a:cubicBezTo>
                    <a:pt x="664071" y="2775079"/>
                    <a:pt x="665783" y="2774975"/>
                    <a:pt x="667479" y="2774826"/>
                  </a:cubicBezTo>
                  <a:cubicBezTo>
                    <a:pt x="661869" y="2819207"/>
                    <a:pt x="622370" y="2853705"/>
                    <a:pt x="574596" y="2853705"/>
                  </a:cubicBezTo>
                  <a:cubicBezTo>
                    <a:pt x="526822" y="2853705"/>
                    <a:pt x="487338" y="2819207"/>
                    <a:pt x="481712" y="2774826"/>
                  </a:cubicBezTo>
                  <a:cubicBezTo>
                    <a:pt x="483409" y="2774975"/>
                    <a:pt x="485120" y="2775079"/>
                    <a:pt x="486861" y="2775079"/>
                  </a:cubicBezTo>
                  <a:close/>
                  <a:moveTo>
                    <a:pt x="668179" y="2763962"/>
                  </a:moveTo>
                  <a:cubicBezTo>
                    <a:pt x="668179" y="2765733"/>
                    <a:pt x="668105" y="2767489"/>
                    <a:pt x="668000" y="2769230"/>
                  </a:cubicBezTo>
                  <a:cubicBezTo>
                    <a:pt x="666140" y="2769439"/>
                    <a:pt x="664249" y="2769558"/>
                    <a:pt x="662315" y="2769558"/>
                  </a:cubicBezTo>
                  <a:cubicBezTo>
                    <a:pt x="634871" y="2769558"/>
                    <a:pt x="612547" y="2748171"/>
                    <a:pt x="612547" y="2721873"/>
                  </a:cubicBezTo>
                  <a:cubicBezTo>
                    <a:pt x="612547" y="2709193"/>
                    <a:pt x="617770" y="2697689"/>
                    <a:pt x="626224" y="2689146"/>
                  </a:cubicBezTo>
                  <a:cubicBezTo>
                    <a:pt x="651495" y="2705234"/>
                    <a:pt x="668179" y="2732753"/>
                    <a:pt x="668179" y="2763962"/>
                  </a:cubicBezTo>
                  <a:close/>
                  <a:moveTo>
                    <a:pt x="630451" y="2685306"/>
                  </a:moveTo>
                  <a:cubicBezTo>
                    <a:pt x="639098" y="2678385"/>
                    <a:pt x="650200" y="2674203"/>
                    <a:pt x="662330" y="2674203"/>
                  </a:cubicBezTo>
                  <a:cubicBezTo>
                    <a:pt x="689774" y="2674203"/>
                    <a:pt x="712098" y="2695590"/>
                    <a:pt x="712098" y="2721888"/>
                  </a:cubicBezTo>
                  <a:cubicBezTo>
                    <a:pt x="712098" y="2744465"/>
                    <a:pt x="695608" y="2763381"/>
                    <a:pt x="673581" y="2768293"/>
                  </a:cubicBezTo>
                  <a:cubicBezTo>
                    <a:pt x="673641" y="2766849"/>
                    <a:pt x="673700" y="2765420"/>
                    <a:pt x="673700" y="2763962"/>
                  </a:cubicBezTo>
                  <a:cubicBezTo>
                    <a:pt x="673700" y="2731324"/>
                    <a:pt x="656541" y="2702481"/>
                    <a:pt x="630451" y="2685306"/>
                  </a:cubicBezTo>
                  <a:close/>
                  <a:moveTo>
                    <a:pt x="574596" y="2859227"/>
                  </a:moveTo>
                  <a:cubicBezTo>
                    <a:pt x="589210" y="2859227"/>
                    <a:pt x="603096" y="2856146"/>
                    <a:pt x="615598" y="2850654"/>
                  </a:cubicBezTo>
                  <a:cubicBezTo>
                    <a:pt x="608692" y="2857426"/>
                    <a:pt x="602308" y="2864733"/>
                    <a:pt x="596578" y="2872577"/>
                  </a:cubicBezTo>
                  <a:lnTo>
                    <a:pt x="574596" y="2902670"/>
                  </a:lnTo>
                  <a:lnTo>
                    <a:pt x="552599" y="2872577"/>
                  </a:lnTo>
                  <a:cubicBezTo>
                    <a:pt x="546869" y="2864748"/>
                    <a:pt x="540484" y="2857440"/>
                    <a:pt x="533579" y="2850654"/>
                  </a:cubicBezTo>
                  <a:cubicBezTo>
                    <a:pt x="546095" y="2856146"/>
                    <a:pt x="559966" y="2859227"/>
                    <a:pt x="574596" y="2859227"/>
                  </a:cubicBezTo>
                  <a:close/>
                  <a:moveTo>
                    <a:pt x="673135" y="2774037"/>
                  </a:moveTo>
                  <a:cubicBezTo>
                    <a:pt x="694179" y="2770004"/>
                    <a:pt x="710893" y="2754437"/>
                    <a:pt x="715967" y="2734509"/>
                  </a:cubicBezTo>
                  <a:cubicBezTo>
                    <a:pt x="717962" y="2741265"/>
                    <a:pt x="720715" y="2747873"/>
                    <a:pt x="724257" y="2754199"/>
                  </a:cubicBezTo>
                  <a:cubicBezTo>
                    <a:pt x="731803" y="2767712"/>
                    <a:pt x="742236" y="2779008"/>
                    <a:pt x="754692" y="2787566"/>
                  </a:cubicBezTo>
                  <a:cubicBezTo>
                    <a:pt x="744274" y="2793400"/>
                    <a:pt x="732651" y="2797403"/>
                    <a:pt x="720224" y="2799174"/>
                  </a:cubicBezTo>
                  <a:cubicBezTo>
                    <a:pt x="696158" y="2802627"/>
                    <a:pt x="673194" y="2810723"/>
                    <a:pt x="652596" y="2822600"/>
                  </a:cubicBezTo>
                  <a:cubicBezTo>
                    <a:pt x="663773" y="2808923"/>
                    <a:pt x="671141" y="2792239"/>
                    <a:pt x="673135" y="2774037"/>
                  </a:cubicBezTo>
                  <a:close/>
                  <a:moveTo>
                    <a:pt x="40436" y="217066"/>
                  </a:moveTo>
                  <a:cubicBezTo>
                    <a:pt x="78745" y="243959"/>
                    <a:pt x="104671" y="285943"/>
                    <a:pt x="111577" y="332259"/>
                  </a:cubicBezTo>
                  <a:cubicBezTo>
                    <a:pt x="113556" y="345519"/>
                    <a:pt x="118125" y="357947"/>
                    <a:pt x="124867" y="368975"/>
                  </a:cubicBezTo>
                  <a:cubicBezTo>
                    <a:pt x="118110" y="380196"/>
                    <a:pt x="113556" y="392862"/>
                    <a:pt x="111577" y="406390"/>
                  </a:cubicBezTo>
                  <a:cubicBezTo>
                    <a:pt x="104671" y="453554"/>
                    <a:pt x="78730" y="496312"/>
                    <a:pt x="40422" y="523711"/>
                  </a:cubicBezTo>
                  <a:lnTo>
                    <a:pt x="8289" y="546690"/>
                  </a:lnTo>
                  <a:lnTo>
                    <a:pt x="8289" y="194623"/>
                  </a:lnTo>
                  <a:lnTo>
                    <a:pt x="40436" y="217066"/>
                  </a:lnTo>
                  <a:close/>
                  <a:moveTo>
                    <a:pt x="344820" y="178653"/>
                  </a:moveTo>
                  <a:cubicBezTo>
                    <a:pt x="340653" y="157966"/>
                    <a:pt x="324907" y="141655"/>
                    <a:pt x="305008" y="137458"/>
                  </a:cubicBezTo>
                  <a:cubicBezTo>
                    <a:pt x="303178" y="119390"/>
                    <a:pt x="296480" y="102825"/>
                    <a:pt x="286315" y="89193"/>
                  </a:cubicBezTo>
                  <a:cubicBezTo>
                    <a:pt x="305127" y="100891"/>
                    <a:pt x="326083" y="108868"/>
                    <a:pt x="348035" y="112276"/>
                  </a:cubicBezTo>
                  <a:cubicBezTo>
                    <a:pt x="360283" y="114181"/>
                    <a:pt x="371772" y="118705"/>
                    <a:pt x="381953" y="125388"/>
                  </a:cubicBezTo>
                  <a:cubicBezTo>
                    <a:pt x="370419" y="133752"/>
                    <a:pt x="360715" y="144512"/>
                    <a:pt x="353586" y="157267"/>
                  </a:cubicBezTo>
                  <a:cubicBezTo>
                    <a:pt x="349746" y="164128"/>
                    <a:pt x="346844" y="171301"/>
                    <a:pt x="344820" y="178653"/>
                  </a:cubicBezTo>
                  <a:close/>
                  <a:moveTo>
                    <a:pt x="208196" y="321484"/>
                  </a:moveTo>
                  <a:cubicBezTo>
                    <a:pt x="202004" y="321484"/>
                    <a:pt x="195843" y="322124"/>
                    <a:pt x="189756" y="323329"/>
                  </a:cubicBezTo>
                  <a:cubicBezTo>
                    <a:pt x="169277" y="321365"/>
                    <a:pt x="152579" y="306378"/>
                    <a:pt x="147965" y="286762"/>
                  </a:cubicBezTo>
                  <a:cubicBezTo>
                    <a:pt x="149394" y="286822"/>
                    <a:pt x="150822" y="286866"/>
                    <a:pt x="152266" y="286866"/>
                  </a:cubicBezTo>
                  <a:cubicBezTo>
                    <a:pt x="184889" y="286866"/>
                    <a:pt x="213732" y="270361"/>
                    <a:pt x="230907" y="245269"/>
                  </a:cubicBezTo>
                  <a:cubicBezTo>
                    <a:pt x="237827" y="253558"/>
                    <a:pt x="242024" y="264215"/>
                    <a:pt x="242024" y="275838"/>
                  </a:cubicBezTo>
                  <a:cubicBezTo>
                    <a:pt x="242024" y="297329"/>
                    <a:pt x="227751" y="315531"/>
                    <a:pt x="208196" y="321484"/>
                  </a:cubicBezTo>
                  <a:close/>
                  <a:moveTo>
                    <a:pt x="146655" y="275838"/>
                  </a:moveTo>
                  <a:cubicBezTo>
                    <a:pt x="146655" y="256952"/>
                    <a:pt x="157713" y="240640"/>
                    <a:pt x="173667" y="232916"/>
                  </a:cubicBezTo>
                  <a:cubicBezTo>
                    <a:pt x="185872" y="239226"/>
                    <a:pt x="199608" y="242798"/>
                    <a:pt x="214134" y="242798"/>
                  </a:cubicBezTo>
                  <a:cubicBezTo>
                    <a:pt x="218346" y="242798"/>
                    <a:pt x="222498" y="242471"/>
                    <a:pt x="226561" y="241890"/>
                  </a:cubicBezTo>
                  <a:cubicBezTo>
                    <a:pt x="210399" y="265688"/>
                    <a:pt x="183133" y="281360"/>
                    <a:pt x="152266" y="281360"/>
                  </a:cubicBezTo>
                  <a:cubicBezTo>
                    <a:pt x="150495" y="281360"/>
                    <a:pt x="148724" y="281300"/>
                    <a:pt x="146982" y="281196"/>
                  </a:cubicBezTo>
                  <a:cubicBezTo>
                    <a:pt x="146789" y="279425"/>
                    <a:pt x="146655" y="277654"/>
                    <a:pt x="146655" y="275838"/>
                  </a:cubicBezTo>
                  <a:close/>
                  <a:moveTo>
                    <a:pt x="128260" y="147518"/>
                  </a:moveTo>
                  <a:cubicBezTo>
                    <a:pt x="128260" y="145732"/>
                    <a:pt x="128320" y="143976"/>
                    <a:pt x="128424" y="142220"/>
                  </a:cubicBezTo>
                  <a:cubicBezTo>
                    <a:pt x="130061" y="142027"/>
                    <a:pt x="131727" y="141922"/>
                    <a:pt x="133424" y="141922"/>
                  </a:cubicBezTo>
                  <a:cubicBezTo>
                    <a:pt x="141446" y="141922"/>
                    <a:pt x="148977" y="144125"/>
                    <a:pt x="155525" y="147935"/>
                  </a:cubicBezTo>
                  <a:cubicBezTo>
                    <a:pt x="158770" y="151418"/>
                    <a:pt x="162476" y="154454"/>
                    <a:pt x="166554" y="156969"/>
                  </a:cubicBezTo>
                  <a:cubicBezTo>
                    <a:pt x="174248" y="165512"/>
                    <a:pt x="178996" y="176972"/>
                    <a:pt x="178996" y="189607"/>
                  </a:cubicBezTo>
                  <a:cubicBezTo>
                    <a:pt x="178996" y="202228"/>
                    <a:pt x="174248" y="213687"/>
                    <a:pt x="166584" y="222215"/>
                  </a:cubicBezTo>
                  <a:cubicBezTo>
                    <a:pt x="143485" y="206097"/>
                    <a:pt x="128260" y="178638"/>
                    <a:pt x="128260" y="147518"/>
                  </a:cubicBezTo>
                  <a:close/>
                  <a:moveTo>
                    <a:pt x="162609" y="226159"/>
                  </a:moveTo>
                  <a:cubicBezTo>
                    <a:pt x="154692" y="233095"/>
                    <a:pt x="144512" y="237277"/>
                    <a:pt x="133424" y="237277"/>
                  </a:cubicBezTo>
                  <a:cubicBezTo>
                    <a:pt x="108302" y="237277"/>
                    <a:pt x="87868" y="215890"/>
                    <a:pt x="87868" y="189592"/>
                  </a:cubicBezTo>
                  <a:cubicBezTo>
                    <a:pt x="87868" y="167119"/>
                    <a:pt x="102825" y="148277"/>
                    <a:pt x="122857" y="143262"/>
                  </a:cubicBezTo>
                  <a:cubicBezTo>
                    <a:pt x="122798" y="144676"/>
                    <a:pt x="122753" y="146090"/>
                    <a:pt x="122753" y="147518"/>
                  </a:cubicBezTo>
                  <a:cubicBezTo>
                    <a:pt x="122739" y="180142"/>
                    <a:pt x="138559" y="208984"/>
                    <a:pt x="162609" y="226159"/>
                  </a:cubicBezTo>
                  <a:close/>
                  <a:moveTo>
                    <a:pt x="147682" y="101828"/>
                  </a:moveTo>
                  <a:cubicBezTo>
                    <a:pt x="149200" y="101754"/>
                    <a:pt x="150733" y="101709"/>
                    <a:pt x="152266" y="101709"/>
                  </a:cubicBezTo>
                  <a:cubicBezTo>
                    <a:pt x="184577" y="101709"/>
                    <a:pt x="212943" y="118884"/>
                    <a:pt x="228749" y="144587"/>
                  </a:cubicBezTo>
                  <a:cubicBezTo>
                    <a:pt x="220057" y="153665"/>
                    <a:pt x="207868" y="159365"/>
                    <a:pt x="194340" y="159365"/>
                  </a:cubicBezTo>
                  <a:cubicBezTo>
                    <a:pt x="185500" y="159365"/>
                    <a:pt x="177225" y="156895"/>
                    <a:pt x="170126" y="152683"/>
                  </a:cubicBezTo>
                  <a:cubicBezTo>
                    <a:pt x="166881" y="149185"/>
                    <a:pt x="163160" y="146149"/>
                    <a:pt x="159097" y="143679"/>
                  </a:cubicBezTo>
                  <a:cubicBezTo>
                    <a:pt x="151403" y="135195"/>
                    <a:pt x="146655" y="123989"/>
                    <a:pt x="146655" y="111651"/>
                  </a:cubicBezTo>
                  <a:cubicBezTo>
                    <a:pt x="146655" y="108287"/>
                    <a:pt x="147012" y="104998"/>
                    <a:pt x="147682" y="101828"/>
                  </a:cubicBezTo>
                  <a:close/>
                  <a:moveTo>
                    <a:pt x="194340" y="63937"/>
                  </a:moveTo>
                  <a:cubicBezTo>
                    <a:pt x="220638" y="63937"/>
                    <a:pt x="242024" y="85338"/>
                    <a:pt x="242024" y="111651"/>
                  </a:cubicBezTo>
                  <a:cubicBezTo>
                    <a:pt x="242024" y="122352"/>
                    <a:pt x="238437" y="132204"/>
                    <a:pt x="232470" y="140181"/>
                  </a:cubicBezTo>
                  <a:cubicBezTo>
                    <a:pt x="215518" y="113764"/>
                    <a:pt x="185916" y="96202"/>
                    <a:pt x="152266" y="96202"/>
                  </a:cubicBezTo>
                  <a:cubicBezTo>
                    <a:pt x="151254" y="96202"/>
                    <a:pt x="150257" y="96247"/>
                    <a:pt x="149245" y="96277"/>
                  </a:cubicBezTo>
                  <a:cubicBezTo>
                    <a:pt x="155659" y="77495"/>
                    <a:pt x="173429" y="63937"/>
                    <a:pt x="194340" y="63937"/>
                  </a:cubicBezTo>
                  <a:close/>
                  <a:moveTo>
                    <a:pt x="171242" y="225222"/>
                  </a:moveTo>
                  <a:cubicBezTo>
                    <a:pt x="179457" y="215786"/>
                    <a:pt x="184503" y="203299"/>
                    <a:pt x="184503" y="189592"/>
                  </a:cubicBezTo>
                  <a:cubicBezTo>
                    <a:pt x="184503" y="179442"/>
                    <a:pt x="181704" y="169991"/>
                    <a:pt x="176957" y="161910"/>
                  </a:cubicBezTo>
                  <a:cubicBezTo>
                    <a:pt x="182418" y="163800"/>
                    <a:pt x="188252" y="164887"/>
                    <a:pt x="194340" y="164887"/>
                  </a:cubicBezTo>
                  <a:cubicBezTo>
                    <a:pt x="208835" y="164887"/>
                    <a:pt x="221992" y="159038"/>
                    <a:pt x="231591" y="149587"/>
                  </a:cubicBezTo>
                  <a:cubicBezTo>
                    <a:pt x="238229" y="162118"/>
                    <a:pt x="242009" y="176391"/>
                    <a:pt x="242009" y="191542"/>
                  </a:cubicBezTo>
                  <a:cubicBezTo>
                    <a:pt x="242009" y="207556"/>
                    <a:pt x="237783" y="222602"/>
                    <a:pt x="230401" y="235640"/>
                  </a:cubicBezTo>
                  <a:cubicBezTo>
                    <a:pt x="230043" y="235714"/>
                    <a:pt x="229671" y="235773"/>
                    <a:pt x="229299" y="235848"/>
                  </a:cubicBezTo>
                  <a:cubicBezTo>
                    <a:pt x="219938" y="227647"/>
                    <a:pt x="207719" y="222617"/>
                    <a:pt x="194325" y="222617"/>
                  </a:cubicBezTo>
                  <a:cubicBezTo>
                    <a:pt x="187047" y="222617"/>
                    <a:pt x="180126" y="224091"/>
                    <a:pt x="173801" y="226740"/>
                  </a:cubicBezTo>
                  <a:cubicBezTo>
                    <a:pt x="172953" y="226249"/>
                    <a:pt x="172090" y="225742"/>
                    <a:pt x="171242" y="225222"/>
                  </a:cubicBezTo>
                  <a:close/>
                  <a:moveTo>
                    <a:pt x="194340" y="228124"/>
                  </a:moveTo>
                  <a:cubicBezTo>
                    <a:pt x="204565" y="228124"/>
                    <a:pt x="214015" y="231383"/>
                    <a:pt x="221798" y="236890"/>
                  </a:cubicBezTo>
                  <a:cubicBezTo>
                    <a:pt x="219269" y="237128"/>
                    <a:pt x="216724" y="237262"/>
                    <a:pt x="214134" y="237262"/>
                  </a:cubicBezTo>
                  <a:cubicBezTo>
                    <a:pt x="202257" y="237262"/>
                    <a:pt x="190932" y="234732"/>
                    <a:pt x="180633" y="230148"/>
                  </a:cubicBezTo>
                  <a:cubicBezTo>
                    <a:pt x="184979" y="228853"/>
                    <a:pt x="189577" y="228124"/>
                    <a:pt x="194340" y="228124"/>
                  </a:cubicBezTo>
                  <a:close/>
                  <a:moveTo>
                    <a:pt x="246385" y="206335"/>
                  </a:moveTo>
                  <a:cubicBezTo>
                    <a:pt x="248647" y="213420"/>
                    <a:pt x="252308" y="219819"/>
                    <a:pt x="257011" y="225222"/>
                  </a:cubicBezTo>
                  <a:cubicBezTo>
                    <a:pt x="250969" y="228883"/>
                    <a:pt x="244465" y="231785"/>
                    <a:pt x="237619" y="233824"/>
                  </a:cubicBezTo>
                  <a:cubicBezTo>
                    <a:pt x="241860" y="225296"/>
                    <a:pt x="244867" y="216069"/>
                    <a:pt x="246385" y="206335"/>
                  </a:cubicBezTo>
                  <a:close/>
                  <a:moveTo>
                    <a:pt x="249272" y="189592"/>
                  </a:moveTo>
                  <a:cubicBezTo>
                    <a:pt x="249272" y="163294"/>
                    <a:pt x="269707" y="141908"/>
                    <a:pt x="294843" y="141908"/>
                  </a:cubicBezTo>
                  <a:cubicBezTo>
                    <a:pt x="296540" y="141908"/>
                    <a:pt x="298192" y="142027"/>
                    <a:pt x="299844" y="142205"/>
                  </a:cubicBezTo>
                  <a:cubicBezTo>
                    <a:pt x="299948" y="143961"/>
                    <a:pt x="300008" y="145732"/>
                    <a:pt x="300008" y="147504"/>
                  </a:cubicBezTo>
                  <a:cubicBezTo>
                    <a:pt x="300008" y="178624"/>
                    <a:pt x="284768" y="206082"/>
                    <a:pt x="261699" y="222186"/>
                  </a:cubicBezTo>
                  <a:cubicBezTo>
                    <a:pt x="254020" y="213673"/>
                    <a:pt x="249272" y="202213"/>
                    <a:pt x="249272" y="189592"/>
                  </a:cubicBezTo>
                  <a:close/>
                  <a:moveTo>
                    <a:pt x="305514" y="147518"/>
                  </a:moveTo>
                  <a:cubicBezTo>
                    <a:pt x="305514" y="146090"/>
                    <a:pt x="305470" y="144676"/>
                    <a:pt x="305410" y="143262"/>
                  </a:cubicBezTo>
                  <a:cubicBezTo>
                    <a:pt x="325442" y="148277"/>
                    <a:pt x="340400" y="167119"/>
                    <a:pt x="340400" y="189592"/>
                  </a:cubicBezTo>
                  <a:cubicBezTo>
                    <a:pt x="340400" y="215890"/>
                    <a:pt x="319965" y="237277"/>
                    <a:pt x="294843" y="237277"/>
                  </a:cubicBezTo>
                  <a:cubicBezTo>
                    <a:pt x="283741" y="237277"/>
                    <a:pt x="273561" y="233095"/>
                    <a:pt x="265658" y="226159"/>
                  </a:cubicBezTo>
                  <a:cubicBezTo>
                    <a:pt x="289694" y="208984"/>
                    <a:pt x="305514" y="180142"/>
                    <a:pt x="305514" y="147518"/>
                  </a:cubicBezTo>
                  <a:close/>
                  <a:moveTo>
                    <a:pt x="299353" y="136624"/>
                  </a:moveTo>
                  <a:cubicBezTo>
                    <a:pt x="297865" y="136490"/>
                    <a:pt x="296361" y="136386"/>
                    <a:pt x="294843" y="136386"/>
                  </a:cubicBezTo>
                  <a:cubicBezTo>
                    <a:pt x="271805" y="136386"/>
                    <a:pt x="252293" y="152370"/>
                    <a:pt x="245953" y="174248"/>
                  </a:cubicBezTo>
                  <a:cubicBezTo>
                    <a:pt x="244048" y="163919"/>
                    <a:pt x="240491" y="154156"/>
                    <a:pt x="235550" y="145271"/>
                  </a:cubicBezTo>
                  <a:cubicBezTo>
                    <a:pt x="243051" y="136088"/>
                    <a:pt x="247560" y="124391"/>
                    <a:pt x="247560" y="111636"/>
                  </a:cubicBezTo>
                  <a:cubicBezTo>
                    <a:pt x="247560" y="84460"/>
                    <a:pt x="227097" y="62032"/>
                    <a:pt x="200799" y="58832"/>
                  </a:cubicBezTo>
                  <a:cubicBezTo>
                    <a:pt x="205160" y="58117"/>
                    <a:pt x="209609" y="57745"/>
                    <a:pt x="214149" y="57745"/>
                  </a:cubicBezTo>
                  <a:cubicBezTo>
                    <a:pt x="257949" y="57760"/>
                    <a:pt x="294188" y="92259"/>
                    <a:pt x="299353" y="136624"/>
                  </a:cubicBezTo>
                  <a:close/>
                  <a:moveTo>
                    <a:pt x="142012" y="102319"/>
                  </a:moveTo>
                  <a:cubicBezTo>
                    <a:pt x="141476" y="105355"/>
                    <a:pt x="141134" y="108466"/>
                    <a:pt x="141134" y="111651"/>
                  </a:cubicBezTo>
                  <a:cubicBezTo>
                    <a:pt x="141134" y="121578"/>
                    <a:pt x="143917" y="130850"/>
                    <a:pt x="148665" y="138827"/>
                  </a:cubicBezTo>
                  <a:cubicBezTo>
                    <a:pt x="143842" y="137249"/>
                    <a:pt x="138723" y="136401"/>
                    <a:pt x="133410" y="136401"/>
                  </a:cubicBezTo>
                  <a:cubicBezTo>
                    <a:pt x="131892" y="136401"/>
                    <a:pt x="130388" y="136505"/>
                    <a:pt x="128900" y="136639"/>
                  </a:cubicBezTo>
                  <a:cubicBezTo>
                    <a:pt x="130329" y="124361"/>
                    <a:pt x="134124" y="112856"/>
                    <a:pt x="139824" y="102617"/>
                  </a:cubicBezTo>
                  <a:cubicBezTo>
                    <a:pt x="140553" y="102498"/>
                    <a:pt x="141283" y="102409"/>
                    <a:pt x="142012" y="102319"/>
                  </a:cubicBezTo>
                  <a:close/>
                  <a:moveTo>
                    <a:pt x="123245" y="137458"/>
                  </a:moveTo>
                  <a:cubicBezTo>
                    <a:pt x="99938" y="142384"/>
                    <a:pt x="82331" y="163890"/>
                    <a:pt x="82331" y="189592"/>
                  </a:cubicBezTo>
                  <a:cubicBezTo>
                    <a:pt x="82331" y="218926"/>
                    <a:pt x="105252" y="242783"/>
                    <a:pt x="133410" y="242783"/>
                  </a:cubicBezTo>
                  <a:cubicBezTo>
                    <a:pt x="146417" y="242783"/>
                    <a:pt x="158264" y="237649"/>
                    <a:pt x="167298" y="229285"/>
                  </a:cubicBezTo>
                  <a:cubicBezTo>
                    <a:pt x="167521" y="229419"/>
                    <a:pt x="167730" y="229538"/>
                    <a:pt x="167953" y="229672"/>
                  </a:cubicBezTo>
                  <a:cubicBezTo>
                    <a:pt x="151954" y="238869"/>
                    <a:pt x="141148" y="256089"/>
                    <a:pt x="141148" y="275823"/>
                  </a:cubicBezTo>
                  <a:cubicBezTo>
                    <a:pt x="141148" y="277460"/>
                    <a:pt x="141253" y="279068"/>
                    <a:pt x="141387" y="280660"/>
                  </a:cubicBezTo>
                  <a:cubicBezTo>
                    <a:pt x="97006" y="275273"/>
                    <a:pt x="62508" y="237366"/>
                    <a:pt x="62508" y="191527"/>
                  </a:cubicBezTo>
                  <a:cubicBezTo>
                    <a:pt x="62508" y="148635"/>
                    <a:pt x="92705" y="112693"/>
                    <a:pt x="132948" y="103823"/>
                  </a:cubicBezTo>
                  <a:cubicBezTo>
                    <a:pt x="127843" y="114107"/>
                    <a:pt x="124465" y="125447"/>
                    <a:pt x="123245" y="137458"/>
                  </a:cubicBezTo>
                  <a:close/>
                  <a:moveTo>
                    <a:pt x="142190" y="286345"/>
                  </a:moveTo>
                  <a:cubicBezTo>
                    <a:pt x="145985" y="305276"/>
                    <a:pt x="159857" y="320576"/>
                    <a:pt x="177939" y="326469"/>
                  </a:cubicBezTo>
                  <a:cubicBezTo>
                    <a:pt x="172149" y="328404"/>
                    <a:pt x="166479" y="330875"/>
                    <a:pt x="161032" y="333941"/>
                  </a:cubicBezTo>
                  <a:cubicBezTo>
                    <a:pt x="147742" y="341412"/>
                    <a:pt x="136639" y="351636"/>
                    <a:pt x="128245" y="363795"/>
                  </a:cubicBezTo>
                  <a:cubicBezTo>
                    <a:pt x="122620" y="353973"/>
                    <a:pt x="118765" y="343064"/>
                    <a:pt x="117039" y="331455"/>
                  </a:cubicBezTo>
                  <a:cubicBezTo>
                    <a:pt x="116146" y="325487"/>
                    <a:pt x="114954" y="319579"/>
                    <a:pt x="113452" y="313759"/>
                  </a:cubicBezTo>
                  <a:cubicBezTo>
                    <a:pt x="112514" y="310113"/>
                    <a:pt x="111428" y="306526"/>
                    <a:pt x="110267" y="302955"/>
                  </a:cubicBezTo>
                  <a:cubicBezTo>
                    <a:pt x="106129" y="290260"/>
                    <a:pt x="100578" y="278115"/>
                    <a:pt x="93762" y="266700"/>
                  </a:cubicBezTo>
                  <a:cubicBezTo>
                    <a:pt x="107424" y="277371"/>
                    <a:pt x="124048" y="284425"/>
                    <a:pt x="142190" y="286345"/>
                  </a:cubicBezTo>
                  <a:close/>
                  <a:moveTo>
                    <a:pt x="8275" y="548804"/>
                  </a:moveTo>
                  <a:lnTo>
                    <a:pt x="8870" y="549652"/>
                  </a:lnTo>
                  <a:lnTo>
                    <a:pt x="8275" y="550500"/>
                  </a:lnTo>
                  <a:lnTo>
                    <a:pt x="8275" y="548804"/>
                  </a:lnTo>
                  <a:close/>
                  <a:moveTo>
                    <a:pt x="8275" y="911424"/>
                  </a:moveTo>
                  <a:lnTo>
                    <a:pt x="8870" y="912272"/>
                  </a:lnTo>
                  <a:lnTo>
                    <a:pt x="8275" y="913120"/>
                  </a:lnTo>
                  <a:lnTo>
                    <a:pt x="8275" y="911424"/>
                  </a:lnTo>
                  <a:close/>
                  <a:moveTo>
                    <a:pt x="8275" y="1274043"/>
                  </a:moveTo>
                  <a:lnTo>
                    <a:pt x="8870" y="1274892"/>
                  </a:lnTo>
                  <a:lnTo>
                    <a:pt x="8275" y="1275740"/>
                  </a:lnTo>
                  <a:lnTo>
                    <a:pt x="8275" y="1274043"/>
                  </a:lnTo>
                  <a:close/>
                  <a:moveTo>
                    <a:pt x="8275" y="1636663"/>
                  </a:moveTo>
                  <a:lnTo>
                    <a:pt x="8870" y="1637511"/>
                  </a:lnTo>
                  <a:lnTo>
                    <a:pt x="8275" y="1638360"/>
                  </a:lnTo>
                  <a:lnTo>
                    <a:pt x="8275" y="1636663"/>
                  </a:lnTo>
                  <a:close/>
                  <a:moveTo>
                    <a:pt x="8275" y="1999283"/>
                  </a:moveTo>
                  <a:lnTo>
                    <a:pt x="8870" y="2000131"/>
                  </a:lnTo>
                  <a:lnTo>
                    <a:pt x="8275" y="2000979"/>
                  </a:lnTo>
                  <a:lnTo>
                    <a:pt x="8275" y="1999283"/>
                  </a:lnTo>
                  <a:close/>
                  <a:moveTo>
                    <a:pt x="8275" y="2361902"/>
                  </a:moveTo>
                  <a:lnTo>
                    <a:pt x="8870" y="2362751"/>
                  </a:lnTo>
                  <a:lnTo>
                    <a:pt x="8275" y="2363599"/>
                  </a:lnTo>
                  <a:lnTo>
                    <a:pt x="8275" y="2361902"/>
                  </a:lnTo>
                  <a:close/>
                  <a:moveTo>
                    <a:pt x="194340" y="2497202"/>
                  </a:moveTo>
                  <a:cubicBezTo>
                    <a:pt x="171793" y="2497202"/>
                    <a:pt x="152891" y="2481129"/>
                    <a:pt x="147950" y="2459653"/>
                  </a:cubicBezTo>
                  <a:cubicBezTo>
                    <a:pt x="149379" y="2459712"/>
                    <a:pt x="150822" y="2459757"/>
                    <a:pt x="152266" y="2459757"/>
                  </a:cubicBezTo>
                  <a:cubicBezTo>
                    <a:pt x="184889" y="2459757"/>
                    <a:pt x="213732" y="2442969"/>
                    <a:pt x="230907" y="2417430"/>
                  </a:cubicBezTo>
                  <a:cubicBezTo>
                    <a:pt x="237827" y="2425869"/>
                    <a:pt x="242024" y="2436733"/>
                    <a:pt x="242024" y="2448580"/>
                  </a:cubicBezTo>
                  <a:cubicBezTo>
                    <a:pt x="242024" y="2475384"/>
                    <a:pt x="220638" y="2497202"/>
                    <a:pt x="194340" y="2497202"/>
                  </a:cubicBezTo>
                  <a:close/>
                  <a:moveTo>
                    <a:pt x="183996" y="2501667"/>
                  </a:moveTo>
                  <a:cubicBezTo>
                    <a:pt x="175915" y="2503765"/>
                    <a:pt x="168012" y="2506906"/>
                    <a:pt x="160511" y="2511132"/>
                  </a:cubicBezTo>
                  <a:cubicBezTo>
                    <a:pt x="147816" y="2518291"/>
                    <a:pt x="137160" y="2527965"/>
                    <a:pt x="128945" y="2539410"/>
                  </a:cubicBezTo>
                  <a:cubicBezTo>
                    <a:pt x="122932" y="2529081"/>
                    <a:pt x="118824" y="2517532"/>
                    <a:pt x="117023" y="2505194"/>
                  </a:cubicBezTo>
                  <a:cubicBezTo>
                    <a:pt x="113585" y="2481694"/>
                    <a:pt x="105519" y="2459281"/>
                    <a:pt x="93688" y="2439174"/>
                  </a:cubicBezTo>
                  <a:cubicBezTo>
                    <a:pt x="107365" y="2450068"/>
                    <a:pt x="124019" y="2457257"/>
                    <a:pt x="142175" y="2459206"/>
                  </a:cubicBezTo>
                  <a:cubicBezTo>
                    <a:pt x="146387" y="2480578"/>
                    <a:pt x="162981" y="2497440"/>
                    <a:pt x="183996" y="2501667"/>
                  </a:cubicBezTo>
                  <a:close/>
                  <a:moveTo>
                    <a:pt x="146655" y="2448565"/>
                  </a:moveTo>
                  <a:cubicBezTo>
                    <a:pt x="146655" y="2421746"/>
                    <a:pt x="168042" y="2399928"/>
                    <a:pt x="194340" y="2399928"/>
                  </a:cubicBezTo>
                  <a:cubicBezTo>
                    <a:pt x="207005" y="2399928"/>
                    <a:pt x="218495" y="2405018"/>
                    <a:pt x="227037" y="2413263"/>
                  </a:cubicBezTo>
                  <a:cubicBezTo>
                    <a:pt x="210949" y="2437924"/>
                    <a:pt x="183445" y="2454221"/>
                    <a:pt x="152266" y="2454221"/>
                  </a:cubicBezTo>
                  <a:cubicBezTo>
                    <a:pt x="150495" y="2454221"/>
                    <a:pt x="148739" y="2454146"/>
                    <a:pt x="146982" y="2454042"/>
                  </a:cubicBezTo>
                  <a:cubicBezTo>
                    <a:pt x="146789" y="2452256"/>
                    <a:pt x="146655" y="2450425"/>
                    <a:pt x="146655" y="2448565"/>
                  </a:cubicBezTo>
                  <a:close/>
                  <a:moveTo>
                    <a:pt x="229954" y="2408471"/>
                  </a:moveTo>
                  <a:cubicBezTo>
                    <a:pt x="220519" y="2399779"/>
                    <a:pt x="208047" y="2394421"/>
                    <a:pt x="194340" y="2394421"/>
                  </a:cubicBezTo>
                  <a:cubicBezTo>
                    <a:pt x="165006" y="2394421"/>
                    <a:pt x="141134" y="2418710"/>
                    <a:pt x="141134" y="2448565"/>
                  </a:cubicBezTo>
                  <a:cubicBezTo>
                    <a:pt x="141134" y="2450247"/>
                    <a:pt x="141238" y="2451899"/>
                    <a:pt x="141387" y="2453536"/>
                  </a:cubicBezTo>
                  <a:cubicBezTo>
                    <a:pt x="97006" y="2448044"/>
                    <a:pt x="62508" y="2409438"/>
                    <a:pt x="62508" y="2362736"/>
                  </a:cubicBezTo>
                  <a:cubicBezTo>
                    <a:pt x="62508" y="2316034"/>
                    <a:pt x="97006" y="2277428"/>
                    <a:pt x="141387" y="2271936"/>
                  </a:cubicBezTo>
                  <a:cubicBezTo>
                    <a:pt x="141238" y="2273573"/>
                    <a:pt x="141134" y="2275225"/>
                    <a:pt x="141134" y="2276907"/>
                  </a:cubicBezTo>
                  <a:cubicBezTo>
                    <a:pt x="141134" y="2306762"/>
                    <a:pt x="164991" y="2331050"/>
                    <a:pt x="194340" y="2331050"/>
                  </a:cubicBezTo>
                  <a:cubicBezTo>
                    <a:pt x="208047" y="2331050"/>
                    <a:pt x="220519" y="2325707"/>
                    <a:pt x="229954" y="2317016"/>
                  </a:cubicBezTo>
                  <a:cubicBezTo>
                    <a:pt x="237604" y="2330485"/>
                    <a:pt x="242024" y="2346097"/>
                    <a:pt x="242024" y="2362736"/>
                  </a:cubicBezTo>
                  <a:cubicBezTo>
                    <a:pt x="242024" y="2379390"/>
                    <a:pt x="237619" y="2395002"/>
                    <a:pt x="229954" y="2408471"/>
                  </a:cubicBezTo>
                  <a:close/>
                  <a:moveTo>
                    <a:pt x="65514" y="2402756"/>
                  </a:moveTo>
                  <a:cubicBezTo>
                    <a:pt x="58743" y="2396014"/>
                    <a:pt x="51450" y="2389778"/>
                    <a:pt x="43622" y="2384182"/>
                  </a:cubicBezTo>
                  <a:lnTo>
                    <a:pt x="13618" y="2362736"/>
                  </a:lnTo>
                  <a:lnTo>
                    <a:pt x="43622" y="2341290"/>
                  </a:lnTo>
                  <a:cubicBezTo>
                    <a:pt x="51450" y="2335694"/>
                    <a:pt x="58743" y="2329458"/>
                    <a:pt x="65514" y="2322716"/>
                  </a:cubicBezTo>
                  <a:cubicBezTo>
                    <a:pt x="60052" y="2334920"/>
                    <a:pt x="57001" y="2348463"/>
                    <a:pt x="57001" y="2362736"/>
                  </a:cubicBezTo>
                  <a:cubicBezTo>
                    <a:pt x="56986" y="2377008"/>
                    <a:pt x="60052" y="2390552"/>
                    <a:pt x="65514" y="2402756"/>
                  </a:cubicBezTo>
                  <a:close/>
                  <a:moveTo>
                    <a:pt x="146982" y="2271415"/>
                  </a:moveTo>
                  <a:cubicBezTo>
                    <a:pt x="148724" y="2271311"/>
                    <a:pt x="150495" y="2271236"/>
                    <a:pt x="152266" y="2271236"/>
                  </a:cubicBezTo>
                  <a:cubicBezTo>
                    <a:pt x="183445" y="2271236"/>
                    <a:pt x="210949" y="2287533"/>
                    <a:pt x="227037" y="2312194"/>
                  </a:cubicBezTo>
                  <a:cubicBezTo>
                    <a:pt x="218495" y="2320439"/>
                    <a:pt x="207005" y="2325529"/>
                    <a:pt x="194340" y="2325529"/>
                  </a:cubicBezTo>
                  <a:cubicBezTo>
                    <a:pt x="168042" y="2325529"/>
                    <a:pt x="146655" y="2303711"/>
                    <a:pt x="146655" y="2276907"/>
                  </a:cubicBezTo>
                  <a:cubicBezTo>
                    <a:pt x="146655" y="2275046"/>
                    <a:pt x="146789" y="2273231"/>
                    <a:pt x="146982" y="2271415"/>
                  </a:cubicBezTo>
                  <a:close/>
                  <a:moveTo>
                    <a:pt x="152266" y="2265730"/>
                  </a:moveTo>
                  <a:cubicBezTo>
                    <a:pt x="150822" y="2265730"/>
                    <a:pt x="149379" y="2265774"/>
                    <a:pt x="147950" y="2265834"/>
                  </a:cubicBezTo>
                  <a:cubicBezTo>
                    <a:pt x="152877" y="2244343"/>
                    <a:pt x="171777" y="2228270"/>
                    <a:pt x="194340" y="2228270"/>
                  </a:cubicBezTo>
                  <a:cubicBezTo>
                    <a:pt x="220638" y="2228270"/>
                    <a:pt x="242024" y="2250088"/>
                    <a:pt x="242024" y="2276907"/>
                  </a:cubicBezTo>
                  <a:cubicBezTo>
                    <a:pt x="242024" y="2288753"/>
                    <a:pt x="237842" y="2299603"/>
                    <a:pt x="230907" y="2308056"/>
                  </a:cubicBezTo>
                  <a:cubicBezTo>
                    <a:pt x="213732" y="2282518"/>
                    <a:pt x="184889" y="2265730"/>
                    <a:pt x="152266" y="2265730"/>
                  </a:cubicBezTo>
                  <a:close/>
                  <a:moveTo>
                    <a:pt x="142190" y="2266280"/>
                  </a:moveTo>
                  <a:cubicBezTo>
                    <a:pt x="124019" y="2268230"/>
                    <a:pt x="107379" y="2275418"/>
                    <a:pt x="93702" y="2286313"/>
                  </a:cubicBezTo>
                  <a:cubicBezTo>
                    <a:pt x="105534" y="2266206"/>
                    <a:pt x="113601" y="2243792"/>
                    <a:pt x="117039" y="2220293"/>
                  </a:cubicBezTo>
                  <a:cubicBezTo>
                    <a:pt x="118810" y="2208163"/>
                    <a:pt x="122813" y="2196778"/>
                    <a:pt x="128677" y="2186583"/>
                  </a:cubicBezTo>
                  <a:cubicBezTo>
                    <a:pt x="137026" y="2198474"/>
                    <a:pt x="147980" y="2208505"/>
                    <a:pt x="161032" y="2215843"/>
                  </a:cubicBezTo>
                  <a:cubicBezTo>
                    <a:pt x="167610" y="2219548"/>
                    <a:pt x="174501" y="2222376"/>
                    <a:pt x="181541" y="2224430"/>
                  </a:cubicBezTo>
                  <a:cubicBezTo>
                    <a:pt x="161702" y="2229431"/>
                    <a:pt x="146224" y="2245757"/>
                    <a:pt x="142190" y="2266280"/>
                  </a:cubicBezTo>
                  <a:close/>
                  <a:moveTo>
                    <a:pt x="111577" y="2219489"/>
                  </a:moveTo>
                  <a:cubicBezTo>
                    <a:pt x="104671" y="2266652"/>
                    <a:pt x="78730" y="2309411"/>
                    <a:pt x="40422" y="2336810"/>
                  </a:cubicBezTo>
                  <a:lnTo>
                    <a:pt x="8289" y="2359789"/>
                  </a:lnTo>
                  <a:lnTo>
                    <a:pt x="8289" y="2003093"/>
                  </a:lnTo>
                  <a:lnTo>
                    <a:pt x="40422" y="2026072"/>
                  </a:lnTo>
                  <a:cubicBezTo>
                    <a:pt x="78730" y="2053456"/>
                    <a:pt x="104671" y="2096214"/>
                    <a:pt x="111577" y="2143393"/>
                  </a:cubicBezTo>
                  <a:cubicBezTo>
                    <a:pt x="113601" y="2157175"/>
                    <a:pt x="118318" y="2170063"/>
                    <a:pt x="125284" y="2181448"/>
                  </a:cubicBezTo>
                  <a:cubicBezTo>
                    <a:pt x="118303" y="2192819"/>
                    <a:pt x="113585" y="2205707"/>
                    <a:pt x="111577" y="2219489"/>
                  </a:cubicBezTo>
                  <a:close/>
                  <a:moveTo>
                    <a:pt x="13633" y="2000116"/>
                  </a:moveTo>
                  <a:lnTo>
                    <a:pt x="43636" y="1978670"/>
                  </a:lnTo>
                  <a:cubicBezTo>
                    <a:pt x="51465" y="1973074"/>
                    <a:pt x="58757" y="1966838"/>
                    <a:pt x="65529" y="1960096"/>
                  </a:cubicBezTo>
                  <a:cubicBezTo>
                    <a:pt x="60082" y="1972300"/>
                    <a:pt x="57016" y="1985844"/>
                    <a:pt x="57016" y="2000116"/>
                  </a:cubicBezTo>
                  <a:cubicBezTo>
                    <a:pt x="57016" y="2014389"/>
                    <a:pt x="60082" y="2027917"/>
                    <a:pt x="65529" y="2040136"/>
                  </a:cubicBezTo>
                  <a:cubicBezTo>
                    <a:pt x="58757" y="2033394"/>
                    <a:pt x="51465" y="2027158"/>
                    <a:pt x="43636" y="2021562"/>
                  </a:cubicBezTo>
                  <a:lnTo>
                    <a:pt x="13633" y="2000116"/>
                  </a:lnTo>
                  <a:close/>
                  <a:moveTo>
                    <a:pt x="117023" y="2142574"/>
                  </a:moveTo>
                  <a:cubicBezTo>
                    <a:pt x="113585" y="2119075"/>
                    <a:pt x="105519" y="2096646"/>
                    <a:pt x="93688" y="2076539"/>
                  </a:cubicBezTo>
                  <a:cubicBezTo>
                    <a:pt x="107365" y="2087434"/>
                    <a:pt x="124019" y="2094622"/>
                    <a:pt x="142175" y="2096572"/>
                  </a:cubicBezTo>
                  <a:cubicBezTo>
                    <a:pt x="146208" y="2117065"/>
                    <a:pt x="161642" y="2133362"/>
                    <a:pt x="181437" y="2138407"/>
                  </a:cubicBezTo>
                  <a:cubicBezTo>
                    <a:pt x="174427" y="2140461"/>
                    <a:pt x="167581" y="2143333"/>
                    <a:pt x="161017" y="2147010"/>
                  </a:cubicBezTo>
                  <a:cubicBezTo>
                    <a:pt x="147950" y="2154347"/>
                    <a:pt x="136996" y="2164378"/>
                    <a:pt x="128647" y="2176269"/>
                  </a:cubicBezTo>
                  <a:cubicBezTo>
                    <a:pt x="122813" y="2166089"/>
                    <a:pt x="118810" y="2154704"/>
                    <a:pt x="117023" y="2142574"/>
                  </a:cubicBezTo>
                  <a:close/>
                  <a:moveTo>
                    <a:pt x="194340" y="2134582"/>
                  </a:moveTo>
                  <a:cubicBezTo>
                    <a:pt x="171793" y="2134582"/>
                    <a:pt x="152891" y="2118509"/>
                    <a:pt x="147950" y="2097018"/>
                  </a:cubicBezTo>
                  <a:cubicBezTo>
                    <a:pt x="149379" y="2097078"/>
                    <a:pt x="150822" y="2097122"/>
                    <a:pt x="152266" y="2097122"/>
                  </a:cubicBezTo>
                  <a:cubicBezTo>
                    <a:pt x="184889" y="2097122"/>
                    <a:pt x="213732" y="2080334"/>
                    <a:pt x="230907" y="2054796"/>
                  </a:cubicBezTo>
                  <a:cubicBezTo>
                    <a:pt x="237827" y="2063234"/>
                    <a:pt x="242024" y="2074099"/>
                    <a:pt x="242024" y="2085945"/>
                  </a:cubicBezTo>
                  <a:cubicBezTo>
                    <a:pt x="242024" y="2112764"/>
                    <a:pt x="220638" y="2134582"/>
                    <a:pt x="194340" y="2134582"/>
                  </a:cubicBezTo>
                  <a:close/>
                  <a:moveTo>
                    <a:pt x="146655" y="2085945"/>
                  </a:moveTo>
                  <a:cubicBezTo>
                    <a:pt x="146655" y="2059126"/>
                    <a:pt x="168042" y="2037323"/>
                    <a:pt x="194340" y="2037323"/>
                  </a:cubicBezTo>
                  <a:cubicBezTo>
                    <a:pt x="207005" y="2037323"/>
                    <a:pt x="218495" y="2042413"/>
                    <a:pt x="227037" y="2050658"/>
                  </a:cubicBezTo>
                  <a:cubicBezTo>
                    <a:pt x="210949" y="2075319"/>
                    <a:pt x="183445" y="2091616"/>
                    <a:pt x="152266" y="2091616"/>
                  </a:cubicBezTo>
                  <a:cubicBezTo>
                    <a:pt x="150495" y="2091616"/>
                    <a:pt x="148739" y="2091541"/>
                    <a:pt x="146982" y="2091452"/>
                  </a:cubicBezTo>
                  <a:cubicBezTo>
                    <a:pt x="146789" y="2089636"/>
                    <a:pt x="146655" y="2087806"/>
                    <a:pt x="146655" y="2085945"/>
                  </a:cubicBezTo>
                  <a:close/>
                  <a:moveTo>
                    <a:pt x="229954" y="2045851"/>
                  </a:moveTo>
                  <a:cubicBezTo>
                    <a:pt x="220519" y="2037159"/>
                    <a:pt x="208047" y="2031802"/>
                    <a:pt x="194340" y="2031802"/>
                  </a:cubicBezTo>
                  <a:cubicBezTo>
                    <a:pt x="165006" y="2031802"/>
                    <a:pt x="141134" y="2056090"/>
                    <a:pt x="141134" y="2085945"/>
                  </a:cubicBezTo>
                  <a:cubicBezTo>
                    <a:pt x="141134" y="2087627"/>
                    <a:pt x="141238" y="2089279"/>
                    <a:pt x="141387" y="2090916"/>
                  </a:cubicBezTo>
                  <a:cubicBezTo>
                    <a:pt x="97006" y="2085424"/>
                    <a:pt x="62508" y="2046818"/>
                    <a:pt x="62508" y="2000116"/>
                  </a:cubicBezTo>
                  <a:cubicBezTo>
                    <a:pt x="62508" y="1953429"/>
                    <a:pt x="97006" y="1914808"/>
                    <a:pt x="141387" y="1909316"/>
                  </a:cubicBezTo>
                  <a:cubicBezTo>
                    <a:pt x="141238" y="1910953"/>
                    <a:pt x="141134" y="1912605"/>
                    <a:pt x="141134" y="1914287"/>
                  </a:cubicBezTo>
                  <a:cubicBezTo>
                    <a:pt x="141134" y="1944142"/>
                    <a:pt x="164991" y="1968431"/>
                    <a:pt x="194340" y="1968431"/>
                  </a:cubicBezTo>
                  <a:cubicBezTo>
                    <a:pt x="208047" y="1968431"/>
                    <a:pt x="220519" y="1963088"/>
                    <a:pt x="229954" y="1954396"/>
                  </a:cubicBezTo>
                  <a:cubicBezTo>
                    <a:pt x="237604" y="1967865"/>
                    <a:pt x="242024" y="1983477"/>
                    <a:pt x="242024" y="2000116"/>
                  </a:cubicBezTo>
                  <a:cubicBezTo>
                    <a:pt x="242024" y="2016770"/>
                    <a:pt x="237619" y="2032382"/>
                    <a:pt x="229954" y="2045851"/>
                  </a:cubicBezTo>
                  <a:close/>
                  <a:moveTo>
                    <a:pt x="146982" y="1908795"/>
                  </a:moveTo>
                  <a:cubicBezTo>
                    <a:pt x="148724" y="1908691"/>
                    <a:pt x="150495" y="1908631"/>
                    <a:pt x="152266" y="1908631"/>
                  </a:cubicBezTo>
                  <a:cubicBezTo>
                    <a:pt x="183445" y="1908631"/>
                    <a:pt x="210949" y="1924928"/>
                    <a:pt x="227037" y="1949589"/>
                  </a:cubicBezTo>
                  <a:cubicBezTo>
                    <a:pt x="218495" y="1957834"/>
                    <a:pt x="207005" y="1962924"/>
                    <a:pt x="194340" y="1962924"/>
                  </a:cubicBezTo>
                  <a:cubicBezTo>
                    <a:pt x="168042" y="1962924"/>
                    <a:pt x="146655" y="1941106"/>
                    <a:pt x="146655" y="1914302"/>
                  </a:cubicBezTo>
                  <a:cubicBezTo>
                    <a:pt x="146655" y="1912427"/>
                    <a:pt x="146789" y="1910611"/>
                    <a:pt x="146982" y="1908795"/>
                  </a:cubicBezTo>
                  <a:close/>
                  <a:moveTo>
                    <a:pt x="152266" y="1903110"/>
                  </a:moveTo>
                  <a:cubicBezTo>
                    <a:pt x="150822" y="1903110"/>
                    <a:pt x="149379" y="1903155"/>
                    <a:pt x="147950" y="1903214"/>
                  </a:cubicBezTo>
                  <a:cubicBezTo>
                    <a:pt x="152877" y="1881723"/>
                    <a:pt x="171777" y="1865665"/>
                    <a:pt x="194340" y="1865665"/>
                  </a:cubicBezTo>
                  <a:cubicBezTo>
                    <a:pt x="220638" y="1865665"/>
                    <a:pt x="242024" y="1887483"/>
                    <a:pt x="242024" y="1914287"/>
                  </a:cubicBezTo>
                  <a:cubicBezTo>
                    <a:pt x="242024" y="1926134"/>
                    <a:pt x="237842" y="1936983"/>
                    <a:pt x="230907" y="1945437"/>
                  </a:cubicBezTo>
                  <a:cubicBezTo>
                    <a:pt x="213732" y="1919898"/>
                    <a:pt x="184889" y="1903110"/>
                    <a:pt x="152266" y="1903110"/>
                  </a:cubicBezTo>
                  <a:close/>
                  <a:moveTo>
                    <a:pt x="142190" y="1903661"/>
                  </a:moveTo>
                  <a:cubicBezTo>
                    <a:pt x="124019" y="1905610"/>
                    <a:pt x="107379" y="1912799"/>
                    <a:pt x="93702" y="1923693"/>
                  </a:cubicBezTo>
                  <a:cubicBezTo>
                    <a:pt x="105534" y="1903586"/>
                    <a:pt x="113601" y="1881173"/>
                    <a:pt x="117039" y="1857673"/>
                  </a:cubicBezTo>
                  <a:cubicBezTo>
                    <a:pt x="118810" y="1845543"/>
                    <a:pt x="122813" y="1834158"/>
                    <a:pt x="128677" y="1823963"/>
                  </a:cubicBezTo>
                  <a:cubicBezTo>
                    <a:pt x="137026" y="1835854"/>
                    <a:pt x="147980" y="1845885"/>
                    <a:pt x="161047" y="1853223"/>
                  </a:cubicBezTo>
                  <a:cubicBezTo>
                    <a:pt x="167625" y="1856929"/>
                    <a:pt x="174516" y="1859756"/>
                    <a:pt x="181555" y="1861810"/>
                  </a:cubicBezTo>
                  <a:cubicBezTo>
                    <a:pt x="161702" y="1866811"/>
                    <a:pt x="146224" y="1883137"/>
                    <a:pt x="142190" y="1903661"/>
                  </a:cubicBezTo>
                  <a:close/>
                  <a:moveTo>
                    <a:pt x="111577" y="1856869"/>
                  </a:moveTo>
                  <a:cubicBezTo>
                    <a:pt x="104671" y="1904033"/>
                    <a:pt x="78730" y="1946791"/>
                    <a:pt x="40422" y="1974190"/>
                  </a:cubicBezTo>
                  <a:lnTo>
                    <a:pt x="8289" y="1997169"/>
                  </a:lnTo>
                  <a:lnTo>
                    <a:pt x="8289" y="1640473"/>
                  </a:lnTo>
                  <a:lnTo>
                    <a:pt x="40422" y="1663452"/>
                  </a:lnTo>
                  <a:cubicBezTo>
                    <a:pt x="78730" y="1690836"/>
                    <a:pt x="104671" y="1733610"/>
                    <a:pt x="111577" y="1780773"/>
                  </a:cubicBezTo>
                  <a:cubicBezTo>
                    <a:pt x="113601" y="1794555"/>
                    <a:pt x="118318" y="1807443"/>
                    <a:pt x="125284" y="1818829"/>
                  </a:cubicBezTo>
                  <a:cubicBezTo>
                    <a:pt x="118303" y="1830199"/>
                    <a:pt x="113585" y="1843088"/>
                    <a:pt x="111577" y="1856869"/>
                  </a:cubicBezTo>
                  <a:close/>
                  <a:moveTo>
                    <a:pt x="13633" y="1637496"/>
                  </a:moveTo>
                  <a:lnTo>
                    <a:pt x="43636" y="1616050"/>
                  </a:lnTo>
                  <a:cubicBezTo>
                    <a:pt x="51465" y="1610454"/>
                    <a:pt x="58757" y="1604218"/>
                    <a:pt x="65529" y="1597477"/>
                  </a:cubicBezTo>
                  <a:cubicBezTo>
                    <a:pt x="60082" y="1609680"/>
                    <a:pt x="57016" y="1623224"/>
                    <a:pt x="57016" y="1637496"/>
                  </a:cubicBezTo>
                  <a:cubicBezTo>
                    <a:pt x="57016" y="1651754"/>
                    <a:pt x="60082" y="1665297"/>
                    <a:pt x="65529" y="1677516"/>
                  </a:cubicBezTo>
                  <a:cubicBezTo>
                    <a:pt x="58757" y="1670774"/>
                    <a:pt x="51465" y="1664538"/>
                    <a:pt x="43636" y="1658942"/>
                  </a:cubicBezTo>
                  <a:lnTo>
                    <a:pt x="13633" y="1637496"/>
                  </a:lnTo>
                  <a:close/>
                  <a:moveTo>
                    <a:pt x="117023" y="1779955"/>
                  </a:moveTo>
                  <a:cubicBezTo>
                    <a:pt x="113585" y="1756455"/>
                    <a:pt x="105519" y="1734041"/>
                    <a:pt x="93688" y="1713935"/>
                  </a:cubicBezTo>
                  <a:cubicBezTo>
                    <a:pt x="107365" y="1724829"/>
                    <a:pt x="124019" y="1732017"/>
                    <a:pt x="142175" y="1733967"/>
                  </a:cubicBezTo>
                  <a:cubicBezTo>
                    <a:pt x="146208" y="1754460"/>
                    <a:pt x="161642" y="1770757"/>
                    <a:pt x="181437" y="1775802"/>
                  </a:cubicBezTo>
                  <a:cubicBezTo>
                    <a:pt x="174427" y="1777856"/>
                    <a:pt x="167581" y="1780728"/>
                    <a:pt x="161017" y="1784405"/>
                  </a:cubicBezTo>
                  <a:cubicBezTo>
                    <a:pt x="147950" y="1791742"/>
                    <a:pt x="136996" y="1801773"/>
                    <a:pt x="128647" y="1813664"/>
                  </a:cubicBezTo>
                  <a:cubicBezTo>
                    <a:pt x="122813" y="1803469"/>
                    <a:pt x="118810" y="1792084"/>
                    <a:pt x="117023" y="1779955"/>
                  </a:cubicBezTo>
                  <a:close/>
                  <a:moveTo>
                    <a:pt x="194340" y="1771963"/>
                  </a:moveTo>
                  <a:cubicBezTo>
                    <a:pt x="171793" y="1771963"/>
                    <a:pt x="152891" y="1755889"/>
                    <a:pt x="147950" y="1734398"/>
                  </a:cubicBezTo>
                  <a:cubicBezTo>
                    <a:pt x="149379" y="1734458"/>
                    <a:pt x="150822" y="1734503"/>
                    <a:pt x="152266" y="1734503"/>
                  </a:cubicBezTo>
                  <a:cubicBezTo>
                    <a:pt x="184889" y="1734503"/>
                    <a:pt x="213732" y="1717715"/>
                    <a:pt x="230907" y="1692176"/>
                  </a:cubicBezTo>
                  <a:cubicBezTo>
                    <a:pt x="237827" y="1700614"/>
                    <a:pt x="242009" y="1711479"/>
                    <a:pt x="242009" y="1723326"/>
                  </a:cubicBezTo>
                  <a:cubicBezTo>
                    <a:pt x="242024" y="1750144"/>
                    <a:pt x="220638" y="1771963"/>
                    <a:pt x="194340" y="1771963"/>
                  </a:cubicBezTo>
                  <a:close/>
                  <a:moveTo>
                    <a:pt x="146655" y="1723326"/>
                  </a:moveTo>
                  <a:cubicBezTo>
                    <a:pt x="146655" y="1696507"/>
                    <a:pt x="168042" y="1674703"/>
                    <a:pt x="194340" y="1674703"/>
                  </a:cubicBezTo>
                  <a:cubicBezTo>
                    <a:pt x="207005" y="1674703"/>
                    <a:pt x="218495" y="1679793"/>
                    <a:pt x="227037" y="1688038"/>
                  </a:cubicBezTo>
                  <a:cubicBezTo>
                    <a:pt x="210949" y="1712699"/>
                    <a:pt x="183445" y="1728996"/>
                    <a:pt x="152266" y="1728996"/>
                  </a:cubicBezTo>
                  <a:cubicBezTo>
                    <a:pt x="150495" y="1728996"/>
                    <a:pt x="148739" y="1728922"/>
                    <a:pt x="146982" y="1728832"/>
                  </a:cubicBezTo>
                  <a:cubicBezTo>
                    <a:pt x="146789" y="1727016"/>
                    <a:pt x="146655" y="1725186"/>
                    <a:pt x="146655" y="1723326"/>
                  </a:cubicBezTo>
                  <a:close/>
                  <a:moveTo>
                    <a:pt x="229954" y="1683231"/>
                  </a:moveTo>
                  <a:cubicBezTo>
                    <a:pt x="220519" y="1674540"/>
                    <a:pt x="208047" y="1669182"/>
                    <a:pt x="194340" y="1669182"/>
                  </a:cubicBezTo>
                  <a:cubicBezTo>
                    <a:pt x="165006" y="1669182"/>
                    <a:pt x="141134" y="1693471"/>
                    <a:pt x="141134" y="1723326"/>
                  </a:cubicBezTo>
                  <a:cubicBezTo>
                    <a:pt x="141134" y="1725007"/>
                    <a:pt x="141238" y="1726659"/>
                    <a:pt x="141387" y="1728296"/>
                  </a:cubicBezTo>
                  <a:cubicBezTo>
                    <a:pt x="97006" y="1722805"/>
                    <a:pt x="62508" y="1684199"/>
                    <a:pt x="62508" y="1637496"/>
                  </a:cubicBezTo>
                  <a:cubicBezTo>
                    <a:pt x="62508" y="1590794"/>
                    <a:pt x="97006" y="1552188"/>
                    <a:pt x="141387" y="1546696"/>
                  </a:cubicBezTo>
                  <a:cubicBezTo>
                    <a:pt x="141238" y="1548334"/>
                    <a:pt x="141134" y="1549985"/>
                    <a:pt x="141134" y="1551667"/>
                  </a:cubicBezTo>
                  <a:cubicBezTo>
                    <a:pt x="141134" y="1581522"/>
                    <a:pt x="164991" y="1605811"/>
                    <a:pt x="194340" y="1605811"/>
                  </a:cubicBezTo>
                  <a:cubicBezTo>
                    <a:pt x="208047" y="1605811"/>
                    <a:pt x="220519" y="1600468"/>
                    <a:pt x="229954" y="1591761"/>
                  </a:cubicBezTo>
                  <a:cubicBezTo>
                    <a:pt x="237604" y="1605230"/>
                    <a:pt x="242009" y="1620843"/>
                    <a:pt x="242009" y="1637481"/>
                  </a:cubicBezTo>
                  <a:cubicBezTo>
                    <a:pt x="242024" y="1654150"/>
                    <a:pt x="237619" y="1669762"/>
                    <a:pt x="229954" y="1683231"/>
                  </a:cubicBezTo>
                  <a:close/>
                  <a:moveTo>
                    <a:pt x="146982" y="1546175"/>
                  </a:moveTo>
                  <a:cubicBezTo>
                    <a:pt x="148724" y="1546071"/>
                    <a:pt x="150495" y="1545997"/>
                    <a:pt x="152266" y="1545997"/>
                  </a:cubicBezTo>
                  <a:cubicBezTo>
                    <a:pt x="183445" y="1545997"/>
                    <a:pt x="210949" y="1562294"/>
                    <a:pt x="227037" y="1586954"/>
                  </a:cubicBezTo>
                  <a:cubicBezTo>
                    <a:pt x="218495" y="1595199"/>
                    <a:pt x="206990" y="1600289"/>
                    <a:pt x="194340" y="1600289"/>
                  </a:cubicBezTo>
                  <a:cubicBezTo>
                    <a:pt x="168042" y="1600289"/>
                    <a:pt x="146655" y="1578471"/>
                    <a:pt x="146655" y="1551652"/>
                  </a:cubicBezTo>
                  <a:cubicBezTo>
                    <a:pt x="146655" y="1549807"/>
                    <a:pt x="146789" y="1547976"/>
                    <a:pt x="146982" y="1546175"/>
                  </a:cubicBezTo>
                  <a:close/>
                  <a:moveTo>
                    <a:pt x="152266" y="1540490"/>
                  </a:moveTo>
                  <a:cubicBezTo>
                    <a:pt x="150822" y="1540490"/>
                    <a:pt x="149379" y="1540535"/>
                    <a:pt x="147950" y="1540594"/>
                  </a:cubicBezTo>
                  <a:cubicBezTo>
                    <a:pt x="152877" y="1519104"/>
                    <a:pt x="171777" y="1503045"/>
                    <a:pt x="194340" y="1503045"/>
                  </a:cubicBezTo>
                  <a:cubicBezTo>
                    <a:pt x="220638" y="1503045"/>
                    <a:pt x="242024" y="1524863"/>
                    <a:pt x="242024" y="1551667"/>
                  </a:cubicBezTo>
                  <a:cubicBezTo>
                    <a:pt x="242024" y="1563514"/>
                    <a:pt x="237842" y="1574378"/>
                    <a:pt x="230922" y="1582817"/>
                  </a:cubicBezTo>
                  <a:cubicBezTo>
                    <a:pt x="213732" y="1557278"/>
                    <a:pt x="184889" y="1540490"/>
                    <a:pt x="152266" y="1540490"/>
                  </a:cubicBezTo>
                  <a:close/>
                  <a:moveTo>
                    <a:pt x="142190" y="1541041"/>
                  </a:moveTo>
                  <a:cubicBezTo>
                    <a:pt x="124019" y="1542990"/>
                    <a:pt x="107379" y="1550179"/>
                    <a:pt x="93702" y="1561073"/>
                  </a:cubicBezTo>
                  <a:cubicBezTo>
                    <a:pt x="105534" y="1540966"/>
                    <a:pt x="113601" y="1518553"/>
                    <a:pt x="117039" y="1495053"/>
                  </a:cubicBezTo>
                  <a:cubicBezTo>
                    <a:pt x="118810" y="1482923"/>
                    <a:pt x="122813" y="1471538"/>
                    <a:pt x="128677" y="1461343"/>
                  </a:cubicBezTo>
                  <a:cubicBezTo>
                    <a:pt x="137026" y="1473235"/>
                    <a:pt x="147980" y="1483266"/>
                    <a:pt x="161032" y="1490603"/>
                  </a:cubicBezTo>
                  <a:cubicBezTo>
                    <a:pt x="167610" y="1494309"/>
                    <a:pt x="174501" y="1497137"/>
                    <a:pt x="181541" y="1499190"/>
                  </a:cubicBezTo>
                  <a:cubicBezTo>
                    <a:pt x="161702" y="1504191"/>
                    <a:pt x="146224" y="1520517"/>
                    <a:pt x="142190" y="1541041"/>
                  </a:cubicBezTo>
                  <a:close/>
                  <a:moveTo>
                    <a:pt x="111577" y="1494249"/>
                  </a:moveTo>
                  <a:cubicBezTo>
                    <a:pt x="104671" y="1541413"/>
                    <a:pt x="78730" y="1584171"/>
                    <a:pt x="40422" y="1611571"/>
                  </a:cubicBezTo>
                  <a:lnTo>
                    <a:pt x="8289" y="1634550"/>
                  </a:lnTo>
                  <a:lnTo>
                    <a:pt x="8289" y="1277853"/>
                  </a:lnTo>
                  <a:lnTo>
                    <a:pt x="40422" y="1300832"/>
                  </a:lnTo>
                  <a:cubicBezTo>
                    <a:pt x="78730" y="1328217"/>
                    <a:pt x="104671" y="1370990"/>
                    <a:pt x="111577" y="1418153"/>
                  </a:cubicBezTo>
                  <a:cubicBezTo>
                    <a:pt x="113601" y="1431935"/>
                    <a:pt x="118318" y="1444823"/>
                    <a:pt x="125284" y="1456209"/>
                  </a:cubicBezTo>
                  <a:cubicBezTo>
                    <a:pt x="118303" y="1467579"/>
                    <a:pt x="113585" y="1480468"/>
                    <a:pt x="111577" y="1494249"/>
                  </a:cubicBezTo>
                  <a:close/>
                  <a:moveTo>
                    <a:pt x="13633" y="1274877"/>
                  </a:moveTo>
                  <a:lnTo>
                    <a:pt x="43636" y="1253431"/>
                  </a:lnTo>
                  <a:cubicBezTo>
                    <a:pt x="51465" y="1247835"/>
                    <a:pt x="58757" y="1241599"/>
                    <a:pt x="65529" y="1234857"/>
                  </a:cubicBezTo>
                  <a:cubicBezTo>
                    <a:pt x="60067" y="1247061"/>
                    <a:pt x="57016" y="1260604"/>
                    <a:pt x="57016" y="1274877"/>
                  </a:cubicBezTo>
                  <a:cubicBezTo>
                    <a:pt x="57016" y="1289149"/>
                    <a:pt x="60082" y="1302678"/>
                    <a:pt x="65529" y="1314896"/>
                  </a:cubicBezTo>
                  <a:cubicBezTo>
                    <a:pt x="58757" y="1308155"/>
                    <a:pt x="51465" y="1301919"/>
                    <a:pt x="43636" y="1296323"/>
                  </a:cubicBezTo>
                  <a:lnTo>
                    <a:pt x="13633" y="1274877"/>
                  </a:lnTo>
                  <a:close/>
                  <a:moveTo>
                    <a:pt x="117023" y="1417335"/>
                  </a:moveTo>
                  <a:cubicBezTo>
                    <a:pt x="113585" y="1393835"/>
                    <a:pt x="105519" y="1371422"/>
                    <a:pt x="93688" y="1351315"/>
                  </a:cubicBezTo>
                  <a:cubicBezTo>
                    <a:pt x="107365" y="1362209"/>
                    <a:pt x="124019" y="1369397"/>
                    <a:pt x="142175" y="1371347"/>
                  </a:cubicBezTo>
                  <a:cubicBezTo>
                    <a:pt x="146208" y="1391841"/>
                    <a:pt x="161642" y="1408137"/>
                    <a:pt x="181437" y="1413183"/>
                  </a:cubicBezTo>
                  <a:cubicBezTo>
                    <a:pt x="174427" y="1415236"/>
                    <a:pt x="167581" y="1418109"/>
                    <a:pt x="161017" y="1421785"/>
                  </a:cubicBezTo>
                  <a:cubicBezTo>
                    <a:pt x="147950" y="1429122"/>
                    <a:pt x="136996" y="1439153"/>
                    <a:pt x="128647" y="1451045"/>
                  </a:cubicBezTo>
                  <a:cubicBezTo>
                    <a:pt x="122813" y="1440850"/>
                    <a:pt x="118810" y="1429464"/>
                    <a:pt x="117023" y="1417335"/>
                  </a:cubicBezTo>
                  <a:close/>
                  <a:moveTo>
                    <a:pt x="194340" y="1409343"/>
                  </a:moveTo>
                  <a:cubicBezTo>
                    <a:pt x="171793" y="1409343"/>
                    <a:pt x="152891" y="1393269"/>
                    <a:pt x="147950" y="1371779"/>
                  </a:cubicBezTo>
                  <a:cubicBezTo>
                    <a:pt x="149379" y="1371838"/>
                    <a:pt x="150822" y="1371883"/>
                    <a:pt x="152266" y="1371883"/>
                  </a:cubicBezTo>
                  <a:cubicBezTo>
                    <a:pt x="184889" y="1371883"/>
                    <a:pt x="213732" y="1355095"/>
                    <a:pt x="230907" y="1329556"/>
                  </a:cubicBezTo>
                  <a:cubicBezTo>
                    <a:pt x="237827" y="1337995"/>
                    <a:pt x="242024" y="1348859"/>
                    <a:pt x="242024" y="1360706"/>
                  </a:cubicBezTo>
                  <a:cubicBezTo>
                    <a:pt x="242024" y="1387525"/>
                    <a:pt x="220638" y="1409343"/>
                    <a:pt x="194340" y="1409343"/>
                  </a:cubicBezTo>
                  <a:close/>
                  <a:moveTo>
                    <a:pt x="146655" y="1360706"/>
                  </a:moveTo>
                  <a:cubicBezTo>
                    <a:pt x="146655" y="1333887"/>
                    <a:pt x="168042" y="1312084"/>
                    <a:pt x="194340" y="1312084"/>
                  </a:cubicBezTo>
                  <a:cubicBezTo>
                    <a:pt x="207005" y="1312084"/>
                    <a:pt x="218495" y="1317174"/>
                    <a:pt x="227037" y="1325419"/>
                  </a:cubicBezTo>
                  <a:cubicBezTo>
                    <a:pt x="210949" y="1350079"/>
                    <a:pt x="183445" y="1366376"/>
                    <a:pt x="152266" y="1366376"/>
                  </a:cubicBezTo>
                  <a:cubicBezTo>
                    <a:pt x="150495" y="1366376"/>
                    <a:pt x="148739" y="1366302"/>
                    <a:pt x="146982" y="1366198"/>
                  </a:cubicBezTo>
                  <a:cubicBezTo>
                    <a:pt x="146789" y="1364397"/>
                    <a:pt x="146655" y="1362566"/>
                    <a:pt x="146655" y="1360706"/>
                  </a:cubicBezTo>
                  <a:close/>
                  <a:moveTo>
                    <a:pt x="229954" y="1320612"/>
                  </a:moveTo>
                  <a:cubicBezTo>
                    <a:pt x="220519" y="1311920"/>
                    <a:pt x="208047" y="1306562"/>
                    <a:pt x="194340" y="1306562"/>
                  </a:cubicBezTo>
                  <a:cubicBezTo>
                    <a:pt x="165006" y="1306562"/>
                    <a:pt x="141134" y="1330851"/>
                    <a:pt x="141134" y="1360706"/>
                  </a:cubicBezTo>
                  <a:cubicBezTo>
                    <a:pt x="141134" y="1362388"/>
                    <a:pt x="141238" y="1364040"/>
                    <a:pt x="141387" y="1365677"/>
                  </a:cubicBezTo>
                  <a:cubicBezTo>
                    <a:pt x="97006" y="1360185"/>
                    <a:pt x="62508" y="1321579"/>
                    <a:pt x="62508" y="1274877"/>
                  </a:cubicBezTo>
                  <a:cubicBezTo>
                    <a:pt x="62508" y="1228174"/>
                    <a:pt x="97006" y="1189568"/>
                    <a:pt x="141387" y="1184077"/>
                  </a:cubicBezTo>
                  <a:cubicBezTo>
                    <a:pt x="141238" y="1185714"/>
                    <a:pt x="141134" y="1187366"/>
                    <a:pt x="141134" y="1189047"/>
                  </a:cubicBezTo>
                  <a:cubicBezTo>
                    <a:pt x="141134" y="1218902"/>
                    <a:pt x="164991" y="1243191"/>
                    <a:pt x="194340" y="1243191"/>
                  </a:cubicBezTo>
                  <a:cubicBezTo>
                    <a:pt x="208047" y="1243191"/>
                    <a:pt x="220519" y="1237848"/>
                    <a:pt x="229954" y="1229142"/>
                  </a:cubicBezTo>
                  <a:cubicBezTo>
                    <a:pt x="237604" y="1242611"/>
                    <a:pt x="242024" y="1258223"/>
                    <a:pt x="242024" y="1274862"/>
                  </a:cubicBezTo>
                  <a:cubicBezTo>
                    <a:pt x="242024" y="1291531"/>
                    <a:pt x="237619" y="1307143"/>
                    <a:pt x="229954" y="1320612"/>
                  </a:cubicBezTo>
                  <a:close/>
                  <a:moveTo>
                    <a:pt x="146982" y="1183556"/>
                  </a:moveTo>
                  <a:cubicBezTo>
                    <a:pt x="148724" y="1183452"/>
                    <a:pt x="150495" y="1183377"/>
                    <a:pt x="152266" y="1183377"/>
                  </a:cubicBezTo>
                  <a:cubicBezTo>
                    <a:pt x="183445" y="1183377"/>
                    <a:pt x="210949" y="1199674"/>
                    <a:pt x="227037" y="1224335"/>
                  </a:cubicBezTo>
                  <a:cubicBezTo>
                    <a:pt x="218495" y="1232580"/>
                    <a:pt x="207005" y="1237670"/>
                    <a:pt x="194340" y="1237670"/>
                  </a:cubicBezTo>
                  <a:cubicBezTo>
                    <a:pt x="168042" y="1237670"/>
                    <a:pt x="146655" y="1215851"/>
                    <a:pt x="146655" y="1189047"/>
                  </a:cubicBezTo>
                  <a:cubicBezTo>
                    <a:pt x="146655" y="1187187"/>
                    <a:pt x="146789" y="1185371"/>
                    <a:pt x="146982" y="1183556"/>
                  </a:cubicBezTo>
                  <a:close/>
                  <a:moveTo>
                    <a:pt x="152266" y="1177870"/>
                  </a:moveTo>
                  <a:cubicBezTo>
                    <a:pt x="150822" y="1177870"/>
                    <a:pt x="149379" y="1177915"/>
                    <a:pt x="147950" y="1177975"/>
                  </a:cubicBezTo>
                  <a:cubicBezTo>
                    <a:pt x="152877" y="1156484"/>
                    <a:pt x="171777" y="1140410"/>
                    <a:pt x="194340" y="1140410"/>
                  </a:cubicBezTo>
                  <a:cubicBezTo>
                    <a:pt x="220638" y="1140410"/>
                    <a:pt x="242024" y="1162229"/>
                    <a:pt x="242024" y="1189033"/>
                  </a:cubicBezTo>
                  <a:cubicBezTo>
                    <a:pt x="242024" y="1200879"/>
                    <a:pt x="237842" y="1211744"/>
                    <a:pt x="230907" y="1220182"/>
                  </a:cubicBezTo>
                  <a:cubicBezTo>
                    <a:pt x="213732" y="1194658"/>
                    <a:pt x="184889" y="1177870"/>
                    <a:pt x="152266" y="1177870"/>
                  </a:cubicBezTo>
                  <a:close/>
                  <a:moveTo>
                    <a:pt x="142190" y="1178421"/>
                  </a:moveTo>
                  <a:cubicBezTo>
                    <a:pt x="124019" y="1180371"/>
                    <a:pt x="107365" y="1187559"/>
                    <a:pt x="93702" y="1198453"/>
                  </a:cubicBezTo>
                  <a:cubicBezTo>
                    <a:pt x="105534" y="1178347"/>
                    <a:pt x="113601" y="1155933"/>
                    <a:pt x="117039" y="1132418"/>
                  </a:cubicBezTo>
                  <a:cubicBezTo>
                    <a:pt x="118810" y="1120289"/>
                    <a:pt x="122813" y="1108904"/>
                    <a:pt x="128677" y="1098709"/>
                  </a:cubicBezTo>
                  <a:cubicBezTo>
                    <a:pt x="137026" y="1110600"/>
                    <a:pt x="147980" y="1120631"/>
                    <a:pt x="161047" y="1127968"/>
                  </a:cubicBezTo>
                  <a:cubicBezTo>
                    <a:pt x="167625" y="1131659"/>
                    <a:pt x="174516" y="1134502"/>
                    <a:pt x="181555" y="1136556"/>
                  </a:cubicBezTo>
                  <a:cubicBezTo>
                    <a:pt x="161702" y="1141571"/>
                    <a:pt x="146224" y="1157898"/>
                    <a:pt x="142190" y="1178421"/>
                  </a:cubicBezTo>
                  <a:close/>
                  <a:moveTo>
                    <a:pt x="111577" y="1131630"/>
                  </a:moveTo>
                  <a:cubicBezTo>
                    <a:pt x="104671" y="1178793"/>
                    <a:pt x="78730" y="1221551"/>
                    <a:pt x="40422" y="1248951"/>
                  </a:cubicBezTo>
                  <a:lnTo>
                    <a:pt x="8289" y="1271930"/>
                  </a:lnTo>
                  <a:lnTo>
                    <a:pt x="8289" y="915219"/>
                  </a:lnTo>
                  <a:lnTo>
                    <a:pt x="40422" y="938198"/>
                  </a:lnTo>
                  <a:cubicBezTo>
                    <a:pt x="78730" y="965582"/>
                    <a:pt x="104671" y="1008355"/>
                    <a:pt x="111577" y="1055519"/>
                  </a:cubicBezTo>
                  <a:cubicBezTo>
                    <a:pt x="113601" y="1069300"/>
                    <a:pt x="118318" y="1082189"/>
                    <a:pt x="125284" y="1093574"/>
                  </a:cubicBezTo>
                  <a:cubicBezTo>
                    <a:pt x="118303" y="1104960"/>
                    <a:pt x="113585" y="1117848"/>
                    <a:pt x="111577" y="1131630"/>
                  </a:cubicBezTo>
                  <a:close/>
                  <a:moveTo>
                    <a:pt x="13633" y="912257"/>
                  </a:moveTo>
                  <a:lnTo>
                    <a:pt x="43636" y="890811"/>
                  </a:lnTo>
                  <a:cubicBezTo>
                    <a:pt x="51465" y="885215"/>
                    <a:pt x="58757" y="878979"/>
                    <a:pt x="65529" y="872237"/>
                  </a:cubicBezTo>
                  <a:cubicBezTo>
                    <a:pt x="60067" y="884441"/>
                    <a:pt x="57016" y="897984"/>
                    <a:pt x="57016" y="912257"/>
                  </a:cubicBezTo>
                  <a:cubicBezTo>
                    <a:pt x="57016" y="926530"/>
                    <a:pt x="60082" y="940058"/>
                    <a:pt x="65529" y="952277"/>
                  </a:cubicBezTo>
                  <a:cubicBezTo>
                    <a:pt x="58757" y="945535"/>
                    <a:pt x="51465" y="939299"/>
                    <a:pt x="43636" y="933703"/>
                  </a:cubicBezTo>
                  <a:lnTo>
                    <a:pt x="13633" y="912257"/>
                  </a:lnTo>
                  <a:close/>
                  <a:moveTo>
                    <a:pt x="117023" y="1054715"/>
                  </a:moveTo>
                  <a:cubicBezTo>
                    <a:pt x="113585" y="1031215"/>
                    <a:pt x="105519" y="1008802"/>
                    <a:pt x="93688" y="988695"/>
                  </a:cubicBezTo>
                  <a:cubicBezTo>
                    <a:pt x="107365" y="999589"/>
                    <a:pt x="124019" y="1006778"/>
                    <a:pt x="142175" y="1008727"/>
                  </a:cubicBezTo>
                  <a:cubicBezTo>
                    <a:pt x="146208" y="1029221"/>
                    <a:pt x="161642" y="1045518"/>
                    <a:pt x="181437" y="1050563"/>
                  </a:cubicBezTo>
                  <a:cubicBezTo>
                    <a:pt x="174427" y="1052617"/>
                    <a:pt x="167581" y="1055489"/>
                    <a:pt x="161017" y="1059165"/>
                  </a:cubicBezTo>
                  <a:cubicBezTo>
                    <a:pt x="147950" y="1066502"/>
                    <a:pt x="136996" y="1076533"/>
                    <a:pt x="128647" y="1088425"/>
                  </a:cubicBezTo>
                  <a:cubicBezTo>
                    <a:pt x="122813" y="1078230"/>
                    <a:pt x="118810" y="1066845"/>
                    <a:pt x="117023" y="1054715"/>
                  </a:cubicBezTo>
                  <a:close/>
                  <a:moveTo>
                    <a:pt x="194340" y="1046723"/>
                  </a:moveTo>
                  <a:cubicBezTo>
                    <a:pt x="171793" y="1046723"/>
                    <a:pt x="152891" y="1030650"/>
                    <a:pt x="147950" y="1009159"/>
                  </a:cubicBezTo>
                  <a:cubicBezTo>
                    <a:pt x="149379" y="1009218"/>
                    <a:pt x="150822" y="1009263"/>
                    <a:pt x="152266" y="1009263"/>
                  </a:cubicBezTo>
                  <a:cubicBezTo>
                    <a:pt x="184889" y="1009263"/>
                    <a:pt x="213732" y="992475"/>
                    <a:pt x="230907" y="966936"/>
                  </a:cubicBezTo>
                  <a:cubicBezTo>
                    <a:pt x="237827" y="975375"/>
                    <a:pt x="242024" y="986239"/>
                    <a:pt x="242024" y="998086"/>
                  </a:cubicBezTo>
                  <a:cubicBezTo>
                    <a:pt x="242024" y="1024905"/>
                    <a:pt x="220638" y="1046723"/>
                    <a:pt x="194340" y="1046723"/>
                  </a:cubicBezTo>
                  <a:close/>
                  <a:moveTo>
                    <a:pt x="146655" y="998086"/>
                  </a:moveTo>
                  <a:cubicBezTo>
                    <a:pt x="146655" y="971267"/>
                    <a:pt x="168042" y="949464"/>
                    <a:pt x="194340" y="949464"/>
                  </a:cubicBezTo>
                  <a:cubicBezTo>
                    <a:pt x="207005" y="949464"/>
                    <a:pt x="218495" y="954554"/>
                    <a:pt x="227037" y="962799"/>
                  </a:cubicBezTo>
                  <a:cubicBezTo>
                    <a:pt x="210949" y="987460"/>
                    <a:pt x="183445" y="1003756"/>
                    <a:pt x="152266" y="1003756"/>
                  </a:cubicBezTo>
                  <a:cubicBezTo>
                    <a:pt x="150495" y="1003756"/>
                    <a:pt x="148739" y="1003682"/>
                    <a:pt x="146982" y="1003578"/>
                  </a:cubicBezTo>
                  <a:cubicBezTo>
                    <a:pt x="146789" y="1001777"/>
                    <a:pt x="146655" y="999946"/>
                    <a:pt x="146655" y="998086"/>
                  </a:cubicBezTo>
                  <a:close/>
                  <a:moveTo>
                    <a:pt x="229954" y="957992"/>
                  </a:moveTo>
                  <a:cubicBezTo>
                    <a:pt x="220519" y="949300"/>
                    <a:pt x="208047" y="943942"/>
                    <a:pt x="194340" y="943942"/>
                  </a:cubicBezTo>
                  <a:cubicBezTo>
                    <a:pt x="165006" y="943942"/>
                    <a:pt x="141134" y="968231"/>
                    <a:pt x="141134" y="998086"/>
                  </a:cubicBezTo>
                  <a:cubicBezTo>
                    <a:pt x="141134" y="999768"/>
                    <a:pt x="141238" y="1001420"/>
                    <a:pt x="141387" y="1003057"/>
                  </a:cubicBezTo>
                  <a:cubicBezTo>
                    <a:pt x="97006" y="997565"/>
                    <a:pt x="62508" y="958959"/>
                    <a:pt x="62508" y="912257"/>
                  </a:cubicBezTo>
                  <a:cubicBezTo>
                    <a:pt x="62508" y="865555"/>
                    <a:pt x="97006" y="826949"/>
                    <a:pt x="141387" y="821457"/>
                  </a:cubicBezTo>
                  <a:cubicBezTo>
                    <a:pt x="141238" y="823094"/>
                    <a:pt x="141134" y="824746"/>
                    <a:pt x="141134" y="826428"/>
                  </a:cubicBezTo>
                  <a:cubicBezTo>
                    <a:pt x="141134" y="856283"/>
                    <a:pt x="164991" y="880571"/>
                    <a:pt x="194340" y="880571"/>
                  </a:cubicBezTo>
                  <a:cubicBezTo>
                    <a:pt x="208047" y="880571"/>
                    <a:pt x="220519" y="875228"/>
                    <a:pt x="229954" y="866522"/>
                  </a:cubicBezTo>
                  <a:cubicBezTo>
                    <a:pt x="237604" y="879991"/>
                    <a:pt x="242024" y="895603"/>
                    <a:pt x="242024" y="912242"/>
                  </a:cubicBezTo>
                  <a:cubicBezTo>
                    <a:pt x="242024" y="928881"/>
                    <a:pt x="237619" y="944523"/>
                    <a:pt x="229954" y="957992"/>
                  </a:cubicBezTo>
                  <a:close/>
                  <a:moveTo>
                    <a:pt x="146982" y="820936"/>
                  </a:moveTo>
                  <a:cubicBezTo>
                    <a:pt x="148739" y="820832"/>
                    <a:pt x="150495" y="820757"/>
                    <a:pt x="152266" y="820757"/>
                  </a:cubicBezTo>
                  <a:cubicBezTo>
                    <a:pt x="183445" y="820757"/>
                    <a:pt x="210949" y="837054"/>
                    <a:pt x="227037" y="861715"/>
                  </a:cubicBezTo>
                  <a:cubicBezTo>
                    <a:pt x="218495" y="869960"/>
                    <a:pt x="207005" y="875050"/>
                    <a:pt x="194340" y="875050"/>
                  </a:cubicBezTo>
                  <a:cubicBezTo>
                    <a:pt x="168042" y="875050"/>
                    <a:pt x="146655" y="853232"/>
                    <a:pt x="146655" y="826428"/>
                  </a:cubicBezTo>
                  <a:cubicBezTo>
                    <a:pt x="146655" y="824567"/>
                    <a:pt x="146789" y="822752"/>
                    <a:pt x="146982" y="820936"/>
                  </a:cubicBezTo>
                  <a:close/>
                  <a:moveTo>
                    <a:pt x="152266" y="815251"/>
                  </a:moveTo>
                  <a:cubicBezTo>
                    <a:pt x="150822" y="815251"/>
                    <a:pt x="149379" y="815295"/>
                    <a:pt x="147950" y="815355"/>
                  </a:cubicBezTo>
                  <a:cubicBezTo>
                    <a:pt x="152877" y="793864"/>
                    <a:pt x="171777" y="777791"/>
                    <a:pt x="194340" y="777791"/>
                  </a:cubicBezTo>
                  <a:cubicBezTo>
                    <a:pt x="220638" y="777791"/>
                    <a:pt x="242024" y="799609"/>
                    <a:pt x="242024" y="826413"/>
                  </a:cubicBezTo>
                  <a:cubicBezTo>
                    <a:pt x="242024" y="838260"/>
                    <a:pt x="237842" y="849124"/>
                    <a:pt x="230907" y="857563"/>
                  </a:cubicBezTo>
                  <a:cubicBezTo>
                    <a:pt x="213732" y="832039"/>
                    <a:pt x="184889" y="815251"/>
                    <a:pt x="152266" y="815251"/>
                  </a:cubicBezTo>
                  <a:close/>
                  <a:moveTo>
                    <a:pt x="142190" y="815801"/>
                  </a:moveTo>
                  <a:cubicBezTo>
                    <a:pt x="124019" y="817751"/>
                    <a:pt x="107365" y="824939"/>
                    <a:pt x="93702" y="835834"/>
                  </a:cubicBezTo>
                  <a:cubicBezTo>
                    <a:pt x="105534" y="815727"/>
                    <a:pt x="113601" y="793313"/>
                    <a:pt x="117039" y="769814"/>
                  </a:cubicBezTo>
                  <a:cubicBezTo>
                    <a:pt x="118810" y="757684"/>
                    <a:pt x="122813" y="746299"/>
                    <a:pt x="128677" y="736104"/>
                  </a:cubicBezTo>
                  <a:cubicBezTo>
                    <a:pt x="137026" y="747995"/>
                    <a:pt x="147980" y="758026"/>
                    <a:pt x="161047" y="765364"/>
                  </a:cubicBezTo>
                  <a:cubicBezTo>
                    <a:pt x="167625" y="769054"/>
                    <a:pt x="174516" y="771897"/>
                    <a:pt x="181555" y="773951"/>
                  </a:cubicBezTo>
                  <a:cubicBezTo>
                    <a:pt x="161702" y="778952"/>
                    <a:pt x="146224" y="795278"/>
                    <a:pt x="142190" y="815801"/>
                  </a:cubicBezTo>
                  <a:close/>
                  <a:moveTo>
                    <a:pt x="111577" y="769010"/>
                  </a:moveTo>
                  <a:cubicBezTo>
                    <a:pt x="104671" y="816174"/>
                    <a:pt x="78730" y="858932"/>
                    <a:pt x="40422" y="886331"/>
                  </a:cubicBezTo>
                  <a:lnTo>
                    <a:pt x="8289" y="909310"/>
                  </a:lnTo>
                  <a:lnTo>
                    <a:pt x="8289" y="552599"/>
                  </a:lnTo>
                  <a:lnTo>
                    <a:pt x="40422" y="575578"/>
                  </a:lnTo>
                  <a:cubicBezTo>
                    <a:pt x="78730" y="602962"/>
                    <a:pt x="104671" y="645721"/>
                    <a:pt x="111577" y="692899"/>
                  </a:cubicBezTo>
                  <a:cubicBezTo>
                    <a:pt x="113601" y="706681"/>
                    <a:pt x="118318" y="719569"/>
                    <a:pt x="125284" y="730955"/>
                  </a:cubicBezTo>
                  <a:cubicBezTo>
                    <a:pt x="118303" y="742340"/>
                    <a:pt x="113585" y="755228"/>
                    <a:pt x="111577" y="769010"/>
                  </a:cubicBezTo>
                  <a:close/>
                  <a:moveTo>
                    <a:pt x="13633" y="549637"/>
                  </a:moveTo>
                  <a:lnTo>
                    <a:pt x="43636" y="528191"/>
                  </a:lnTo>
                  <a:cubicBezTo>
                    <a:pt x="51465" y="522595"/>
                    <a:pt x="58757" y="516359"/>
                    <a:pt x="65529" y="509617"/>
                  </a:cubicBezTo>
                  <a:cubicBezTo>
                    <a:pt x="60067" y="521821"/>
                    <a:pt x="57016" y="535365"/>
                    <a:pt x="57016" y="549637"/>
                  </a:cubicBezTo>
                  <a:cubicBezTo>
                    <a:pt x="57016" y="563895"/>
                    <a:pt x="60082" y="577438"/>
                    <a:pt x="65529" y="589657"/>
                  </a:cubicBezTo>
                  <a:cubicBezTo>
                    <a:pt x="58757" y="582915"/>
                    <a:pt x="51465" y="576679"/>
                    <a:pt x="43636" y="571083"/>
                  </a:cubicBezTo>
                  <a:lnTo>
                    <a:pt x="13633" y="549637"/>
                  </a:lnTo>
                  <a:close/>
                  <a:moveTo>
                    <a:pt x="117023" y="692095"/>
                  </a:moveTo>
                  <a:cubicBezTo>
                    <a:pt x="113585" y="668595"/>
                    <a:pt x="105519" y="646182"/>
                    <a:pt x="93688" y="626075"/>
                  </a:cubicBezTo>
                  <a:cubicBezTo>
                    <a:pt x="107365" y="636970"/>
                    <a:pt x="124019" y="644158"/>
                    <a:pt x="142175" y="646108"/>
                  </a:cubicBezTo>
                  <a:cubicBezTo>
                    <a:pt x="146208" y="666601"/>
                    <a:pt x="161642" y="682898"/>
                    <a:pt x="181437" y="687943"/>
                  </a:cubicBezTo>
                  <a:cubicBezTo>
                    <a:pt x="174427" y="689997"/>
                    <a:pt x="167565" y="692869"/>
                    <a:pt x="161017" y="696545"/>
                  </a:cubicBezTo>
                  <a:cubicBezTo>
                    <a:pt x="147950" y="703883"/>
                    <a:pt x="137011" y="713914"/>
                    <a:pt x="128662" y="725805"/>
                  </a:cubicBezTo>
                  <a:cubicBezTo>
                    <a:pt x="122813" y="715610"/>
                    <a:pt x="118810" y="704225"/>
                    <a:pt x="117023" y="692095"/>
                  </a:cubicBezTo>
                  <a:close/>
                  <a:moveTo>
                    <a:pt x="194340" y="684103"/>
                  </a:moveTo>
                  <a:cubicBezTo>
                    <a:pt x="171793" y="684103"/>
                    <a:pt x="152891" y="668030"/>
                    <a:pt x="147950" y="646554"/>
                  </a:cubicBezTo>
                  <a:cubicBezTo>
                    <a:pt x="149379" y="646614"/>
                    <a:pt x="150822" y="646658"/>
                    <a:pt x="152266" y="646658"/>
                  </a:cubicBezTo>
                  <a:cubicBezTo>
                    <a:pt x="184889" y="646658"/>
                    <a:pt x="213732" y="629870"/>
                    <a:pt x="230907" y="604332"/>
                  </a:cubicBezTo>
                  <a:cubicBezTo>
                    <a:pt x="237827" y="612770"/>
                    <a:pt x="242024" y="623634"/>
                    <a:pt x="242024" y="635481"/>
                  </a:cubicBezTo>
                  <a:cubicBezTo>
                    <a:pt x="242024" y="662285"/>
                    <a:pt x="220638" y="684103"/>
                    <a:pt x="194340" y="684103"/>
                  </a:cubicBezTo>
                  <a:close/>
                  <a:moveTo>
                    <a:pt x="146655" y="635466"/>
                  </a:moveTo>
                  <a:cubicBezTo>
                    <a:pt x="146655" y="608648"/>
                    <a:pt x="168042" y="586844"/>
                    <a:pt x="194340" y="586844"/>
                  </a:cubicBezTo>
                  <a:cubicBezTo>
                    <a:pt x="207005" y="586844"/>
                    <a:pt x="218495" y="591934"/>
                    <a:pt x="227037" y="600179"/>
                  </a:cubicBezTo>
                  <a:cubicBezTo>
                    <a:pt x="210949" y="624840"/>
                    <a:pt x="183445" y="641137"/>
                    <a:pt x="152266" y="641137"/>
                  </a:cubicBezTo>
                  <a:cubicBezTo>
                    <a:pt x="150495" y="641137"/>
                    <a:pt x="148739" y="641062"/>
                    <a:pt x="146982" y="640958"/>
                  </a:cubicBezTo>
                  <a:cubicBezTo>
                    <a:pt x="146789" y="639157"/>
                    <a:pt x="146655" y="637327"/>
                    <a:pt x="146655" y="635466"/>
                  </a:cubicBezTo>
                  <a:close/>
                  <a:moveTo>
                    <a:pt x="229954" y="595372"/>
                  </a:moveTo>
                  <a:cubicBezTo>
                    <a:pt x="220519" y="586681"/>
                    <a:pt x="208047" y="581323"/>
                    <a:pt x="194340" y="581323"/>
                  </a:cubicBezTo>
                  <a:cubicBezTo>
                    <a:pt x="165006" y="581323"/>
                    <a:pt x="141134" y="605611"/>
                    <a:pt x="141134" y="635466"/>
                  </a:cubicBezTo>
                  <a:cubicBezTo>
                    <a:pt x="141134" y="637148"/>
                    <a:pt x="141238" y="638800"/>
                    <a:pt x="141387" y="640437"/>
                  </a:cubicBezTo>
                  <a:cubicBezTo>
                    <a:pt x="97006" y="634945"/>
                    <a:pt x="62508" y="596339"/>
                    <a:pt x="62508" y="549637"/>
                  </a:cubicBezTo>
                  <a:cubicBezTo>
                    <a:pt x="62508" y="502950"/>
                    <a:pt x="97006" y="464329"/>
                    <a:pt x="141387" y="458837"/>
                  </a:cubicBezTo>
                  <a:cubicBezTo>
                    <a:pt x="141238" y="460474"/>
                    <a:pt x="141134" y="462126"/>
                    <a:pt x="141134" y="463808"/>
                  </a:cubicBezTo>
                  <a:cubicBezTo>
                    <a:pt x="141134" y="493663"/>
                    <a:pt x="164991" y="517952"/>
                    <a:pt x="194340" y="517952"/>
                  </a:cubicBezTo>
                  <a:cubicBezTo>
                    <a:pt x="208047" y="517952"/>
                    <a:pt x="220519" y="512609"/>
                    <a:pt x="229954" y="503902"/>
                  </a:cubicBezTo>
                  <a:cubicBezTo>
                    <a:pt x="237604" y="517371"/>
                    <a:pt x="242024" y="532983"/>
                    <a:pt x="242024" y="549622"/>
                  </a:cubicBezTo>
                  <a:cubicBezTo>
                    <a:pt x="242024" y="566291"/>
                    <a:pt x="237619" y="581903"/>
                    <a:pt x="229954" y="595372"/>
                  </a:cubicBezTo>
                  <a:close/>
                  <a:moveTo>
                    <a:pt x="146982" y="458316"/>
                  </a:moveTo>
                  <a:cubicBezTo>
                    <a:pt x="148739" y="458212"/>
                    <a:pt x="150495" y="458138"/>
                    <a:pt x="152266" y="458138"/>
                  </a:cubicBezTo>
                  <a:cubicBezTo>
                    <a:pt x="183445" y="458138"/>
                    <a:pt x="210949" y="474434"/>
                    <a:pt x="227037" y="499095"/>
                  </a:cubicBezTo>
                  <a:cubicBezTo>
                    <a:pt x="218495" y="507340"/>
                    <a:pt x="207005" y="512430"/>
                    <a:pt x="194340" y="512430"/>
                  </a:cubicBezTo>
                  <a:cubicBezTo>
                    <a:pt x="168042" y="512430"/>
                    <a:pt x="146655" y="490612"/>
                    <a:pt x="146655" y="463808"/>
                  </a:cubicBezTo>
                  <a:cubicBezTo>
                    <a:pt x="146655" y="461948"/>
                    <a:pt x="146789" y="460132"/>
                    <a:pt x="146982" y="458316"/>
                  </a:cubicBezTo>
                  <a:close/>
                  <a:moveTo>
                    <a:pt x="152266" y="452631"/>
                  </a:moveTo>
                  <a:cubicBezTo>
                    <a:pt x="150822" y="452631"/>
                    <a:pt x="149379" y="452676"/>
                    <a:pt x="147950" y="452735"/>
                  </a:cubicBezTo>
                  <a:cubicBezTo>
                    <a:pt x="152877" y="431244"/>
                    <a:pt x="171777" y="415171"/>
                    <a:pt x="194340" y="415171"/>
                  </a:cubicBezTo>
                  <a:cubicBezTo>
                    <a:pt x="220638" y="415171"/>
                    <a:pt x="242024" y="436989"/>
                    <a:pt x="242024" y="463793"/>
                  </a:cubicBezTo>
                  <a:cubicBezTo>
                    <a:pt x="242024" y="475640"/>
                    <a:pt x="237842" y="486504"/>
                    <a:pt x="230907" y="494943"/>
                  </a:cubicBezTo>
                  <a:cubicBezTo>
                    <a:pt x="213732" y="469419"/>
                    <a:pt x="184889" y="452631"/>
                    <a:pt x="152266" y="452631"/>
                  </a:cubicBezTo>
                  <a:close/>
                  <a:moveTo>
                    <a:pt x="142190" y="453182"/>
                  </a:moveTo>
                  <a:cubicBezTo>
                    <a:pt x="124019" y="455131"/>
                    <a:pt x="107365" y="462320"/>
                    <a:pt x="93702" y="473214"/>
                  </a:cubicBezTo>
                  <a:cubicBezTo>
                    <a:pt x="105534" y="453107"/>
                    <a:pt x="113601" y="430694"/>
                    <a:pt x="117039" y="407194"/>
                  </a:cubicBezTo>
                  <a:cubicBezTo>
                    <a:pt x="118780" y="395332"/>
                    <a:pt x="122649" y="384185"/>
                    <a:pt x="128290" y="374154"/>
                  </a:cubicBezTo>
                  <a:cubicBezTo>
                    <a:pt x="136520" y="385852"/>
                    <a:pt x="147325" y="395734"/>
                    <a:pt x="160229" y="403012"/>
                  </a:cubicBezTo>
                  <a:cubicBezTo>
                    <a:pt x="166732" y="406688"/>
                    <a:pt x="173534" y="409515"/>
                    <a:pt x="180484" y="411584"/>
                  </a:cubicBezTo>
                  <a:cubicBezTo>
                    <a:pt x="161151" y="416912"/>
                    <a:pt x="146150" y="433015"/>
                    <a:pt x="142190" y="453182"/>
                  </a:cubicBezTo>
                  <a:close/>
                  <a:moveTo>
                    <a:pt x="8275" y="2365698"/>
                  </a:moveTo>
                  <a:lnTo>
                    <a:pt x="40407" y="2388677"/>
                  </a:lnTo>
                  <a:cubicBezTo>
                    <a:pt x="78715" y="2416061"/>
                    <a:pt x="104656" y="2458819"/>
                    <a:pt x="111562" y="2505983"/>
                  </a:cubicBezTo>
                  <a:cubicBezTo>
                    <a:pt x="113601" y="2519943"/>
                    <a:pt x="118422" y="2532966"/>
                    <a:pt x="125537" y="2544470"/>
                  </a:cubicBezTo>
                  <a:cubicBezTo>
                    <a:pt x="118422" y="2555840"/>
                    <a:pt x="113601" y="2568714"/>
                    <a:pt x="111562" y="2582496"/>
                  </a:cubicBezTo>
                  <a:cubicBezTo>
                    <a:pt x="104656" y="2629108"/>
                    <a:pt x="78715" y="2671376"/>
                    <a:pt x="40228" y="2698596"/>
                  </a:cubicBezTo>
                  <a:lnTo>
                    <a:pt x="8275" y="2725772"/>
                  </a:lnTo>
                  <a:lnTo>
                    <a:pt x="8275" y="2365698"/>
                  </a:lnTo>
                  <a:close/>
                  <a:moveTo>
                    <a:pt x="117023" y="2583299"/>
                  </a:moveTo>
                  <a:cubicBezTo>
                    <a:pt x="118824" y="2571140"/>
                    <a:pt x="122917" y="2559740"/>
                    <a:pt x="128915" y="2549545"/>
                  </a:cubicBezTo>
                  <a:cubicBezTo>
                    <a:pt x="137234" y="2561288"/>
                    <a:pt x="148084" y="2571185"/>
                    <a:pt x="161017" y="2578447"/>
                  </a:cubicBezTo>
                  <a:cubicBezTo>
                    <a:pt x="167774" y="2582242"/>
                    <a:pt x="174843" y="2585130"/>
                    <a:pt x="182076" y="2587198"/>
                  </a:cubicBezTo>
                  <a:cubicBezTo>
                    <a:pt x="161984" y="2591991"/>
                    <a:pt x="146253" y="2608243"/>
                    <a:pt x="142175" y="2628721"/>
                  </a:cubicBezTo>
                  <a:cubicBezTo>
                    <a:pt x="124019" y="2630656"/>
                    <a:pt x="107395" y="2637755"/>
                    <a:pt x="93717" y="2648501"/>
                  </a:cubicBezTo>
                  <a:cubicBezTo>
                    <a:pt x="105549" y="2628647"/>
                    <a:pt x="113585" y="2606502"/>
                    <a:pt x="117023" y="2583299"/>
                  </a:cubicBezTo>
                  <a:close/>
                  <a:moveTo>
                    <a:pt x="299993" y="2763962"/>
                  </a:moveTo>
                  <a:cubicBezTo>
                    <a:pt x="299993" y="2765748"/>
                    <a:pt x="299933" y="2767504"/>
                    <a:pt x="299829" y="2769260"/>
                  </a:cubicBezTo>
                  <a:cubicBezTo>
                    <a:pt x="298192" y="2769453"/>
                    <a:pt x="296525" y="2769558"/>
                    <a:pt x="294829" y="2769558"/>
                  </a:cubicBezTo>
                  <a:cubicBezTo>
                    <a:pt x="269707" y="2769558"/>
                    <a:pt x="249257" y="2748171"/>
                    <a:pt x="249257" y="2721873"/>
                  </a:cubicBezTo>
                  <a:cubicBezTo>
                    <a:pt x="249257" y="2709252"/>
                    <a:pt x="254005" y="2697793"/>
                    <a:pt x="261669" y="2689265"/>
                  </a:cubicBezTo>
                  <a:cubicBezTo>
                    <a:pt x="284768" y="2705383"/>
                    <a:pt x="299993" y="2732842"/>
                    <a:pt x="299993" y="2763962"/>
                  </a:cubicBezTo>
                  <a:close/>
                  <a:moveTo>
                    <a:pt x="265643" y="2685321"/>
                  </a:moveTo>
                  <a:cubicBezTo>
                    <a:pt x="273561" y="2678385"/>
                    <a:pt x="283741" y="2674203"/>
                    <a:pt x="294829" y="2674203"/>
                  </a:cubicBezTo>
                  <a:cubicBezTo>
                    <a:pt x="319951" y="2674203"/>
                    <a:pt x="340385" y="2695590"/>
                    <a:pt x="340385" y="2721888"/>
                  </a:cubicBezTo>
                  <a:cubicBezTo>
                    <a:pt x="340385" y="2744361"/>
                    <a:pt x="325428" y="2763218"/>
                    <a:pt x="305396" y="2768218"/>
                  </a:cubicBezTo>
                  <a:cubicBezTo>
                    <a:pt x="305454" y="2766804"/>
                    <a:pt x="305500" y="2765390"/>
                    <a:pt x="305500" y="2763962"/>
                  </a:cubicBezTo>
                  <a:cubicBezTo>
                    <a:pt x="305514" y="2731338"/>
                    <a:pt x="289694" y="2702496"/>
                    <a:pt x="265643" y="2685321"/>
                  </a:cubicBezTo>
                  <a:close/>
                  <a:moveTo>
                    <a:pt x="245923" y="2706618"/>
                  </a:moveTo>
                  <a:cubicBezTo>
                    <a:pt x="243974" y="2696007"/>
                    <a:pt x="240298" y="2686020"/>
                    <a:pt x="235178" y="2676942"/>
                  </a:cubicBezTo>
                  <a:cubicBezTo>
                    <a:pt x="242932" y="2678996"/>
                    <a:pt x="250270" y="2682166"/>
                    <a:pt x="257026" y="2686258"/>
                  </a:cubicBezTo>
                  <a:cubicBezTo>
                    <a:pt x="251981" y="2692033"/>
                    <a:pt x="248141" y="2698954"/>
                    <a:pt x="245923" y="2706618"/>
                  </a:cubicBezTo>
                  <a:close/>
                  <a:moveTo>
                    <a:pt x="146982" y="2633871"/>
                  </a:moveTo>
                  <a:cubicBezTo>
                    <a:pt x="148739" y="2633767"/>
                    <a:pt x="150495" y="2633707"/>
                    <a:pt x="152266" y="2633707"/>
                  </a:cubicBezTo>
                  <a:cubicBezTo>
                    <a:pt x="181258" y="2633707"/>
                    <a:pt x="207064" y="2647638"/>
                    <a:pt x="223495" y="2669188"/>
                  </a:cubicBezTo>
                  <a:cubicBezTo>
                    <a:pt x="220415" y="2668860"/>
                    <a:pt x="217289" y="2668697"/>
                    <a:pt x="214134" y="2668697"/>
                  </a:cubicBezTo>
                  <a:cubicBezTo>
                    <a:pt x="198165" y="2668697"/>
                    <a:pt x="183133" y="2672998"/>
                    <a:pt x="170051" y="2680544"/>
                  </a:cubicBezTo>
                  <a:cubicBezTo>
                    <a:pt x="156076" y="2672165"/>
                    <a:pt x="146655" y="2656820"/>
                    <a:pt x="146655" y="2639288"/>
                  </a:cubicBezTo>
                  <a:cubicBezTo>
                    <a:pt x="146655" y="2637443"/>
                    <a:pt x="146789" y="2635642"/>
                    <a:pt x="146982" y="2633871"/>
                  </a:cubicBezTo>
                  <a:close/>
                  <a:moveTo>
                    <a:pt x="226010" y="2675081"/>
                  </a:moveTo>
                  <a:cubicBezTo>
                    <a:pt x="217572" y="2682657"/>
                    <a:pt x="206499" y="2687300"/>
                    <a:pt x="194340" y="2687300"/>
                  </a:cubicBezTo>
                  <a:cubicBezTo>
                    <a:pt x="187821" y="2687300"/>
                    <a:pt x="181615" y="2685976"/>
                    <a:pt x="175959" y="2683580"/>
                  </a:cubicBezTo>
                  <a:cubicBezTo>
                    <a:pt x="187464" y="2677582"/>
                    <a:pt x="200427" y="2674203"/>
                    <a:pt x="214119" y="2674203"/>
                  </a:cubicBezTo>
                  <a:cubicBezTo>
                    <a:pt x="218152" y="2674203"/>
                    <a:pt x="222126" y="2674516"/>
                    <a:pt x="226010" y="2675081"/>
                  </a:cubicBezTo>
                  <a:close/>
                  <a:moveTo>
                    <a:pt x="162609" y="2685321"/>
                  </a:moveTo>
                  <a:cubicBezTo>
                    <a:pt x="138559" y="2702496"/>
                    <a:pt x="122739" y="2731338"/>
                    <a:pt x="122739" y="2763962"/>
                  </a:cubicBezTo>
                  <a:cubicBezTo>
                    <a:pt x="122739" y="2765390"/>
                    <a:pt x="122783" y="2766804"/>
                    <a:pt x="122843" y="2768218"/>
                  </a:cubicBezTo>
                  <a:cubicBezTo>
                    <a:pt x="102811" y="2763203"/>
                    <a:pt x="87853" y="2744361"/>
                    <a:pt x="87853" y="2721888"/>
                  </a:cubicBezTo>
                  <a:cubicBezTo>
                    <a:pt x="87853" y="2695590"/>
                    <a:pt x="108287" y="2674203"/>
                    <a:pt x="133410" y="2674203"/>
                  </a:cubicBezTo>
                  <a:cubicBezTo>
                    <a:pt x="144512" y="2674203"/>
                    <a:pt x="154692" y="2678385"/>
                    <a:pt x="162609" y="2685321"/>
                  </a:cubicBezTo>
                  <a:close/>
                  <a:moveTo>
                    <a:pt x="128260" y="2763962"/>
                  </a:moveTo>
                  <a:cubicBezTo>
                    <a:pt x="128260" y="2732842"/>
                    <a:pt x="143500" y="2705383"/>
                    <a:pt x="166568" y="2689280"/>
                  </a:cubicBezTo>
                  <a:cubicBezTo>
                    <a:pt x="174248" y="2697822"/>
                    <a:pt x="178980" y="2709267"/>
                    <a:pt x="178980" y="2721888"/>
                  </a:cubicBezTo>
                  <a:cubicBezTo>
                    <a:pt x="178980" y="2748186"/>
                    <a:pt x="158546" y="2769573"/>
                    <a:pt x="133424" y="2769573"/>
                  </a:cubicBezTo>
                  <a:cubicBezTo>
                    <a:pt x="131727" y="2769573"/>
                    <a:pt x="130061" y="2769453"/>
                    <a:pt x="128424" y="2769275"/>
                  </a:cubicBezTo>
                  <a:cubicBezTo>
                    <a:pt x="128320" y="2767504"/>
                    <a:pt x="128260" y="2765733"/>
                    <a:pt x="128260" y="2763962"/>
                  </a:cubicBezTo>
                  <a:close/>
                  <a:moveTo>
                    <a:pt x="133424" y="2775079"/>
                  </a:moveTo>
                  <a:cubicBezTo>
                    <a:pt x="139958" y="2775079"/>
                    <a:pt x="146194" y="2773740"/>
                    <a:pt x="151938" y="2771403"/>
                  </a:cubicBezTo>
                  <a:cubicBezTo>
                    <a:pt x="145197" y="2780378"/>
                    <a:pt x="141148" y="2791510"/>
                    <a:pt x="141148" y="2803609"/>
                  </a:cubicBezTo>
                  <a:cubicBezTo>
                    <a:pt x="141148" y="2806631"/>
                    <a:pt x="141461" y="2809577"/>
                    <a:pt x="141938" y="2812465"/>
                  </a:cubicBezTo>
                  <a:cubicBezTo>
                    <a:pt x="135076" y="2801347"/>
                    <a:pt x="130507" y="2788578"/>
                    <a:pt x="128915" y="2774841"/>
                  </a:cubicBezTo>
                  <a:cubicBezTo>
                    <a:pt x="130403" y="2774975"/>
                    <a:pt x="131892" y="2775079"/>
                    <a:pt x="133424" y="2775079"/>
                  </a:cubicBezTo>
                  <a:close/>
                  <a:moveTo>
                    <a:pt x="146655" y="2803609"/>
                  </a:moveTo>
                  <a:cubicBezTo>
                    <a:pt x="146655" y="2777118"/>
                    <a:pt x="168042" y="2755568"/>
                    <a:pt x="194340" y="2755568"/>
                  </a:cubicBezTo>
                  <a:cubicBezTo>
                    <a:pt x="208047" y="2755568"/>
                    <a:pt x="220385" y="2761461"/>
                    <a:pt x="229091" y="2770823"/>
                  </a:cubicBezTo>
                  <a:cubicBezTo>
                    <a:pt x="213345" y="2797002"/>
                    <a:pt x="184800" y="2814534"/>
                    <a:pt x="152266" y="2814534"/>
                  </a:cubicBezTo>
                  <a:cubicBezTo>
                    <a:pt x="150808" y="2814534"/>
                    <a:pt x="149364" y="2814489"/>
                    <a:pt x="147920" y="2814429"/>
                  </a:cubicBezTo>
                  <a:cubicBezTo>
                    <a:pt x="147117" y="2810932"/>
                    <a:pt x="146655" y="2807330"/>
                    <a:pt x="146655" y="2803609"/>
                  </a:cubicBezTo>
                  <a:close/>
                  <a:moveTo>
                    <a:pt x="231904" y="2765733"/>
                  </a:moveTo>
                  <a:cubicBezTo>
                    <a:pt x="222275" y="2756059"/>
                    <a:pt x="208984" y="2750061"/>
                    <a:pt x="194340" y="2750061"/>
                  </a:cubicBezTo>
                  <a:cubicBezTo>
                    <a:pt x="187107" y="2750061"/>
                    <a:pt x="180216" y="2751534"/>
                    <a:pt x="173920" y="2754184"/>
                  </a:cubicBezTo>
                  <a:cubicBezTo>
                    <a:pt x="180528" y="2745224"/>
                    <a:pt x="184503" y="2734047"/>
                    <a:pt x="184503" y="2721888"/>
                  </a:cubicBezTo>
                  <a:cubicBezTo>
                    <a:pt x="184503" y="2709148"/>
                    <a:pt x="180171" y="2697450"/>
                    <a:pt x="172983" y="2688283"/>
                  </a:cubicBezTo>
                  <a:cubicBezTo>
                    <a:pt x="179531" y="2691185"/>
                    <a:pt x="186750" y="2692822"/>
                    <a:pt x="194354" y="2692822"/>
                  </a:cubicBezTo>
                  <a:cubicBezTo>
                    <a:pt x="208061" y="2692822"/>
                    <a:pt x="220534" y="2687538"/>
                    <a:pt x="229969" y="2678936"/>
                  </a:cubicBezTo>
                  <a:cubicBezTo>
                    <a:pt x="237619" y="2692241"/>
                    <a:pt x="242024" y="2707660"/>
                    <a:pt x="242024" y="2724120"/>
                  </a:cubicBezTo>
                  <a:cubicBezTo>
                    <a:pt x="242024" y="2739107"/>
                    <a:pt x="238348" y="2753261"/>
                    <a:pt x="231904" y="2765733"/>
                  </a:cubicBezTo>
                  <a:close/>
                  <a:moveTo>
                    <a:pt x="152266" y="2628186"/>
                  </a:moveTo>
                  <a:cubicBezTo>
                    <a:pt x="150822" y="2628186"/>
                    <a:pt x="149394" y="2628230"/>
                    <a:pt x="147965" y="2628290"/>
                  </a:cubicBezTo>
                  <a:cubicBezTo>
                    <a:pt x="152906" y="2607082"/>
                    <a:pt x="171807" y="2591232"/>
                    <a:pt x="194340" y="2591232"/>
                  </a:cubicBezTo>
                  <a:cubicBezTo>
                    <a:pt x="220638" y="2591232"/>
                    <a:pt x="242024" y="2612782"/>
                    <a:pt x="242024" y="2639274"/>
                  </a:cubicBezTo>
                  <a:cubicBezTo>
                    <a:pt x="242024" y="2650971"/>
                    <a:pt x="237842" y="2661702"/>
                    <a:pt x="230907" y="2670051"/>
                  </a:cubicBezTo>
                  <a:cubicBezTo>
                    <a:pt x="213732" y="2644780"/>
                    <a:pt x="184889" y="2628186"/>
                    <a:pt x="152266" y="2628186"/>
                  </a:cubicBezTo>
                  <a:close/>
                  <a:moveTo>
                    <a:pt x="141387" y="2634392"/>
                  </a:moveTo>
                  <a:cubicBezTo>
                    <a:pt x="141238" y="2635999"/>
                    <a:pt x="141134" y="2637621"/>
                    <a:pt x="141134" y="2639274"/>
                  </a:cubicBezTo>
                  <a:cubicBezTo>
                    <a:pt x="141134" y="2651924"/>
                    <a:pt x="145539" y="2663547"/>
                    <a:pt x="152847" y="2672715"/>
                  </a:cubicBezTo>
                  <a:cubicBezTo>
                    <a:pt x="146849" y="2670140"/>
                    <a:pt x="140285" y="2668697"/>
                    <a:pt x="133410" y="2668697"/>
                  </a:cubicBezTo>
                  <a:cubicBezTo>
                    <a:pt x="105236" y="2668697"/>
                    <a:pt x="82331" y="2692554"/>
                    <a:pt x="82331" y="2721888"/>
                  </a:cubicBezTo>
                  <a:cubicBezTo>
                    <a:pt x="82331" y="2747606"/>
                    <a:pt x="99938" y="2769096"/>
                    <a:pt x="123245" y="2774023"/>
                  </a:cubicBezTo>
                  <a:cubicBezTo>
                    <a:pt x="124673" y="2788146"/>
                    <a:pt x="129079" y="2801362"/>
                    <a:pt x="135790" y="2812971"/>
                  </a:cubicBezTo>
                  <a:cubicBezTo>
                    <a:pt x="94148" y="2805157"/>
                    <a:pt x="62508" y="2768293"/>
                    <a:pt x="62508" y="2724106"/>
                  </a:cubicBezTo>
                  <a:cubicBezTo>
                    <a:pt x="62508" y="2677969"/>
                    <a:pt x="97006" y="2639809"/>
                    <a:pt x="141387" y="2634392"/>
                  </a:cubicBezTo>
                  <a:close/>
                  <a:moveTo>
                    <a:pt x="152221" y="2826068"/>
                  </a:moveTo>
                  <a:cubicBezTo>
                    <a:pt x="151194" y="2824118"/>
                    <a:pt x="150331" y="2822079"/>
                    <a:pt x="149572" y="2819981"/>
                  </a:cubicBezTo>
                  <a:cubicBezTo>
                    <a:pt x="150465" y="2820010"/>
                    <a:pt x="151359" y="2820055"/>
                    <a:pt x="152266" y="2820055"/>
                  </a:cubicBezTo>
                  <a:cubicBezTo>
                    <a:pt x="186109" y="2820055"/>
                    <a:pt x="215875" y="2802181"/>
                    <a:pt x="232782" y="2775317"/>
                  </a:cubicBezTo>
                  <a:cubicBezTo>
                    <a:pt x="238571" y="2783265"/>
                    <a:pt x="242024" y="2793028"/>
                    <a:pt x="242024" y="2803624"/>
                  </a:cubicBezTo>
                  <a:cubicBezTo>
                    <a:pt x="242024" y="2829684"/>
                    <a:pt x="221308" y="2850922"/>
                    <a:pt x="195590" y="2851606"/>
                  </a:cubicBezTo>
                  <a:cubicBezTo>
                    <a:pt x="178743" y="2847692"/>
                    <a:pt x="163755" y="2838629"/>
                    <a:pt x="152221" y="2826068"/>
                  </a:cubicBezTo>
                  <a:close/>
                  <a:moveTo>
                    <a:pt x="247546" y="2803609"/>
                  </a:moveTo>
                  <a:cubicBezTo>
                    <a:pt x="247546" y="2790959"/>
                    <a:pt x="243141" y="2779335"/>
                    <a:pt x="235818" y="2770153"/>
                  </a:cubicBezTo>
                  <a:cubicBezTo>
                    <a:pt x="241057" y="2760554"/>
                    <a:pt x="244718" y="2749972"/>
                    <a:pt x="246430" y="2738750"/>
                  </a:cubicBezTo>
                  <a:cubicBezTo>
                    <a:pt x="253216" y="2759839"/>
                    <a:pt x="272340" y="2775079"/>
                    <a:pt x="294843" y="2775079"/>
                  </a:cubicBezTo>
                  <a:cubicBezTo>
                    <a:pt x="296361" y="2775079"/>
                    <a:pt x="297865" y="2774975"/>
                    <a:pt x="299353" y="2774841"/>
                  </a:cubicBezTo>
                  <a:cubicBezTo>
                    <a:pt x="294188" y="2819221"/>
                    <a:pt x="257964" y="2853720"/>
                    <a:pt x="214134" y="2853720"/>
                  </a:cubicBezTo>
                  <a:cubicBezTo>
                    <a:pt x="213762" y="2853720"/>
                    <a:pt x="213405" y="2853690"/>
                    <a:pt x="213047" y="2853690"/>
                  </a:cubicBezTo>
                  <a:cubicBezTo>
                    <a:pt x="233154" y="2846040"/>
                    <a:pt x="247546" y="2826514"/>
                    <a:pt x="247546" y="2803609"/>
                  </a:cubicBezTo>
                  <a:close/>
                  <a:moveTo>
                    <a:pt x="305008" y="2774023"/>
                  </a:moveTo>
                  <a:cubicBezTo>
                    <a:pt x="324921" y="2769811"/>
                    <a:pt x="340653" y="2753514"/>
                    <a:pt x="344820" y="2732827"/>
                  </a:cubicBezTo>
                  <a:cubicBezTo>
                    <a:pt x="346844" y="2740179"/>
                    <a:pt x="349746" y="2747352"/>
                    <a:pt x="353586" y="2754213"/>
                  </a:cubicBezTo>
                  <a:cubicBezTo>
                    <a:pt x="360715" y="2766968"/>
                    <a:pt x="370419" y="2777728"/>
                    <a:pt x="381953" y="2786092"/>
                  </a:cubicBezTo>
                  <a:cubicBezTo>
                    <a:pt x="371772" y="2792760"/>
                    <a:pt x="360283" y="2797284"/>
                    <a:pt x="348035" y="2799204"/>
                  </a:cubicBezTo>
                  <a:cubicBezTo>
                    <a:pt x="326067" y="2802627"/>
                    <a:pt x="305127" y="2810604"/>
                    <a:pt x="286301" y="2822302"/>
                  </a:cubicBezTo>
                  <a:cubicBezTo>
                    <a:pt x="296466" y="2808655"/>
                    <a:pt x="303178" y="2792090"/>
                    <a:pt x="305008" y="2774023"/>
                  </a:cubicBezTo>
                  <a:close/>
                  <a:moveTo>
                    <a:pt x="715967" y="176957"/>
                  </a:moveTo>
                  <a:cubicBezTo>
                    <a:pt x="710893" y="157029"/>
                    <a:pt x="694179" y="141461"/>
                    <a:pt x="673135" y="137428"/>
                  </a:cubicBezTo>
                  <a:cubicBezTo>
                    <a:pt x="671125" y="119226"/>
                    <a:pt x="663758" y="102557"/>
                    <a:pt x="652596" y="88865"/>
                  </a:cubicBezTo>
                  <a:cubicBezTo>
                    <a:pt x="673179" y="100742"/>
                    <a:pt x="696144" y="108838"/>
                    <a:pt x="720224" y="112291"/>
                  </a:cubicBezTo>
                  <a:cubicBezTo>
                    <a:pt x="732651" y="114077"/>
                    <a:pt x="744274" y="118065"/>
                    <a:pt x="754692" y="123899"/>
                  </a:cubicBezTo>
                  <a:cubicBezTo>
                    <a:pt x="742236" y="132457"/>
                    <a:pt x="731818" y="143753"/>
                    <a:pt x="724257" y="157267"/>
                  </a:cubicBezTo>
                  <a:cubicBezTo>
                    <a:pt x="720730" y="163592"/>
                    <a:pt x="717977" y="170200"/>
                    <a:pt x="715967" y="176957"/>
                  </a:cubicBezTo>
                  <a:close/>
                  <a:moveTo>
                    <a:pt x="481013" y="147518"/>
                  </a:moveTo>
                  <a:cubicBezTo>
                    <a:pt x="481013" y="145747"/>
                    <a:pt x="481087" y="143991"/>
                    <a:pt x="481191" y="142250"/>
                  </a:cubicBezTo>
                  <a:cubicBezTo>
                    <a:pt x="483051" y="142042"/>
                    <a:pt x="484941" y="141922"/>
                    <a:pt x="486861" y="141922"/>
                  </a:cubicBezTo>
                  <a:cubicBezTo>
                    <a:pt x="514305" y="141922"/>
                    <a:pt x="536629" y="163309"/>
                    <a:pt x="536629" y="189607"/>
                  </a:cubicBezTo>
                  <a:cubicBezTo>
                    <a:pt x="536629" y="202287"/>
                    <a:pt x="531406" y="213792"/>
                    <a:pt x="522952" y="222334"/>
                  </a:cubicBezTo>
                  <a:cubicBezTo>
                    <a:pt x="497696" y="206231"/>
                    <a:pt x="481013" y="178713"/>
                    <a:pt x="481013" y="147518"/>
                  </a:cubicBezTo>
                  <a:close/>
                  <a:moveTo>
                    <a:pt x="518740" y="226159"/>
                  </a:moveTo>
                  <a:cubicBezTo>
                    <a:pt x="510093" y="233080"/>
                    <a:pt x="498991" y="237262"/>
                    <a:pt x="486861" y="237262"/>
                  </a:cubicBezTo>
                  <a:cubicBezTo>
                    <a:pt x="459417" y="237262"/>
                    <a:pt x="437093" y="215875"/>
                    <a:pt x="437093" y="189577"/>
                  </a:cubicBezTo>
                  <a:cubicBezTo>
                    <a:pt x="437093" y="167000"/>
                    <a:pt x="453568" y="148084"/>
                    <a:pt x="475610" y="143173"/>
                  </a:cubicBezTo>
                  <a:cubicBezTo>
                    <a:pt x="475550" y="144616"/>
                    <a:pt x="475491" y="146045"/>
                    <a:pt x="475491" y="147504"/>
                  </a:cubicBezTo>
                  <a:cubicBezTo>
                    <a:pt x="475491" y="180142"/>
                    <a:pt x="492651" y="208984"/>
                    <a:pt x="518740" y="226159"/>
                  </a:cubicBezTo>
                  <a:close/>
                  <a:moveTo>
                    <a:pt x="542151" y="189592"/>
                  </a:moveTo>
                  <a:cubicBezTo>
                    <a:pt x="542151" y="160258"/>
                    <a:pt x="517357" y="136386"/>
                    <a:pt x="486861" y="136386"/>
                  </a:cubicBezTo>
                  <a:cubicBezTo>
                    <a:pt x="485120" y="136386"/>
                    <a:pt x="483409" y="136490"/>
                    <a:pt x="481727" y="136639"/>
                  </a:cubicBezTo>
                  <a:cubicBezTo>
                    <a:pt x="487338" y="92259"/>
                    <a:pt x="526836" y="57760"/>
                    <a:pt x="574610" y="57760"/>
                  </a:cubicBezTo>
                  <a:cubicBezTo>
                    <a:pt x="622384" y="57760"/>
                    <a:pt x="661869" y="92259"/>
                    <a:pt x="667494" y="136639"/>
                  </a:cubicBezTo>
                  <a:cubicBezTo>
                    <a:pt x="665797" y="136490"/>
                    <a:pt x="664086" y="136386"/>
                    <a:pt x="662345" y="136386"/>
                  </a:cubicBezTo>
                  <a:cubicBezTo>
                    <a:pt x="631865" y="136386"/>
                    <a:pt x="607055" y="160258"/>
                    <a:pt x="607055" y="189592"/>
                  </a:cubicBezTo>
                  <a:cubicBezTo>
                    <a:pt x="607055" y="203299"/>
                    <a:pt x="612517" y="215771"/>
                    <a:pt x="621387" y="225207"/>
                  </a:cubicBezTo>
                  <a:cubicBezTo>
                    <a:pt x="607605" y="232871"/>
                    <a:pt x="591636" y="237277"/>
                    <a:pt x="574610" y="237277"/>
                  </a:cubicBezTo>
                  <a:cubicBezTo>
                    <a:pt x="557584" y="237277"/>
                    <a:pt x="541601" y="232871"/>
                    <a:pt x="527834" y="225207"/>
                  </a:cubicBezTo>
                  <a:cubicBezTo>
                    <a:pt x="536689" y="215771"/>
                    <a:pt x="542151" y="203299"/>
                    <a:pt x="542151" y="189592"/>
                  </a:cubicBezTo>
                  <a:close/>
                  <a:moveTo>
                    <a:pt x="612561" y="189592"/>
                  </a:moveTo>
                  <a:cubicBezTo>
                    <a:pt x="612561" y="163294"/>
                    <a:pt x="634886" y="141908"/>
                    <a:pt x="662330" y="141908"/>
                  </a:cubicBezTo>
                  <a:cubicBezTo>
                    <a:pt x="664249" y="141908"/>
                    <a:pt x="666140" y="142042"/>
                    <a:pt x="668015" y="142235"/>
                  </a:cubicBezTo>
                  <a:cubicBezTo>
                    <a:pt x="668119" y="143976"/>
                    <a:pt x="668194" y="145732"/>
                    <a:pt x="668194" y="147504"/>
                  </a:cubicBezTo>
                  <a:cubicBezTo>
                    <a:pt x="668194" y="178698"/>
                    <a:pt x="651510" y="206216"/>
                    <a:pt x="626239" y="222305"/>
                  </a:cubicBezTo>
                  <a:cubicBezTo>
                    <a:pt x="617786" y="213777"/>
                    <a:pt x="612561" y="202272"/>
                    <a:pt x="612561" y="189592"/>
                  </a:cubicBezTo>
                  <a:close/>
                  <a:moveTo>
                    <a:pt x="673700" y="147518"/>
                  </a:moveTo>
                  <a:cubicBezTo>
                    <a:pt x="673700" y="146060"/>
                    <a:pt x="673656" y="144631"/>
                    <a:pt x="673581" y="143188"/>
                  </a:cubicBezTo>
                  <a:cubicBezTo>
                    <a:pt x="695608" y="148099"/>
                    <a:pt x="712098" y="167015"/>
                    <a:pt x="712098" y="189592"/>
                  </a:cubicBezTo>
                  <a:cubicBezTo>
                    <a:pt x="712098" y="215890"/>
                    <a:pt x="689774" y="237277"/>
                    <a:pt x="662330" y="237277"/>
                  </a:cubicBezTo>
                  <a:cubicBezTo>
                    <a:pt x="650215" y="237277"/>
                    <a:pt x="639098" y="233095"/>
                    <a:pt x="630451" y="226174"/>
                  </a:cubicBezTo>
                  <a:cubicBezTo>
                    <a:pt x="656541" y="208984"/>
                    <a:pt x="673700" y="180142"/>
                    <a:pt x="673700" y="147518"/>
                  </a:cubicBezTo>
                  <a:close/>
                  <a:moveTo>
                    <a:pt x="574596" y="52239"/>
                  </a:moveTo>
                  <a:cubicBezTo>
                    <a:pt x="559966" y="52239"/>
                    <a:pt x="546095" y="55319"/>
                    <a:pt x="533593" y="60811"/>
                  </a:cubicBezTo>
                  <a:cubicBezTo>
                    <a:pt x="540499" y="54039"/>
                    <a:pt x="546884" y="46732"/>
                    <a:pt x="552614" y="38889"/>
                  </a:cubicBezTo>
                  <a:lnTo>
                    <a:pt x="574610" y="8796"/>
                  </a:lnTo>
                  <a:lnTo>
                    <a:pt x="596608" y="38889"/>
                  </a:lnTo>
                  <a:cubicBezTo>
                    <a:pt x="602338" y="46717"/>
                    <a:pt x="608722" y="54025"/>
                    <a:pt x="615627" y="60811"/>
                  </a:cubicBezTo>
                  <a:cubicBezTo>
                    <a:pt x="603096" y="55319"/>
                    <a:pt x="589210" y="52239"/>
                    <a:pt x="574596" y="52239"/>
                  </a:cubicBezTo>
                  <a:close/>
                  <a:moveTo>
                    <a:pt x="1086654" y="176942"/>
                  </a:moveTo>
                  <a:cubicBezTo>
                    <a:pt x="1081579" y="157014"/>
                    <a:pt x="1064850" y="141446"/>
                    <a:pt x="1043821" y="137428"/>
                  </a:cubicBezTo>
                  <a:cubicBezTo>
                    <a:pt x="1041811" y="119226"/>
                    <a:pt x="1034445" y="102543"/>
                    <a:pt x="1023283" y="88865"/>
                  </a:cubicBezTo>
                  <a:cubicBezTo>
                    <a:pt x="1043866" y="100742"/>
                    <a:pt x="1066830" y="108838"/>
                    <a:pt x="1090910" y="112291"/>
                  </a:cubicBezTo>
                  <a:cubicBezTo>
                    <a:pt x="1103322" y="114077"/>
                    <a:pt x="1114946" y="118065"/>
                    <a:pt x="1125364" y="123899"/>
                  </a:cubicBezTo>
                  <a:cubicBezTo>
                    <a:pt x="1112907" y="132457"/>
                    <a:pt x="1102489" y="143753"/>
                    <a:pt x="1094929" y="157267"/>
                  </a:cubicBezTo>
                  <a:cubicBezTo>
                    <a:pt x="1091401" y="163592"/>
                    <a:pt x="1088648" y="170200"/>
                    <a:pt x="1086654" y="176942"/>
                  </a:cubicBezTo>
                  <a:close/>
                  <a:moveTo>
                    <a:pt x="851684" y="147518"/>
                  </a:moveTo>
                  <a:cubicBezTo>
                    <a:pt x="851684" y="145747"/>
                    <a:pt x="851758" y="143991"/>
                    <a:pt x="851862" y="142250"/>
                  </a:cubicBezTo>
                  <a:cubicBezTo>
                    <a:pt x="853723" y="142042"/>
                    <a:pt x="855613" y="141922"/>
                    <a:pt x="857533" y="141922"/>
                  </a:cubicBezTo>
                  <a:cubicBezTo>
                    <a:pt x="884977" y="141922"/>
                    <a:pt x="907301" y="163309"/>
                    <a:pt x="907301" y="189607"/>
                  </a:cubicBezTo>
                  <a:cubicBezTo>
                    <a:pt x="907301" y="202287"/>
                    <a:pt x="902077" y="213792"/>
                    <a:pt x="893624" y="222334"/>
                  </a:cubicBezTo>
                  <a:cubicBezTo>
                    <a:pt x="868368" y="206231"/>
                    <a:pt x="851684" y="178713"/>
                    <a:pt x="851684" y="147518"/>
                  </a:cubicBezTo>
                  <a:close/>
                  <a:moveTo>
                    <a:pt x="889412" y="226159"/>
                  </a:moveTo>
                  <a:cubicBezTo>
                    <a:pt x="880765" y="233080"/>
                    <a:pt x="869662" y="237262"/>
                    <a:pt x="857533" y="237262"/>
                  </a:cubicBezTo>
                  <a:cubicBezTo>
                    <a:pt x="830089" y="237262"/>
                    <a:pt x="807765" y="215875"/>
                    <a:pt x="807765" y="189577"/>
                  </a:cubicBezTo>
                  <a:cubicBezTo>
                    <a:pt x="807765" y="167000"/>
                    <a:pt x="824255" y="148069"/>
                    <a:pt x="846281" y="143173"/>
                  </a:cubicBezTo>
                  <a:cubicBezTo>
                    <a:pt x="846222" y="144616"/>
                    <a:pt x="846162" y="146045"/>
                    <a:pt x="846162" y="147504"/>
                  </a:cubicBezTo>
                  <a:cubicBezTo>
                    <a:pt x="846162" y="180142"/>
                    <a:pt x="863322" y="208984"/>
                    <a:pt x="889412" y="226159"/>
                  </a:cubicBezTo>
                  <a:close/>
                  <a:moveTo>
                    <a:pt x="912822" y="189592"/>
                  </a:moveTo>
                  <a:cubicBezTo>
                    <a:pt x="912822" y="160258"/>
                    <a:pt x="888013" y="136386"/>
                    <a:pt x="857533" y="136386"/>
                  </a:cubicBezTo>
                  <a:cubicBezTo>
                    <a:pt x="855792" y="136386"/>
                    <a:pt x="854095" y="136490"/>
                    <a:pt x="852398" y="136639"/>
                  </a:cubicBezTo>
                  <a:cubicBezTo>
                    <a:pt x="858009" y="92259"/>
                    <a:pt x="897508" y="57760"/>
                    <a:pt x="945267" y="57760"/>
                  </a:cubicBezTo>
                  <a:cubicBezTo>
                    <a:pt x="993026" y="57760"/>
                    <a:pt x="1032525" y="92259"/>
                    <a:pt x="1038150" y="136639"/>
                  </a:cubicBezTo>
                  <a:cubicBezTo>
                    <a:pt x="1036454" y="136490"/>
                    <a:pt x="1034742" y="136386"/>
                    <a:pt x="1033016" y="136386"/>
                  </a:cubicBezTo>
                  <a:cubicBezTo>
                    <a:pt x="1002536" y="136386"/>
                    <a:pt x="977727" y="160258"/>
                    <a:pt x="977727" y="189592"/>
                  </a:cubicBezTo>
                  <a:cubicBezTo>
                    <a:pt x="977727" y="203299"/>
                    <a:pt x="983189" y="215771"/>
                    <a:pt x="992059" y="225207"/>
                  </a:cubicBezTo>
                  <a:cubicBezTo>
                    <a:pt x="978277" y="232871"/>
                    <a:pt x="962308" y="237277"/>
                    <a:pt x="945282" y="237277"/>
                  </a:cubicBezTo>
                  <a:cubicBezTo>
                    <a:pt x="928241" y="237277"/>
                    <a:pt x="912272" y="232871"/>
                    <a:pt x="898506" y="225207"/>
                  </a:cubicBezTo>
                  <a:cubicBezTo>
                    <a:pt x="907360" y="215771"/>
                    <a:pt x="912822" y="203299"/>
                    <a:pt x="912822" y="189592"/>
                  </a:cubicBezTo>
                  <a:close/>
                  <a:moveTo>
                    <a:pt x="983233" y="189592"/>
                  </a:moveTo>
                  <a:cubicBezTo>
                    <a:pt x="983233" y="163294"/>
                    <a:pt x="1005557" y="141908"/>
                    <a:pt x="1033001" y="141908"/>
                  </a:cubicBezTo>
                  <a:cubicBezTo>
                    <a:pt x="1034921" y="141908"/>
                    <a:pt x="1036811" y="142042"/>
                    <a:pt x="1038671" y="142235"/>
                  </a:cubicBezTo>
                  <a:cubicBezTo>
                    <a:pt x="1038776" y="143976"/>
                    <a:pt x="1038850" y="145732"/>
                    <a:pt x="1038850" y="147504"/>
                  </a:cubicBezTo>
                  <a:cubicBezTo>
                    <a:pt x="1038850" y="178698"/>
                    <a:pt x="1022167" y="206216"/>
                    <a:pt x="996896" y="222305"/>
                  </a:cubicBezTo>
                  <a:cubicBezTo>
                    <a:pt x="988457" y="213777"/>
                    <a:pt x="983233" y="202272"/>
                    <a:pt x="983233" y="189592"/>
                  </a:cubicBezTo>
                  <a:close/>
                  <a:moveTo>
                    <a:pt x="1044372" y="147518"/>
                  </a:moveTo>
                  <a:cubicBezTo>
                    <a:pt x="1044372" y="146060"/>
                    <a:pt x="1044327" y="144631"/>
                    <a:pt x="1044252" y="143188"/>
                  </a:cubicBezTo>
                  <a:cubicBezTo>
                    <a:pt x="1066279" y="148099"/>
                    <a:pt x="1082769" y="167015"/>
                    <a:pt x="1082769" y="189592"/>
                  </a:cubicBezTo>
                  <a:cubicBezTo>
                    <a:pt x="1082769" y="215890"/>
                    <a:pt x="1060445" y="237277"/>
                    <a:pt x="1033001" y="237277"/>
                  </a:cubicBezTo>
                  <a:cubicBezTo>
                    <a:pt x="1020887" y="237277"/>
                    <a:pt x="1009769" y="233095"/>
                    <a:pt x="1001122" y="226174"/>
                  </a:cubicBezTo>
                  <a:cubicBezTo>
                    <a:pt x="1027212" y="208984"/>
                    <a:pt x="1044372" y="180142"/>
                    <a:pt x="1044372" y="147518"/>
                  </a:cubicBezTo>
                  <a:close/>
                  <a:moveTo>
                    <a:pt x="945267" y="52239"/>
                  </a:moveTo>
                  <a:cubicBezTo>
                    <a:pt x="930652" y="52239"/>
                    <a:pt x="916766" y="55319"/>
                    <a:pt x="904265" y="60811"/>
                  </a:cubicBezTo>
                  <a:cubicBezTo>
                    <a:pt x="911170" y="54039"/>
                    <a:pt x="917555" y="46732"/>
                    <a:pt x="923285" y="38889"/>
                  </a:cubicBezTo>
                  <a:lnTo>
                    <a:pt x="945267" y="8796"/>
                  </a:lnTo>
                  <a:lnTo>
                    <a:pt x="967249" y="38889"/>
                  </a:lnTo>
                  <a:cubicBezTo>
                    <a:pt x="972978" y="46717"/>
                    <a:pt x="979363" y="54025"/>
                    <a:pt x="986269" y="60811"/>
                  </a:cubicBezTo>
                  <a:cubicBezTo>
                    <a:pt x="973768" y="55319"/>
                    <a:pt x="959897" y="52239"/>
                    <a:pt x="945267" y="52239"/>
                  </a:cubicBezTo>
                  <a:close/>
                  <a:moveTo>
                    <a:pt x="846728" y="137428"/>
                  </a:moveTo>
                  <a:cubicBezTo>
                    <a:pt x="825684" y="141461"/>
                    <a:pt x="808970" y="157029"/>
                    <a:pt x="803895" y="176942"/>
                  </a:cubicBezTo>
                  <a:cubicBezTo>
                    <a:pt x="801901" y="170185"/>
                    <a:pt x="799147" y="163592"/>
                    <a:pt x="795606" y="157252"/>
                  </a:cubicBezTo>
                  <a:cubicBezTo>
                    <a:pt x="788059" y="143738"/>
                    <a:pt x="777627" y="132442"/>
                    <a:pt x="765170" y="123885"/>
                  </a:cubicBezTo>
                  <a:cubicBezTo>
                    <a:pt x="775588" y="118050"/>
                    <a:pt x="787211" y="114047"/>
                    <a:pt x="799639" y="112276"/>
                  </a:cubicBezTo>
                  <a:cubicBezTo>
                    <a:pt x="823719" y="108823"/>
                    <a:pt x="846683" y="100727"/>
                    <a:pt x="867266" y="88850"/>
                  </a:cubicBezTo>
                  <a:cubicBezTo>
                    <a:pt x="856104" y="102543"/>
                    <a:pt x="848722" y="119226"/>
                    <a:pt x="846728" y="137428"/>
                  </a:cubicBezTo>
                  <a:close/>
                  <a:moveTo>
                    <a:pt x="1457325" y="176957"/>
                  </a:moveTo>
                  <a:cubicBezTo>
                    <a:pt x="1452250" y="157029"/>
                    <a:pt x="1435521" y="141461"/>
                    <a:pt x="1414492" y="137428"/>
                  </a:cubicBezTo>
                  <a:cubicBezTo>
                    <a:pt x="1412483" y="119226"/>
                    <a:pt x="1405116" y="102543"/>
                    <a:pt x="1393954" y="88865"/>
                  </a:cubicBezTo>
                  <a:cubicBezTo>
                    <a:pt x="1414537" y="100742"/>
                    <a:pt x="1437501" y="108838"/>
                    <a:pt x="1461582" y="112291"/>
                  </a:cubicBezTo>
                  <a:cubicBezTo>
                    <a:pt x="1473994" y="114077"/>
                    <a:pt x="1485632" y="118065"/>
                    <a:pt x="1496050" y="123899"/>
                  </a:cubicBezTo>
                  <a:cubicBezTo>
                    <a:pt x="1483593" y="132457"/>
                    <a:pt x="1473175" y="143753"/>
                    <a:pt x="1465615" y="157267"/>
                  </a:cubicBezTo>
                  <a:cubicBezTo>
                    <a:pt x="1462073" y="163592"/>
                    <a:pt x="1459319" y="170200"/>
                    <a:pt x="1457325" y="176957"/>
                  </a:cubicBezTo>
                  <a:close/>
                  <a:moveTo>
                    <a:pt x="1222355" y="147518"/>
                  </a:moveTo>
                  <a:cubicBezTo>
                    <a:pt x="1222355" y="145747"/>
                    <a:pt x="1222430" y="143991"/>
                    <a:pt x="1222534" y="142250"/>
                  </a:cubicBezTo>
                  <a:cubicBezTo>
                    <a:pt x="1224394" y="142042"/>
                    <a:pt x="1226284" y="141922"/>
                    <a:pt x="1228204" y="141922"/>
                  </a:cubicBezTo>
                  <a:cubicBezTo>
                    <a:pt x="1255648" y="141922"/>
                    <a:pt x="1277972" y="163309"/>
                    <a:pt x="1277972" y="189607"/>
                  </a:cubicBezTo>
                  <a:cubicBezTo>
                    <a:pt x="1277972" y="202287"/>
                    <a:pt x="1272749" y="213792"/>
                    <a:pt x="1264295" y="222334"/>
                  </a:cubicBezTo>
                  <a:cubicBezTo>
                    <a:pt x="1239054" y="206231"/>
                    <a:pt x="1222355" y="178713"/>
                    <a:pt x="1222355" y="147518"/>
                  </a:cubicBezTo>
                  <a:close/>
                  <a:moveTo>
                    <a:pt x="1260098" y="226159"/>
                  </a:moveTo>
                  <a:cubicBezTo>
                    <a:pt x="1251451" y="233080"/>
                    <a:pt x="1240349" y="237262"/>
                    <a:pt x="1228219" y="237262"/>
                  </a:cubicBezTo>
                  <a:cubicBezTo>
                    <a:pt x="1200775" y="237262"/>
                    <a:pt x="1178451" y="215875"/>
                    <a:pt x="1178451" y="189577"/>
                  </a:cubicBezTo>
                  <a:cubicBezTo>
                    <a:pt x="1178451" y="167000"/>
                    <a:pt x="1194941" y="148084"/>
                    <a:pt x="1216968" y="143173"/>
                  </a:cubicBezTo>
                  <a:cubicBezTo>
                    <a:pt x="1216893" y="144616"/>
                    <a:pt x="1216849" y="146045"/>
                    <a:pt x="1216849" y="147504"/>
                  </a:cubicBezTo>
                  <a:cubicBezTo>
                    <a:pt x="1216849" y="180142"/>
                    <a:pt x="1234008" y="208984"/>
                    <a:pt x="1260098" y="226159"/>
                  </a:cubicBezTo>
                  <a:close/>
                  <a:moveTo>
                    <a:pt x="1283494" y="189592"/>
                  </a:moveTo>
                  <a:cubicBezTo>
                    <a:pt x="1283494" y="160258"/>
                    <a:pt x="1258699" y="136386"/>
                    <a:pt x="1228204" y="136386"/>
                  </a:cubicBezTo>
                  <a:cubicBezTo>
                    <a:pt x="1226463" y="136386"/>
                    <a:pt x="1224766" y="136490"/>
                    <a:pt x="1223069" y="136639"/>
                  </a:cubicBezTo>
                  <a:cubicBezTo>
                    <a:pt x="1228680" y="92259"/>
                    <a:pt x="1268179" y="57760"/>
                    <a:pt x="1315953" y="57760"/>
                  </a:cubicBezTo>
                  <a:cubicBezTo>
                    <a:pt x="1363727" y="57760"/>
                    <a:pt x="1403211" y="92259"/>
                    <a:pt x="1408822" y="136639"/>
                  </a:cubicBezTo>
                  <a:cubicBezTo>
                    <a:pt x="1407126" y="136490"/>
                    <a:pt x="1405414" y="136386"/>
                    <a:pt x="1403688" y="136386"/>
                  </a:cubicBezTo>
                  <a:cubicBezTo>
                    <a:pt x="1373208" y="136386"/>
                    <a:pt x="1348397" y="160258"/>
                    <a:pt x="1348397" y="189592"/>
                  </a:cubicBezTo>
                  <a:cubicBezTo>
                    <a:pt x="1348397" y="203299"/>
                    <a:pt x="1353860" y="215771"/>
                    <a:pt x="1362730" y="225207"/>
                  </a:cubicBezTo>
                  <a:cubicBezTo>
                    <a:pt x="1348948" y="232871"/>
                    <a:pt x="1332979" y="237277"/>
                    <a:pt x="1315953" y="237277"/>
                  </a:cubicBezTo>
                  <a:cubicBezTo>
                    <a:pt x="1298912" y="237277"/>
                    <a:pt x="1282943" y="232871"/>
                    <a:pt x="1269176" y="225207"/>
                  </a:cubicBezTo>
                  <a:cubicBezTo>
                    <a:pt x="1278046" y="215771"/>
                    <a:pt x="1283494" y="203299"/>
                    <a:pt x="1283494" y="189592"/>
                  </a:cubicBezTo>
                  <a:close/>
                  <a:moveTo>
                    <a:pt x="1353920" y="189592"/>
                  </a:moveTo>
                  <a:cubicBezTo>
                    <a:pt x="1353920" y="163294"/>
                    <a:pt x="1376244" y="141908"/>
                    <a:pt x="1403688" y="141908"/>
                  </a:cubicBezTo>
                  <a:cubicBezTo>
                    <a:pt x="1405608" y="141908"/>
                    <a:pt x="1407498" y="142042"/>
                    <a:pt x="1409358" y="142235"/>
                  </a:cubicBezTo>
                  <a:cubicBezTo>
                    <a:pt x="1409462" y="143976"/>
                    <a:pt x="1409536" y="145732"/>
                    <a:pt x="1409536" y="147504"/>
                  </a:cubicBezTo>
                  <a:cubicBezTo>
                    <a:pt x="1409536" y="178698"/>
                    <a:pt x="1392853" y="206216"/>
                    <a:pt x="1367582" y="222305"/>
                  </a:cubicBezTo>
                  <a:cubicBezTo>
                    <a:pt x="1359143" y="213777"/>
                    <a:pt x="1353920" y="202272"/>
                    <a:pt x="1353920" y="189592"/>
                  </a:cubicBezTo>
                  <a:close/>
                  <a:moveTo>
                    <a:pt x="1415058" y="147518"/>
                  </a:moveTo>
                  <a:cubicBezTo>
                    <a:pt x="1415058" y="146060"/>
                    <a:pt x="1415013" y="144631"/>
                    <a:pt x="1414939" y="143188"/>
                  </a:cubicBezTo>
                  <a:cubicBezTo>
                    <a:pt x="1436965" y="148099"/>
                    <a:pt x="1453456" y="167015"/>
                    <a:pt x="1453456" y="189592"/>
                  </a:cubicBezTo>
                  <a:cubicBezTo>
                    <a:pt x="1453456" y="215890"/>
                    <a:pt x="1431131" y="237277"/>
                    <a:pt x="1403688" y="237277"/>
                  </a:cubicBezTo>
                  <a:cubicBezTo>
                    <a:pt x="1391558" y="237277"/>
                    <a:pt x="1380455" y="233095"/>
                    <a:pt x="1371808" y="226174"/>
                  </a:cubicBezTo>
                  <a:cubicBezTo>
                    <a:pt x="1397898" y="208984"/>
                    <a:pt x="1415058" y="180142"/>
                    <a:pt x="1415058" y="147518"/>
                  </a:cubicBezTo>
                  <a:close/>
                  <a:moveTo>
                    <a:pt x="1315953" y="52239"/>
                  </a:moveTo>
                  <a:cubicBezTo>
                    <a:pt x="1301323" y="52239"/>
                    <a:pt x="1287453" y="55319"/>
                    <a:pt x="1274951" y="60811"/>
                  </a:cubicBezTo>
                  <a:cubicBezTo>
                    <a:pt x="1281856" y="54039"/>
                    <a:pt x="1288241" y="46732"/>
                    <a:pt x="1293971" y="38889"/>
                  </a:cubicBezTo>
                  <a:lnTo>
                    <a:pt x="1315968" y="8796"/>
                  </a:lnTo>
                  <a:lnTo>
                    <a:pt x="1337965" y="38889"/>
                  </a:lnTo>
                  <a:cubicBezTo>
                    <a:pt x="1343695" y="46717"/>
                    <a:pt x="1350080" y="54025"/>
                    <a:pt x="1356985" y="60811"/>
                  </a:cubicBezTo>
                  <a:cubicBezTo>
                    <a:pt x="1344454" y="55319"/>
                    <a:pt x="1330568" y="52239"/>
                    <a:pt x="1315953" y="52239"/>
                  </a:cubicBezTo>
                  <a:close/>
                  <a:moveTo>
                    <a:pt x="1217399" y="137428"/>
                  </a:moveTo>
                  <a:cubicBezTo>
                    <a:pt x="1196355" y="141461"/>
                    <a:pt x="1179642" y="157029"/>
                    <a:pt x="1174566" y="176957"/>
                  </a:cubicBezTo>
                  <a:cubicBezTo>
                    <a:pt x="1172572" y="170200"/>
                    <a:pt x="1169819" y="163607"/>
                    <a:pt x="1166277" y="157267"/>
                  </a:cubicBezTo>
                  <a:cubicBezTo>
                    <a:pt x="1158731" y="143753"/>
                    <a:pt x="1148298" y="132457"/>
                    <a:pt x="1135841" y="123899"/>
                  </a:cubicBezTo>
                  <a:cubicBezTo>
                    <a:pt x="1146259" y="118065"/>
                    <a:pt x="1157883" y="114062"/>
                    <a:pt x="1170310" y="112291"/>
                  </a:cubicBezTo>
                  <a:cubicBezTo>
                    <a:pt x="1194390" y="108838"/>
                    <a:pt x="1217355" y="100742"/>
                    <a:pt x="1237938" y="88865"/>
                  </a:cubicBezTo>
                  <a:cubicBezTo>
                    <a:pt x="1226775" y="102543"/>
                    <a:pt x="1219408" y="119226"/>
                    <a:pt x="1217399" y="137428"/>
                  </a:cubicBezTo>
                  <a:close/>
                  <a:moveTo>
                    <a:pt x="1828011" y="176942"/>
                  </a:moveTo>
                  <a:cubicBezTo>
                    <a:pt x="1822936" y="157014"/>
                    <a:pt x="1806208" y="141446"/>
                    <a:pt x="1785178" y="137428"/>
                  </a:cubicBezTo>
                  <a:cubicBezTo>
                    <a:pt x="1783170" y="119226"/>
                    <a:pt x="1775802" y="102543"/>
                    <a:pt x="1764640" y="88865"/>
                  </a:cubicBezTo>
                  <a:cubicBezTo>
                    <a:pt x="1785223" y="100742"/>
                    <a:pt x="1808188" y="108838"/>
                    <a:pt x="1832268" y="112291"/>
                  </a:cubicBezTo>
                  <a:cubicBezTo>
                    <a:pt x="1844695" y="114077"/>
                    <a:pt x="1856318" y="118065"/>
                    <a:pt x="1866736" y="123899"/>
                  </a:cubicBezTo>
                  <a:cubicBezTo>
                    <a:pt x="1854279" y="132457"/>
                    <a:pt x="1843861" y="143753"/>
                    <a:pt x="1836301" y="157267"/>
                  </a:cubicBezTo>
                  <a:cubicBezTo>
                    <a:pt x="1832759" y="163592"/>
                    <a:pt x="1830005" y="170200"/>
                    <a:pt x="1828011" y="176942"/>
                  </a:cubicBezTo>
                  <a:close/>
                  <a:moveTo>
                    <a:pt x="1593042" y="147518"/>
                  </a:moveTo>
                  <a:cubicBezTo>
                    <a:pt x="1593042" y="145747"/>
                    <a:pt x="1593116" y="143991"/>
                    <a:pt x="1593220" y="142250"/>
                  </a:cubicBezTo>
                  <a:cubicBezTo>
                    <a:pt x="1595080" y="142042"/>
                    <a:pt x="1596970" y="141922"/>
                    <a:pt x="1598905" y="141922"/>
                  </a:cubicBezTo>
                  <a:cubicBezTo>
                    <a:pt x="1626349" y="141922"/>
                    <a:pt x="1648673" y="163309"/>
                    <a:pt x="1648673" y="189607"/>
                  </a:cubicBezTo>
                  <a:cubicBezTo>
                    <a:pt x="1648673" y="202287"/>
                    <a:pt x="1643449" y="213792"/>
                    <a:pt x="1634996" y="222334"/>
                  </a:cubicBezTo>
                  <a:cubicBezTo>
                    <a:pt x="1609725" y="206231"/>
                    <a:pt x="1593042" y="178713"/>
                    <a:pt x="1593042" y="147518"/>
                  </a:cubicBezTo>
                  <a:close/>
                  <a:moveTo>
                    <a:pt x="1630769" y="226159"/>
                  </a:moveTo>
                  <a:cubicBezTo>
                    <a:pt x="1622123" y="233080"/>
                    <a:pt x="1611020" y="237262"/>
                    <a:pt x="1598890" y="237262"/>
                  </a:cubicBezTo>
                  <a:cubicBezTo>
                    <a:pt x="1571446" y="237262"/>
                    <a:pt x="1549122" y="215875"/>
                    <a:pt x="1549122" y="189577"/>
                  </a:cubicBezTo>
                  <a:cubicBezTo>
                    <a:pt x="1549122" y="167000"/>
                    <a:pt x="1565598" y="148084"/>
                    <a:pt x="1587639" y="143173"/>
                  </a:cubicBezTo>
                  <a:cubicBezTo>
                    <a:pt x="1587564" y="144616"/>
                    <a:pt x="1587520" y="146045"/>
                    <a:pt x="1587520" y="147504"/>
                  </a:cubicBezTo>
                  <a:cubicBezTo>
                    <a:pt x="1587520" y="180142"/>
                    <a:pt x="1604680" y="208984"/>
                    <a:pt x="1630769" y="226159"/>
                  </a:cubicBezTo>
                  <a:close/>
                  <a:moveTo>
                    <a:pt x="1654180" y="189592"/>
                  </a:moveTo>
                  <a:cubicBezTo>
                    <a:pt x="1654180" y="160258"/>
                    <a:pt x="1629385" y="136386"/>
                    <a:pt x="1598890" y="136386"/>
                  </a:cubicBezTo>
                  <a:cubicBezTo>
                    <a:pt x="1597149" y="136386"/>
                    <a:pt x="1595438" y="136490"/>
                    <a:pt x="1593756" y="136639"/>
                  </a:cubicBezTo>
                  <a:cubicBezTo>
                    <a:pt x="1599367" y="92259"/>
                    <a:pt x="1638866" y="57760"/>
                    <a:pt x="1686639" y="57760"/>
                  </a:cubicBezTo>
                  <a:cubicBezTo>
                    <a:pt x="1734413" y="57760"/>
                    <a:pt x="1773898" y="92259"/>
                    <a:pt x="1779508" y="136639"/>
                  </a:cubicBezTo>
                  <a:cubicBezTo>
                    <a:pt x="1777812" y="136490"/>
                    <a:pt x="1776100" y="136386"/>
                    <a:pt x="1774374" y="136386"/>
                  </a:cubicBezTo>
                  <a:cubicBezTo>
                    <a:pt x="1743894" y="136386"/>
                    <a:pt x="1719084" y="160258"/>
                    <a:pt x="1719084" y="189592"/>
                  </a:cubicBezTo>
                  <a:cubicBezTo>
                    <a:pt x="1719084" y="203299"/>
                    <a:pt x="1724546" y="215771"/>
                    <a:pt x="1733416" y="225207"/>
                  </a:cubicBezTo>
                  <a:cubicBezTo>
                    <a:pt x="1719649" y="232871"/>
                    <a:pt x="1703666" y="237277"/>
                    <a:pt x="1686639" y="237277"/>
                  </a:cubicBezTo>
                  <a:cubicBezTo>
                    <a:pt x="1669599" y="237277"/>
                    <a:pt x="1653630" y="232871"/>
                    <a:pt x="1639863" y="225207"/>
                  </a:cubicBezTo>
                  <a:cubicBezTo>
                    <a:pt x="1648718" y="215771"/>
                    <a:pt x="1654180" y="203299"/>
                    <a:pt x="1654180" y="189592"/>
                  </a:cubicBezTo>
                  <a:close/>
                  <a:moveTo>
                    <a:pt x="1724590" y="189592"/>
                  </a:moveTo>
                  <a:cubicBezTo>
                    <a:pt x="1724590" y="163294"/>
                    <a:pt x="1746915" y="141908"/>
                    <a:pt x="1774359" y="141908"/>
                  </a:cubicBezTo>
                  <a:cubicBezTo>
                    <a:pt x="1776278" y="141908"/>
                    <a:pt x="1778168" y="142042"/>
                    <a:pt x="1780029" y="142235"/>
                  </a:cubicBezTo>
                  <a:cubicBezTo>
                    <a:pt x="1780133" y="143976"/>
                    <a:pt x="1780208" y="145732"/>
                    <a:pt x="1780208" y="147504"/>
                  </a:cubicBezTo>
                  <a:cubicBezTo>
                    <a:pt x="1780208" y="178698"/>
                    <a:pt x="1763524" y="206216"/>
                    <a:pt x="1738253" y="222305"/>
                  </a:cubicBezTo>
                  <a:cubicBezTo>
                    <a:pt x="1729815" y="213777"/>
                    <a:pt x="1724590" y="202272"/>
                    <a:pt x="1724590" y="189592"/>
                  </a:cubicBezTo>
                  <a:close/>
                  <a:moveTo>
                    <a:pt x="1785729" y="147518"/>
                  </a:moveTo>
                  <a:cubicBezTo>
                    <a:pt x="1785729" y="146060"/>
                    <a:pt x="1785685" y="144631"/>
                    <a:pt x="1785610" y="143188"/>
                  </a:cubicBezTo>
                  <a:cubicBezTo>
                    <a:pt x="1807637" y="148099"/>
                    <a:pt x="1824127" y="167015"/>
                    <a:pt x="1824127" y="189592"/>
                  </a:cubicBezTo>
                  <a:cubicBezTo>
                    <a:pt x="1824127" y="215890"/>
                    <a:pt x="1801803" y="237277"/>
                    <a:pt x="1774359" y="237277"/>
                  </a:cubicBezTo>
                  <a:cubicBezTo>
                    <a:pt x="1762229" y="237277"/>
                    <a:pt x="1751126" y="233095"/>
                    <a:pt x="1742479" y="226174"/>
                  </a:cubicBezTo>
                  <a:cubicBezTo>
                    <a:pt x="1768569" y="208984"/>
                    <a:pt x="1785729" y="180142"/>
                    <a:pt x="1785729" y="147518"/>
                  </a:cubicBezTo>
                  <a:close/>
                  <a:moveTo>
                    <a:pt x="1686625" y="52239"/>
                  </a:moveTo>
                  <a:cubicBezTo>
                    <a:pt x="1672010" y="52239"/>
                    <a:pt x="1658124" y="55319"/>
                    <a:pt x="1645623" y="60811"/>
                  </a:cubicBezTo>
                  <a:cubicBezTo>
                    <a:pt x="1652528" y="54039"/>
                    <a:pt x="1658913" y="46732"/>
                    <a:pt x="1664643" y="38889"/>
                  </a:cubicBezTo>
                  <a:lnTo>
                    <a:pt x="1686639" y="8796"/>
                  </a:lnTo>
                  <a:lnTo>
                    <a:pt x="1708621" y="38889"/>
                  </a:lnTo>
                  <a:cubicBezTo>
                    <a:pt x="1714351" y="46717"/>
                    <a:pt x="1720736" y="54025"/>
                    <a:pt x="1727642" y="60811"/>
                  </a:cubicBezTo>
                  <a:cubicBezTo>
                    <a:pt x="1715125" y="55319"/>
                    <a:pt x="1701255" y="52239"/>
                    <a:pt x="1686625" y="52239"/>
                  </a:cubicBezTo>
                  <a:close/>
                  <a:moveTo>
                    <a:pt x="1588086" y="137428"/>
                  </a:moveTo>
                  <a:cubicBezTo>
                    <a:pt x="1567041" y="141461"/>
                    <a:pt x="1550328" y="157029"/>
                    <a:pt x="1545252" y="176942"/>
                  </a:cubicBezTo>
                  <a:cubicBezTo>
                    <a:pt x="1543258" y="170185"/>
                    <a:pt x="1540505" y="163577"/>
                    <a:pt x="1536963" y="157252"/>
                  </a:cubicBezTo>
                  <a:cubicBezTo>
                    <a:pt x="1529418" y="143738"/>
                    <a:pt x="1518984" y="132442"/>
                    <a:pt x="1506527" y="123885"/>
                  </a:cubicBezTo>
                  <a:cubicBezTo>
                    <a:pt x="1516945" y="118050"/>
                    <a:pt x="1528569" y="114047"/>
                    <a:pt x="1540996" y="112276"/>
                  </a:cubicBezTo>
                  <a:cubicBezTo>
                    <a:pt x="1565077" y="108823"/>
                    <a:pt x="1588026" y="100727"/>
                    <a:pt x="1608624" y="88850"/>
                  </a:cubicBezTo>
                  <a:cubicBezTo>
                    <a:pt x="1597447" y="102557"/>
                    <a:pt x="1590080" y="119226"/>
                    <a:pt x="1588086" y="137428"/>
                  </a:cubicBezTo>
                  <a:close/>
                  <a:moveTo>
                    <a:pt x="2198683" y="176957"/>
                  </a:moveTo>
                  <a:cubicBezTo>
                    <a:pt x="2193608" y="157029"/>
                    <a:pt x="2176880" y="141461"/>
                    <a:pt x="2155850" y="137428"/>
                  </a:cubicBezTo>
                  <a:cubicBezTo>
                    <a:pt x="2153841" y="119226"/>
                    <a:pt x="2146474" y="102543"/>
                    <a:pt x="2135312" y="88850"/>
                  </a:cubicBezTo>
                  <a:cubicBezTo>
                    <a:pt x="2155895" y="100727"/>
                    <a:pt x="2178858" y="108823"/>
                    <a:pt x="2202939" y="112276"/>
                  </a:cubicBezTo>
                  <a:cubicBezTo>
                    <a:pt x="2215366" y="114062"/>
                    <a:pt x="2226990" y="118050"/>
                    <a:pt x="2237408" y="123885"/>
                  </a:cubicBezTo>
                  <a:cubicBezTo>
                    <a:pt x="2224951" y="132442"/>
                    <a:pt x="2214533" y="143738"/>
                    <a:pt x="2206972" y="157252"/>
                  </a:cubicBezTo>
                  <a:cubicBezTo>
                    <a:pt x="2203430" y="163592"/>
                    <a:pt x="2200677" y="170200"/>
                    <a:pt x="2198683" y="176957"/>
                  </a:cubicBezTo>
                  <a:close/>
                  <a:moveTo>
                    <a:pt x="1963713" y="147518"/>
                  </a:moveTo>
                  <a:cubicBezTo>
                    <a:pt x="1963713" y="145747"/>
                    <a:pt x="1963787" y="143991"/>
                    <a:pt x="1963891" y="142250"/>
                  </a:cubicBezTo>
                  <a:cubicBezTo>
                    <a:pt x="1965751" y="142042"/>
                    <a:pt x="1967642" y="141922"/>
                    <a:pt x="1969577" y="141922"/>
                  </a:cubicBezTo>
                  <a:cubicBezTo>
                    <a:pt x="1997021" y="141922"/>
                    <a:pt x="2019345" y="163309"/>
                    <a:pt x="2019345" y="189607"/>
                  </a:cubicBezTo>
                  <a:cubicBezTo>
                    <a:pt x="2019345" y="202287"/>
                    <a:pt x="2014121" y="213792"/>
                    <a:pt x="2005668" y="222334"/>
                  </a:cubicBezTo>
                  <a:cubicBezTo>
                    <a:pt x="1980411" y="206231"/>
                    <a:pt x="1963713" y="178713"/>
                    <a:pt x="1963713" y="147518"/>
                  </a:cubicBezTo>
                  <a:close/>
                  <a:moveTo>
                    <a:pt x="2001440" y="226159"/>
                  </a:moveTo>
                  <a:cubicBezTo>
                    <a:pt x="1992793" y="233080"/>
                    <a:pt x="1981691" y="237262"/>
                    <a:pt x="1969562" y="237262"/>
                  </a:cubicBezTo>
                  <a:cubicBezTo>
                    <a:pt x="1942118" y="237262"/>
                    <a:pt x="1919793" y="215875"/>
                    <a:pt x="1919793" y="189577"/>
                  </a:cubicBezTo>
                  <a:cubicBezTo>
                    <a:pt x="1919793" y="167000"/>
                    <a:pt x="1936284" y="148084"/>
                    <a:pt x="1958310" y="143173"/>
                  </a:cubicBezTo>
                  <a:cubicBezTo>
                    <a:pt x="1958236" y="144616"/>
                    <a:pt x="1958191" y="146045"/>
                    <a:pt x="1958191" y="147504"/>
                  </a:cubicBezTo>
                  <a:cubicBezTo>
                    <a:pt x="1958206" y="180142"/>
                    <a:pt x="1975351" y="208984"/>
                    <a:pt x="2001440" y="226159"/>
                  </a:cubicBezTo>
                  <a:close/>
                  <a:moveTo>
                    <a:pt x="2024851" y="189592"/>
                  </a:moveTo>
                  <a:cubicBezTo>
                    <a:pt x="2024851" y="160258"/>
                    <a:pt x="2000057" y="136386"/>
                    <a:pt x="1969562" y="136386"/>
                  </a:cubicBezTo>
                  <a:cubicBezTo>
                    <a:pt x="1967820" y="136386"/>
                    <a:pt x="1966109" y="136490"/>
                    <a:pt x="1964427" y="136639"/>
                  </a:cubicBezTo>
                  <a:cubicBezTo>
                    <a:pt x="1970038" y="92259"/>
                    <a:pt x="2009537" y="57760"/>
                    <a:pt x="2057311" y="57760"/>
                  </a:cubicBezTo>
                  <a:cubicBezTo>
                    <a:pt x="2105070" y="57760"/>
                    <a:pt x="2144569" y="92259"/>
                    <a:pt x="2150194" y="136639"/>
                  </a:cubicBezTo>
                  <a:cubicBezTo>
                    <a:pt x="2148498" y="136490"/>
                    <a:pt x="2146786" y="136386"/>
                    <a:pt x="2145060" y="136386"/>
                  </a:cubicBezTo>
                  <a:cubicBezTo>
                    <a:pt x="2114580" y="136386"/>
                    <a:pt x="2089770" y="160258"/>
                    <a:pt x="2089770" y="189592"/>
                  </a:cubicBezTo>
                  <a:cubicBezTo>
                    <a:pt x="2089770" y="203299"/>
                    <a:pt x="2095232" y="215771"/>
                    <a:pt x="2104102" y="225207"/>
                  </a:cubicBezTo>
                  <a:cubicBezTo>
                    <a:pt x="2090335" y="232871"/>
                    <a:pt x="2074352" y="237277"/>
                    <a:pt x="2057326" y="237277"/>
                  </a:cubicBezTo>
                  <a:cubicBezTo>
                    <a:pt x="2040300" y="237277"/>
                    <a:pt x="2024315" y="232871"/>
                    <a:pt x="2010549" y="225207"/>
                  </a:cubicBezTo>
                  <a:cubicBezTo>
                    <a:pt x="2019389" y="215756"/>
                    <a:pt x="2024851" y="203299"/>
                    <a:pt x="2024851" y="189592"/>
                  </a:cubicBezTo>
                  <a:close/>
                  <a:moveTo>
                    <a:pt x="2095277" y="189592"/>
                  </a:moveTo>
                  <a:cubicBezTo>
                    <a:pt x="2095277" y="163294"/>
                    <a:pt x="2117601" y="141908"/>
                    <a:pt x="2145045" y="141908"/>
                  </a:cubicBezTo>
                  <a:cubicBezTo>
                    <a:pt x="2146965" y="141908"/>
                    <a:pt x="2148855" y="142042"/>
                    <a:pt x="2150716" y="142235"/>
                  </a:cubicBezTo>
                  <a:cubicBezTo>
                    <a:pt x="2150819" y="143976"/>
                    <a:pt x="2150894" y="145732"/>
                    <a:pt x="2150894" y="147504"/>
                  </a:cubicBezTo>
                  <a:cubicBezTo>
                    <a:pt x="2150894" y="178698"/>
                    <a:pt x="2134210" y="206216"/>
                    <a:pt x="2108939" y="222305"/>
                  </a:cubicBezTo>
                  <a:cubicBezTo>
                    <a:pt x="2100501" y="213777"/>
                    <a:pt x="2095277" y="202272"/>
                    <a:pt x="2095277" y="189592"/>
                  </a:cubicBezTo>
                  <a:close/>
                  <a:moveTo>
                    <a:pt x="2156416" y="147518"/>
                  </a:moveTo>
                  <a:cubicBezTo>
                    <a:pt x="2156416" y="146060"/>
                    <a:pt x="2156371" y="144631"/>
                    <a:pt x="2156297" y="143188"/>
                  </a:cubicBezTo>
                  <a:cubicBezTo>
                    <a:pt x="2178323" y="148099"/>
                    <a:pt x="2194813" y="167015"/>
                    <a:pt x="2194813" y="189592"/>
                  </a:cubicBezTo>
                  <a:cubicBezTo>
                    <a:pt x="2194813" y="215890"/>
                    <a:pt x="2172489" y="237277"/>
                    <a:pt x="2145045" y="237277"/>
                  </a:cubicBezTo>
                  <a:cubicBezTo>
                    <a:pt x="2132916" y="237277"/>
                    <a:pt x="2121813" y="233095"/>
                    <a:pt x="2113166" y="226174"/>
                  </a:cubicBezTo>
                  <a:cubicBezTo>
                    <a:pt x="2139255" y="208984"/>
                    <a:pt x="2156416" y="180142"/>
                    <a:pt x="2156416" y="147518"/>
                  </a:cubicBezTo>
                  <a:close/>
                  <a:moveTo>
                    <a:pt x="2057311" y="52239"/>
                  </a:moveTo>
                  <a:cubicBezTo>
                    <a:pt x="2042696" y="52239"/>
                    <a:pt x="2028810" y="55319"/>
                    <a:pt x="2016309" y="60811"/>
                  </a:cubicBezTo>
                  <a:cubicBezTo>
                    <a:pt x="2023215" y="54039"/>
                    <a:pt x="2029599" y="46732"/>
                    <a:pt x="2035329" y="38889"/>
                  </a:cubicBezTo>
                  <a:lnTo>
                    <a:pt x="2057326" y="8796"/>
                  </a:lnTo>
                  <a:lnTo>
                    <a:pt x="2079322" y="38889"/>
                  </a:lnTo>
                  <a:cubicBezTo>
                    <a:pt x="2085052" y="46717"/>
                    <a:pt x="2091437" y="54039"/>
                    <a:pt x="2098343" y="60811"/>
                  </a:cubicBezTo>
                  <a:cubicBezTo>
                    <a:pt x="2085811" y="55319"/>
                    <a:pt x="2071926" y="52239"/>
                    <a:pt x="2057311" y="52239"/>
                  </a:cubicBezTo>
                  <a:close/>
                  <a:moveTo>
                    <a:pt x="1958757" y="137428"/>
                  </a:moveTo>
                  <a:cubicBezTo>
                    <a:pt x="1937712" y="141461"/>
                    <a:pt x="1920999" y="157029"/>
                    <a:pt x="1915924" y="176957"/>
                  </a:cubicBezTo>
                  <a:cubicBezTo>
                    <a:pt x="1913930" y="170200"/>
                    <a:pt x="1911176" y="163592"/>
                    <a:pt x="1907634" y="157267"/>
                  </a:cubicBezTo>
                  <a:cubicBezTo>
                    <a:pt x="1900089" y="143753"/>
                    <a:pt x="1889656" y="132457"/>
                    <a:pt x="1877199" y="123899"/>
                  </a:cubicBezTo>
                  <a:cubicBezTo>
                    <a:pt x="1887617" y="118065"/>
                    <a:pt x="1899240" y="114062"/>
                    <a:pt x="1911668" y="112291"/>
                  </a:cubicBezTo>
                  <a:cubicBezTo>
                    <a:pt x="1935748" y="108838"/>
                    <a:pt x="1958697" y="100757"/>
                    <a:pt x="1979295" y="88865"/>
                  </a:cubicBezTo>
                  <a:cubicBezTo>
                    <a:pt x="1968133" y="102557"/>
                    <a:pt x="1960766" y="119226"/>
                    <a:pt x="1958757" y="137428"/>
                  </a:cubicBezTo>
                  <a:close/>
                  <a:moveTo>
                    <a:pt x="2569816" y="178653"/>
                  </a:moveTo>
                  <a:cubicBezTo>
                    <a:pt x="2565291" y="157907"/>
                    <a:pt x="2548161" y="141565"/>
                    <a:pt x="2526521" y="137428"/>
                  </a:cubicBezTo>
                  <a:cubicBezTo>
                    <a:pt x="2524512" y="119226"/>
                    <a:pt x="2517145" y="102543"/>
                    <a:pt x="2505983" y="88865"/>
                  </a:cubicBezTo>
                  <a:cubicBezTo>
                    <a:pt x="2526566" y="100742"/>
                    <a:pt x="2549530" y="108838"/>
                    <a:pt x="2573610" y="112291"/>
                  </a:cubicBezTo>
                  <a:cubicBezTo>
                    <a:pt x="2586246" y="114107"/>
                    <a:pt x="2598048" y="118199"/>
                    <a:pt x="2608600" y="124197"/>
                  </a:cubicBezTo>
                  <a:cubicBezTo>
                    <a:pt x="2596337" y="132725"/>
                    <a:pt x="2586038" y="143902"/>
                    <a:pt x="2578581" y="157267"/>
                  </a:cubicBezTo>
                  <a:cubicBezTo>
                    <a:pt x="2574741" y="164128"/>
                    <a:pt x="2571840" y="171301"/>
                    <a:pt x="2569816" y="178653"/>
                  </a:cubicBezTo>
                  <a:close/>
                  <a:moveTo>
                    <a:pt x="2334399" y="147518"/>
                  </a:moveTo>
                  <a:cubicBezTo>
                    <a:pt x="2334399" y="145747"/>
                    <a:pt x="2334473" y="143991"/>
                    <a:pt x="2334578" y="142250"/>
                  </a:cubicBezTo>
                  <a:cubicBezTo>
                    <a:pt x="2336438" y="142042"/>
                    <a:pt x="2338328" y="141922"/>
                    <a:pt x="2340263" y="141922"/>
                  </a:cubicBezTo>
                  <a:cubicBezTo>
                    <a:pt x="2367707" y="141922"/>
                    <a:pt x="2390031" y="163309"/>
                    <a:pt x="2390031" y="189607"/>
                  </a:cubicBezTo>
                  <a:cubicBezTo>
                    <a:pt x="2390031" y="202287"/>
                    <a:pt x="2384807" y="213792"/>
                    <a:pt x="2376354" y="222334"/>
                  </a:cubicBezTo>
                  <a:cubicBezTo>
                    <a:pt x="2351083" y="206231"/>
                    <a:pt x="2334399" y="178713"/>
                    <a:pt x="2334399" y="147518"/>
                  </a:cubicBezTo>
                  <a:close/>
                  <a:moveTo>
                    <a:pt x="2372127" y="226159"/>
                  </a:moveTo>
                  <a:cubicBezTo>
                    <a:pt x="2363480" y="233080"/>
                    <a:pt x="2352378" y="237262"/>
                    <a:pt x="2340248" y="237262"/>
                  </a:cubicBezTo>
                  <a:cubicBezTo>
                    <a:pt x="2312804" y="237262"/>
                    <a:pt x="2290480" y="215875"/>
                    <a:pt x="2290480" y="189577"/>
                  </a:cubicBezTo>
                  <a:cubicBezTo>
                    <a:pt x="2290480" y="167000"/>
                    <a:pt x="2306970" y="148084"/>
                    <a:pt x="2328997" y="143173"/>
                  </a:cubicBezTo>
                  <a:cubicBezTo>
                    <a:pt x="2328922" y="144616"/>
                    <a:pt x="2328878" y="146045"/>
                    <a:pt x="2328878" y="147504"/>
                  </a:cubicBezTo>
                  <a:cubicBezTo>
                    <a:pt x="2328878" y="180142"/>
                    <a:pt x="2346037" y="208984"/>
                    <a:pt x="2372127" y="226159"/>
                  </a:cubicBezTo>
                  <a:close/>
                  <a:moveTo>
                    <a:pt x="2395538" y="189592"/>
                  </a:moveTo>
                  <a:cubicBezTo>
                    <a:pt x="2395538" y="160258"/>
                    <a:pt x="2370743" y="136386"/>
                    <a:pt x="2340248" y="136386"/>
                  </a:cubicBezTo>
                  <a:cubicBezTo>
                    <a:pt x="2338506" y="136386"/>
                    <a:pt x="2336795" y="136490"/>
                    <a:pt x="2335113" y="136639"/>
                  </a:cubicBezTo>
                  <a:cubicBezTo>
                    <a:pt x="2340724" y="92259"/>
                    <a:pt x="2380223" y="57760"/>
                    <a:pt x="2427997" y="57760"/>
                  </a:cubicBezTo>
                  <a:cubicBezTo>
                    <a:pt x="2475756" y="57760"/>
                    <a:pt x="2515255" y="92259"/>
                    <a:pt x="2520866" y="136639"/>
                  </a:cubicBezTo>
                  <a:cubicBezTo>
                    <a:pt x="2519169" y="136490"/>
                    <a:pt x="2517458" y="136386"/>
                    <a:pt x="2515731" y="136386"/>
                  </a:cubicBezTo>
                  <a:cubicBezTo>
                    <a:pt x="2485251" y="136386"/>
                    <a:pt x="2460442" y="160258"/>
                    <a:pt x="2460442" y="189592"/>
                  </a:cubicBezTo>
                  <a:cubicBezTo>
                    <a:pt x="2460442" y="203299"/>
                    <a:pt x="2465903" y="215771"/>
                    <a:pt x="2474773" y="225207"/>
                  </a:cubicBezTo>
                  <a:cubicBezTo>
                    <a:pt x="2460992" y="232871"/>
                    <a:pt x="2445023" y="237277"/>
                    <a:pt x="2427997" y="237277"/>
                  </a:cubicBezTo>
                  <a:cubicBezTo>
                    <a:pt x="2410956" y="237277"/>
                    <a:pt x="2394987" y="232871"/>
                    <a:pt x="2381220" y="225207"/>
                  </a:cubicBezTo>
                  <a:cubicBezTo>
                    <a:pt x="2390076" y="215756"/>
                    <a:pt x="2395538" y="203299"/>
                    <a:pt x="2395538" y="189592"/>
                  </a:cubicBezTo>
                  <a:close/>
                  <a:moveTo>
                    <a:pt x="2465948" y="189592"/>
                  </a:moveTo>
                  <a:cubicBezTo>
                    <a:pt x="2465948" y="163294"/>
                    <a:pt x="2488273" y="141908"/>
                    <a:pt x="2515716" y="141908"/>
                  </a:cubicBezTo>
                  <a:cubicBezTo>
                    <a:pt x="2517636" y="141908"/>
                    <a:pt x="2519527" y="142042"/>
                    <a:pt x="2521387" y="142235"/>
                  </a:cubicBezTo>
                  <a:cubicBezTo>
                    <a:pt x="2521491" y="143976"/>
                    <a:pt x="2521565" y="145732"/>
                    <a:pt x="2521565" y="147504"/>
                  </a:cubicBezTo>
                  <a:cubicBezTo>
                    <a:pt x="2521565" y="178698"/>
                    <a:pt x="2504881" y="206216"/>
                    <a:pt x="2479610" y="222305"/>
                  </a:cubicBezTo>
                  <a:cubicBezTo>
                    <a:pt x="2471172" y="213777"/>
                    <a:pt x="2465948" y="202272"/>
                    <a:pt x="2465948" y="189592"/>
                  </a:cubicBezTo>
                  <a:close/>
                  <a:moveTo>
                    <a:pt x="2527086" y="147518"/>
                  </a:moveTo>
                  <a:cubicBezTo>
                    <a:pt x="2527086" y="146060"/>
                    <a:pt x="2527042" y="144631"/>
                    <a:pt x="2526968" y="143188"/>
                  </a:cubicBezTo>
                  <a:cubicBezTo>
                    <a:pt x="2548994" y="148099"/>
                    <a:pt x="2565485" y="167015"/>
                    <a:pt x="2565485" y="189592"/>
                  </a:cubicBezTo>
                  <a:cubicBezTo>
                    <a:pt x="2565485" y="215890"/>
                    <a:pt x="2543160" y="237277"/>
                    <a:pt x="2515716" y="237277"/>
                  </a:cubicBezTo>
                  <a:cubicBezTo>
                    <a:pt x="2503587" y="237277"/>
                    <a:pt x="2492484" y="233095"/>
                    <a:pt x="2483838" y="226174"/>
                  </a:cubicBezTo>
                  <a:cubicBezTo>
                    <a:pt x="2509927" y="208984"/>
                    <a:pt x="2527086" y="180142"/>
                    <a:pt x="2527086" y="147518"/>
                  </a:cubicBezTo>
                  <a:close/>
                  <a:moveTo>
                    <a:pt x="2427982" y="52239"/>
                  </a:moveTo>
                  <a:cubicBezTo>
                    <a:pt x="2413352" y="52239"/>
                    <a:pt x="2399482" y="55319"/>
                    <a:pt x="2386980" y="60811"/>
                  </a:cubicBezTo>
                  <a:cubicBezTo>
                    <a:pt x="2393885" y="54039"/>
                    <a:pt x="2400270" y="46732"/>
                    <a:pt x="2406000" y="38889"/>
                  </a:cubicBezTo>
                  <a:lnTo>
                    <a:pt x="2427997" y="8796"/>
                  </a:lnTo>
                  <a:lnTo>
                    <a:pt x="2449979" y="38889"/>
                  </a:lnTo>
                  <a:cubicBezTo>
                    <a:pt x="2455709" y="46717"/>
                    <a:pt x="2462093" y="54025"/>
                    <a:pt x="2468999" y="60811"/>
                  </a:cubicBezTo>
                  <a:cubicBezTo>
                    <a:pt x="2456482" y="55319"/>
                    <a:pt x="2442612" y="52239"/>
                    <a:pt x="2427982" y="52239"/>
                  </a:cubicBezTo>
                  <a:close/>
                  <a:moveTo>
                    <a:pt x="2329443" y="137428"/>
                  </a:moveTo>
                  <a:cubicBezTo>
                    <a:pt x="2308398" y="141461"/>
                    <a:pt x="2291685" y="157029"/>
                    <a:pt x="2286611" y="176957"/>
                  </a:cubicBezTo>
                  <a:cubicBezTo>
                    <a:pt x="2284616" y="170200"/>
                    <a:pt x="2281863" y="163592"/>
                    <a:pt x="2278320" y="157267"/>
                  </a:cubicBezTo>
                  <a:cubicBezTo>
                    <a:pt x="2270775" y="143753"/>
                    <a:pt x="2260342" y="132457"/>
                    <a:pt x="2247885" y="123899"/>
                  </a:cubicBezTo>
                  <a:cubicBezTo>
                    <a:pt x="2258303" y="118065"/>
                    <a:pt x="2269927" y="114062"/>
                    <a:pt x="2282354" y="112291"/>
                  </a:cubicBezTo>
                  <a:cubicBezTo>
                    <a:pt x="2306434" y="108838"/>
                    <a:pt x="2329399" y="100742"/>
                    <a:pt x="2349981" y="88865"/>
                  </a:cubicBezTo>
                  <a:cubicBezTo>
                    <a:pt x="2338804" y="102557"/>
                    <a:pt x="2331437" y="119226"/>
                    <a:pt x="2329443" y="137428"/>
                  </a:cubicBezTo>
                  <a:close/>
                  <a:moveTo>
                    <a:pt x="2940978" y="176957"/>
                  </a:moveTo>
                  <a:cubicBezTo>
                    <a:pt x="2935903" y="157029"/>
                    <a:pt x="2919190" y="141461"/>
                    <a:pt x="2898145" y="137428"/>
                  </a:cubicBezTo>
                  <a:cubicBezTo>
                    <a:pt x="2896136" y="119226"/>
                    <a:pt x="2888769" y="102543"/>
                    <a:pt x="2877606" y="88865"/>
                  </a:cubicBezTo>
                  <a:cubicBezTo>
                    <a:pt x="2898190" y="100742"/>
                    <a:pt x="2921154" y="108838"/>
                    <a:pt x="2945235" y="112291"/>
                  </a:cubicBezTo>
                  <a:cubicBezTo>
                    <a:pt x="2957647" y="114077"/>
                    <a:pt x="2969270" y="118065"/>
                    <a:pt x="2979688" y="123899"/>
                  </a:cubicBezTo>
                  <a:cubicBezTo>
                    <a:pt x="2967231" y="132457"/>
                    <a:pt x="2956813" y="143753"/>
                    <a:pt x="2949253" y="157267"/>
                  </a:cubicBezTo>
                  <a:cubicBezTo>
                    <a:pt x="2945725" y="163592"/>
                    <a:pt x="2942972" y="170200"/>
                    <a:pt x="2940978" y="176957"/>
                  </a:cubicBezTo>
                  <a:close/>
                  <a:moveTo>
                    <a:pt x="2706008" y="147518"/>
                  </a:moveTo>
                  <a:cubicBezTo>
                    <a:pt x="2706008" y="145747"/>
                    <a:pt x="2706082" y="143991"/>
                    <a:pt x="2706187" y="142250"/>
                  </a:cubicBezTo>
                  <a:cubicBezTo>
                    <a:pt x="2708047" y="142042"/>
                    <a:pt x="2709937" y="141922"/>
                    <a:pt x="2711857" y="141922"/>
                  </a:cubicBezTo>
                  <a:cubicBezTo>
                    <a:pt x="2739301" y="141922"/>
                    <a:pt x="2761625" y="163309"/>
                    <a:pt x="2761625" y="189607"/>
                  </a:cubicBezTo>
                  <a:cubicBezTo>
                    <a:pt x="2761625" y="202287"/>
                    <a:pt x="2756401" y="213792"/>
                    <a:pt x="2747948" y="222334"/>
                  </a:cubicBezTo>
                  <a:cubicBezTo>
                    <a:pt x="2722691" y="206231"/>
                    <a:pt x="2706008" y="178713"/>
                    <a:pt x="2706008" y="147518"/>
                  </a:cubicBezTo>
                  <a:close/>
                  <a:moveTo>
                    <a:pt x="2743736" y="226159"/>
                  </a:moveTo>
                  <a:cubicBezTo>
                    <a:pt x="2735089" y="233080"/>
                    <a:pt x="2723986" y="237262"/>
                    <a:pt x="2711857" y="237262"/>
                  </a:cubicBezTo>
                  <a:cubicBezTo>
                    <a:pt x="2684413" y="237262"/>
                    <a:pt x="2662089" y="215875"/>
                    <a:pt x="2662089" y="189577"/>
                  </a:cubicBezTo>
                  <a:cubicBezTo>
                    <a:pt x="2662089" y="167000"/>
                    <a:pt x="2678579" y="148069"/>
                    <a:pt x="2700606" y="143173"/>
                  </a:cubicBezTo>
                  <a:cubicBezTo>
                    <a:pt x="2700546" y="144616"/>
                    <a:pt x="2700486" y="146045"/>
                    <a:pt x="2700486" y="147504"/>
                  </a:cubicBezTo>
                  <a:cubicBezTo>
                    <a:pt x="2700486" y="180142"/>
                    <a:pt x="2717646" y="208984"/>
                    <a:pt x="2743736" y="226159"/>
                  </a:cubicBezTo>
                  <a:close/>
                  <a:moveTo>
                    <a:pt x="2767147" y="189592"/>
                  </a:moveTo>
                  <a:cubicBezTo>
                    <a:pt x="2767147" y="160258"/>
                    <a:pt x="2742352" y="136386"/>
                    <a:pt x="2711857" y="136386"/>
                  </a:cubicBezTo>
                  <a:cubicBezTo>
                    <a:pt x="2710116" y="136386"/>
                    <a:pt x="2708419" y="136490"/>
                    <a:pt x="2706722" y="136639"/>
                  </a:cubicBezTo>
                  <a:cubicBezTo>
                    <a:pt x="2712333" y="92259"/>
                    <a:pt x="2751832" y="57760"/>
                    <a:pt x="2799591" y="57760"/>
                  </a:cubicBezTo>
                  <a:cubicBezTo>
                    <a:pt x="2847350" y="57760"/>
                    <a:pt x="2886849" y="92259"/>
                    <a:pt x="2892475" y="136639"/>
                  </a:cubicBezTo>
                  <a:cubicBezTo>
                    <a:pt x="2890778" y="136490"/>
                    <a:pt x="2889067" y="136386"/>
                    <a:pt x="2887325" y="136386"/>
                  </a:cubicBezTo>
                  <a:cubicBezTo>
                    <a:pt x="2856845" y="136386"/>
                    <a:pt x="2832036" y="160258"/>
                    <a:pt x="2832036" y="189592"/>
                  </a:cubicBezTo>
                  <a:cubicBezTo>
                    <a:pt x="2832036" y="203299"/>
                    <a:pt x="2837498" y="215771"/>
                    <a:pt x="2846368" y="225207"/>
                  </a:cubicBezTo>
                  <a:cubicBezTo>
                    <a:pt x="2832586" y="232871"/>
                    <a:pt x="2816617" y="237277"/>
                    <a:pt x="2799591" y="237277"/>
                  </a:cubicBezTo>
                  <a:cubicBezTo>
                    <a:pt x="2782565" y="237277"/>
                    <a:pt x="2766581" y="232871"/>
                    <a:pt x="2752815" y="225207"/>
                  </a:cubicBezTo>
                  <a:cubicBezTo>
                    <a:pt x="2761685" y="215756"/>
                    <a:pt x="2767147" y="203299"/>
                    <a:pt x="2767147" y="189592"/>
                  </a:cubicBezTo>
                  <a:close/>
                  <a:moveTo>
                    <a:pt x="2837557" y="189592"/>
                  </a:moveTo>
                  <a:cubicBezTo>
                    <a:pt x="2837557" y="163294"/>
                    <a:pt x="2859882" y="141908"/>
                    <a:pt x="2887325" y="141908"/>
                  </a:cubicBezTo>
                  <a:cubicBezTo>
                    <a:pt x="2889245" y="141908"/>
                    <a:pt x="2891135" y="142042"/>
                    <a:pt x="2893010" y="142235"/>
                  </a:cubicBezTo>
                  <a:cubicBezTo>
                    <a:pt x="2893115" y="143976"/>
                    <a:pt x="2893189" y="145732"/>
                    <a:pt x="2893189" y="147504"/>
                  </a:cubicBezTo>
                  <a:cubicBezTo>
                    <a:pt x="2893189" y="178698"/>
                    <a:pt x="2876506" y="206216"/>
                    <a:pt x="2851235" y="222305"/>
                  </a:cubicBezTo>
                  <a:cubicBezTo>
                    <a:pt x="2842781" y="213777"/>
                    <a:pt x="2837557" y="202272"/>
                    <a:pt x="2837557" y="189592"/>
                  </a:cubicBezTo>
                  <a:close/>
                  <a:moveTo>
                    <a:pt x="2898696" y="147518"/>
                  </a:moveTo>
                  <a:cubicBezTo>
                    <a:pt x="2898696" y="146060"/>
                    <a:pt x="2898651" y="144631"/>
                    <a:pt x="2898577" y="143188"/>
                  </a:cubicBezTo>
                  <a:cubicBezTo>
                    <a:pt x="2920603" y="148099"/>
                    <a:pt x="2937093" y="167015"/>
                    <a:pt x="2937093" y="189592"/>
                  </a:cubicBezTo>
                  <a:cubicBezTo>
                    <a:pt x="2937093" y="215890"/>
                    <a:pt x="2914769" y="237277"/>
                    <a:pt x="2887325" y="237277"/>
                  </a:cubicBezTo>
                  <a:cubicBezTo>
                    <a:pt x="2875211" y="237277"/>
                    <a:pt x="2864093" y="233095"/>
                    <a:pt x="2855446" y="226174"/>
                  </a:cubicBezTo>
                  <a:cubicBezTo>
                    <a:pt x="2881536" y="208984"/>
                    <a:pt x="2898696" y="180142"/>
                    <a:pt x="2898696" y="147518"/>
                  </a:cubicBezTo>
                  <a:close/>
                  <a:moveTo>
                    <a:pt x="2799591" y="52239"/>
                  </a:moveTo>
                  <a:cubicBezTo>
                    <a:pt x="2784961" y="52239"/>
                    <a:pt x="2771090" y="55319"/>
                    <a:pt x="2758589" y="60811"/>
                  </a:cubicBezTo>
                  <a:cubicBezTo>
                    <a:pt x="2765495" y="54039"/>
                    <a:pt x="2771880" y="46732"/>
                    <a:pt x="2777609" y="38889"/>
                  </a:cubicBezTo>
                  <a:lnTo>
                    <a:pt x="2799591" y="8796"/>
                  </a:lnTo>
                  <a:lnTo>
                    <a:pt x="2821573" y="38889"/>
                  </a:lnTo>
                  <a:cubicBezTo>
                    <a:pt x="2827303" y="46717"/>
                    <a:pt x="2833688" y="54025"/>
                    <a:pt x="2840593" y="60811"/>
                  </a:cubicBezTo>
                  <a:cubicBezTo>
                    <a:pt x="2828091" y="55319"/>
                    <a:pt x="2814221" y="52239"/>
                    <a:pt x="2799591" y="52239"/>
                  </a:cubicBezTo>
                  <a:close/>
                  <a:moveTo>
                    <a:pt x="2701052" y="137428"/>
                  </a:moveTo>
                  <a:cubicBezTo>
                    <a:pt x="2679412" y="141580"/>
                    <a:pt x="2662282" y="157907"/>
                    <a:pt x="2657758" y="178653"/>
                  </a:cubicBezTo>
                  <a:cubicBezTo>
                    <a:pt x="2655734" y="171301"/>
                    <a:pt x="2652832" y="164113"/>
                    <a:pt x="2648992" y="157252"/>
                  </a:cubicBezTo>
                  <a:cubicBezTo>
                    <a:pt x="2641521" y="143887"/>
                    <a:pt x="2631237" y="132695"/>
                    <a:pt x="2618973" y="124182"/>
                  </a:cubicBezTo>
                  <a:cubicBezTo>
                    <a:pt x="2629525" y="118184"/>
                    <a:pt x="2641327" y="114092"/>
                    <a:pt x="2653962" y="112276"/>
                  </a:cubicBezTo>
                  <a:cubicBezTo>
                    <a:pt x="2678043" y="108823"/>
                    <a:pt x="2701007" y="100727"/>
                    <a:pt x="2721591" y="88850"/>
                  </a:cubicBezTo>
                  <a:cubicBezTo>
                    <a:pt x="2710428" y="102543"/>
                    <a:pt x="2703047" y="119226"/>
                    <a:pt x="2701052" y="137428"/>
                  </a:cubicBezTo>
                  <a:close/>
                  <a:moveTo>
                    <a:pt x="3311649" y="176957"/>
                  </a:moveTo>
                  <a:cubicBezTo>
                    <a:pt x="3306574" y="157029"/>
                    <a:pt x="3289846" y="141461"/>
                    <a:pt x="3268817" y="137428"/>
                  </a:cubicBezTo>
                  <a:cubicBezTo>
                    <a:pt x="3266807" y="119226"/>
                    <a:pt x="3259440" y="102543"/>
                    <a:pt x="3248278" y="88865"/>
                  </a:cubicBezTo>
                  <a:cubicBezTo>
                    <a:pt x="3268861" y="100742"/>
                    <a:pt x="3291825" y="108838"/>
                    <a:pt x="3315905" y="112291"/>
                  </a:cubicBezTo>
                  <a:cubicBezTo>
                    <a:pt x="3328333" y="114077"/>
                    <a:pt x="3339956" y="118065"/>
                    <a:pt x="3350374" y="123899"/>
                  </a:cubicBezTo>
                  <a:cubicBezTo>
                    <a:pt x="3337917" y="132457"/>
                    <a:pt x="3327499" y="143753"/>
                    <a:pt x="3319939" y="157267"/>
                  </a:cubicBezTo>
                  <a:cubicBezTo>
                    <a:pt x="3316397" y="163592"/>
                    <a:pt x="3313643" y="170200"/>
                    <a:pt x="3311649" y="176957"/>
                  </a:cubicBezTo>
                  <a:close/>
                  <a:moveTo>
                    <a:pt x="3076679" y="147518"/>
                  </a:moveTo>
                  <a:cubicBezTo>
                    <a:pt x="3076679" y="145747"/>
                    <a:pt x="3076753" y="143991"/>
                    <a:pt x="3076858" y="142250"/>
                  </a:cubicBezTo>
                  <a:cubicBezTo>
                    <a:pt x="3078718" y="142042"/>
                    <a:pt x="3080609" y="141922"/>
                    <a:pt x="3082529" y="141922"/>
                  </a:cubicBezTo>
                  <a:cubicBezTo>
                    <a:pt x="3109972" y="141922"/>
                    <a:pt x="3132297" y="163309"/>
                    <a:pt x="3132297" y="189607"/>
                  </a:cubicBezTo>
                  <a:cubicBezTo>
                    <a:pt x="3132297" y="202287"/>
                    <a:pt x="3127072" y="213792"/>
                    <a:pt x="3118619" y="222334"/>
                  </a:cubicBezTo>
                  <a:cubicBezTo>
                    <a:pt x="3093377" y="206231"/>
                    <a:pt x="3076679" y="178713"/>
                    <a:pt x="3076679" y="147518"/>
                  </a:cubicBezTo>
                  <a:close/>
                  <a:moveTo>
                    <a:pt x="3114407" y="226159"/>
                  </a:moveTo>
                  <a:cubicBezTo>
                    <a:pt x="3105760" y="233080"/>
                    <a:pt x="3094658" y="237262"/>
                    <a:pt x="3082529" y="237262"/>
                  </a:cubicBezTo>
                  <a:cubicBezTo>
                    <a:pt x="3055084" y="237262"/>
                    <a:pt x="3032760" y="215875"/>
                    <a:pt x="3032760" y="189577"/>
                  </a:cubicBezTo>
                  <a:cubicBezTo>
                    <a:pt x="3032760" y="167000"/>
                    <a:pt x="3049250" y="148069"/>
                    <a:pt x="3071277" y="143173"/>
                  </a:cubicBezTo>
                  <a:cubicBezTo>
                    <a:pt x="3071217" y="144616"/>
                    <a:pt x="3071158" y="146045"/>
                    <a:pt x="3071158" y="147504"/>
                  </a:cubicBezTo>
                  <a:cubicBezTo>
                    <a:pt x="3071158" y="180142"/>
                    <a:pt x="3088317" y="208984"/>
                    <a:pt x="3114407" y="226159"/>
                  </a:cubicBezTo>
                  <a:close/>
                  <a:moveTo>
                    <a:pt x="3137818" y="189592"/>
                  </a:moveTo>
                  <a:cubicBezTo>
                    <a:pt x="3137818" y="160258"/>
                    <a:pt x="3113023" y="136386"/>
                    <a:pt x="3082529" y="136386"/>
                  </a:cubicBezTo>
                  <a:cubicBezTo>
                    <a:pt x="3080787" y="136386"/>
                    <a:pt x="3079091" y="136490"/>
                    <a:pt x="3077394" y="136639"/>
                  </a:cubicBezTo>
                  <a:cubicBezTo>
                    <a:pt x="3083005" y="92259"/>
                    <a:pt x="3122504" y="57760"/>
                    <a:pt x="3170278" y="57760"/>
                  </a:cubicBezTo>
                  <a:cubicBezTo>
                    <a:pt x="3218036" y="57760"/>
                    <a:pt x="3257535" y="92259"/>
                    <a:pt x="3263146" y="136639"/>
                  </a:cubicBezTo>
                  <a:cubicBezTo>
                    <a:pt x="3261449" y="136490"/>
                    <a:pt x="3259738" y="136386"/>
                    <a:pt x="3258011" y="136386"/>
                  </a:cubicBezTo>
                  <a:cubicBezTo>
                    <a:pt x="3227531" y="136386"/>
                    <a:pt x="3202722" y="160258"/>
                    <a:pt x="3202722" y="189592"/>
                  </a:cubicBezTo>
                  <a:cubicBezTo>
                    <a:pt x="3202722" y="203299"/>
                    <a:pt x="3208184" y="215771"/>
                    <a:pt x="3217054" y="225207"/>
                  </a:cubicBezTo>
                  <a:cubicBezTo>
                    <a:pt x="3203287" y="232871"/>
                    <a:pt x="3187303" y="237277"/>
                    <a:pt x="3170278" y="237277"/>
                  </a:cubicBezTo>
                  <a:cubicBezTo>
                    <a:pt x="3153236" y="237277"/>
                    <a:pt x="3137267" y="232871"/>
                    <a:pt x="3123486" y="225207"/>
                  </a:cubicBezTo>
                  <a:cubicBezTo>
                    <a:pt x="3132371" y="215756"/>
                    <a:pt x="3137818" y="203299"/>
                    <a:pt x="3137818" y="189592"/>
                  </a:cubicBezTo>
                  <a:close/>
                  <a:moveTo>
                    <a:pt x="3208243" y="189592"/>
                  </a:moveTo>
                  <a:cubicBezTo>
                    <a:pt x="3208243" y="163294"/>
                    <a:pt x="3230567" y="141908"/>
                    <a:pt x="3258011" y="141908"/>
                  </a:cubicBezTo>
                  <a:cubicBezTo>
                    <a:pt x="3259931" y="141908"/>
                    <a:pt x="3261821" y="142042"/>
                    <a:pt x="3263682" y="142235"/>
                  </a:cubicBezTo>
                  <a:cubicBezTo>
                    <a:pt x="3263786" y="143976"/>
                    <a:pt x="3263860" y="145732"/>
                    <a:pt x="3263860" y="147504"/>
                  </a:cubicBezTo>
                  <a:cubicBezTo>
                    <a:pt x="3263860" y="178698"/>
                    <a:pt x="3247177" y="206216"/>
                    <a:pt x="3221906" y="222305"/>
                  </a:cubicBezTo>
                  <a:cubicBezTo>
                    <a:pt x="3213452" y="213777"/>
                    <a:pt x="3208243" y="202272"/>
                    <a:pt x="3208243" y="189592"/>
                  </a:cubicBezTo>
                  <a:close/>
                  <a:moveTo>
                    <a:pt x="3269382" y="147518"/>
                  </a:moveTo>
                  <a:cubicBezTo>
                    <a:pt x="3269382" y="146060"/>
                    <a:pt x="3269338" y="144631"/>
                    <a:pt x="3269263" y="143188"/>
                  </a:cubicBezTo>
                  <a:cubicBezTo>
                    <a:pt x="3291290" y="148099"/>
                    <a:pt x="3307779" y="167015"/>
                    <a:pt x="3307779" y="189592"/>
                  </a:cubicBezTo>
                  <a:cubicBezTo>
                    <a:pt x="3307779" y="215890"/>
                    <a:pt x="3285455" y="237277"/>
                    <a:pt x="3258011" y="237277"/>
                  </a:cubicBezTo>
                  <a:cubicBezTo>
                    <a:pt x="3245882" y="237277"/>
                    <a:pt x="3234779" y="233095"/>
                    <a:pt x="3226132" y="226174"/>
                  </a:cubicBezTo>
                  <a:cubicBezTo>
                    <a:pt x="3252222" y="208984"/>
                    <a:pt x="3269382" y="180142"/>
                    <a:pt x="3269382" y="147518"/>
                  </a:cubicBezTo>
                  <a:close/>
                  <a:moveTo>
                    <a:pt x="3170278" y="52239"/>
                  </a:moveTo>
                  <a:cubicBezTo>
                    <a:pt x="3155648" y="52239"/>
                    <a:pt x="3141776" y="55319"/>
                    <a:pt x="3129275" y="60811"/>
                  </a:cubicBezTo>
                  <a:cubicBezTo>
                    <a:pt x="3136181" y="54039"/>
                    <a:pt x="3142566" y="46732"/>
                    <a:pt x="3148296" y="38889"/>
                  </a:cubicBezTo>
                  <a:lnTo>
                    <a:pt x="3170278" y="8796"/>
                  </a:lnTo>
                  <a:lnTo>
                    <a:pt x="3192259" y="38889"/>
                  </a:lnTo>
                  <a:cubicBezTo>
                    <a:pt x="3197989" y="46717"/>
                    <a:pt x="3204374" y="54025"/>
                    <a:pt x="3211279" y="60811"/>
                  </a:cubicBezTo>
                  <a:cubicBezTo>
                    <a:pt x="3198778" y="55319"/>
                    <a:pt x="3184892" y="52239"/>
                    <a:pt x="3170278" y="52239"/>
                  </a:cubicBezTo>
                  <a:close/>
                  <a:moveTo>
                    <a:pt x="3071723" y="137428"/>
                  </a:moveTo>
                  <a:cubicBezTo>
                    <a:pt x="3050679" y="141461"/>
                    <a:pt x="3033965" y="157029"/>
                    <a:pt x="3028891" y="176957"/>
                  </a:cubicBezTo>
                  <a:cubicBezTo>
                    <a:pt x="3026896" y="170200"/>
                    <a:pt x="3024143" y="163607"/>
                    <a:pt x="3020601" y="157267"/>
                  </a:cubicBezTo>
                  <a:cubicBezTo>
                    <a:pt x="3013055" y="143753"/>
                    <a:pt x="3002622" y="132457"/>
                    <a:pt x="2990166" y="123899"/>
                  </a:cubicBezTo>
                  <a:cubicBezTo>
                    <a:pt x="3000584" y="118065"/>
                    <a:pt x="3012207" y="114062"/>
                    <a:pt x="3024634" y="112291"/>
                  </a:cubicBezTo>
                  <a:cubicBezTo>
                    <a:pt x="3048714" y="108838"/>
                    <a:pt x="3071679" y="100742"/>
                    <a:pt x="3092261" y="88865"/>
                  </a:cubicBezTo>
                  <a:cubicBezTo>
                    <a:pt x="3081099" y="102543"/>
                    <a:pt x="3073733" y="119226"/>
                    <a:pt x="3071723" y="137428"/>
                  </a:cubicBezTo>
                  <a:close/>
                  <a:moveTo>
                    <a:pt x="3682336" y="176957"/>
                  </a:moveTo>
                  <a:cubicBezTo>
                    <a:pt x="3677260" y="157029"/>
                    <a:pt x="3660532" y="141461"/>
                    <a:pt x="3639503" y="137428"/>
                  </a:cubicBezTo>
                  <a:cubicBezTo>
                    <a:pt x="3637493" y="119226"/>
                    <a:pt x="3630127" y="102543"/>
                    <a:pt x="3618965" y="88865"/>
                  </a:cubicBezTo>
                  <a:cubicBezTo>
                    <a:pt x="3639548" y="100742"/>
                    <a:pt x="3662511" y="108838"/>
                    <a:pt x="3686592" y="112291"/>
                  </a:cubicBezTo>
                  <a:cubicBezTo>
                    <a:pt x="3699019" y="114077"/>
                    <a:pt x="3710642" y="118065"/>
                    <a:pt x="3721060" y="123899"/>
                  </a:cubicBezTo>
                  <a:cubicBezTo>
                    <a:pt x="3708604" y="132457"/>
                    <a:pt x="3698186" y="143753"/>
                    <a:pt x="3690625" y="157267"/>
                  </a:cubicBezTo>
                  <a:cubicBezTo>
                    <a:pt x="3687083" y="163592"/>
                    <a:pt x="3684330" y="170200"/>
                    <a:pt x="3682336" y="176957"/>
                  </a:cubicBezTo>
                  <a:close/>
                  <a:moveTo>
                    <a:pt x="3447365" y="147518"/>
                  </a:moveTo>
                  <a:cubicBezTo>
                    <a:pt x="3447365" y="145747"/>
                    <a:pt x="3447440" y="143991"/>
                    <a:pt x="3447544" y="142250"/>
                  </a:cubicBezTo>
                  <a:cubicBezTo>
                    <a:pt x="3449404" y="142042"/>
                    <a:pt x="3451295" y="141922"/>
                    <a:pt x="3453214" y="141922"/>
                  </a:cubicBezTo>
                  <a:cubicBezTo>
                    <a:pt x="3480658" y="141922"/>
                    <a:pt x="3502983" y="163309"/>
                    <a:pt x="3502983" y="189607"/>
                  </a:cubicBezTo>
                  <a:cubicBezTo>
                    <a:pt x="3502983" y="202287"/>
                    <a:pt x="3497759" y="213792"/>
                    <a:pt x="3489305" y="222334"/>
                  </a:cubicBezTo>
                  <a:cubicBezTo>
                    <a:pt x="3464049" y="206231"/>
                    <a:pt x="3447365" y="178713"/>
                    <a:pt x="3447365" y="147518"/>
                  </a:cubicBezTo>
                  <a:close/>
                  <a:moveTo>
                    <a:pt x="3485093" y="226159"/>
                  </a:moveTo>
                  <a:cubicBezTo>
                    <a:pt x="3476446" y="233080"/>
                    <a:pt x="3465344" y="237262"/>
                    <a:pt x="3453214" y="237262"/>
                  </a:cubicBezTo>
                  <a:cubicBezTo>
                    <a:pt x="3425771" y="237262"/>
                    <a:pt x="3403446" y="215875"/>
                    <a:pt x="3403446" y="189577"/>
                  </a:cubicBezTo>
                  <a:cubicBezTo>
                    <a:pt x="3403446" y="167000"/>
                    <a:pt x="3419937" y="148069"/>
                    <a:pt x="3441963" y="143173"/>
                  </a:cubicBezTo>
                  <a:cubicBezTo>
                    <a:pt x="3441903" y="144616"/>
                    <a:pt x="3441844" y="146045"/>
                    <a:pt x="3441844" y="147504"/>
                  </a:cubicBezTo>
                  <a:cubicBezTo>
                    <a:pt x="3441844" y="180142"/>
                    <a:pt x="3459004" y="208984"/>
                    <a:pt x="3485093" y="226159"/>
                  </a:cubicBezTo>
                  <a:close/>
                  <a:moveTo>
                    <a:pt x="3508504" y="189592"/>
                  </a:moveTo>
                  <a:cubicBezTo>
                    <a:pt x="3508504" y="160258"/>
                    <a:pt x="3483709" y="136386"/>
                    <a:pt x="3453214" y="136386"/>
                  </a:cubicBezTo>
                  <a:cubicBezTo>
                    <a:pt x="3451473" y="136386"/>
                    <a:pt x="3449776" y="136490"/>
                    <a:pt x="3448080" y="136639"/>
                  </a:cubicBezTo>
                  <a:cubicBezTo>
                    <a:pt x="3453690" y="92259"/>
                    <a:pt x="3493190" y="57760"/>
                    <a:pt x="3540949" y="57760"/>
                  </a:cubicBezTo>
                  <a:cubicBezTo>
                    <a:pt x="3588708" y="57760"/>
                    <a:pt x="3628207" y="92259"/>
                    <a:pt x="3633832" y="136639"/>
                  </a:cubicBezTo>
                  <a:cubicBezTo>
                    <a:pt x="3632135" y="136490"/>
                    <a:pt x="3630424" y="136386"/>
                    <a:pt x="3628698" y="136386"/>
                  </a:cubicBezTo>
                  <a:cubicBezTo>
                    <a:pt x="3598218" y="136386"/>
                    <a:pt x="3573408" y="160258"/>
                    <a:pt x="3573408" y="189592"/>
                  </a:cubicBezTo>
                  <a:cubicBezTo>
                    <a:pt x="3573408" y="203299"/>
                    <a:pt x="3578870" y="215771"/>
                    <a:pt x="3587740" y="225207"/>
                  </a:cubicBezTo>
                  <a:cubicBezTo>
                    <a:pt x="3573959" y="232871"/>
                    <a:pt x="3557989" y="237277"/>
                    <a:pt x="3540963" y="237277"/>
                  </a:cubicBezTo>
                  <a:cubicBezTo>
                    <a:pt x="3523922" y="237277"/>
                    <a:pt x="3507953" y="232871"/>
                    <a:pt x="3494187" y="225207"/>
                  </a:cubicBezTo>
                  <a:cubicBezTo>
                    <a:pt x="3503042" y="215771"/>
                    <a:pt x="3508504" y="203299"/>
                    <a:pt x="3508504" y="189592"/>
                  </a:cubicBezTo>
                  <a:close/>
                  <a:moveTo>
                    <a:pt x="3578915" y="189592"/>
                  </a:moveTo>
                  <a:cubicBezTo>
                    <a:pt x="3578915" y="163294"/>
                    <a:pt x="3601239" y="141908"/>
                    <a:pt x="3628683" y="141908"/>
                  </a:cubicBezTo>
                  <a:cubicBezTo>
                    <a:pt x="3630603" y="141908"/>
                    <a:pt x="3632493" y="142042"/>
                    <a:pt x="3634353" y="142235"/>
                  </a:cubicBezTo>
                  <a:cubicBezTo>
                    <a:pt x="3634457" y="143976"/>
                    <a:pt x="3634532" y="145732"/>
                    <a:pt x="3634532" y="147504"/>
                  </a:cubicBezTo>
                  <a:cubicBezTo>
                    <a:pt x="3634532" y="178698"/>
                    <a:pt x="3617848" y="206216"/>
                    <a:pt x="3592577" y="222305"/>
                  </a:cubicBezTo>
                  <a:cubicBezTo>
                    <a:pt x="3584138" y="213777"/>
                    <a:pt x="3578915" y="202272"/>
                    <a:pt x="3578915" y="189592"/>
                  </a:cubicBezTo>
                  <a:close/>
                  <a:moveTo>
                    <a:pt x="3640053" y="147518"/>
                  </a:moveTo>
                  <a:cubicBezTo>
                    <a:pt x="3640053" y="146060"/>
                    <a:pt x="3640008" y="144631"/>
                    <a:pt x="3639934" y="143188"/>
                  </a:cubicBezTo>
                  <a:cubicBezTo>
                    <a:pt x="3661960" y="148099"/>
                    <a:pt x="3678451" y="167015"/>
                    <a:pt x="3678451" y="189592"/>
                  </a:cubicBezTo>
                  <a:cubicBezTo>
                    <a:pt x="3678451" y="215890"/>
                    <a:pt x="3656127" y="237277"/>
                    <a:pt x="3628683" y="237277"/>
                  </a:cubicBezTo>
                  <a:cubicBezTo>
                    <a:pt x="3616553" y="237277"/>
                    <a:pt x="3605451" y="233095"/>
                    <a:pt x="3596804" y="226174"/>
                  </a:cubicBezTo>
                  <a:cubicBezTo>
                    <a:pt x="3622893" y="208984"/>
                    <a:pt x="3640053" y="180142"/>
                    <a:pt x="3640053" y="147518"/>
                  </a:cubicBezTo>
                  <a:close/>
                  <a:moveTo>
                    <a:pt x="3540949" y="52239"/>
                  </a:moveTo>
                  <a:cubicBezTo>
                    <a:pt x="3526334" y="52239"/>
                    <a:pt x="3512448" y="55319"/>
                    <a:pt x="3499946" y="60811"/>
                  </a:cubicBezTo>
                  <a:cubicBezTo>
                    <a:pt x="3506852" y="54039"/>
                    <a:pt x="3513237" y="46732"/>
                    <a:pt x="3518967" y="38889"/>
                  </a:cubicBezTo>
                  <a:lnTo>
                    <a:pt x="3540949" y="8796"/>
                  </a:lnTo>
                  <a:lnTo>
                    <a:pt x="3562930" y="38889"/>
                  </a:lnTo>
                  <a:cubicBezTo>
                    <a:pt x="3568660" y="46717"/>
                    <a:pt x="3575045" y="54025"/>
                    <a:pt x="3581951" y="60811"/>
                  </a:cubicBezTo>
                  <a:cubicBezTo>
                    <a:pt x="3569449" y="55319"/>
                    <a:pt x="3555564" y="52239"/>
                    <a:pt x="3540949" y="52239"/>
                  </a:cubicBezTo>
                  <a:close/>
                  <a:moveTo>
                    <a:pt x="3442409" y="137428"/>
                  </a:moveTo>
                  <a:cubicBezTo>
                    <a:pt x="3421365" y="141461"/>
                    <a:pt x="3404652" y="157029"/>
                    <a:pt x="3399577" y="176957"/>
                  </a:cubicBezTo>
                  <a:cubicBezTo>
                    <a:pt x="3397583" y="170200"/>
                    <a:pt x="3394829" y="163607"/>
                    <a:pt x="3391287" y="157267"/>
                  </a:cubicBezTo>
                  <a:cubicBezTo>
                    <a:pt x="3383741" y="143753"/>
                    <a:pt x="3373309" y="132457"/>
                    <a:pt x="3360852" y="123899"/>
                  </a:cubicBezTo>
                  <a:cubicBezTo>
                    <a:pt x="3371270" y="118065"/>
                    <a:pt x="3382893" y="114062"/>
                    <a:pt x="3395320" y="112291"/>
                  </a:cubicBezTo>
                  <a:cubicBezTo>
                    <a:pt x="3419400" y="108838"/>
                    <a:pt x="3442365" y="100757"/>
                    <a:pt x="3462948" y="88865"/>
                  </a:cubicBezTo>
                  <a:cubicBezTo>
                    <a:pt x="3451771" y="102557"/>
                    <a:pt x="3444404" y="119226"/>
                    <a:pt x="3442409" y="137428"/>
                  </a:cubicBezTo>
                  <a:close/>
                  <a:moveTo>
                    <a:pt x="4053006" y="176957"/>
                  </a:moveTo>
                  <a:cubicBezTo>
                    <a:pt x="4047932" y="157029"/>
                    <a:pt x="4031218" y="141461"/>
                    <a:pt x="4010174" y="137428"/>
                  </a:cubicBezTo>
                  <a:cubicBezTo>
                    <a:pt x="4008165" y="119226"/>
                    <a:pt x="4000798" y="102543"/>
                    <a:pt x="3989636" y="88865"/>
                  </a:cubicBezTo>
                  <a:cubicBezTo>
                    <a:pt x="4010218" y="100742"/>
                    <a:pt x="4033183" y="108838"/>
                    <a:pt x="4057263" y="112291"/>
                  </a:cubicBezTo>
                  <a:cubicBezTo>
                    <a:pt x="4069690" y="114077"/>
                    <a:pt x="4081314" y="118065"/>
                    <a:pt x="4091731" y="123899"/>
                  </a:cubicBezTo>
                  <a:cubicBezTo>
                    <a:pt x="4079275" y="132457"/>
                    <a:pt x="4068857" y="143753"/>
                    <a:pt x="4061297" y="157267"/>
                  </a:cubicBezTo>
                  <a:cubicBezTo>
                    <a:pt x="4057755" y="163592"/>
                    <a:pt x="4055001" y="170200"/>
                    <a:pt x="4053006" y="176957"/>
                  </a:cubicBezTo>
                  <a:close/>
                  <a:moveTo>
                    <a:pt x="3818037" y="147518"/>
                  </a:moveTo>
                  <a:cubicBezTo>
                    <a:pt x="3818037" y="145747"/>
                    <a:pt x="3818112" y="143991"/>
                    <a:pt x="3818215" y="142250"/>
                  </a:cubicBezTo>
                  <a:cubicBezTo>
                    <a:pt x="3820076" y="142042"/>
                    <a:pt x="3821966" y="141922"/>
                    <a:pt x="3823900" y="141922"/>
                  </a:cubicBezTo>
                  <a:cubicBezTo>
                    <a:pt x="3851344" y="141922"/>
                    <a:pt x="3873668" y="163309"/>
                    <a:pt x="3873668" y="189607"/>
                  </a:cubicBezTo>
                  <a:cubicBezTo>
                    <a:pt x="3873668" y="202287"/>
                    <a:pt x="3868445" y="213792"/>
                    <a:pt x="3859991" y="222334"/>
                  </a:cubicBezTo>
                  <a:cubicBezTo>
                    <a:pt x="3834720" y="206231"/>
                    <a:pt x="3818037" y="178713"/>
                    <a:pt x="3818037" y="147518"/>
                  </a:cubicBezTo>
                  <a:close/>
                  <a:moveTo>
                    <a:pt x="3855765" y="226159"/>
                  </a:moveTo>
                  <a:cubicBezTo>
                    <a:pt x="3847118" y="233080"/>
                    <a:pt x="3836015" y="237262"/>
                    <a:pt x="3823886" y="237262"/>
                  </a:cubicBezTo>
                  <a:cubicBezTo>
                    <a:pt x="3796442" y="237262"/>
                    <a:pt x="3774118" y="215875"/>
                    <a:pt x="3774118" y="189577"/>
                  </a:cubicBezTo>
                  <a:cubicBezTo>
                    <a:pt x="3774118" y="167000"/>
                    <a:pt x="3790593" y="148084"/>
                    <a:pt x="3812634" y="143173"/>
                  </a:cubicBezTo>
                  <a:cubicBezTo>
                    <a:pt x="3812575" y="144616"/>
                    <a:pt x="3812515" y="146045"/>
                    <a:pt x="3812515" y="147504"/>
                  </a:cubicBezTo>
                  <a:cubicBezTo>
                    <a:pt x="3812515" y="180142"/>
                    <a:pt x="3829676" y="208984"/>
                    <a:pt x="3855765" y="226159"/>
                  </a:cubicBezTo>
                  <a:close/>
                  <a:moveTo>
                    <a:pt x="3879175" y="189592"/>
                  </a:moveTo>
                  <a:cubicBezTo>
                    <a:pt x="3879175" y="160258"/>
                    <a:pt x="3854380" y="136386"/>
                    <a:pt x="3823886" y="136386"/>
                  </a:cubicBezTo>
                  <a:cubicBezTo>
                    <a:pt x="3822145" y="136386"/>
                    <a:pt x="3820433" y="136490"/>
                    <a:pt x="3818737" y="136639"/>
                  </a:cubicBezTo>
                  <a:cubicBezTo>
                    <a:pt x="3824347" y="92259"/>
                    <a:pt x="3863846" y="57760"/>
                    <a:pt x="3911620" y="57760"/>
                  </a:cubicBezTo>
                  <a:cubicBezTo>
                    <a:pt x="3959379" y="57760"/>
                    <a:pt x="3998878" y="92259"/>
                    <a:pt x="4004504" y="136639"/>
                  </a:cubicBezTo>
                  <a:cubicBezTo>
                    <a:pt x="4002807" y="136490"/>
                    <a:pt x="4001095" y="136386"/>
                    <a:pt x="3999369" y="136386"/>
                  </a:cubicBezTo>
                  <a:cubicBezTo>
                    <a:pt x="3968889" y="136386"/>
                    <a:pt x="3944079" y="160258"/>
                    <a:pt x="3944079" y="189592"/>
                  </a:cubicBezTo>
                  <a:cubicBezTo>
                    <a:pt x="3944079" y="203299"/>
                    <a:pt x="3949541" y="215771"/>
                    <a:pt x="3958412" y="225207"/>
                  </a:cubicBezTo>
                  <a:cubicBezTo>
                    <a:pt x="3944630" y="232871"/>
                    <a:pt x="3928661" y="237277"/>
                    <a:pt x="3911620" y="237277"/>
                  </a:cubicBezTo>
                  <a:cubicBezTo>
                    <a:pt x="3894579" y="237277"/>
                    <a:pt x="3878610" y="232871"/>
                    <a:pt x="3864843" y="225207"/>
                  </a:cubicBezTo>
                  <a:cubicBezTo>
                    <a:pt x="3873714" y="215771"/>
                    <a:pt x="3879175" y="203299"/>
                    <a:pt x="3879175" y="189592"/>
                  </a:cubicBezTo>
                  <a:close/>
                  <a:moveTo>
                    <a:pt x="3949586" y="189592"/>
                  </a:moveTo>
                  <a:cubicBezTo>
                    <a:pt x="3949586" y="163294"/>
                    <a:pt x="3971910" y="141908"/>
                    <a:pt x="3999354" y="141908"/>
                  </a:cubicBezTo>
                  <a:cubicBezTo>
                    <a:pt x="4001274" y="141908"/>
                    <a:pt x="4003164" y="142042"/>
                    <a:pt x="4005025" y="142235"/>
                  </a:cubicBezTo>
                  <a:cubicBezTo>
                    <a:pt x="4005128" y="143976"/>
                    <a:pt x="4005203" y="145732"/>
                    <a:pt x="4005203" y="147504"/>
                  </a:cubicBezTo>
                  <a:cubicBezTo>
                    <a:pt x="4005203" y="178698"/>
                    <a:pt x="3988520" y="206216"/>
                    <a:pt x="3963249" y="222305"/>
                  </a:cubicBezTo>
                  <a:cubicBezTo>
                    <a:pt x="3954810" y="213777"/>
                    <a:pt x="3949586" y="202272"/>
                    <a:pt x="3949586" y="189592"/>
                  </a:cubicBezTo>
                  <a:close/>
                  <a:moveTo>
                    <a:pt x="4010739" y="147518"/>
                  </a:moveTo>
                  <a:cubicBezTo>
                    <a:pt x="4010739" y="146060"/>
                    <a:pt x="4010695" y="144631"/>
                    <a:pt x="4010620" y="143188"/>
                  </a:cubicBezTo>
                  <a:cubicBezTo>
                    <a:pt x="4032647" y="148099"/>
                    <a:pt x="4049137" y="167015"/>
                    <a:pt x="4049137" y="189592"/>
                  </a:cubicBezTo>
                  <a:cubicBezTo>
                    <a:pt x="4049137" y="215890"/>
                    <a:pt x="4026813" y="237277"/>
                    <a:pt x="3999369" y="237277"/>
                  </a:cubicBezTo>
                  <a:cubicBezTo>
                    <a:pt x="3987239" y="237277"/>
                    <a:pt x="3976137" y="233095"/>
                    <a:pt x="3967490" y="226174"/>
                  </a:cubicBezTo>
                  <a:cubicBezTo>
                    <a:pt x="3993580" y="208984"/>
                    <a:pt x="4010739" y="180142"/>
                    <a:pt x="4010739" y="147518"/>
                  </a:cubicBezTo>
                  <a:close/>
                  <a:moveTo>
                    <a:pt x="3911620" y="52239"/>
                  </a:moveTo>
                  <a:cubicBezTo>
                    <a:pt x="3897005" y="52239"/>
                    <a:pt x="3883119" y="55319"/>
                    <a:pt x="3870618" y="60811"/>
                  </a:cubicBezTo>
                  <a:cubicBezTo>
                    <a:pt x="3877524" y="54039"/>
                    <a:pt x="3883908" y="46732"/>
                    <a:pt x="3889638" y="38889"/>
                  </a:cubicBezTo>
                  <a:lnTo>
                    <a:pt x="3911620" y="8796"/>
                  </a:lnTo>
                  <a:lnTo>
                    <a:pt x="3933602" y="38889"/>
                  </a:lnTo>
                  <a:cubicBezTo>
                    <a:pt x="3939332" y="46717"/>
                    <a:pt x="3945716" y="54025"/>
                    <a:pt x="3952622" y="60811"/>
                  </a:cubicBezTo>
                  <a:cubicBezTo>
                    <a:pt x="3940121" y="55319"/>
                    <a:pt x="3926250" y="52239"/>
                    <a:pt x="3911620" y="52239"/>
                  </a:cubicBezTo>
                  <a:close/>
                  <a:moveTo>
                    <a:pt x="3813081" y="137428"/>
                  </a:moveTo>
                  <a:cubicBezTo>
                    <a:pt x="3792037" y="141461"/>
                    <a:pt x="3775323" y="157029"/>
                    <a:pt x="3770248" y="176957"/>
                  </a:cubicBezTo>
                  <a:cubicBezTo>
                    <a:pt x="3768254" y="170200"/>
                    <a:pt x="3765501" y="163592"/>
                    <a:pt x="3761959" y="157267"/>
                  </a:cubicBezTo>
                  <a:cubicBezTo>
                    <a:pt x="3754413" y="143753"/>
                    <a:pt x="3743980" y="132457"/>
                    <a:pt x="3731523" y="123899"/>
                  </a:cubicBezTo>
                  <a:cubicBezTo>
                    <a:pt x="3741941" y="118065"/>
                    <a:pt x="3753565" y="114062"/>
                    <a:pt x="3765992" y="112291"/>
                  </a:cubicBezTo>
                  <a:cubicBezTo>
                    <a:pt x="3790072" y="108838"/>
                    <a:pt x="3813036" y="100742"/>
                    <a:pt x="3833619" y="88865"/>
                  </a:cubicBezTo>
                  <a:cubicBezTo>
                    <a:pt x="3822457" y="102543"/>
                    <a:pt x="3815075" y="119226"/>
                    <a:pt x="3813081" y="137428"/>
                  </a:cubicBezTo>
                  <a:close/>
                  <a:moveTo>
                    <a:pt x="4423678" y="176957"/>
                  </a:moveTo>
                  <a:cubicBezTo>
                    <a:pt x="4418603" y="157029"/>
                    <a:pt x="4401875" y="141461"/>
                    <a:pt x="4380845" y="137428"/>
                  </a:cubicBezTo>
                  <a:cubicBezTo>
                    <a:pt x="4378836" y="119226"/>
                    <a:pt x="4371469" y="102543"/>
                    <a:pt x="4360307" y="88850"/>
                  </a:cubicBezTo>
                  <a:cubicBezTo>
                    <a:pt x="4380890" y="100727"/>
                    <a:pt x="4403854" y="108823"/>
                    <a:pt x="4427935" y="112276"/>
                  </a:cubicBezTo>
                  <a:cubicBezTo>
                    <a:pt x="4440347" y="114062"/>
                    <a:pt x="4451971" y="118050"/>
                    <a:pt x="4462388" y="123885"/>
                  </a:cubicBezTo>
                  <a:cubicBezTo>
                    <a:pt x="4449931" y="132442"/>
                    <a:pt x="4439513" y="143738"/>
                    <a:pt x="4431953" y="157252"/>
                  </a:cubicBezTo>
                  <a:cubicBezTo>
                    <a:pt x="4428425" y="163592"/>
                    <a:pt x="4425673" y="170200"/>
                    <a:pt x="4423678" y="176957"/>
                  </a:cubicBezTo>
                  <a:close/>
                  <a:moveTo>
                    <a:pt x="4188708" y="147518"/>
                  </a:moveTo>
                  <a:cubicBezTo>
                    <a:pt x="4188708" y="145747"/>
                    <a:pt x="4188782" y="143991"/>
                    <a:pt x="4188887" y="142250"/>
                  </a:cubicBezTo>
                  <a:cubicBezTo>
                    <a:pt x="4190747" y="142042"/>
                    <a:pt x="4192637" y="141922"/>
                    <a:pt x="4194572" y="141922"/>
                  </a:cubicBezTo>
                  <a:cubicBezTo>
                    <a:pt x="4222016" y="141922"/>
                    <a:pt x="4244340" y="163309"/>
                    <a:pt x="4244340" y="189607"/>
                  </a:cubicBezTo>
                  <a:cubicBezTo>
                    <a:pt x="4244340" y="202287"/>
                    <a:pt x="4239116" y="213792"/>
                    <a:pt x="4230663" y="222334"/>
                  </a:cubicBezTo>
                  <a:cubicBezTo>
                    <a:pt x="4205407" y="206231"/>
                    <a:pt x="4188708" y="178713"/>
                    <a:pt x="4188708" y="147518"/>
                  </a:cubicBezTo>
                  <a:close/>
                  <a:moveTo>
                    <a:pt x="4226451" y="226159"/>
                  </a:moveTo>
                  <a:cubicBezTo>
                    <a:pt x="4217804" y="233080"/>
                    <a:pt x="4206701" y="237262"/>
                    <a:pt x="4194572" y="237262"/>
                  </a:cubicBezTo>
                  <a:cubicBezTo>
                    <a:pt x="4167128" y="237262"/>
                    <a:pt x="4144804" y="215875"/>
                    <a:pt x="4144804" y="189577"/>
                  </a:cubicBezTo>
                  <a:cubicBezTo>
                    <a:pt x="4144804" y="167000"/>
                    <a:pt x="4161294" y="148084"/>
                    <a:pt x="4183320" y="143173"/>
                  </a:cubicBezTo>
                  <a:cubicBezTo>
                    <a:pt x="4183246" y="144616"/>
                    <a:pt x="4183201" y="146045"/>
                    <a:pt x="4183201" y="147504"/>
                  </a:cubicBezTo>
                  <a:cubicBezTo>
                    <a:pt x="4183201" y="180142"/>
                    <a:pt x="4200362" y="208984"/>
                    <a:pt x="4226451" y="226159"/>
                  </a:cubicBezTo>
                  <a:close/>
                  <a:moveTo>
                    <a:pt x="4249847" y="189592"/>
                  </a:moveTo>
                  <a:cubicBezTo>
                    <a:pt x="4249847" y="160258"/>
                    <a:pt x="4225052" y="136386"/>
                    <a:pt x="4194557" y="136386"/>
                  </a:cubicBezTo>
                  <a:cubicBezTo>
                    <a:pt x="4192816" y="136386"/>
                    <a:pt x="4191104" y="136490"/>
                    <a:pt x="4189408" y="136639"/>
                  </a:cubicBezTo>
                  <a:cubicBezTo>
                    <a:pt x="4195019" y="92259"/>
                    <a:pt x="4234517" y="57760"/>
                    <a:pt x="4282291" y="57760"/>
                  </a:cubicBezTo>
                  <a:cubicBezTo>
                    <a:pt x="4330051" y="57760"/>
                    <a:pt x="4369550" y="92259"/>
                    <a:pt x="4375160" y="136639"/>
                  </a:cubicBezTo>
                  <a:cubicBezTo>
                    <a:pt x="4373464" y="136490"/>
                    <a:pt x="4371752" y="136386"/>
                    <a:pt x="4370026" y="136386"/>
                  </a:cubicBezTo>
                  <a:cubicBezTo>
                    <a:pt x="4339546" y="136386"/>
                    <a:pt x="4314736" y="160258"/>
                    <a:pt x="4314736" y="189592"/>
                  </a:cubicBezTo>
                  <a:cubicBezTo>
                    <a:pt x="4314736" y="203299"/>
                    <a:pt x="4320198" y="215771"/>
                    <a:pt x="4329068" y="225207"/>
                  </a:cubicBezTo>
                  <a:cubicBezTo>
                    <a:pt x="4315286" y="232871"/>
                    <a:pt x="4299317" y="237277"/>
                    <a:pt x="4282291" y="237277"/>
                  </a:cubicBezTo>
                  <a:cubicBezTo>
                    <a:pt x="4265265" y="237277"/>
                    <a:pt x="4249282" y="232871"/>
                    <a:pt x="4235515" y="225207"/>
                  </a:cubicBezTo>
                  <a:cubicBezTo>
                    <a:pt x="4244400" y="215756"/>
                    <a:pt x="4249847" y="203299"/>
                    <a:pt x="4249847" y="189592"/>
                  </a:cubicBezTo>
                  <a:close/>
                  <a:moveTo>
                    <a:pt x="4320272" y="189592"/>
                  </a:moveTo>
                  <a:cubicBezTo>
                    <a:pt x="4320272" y="163294"/>
                    <a:pt x="4342596" y="141908"/>
                    <a:pt x="4370040" y="141908"/>
                  </a:cubicBezTo>
                  <a:cubicBezTo>
                    <a:pt x="4371960" y="141908"/>
                    <a:pt x="4373850" y="142042"/>
                    <a:pt x="4375711" y="142235"/>
                  </a:cubicBezTo>
                  <a:cubicBezTo>
                    <a:pt x="4375815" y="143976"/>
                    <a:pt x="4375889" y="145732"/>
                    <a:pt x="4375889" y="147504"/>
                  </a:cubicBezTo>
                  <a:cubicBezTo>
                    <a:pt x="4375889" y="178698"/>
                    <a:pt x="4359206" y="206216"/>
                    <a:pt x="4333949" y="222305"/>
                  </a:cubicBezTo>
                  <a:cubicBezTo>
                    <a:pt x="4325496" y="213777"/>
                    <a:pt x="4320272" y="202272"/>
                    <a:pt x="4320272" y="189592"/>
                  </a:cubicBezTo>
                  <a:close/>
                  <a:moveTo>
                    <a:pt x="4381411" y="147518"/>
                  </a:moveTo>
                  <a:cubicBezTo>
                    <a:pt x="4381411" y="146060"/>
                    <a:pt x="4381367" y="144631"/>
                    <a:pt x="4381292" y="143188"/>
                  </a:cubicBezTo>
                  <a:cubicBezTo>
                    <a:pt x="4403319" y="148099"/>
                    <a:pt x="4419808" y="167015"/>
                    <a:pt x="4419808" y="189592"/>
                  </a:cubicBezTo>
                  <a:cubicBezTo>
                    <a:pt x="4419808" y="215890"/>
                    <a:pt x="4397484" y="237277"/>
                    <a:pt x="4370040" y="237277"/>
                  </a:cubicBezTo>
                  <a:cubicBezTo>
                    <a:pt x="4357911" y="237277"/>
                    <a:pt x="4346808" y="233095"/>
                    <a:pt x="4338161" y="226174"/>
                  </a:cubicBezTo>
                  <a:cubicBezTo>
                    <a:pt x="4364251" y="208984"/>
                    <a:pt x="4381411" y="180142"/>
                    <a:pt x="4381411" y="147518"/>
                  </a:cubicBezTo>
                  <a:close/>
                  <a:moveTo>
                    <a:pt x="4282306" y="52239"/>
                  </a:moveTo>
                  <a:cubicBezTo>
                    <a:pt x="4267691" y="52239"/>
                    <a:pt x="4253806" y="55319"/>
                    <a:pt x="4241304" y="60811"/>
                  </a:cubicBezTo>
                  <a:cubicBezTo>
                    <a:pt x="4248210" y="54039"/>
                    <a:pt x="4254594" y="46732"/>
                    <a:pt x="4260325" y="38889"/>
                  </a:cubicBezTo>
                  <a:lnTo>
                    <a:pt x="4282306" y="8796"/>
                  </a:lnTo>
                  <a:lnTo>
                    <a:pt x="4304288" y="38889"/>
                  </a:lnTo>
                  <a:cubicBezTo>
                    <a:pt x="4310018" y="46717"/>
                    <a:pt x="4316402" y="54025"/>
                    <a:pt x="4323308" y="60811"/>
                  </a:cubicBezTo>
                  <a:cubicBezTo>
                    <a:pt x="4310807" y="55319"/>
                    <a:pt x="4296921" y="52239"/>
                    <a:pt x="4282306" y="52239"/>
                  </a:cubicBezTo>
                  <a:close/>
                  <a:moveTo>
                    <a:pt x="4183752" y="137428"/>
                  </a:moveTo>
                  <a:cubicBezTo>
                    <a:pt x="4162708" y="141461"/>
                    <a:pt x="4145994" y="157029"/>
                    <a:pt x="4140920" y="176957"/>
                  </a:cubicBezTo>
                  <a:cubicBezTo>
                    <a:pt x="4138925" y="170200"/>
                    <a:pt x="4136172" y="163592"/>
                    <a:pt x="4132629" y="157267"/>
                  </a:cubicBezTo>
                  <a:cubicBezTo>
                    <a:pt x="4125084" y="143753"/>
                    <a:pt x="4114652" y="132457"/>
                    <a:pt x="4102194" y="123899"/>
                  </a:cubicBezTo>
                  <a:cubicBezTo>
                    <a:pt x="4112612" y="118065"/>
                    <a:pt x="4124236" y="114062"/>
                    <a:pt x="4136663" y="112291"/>
                  </a:cubicBezTo>
                  <a:cubicBezTo>
                    <a:pt x="4160743" y="108838"/>
                    <a:pt x="4183708" y="100742"/>
                    <a:pt x="4204291" y="88865"/>
                  </a:cubicBezTo>
                  <a:cubicBezTo>
                    <a:pt x="4193129" y="102543"/>
                    <a:pt x="4185761" y="119226"/>
                    <a:pt x="4183752" y="137428"/>
                  </a:cubicBezTo>
                  <a:close/>
                  <a:moveTo>
                    <a:pt x="4746575" y="147518"/>
                  </a:moveTo>
                  <a:cubicBezTo>
                    <a:pt x="4746575" y="178713"/>
                    <a:pt x="4729892" y="206231"/>
                    <a:pt x="4704621" y="222319"/>
                  </a:cubicBezTo>
                  <a:cubicBezTo>
                    <a:pt x="4696168" y="213777"/>
                    <a:pt x="4690944" y="202257"/>
                    <a:pt x="4690944" y="189592"/>
                  </a:cubicBezTo>
                  <a:cubicBezTo>
                    <a:pt x="4690944" y="163294"/>
                    <a:pt x="4713268" y="141908"/>
                    <a:pt x="4740712" y="141908"/>
                  </a:cubicBezTo>
                  <a:cubicBezTo>
                    <a:pt x="4742632" y="141908"/>
                    <a:pt x="4744522" y="142042"/>
                    <a:pt x="4746382" y="142235"/>
                  </a:cubicBezTo>
                  <a:cubicBezTo>
                    <a:pt x="4746501" y="143991"/>
                    <a:pt x="4746575" y="145747"/>
                    <a:pt x="4746575" y="147518"/>
                  </a:cubicBezTo>
                  <a:close/>
                  <a:moveTo>
                    <a:pt x="4751978" y="143188"/>
                  </a:moveTo>
                  <a:cubicBezTo>
                    <a:pt x="4774005" y="148099"/>
                    <a:pt x="4790495" y="167015"/>
                    <a:pt x="4790495" y="189592"/>
                  </a:cubicBezTo>
                  <a:cubicBezTo>
                    <a:pt x="4790495" y="215890"/>
                    <a:pt x="4768171" y="237277"/>
                    <a:pt x="4740727" y="237277"/>
                  </a:cubicBezTo>
                  <a:cubicBezTo>
                    <a:pt x="4728612" y="237277"/>
                    <a:pt x="4717494" y="233095"/>
                    <a:pt x="4708848" y="226174"/>
                  </a:cubicBezTo>
                  <a:cubicBezTo>
                    <a:pt x="4734937" y="208999"/>
                    <a:pt x="4752097" y="180156"/>
                    <a:pt x="4752097" y="147518"/>
                  </a:cubicBezTo>
                  <a:cubicBezTo>
                    <a:pt x="4752082" y="146060"/>
                    <a:pt x="4752038" y="144616"/>
                    <a:pt x="4751978" y="143188"/>
                  </a:cubicBezTo>
                  <a:close/>
                  <a:moveTo>
                    <a:pt x="4740712" y="136386"/>
                  </a:moveTo>
                  <a:cubicBezTo>
                    <a:pt x="4710232" y="136386"/>
                    <a:pt x="4685422" y="160258"/>
                    <a:pt x="4685422" y="189592"/>
                  </a:cubicBezTo>
                  <a:cubicBezTo>
                    <a:pt x="4685422" y="203299"/>
                    <a:pt x="4690884" y="215771"/>
                    <a:pt x="4699754" y="225207"/>
                  </a:cubicBezTo>
                  <a:cubicBezTo>
                    <a:pt x="4685973" y="232871"/>
                    <a:pt x="4670004" y="237277"/>
                    <a:pt x="4652978" y="237277"/>
                  </a:cubicBezTo>
                  <a:cubicBezTo>
                    <a:pt x="4635937" y="237277"/>
                    <a:pt x="4619968" y="232871"/>
                    <a:pt x="4606201" y="225207"/>
                  </a:cubicBezTo>
                  <a:cubicBezTo>
                    <a:pt x="4615071" y="215771"/>
                    <a:pt x="4620533" y="203299"/>
                    <a:pt x="4620533" y="189592"/>
                  </a:cubicBezTo>
                  <a:cubicBezTo>
                    <a:pt x="4620533" y="160258"/>
                    <a:pt x="4595739" y="136386"/>
                    <a:pt x="4565243" y="136386"/>
                  </a:cubicBezTo>
                  <a:cubicBezTo>
                    <a:pt x="4563502" y="136386"/>
                    <a:pt x="4561791" y="136490"/>
                    <a:pt x="4560109" y="136639"/>
                  </a:cubicBezTo>
                  <a:cubicBezTo>
                    <a:pt x="4565719" y="92259"/>
                    <a:pt x="4605218" y="57760"/>
                    <a:pt x="4652992" y="57760"/>
                  </a:cubicBezTo>
                  <a:cubicBezTo>
                    <a:pt x="4700766" y="57760"/>
                    <a:pt x="4740250" y="92259"/>
                    <a:pt x="4745861" y="136639"/>
                  </a:cubicBezTo>
                  <a:cubicBezTo>
                    <a:pt x="4744165" y="136490"/>
                    <a:pt x="4742453" y="136386"/>
                    <a:pt x="4740712" y="136386"/>
                  </a:cubicBezTo>
                  <a:close/>
                  <a:moveTo>
                    <a:pt x="4559394" y="147518"/>
                  </a:moveTo>
                  <a:cubicBezTo>
                    <a:pt x="4559394" y="145747"/>
                    <a:pt x="4559469" y="143991"/>
                    <a:pt x="4559573" y="142250"/>
                  </a:cubicBezTo>
                  <a:cubicBezTo>
                    <a:pt x="4561433" y="142042"/>
                    <a:pt x="4563323" y="141922"/>
                    <a:pt x="4565243" y="141922"/>
                  </a:cubicBezTo>
                  <a:cubicBezTo>
                    <a:pt x="4592687" y="141922"/>
                    <a:pt x="4615011" y="163309"/>
                    <a:pt x="4615011" y="189607"/>
                  </a:cubicBezTo>
                  <a:cubicBezTo>
                    <a:pt x="4615011" y="202287"/>
                    <a:pt x="4609788" y="213792"/>
                    <a:pt x="4601334" y="222334"/>
                  </a:cubicBezTo>
                  <a:cubicBezTo>
                    <a:pt x="4576078" y="206231"/>
                    <a:pt x="4559394" y="178713"/>
                    <a:pt x="4559394" y="147518"/>
                  </a:cubicBezTo>
                  <a:close/>
                  <a:moveTo>
                    <a:pt x="4597122" y="226159"/>
                  </a:moveTo>
                  <a:cubicBezTo>
                    <a:pt x="4588475" y="233080"/>
                    <a:pt x="4577373" y="237262"/>
                    <a:pt x="4565243" y="237262"/>
                  </a:cubicBezTo>
                  <a:cubicBezTo>
                    <a:pt x="4537800" y="237262"/>
                    <a:pt x="4515475" y="215875"/>
                    <a:pt x="4515475" y="189577"/>
                  </a:cubicBezTo>
                  <a:cubicBezTo>
                    <a:pt x="4515475" y="167000"/>
                    <a:pt x="4531966" y="148069"/>
                    <a:pt x="4553992" y="143173"/>
                  </a:cubicBezTo>
                  <a:cubicBezTo>
                    <a:pt x="4553918" y="144616"/>
                    <a:pt x="4553873" y="146045"/>
                    <a:pt x="4553873" y="147504"/>
                  </a:cubicBezTo>
                  <a:cubicBezTo>
                    <a:pt x="4553873" y="180142"/>
                    <a:pt x="4571033" y="208984"/>
                    <a:pt x="4597122" y="226159"/>
                  </a:cubicBezTo>
                  <a:close/>
                  <a:moveTo>
                    <a:pt x="4652978" y="52239"/>
                  </a:moveTo>
                  <a:cubicBezTo>
                    <a:pt x="4638362" y="52239"/>
                    <a:pt x="4624477" y="55319"/>
                    <a:pt x="4611975" y="60811"/>
                  </a:cubicBezTo>
                  <a:cubicBezTo>
                    <a:pt x="4618881" y="54039"/>
                    <a:pt x="4625266" y="46732"/>
                    <a:pt x="4630996" y="38889"/>
                  </a:cubicBezTo>
                  <a:lnTo>
                    <a:pt x="4652978" y="8796"/>
                  </a:lnTo>
                  <a:lnTo>
                    <a:pt x="4674960" y="38889"/>
                  </a:lnTo>
                  <a:cubicBezTo>
                    <a:pt x="4680689" y="46717"/>
                    <a:pt x="4687074" y="54025"/>
                    <a:pt x="4693980" y="60811"/>
                  </a:cubicBezTo>
                  <a:cubicBezTo>
                    <a:pt x="4681478" y="55319"/>
                    <a:pt x="4667607" y="52239"/>
                    <a:pt x="4652978" y="52239"/>
                  </a:cubicBezTo>
                  <a:close/>
                  <a:moveTo>
                    <a:pt x="4554439" y="137428"/>
                  </a:moveTo>
                  <a:cubicBezTo>
                    <a:pt x="4533394" y="141461"/>
                    <a:pt x="4516681" y="157029"/>
                    <a:pt x="4511606" y="176957"/>
                  </a:cubicBezTo>
                  <a:cubicBezTo>
                    <a:pt x="4509612" y="170200"/>
                    <a:pt x="4506858" y="163592"/>
                    <a:pt x="4503316" y="157267"/>
                  </a:cubicBezTo>
                  <a:cubicBezTo>
                    <a:pt x="4495770" y="143753"/>
                    <a:pt x="4485338" y="132457"/>
                    <a:pt x="4472881" y="123899"/>
                  </a:cubicBezTo>
                  <a:cubicBezTo>
                    <a:pt x="4483299" y="118065"/>
                    <a:pt x="4494922" y="114062"/>
                    <a:pt x="4507349" y="112291"/>
                  </a:cubicBezTo>
                  <a:cubicBezTo>
                    <a:pt x="4531429" y="108838"/>
                    <a:pt x="4554394" y="100742"/>
                    <a:pt x="4574977" y="88865"/>
                  </a:cubicBezTo>
                  <a:cubicBezTo>
                    <a:pt x="4563815" y="102543"/>
                    <a:pt x="4556433" y="119226"/>
                    <a:pt x="4554439" y="137428"/>
                  </a:cubicBezTo>
                  <a:close/>
                  <a:moveTo>
                    <a:pt x="5017800" y="321618"/>
                  </a:moveTo>
                  <a:cubicBezTo>
                    <a:pt x="4997991" y="315828"/>
                    <a:pt x="4983466" y="297507"/>
                    <a:pt x="4983466" y="275838"/>
                  </a:cubicBezTo>
                  <a:cubicBezTo>
                    <a:pt x="4983466" y="264215"/>
                    <a:pt x="4987647" y="253558"/>
                    <a:pt x="4994583" y="245269"/>
                  </a:cubicBezTo>
                  <a:cubicBezTo>
                    <a:pt x="5011758" y="270361"/>
                    <a:pt x="5040600" y="286866"/>
                    <a:pt x="5073223" y="286866"/>
                  </a:cubicBezTo>
                  <a:cubicBezTo>
                    <a:pt x="5074667" y="286866"/>
                    <a:pt x="5076096" y="286822"/>
                    <a:pt x="5077525" y="286762"/>
                  </a:cubicBezTo>
                  <a:cubicBezTo>
                    <a:pt x="5073135" y="305395"/>
                    <a:pt x="5057850" y="319802"/>
                    <a:pt x="5038770" y="322883"/>
                  </a:cubicBezTo>
                  <a:cubicBezTo>
                    <a:pt x="5031835" y="321692"/>
                    <a:pt x="5024810" y="321275"/>
                    <a:pt x="5017800" y="321618"/>
                  </a:cubicBezTo>
                  <a:close/>
                  <a:moveTo>
                    <a:pt x="4885536" y="189592"/>
                  </a:moveTo>
                  <a:cubicBezTo>
                    <a:pt x="4885536" y="167119"/>
                    <a:pt x="4900494" y="148263"/>
                    <a:pt x="4920526" y="143262"/>
                  </a:cubicBezTo>
                  <a:cubicBezTo>
                    <a:pt x="4920467" y="144676"/>
                    <a:pt x="4920422" y="146090"/>
                    <a:pt x="4920422" y="147518"/>
                  </a:cubicBezTo>
                  <a:cubicBezTo>
                    <a:pt x="4920422" y="180142"/>
                    <a:pt x="4936242" y="208984"/>
                    <a:pt x="4960293" y="226159"/>
                  </a:cubicBezTo>
                  <a:cubicBezTo>
                    <a:pt x="4952375" y="233095"/>
                    <a:pt x="4942195" y="237277"/>
                    <a:pt x="4931108" y="237277"/>
                  </a:cubicBezTo>
                  <a:cubicBezTo>
                    <a:pt x="4905986" y="237277"/>
                    <a:pt x="4885536" y="215890"/>
                    <a:pt x="4885536" y="189592"/>
                  </a:cubicBezTo>
                  <a:close/>
                  <a:moveTo>
                    <a:pt x="4925943" y="147518"/>
                  </a:moveTo>
                  <a:cubicBezTo>
                    <a:pt x="4925943" y="145732"/>
                    <a:pt x="4926003" y="143976"/>
                    <a:pt x="4926107" y="142220"/>
                  </a:cubicBezTo>
                  <a:cubicBezTo>
                    <a:pt x="4927744" y="142027"/>
                    <a:pt x="4929411" y="141922"/>
                    <a:pt x="4931108" y="141922"/>
                  </a:cubicBezTo>
                  <a:cubicBezTo>
                    <a:pt x="4956230" y="141922"/>
                    <a:pt x="4976679" y="163309"/>
                    <a:pt x="4976679" y="189607"/>
                  </a:cubicBezTo>
                  <a:cubicBezTo>
                    <a:pt x="4976679" y="202228"/>
                    <a:pt x="4971932" y="213687"/>
                    <a:pt x="4964266" y="222215"/>
                  </a:cubicBezTo>
                  <a:cubicBezTo>
                    <a:pt x="4941168" y="206097"/>
                    <a:pt x="4925943" y="178638"/>
                    <a:pt x="4925943" y="147518"/>
                  </a:cubicBezTo>
                  <a:close/>
                  <a:moveTo>
                    <a:pt x="4979254" y="207184"/>
                  </a:moveTo>
                  <a:cubicBezTo>
                    <a:pt x="4980802" y="216545"/>
                    <a:pt x="4983719" y="225445"/>
                    <a:pt x="4987782" y="233675"/>
                  </a:cubicBezTo>
                  <a:cubicBezTo>
                    <a:pt x="4981129" y="231636"/>
                    <a:pt x="4974803" y="228794"/>
                    <a:pt x="4968910" y="225222"/>
                  </a:cubicBezTo>
                  <a:cubicBezTo>
                    <a:pt x="4973434" y="220028"/>
                    <a:pt x="4976976" y="213926"/>
                    <a:pt x="4979254" y="207184"/>
                  </a:cubicBezTo>
                  <a:close/>
                  <a:moveTo>
                    <a:pt x="4983466" y="191542"/>
                  </a:moveTo>
                  <a:cubicBezTo>
                    <a:pt x="4983466" y="176391"/>
                    <a:pt x="4987245" y="162118"/>
                    <a:pt x="4993884" y="149587"/>
                  </a:cubicBezTo>
                  <a:cubicBezTo>
                    <a:pt x="5003483" y="159038"/>
                    <a:pt x="5016639" y="164887"/>
                    <a:pt x="5031135" y="164887"/>
                  </a:cubicBezTo>
                  <a:cubicBezTo>
                    <a:pt x="5037445" y="164887"/>
                    <a:pt x="5043473" y="163726"/>
                    <a:pt x="5049098" y="161702"/>
                  </a:cubicBezTo>
                  <a:cubicBezTo>
                    <a:pt x="5044261" y="169828"/>
                    <a:pt x="5041434" y="179368"/>
                    <a:pt x="5041434" y="189592"/>
                  </a:cubicBezTo>
                  <a:cubicBezTo>
                    <a:pt x="5041434" y="203299"/>
                    <a:pt x="5046479" y="215786"/>
                    <a:pt x="5054695" y="225222"/>
                  </a:cubicBezTo>
                  <a:cubicBezTo>
                    <a:pt x="5053772" y="225772"/>
                    <a:pt x="5052849" y="226323"/>
                    <a:pt x="5051911" y="226844"/>
                  </a:cubicBezTo>
                  <a:cubicBezTo>
                    <a:pt x="5045527" y="224120"/>
                    <a:pt x="5038502" y="222617"/>
                    <a:pt x="5031135" y="222617"/>
                  </a:cubicBezTo>
                  <a:cubicBezTo>
                    <a:pt x="5017770" y="222617"/>
                    <a:pt x="5005581" y="227603"/>
                    <a:pt x="4996235" y="235773"/>
                  </a:cubicBezTo>
                  <a:cubicBezTo>
                    <a:pt x="4995833" y="235699"/>
                    <a:pt x="4995416" y="235625"/>
                    <a:pt x="4995014" y="235550"/>
                  </a:cubicBezTo>
                  <a:cubicBezTo>
                    <a:pt x="4987677" y="222528"/>
                    <a:pt x="4983466" y="207511"/>
                    <a:pt x="4983466" y="191542"/>
                  </a:cubicBezTo>
                  <a:close/>
                  <a:moveTo>
                    <a:pt x="5076245" y="96277"/>
                  </a:moveTo>
                  <a:cubicBezTo>
                    <a:pt x="5075233" y="96247"/>
                    <a:pt x="5074236" y="96202"/>
                    <a:pt x="5073223" y="96202"/>
                  </a:cubicBezTo>
                  <a:cubicBezTo>
                    <a:pt x="5039573" y="96202"/>
                    <a:pt x="5009971" y="113764"/>
                    <a:pt x="4993020" y="140181"/>
                  </a:cubicBezTo>
                  <a:cubicBezTo>
                    <a:pt x="4987052" y="132219"/>
                    <a:pt x="4983466" y="122352"/>
                    <a:pt x="4983466" y="111651"/>
                  </a:cubicBezTo>
                  <a:cubicBezTo>
                    <a:pt x="4983466" y="85338"/>
                    <a:pt x="5004852" y="63937"/>
                    <a:pt x="5031150" y="63937"/>
                  </a:cubicBezTo>
                  <a:cubicBezTo>
                    <a:pt x="5052060" y="63937"/>
                    <a:pt x="5069830" y="77495"/>
                    <a:pt x="5076245" y="96277"/>
                  </a:cubicBezTo>
                  <a:close/>
                  <a:moveTo>
                    <a:pt x="5073223" y="101724"/>
                  </a:moveTo>
                  <a:cubicBezTo>
                    <a:pt x="5074757" y="101724"/>
                    <a:pt x="5076289" y="101769"/>
                    <a:pt x="5077807" y="101843"/>
                  </a:cubicBezTo>
                  <a:cubicBezTo>
                    <a:pt x="5078477" y="105013"/>
                    <a:pt x="5078834" y="108287"/>
                    <a:pt x="5078834" y="111666"/>
                  </a:cubicBezTo>
                  <a:cubicBezTo>
                    <a:pt x="5078834" y="124316"/>
                    <a:pt x="5073849" y="135821"/>
                    <a:pt x="5065782" y="144363"/>
                  </a:cubicBezTo>
                  <a:cubicBezTo>
                    <a:pt x="5062345" y="146566"/>
                    <a:pt x="5059159" y="149156"/>
                    <a:pt x="5056317" y="152117"/>
                  </a:cubicBezTo>
                  <a:cubicBezTo>
                    <a:pt x="5048994" y="156701"/>
                    <a:pt x="5040392" y="159380"/>
                    <a:pt x="5031150" y="159380"/>
                  </a:cubicBezTo>
                  <a:cubicBezTo>
                    <a:pt x="5017621" y="159380"/>
                    <a:pt x="5005432" y="153695"/>
                    <a:pt x="4996741" y="144601"/>
                  </a:cubicBezTo>
                  <a:cubicBezTo>
                    <a:pt x="5012546" y="118899"/>
                    <a:pt x="5040913" y="101724"/>
                    <a:pt x="5073223" y="101724"/>
                  </a:cubicBezTo>
                  <a:close/>
                  <a:moveTo>
                    <a:pt x="5097691" y="147518"/>
                  </a:moveTo>
                  <a:cubicBezTo>
                    <a:pt x="5097691" y="178638"/>
                    <a:pt x="5082451" y="206097"/>
                    <a:pt x="5059383" y="222200"/>
                  </a:cubicBezTo>
                  <a:cubicBezTo>
                    <a:pt x="5051703" y="213658"/>
                    <a:pt x="5046971" y="202213"/>
                    <a:pt x="5046971" y="189592"/>
                  </a:cubicBezTo>
                  <a:cubicBezTo>
                    <a:pt x="5046971" y="176674"/>
                    <a:pt x="5051911" y="164961"/>
                    <a:pt x="5059918" y="156374"/>
                  </a:cubicBezTo>
                  <a:cubicBezTo>
                    <a:pt x="5063371" y="154141"/>
                    <a:pt x="5066541" y="151537"/>
                    <a:pt x="5069384" y="148605"/>
                  </a:cubicBezTo>
                  <a:cubicBezTo>
                    <a:pt x="5076185" y="144378"/>
                    <a:pt x="5084088" y="141908"/>
                    <a:pt x="5092541" y="141908"/>
                  </a:cubicBezTo>
                  <a:cubicBezTo>
                    <a:pt x="5094238" y="141908"/>
                    <a:pt x="5095905" y="142027"/>
                    <a:pt x="5097542" y="142205"/>
                  </a:cubicBezTo>
                  <a:cubicBezTo>
                    <a:pt x="5097616" y="143961"/>
                    <a:pt x="5097691" y="145732"/>
                    <a:pt x="5097691" y="147518"/>
                  </a:cubicBezTo>
                  <a:close/>
                  <a:moveTo>
                    <a:pt x="5103094" y="143262"/>
                  </a:moveTo>
                  <a:cubicBezTo>
                    <a:pt x="5123126" y="148277"/>
                    <a:pt x="5138083" y="167119"/>
                    <a:pt x="5138083" y="189592"/>
                  </a:cubicBezTo>
                  <a:cubicBezTo>
                    <a:pt x="5138083" y="215890"/>
                    <a:pt x="5117649" y="237277"/>
                    <a:pt x="5092511" y="237277"/>
                  </a:cubicBezTo>
                  <a:cubicBezTo>
                    <a:pt x="5081409" y="237277"/>
                    <a:pt x="5071229" y="233095"/>
                    <a:pt x="5063326" y="226159"/>
                  </a:cubicBezTo>
                  <a:cubicBezTo>
                    <a:pt x="5087377" y="208984"/>
                    <a:pt x="5103197" y="180142"/>
                    <a:pt x="5103197" y="147518"/>
                  </a:cubicBezTo>
                  <a:cubicBezTo>
                    <a:pt x="5103197" y="146090"/>
                    <a:pt x="5103153" y="144676"/>
                    <a:pt x="5103094" y="143262"/>
                  </a:cubicBezTo>
                  <a:close/>
                  <a:moveTo>
                    <a:pt x="5078507" y="281196"/>
                  </a:moveTo>
                  <a:cubicBezTo>
                    <a:pt x="5076751" y="281300"/>
                    <a:pt x="5074995" y="281360"/>
                    <a:pt x="5073223" y="281360"/>
                  </a:cubicBezTo>
                  <a:cubicBezTo>
                    <a:pt x="5042327" y="281360"/>
                    <a:pt x="5015047" y="265658"/>
                    <a:pt x="4998884" y="241816"/>
                  </a:cubicBezTo>
                  <a:cubicBezTo>
                    <a:pt x="5003111" y="242441"/>
                    <a:pt x="5007426" y="242783"/>
                    <a:pt x="5011817" y="242783"/>
                  </a:cubicBezTo>
                  <a:cubicBezTo>
                    <a:pt x="5026254" y="242783"/>
                    <a:pt x="5039916" y="239256"/>
                    <a:pt x="5052060" y="233020"/>
                  </a:cubicBezTo>
                  <a:cubicBezTo>
                    <a:pt x="5067881" y="240789"/>
                    <a:pt x="5078834" y="257041"/>
                    <a:pt x="5078834" y="275838"/>
                  </a:cubicBezTo>
                  <a:cubicBezTo>
                    <a:pt x="5078834" y="277654"/>
                    <a:pt x="5078700" y="279425"/>
                    <a:pt x="5078507" y="281196"/>
                  </a:cubicBezTo>
                  <a:close/>
                  <a:moveTo>
                    <a:pt x="5011817" y="237277"/>
                  </a:moveTo>
                  <a:cubicBezTo>
                    <a:pt x="5009093" y="237277"/>
                    <a:pt x="5006400" y="237128"/>
                    <a:pt x="5003751" y="236875"/>
                  </a:cubicBezTo>
                  <a:cubicBezTo>
                    <a:pt x="5011519" y="231398"/>
                    <a:pt x="5020955" y="228139"/>
                    <a:pt x="5031165" y="228139"/>
                  </a:cubicBezTo>
                  <a:cubicBezTo>
                    <a:pt x="5036032" y="228139"/>
                    <a:pt x="5040735" y="228883"/>
                    <a:pt x="5045155" y="230237"/>
                  </a:cubicBezTo>
                  <a:cubicBezTo>
                    <a:pt x="5034886" y="234761"/>
                    <a:pt x="5023634" y="237277"/>
                    <a:pt x="5011817" y="237277"/>
                  </a:cubicBezTo>
                  <a:close/>
                  <a:moveTo>
                    <a:pt x="5083299" y="286345"/>
                  </a:moveTo>
                  <a:cubicBezTo>
                    <a:pt x="5101441" y="284425"/>
                    <a:pt x="5118066" y="277386"/>
                    <a:pt x="5131728" y="266700"/>
                  </a:cubicBezTo>
                  <a:cubicBezTo>
                    <a:pt x="5119941" y="286420"/>
                    <a:pt x="5111904" y="308402"/>
                    <a:pt x="5108466" y="331440"/>
                  </a:cubicBezTo>
                  <a:cubicBezTo>
                    <a:pt x="5106978" y="341441"/>
                    <a:pt x="5103897" y="350937"/>
                    <a:pt x="5099477" y="359673"/>
                  </a:cubicBezTo>
                  <a:cubicBezTo>
                    <a:pt x="5091500" y="349300"/>
                    <a:pt x="5081424" y="340534"/>
                    <a:pt x="5069667" y="333926"/>
                  </a:cubicBezTo>
                  <a:cubicBezTo>
                    <a:pt x="5063342" y="330369"/>
                    <a:pt x="5056748" y="327600"/>
                    <a:pt x="5050007" y="325562"/>
                  </a:cubicBezTo>
                  <a:cubicBezTo>
                    <a:pt x="5066868" y="319132"/>
                    <a:pt x="5079668" y="304398"/>
                    <a:pt x="5083299" y="286345"/>
                  </a:cubicBezTo>
                  <a:close/>
                  <a:moveTo>
                    <a:pt x="5084103" y="280675"/>
                  </a:moveTo>
                  <a:cubicBezTo>
                    <a:pt x="5084252" y="279082"/>
                    <a:pt x="5084341" y="277475"/>
                    <a:pt x="5084341" y="275838"/>
                  </a:cubicBezTo>
                  <a:cubicBezTo>
                    <a:pt x="5084341" y="256193"/>
                    <a:pt x="5073625" y="239033"/>
                    <a:pt x="5057761" y="229820"/>
                  </a:cubicBezTo>
                  <a:cubicBezTo>
                    <a:pt x="5058058" y="229642"/>
                    <a:pt x="5058356" y="229478"/>
                    <a:pt x="5058638" y="229300"/>
                  </a:cubicBezTo>
                  <a:cubicBezTo>
                    <a:pt x="5067672" y="237664"/>
                    <a:pt x="5079519" y="242798"/>
                    <a:pt x="5092527" y="242798"/>
                  </a:cubicBezTo>
                  <a:cubicBezTo>
                    <a:pt x="5120700" y="242798"/>
                    <a:pt x="5143604" y="218941"/>
                    <a:pt x="5143604" y="189607"/>
                  </a:cubicBezTo>
                  <a:cubicBezTo>
                    <a:pt x="5143604" y="163904"/>
                    <a:pt x="5125998" y="142399"/>
                    <a:pt x="5102692" y="137473"/>
                  </a:cubicBezTo>
                  <a:cubicBezTo>
                    <a:pt x="5101486" y="125507"/>
                    <a:pt x="5098122" y="114211"/>
                    <a:pt x="5093048" y="103971"/>
                  </a:cubicBezTo>
                  <a:cubicBezTo>
                    <a:pt x="5133023" y="113035"/>
                    <a:pt x="5162982" y="148843"/>
                    <a:pt x="5162982" y="191557"/>
                  </a:cubicBezTo>
                  <a:cubicBezTo>
                    <a:pt x="5162982" y="237381"/>
                    <a:pt x="5128484" y="275287"/>
                    <a:pt x="5084103" y="280675"/>
                  </a:cubicBezTo>
                  <a:close/>
                  <a:moveTo>
                    <a:pt x="5097036" y="136624"/>
                  </a:moveTo>
                  <a:cubicBezTo>
                    <a:pt x="5095548" y="136490"/>
                    <a:pt x="5094045" y="136386"/>
                    <a:pt x="5092527" y="136386"/>
                  </a:cubicBezTo>
                  <a:cubicBezTo>
                    <a:pt x="5086990" y="136386"/>
                    <a:pt x="5081677" y="137339"/>
                    <a:pt x="5076677" y="139035"/>
                  </a:cubicBezTo>
                  <a:cubicBezTo>
                    <a:pt x="5081513" y="131013"/>
                    <a:pt x="5084341" y="121667"/>
                    <a:pt x="5084341" y="111636"/>
                  </a:cubicBezTo>
                  <a:cubicBezTo>
                    <a:pt x="5084341" y="108451"/>
                    <a:pt x="5084013" y="105341"/>
                    <a:pt x="5083478" y="102304"/>
                  </a:cubicBezTo>
                  <a:cubicBezTo>
                    <a:pt x="5084371" y="102409"/>
                    <a:pt x="5085264" y="102513"/>
                    <a:pt x="5086142" y="102647"/>
                  </a:cubicBezTo>
                  <a:cubicBezTo>
                    <a:pt x="5091812" y="112886"/>
                    <a:pt x="5095607" y="124376"/>
                    <a:pt x="5097036" y="136624"/>
                  </a:cubicBezTo>
                  <a:close/>
                  <a:moveTo>
                    <a:pt x="5082153" y="96634"/>
                  </a:moveTo>
                  <a:cubicBezTo>
                    <a:pt x="5082079" y="96366"/>
                    <a:pt x="5082019" y="96083"/>
                    <a:pt x="5081945" y="95816"/>
                  </a:cubicBezTo>
                  <a:cubicBezTo>
                    <a:pt x="5082138" y="96098"/>
                    <a:pt x="5082332" y="96381"/>
                    <a:pt x="5082525" y="96664"/>
                  </a:cubicBezTo>
                  <a:cubicBezTo>
                    <a:pt x="5082407" y="96649"/>
                    <a:pt x="5082272" y="96649"/>
                    <a:pt x="5082153" y="96634"/>
                  </a:cubicBezTo>
                  <a:close/>
                  <a:moveTo>
                    <a:pt x="4977959" y="111651"/>
                  </a:moveTo>
                  <a:cubicBezTo>
                    <a:pt x="4977959" y="124405"/>
                    <a:pt x="4982468" y="136103"/>
                    <a:pt x="4989969" y="145286"/>
                  </a:cubicBezTo>
                  <a:cubicBezTo>
                    <a:pt x="4985177" y="153903"/>
                    <a:pt x="4981664" y="163339"/>
                    <a:pt x="4979730" y="173325"/>
                  </a:cubicBezTo>
                  <a:cubicBezTo>
                    <a:pt x="4973107" y="151924"/>
                    <a:pt x="4953834" y="136401"/>
                    <a:pt x="4931108" y="136401"/>
                  </a:cubicBezTo>
                  <a:cubicBezTo>
                    <a:pt x="4929590" y="136401"/>
                    <a:pt x="4928086" y="136505"/>
                    <a:pt x="4926598" y="136639"/>
                  </a:cubicBezTo>
                  <a:cubicBezTo>
                    <a:pt x="4931762" y="92259"/>
                    <a:pt x="4967987" y="57760"/>
                    <a:pt x="5011817" y="57760"/>
                  </a:cubicBezTo>
                  <a:cubicBezTo>
                    <a:pt x="5016282" y="57760"/>
                    <a:pt x="5020687" y="58117"/>
                    <a:pt x="5024973" y="58817"/>
                  </a:cubicBezTo>
                  <a:cubicBezTo>
                    <a:pt x="4998542" y="61898"/>
                    <a:pt x="4977959" y="84400"/>
                    <a:pt x="4977959" y="111651"/>
                  </a:cubicBezTo>
                  <a:close/>
                  <a:moveTo>
                    <a:pt x="4920943" y="137458"/>
                  </a:moveTo>
                  <a:cubicBezTo>
                    <a:pt x="4902011" y="141461"/>
                    <a:pt x="4886905" y="156403"/>
                    <a:pt x="4881875" y="175647"/>
                  </a:cubicBezTo>
                  <a:cubicBezTo>
                    <a:pt x="4879911" y="169352"/>
                    <a:pt x="4877321" y="163175"/>
                    <a:pt x="4874002" y="157267"/>
                  </a:cubicBezTo>
                  <a:cubicBezTo>
                    <a:pt x="4866710" y="144229"/>
                    <a:pt x="4856738" y="133261"/>
                    <a:pt x="4844862" y="124822"/>
                  </a:cubicBezTo>
                  <a:cubicBezTo>
                    <a:pt x="4854818" y="118452"/>
                    <a:pt x="4866010" y="114136"/>
                    <a:pt x="4877916" y="112276"/>
                  </a:cubicBezTo>
                  <a:cubicBezTo>
                    <a:pt x="4899868" y="108853"/>
                    <a:pt x="4920823" y="100876"/>
                    <a:pt x="4939636" y="89193"/>
                  </a:cubicBezTo>
                  <a:cubicBezTo>
                    <a:pt x="4929470" y="102825"/>
                    <a:pt x="4922759" y="119390"/>
                    <a:pt x="4920943" y="137458"/>
                  </a:cubicBezTo>
                  <a:close/>
                  <a:moveTo>
                    <a:pt x="5036344" y="415186"/>
                  </a:moveTo>
                  <a:cubicBezTo>
                    <a:pt x="5058891" y="415186"/>
                    <a:pt x="5077793" y="431259"/>
                    <a:pt x="5082734" y="452750"/>
                  </a:cubicBezTo>
                  <a:cubicBezTo>
                    <a:pt x="5081305" y="452690"/>
                    <a:pt x="5079876" y="452646"/>
                    <a:pt x="5078418" y="452646"/>
                  </a:cubicBezTo>
                  <a:cubicBezTo>
                    <a:pt x="5045795" y="452646"/>
                    <a:pt x="5016952" y="469434"/>
                    <a:pt x="4999777" y="494973"/>
                  </a:cubicBezTo>
                  <a:cubicBezTo>
                    <a:pt x="4992856" y="486534"/>
                    <a:pt x="4988659" y="475670"/>
                    <a:pt x="4988659" y="463823"/>
                  </a:cubicBezTo>
                  <a:cubicBezTo>
                    <a:pt x="4988659" y="437004"/>
                    <a:pt x="5010046" y="415186"/>
                    <a:pt x="5036344" y="415186"/>
                  </a:cubicBezTo>
                  <a:close/>
                  <a:moveTo>
                    <a:pt x="5084013" y="463808"/>
                  </a:moveTo>
                  <a:cubicBezTo>
                    <a:pt x="5084013" y="490627"/>
                    <a:pt x="5062627" y="512430"/>
                    <a:pt x="5036329" y="512430"/>
                  </a:cubicBezTo>
                  <a:cubicBezTo>
                    <a:pt x="5023664" y="512430"/>
                    <a:pt x="5012174" y="507340"/>
                    <a:pt x="5003632" y="499095"/>
                  </a:cubicBezTo>
                  <a:cubicBezTo>
                    <a:pt x="5019720" y="474434"/>
                    <a:pt x="5047238" y="458138"/>
                    <a:pt x="5078402" y="458138"/>
                  </a:cubicBezTo>
                  <a:cubicBezTo>
                    <a:pt x="5080174" y="458138"/>
                    <a:pt x="5081930" y="458212"/>
                    <a:pt x="5083686" y="458301"/>
                  </a:cubicBezTo>
                  <a:cubicBezTo>
                    <a:pt x="5083895" y="460132"/>
                    <a:pt x="5084013" y="461948"/>
                    <a:pt x="5084013" y="463808"/>
                  </a:cubicBezTo>
                  <a:close/>
                  <a:moveTo>
                    <a:pt x="5000715" y="503917"/>
                  </a:moveTo>
                  <a:cubicBezTo>
                    <a:pt x="5010150" y="512609"/>
                    <a:pt x="5022622" y="517966"/>
                    <a:pt x="5036329" y="517966"/>
                  </a:cubicBezTo>
                  <a:cubicBezTo>
                    <a:pt x="5065663" y="517966"/>
                    <a:pt x="5089520" y="493678"/>
                    <a:pt x="5089520" y="463823"/>
                  </a:cubicBezTo>
                  <a:cubicBezTo>
                    <a:pt x="5089520" y="462141"/>
                    <a:pt x="5089416" y="460489"/>
                    <a:pt x="5089267" y="458852"/>
                  </a:cubicBezTo>
                  <a:cubicBezTo>
                    <a:pt x="5133648" y="464344"/>
                    <a:pt x="5168146" y="502950"/>
                    <a:pt x="5168146" y="549652"/>
                  </a:cubicBezTo>
                  <a:cubicBezTo>
                    <a:pt x="5168146" y="596354"/>
                    <a:pt x="5133648" y="634960"/>
                    <a:pt x="5089267" y="640452"/>
                  </a:cubicBezTo>
                  <a:cubicBezTo>
                    <a:pt x="5089416" y="638815"/>
                    <a:pt x="5089520" y="637163"/>
                    <a:pt x="5089520" y="635481"/>
                  </a:cubicBezTo>
                  <a:cubicBezTo>
                    <a:pt x="5089520" y="605626"/>
                    <a:pt x="5065663" y="581338"/>
                    <a:pt x="5036329" y="581338"/>
                  </a:cubicBezTo>
                  <a:cubicBezTo>
                    <a:pt x="5022622" y="581338"/>
                    <a:pt x="5010150" y="586681"/>
                    <a:pt x="5000715" y="595372"/>
                  </a:cubicBezTo>
                  <a:cubicBezTo>
                    <a:pt x="4993065" y="581903"/>
                    <a:pt x="4988645" y="566291"/>
                    <a:pt x="4988645" y="549652"/>
                  </a:cubicBezTo>
                  <a:cubicBezTo>
                    <a:pt x="4988659" y="532998"/>
                    <a:pt x="4993065" y="517386"/>
                    <a:pt x="5000715" y="503917"/>
                  </a:cubicBezTo>
                  <a:close/>
                  <a:moveTo>
                    <a:pt x="5083686" y="640973"/>
                  </a:moveTo>
                  <a:cubicBezTo>
                    <a:pt x="5081945" y="641077"/>
                    <a:pt x="5080174" y="641137"/>
                    <a:pt x="5078402" y="641137"/>
                  </a:cubicBezTo>
                  <a:cubicBezTo>
                    <a:pt x="5047223" y="641137"/>
                    <a:pt x="5019720" y="624840"/>
                    <a:pt x="5003632" y="600179"/>
                  </a:cubicBezTo>
                  <a:cubicBezTo>
                    <a:pt x="5012174" y="591934"/>
                    <a:pt x="5023664" y="586844"/>
                    <a:pt x="5036329" y="586844"/>
                  </a:cubicBezTo>
                  <a:cubicBezTo>
                    <a:pt x="5062627" y="586844"/>
                    <a:pt x="5084013" y="608662"/>
                    <a:pt x="5084013" y="635466"/>
                  </a:cubicBezTo>
                  <a:cubicBezTo>
                    <a:pt x="5084013" y="637327"/>
                    <a:pt x="5083895" y="639157"/>
                    <a:pt x="5083686" y="640973"/>
                  </a:cubicBezTo>
                  <a:close/>
                  <a:moveTo>
                    <a:pt x="5078418" y="646658"/>
                  </a:moveTo>
                  <a:cubicBezTo>
                    <a:pt x="5079861" y="646658"/>
                    <a:pt x="5081290" y="646614"/>
                    <a:pt x="5082734" y="646554"/>
                  </a:cubicBezTo>
                  <a:cubicBezTo>
                    <a:pt x="5077807" y="668045"/>
                    <a:pt x="5058907" y="684103"/>
                    <a:pt x="5036344" y="684103"/>
                  </a:cubicBezTo>
                  <a:cubicBezTo>
                    <a:pt x="5010046" y="684103"/>
                    <a:pt x="4988659" y="662285"/>
                    <a:pt x="4988659" y="635481"/>
                  </a:cubicBezTo>
                  <a:cubicBezTo>
                    <a:pt x="4988659" y="623634"/>
                    <a:pt x="4992842" y="612785"/>
                    <a:pt x="4999777" y="604332"/>
                  </a:cubicBezTo>
                  <a:cubicBezTo>
                    <a:pt x="5016952" y="629856"/>
                    <a:pt x="5045795" y="646658"/>
                    <a:pt x="5078418" y="646658"/>
                  </a:cubicBezTo>
                  <a:close/>
                  <a:moveTo>
                    <a:pt x="5088493" y="646108"/>
                  </a:moveTo>
                  <a:cubicBezTo>
                    <a:pt x="5106665" y="644158"/>
                    <a:pt x="5123305" y="636970"/>
                    <a:pt x="5136982" y="626075"/>
                  </a:cubicBezTo>
                  <a:cubicBezTo>
                    <a:pt x="5125150" y="646182"/>
                    <a:pt x="5117083" y="668595"/>
                    <a:pt x="5113645" y="692095"/>
                  </a:cubicBezTo>
                  <a:cubicBezTo>
                    <a:pt x="5111874" y="704225"/>
                    <a:pt x="5107871" y="715610"/>
                    <a:pt x="5102007" y="725805"/>
                  </a:cubicBezTo>
                  <a:cubicBezTo>
                    <a:pt x="5093657" y="713914"/>
                    <a:pt x="5082704" y="703883"/>
                    <a:pt x="5069652" y="696545"/>
                  </a:cubicBezTo>
                  <a:cubicBezTo>
                    <a:pt x="5063089" y="692854"/>
                    <a:pt x="5056242" y="689997"/>
                    <a:pt x="5049233" y="687943"/>
                  </a:cubicBezTo>
                  <a:cubicBezTo>
                    <a:pt x="5069027" y="682898"/>
                    <a:pt x="5084460" y="666601"/>
                    <a:pt x="5088493" y="646108"/>
                  </a:cubicBezTo>
                  <a:close/>
                  <a:moveTo>
                    <a:pt x="5173682" y="549637"/>
                  </a:moveTo>
                  <a:cubicBezTo>
                    <a:pt x="5173682" y="535379"/>
                    <a:pt x="5170617" y="521836"/>
                    <a:pt x="5165170" y="509617"/>
                  </a:cubicBezTo>
                  <a:cubicBezTo>
                    <a:pt x="5171941" y="516359"/>
                    <a:pt x="5179234" y="522595"/>
                    <a:pt x="5187062" y="528191"/>
                  </a:cubicBezTo>
                  <a:lnTo>
                    <a:pt x="5217066" y="549637"/>
                  </a:lnTo>
                  <a:lnTo>
                    <a:pt x="5187062" y="571083"/>
                  </a:lnTo>
                  <a:cubicBezTo>
                    <a:pt x="5179249" y="576679"/>
                    <a:pt x="5171941" y="582915"/>
                    <a:pt x="5165170" y="589657"/>
                  </a:cubicBezTo>
                  <a:cubicBezTo>
                    <a:pt x="5170632" y="577453"/>
                    <a:pt x="5173682" y="563910"/>
                    <a:pt x="5173682" y="549637"/>
                  </a:cubicBezTo>
                  <a:close/>
                  <a:moveTo>
                    <a:pt x="5088493" y="453182"/>
                  </a:moveTo>
                  <a:cubicBezTo>
                    <a:pt x="5084341" y="432063"/>
                    <a:pt x="5068089" y="415364"/>
                    <a:pt x="5047432" y="410870"/>
                  </a:cubicBezTo>
                  <a:cubicBezTo>
                    <a:pt x="5053549" y="408861"/>
                    <a:pt x="5059516" y="406256"/>
                    <a:pt x="5065262" y="403012"/>
                  </a:cubicBezTo>
                  <a:cubicBezTo>
                    <a:pt x="5079653" y="394886"/>
                    <a:pt x="5091440" y="383530"/>
                    <a:pt x="5099938" y="370031"/>
                  </a:cubicBezTo>
                  <a:cubicBezTo>
                    <a:pt x="5106933" y="381089"/>
                    <a:pt x="5111666" y="393665"/>
                    <a:pt x="5113645" y="407179"/>
                  </a:cubicBezTo>
                  <a:cubicBezTo>
                    <a:pt x="5117083" y="430679"/>
                    <a:pt x="5125150" y="453092"/>
                    <a:pt x="5136982" y="473199"/>
                  </a:cubicBezTo>
                  <a:cubicBezTo>
                    <a:pt x="5123319" y="462320"/>
                    <a:pt x="5106665" y="455131"/>
                    <a:pt x="5088493" y="453182"/>
                  </a:cubicBezTo>
                  <a:close/>
                  <a:moveTo>
                    <a:pt x="5036344" y="777806"/>
                  </a:moveTo>
                  <a:cubicBezTo>
                    <a:pt x="5058891" y="777806"/>
                    <a:pt x="5077793" y="793879"/>
                    <a:pt x="5082734" y="815370"/>
                  </a:cubicBezTo>
                  <a:cubicBezTo>
                    <a:pt x="5081305" y="815310"/>
                    <a:pt x="5079876" y="815266"/>
                    <a:pt x="5078418" y="815266"/>
                  </a:cubicBezTo>
                  <a:cubicBezTo>
                    <a:pt x="5045795" y="815266"/>
                    <a:pt x="5016952" y="832053"/>
                    <a:pt x="4999777" y="857592"/>
                  </a:cubicBezTo>
                  <a:cubicBezTo>
                    <a:pt x="4992856" y="849154"/>
                    <a:pt x="4988659" y="838289"/>
                    <a:pt x="4988659" y="826443"/>
                  </a:cubicBezTo>
                  <a:cubicBezTo>
                    <a:pt x="4988659" y="799624"/>
                    <a:pt x="5010046" y="777806"/>
                    <a:pt x="5036344" y="777806"/>
                  </a:cubicBezTo>
                  <a:close/>
                  <a:moveTo>
                    <a:pt x="5084013" y="826428"/>
                  </a:moveTo>
                  <a:cubicBezTo>
                    <a:pt x="5084013" y="853247"/>
                    <a:pt x="5062627" y="875050"/>
                    <a:pt x="5036329" y="875050"/>
                  </a:cubicBezTo>
                  <a:cubicBezTo>
                    <a:pt x="5023664" y="875050"/>
                    <a:pt x="5012174" y="869960"/>
                    <a:pt x="5003632" y="861715"/>
                  </a:cubicBezTo>
                  <a:cubicBezTo>
                    <a:pt x="5019720" y="837054"/>
                    <a:pt x="5047238" y="820757"/>
                    <a:pt x="5078402" y="820757"/>
                  </a:cubicBezTo>
                  <a:cubicBezTo>
                    <a:pt x="5080174" y="820757"/>
                    <a:pt x="5081930" y="820832"/>
                    <a:pt x="5083686" y="820921"/>
                  </a:cubicBezTo>
                  <a:cubicBezTo>
                    <a:pt x="5083895" y="822752"/>
                    <a:pt x="5084013" y="824567"/>
                    <a:pt x="5084013" y="826428"/>
                  </a:cubicBezTo>
                  <a:close/>
                  <a:moveTo>
                    <a:pt x="5000715" y="866537"/>
                  </a:moveTo>
                  <a:cubicBezTo>
                    <a:pt x="5010150" y="875228"/>
                    <a:pt x="5022622" y="880586"/>
                    <a:pt x="5036329" y="880586"/>
                  </a:cubicBezTo>
                  <a:cubicBezTo>
                    <a:pt x="5065663" y="880586"/>
                    <a:pt x="5089520" y="856298"/>
                    <a:pt x="5089520" y="826443"/>
                  </a:cubicBezTo>
                  <a:cubicBezTo>
                    <a:pt x="5089520" y="824761"/>
                    <a:pt x="5089416" y="823109"/>
                    <a:pt x="5089267" y="821472"/>
                  </a:cubicBezTo>
                  <a:cubicBezTo>
                    <a:pt x="5133648" y="826964"/>
                    <a:pt x="5168146" y="865570"/>
                    <a:pt x="5168146" y="912272"/>
                  </a:cubicBezTo>
                  <a:cubicBezTo>
                    <a:pt x="5168146" y="958974"/>
                    <a:pt x="5133648" y="997580"/>
                    <a:pt x="5089267" y="1003072"/>
                  </a:cubicBezTo>
                  <a:cubicBezTo>
                    <a:pt x="5089416" y="1001435"/>
                    <a:pt x="5089520" y="999783"/>
                    <a:pt x="5089520" y="998101"/>
                  </a:cubicBezTo>
                  <a:cubicBezTo>
                    <a:pt x="5089520" y="968246"/>
                    <a:pt x="5065663" y="943957"/>
                    <a:pt x="5036329" y="943957"/>
                  </a:cubicBezTo>
                  <a:cubicBezTo>
                    <a:pt x="5022622" y="943957"/>
                    <a:pt x="5010150" y="949300"/>
                    <a:pt x="5000715" y="958007"/>
                  </a:cubicBezTo>
                  <a:cubicBezTo>
                    <a:pt x="4993065" y="944538"/>
                    <a:pt x="4988645" y="928926"/>
                    <a:pt x="4988645" y="912287"/>
                  </a:cubicBezTo>
                  <a:cubicBezTo>
                    <a:pt x="4988645" y="895648"/>
                    <a:pt x="4993065" y="880006"/>
                    <a:pt x="5000715" y="866537"/>
                  </a:cubicBezTo>
                  <a:close/>
                  <a:moveTo>
                    <a:pt x="5083686" y="1003578"/>
                  </a:moveTo>
                  <a:cubicBezTo>
                    <a:pt x="5081945" y="1003682"/>
                    <a:pt x="5080174" y="1003742"/>
                    <a:pt x="5078402" y="1003742"/>
                  </a:cubicBezTo>
                  <a:cubicBezTo>
                    <a:pt x="5047223" y="1003742"/>
                    <a:pt x="5019720" y="987445"/>
                    <a:pt x="5003632" y="962784"/>
                  </a:cubicBezTo>
                  <a:cubicBezTo>
                    <a:pt x="5012174" y="954539"/>
                    <a:pt x="5023678" y="949449"/>
                    <a:pt x="5036329" y="949449"/>
                  </a:cubicBezTo>
                  <a:cubicBezTo>
                    <a:pt x="5062627" y="949449"/>
                    <a:pt x="5084013" y="971267"/>
                    <a:pt x="5084013" y="998071"/>
                  </a:cubicBezTo>
                  <a:cubicBezTo>
                    <a:pt x="5084013" y="999946"/>
                    <a:pt x="5083895" y="1001777"/>
                    <a:pt x="5083686" y="1003578"/>
                  </a:cubicBezTo>
                  <a:close/>
                  <a:moveTo>
                    <a:pt x="5078418" y="1009278"/>
                  </a:moveTo>
                  <a:cubicBezTo>
                    <a:pt x="5079861" y="1009278"/>
                    <a:pt x="5081305" y="1009233"/>
                    <a:pt x="5082734" y="1009174"/>
                  </a:cubicBezTo>
                  <a:cubicBezTo>
                    <a:pt x="5077807" y="1030665"/>
                    <a:pt x="5058907" y="1046738"/>
                    <a:pt x="5036344" y="1046738"/>
                  </a:cubicBezTo>
                  <a:cubicBezTo>
                    <a:pt x="5010046" y="1046738"/>
                    <a:pt x="4988659" y="1024920"/>
                    <a:pt x="4988659" y="998116"/>
                  </a:cubicBezTo>
                  <a:cubicBezTo>
                    <a:pt x="4988659" y="986269"/>
                    <a:pt x="4992842" y="975405"/>
                    <a:pt x="4999777" y="966966"/>
                  </a:cubicBezTo>
                  <a:cubicBezTo>
                    <a:pt x="5016952" y="992475"/>
                    <a:pt x="5045795" y="1009278"/>
                    <a:pt x="5078418" y="1009278"/>
                  </a:cubicBezTo>
                  <a:close/>
                  <a:moveTo>
                    <a:pt x="5088493" y="1008727"/>
                  </a:moveTo>
                  <a:cubicBezTo>
                    <a:pt x="5106665" y="1006778"/>
                    <a:pt x="5123319" y="999589"/>
                    <a:pt x="5136996" y="988695"/>
                  </a:cubicBezTo>
                  <a:cubicBezTo>
                    <a:pt x="5125165" y="1008802"/>
                    <a:pt x="5117098" y="1031215"/>
                    <a:pt x="5113661" y="1054715"/>
                  </a:cubicBezTo>
                  <a:cubicBezTo>
                    <a:pt x="5111889" y="1066845"/>
                    <a:pt x="5107885" y="1078230"/>
                    <a:pt x="5102022" y="1088425"/>
                  </a:cubicBezTo>
                  <a:cubicBezTo>
                    <a:pt x="5093673" y="1076533"/>
                    <a:pt x="5082719" y="1066502"/>
                    <a:pt x="5069667" y="1059165"/>
                  </a:cubicBezTo>
                  <a:cubicBezTo>
                    <a:pt x="5063118" y="1055474"/>
                    <a:pt x="5056272" y="1052617"/>
                    <a:pt x="5049247" y="1050563"/>
                  </a:cubicBezTo>
                  <a:cubicBezTo>
                    <a:pt x="5069027" y="1045518"/>
                    <a:pt x="5084460" y="1029221"/>
                    <a:pt x="5088493" y="1008727"/>
                  </a:cubicBezTo>
                  <a:close/>
                  <a:moveTo>
                    <a:pt x="5173682" y="912257"/>
                  </a:moveTo>
                  <a:cubicBezTo>
                    <a:pt x="5173682" y="897999"/>
                    <a:pt x="5170617" y="884456"/>
                    <a:pt x="5165170" y="872237"/>
                  </a:cubicBezTo>
                  <a:cubicBezTo>
                    <a:pt x="5171941" y="878979"/>
                    <a:pt x="5179234" y="885215"/>
                    <a:pt x="5187062" y="890811"/>
                  </a:cubicBezTo>
                  <a:lnTo>
                    <a:pt x="5217066" y="912257"/>
                  </a:lnTo>
                  <a:lnTo>
                    <a:pt x="5187062" y="933703"/>
                  </a:lnTo>
                  <a:cubicBezTo>
                    <a:pt x="5179249" y="939299"/>
                    <a:pt x="5171941" y="945535"/>
                    <a:pt x="5165170" y="952277"/>
                  </a:cubicBezTo>
                  <a:cubicBezTo>
                    <a:pt x="5170632" y="940073"/>
                    <a:pt x="5173682" y="926530"/>
                    <a:pt x="5173682" y="912257"/>
                  </a:cubicBezTo>
                  <a:close/>
                  <a:moveTo>
                    <a:pt x="5088493" y="815801"/>
                  </a:moveTo>
                  <a:cubicBezTo>
                    <a:pt x="5084460" y="795278"/>
                    <a:pt x="5068982" y="778952"/>
                    <a:pt x="5049143" y="773936"/>
                  </a:cubicBezTo>
                  <a:cubicBezTo>
                    <a:pt x="5056183" y="771882"/>
                    <a:pt x="5063073" y="769054"/>
                    <a:pt x="5069652" y="765349"/>
                  </a:cubicBezTo>
                  <a:cubicBezTo>
                    <a:pt x="5082719" y="758011"/>
                    <a:pt x="5093657" y="747980"/>
                    <a:pt x="5102007" y="736089"/>
                  </a:cubicBezTo>
                  <a:cubicBezTo>
                    <a:pt x="5107856" y="746284"/>
                    <a:pt x="5111859" y="757669"/>
                    <a:pt x="5113645" y="769799"/>
                  </a:cubicBezTo>
                  <a:cubicBezTo>
                    <a:pt x="5117083" y="793299"/>
                    <a:pt x="5125150" y="815712"/>
                    <a:pt x="5136982" y="835819"/>
                  </a:cubicBezTo>
                  <a:cubicBezTo>
                    <a:pt x="5123319" y="824939"/>
                    <a:pt x="5106665" y="817751"/>
                    <a:pt x="5088493" y="815801"/>
                  </a:cubicBezTo>
                  <a:close/>
                  <a:moveTo>
                    <a:pt x="5036344" y="1140425"/>
                  </a:moveTo>
                  <a:cubicBezTo>
                    <a:pt x="5058891" y="1140425"/>
                    <a:pt x="5077793" y="1156499"/>
                    <a:pt x="5082734" y="1177990"/>
                  </a:cubicBezTo>
                  <a:cubicBezTo>
                    <a:pt x="5081305" y="1177930"/>
                    <a:pt x="5079876" y="1177885"/>
                    <a:pt x="5078418" y="1177885"/>
                  </a:cubicBezTo>
                  <a:cubicBezTo>
                    <a:pt x="5045795" y="1177885"/>
                    <a:pt x="5016952" y="1194673"/>
                    <a:pt x="4999777" y="1220212"/>
                  </a:cubicBezTo>
                  <a:cubicBezTo>
                    <a:pt x="4992856" y="1211774"/>
                    <a:pt x="4988659" y="1200909"/>
                    <a:pt x="4988659" y="1189062"/>
                  </a:cubicBezTo>
                  <a:cubicBezTo>
                    <a:pt x="4988659" y="1162244"/>
                    <a:pt x="5010046" y="1140425"/>
                    <a:pt x="5036344" y="1140425"/>
                  </a:cubicBezTo>
                  <a:close/>
                  <a:moveTo>
                    <a:pt x="5084013" y="1189047"/>
                  </a:moveTo>
                  <a:cubicBezTo>
                    <a:pt x="5084013" y="1215866"/>
                    <a:pt x="5062627" y="1237670"/>
                    <a:pt x="5036329" y="1237670"/>
                  </a:cubicBezTo>
                  <a:cubicBezTo>
                    <a:pt x="5023664" y="1237670"/>
                    <a:pt x="5012174" y="1232580"/>
                    <a:pt x="5003632" y="1224335"/>
                  </a:cubicBezTo>
                  <a:cubicBezTo>
                    <a:pt x="5019720" y="1199674"/>
                    <a:pt x="5047238" y="1183377"/>
                    <a:pt x="5078402" y="1183377"/>
                  </a:cubicBezTo>
                  <a:cubicBezTo>
                    <a:pt x="5080174" y="1183377"/>
                    <a:pt x="5081930" y="1183452"/>
                    <a:pt x="5083686" y="1183541"/>
                  </a:cubicBezTo>
                  <a:cubicBezTo>
                    <a:pt x="5083895" y="1185371"/>
                    <a:pt x="5084013" y="1187187"/>
                    <a:pt x="5084013" y="1189047"/>
                  </a:cubicBezTo>
                  <a:close/>
                  <a:moveTo>
                    <a:pt x="5000715" y="1229157"/>
                  </a:moveTo>
                  <a:cubicBezTo>
                    <a:pt x="5010150" y="1237848"/>
                    <a:pt x="5022622" y="1243206"/>
                    <a:pt x="5036329" y="1243206"/>
                  </a:cubicBezTo>
                  <a:cubicBezTo>
                    <a:pt x="5065663" y="1243206"/>
                    <a:pt x="5089520" y="1218917"/>
                    <a:pt x="5089520" y="1189062"/>
                  </a:cubicBezTo>
                  <a:cubicBezTo>
                    <a:pt x="5089520" y="1187381"/>
                    <a:pt x="5089416" y="1185729"/>
                    <a:pt x="5089267" y="1184091"/>
                  </a:cubicBezTo>
                  <a:cubicBezTo>
                    <a:pt x="5133648" y="1189583"/>
                    <a:pt x="5168146" y="1228189"/>
                    <a:pt x="5168146" y="1274892"/>
                  </a:cubicBezTo>
                  <a:cubicBezTo>
                    <a:pt x="5168146" y="1321594"/>
                    <a:pt x="5133648" y="1360200"/>
                    <a:pt x="5089267" y="1365692"/>
                  </a:cubicBezTo>
                  <a:cubicBezTo>
                    <a:pt x="5089416" y="1364054"/>
                    <a:pt x="5089520" y="1362402"/>
                    <a:pt x="5089520" y="1360721"/>
                  </a:cubicBezTo>
                  <a:cubicBezTo>
                    <a:pt x="5089520" y="1330866"/>
                    <a:pt x="5065663" y="1306577"/>
                    <a:pt x="5036329" y="1306577"/>
                  </a:cubicBezTo>
                  <a:cubicBezTo>
                    <a:pt x="5022622" y="1306577"/>
                    <a:pt x="5010150" y="1311920"/>
                    <a:pt x="5000715" y="1320626"/>
                  </a:cubicBezTo>
                  <a:cubicBezTo>
                    <a:pt x="4993065" y="1307157"/>
                    <a:pt x="4988645" y="1291545"/>
                    <a:pt x="4988645" y="1274906"/>
                  </a:cubicBezTo>
                  <a:cubicBezTo>
                    <a:pt x="4988659" y="1258238"/>
                    <a:pt x="4993065" y="1242626"/>
                    <a:pt x="5000715" y="1229157"/>
                  </a:cubicBezTo>
                  <a:close/>
                  <a:moveTo>
                    <a:pt x="5083686" y="1366198"/>
                  </a:moveTo>
                  <a:cubicBezTo>
                    <a:pt x="5081945" y="1366302"/>
                    <a:pt x="5080174" y="1366361"/>
                    <a:pt x="5078402" y="1366361"/>
                  </a:cubicBezTo>
                  <a:cubicBezTo>
                    <a:pt x="5047223" y="1366361"/>
                    <a:pt x="5019720" y="1350065"/>
                    <a:pt x="5003632" y="1325404"/>
                  </a:cubicBezTo>
                  <a:cubicBezTo>
                    <a:pt x="5012174" y="1317159"/>
                    <a:pt x="5023678" y="1312069"/>
                    <a:pt x="5036329" y="1312069"/>
                  </a:cubicBezTo>
                  <a:cubicBezTo>
                    <a:pt x="5062627" y="1312069"/>
                    <a:pt x="5084013" y="1333887"/>
                    <a:pt x="5084013" y="1360691"/>
                  </a:cubicBezTo>
                  <a:cubicBezTo>
                    <a:pt x="5084013" y="1362566"/>
                    <a:pt x="5083895" y="1364397"/>
                    <a:pt x="5083686" y="1366198"/>
                  </a:cubicBezTo>
                  <a:close/>
                  <a:moveTo>
                    <a:pt x="5078418" y="1371898"/>
                  </a:moveTo>
                  <a:cubicBezTo>
                    <a:pt x="5079861" y="1371898"/>
                    <a:pt x="5081305" y="1371853"/>
                    <a:pt x="5082734" y="1371794"/>
                  </a:cubicBezTo>
                  <a:cubicBezTo>
                    <a:pt x="5077807" y="1393284"/>
                    <a:pt x="5058907" y="1409358"/>
                    <a:pt x="5036344" y="1409358"/>
                  </a:cubicBezTo>
                  <a:cubicBezTo>
                    <a:pt x="5010046" y="1409358"/>
                    <a:pt x="4988659" y="1387540"/>
                    <a:pt x="4988659" y="1360736"/>
                  </a:cubicBezTo>
                  <a:cubicBezTo>
                    <a:pt x="4988659" y="1348889"/>
                    <a:pt x="4992842" y="1338024"/>
                    <a:pt x="4999777" y="1329586"/>
                  </a:cubicBezTo>
                  <a:cubicBezTo>
                    <a:pt x="5016952" y="1355095"/>
                    <a:pt x="5045795" y="1371898"/>
                    <a:pt x="5078418" y="1371898"/>
                  </a:cubicBezTo>
                  <a:close/>
                  <a:moveTo>
                    <a:pt x="5088493" y="1371347"/>
                  </a:moveTo>
                  <a:cubicBezTo>
                    <a:pt x="5106665" y="1369397"/>
                    <a:pt x="5123319" y="1362209"/>
                    <a:pt x="5136996" y="1351315"/>
                  </a:cubicBezTo>
                  <a:cubicBezTo>
                    <a:pt x="5125165" y="1371422"/>
                    <a:pt x="5117098" y="1393835"/>
                    <a:pt x="5113661" y="1417335"/>
                  </a:cubicBezTo>
                  <a:cubicBezTo>
                    <a:pt x="5111889" y="1429464"/>
                    <a:pt x="5107885" y="1440850"/>
                    <a:pt x="5102022" y="1451045"/>
                  </a:cubicBezTo>
                  <a:cubicBezTo>
                    <a:pt x="5093673" y="1439153"/>
                    <a:pt x="5082719" y="1429122"/>
                    <a:pt x="5069667" y="1421785"/>
                  </a:cubicBezTo>
                  <a:cubicBezTo>
                    <a:pt x="5063103" y="1418094"/>
                    <a:pt x="5056257" y="1415236"/>
                    <a:pt x="5049247" y="1413183"/>
                  </a:cubicBezTo>
                  <a:cubicBezTo>
                    <a:pt x="5069027" y="1408137"/>
                    <a:pt x="5084460" y="1391841"/>
                    <a:pt x="5088493" y="1371347"/>
                  </a:cubicBezTo>
                  <a:close/>
                  <a:moveTo>
                    <a:pt x="5173682" y="1274877"/>
                  </a:moveTo>
                  <a:cubicBezTo>
                    <a:pt x="5173682" y="1260619"/>
                    <a:pt x="5170617" y="1247076"/>
                    <a:pt x="5165170" y="1234857"/>
                  </a:cubicBezTo>
                  <a:cubicBezTo>
                    <a:pt x="5171941" y="1241599"/>
                    <a:pt x="5179234" y="1247835"/>
                    <a:pt x="5187062" y="1253431"/>
                  </a:cubicBezTo>
                  <a:lnTo>
                    <a:pt x="5217066" y="1274877"/>
                  </a:lnTo>
                  <a:lnTo>
                    <a:pt x="5187062" y="1296323"/>
                  </a:lnTo>
                  <a:cubicBezTo>
                    <a:pt x="5179249" y="1301919"/>
                    <a:pt x="5171941" y="1308155"/>
                    <a:pt x="5165170" y="1314896"/>
                  </a:cubicBezTo>
                  <a:cubicBezTo>
                    <a:pt x="5170632" y="1302693"/>
                    <a:pt x="5173682" y="1289149"/>
                    <a:pt x="5173682" y="1274877"/>
                  </a:cubicBezTo>
                  <a:close/>
                  <a:moveTo>
                    <a:pt x="5088493" y="1178421"/>
                  </a:moveTo>
                  <a:cubicBezTo>
                    <a:pt x="5084460" y="1157898"/>
                    <a:pt x="5068982" y="1141571"/>
                    <a:pt x="5049143" y="1136556"/>
                  </a:cubicBezTo>
                  <a:cubicBezTo>
                    <a:pt x="5056183" y="1134502"/>
                    <a:pt x="5063073" y="1131674"/>
                    <a:pt x="5069652" y="1127968"/>
                  </a:cubicBezTo>
                  <a:cubicBezTo>
                    <a:pt x="5082719" y="1120631"/>
                    <a:pt x="5093657" y="1110600"/>
                    <a:pt x="5102007" y="1098709"/>
                  </a:cubicBezTo>
                  <a:cubicBezTo>
                    <a:pt x="5107871" y="1108904"/>
                    <a:pt x="5111859" y="1120289"/>
                    <a:pt x="5113645" y="1132418"/>
                  </a:cubicBezTo>
                  <a:cubicBezTo>
                    <a:pt x="5117083" y="1155918"/>
                    <a:pt x="5125150" y="1178332"/>
                    <a:pt x="5136982" y="1198439"/>
                  </a:cubicBezTo>
                  <a:cubicBezTo>
                    <a:pt x="5123319" y="1187559"/>
                    <a:pt x="5106665" y="1180371"/>
                    <a:pt x="5088493" y="1178421"/>
                  </a:cubicBezTo>
                  <a:close/>
                  <a:moveTo>
                    <a:pt x="5036344" y="1503045"/>
                  </a:moveTo>
                  <a:cubicBezTo>
                    <a:pt x="5058891" y="1503045"/>
                    <a:pt x="5077793" y="1519119"/>
                    <a:pt x="5082734" y="1540594"/>
                  </a:cubicBezTo>
                  <a:cubicBezTo>
                    <a:pt x="5081305" y="1540535"/>
                    <a:pt x="5079876" y="1540490"/>
                    <a:pt x="5078418" y="1540490"/>
                  </a:cubicBezTo>
                  <a:cubicBezTo>
                    <a:pt x="5045795" y="1540490"/>
                    <a:pt x="5016952" y="1557278"/>
                    <a:pt x="4999777" y="1582817"/>
                  </a:cubicBezTo>
                  <a:cubicBezTo>
                    <a:pt x="4992856" y="1574378"/>
                    <a:pt x="4988659" y="1563514"/>
                    <a:pt x="4988659" y="1551667"/>
                  </a:cubicBezTo>
                  <a:cubicBezTo>
                    <a:pt x="4988659" y="1524863"/>
                    <a:pt x="5010046" y="1503045"/>
                    <a:pt x="5036344" y="1503045"/>
                  </a:cubicBezTo>
                  <a:close/>
                  <a:moveTo>
                    <a:pt x="5084013" y="1551667"/>
                  </a:moveTo>
                  <a:cubicBezTo>
                    <a:pt x="5084013" y="1578486"/>
                    <a:pt x="5062627" y="1600304"/>
                    <a:pt x="5036329" y="1600304"/>
                  </a:cubicBezTo>
                  <a:cubicBezTo>
                    <a:pt x="5023664" y="1600304"/>
                    <a:pt x="5012174" y="1595214"/>
                    <a:pt x="5003632" y="1586969"/>
                  </a:cubicBezTo>
                  <a:cubicBezTo>
                    <a:pt x="5019720" y="1562308"/>
                    <a:pt x="5047238" y="1546012"/>
                    <a:pt x="5078402" y="1546012"/>
                  </a:cubicBezTo>
                  <a:cubicBezTo>
                    <a:pt x="5080174" y="1546012"/>
                    <a:pt x="5081930" y="1546086"/>
                    <a:pt x="5083686" y="1546175"/>
                  </a:cubicBezTo>
                  <a:cubicBezTo>
                    <a:pt x="5083895" y="1547976"/>
                    <a:pt x="5084013" y="1549807"/>
                    <a:pt x="5084013" y="1551667"/>
                  </a:cubicBezTo>
                  <a:close/>
                  <a:moveTo>
                    <a:pt x="5000715" y="1591776"/>
                  </a:moveTo>
                  <a:cubicBezTo>
                    <a:pt x="5010150" y="1600468"/>
                    <a:pt x="5022622" y="1605826"/>
                    <a:pt x="5036329" y="1605826"/>
                  </a:cubicBezTo>
                  <a:cubicBezTo>
                    <a:pt x="5065663" y="1605826"/>
                    <a:pt x="5089520" y="1581537"/>
                    <a:pt x="5089520" y="1551682"/>
                  </a:cubicBezTo>
                  <a:cubicBezTo>
                    <a:pt x="5089520" y="1550000"/>
                    <a:pt x="5089416" y="1548348"/>
                    <a:pt x="5089267" y="1546711"/>
                  </a:cubicBezTo>
                  <a:cubicBezTo>
                    <a:pt x="5133648" y="1552203"/>
                    <a:pt x="5168146" y="1590809"/>
                    <a:pt x="5168146" y="1637511"/>
                  </a:cubicBezTo>
                  <a:cubicBezTo>
                    <a:pt x="5168146" y="1684213"/>
                    <a:pt x="5133648" y="1722820"/>
                    <a:pt x="5089267" y="1728311"/>
                  </a:cubicBezTo>
                  <a:cubicBezTo>
                    <a:pt x="5089416" y="1726674"/>
                    <a:pt x="5089520" y="1725022"/>
                    <a:pt x="5089520" y="1723340"/>
                  </a:cubicBezTo>
                  <a:cubicBezTo>
                    <a:pt x="5089520" y="1693485"/>
                    <a:pt x="5065663" y="1669197"/>
                    <a:pt x="5036329" y="1669197"/>
                  </a:cubicBezTo>
                  <a:cubicBezTo>
                    <a:pt x="5022622" y="1669197"/>
                    <a:pt x="5010150" y="1674540"/>
                    <a:pt x="5000715" y="1683246"/>
                  </a:cubicBezTo>
                  <a:cubicBezTo>
                    <a:pt x="4993065" y="1669777"/>
                    <a:pt x="4988645" y="1654165"/>
                    <a:pt x="4988645" y="1637526"/>
                  </a:cubicBezTo>
                  <a:cubicBezTo>
                    <a:pt x="4988659" y="1620857"/>
                    <a:pt x="4993065" y="1605245"/>
                    <a:pt x="5000715" y="1591776"/>
                  </a:cubicBezTo>
                  <a:close/>
                  <a:moveTo>
                    <a:pt x="5083686" y="1728817"/>
                  </a:moveTo>
                  <a:cubicBezTo>
                    <a:pt x="5081945" y="1728922"/>
                    <a:pt x="5080174" y="1728981"/>
                    <a:pt x="5078402" y="1728981"/>
                  </a:cubicBezTo>
                  <a:cubicBezTo>
                    <a:pt x="5047223" y="1728981"/>
                    <a:pt x="5019720" y="1712684"/>
                    <a:pt x="5003632" y="1688024"/>
                  </a:cubicBezTo>
                  <a:cubicBezTo>
                    <a:pt x="5012174" y="1679778"/>
                    <a:pt x="5023664" y="1674688"/>
                    <a:pt x="5036329" y="1674688"/>
                  </a:cubicBezTo>
                  <a:cubicBezTo>
                    <a:pt x="5062627" y="1674688"/>
                    <a:pt x="5084013" y="1696507"/>
                    <a:pt x="5084013" y="1723311"/>
                  </a:cubicBezTo>
                  <a:cubicBezTo>
                    <a:pt x="5084013" y="1725186"/>
                    <a:pt x="5083895" y="1727016"/>
                    <a:pt x="5083686" y="1728817"/>
                  </a:cubicBezTo>
                  <a:close/>
                  <a:moveTo>
                    <a:pt x="5078418" y="1734517"/>
                  </a:moveTo>
                  <a:cubicBezTo>
                    <a:pt x="5079861" y="1734517"/>
                    <a:pt x="5081290" y="1734473"/>
                    <a:pt x="5082734" y="1734413"/>
                  </a:cubicBezTo>
                  <a:cubicBezTo>
                    <a:pt x="5077807" y="1755904"/>
                    <a:pt x="5058907" y="1771978"/>
                    <a:pt x="5036344" y="1771978"/>
                  </a:cubicBezTo>
                  <a:cubicBezTo>
                    <a:pt x="5010046" y="1771978"/>
                    <a:pt x="4988659" y="1750159"/>
                    <a:pt x="4988659" y="1723340"/>
                  </a:cubicBezTo>
                  <a:cubicBezTo>
                    <a:pt x="4988659" y="1711494"/>
                    <a:pt x="4992842" y="1700629"/>
                    <a:pt x="4999777" y="1692191"/>
                  </a:cubicBezTo>
                  <a:cubicBezTo>
                    <a:pt x="5016952" y="1717715"/>
                    <a:pt x="5045795" y="1734517"/>
                    <a:pt x="5078418" y="1734517"/>
                  </a:cubicBezTo>
                  <a:close/>
                  <a:moveTo>
                    <a:pt x="5088493" y="1733967"/>
                  </a:moveTo>
                  <a:cubicBezTo>
                    <a:pt x="5106665" y="1732017"/>
                    <a:pt x="5123319" y="1724829"/>
                    <a:pt x="5136996" y="1713935"/>
                  </a:cubicBezTo>
                  <a:cubicBezTo>
                    <a:pt x="5125165" y="1734041"/>
                    <a:pt x="5117098" y="1756455"/>
                    <a:pt x="5113661" y="1779955"/>
                  </a:cubicBezTo>
                  <a:cubicBezTo>
                    <a:pt x="5111889" y="1792084"/>
                    <a:pt x="5107885" y="1803469"/>
                    <a:pt x="5102022" y="1813664"/>
                  </a:cubicBezTo>
                  <a:cubicBezTo>
                    <a:pt x="5093673" y="1801773"/>
                    <a:pt x="5082719" y="1791742"/>
                    <a:pt x="5069667" y="1784405"/>
                  </a:cubicBezTo>
                  <a:cubicBezTo>
                    <a:pt x="5063118" y="1780714"/>
                    <a:pt x="5056257" y="1777856"/>
                    <a:pt x="5049247" y="1775802"/>
                  </a:cubicBezTo>
                  <a:cubicBezTo>
                    <a:pt x="5069027" y="1770757"/>
                    <a:pt x="5084460" y="1754460"/>
                    <a:pt x="5088493" y="1733967"/>
                  </a:cubicBezTo>
                  <a:close/>
                  <a:moveTo>
                    <a:pt x="5173682" y="1637496"/>
                  </a:moveTo>
                  <a:cubicBezTo>
                    <a:pt x="5173682" y="1623224"/>
                    <a:pt x="5170617" y="1609695"/>
                    <a:pt x="5165170" y="1597477"/>
                  </a:cubicBezTo>
                  <a:cubicBezTo>
                    <a:pt x="5171941" y="1604218"/>
                    <a:pt x="5179234" y="1610454"/>
                    <a:pt x="5187062" y="1616050"/>
                  </a:cubicBezTo>
                  <a:lnTo>
                    <a:pt x="5217066" y="1637496"/>
                  </a:lnTo>
                  <a:lnTo>
                    <a:pt x="5187062" y="1658942"/>
                  </a:lnTo>
                  <a:cubicBezTo>
                    <a:pt x="5179249" y="1664538"/>
                    <a:pt x="5171941" y="1670774"/>
                    <a:pt x="5165170" y="1677516"/>
                  </a:cubicBezTo>
                  <a:cubicBezTo>
                    <a:pt x="5170617" y="1665312"/>
                    <a:pt x="5173682" y="1651769"/>
                    <a:pt x="5173682" y="1637496"/>
                  </a:cubicBezTo>
                  <a:close/>
                  <a:moveTo>
                    <a:pt x="5088493" y="1541041"/>
                  </a:moveTo>
                  <a:cubicBezTo>
                    <a:pt x="5084460" y="1520517"/>
                    <a:pt x="5068982" y="1504206"/>
                    <a:pt x="5049143" y="1499190"/>
                  </a:cubicBezTo>
                  <a:cubicBezTo>
                    <a:pt x="5056183" y="1497137"/>
                    <a:pt x="5063073" y="1494309"/>
                    <a:pt x="5069652" y="1490603"/>
                  </a:cubicBezTo>
                  <a:cubicBezTo>
                    <a:pt x="5082719" y="1483266"/>
                    <a:pt x="5093657" y="1473235"/>
                    <a:pt x="5102007" y="1461343"/>
                  </a:cubicBezTo>
                  <a:cubicBezTo>
                    <a:pt x="5107856" y="1471538"/>
                    <a:pt x="5111859" y="1482923"/>
                    <a:pt x="5113645" y="1495053"/>
                  </a:cubicBezTo>
                  <a:cubicBezTo>
                    <a:pt x="5117083" y="1518553"/>
                    <a:pt x="5125150" y="1540966"/>
                    <a:pt x="5136982" y="1561073"/>
                  </a:cubicBezTo>
                  <a:cubicBezTo>
                    <a:pt x="5123319" y="1550179"/>
                    <a:pt x="5106665" y="1542990"/>
                    <a:pt x="5088493" y="1541041"/>
                  </a:cubicBezTo>
                  <a:close/>
                  <a:moveTo>
                    <a:pt x="5036344" y="1865665"/>
                  </a:moveTo>
                  <a:cubicBezTo>
                    <a:pt x="5058891" y="1865665"/>
                    <a:pt x="5077793" y="1881738"/>
                    <a:pt x="5082734" y="1903214"/>
                  </a:cubicBezTo>
                  <a:cubicBezTo>
                    <a:pt x="5081305" y="1903155"/>
                    <a:pt x="5079876" y="1903110"/>
                    <a:pt x="5078418" y="1903110"/>
                  </a:cubicBezTo>
                  <a:cubicBezTo>
                    <a:pt x="5045795" y="1903110"/>
                    <a:pt x="5016952" y="1919898"/>
                    <a:pt x="4999777" y="1945437"/>
                  </a:cubicBezTo>
                  <a:cubicBezTo>
                    <a:pt x="4992856" y="1936998"/>
                    <a:pt x="4988659" y="1926134"/>
                    <a:pt x="4988659" y="1914287"/>
                  </a:cubicBezTo>
                  <a:cubicBezTo>
                    <a:pt x="4988659" y="1887483"/>
                    <a:pt x="5010046" y="1865665"/>
                    <a:pt x="5036344" y="1865665"/>
                  </a:cubicBezTo>
                  <a:close/>
                  <a:moveTo>
                    <a:pt x="5084013" y="1914287"/>
                  </a:moveTo>
                  <a:cubicBezTo>
                    <a:pt x="5084013" y="1941091"/>
                    <a:pt x="5062627" y="1962909"/>
                    <a:pt x="5036329" y="1962909"/>
                  </a:cubicBezTo>
                  <a:cubicBezTo>
                    <a:pt x="5023664" y="1962909"/>
                    <a:pt x="5012174" y="1957819"/>
                    <a:pt x="5003632" y="1949574"/>
                  </a:cubicBezTo>
                  <a:cubicBezTo>
                    <a:pt x="5019720" y="1924913"/>
                    <a:pt x="5047223" y="1908617"/>
                    <a:pt x="5078402" y="1908617"/>
                  </a:cubicBezTo>
                  <a:cubicBezTo>
                    <a:pt x="5080174" y="1908617"/>
                    <a:pt x="5081930" y="1908691"/>
                    <a:pt x="5083686" y="1908780"/>
                  </a:cubicBezTo>
                  <a:cubicBezTo>
                    <a:pt x="5083895" y="1910596"/>
                    <a:pt x="5084013" y="1912427"/>
                    <a:pt x="5084013" y="1914287"/>
                  </a:cubicBezTo>
                  <a:close/>
                  <a:moveTo>
                    <a:pt x="5000715" y="1954396"/>
                  </a:moveTo>
                  <a:cubicBezTo>
                    <a:pt x="5010150" y="1963088"/>
                    <a:pt x="5022622" y="1968431"/>
                    <a:pt x="5036329" y="1968431"/>
                  </a:cubicBezTo>
                  <a:cubicBezTo>
                    <a:pt x="5065663" y="1968431"/>
                    <a:pt x="5089520" y="1944142"/>
                    <a:pt x="5089520" y="1914287"/>
                  </a:cubicBezTo>
                  <a:cubicBezTo>
                    <a:pt x="5089520" y="1912605"/>
                    <a:pt x="5089416" y="1910953"/>
                    <a:pt x="5089267" y="1909316"/>
                  </a:cubicBezTo>
                  <a:cubicBezTo>
                    <a:pt x="5133648" y="1914808"/>
                    <a:pt x="5168146" y="1953414"/>
                    <a:pt x="5168146" y="2000116"/>
                  </a:cubicBezTo>
                  <a:cubicBezTo>
                    <a:pt x="5168146" y="2046818"/>
                    <a:pt x="5133648" y="2085424"/>
                    <a:pt x="5089267" y="2090916"/>
                  </a:cubicBezTo>
                  <a:cubicBezTo>
                    <a:pt x="5089416" y="2089279"/>
                    <a:pt x="5089520" y="2087627"/>
                    <a:pt x="5089520" y="2085945"/>
                  </a:cubicBezTo>
                  <a:cubicBezTo>
                    <a:pt x="5089520" y="2056090"/>
                    <a:pt x="5065663" y="2031802"/>
                    <a:pt x="5036329" y="2031802"/>
                  </a:cubicBezTo>
                  <a:cubicBezTo>
                    <a:pt x="5022622" y="2031802"/>
                    <a:pt x="5010150" y="2037145"/>
                    <a:pt x="5000715" y="2045851"/>
                  </a:cubicBezTo>
                  <a:cubicBezTo>
                    <a:pt x="4993065" y="2032382"/>
                    <a:pt x="4988645" y="2016770"/>
                    <a:pt x="4988645" y="2000131"/>
                  </a:cubicBezTo>
                  <a:cubicBezTo>
                    <a:pt x="4988659" y="1983462"/>
                    <a:pt x="4993065" y="1967850"/>
                    <a:pt x="5000715" y="1954396"/>
                  </a:cubicBezTo>
                  <a:close/>
                  <a:moveTo>
                    <a:pt x="5083686" y="2091437"/>
                  </a:moveTo>
                  <a:cubicBezTo>
                    <a:pt x="5081945" y="2091541"/>
                    <a:pt x="5080174" y="2091601"/>
                    <a:pt x="5078402" y="2091601"/>
                  </a:cubicBezTo>
                  <a:cubicBezTo>
                    <a:pt x="5047223" y="2091601"/>
                    <a:pt x="5019720" y="2075304"/>
                    <a:pt x="5003632" y="2050643"/>
                  </a:cubicBezTo>
                  <a:cubicBezTo>
                    <a:pt x="5012174" y="2042398"/>
                    <a:pt x="5023664" y="2037308"/>
                    <a:pt x="5036329" y="2037308"/>
                  </a:cubicBezTo>
                  <a:cubicBezTo>
                    <a:pt x="5062627" y="2037308"/>
                    <a:pt x="5084013" y="2059126"/>
                    <a:pt x="5084013" y="2085930"/>
                  </a:cubicBezTo>
                  <a:cubicBezTo>
                    <a:pt x="5084013" y="2087806"/>
                    <a:pt x="5083895" y="2089636"/>
                    <a:pt x="5083686" y="2091437"/>
                  </a:cubicBezTo>
                  <a:close/>
                  <a:moveTo>
                    <a:pt x="5078418" y="2097137"/>
                  </a:moveTo>
                  <a:cubicBezTo>
                    <a:pt x="5079861" y="2097137"/>
                    <a:pt x="5081305" y="2097093"/>
                    <a:pt x="5082734" y="2097033"/>
                  </a:cubicBezTo>
                  <a:cubicBezTo>
                    <a:pt x="5077807" y="2118524"/>
                    <a:pt x="5058907" y="2134597"/>
                    <a:pt x="5036344" y="2134597"/>
                  </a:cubicBezTo>
                  <a:cubicBezTo>
                    <a:pt x="5010046" y="2134597"/>
                    <a:pt x="4988659" y="2112779"/>
                    <a:pt x="4988659" y="2085975"/>
                  </a:cubicBezTo>
                  <a:cubicBezTo>
                    <a:pt x="4988659" y="2074128"/>
                    <a:pt x="4992842" y="2063264"/>
                    <a:pt x="4999777" y="2054825"/>
                  </a:cubicBezTo>
                  <a:cubicBezTo>
                    <a:pt x="5016952" y="2080334"/>
                    <a:pt x="5045795" y="2097137"/>
                    <a:pt x="5078418" y="2097137"/>
                  </a:cubicBezTo>
                  <a:close/>
                  <a:moveTo>
                    <a:pt x="5088493" y="2096587"/>
                  </a:moveTo>
                  <a:cubicBezTo>
                    <a:pt x="5106665" y="2094637"/>
                    <a:pt x="5123319" y="2087449"/>
                    <a:pt x="5136996" y="2076554"/>
                  </a:cubicBezTo>
                  <a:cubicBezTo>
                    <a:pt x="5125165" y="2096661"/>
                    <a:pt x="5117098" y="2119075"/>
                    <a:pt x="5113661" y="2142589"/>
                  </a:cubicBezTo>
                  <a:cubicBezTo>
                    <a:pt x="5111889" y="2154719"/>
                    <a:pt x="5107885" y="2166104"/>
                    <a:pt x="5102022" y="2176299"/>
                  </a:cubicBezTo>
                  <a:cubicBezTo>
                    <a:pt x="5093673" y="2164408"/>
                    <a:pt x="5082719" y="2154377"/>
                    <a:pt x="5069652" y="2147039"/>
                  </a:cubicBezTo>
                  <a:cubicBezTo>
                    <a:pt x="5063103" y="2143363"/>
                    <a:pt x="5056242" y="2140491"/>
                    <a:pt x="5049233" y="2138437"/>
                  </a:cubicBezTo>
                  <a:cubicBezTo>
                    <a:pt x="5069027" y="2133377"/>
                    <a:pt x="5084460" y="2117080"/>
                    <a:pt x="5088493" y="2096587"/>
                  </a:cubicBezTo>
                  <a:close/>
                  <a:moveTo>
                    <a:pt x="5173682" y="2000116"/>
                  </a:moveTo>
                  <a:cubicBezTo>
                    <a:pt x="5173682" y="1985858"/>
                    <a:pt x="5170617" y="1972315"/>
                    <a:pt x="5165170" y="1960096"/>
                  </a:cubicBezTo>
                  <a:cubicBezTo>
                    <a:pt x="5171941" y="1966838"/>
                    <a:pt x="5179234" y="1973074"/>
                    <a:pt x="5187047" y="1978670"/>
                  </a:cubicBezTo>
                  <a:lnTo>
                    <a:pt x="5217051" y="2000116"/>
                  </a:lnTo>
                  <a:lnTo>
                    <a:pt x="5187047" y="2021562"/>
                  </a:lnTo>
                  <a:cubicBezTo>
                    <a:pt x="5179219" y="2027158"/>
                    <a:pt x="5171927" y="2033394"/>
                    <a:pt x="5165154" y="2040136"/>
                  </a:cubicBezTo>
                  <a:cubicBezTo>
                    <a:pt x="5170617" y="2027932"/>
                    <a:pt x="5173682" y="2014389"/>
                    <a:pt x="5173682" y="2000116"/>
                  </a:cubicBezTo>
                  <a:close/>
                  <a:moveTo>
                    <a:pt x="5088493" y="1903661"/>
                  </a:moveTo>
                  <a:cubicBezTo>
                    <a:pt x="5084460" y="1883137"/>
                    <a:pt x="5068982" y="1866811"/>
                    <a:pt x="5049143" y="1861810"/>
                  </a:cubicBezTo>
                  <a:cubicBezTo>
                    <a:pt x="5056183" y="1859756"/>
                    <a:pt x="5063073" y="1856929"/>
                    <a:pt x="5069652" y="1853223"/>
                  </a:cubicBezTo>
                  <a:cubicBezTo>
                    <a:pt x="5082719" y="1845885"/>
                    <a:pt x="5093657" y="1835854"/>
                    <a:pt x="5102007" y="1823963"/>
                  </a:cubicBezTo>
                  <a:cubicBezTo>
                    <a:pt x="5107871" y="1834158"/>
                    <a:pt x="5111859" y="1845543"/>
                    <a:pt x="5113645" y="1857673"/>
                  </a:cubicBezTo>
                  <a:cubicBezTo>
                    <a:pt x="5117083" y="1881173"/>
                    <a:pt x="5125150" y="1903586"/>
                    <a:pt x="5136982" y="1923693"/>
                  </a:cubicBezTo>
                  <a:cubicBezTo>
                    <a:pt x="5123305" y="1912799"/>
                    <a:pt x="5106665" y="1905610"/>
                    <a:pt x="5088493" y="1903661"/>
                  </a:cubicBezTo>
                  <a:close/>
                  <a:moveTo>
                    <a:pt x="5036344" y="2228285"/>
                  </a:moveTo>
                  <a:cubicBezTo>
                    <a:pt x="5058891" y="2228285"/>
                    <a:pt x="5077793" y="2244358"/>
                    <a:pt x="5082734" y="2265849"/>
                  </a:cubicBezTo>
                  <a:cubicBezTo>
                    <a:pt x="5081305" y="2265789"/>
                    <a:pt x="5079876" y="2265745"/>
                    <a:pt x="5078418" y="2265745"/>
                  </a:cubicBezTo>
                  <a:cubicBezTo>
                    <a:pt x="5045795" y="2265745"/>
                    <a:pt x="5016952" y="2282532"/>
                    <a:pt x="4999777" y="2308071"/>
                  </a:cubicBezTo>
                  <a:cubicBezTo>
                    <a:pt x="4992856" y="2299633"/>
                    <a:pt x="4988659" y="2288768"/>
                    <a:pt x="4988659" y="2276922"/>
                  </a:cubicBezTo>
                  <a:cubicBezTo>
                    <a:pt x="4988659" y="2250103"/>
                    <a:pt x="5010046" y="2228285"/>
                    <a:pt x="5036344" y="2228285"/>
                  </a:cubicBezTo>
                  <a:close/>
                  <a:moveTo>
                    <a:pt x="5084013" y="2276907"/>
                  </a:moveTo>
                  <a:cubicBezTo>
                    <a:pt x="5084013" y="2303711"/>
                    <a:pt x="5062627" y="2325529"/>
                    <a:pt x="5036329" y="2325529"/>
                  </a:cubicBezTo>
                  <a:cubicBezTo>
                    <a:pt x="5023664" y="2325529"/>
                    <a:pt x="5012174" y="2320439"/>
                    <a:pt x="5003632" y="2312194"/>
                  </a:cubicBezTo>
                  <a:cubicBezTo>
                    <a:pt x="5019720" y="2287533"/>
                    <a:pt x="5047223" y="2271236"/>
                    <a:pt x="5078402" y="2271236"/>
                  </a:cubicBezTo>
                  <a:cubicBezTo>
                    <a:pt x="5080174" y="2271236"/>
                    <a:pt x="5081930" y="2271311"/>
                    <a:pt x="5083686" y="2271400"/>
                  </a:cubicBezTo>
                  <a:cubicBezTo>
                    <a:pt x="5083895" y="2273231"/>
                    <a:pt x="5084013" y="2275046"/>
                    <a:pt x="5084013" y="2276907"/>
                  </a:cubicBezTo>
                  <a:close/>
                  <a:moveTo>
                    <a:pt x="5000715" y="2317016"/>
                  </a:moveTo>
                  <a:cubicBezTo>
                    <a:pt x="5010150" y="2325707"/>
                    <a:pt x="5022622" y="2331050"/>
                    <a:pt x="5036329" y="2331050"/>
                  </a:cubicBezTo>
                  <a:cubicBezTo>
                    <a:pt x="5065663" y="2331050"/>
                    <a:pt x="5089520" y="2306762"/>
                    <a:pt x="5089520" y="2276907"/>
                  </a:cubicBezTo>
                  <a:cubicBezTo>
                    <a:pt x="5089520" y="2275225"/>
                    <a:pt x="5089416" y="2273573"/>
                    <a:pt x="5089267" y="2271936"/>
                  </a:cubicBezTo>
                  <a:cubicBezTo>
                    <a:pt x="5133648" y="2277428"/>
                    <a:pt x="5168146" y="2316034"/>
                    <a:pt x="5168146" y="2362736"/>
                  </a:cubicBezTo>
                  <a:cubicBezTo>
                    <a:pt x="5168146" y="2409438"/>
                    <a:pt x="5133648" y="2448044"/>
                    <a:pt x="5089267" y="2453536"/>
                  </a:cubicBezTo>
                  <a:cubicBezTo>
                    <a:pt x="5089416" y="2451899"/>
                    <a:pt x="5089520" y="2450247"/>
                    <a:pt x="5089520" y="2448565"/>
                  </a:cubicBezTo>
                  <a:cubicBezTo>
                    <a:pt x="5089520" y="2418710"/>
                    <a:pt x="5065663" y="2394421"/>
                    <a:pt x="5036329" y="2394421"/>
                  </a:cubicBezTo>
                  <a:cubicBezTo>
                    <a:pt x="5022622" y="2394421"/>
                    <a:pt x="5010150" y="2399764"/>
                    <a:pt x="5000715" y="2408471"/>
                  </a:cubicBezTo>
                  <a:cubicBezTo>
                    <a:pt x="4993065" y="2395002"/>
                    <a:pt x="4988645" y="2379390"/>
                    <a:pt x="4988645" y="2362751"/>
                  </a:cubicBezTo>
                  <a:cubicBezTo>
                    <a:pt x="4988659" y="2346097"/>
                    <a:pt x="4993065" y="2330485"/>
                    <a:pt x="5000715" y="2317016"/>
                  </a:cubicBezTo>
                  <a:close/>
                  <a:moveTo>
                    <a:pt x="5083686" y="2454057"/>
                  </a:moveTo>
                  <a:cubicBezTo>
                    <a:pt x="5081945" y="2454161"/>
                    <a:pt x="5080174" y="2454221"/>
                    <a:pt x="5078402" y="2454221"/>
                  </a:cubicBezTo>
                  <a:cubicBezTo>
                    <a:pt x="5047223" y="2454221"/>
                    <a:pt x="5019720" y="2437924"/>
                    <a:pt x="5003632" y="2413263"/>
                  </a:cubicBezTo>
                  <a:cubicBezTo>
                    <a:pt x="5012174" y="2405018"/>
                    <a:pt x="5023678" y="2399928"/>
                    <a:pt x="5036329" y="2399928"/>
                  </a:cubicBezTo>
                  <a:cubicBezTo>
                    <a:pt x="5062627" y="2399928"/>
                    <a:pt x="5084013" y="2421746"/>
                    <a:pt x="5084013" y="2448565"/>
                  </a:cubicBezTo>
                  <a:cubicBezTo>
                    <a:pt x="5084013" y="2450425"/>
                    <a:pt x="5083895" y="2452256"/>
                    <a:pt x="5083686" y="2454057"/>
                  </a:cubicBezTo>
                  <a:close/>
                  <a:moveTo>
                    <a:pt x="5078418" y="2459757"/>
                  </a:moveTo>
                  <a:cubicBezTo>
                    <a:pt x="5079861" y="2459757"/>
                    <a:pt x="5081305" y="2459712"/>
                    <a:pt x="5082734" y="2459653"/>
                  </a:cubicBezTo>
                  <a:cubicBezTo>
                    <a:pt x="5077807" y="2481144"/>
                    <a:pt x="5058907" y="2497202"/>
                    <a:pt x="5036344" y="2497202"/>
                  </a:cubicBezTo>
                  <a:cubicBezTo>
                    <a:pt x="5010046" y="2497202"/>
                    <a:pt x="4988659" y="2475384"/>
                    <a:pt x="4988659" y="2448580"/>
                  </a:cubicBezTo>
                  <a:cubicBezTo>
                    <a:pt x="4988659" y="2436733"/>
                    <a:pt x="4992842" y="2425869"/>
                    <a:pt x="4999777" y="2417430"/>
                  </a:cubicBezTo>
                  <a:cubicBezTo>
                    <a:pt x="5016952" y="2442954"/>
                    <a:pt x="5045795" y="2459757"/>
                    <a:pt x="5078418" y="2459757"/>
                  </a:cubicBezTo>
                  <a:close/>
                  <a:moveTo>
                    <a:pt x="5088493" y="2459206"/>
                  </a:moveTo>
                  <a:cubicBezTo>
                    <a:pt x="5106665" y="2457257"/>
                    <a:pt x="5123319" y="2450068"/>
                    <a:pt x="5136996" y="2439174"/>
                  </a:cubicBezTo>
                  <a:cubicBezTo>
                    <a:pt x="5125165" y="2459281"/>
                    <a:pt x="5117098" y="2481694"/>
                    <a:pt x="5113661" y="2505194"/>
                  </a:cubicBezTo>
                  <a:cubicBezTo>
                    <a:pt x="5111741" y="2518261"/>
                    <a:pt x="5107276" y="2530465"/>
                    <a:pt x="5100653" y="2541240"/>
                  </a:cubicBezTo>
                  <a:cubicBezTo>
                    <a:pt x="5092288" y="2528992"/>
                    <a:pt x="5081141" y="2518663"/>
                    <a:pt x="5067761" y="2511132"/>
                  </a:cubicBezTo>
                  <a:cubicBezTo>
                    <a:pt x="5060529" y="2507054"/>
                    <a:pt x="5052938" y="2504004"/>
                    <a:pt x="5045170" y="2501905"/>
                  </a:cubicBezTo>
                  <a:cubicBezTo>
                    <a:pt x="5066884" y="2498184"/>
                    <a:pt x="5084192" y="2481084"/>
                    <a:pt x="5088493" y="2459206"/>
                  </a:cubicBezTo>
                  <a:close/>
                  <a:moveTo>
                    <a:pt x="5173682" y="2362736"/>
                  </a:moveTo>
                  <a:cubicBezTo>
                    <a:pt x="5173682" y="2348478"/>
                    <a:pt x="5170617" y="2334935"/>
                    <a:pt x="5165170" y="2322716"/>
                  </a:cubicBezTo>
                  <a:cubicBezTo>
                    <a:pt x="5171941" y="2329458"/>
                    <a:pt x="5179234" y="2335694"/>
                    <a:pt x="5187062" y="2341290"/>
                  </a:cubicBezTo>
                  <a:lnTo>
                    <a:pt x="5217066" y="2362736"/>
                  </a:lnTo>
                  <a:lnTo>
                    <a:pt x="5187062" y="2384182"/>
                  </a:lnTo>
                  <a:cubicBezTo>
                    <a:pt x="5179234" y="2389778"/>
                    <a:pt x="5171941" y="2396014"/>
                    <a:pt x="5165170" y="2402756"/>
                  </a:cubicBezTo>
                  <a:cubicBezTo>
                    <a:pt x="5170617" y="2390552"/>
                    <a:pt x="5173682" y="2377008"/>
                    <a:pt x="5173682" y="2362736"/>
                  </a:cubicBezTo>
                  <a:close/>
                  <a:moveTo>
                    <a:pt x="5088493" y="2266280"/>
                  </a:moveTo>
                  <a:cubicBezTo>
                    <a:pt x="5084460" y="2245757"/>
                    <a:pt x="5068982" y="2229431"/>
                    <a:pt x="5049143" y="2224415"/>
                  </a:cubicBezTo>
                  <a:cubicBezTo>
                    <a:pt x="5056183" y="2222361"/>
                    <a:pt x="5063073" y="2219534"/>
                    <a:pt x="5069652" y="2215828"/>
                  </a:cubicBezTo>
                  <a:cubicBezTo>
                    <a:pt x="5082719" y="2208490"/>
                    <a:pt x="5093657" y="2198459"/>
                    <a:pt x="5102007" y="2186568"/>
                  </a:cubicBezTo>
                  <a:cubicBezTo>
                    <a:pt x="5107856" y="2196763"/>
                    <a:pt x="5111859" y="2208148"/>
                    <a:pt x="5113645" y="2220278"/>
                  </a:cubicBezTo>
                  <a:cubicBezTo>
                    <a:pt x="5117083" y="2243778"/>
                    <a:pt x="5125150" y="2266191"/>
                    <a:pt x="5136982" y="2286298"/>
                  </a:cubicBezTo>
                  <a:cubicBezTo>
                    <a:pt x="5123319" y="2275418"/>
                    <a:pt x="5106665" y="2268230"/>
                    <a:pt x="5088493" y="2266280"/>
                  </a:cubicBezTo>
                  <a:close/>
                  <a:moveTo>
                    <a:pt x="5081617" y="2639274"/>
                  </a:moveTo>
                  <a:cubicBezTo>
                    <a:pt x="5081617" y="2657297"/>
                    <a:pt x="5071691" y="2673028"/>
                    <a:pt x="5057076" y="2681243"/>
                  </a:cubicBezTo>
                  <a:cubicBezTo>
                    <a:pt x="5043726" y="2673266"/>
                    <a:pt x="5028278" y="2668697"/>
                    <a:pt x="5011817" y="2668697"/>
                  </a:cubicBezTo>
                  <a:cubicBezTo>
                    <a:pt x="5009495" y="2668697"/>
                    <a:pt x="5007219" y="2668816"/>
                    <a:pt x="5004941" y="2668994"/>
                  </a:cubicBezTo>
                  <a:cubicBezTo>
                    <a:pt x="5021372" y="2647563"/>
                    <a:pt x="5047104" y="2633707"/>
                    <a:pt x="5076007" y="2633707"/>
                  </a:cubicBezTo>
                  <a:cubicBezTo>
                    <a:pt x="5077778" y="2633707"/>
                    <a:pt x="5079548" y="2633767"/>
                    <a:pt x="5081290" y="2633871"/>
                  </a:cubicBezTo>
                  <a:cubicBezTo>
                    <a:pt x="5081484" y="2635642"/>
                    <a:pt x="5081617" y="2637443"/>
                    <a:pt x="5081617" y="2639274"/>
                  </a:cubicBezTo>
                  <a:close/>
                  <a:moveTo>
                    <a:pt x="4981397" y="2712929"/>
                  </a:moveTo>
                  <a:cubicBezTo>
                    <a:pt x="4979730" y="2702763"/>
                    <a:pt x="4975295" y="2693596"/>
                    <a:pt x="4968910" y="2686258"/>
                  </a:cubicBezTo>
                  <a:cubicBezTo>
                    <a:pt x="4976455" y="2681690"/>
                    <a:pt x="4984700" y="2678296"/>
                    <a:pt x="4993452" y="2676287"/>
                  </a:cubicBezTo>
                  <a:cubicBezTo>
                    <a:pt x="4987141" y="2687315"/>
                    <a:pt x="4982929" y="2699713"/>
                    <a:pt x="4981397" y="2712929"/>
                  </a:cubicBezTo>
                  <a:close/>
                  <a:moveTo>
                    <a:pt x="4931108" y="2674203"/>
                  </a:moveTo>
                  <a:cubicBezTo>
                    <a:pt x="4942210" y="2674203"/>
                    <a:pt x="4952390" y="2678385"/>
                    <a:pt x="4960293" y="2685321"/>
                  </a:cubicBezTo>
                  <a:cubicBezTo>
                    <a:pt x="4936242" y="2702496"/>
                    <a:pt x="4920422" y="2731338"/>
                    <a:pt x="4920422" y="2763962"/>
                  </a:cubicBezTo>
                  <a:cubicBezTo>
                    <a:pt x="4920422" y="2765390"/>
                    <a:pt x="4920467" y="2766804"/>
                    <a:pt x="4920526" y="2768218"/>
                  </a:cubicBezTo>
                  <a:cubicBezTo>
                    <a:pt x="4900494" y="2763203"/>
                    <a:pt x="4885536" y="2744361"/>
                    <a:pt x="4885536" y="2721888"/>
                  </a:cubicBezTo>
                  <a:cubicBezTo>
                    <a:pt x="4885536" y="2695590"/>
                    <a:pt x="4905986" y="2674203"/>
                    <a:pt x="4931108" y="2674203"/>
                  </a:cubicBezTo>
                  <a:close/>
                  <a:moveTo>
                    <a:pt x="4925943" y="2763962"/>
                  </a:moveTo>
                  <a:cubicBezTo>
                    <a:pt x="4925943" y="2732842"/>
                    <a:pt x="4941183" y="2705383"/>
                    <a:pt x="4964252" y="2689280"/>
                  </a:cubicBezTo>
                  <a:cubicBezTo>
                    <a:pt x="4971932" y="2697822"/>
                    <a:pt x="4976664" y="2709267"/>
                    <a:pt x="4976664" y="2721888"/>
                  </a:cubicBezTo>
                  <a:cubicBezTo>
                    <a:pt x="4976664" y="2748186"/>
                    <a:pt x="4956230" y="2769573"/>
                    <a:pt x="4931092" y="2769573"/>
                  </a:cubicBezTo>
                  <a:cubicBezTo>
                    <a:pt x="4929396" y="2769573"/>
                    <a:pt x="4927744" y="2769453"/>
                    <a:pt x="4926092" y="2769275"/>
                  </a:cubicBezTo>
                  <a:cubicBezTo>
                    <a:pt x="4926003" y="2767504"/>
                    <a:pt x="4925943" y="2765733"/>
                    <a:pt x="4925943" y="2763962"/>
                  </a:cubicBezTo>
                  <a:close/>
                  <a:moveTo>
                    <a:pt x="4998303" y="2678936"/>
                  </a:moveTo>
                  <a:cubicBezTo>
                    <a:pt x="5007739" y="2687538"/>
                    <a:pt x="5020211" y="2692822"/>
                    <a:pt x="5033918" y="2692822"/>
                  </a:cubicBezTo>
                  <a:cubicBezTo>
                    <a:pt x="5040288" y="2692822"/>
                    <a:pt x="5046375" y="2691631"/>
                    <a:pt x="5052031" y="2689562"/>
                  </a:cubicBezTo>
                  <a:cubicBezTo>
                    <a:pt x="5045407" y="2698537"/>
                    <a:pt x="5041434" y="2709729"/>
                    <a:pt x="5041434" y="2721888"/>
                  </a:cubicBezTo>
                  <a:cubicBezTo>
                    <a:pt x="5041434" y="2733511"/>
                    <a:pt x="5045065" y="2744242"/>
                    <a:pt x="5051167" y="2753008"/>
                  </a:cubicBezTo>
                  <a:cubicBezTo>
                    <a:pt x="5045750" y="2751133"/>
                    <a:pt x="5039961" y="2750061"/>
                    <a:pt x="5033918" y="2750061"/>
                  </a:cubicBezTo>
                  <a:cubicBezTo>
                    <a:pt x="5019259" y="2750061"/>
                    <a:pt x="5005983" y="2756059"/>
                    <a:pt x="4996354" y="2765733"/>
                  </a:cubicBezTo>
                  <a:cubicBezTo>
                    <a:pt x="4989909" y="2753261"/>
                    <a:pt x="4986234" y="2739122"/>
                    <a:pt x="4986234" y="2724120"/>
                  </a:cubicBezTo>
                  <a:cubicBezTo>
                    <a:pt x="4986248" y="2707660"/>
                    <a:pt x="4990653" y="2692227"/>
                    <a:pt x="4998303" y="2678936"/>
                  </a:cubicBezTo>
                  <a:close/>
                  <a:moveTo>
                    <a:pt x="5001965" y="2674814"/>
                  </a:moveTo>
                  <a:cubicBezTo>
                    <a:pt x="5005194" y="2674427"/>
                    <a:pt x="5008483" y="2674203"/>
                    <a:pt x="5011817" y="2674203"/>
                  </a:cubicBezTo>
                  <a:cubicBezTo>
                    <a:pt x="5025896" y="2674203"/>
                    <a:pt x="5039187" y="2677790"/>
                    <a:pt x="5050929" y="2684101"/>
                  </a:cubicBezTo>
                  <a:cubicBezTo>
                    <a:pt x="5045646" y="2686139"/>
                    <a:pt x="5039931" y="2687315"/>
                    <a:pt x="5033933" y="2687315"/>
                  </a:cubicBezTo>
                  <a:cubicBezTo>
                    <a:pt x="5021625" y="2687300"/>
                    <a:pt x="5010433" y="2682538"/>
                    <a:pt x="5001965" y="2674814"/>
                  </a:cubicBezTo>
                  <a:close/>
                  <a:moveTo>
                    <a:pt x="5033933" y="2755568"/>
                  </a:moveTo>
                  <a:cubicBezTo>
                    <a:pt x="5060231" y="2755568"/>
                    <a:pt x="5081617" y="2777118"/>
                    <a:pt x="5081617" y="2803609"/>
                  </a:cubicBezTo>
                  <a:cubicBezTo>
                    <a:pt x="5081617" y="2807330"/>
                    <a:pt x="5081156" y="2810932"/>
                    <a:pt x="5080352" y="2814414"/>
                  </a:cubicBezTo>
                  <a:cubicBezTo>
                    <a:pt x="5078909" y="2814489"/>
                    <a:pt x="5077465" y="2814519"/>
                    <a:pt x="5076007" y="2814519"/>
                  </a:cubicBezTo>
                  <a:cubicBezTo>
                    <a:pt x="5043473" y="2814519"/>
                    <a:pt x="5014927" y="2796987"/>
                    <a:pt x="4999181" y="2770808"/>
                  </a:cubicBezTo>
                  <a:cubicBezTo>
                    <a:pt x="5007888" y="2761461"/>
                    <a:pt x="5020226" y="2755568"/>
                    <a:pt x="5033933" y="2755568"/>
                  </a:cubicBezTo>
                  <a:close/>
                  <a:moveTo>
                    <a:pt x="5077256" y="2772653"/>
                  </a:moveTo>
                  <a:cubicBezTo>
                    <a:pt x="5082079" y="2774231"/>
                    <a:pt x="5087198" y="2775079"/>
                    <a:pt x="5092511" y="2775079"/>
                  </a:cubicBezTo>
                  <a:cubicBezTo>
                    <a:pt x="5094029" y="2775079"/>
                    <a:pt x="5095533" y="2774975"/>
                    <a:pt x="5097021" y="2774841"/>
                  </a:cubicBezTo>
                  <a:cubicBezTo>
                    <a:pt x="5095667" y="2786524"/>
                    <a:pt x="5092169" y="2797507"/>
                    <a:pt x="5086930" y="2807375"/>
                  </a:cubicBezTo>
                  <a:cubicBezTo>
                    <a:pt x="5087020" y="2806125"/>
                    <a:pt x="5087124" y="2804875"/>
                    <a:pt x="5087124" y="2803609"/>
                  </a:cubicBezTo>
                  <a:cubicBezTo>
                    <a:pt x="5087124" y="2792075"/>
                    <a:pt x="5083448" y="2781404"/>
                    <a:pt x="5077256" y="2772653"/>
                  </a:cubicBezTo>
                  <a:close/>
                  <a:moveTo>
                    <a:pt x="5092527" y="2769558"/>
                  </a:moveTo>
                  <a:cubicBezTo>
                    <a:pt x="5067405" y="2769558"/>
                    <a:pt x="5046971" y="2748171"/>
                    <a:pt x="5046971" y="2721873"/>
                  </a:cubicBezTo>
                  <a:cubicBezTo>
                    <a:pt x="5046971" y="2709252"/>
                    <a:pt x="5051718" y="2697793"/>
                    <a:pt x="5059383" y="2689265"/>
                  </a:cubicBezTo>
                  <a:cubicBezTo>
                    <a:pt x="5082465" y="2705368"/>
                    <a:pt x="5097691" y="2732827"/>
                    <a:pt x="5097691" y="2763947"/>
                  </a:cubicBezTo>
                  <a:cubicBezTo>
                    <a:pt x="5097691" y="2765733"/>
                    <a:pt x="5097632" y="2767489"/>
                    <a:pt x="5097527" y="2769245"/>
                  </a:cubicBezTo>
                  <a:cubicBezTo>
                    <a:pt x="5095875" y="2769453"/>
                    <a:pt x="5094208" y="2769558"/>
                    <a:pt x="5092527" y="2769558"/>
                  </a:cubicBezTo>
                  <a:close/>
                  <a:moveTo>
                    <a:pt x="5063326" y="2685321"/>
                  </a:moveTo>
                  <a:cubicBezTo>
                    <a:pt x="5071244" y="2678385"/>
                    <a:pt x="5081409" y="2674203"/>
                    <a:pt x="5092511" y="2674203"/>
                  </a:cubicBezTo>
                  <a:cubicBezTo>
                    <a:pt x="5117634" y="2674203"/>
                    <a:pt x="5138083" y="2695590"/>
                    <a:pt x="5138083" y="2721888"/>
                  </a:cubicBezTo>
                  <a:cubicBezTo>
                    <a:pt x="5138083" y="2744361"/>
                    <a:pt x="5123126" y="2763203"/>
                    <a:pt x="5103094" y="2768218"/>
                  </a:cubicBezTo>
                  <a:cubicBezTo>
                    <a:pt x="5103153" y="2766804"/>
                    <a:pt x="5103197" y="2765390"/>
                    <a:pt x="5103197" y="2763962"/>
                  </a:cubicBezTo>
                  <a:cubicBezTo>
                    <a:pt x="5103197" y="2731338"/>
                    <a:pt x="5087392" y="2702496"/>
                    <a:pt x="5063326" y="2685321"/>
                  </a:cubicBezTo>
                  <a:close/>
                  <a:moveTo>
                    <a:pt x="5076007" y="2628186"/>
                  </a:moveTo>
                  <a:cubicBezTo>
                    <a:pt x="5043458" y="2628186"/>
                    <a:pt x="5014675" y="2644721"/>
                    <a:pt x="4997485" y="2669872"/>
                  </a:cubicBezTo>
                  <a:cubicBezTo>
                    <a:pt x="4997410" y="2669887"/>
                    <a:pt x="4997321" y="2669902"/>
                    <a:pt x="4997247" y="2669917"/>
                  </a:cubicBezTo>
                  <a:cubicBezTo>
                    <a:pt x="4990386" y="2661598"/>
                    <a:pt x="4986248" y="2650912"/>
                    <a:pt x="4986248" y="2639274"/>
                  </a:cubicBezTo>
                  <a:cubicBezTo>
                    <a:pt x="4986248" y="2612782"/>
                    <a:pt x="5007635" y="2591232"/>
                    <a:pt x="5033933" y="2591232"/>
                  </a:cubicBezTo>
                  <a:cubicBezTo>
                    <a:pt x="5056466" y="2591232"/>
                    <a:pt x="5075367" y="2607082"/>
                    <a:pt x="5080308" y="2628290"/>
                  </a:cubicBezTo>
                  <a:cubicBezTo>
                    <a:pt x="5078879" y="2628230"/>
                    <a:pt x="5077451" y="2628186"/>
                    <a:pt x="5076007" y="2628186"/>
                  </a:cubicBezTo>
                  <a:close/>
                  <a:moveTo>
                    <a:pt x="4874002" y="2754213"/>
                  </a:moveTo>
                  <a:cubicBezTo>
                    <a:pt x="4877306" y="2748290"/>
                    <a:pt x="4879911" y="2742128"/>
                    <a:pt x="4881875" y="2735833"/>
                  </a:cubicBezTo>
                  <a:cubicBezTo>
                    <a:pt x="4886905" y="2755077"/>
                    <a:pt x="4902011" y="2770019"/>
                    <a:pt x="4920943" y="2774023"/>
                  </a:cubicBezTo>
                  <a:cubicBezTo>
                    <a:pt x="4922773" y="2792090"/>
                    <a:pt x="4929470" y="2808655"/>
                    <a:pt x="4939636" y="2822302"/>
                  </a:cubicBezTo>
                  <a:cubicBezTo>
                    <a:pt x="4920823" y="2810604"/>
                    <a:pt x="4899868" y="2802627"/>
                    <a:pt x="4877902" y="2799204"/>
                  </a:cubicBezTo>
                  <a:cubicBezTo>
                    <a:pt x="4865995" y="2797344"/>
                    <a:pt x="4854803" y="2793028"/>
                    <a:pt x="4844847" y="2786658"/>
                  </a:cubicBezTo>
                  <a:cubicBezTo>
                    <a:pt x="4856723" y="2778204"/>
                    <a:pt x="4866710" y="2767251"/>
                    <a:pt x="4874002" y="2754213"/>
                  </a:cubicBezTo>
                  <a:close/>
                  <a:moveTo>
                    <a:pt x="4926598" y="2774841"/>
                  </a:moveTo>
                  <a:cubicBezTo>
                    <a:pt x="4928086" y="2774975"/>
                    <a:pt x="4929590" y="2775079"/>
                    <a:pt x="4931108" y="2775079"/>
                  </a:cubicBezTo>
                  <a:cubicBezTo>
                    <a:pt x="4955738" y="2775079"/>
                    <a:pt x="4976337" y="2756833"/>
                    <a:pt x="4981129" y="2732648"/>
                  </a:cubicBezTo>
                  <a:cubicBezTo>
                    <a:pt x="4982320" y="2746147"/>
                    <a:pt x="4986278" y="2758842"/>
                    <a:pt x="4992454" y="2770153"/>
                  </a:cubicBezTo>
                  <a:cubicBezTo>
                    <a:pt x="4985132" y="2779321"/>
                    <a:pt x="4980727" y="2790944"/>
                    <a:pt x="4980727" y="2803609"/>
                  </a:cubicBezTo>
                  <a:cubicBezTo>
                    <a:pt x="4980727" y="2826455"/>
                    <a:pt x="4995029" y="2845951"/>
                    <a:pt x="5015076" y="2853631"/>
                  </a:cubicBezTo>
                  <a:cubicBezTo>
                    <a:pt x="5013990" y="2853675"/>
                    <a:pt x="5012904" y="2853720"/>
                    <a:pt x="5011817" y="2853720"/>
                  </a:cubicBezTo>
                  <a:cubicBezTo>
                    <a:pt x="4967987" y="2853720"/>
                    <a:pt x="4931748" y="2819221"/>
                    <a:pt x="4926598" y="2774841"/>
                  </a:cubicBezTo>
                  <a:close/>
                  <a:moveTo>
                    <a:pt x="4986248" y="2803609"/>
                  </a:moveTo>
                  <a:cubicBezTo>
                    <a:pt x="4986248" y="2793028"/>
                    <a:pt x="4989701" y="2783250"/>
                    <a:pt x="4995490" y="2775302"/>
                  </a:cubicBezTo>
                  <a:cubicBezTo>
                    <a:pt x="5012398" y="2802166"/>
                    <a:pt x="5042148" y="2820040"/>
                    <a:pt x="5076007" y="2820040"/>
                  </a:cubicBezTo>
                  <a:cubicBezTo>
                    <a:pt x="5076914" y="2820040"/>
                    <a:pt x="5077807" y="2819995"/>
                    <a:pt x="5078700" y="2819966"/>
                  </a:cubicBezTo>
                  <a:cubicBezTo>
                    <a:pt x="5078656" y="2820085"/>
                    <a:pt x="5078611" y="2820204"/>
                    <a:pt x="5078567" y="2820323"/>
                  </a:cubicBezTo>
                  <a:cubicBezTo>
                    <a:pt x="5066615" y="2835756"/>
                    <a:pt x="5049888" y="2846963"/>
                    <a:pt x="5030748" y="2851487"/>
                  </a:cubicBezTo>
                  <a:cubicBezTo>
                    <a:pt x="5005953" y="2849821"/>
                    <a:pt x="4986248" y="2829014"/>
                    <a:pt x="4986248" y="2803609"/>
                  </a:cubicBezTo>
                  <a:close/>
                  <a:moveTo>
                    <a:pt x="5102692" y="2774008"/>
                  </a:moveTo>
                  <a:cubicBezTo>
                    <a:pt x="5125998" y="2769081"/>
                    <a:pt x="5143604" y="2747576"/>
                    <a:pt x="5143604" y="2721873"/>
                  </a:cubicBezTo>
                  <a:cubicBezTo>
                    <a:pt x="5143604" y="2692539"/>
                    <a:pt x="5120685" y="2668682"/>
                    <a:pt x="5092527" y="2668682"/>
                  </a:cubicBezTo>
                  <a:cubicBezTo>
                    <a:pt x="5086871" y="2668682"/>
                    <a:pt x="5081439" y="2669679"/>
                    <a:pt x="5076349" y="2671465"/>
                  </a:cubicBezTo>
                  <a:cubicBezTo>
                    <a:pt x="5083091" y="2662491"/>
                    <a:pt x="5087139" y="2651358"/>
                    <a:pt x="5087139" y="2639274"/>
                  </a:cubicBezTo>
                  <a:cubicBezTo>
                    <a:pt x="5087139" y="2637621"/>
                    <a:pt x="5087035" y="2635999"/>
                    <a:pt x="5086886" y="2634392"/>
                  </a:cubicBezTo>
                  <a:cubicBezTo>
                    <a:pt x="5131266" y="2639824"/>
                    <a:pt x="5165765" y="2677969"/>
                    <a:pt x="5165765" y="2724120"/>
                  </a:cubicBezTo>
                  <a:cubicBezTo>
                    <a:pt x="5165765" y="2769215"/>
                    <a:pt x="5132814" y="2806705"/>
                    <a:pt x="5089878" y="2813447"/>
                  </a:cubicBezTo>
                  <a:cubicBezTo>
                    <a:pt x="5096739" y="2801719"/>
                    <a:pt x="5101248" y="2788325"/>
                    <a:pt x="5102692" y="2774008"/>
                  </a:cubicBezTo>
                  <a:close/>
                  <a:moveTo>
                    <a:pt x="5086082" y="2628721"/>
                  </a:moveTo>
                  <a:cubicBezTo>
                    <a:pt x="5082093" y="2608674"/>
                    <a:pt x="5066943" y="2592705"/>
                    <a:pt x="5047476" y="2587526"/>
                  </a:cubicBezTo>
                  <a:cubicBezTo>
                    <a:pt x="5055111" y="2585457"/>
                    <a:pt x="5062552" y="2582436"/>
                    <a:pt x="5069667" y="2578447"/>
                  </a:cubicBezTo>
                  <a:cubicBezTo>
                    <a:pt x="5081915" y="2571571"/>
                    <a:pt x="5092288" y="2562329"/>
                    <a:pt x="5100414" y="2551405"/>
                  </a:cubicBezTo>
                  <a:cubicBezTo>
                    <a:pt x="5105832" y="2561124"/>
                    <a:pt x="5109552" y="2571884"/>
                    <a:pt x="5111249" y="2583299"/>
                  </a:cubicBezTo>
                  <a:cubicBezTo>
                    <a:pt x="5114687" y="2606502"/>
                    <a:pt x="5122738" y="2628647"/>
                    <a:pt x="5134526" y="2648486"/>
                  </a:cubicBezTo>
                  <a:cubicBezTo>
                    <a:pt x="5120848" y="2637741"/>
                    <a:pt x="5104224" y="2630656"/>
                    <a:pt x="5086082" y="2628721"/>
                  </a:cubicBezTo>
                  <a:close/>
                  <a:moveTo>
                    <a:pt x="5116696" y="2582496"/>
                  </a:moveTo>
                  <a:cubicBezTo>
                    <a:pt x="5114761" y="2569488"/>
                    <a:pt x="5110371" y="2557269"/>
                    <a:pt x="5103897" y="2546390"/>
                  </a:cubicBezTo>
                  <a:cubicBezTo>
                    <a:pt x="5111681" y="2534439"/>
                    <a:pt x="5116934" y="2520732"/>
                    <a:pt x="5119107" y="2505998"/>
                  </a:cubicBezTo>
                  <a:cubicBezTo>
                    <a:pt x="5126027" y="2458834"/>
                    <a:pt x="5151954" y="2416076"/>
                    <a:pt x="5190262" y="2388691"/>
                  </a:cubicBezTo>
                  <a:lnTo>
                    <a:pt x="5217661" y="2369106"/>
                  </a:lnTo>
                  <a:lnTo>
                    <a:pt x="5217661" y="2723808"/>
                  </a:lnTo>
                  <a:lnTo>
                    <a:pt x="5187851" y="2698462"/>
                  </a:lnTo>
                  <a:cubicBezTo>
                    <a:pt x="5149543" y="2671376"/>
                    <a:pt x="5123617" y="2629108"/>
                    <a:pt x="5116696" y="2582496"/>
                  </a:cubicBezTo>
                  <a:close/>
                  <a:moveTo>
                    <a:pt x="5217661" y="2356396"/>
                  </a:moveTo>
                  <a:lnTo>
                    <a:pt x="5190262" y="2336810"/>
                  </a:lnTo>
                  <a:cubicBezTo>
                    <a:pt x="5151954" y="2309426"/>
                    <a:pt x="5126013" y="2266652"/>
                    <a:pt x="5119107" y="2219489"/>
                  </a:cubicBezTo>
                  <a:cubicBezTo>
                    <a:pt x="5117083" y="2205692"/>
                    <a:pt x="5112366" y="2192819"/>
                    <a:pt x="5105400" y="2181434"/>
                  </a:cubicBezTo>
                  <a:cubicBezTo>
                    <a:pt x="5112366" y="2170048"/>
                    <a:pt x="5117083" y="2157160"/>
                    <a:pt x="5119107" y="2143378"/>
                  </a:cubicBezTo>
                  <a:cubicBezTo>
                    <a:pt x="5126027" y="2096214"/>
                    <a:pt x="5151954" y="2053456"/>
                    <a:pt x="5190262" y="2026057"/>
                  </a:cubicBezTo>
                  <a:lnTo>
                    <a:pt x="5217661" y="2006471"/>
                  </a:lnTo>
                  <a:lnTo>
                    <a:pt x="5217661" y="2356396"/>
                  </a:lnTo>
                  <a:close/>
                  <a:moveTo>
                    <a:pt x="5217661" y="1993776"/>
                  </a:moveTo>
                  <a:lnTo>
                    <a:pt x="5190262" y="1974190"/>
                  </a:lnTo>
                  <a:cubicBezTo>
                    <a:pt x="5151954" y="1946806"/>
                    <a:pt x="5126013" y="1904048"/>
                    <a:pt x="5119107" y="1856869"/>
                  </a:cubicBezTo>
                  <a:cubicBezTo>
                    <a:pt x="5117083" y="1843088"/>
                    <a:pt x="5112366" y="1830199"/>
                    <a:pt x="5105400" y="1818814"/>
                  </a:cubicBezTo>
                  <a:cubicBezTo>
                    <a:pt x="5112380" y="1807428"/>
                    <a:pt x="5117083" y="1794540"/>
                    <a:pt x="5119107" y="1780758"/>
                  </a:cubicBezTo>
                  <a:cubicBezTo>
                    <a:pt x="5126027" y="1733595"/>
                    <a:pt x="5151954" y="1690836"/>
                    <a:pt x="5190262" y="1663437"/>
                  </a:cubicBezTo>
                  <a:lnTo>
                    <a:pt x="5217661" y="1643851"/>
                  </a:lnTo>
                  <a:lnTo>
                    <a:pt x="5217661" y="1993776"/>
                  </a:lnTo>
                  <a:close/>
                  <a:moveTo>
                    <a:pt x="5217661" y="1631156"/>
                  </a:moveTo>
                  <a:lnTo>
                    <a:pt x="5190262" y="1611571"/>
                  </a:lnTo>
                  <a:cubicBezTo>
                    <a:pt x="5151954" y="1584186"/>
                    <a:pt x="5126013" y="1541413"/>
                    <a:pt x="5119107" y="1494249"/>
                  </a:cubicBezTo>
                  <a:cubicBezTo>
                    <a:pt x="5117083" y="1480468"/>
                    <a:pt x="5112366" y="1467579"/>
                    <a:pt x="5105400" y="1456194"/>
                  </a:cubicBezTo>
                  <a:cubicBezTo>
                    <a:pt x="5112366" y="1444809"/>
                    <a:pt x="5117083" y="1431920"/>
                    <a:pt x="5119107" y="1418139"/>
                  </a:cubicBezTo>
                  <a:cubicBezTo>
                    <a:pt x="5126027" y="1370975"/>
                    <a:pt x="5151954" y="1328217"/>
                    <a:pt x="5190262" y="1300817"/>
                  </a:cubicBezTo>
                  <a:lnTo>
                    <a:pt x="5217661" y="1281232"/>
                  </a:lnTo>
                  <a:lnTo>
                    <a:pt x="5217661" y="1631156"/>
                  </a:lnTo>
                  <a:close/>
                  <a:moveTo>
                    <a:pt x="5217661" y="1268537"/>
                  </a:moveTo>
                  <a:lnTo>
                    <a:pt x="5190262" y="1248951"/>
                  </a:lnTo>
                  <a:cubicBezTo>
                    <a:pt x="5151954" y="1221566"/>
                    <a:pt x="5126013" y="1178808"/>
                    <a:pt x="5119107" y="1131630"/>
                  </a:cubicBezTo>
                  <a:cubicBezTo>
                    <a:pt x="5117083" y="1117848"/>
                    <a:pt x="5112366" y="1104960"/>
                    <a:pt x="5105400" y="1093574"/>
                  </a:cubicBezTo>
                  <a:cubicBezTo>
                    <a:pt x="5112366" y="1082189"/>
                    <a:pt x="5117083" y="1069300"/>
                    <a:pt x="5119107" y="1055519"/>
                  </a:cubicBezTo>
                  <a:cubicBezTo>
                    <a:pt x="5126027" y="1008355"/>
                    <a:pt x="5151954" y="965597"/>
                    <a:pt x="5190262" y="938198"/>
                  </a:cubicBezTo>
                  <a:lnTo>
                    <a:pt x="5217661" y="918612"/>
                  </a:lnTo>
                  <a:lnTo>
                    <a:pt x="5217661" y="1268537"/>
                  </a:lnTo>
                  <a:close/>
                  <a:moveTo>
                    <a:pt x="5217661" y="905917"/>
                  </a:moveTo>
                  <a:lnTo>
                    <a:pt x="5190262" y="886331"/>
                  </a:lnTo>
                  <a:cubicBezTo>
                    <a:pt x="5151954" y="858947"/>
                    <a:pt x="5126013" y="816174"/>
                    <a:pt x="5119107" y="769010"/>
                  </a:cubicBezTo>
                  <a:cubicBezTo>
                    <a:pt x="5117083" y="755228"/>
                    <a:pt x="5112366" y="742340"/>
                    <a:pt x="5105400" y="730955"/>
                  </a:cubicBezTo>
                  <a:cubicBezTo>
                    <a:pt x="5112366" y="719569"/>
                    <a:pt x="5117083" y="706681"/>
                    <a:pt x="5119107" y="692899"/>
                  </a:cubicBezTo>
                  <a:cubicBezTo>
                    <a:pt x="5126027" y="645736"/>
                    <a:pt x="5151954" y="602977"/>
                    <a:pt x="5190262" y="575578"/>
                  </a:cubicBezTo>
                  <a:lnTo>
                    <a:pt x="5217661" y="555992"/>
                  </a:lnTo>
                  <a:lnTo>
                    <a:pt x="5217661" y="905917"/>
                  </a:lnTo>
                  <a:close/>
                  <a:moveTo>
                    <a:pt x="5190262" y="523711"/>
                  </a:moveTo>
                  <a:cubicBezTo>
                    <a:pt x="5151954" y="496327"/>
                    <a:pt x="5126013" y="453554"/>
                    <a:pt x="5119107" y="406390"/>
                  </a:cubicBezTo>
                  <a:cubicBezTo>
                    <a:pt x="5116875" y="391120"/>
                    <a:pt x="5111339" y="376967"/>
                    <a:pt x="5103078" y="364703"/>
                  </a:cubicBezTo>
                  <a:cubicBezTo>
                    <a:pt x="5108481" y="354762"/>
                    <a:pt x="5112202" y="343838"/>
                    <a:pt x="5113928" y="332259"/>
                  </a:cubicBezTo>
                  <a:cubicBezTo>
                    <a:pt x="5115223" y="323582"/>
                    <a:pt x="5117187" y="315039"/>
                    <a:pt x="5119777" y="306735"/>
                  </a:cubicBezTo>
                  <a:cubicBezTo>
                    <a:pt x="5130999" y="270733"/>
                    <a:pt x="5153948" y="238914"/>
                    <a:pt x="5185068" y="217066"/>
                  </a:cubicBezTo>
                  <a:lnTo>
                    <a:pt x="5185128" y="217021"/>
                  </a:lnTo>
                  <a:lnTo>
                    <a:pt x="5217676" y="194310"/>
                  </a:lnTo>
                  <a:lnTo>
                    <a:pt x="5217676" y="543282"/>
                  </a:lnTo>
                  <a:lnTo>
                    <a:pt x="5190262" y="523711"/>
                  </a:lnTo>
                  <a:close/>
                  <a:moveTo>
                    <a:pt x="5215087" y="189384"/>
                  </a:moveTo>
                  <a:lnTo>
                    <a:pt x="5215012" y="189280"/>
                  </a:lnTo>
                  <a:lnTo>
                    <a:pt x="5181883" y="212556"/>
                  </a:lnTo>
                  <a:cubicBezTo>
                    <a:pt x="5174070" y="218048"/>
                    <a:pt x="5166777" y="224150"/>
                    <a:pt x="5160020" y="230773"/>
                  </a:cubicBezTo>
                  <a:cubicBezTo>
                    <a:pt x="5165452" y="218792"/>
                    <a:pt x="5168489" y="205532"/>
                    <a:pt x="5168489" y="191542"/>
                  </a:cubicBezTo>
                  <a:cubicBezTo>
                    <a:pt x="5168489" y="144572"/>
                    <a:pt x="5134362" y="105460"/>
                    <a:pt x="5089639" y="97646"/>
                  </a:cubicBezTo>
                  <a:cubicBezTo>
                    <a:pt x="5087898" y="94714"/>
                    <a:pt x="5086008" y="91901"/>
                    <a:pt x="5083984" y="89178"/>
                  </a:cubicBezTo>
                  <a:cubicBezTo>
                    <a:pt x="5102796" y="100876"/>
                    <a:pt x="5123751" y="108838"/>
                    <a:pt x="5145703" y="112261"/>
                  </a:cubicBezTo>
                  <a:cubicBezTo>
                    <a:pt x="5180574" y="117693"/>
                    <a:pt x="5208211" y="143426"/>
                    <a:pt x="5217646" y="178519"/>
                  </a:cubicBezTo>
                  <a:lnTo>
                    <a:pt x="5217646" y="187583"/>
                  </a:lnTo>
                  <a:lnTo>
                    <a:pt x="5215087" y="189384"/>
                  </a:lnTo>
                  <a:close/>
                  <a:moveTo>
                    <a:pt x="5011817" y="52239"/>
                  </a:moveTo>
                  <a:cubicBezTo>
                    <a:pt x="4998512" y="52239"/>
                    <a:pt x="4985876" y="55245"/>
                    <a:pt x="4974461" y="60588"/>
                  </a:cubicBezTo>
                  <a:cubicBezTo>
                    <a:pt x="4980772" y="53846"/>
                    <a:pt x="4986590" y="46583"/>
                    <a:pt x="4991829" y="38799"/>
                  </a:cubicBezTo>
                  <a:lnTo>
                    <a:pt x="5011817" y="9064"/>
                  </a:lnTo>
                  <a:lnTo>
                    <a:pt x="5031805" y="38799"/>
                  </a:lnTo>
                  <a:cubicBezTo>
                    <a:pt x="5037044" y="46583"/>
                    <a:pt x="5042862" y="53846"/>
                    <a:pt x="5049173" y="60588"/>
                  </a:cubicBezTo>
                  <a:cubicBezTo>
                    <a:pt x="5037758" y="55245"/>
                    <a:pt x="5025122" y="52239"/>
                    <a:pt x="5011817" y="52239"/>
                  </a:cubicBezTo>
                  <a:close/>
                  <a:moveTo>
                    <a:pt x="4987245" y="35734"/>
                  </a:moveTo>
                  <a:cubicBezTo>
                    <a:pt x="4961514" y="74012"/>
                    <a:pt x="4921344" y="99923"/>
                    <a:pt x="4877054" y="106829"/>
                  </a:cubicBezTo>
                  <a:cubicBezTo>
                    <a:pt x="4863570" y="108927"/>
                    <a:pt x="4850949" y="114002"/>
                    <a:pt x="4839861" y="121503"/>
                  </a:cubicBezTo>
                  <a:cubicBezTo>
                    <a:pt x="4827851" y="114002"/>
                    <a:pt x="4814158" y="108942"/>
                    <a:pt x="4799395" y="106829"/>
                  </a:cubicBezTo>
                  <a:cubicBezTo>
                    <a:pt x="4751159" y="99908"/>
                    <a:pt x="4707434" y="73968"/>
                    <a:pt x="4679425" y="35644"/>
                  </a:cubicBezTo>
                  <a:lnTo>
                    <a:pt x="4659422" y="8275"/>
                  </a:lnTo>
                  <a:lnTo>
                    <a:pt x="5005701" y="8275"/>
                  </a:lnTo>
                  <a:lnTo>
                    <a:pt x="4987245" y="35734"/>
                  </a:lnTo>
                  <a:close/>
                  <a:moveTo>
                    <a:pt x="4626546" y="35644"/>
                  </a:moveTo>
                  <a:cubicBezTo>
                    <a:pt x="4598536" y="73968"/>
                    <a:pt x="4554811" y="99908"/>
                    <a:pt x="4506575" y="106829"/>
                  </a:cubicBezTo>
                  <a:cubicBezTo>
                    <a:pt x="4492451" y="108853"/>
                    <a:pt x="4479281" y="113556"/>
                    <a:pt x="4467657" y="120521"/>
                  </a:cubicBezTo>
                  <a:cubicBezTo>
                    <a:pt x="4456018" y="113556"/>
                    <a:pt x="4442848" y="108853"/>
                    <a:pt x="4428738" y="106829"/>
                  </a:cubicBezTo>
                  <a:cubicBezTo>
                    <a:pt x="4380503" y="99908"/>
                    <a:pt x="4336778" y="73968"/>
                    <a:pt x="4308768" y="35644"/>
                  </a:cubicBezTo>
                  <a:lnTo>
                    <a:pt x="4288765" y="8275"/>
                  </a:lnTo>
                  <a:lnTo>
                    <a:pt x="4646563" y="8275"/>
                  </a:lnTo>
                  <a:lnTo>
                    <a:pt x="4626546" y="35644"/>
                  </a:lnTo>
                  <a:close/>
                  <a:moveTo>
                    <a:pt x="4255860" y="35644"/>
                  </a:moveTo>
                  <a:cubicBezTo>
                    <a:pt x="4227850" y="73968"/>
                    <a:pt x="4184124" y="99908"/>
                    <a:pt x="4135889" y="106829"/>
                  </a:cubicBezTo>
                  <a:cubicBezTo>
                    <a:pt x="4121765" y="108853"/>
                    <a:pt x="4108594" y="113556"/>
                    <a:pt x="4096970" y="120521"/>
                  </a:cubicBezTo>
                  <a:cubicBezTo>
                    <a:pt x="4085332" y="113556"/>
                    <a:pt x="4072161" y="108853"/>
                    <a:pt x="4058052" y="106829"/>
                  </a:cubicBezTo>
                  <a:cubicBezTo>
                    <a:pt x="4009816" y="99908"/>
                    <a:pt x="3966091" y="73968"/>
                    <a:pt x="3938082" y="35644"/>
                  </a:cubicBezTo>
                  <a:lnTo>
                    <a:pt x="3918079" y="8275"/>
                  </a:lnTo>
                  <a:lnTo>
                    <a:pt x="4275877" y="8275"/>
                  </a:lnTo>
                  <a:lnTo>
                    <a:pt x="4255860" y="35644"/>
                  </a:lnTo>
                  <a:close/>
                  <a:moveTo>
                    <a:pt x="3885188" y="35644"/>
                  </a:moveTo>
                  <a:cubicBezTo>
                    <a:pt x="3857179" y="73968"/>
                    <a:pt x="3813453" y="99908"/>
                    <a:pt x="3765218" y="106829"/>
                  </a:cubicBezTo>
                  <a:cubicBezTo>
                    <a:pt x="3751094" y="108853"/>
                    <a:pt x="3737922" y="113556"/>
                    <a:pt x="3726299" y="120521"/>
                  </a:cubicBezTo>
                  <a:cubicBezTo>
                    <a:pt x="3714661" y="113556"/>
                    <a:pt x="3701489" y="108853"/>
                    <a:pt x="3687380" y="106829"/>
                  </a:cubicBezTo>
                  <a:cubicBezTo>
                    <a:pt x="3639146" y="99908"/>
                    <a:pt x="3595419" y="73968"/>
                    <a:pt x="3567410" y="35644"/>
                  </a:cubicBezTo>
                  <a:lnTo>
                    <a:pt x="3547408" y="8275"/>
                  </a:lnTo>
                  <a:lnTo>
                    <a:pt x="3905206" y="8275"/>
                  </a:lnTo>
                  <a:lnTo>
                    <a:pt x="3885188" y="35644"/>
                  </a:lnTo>
                  <a:close/>
                  <a:moveTo>
                    <a:pt x="3514502" y="35644"/>
                  </a:moveTo>
                  <a:cubicBezTo>
                    <a:pt x="3486508" y="73968"/>
                    <a:pt x="3442767" y="99908"/>
                    <a:pt x="3394531" y="106829"/>
                  </a:cubicBezTo>
                  <a:cubicBezTo>
                    <a:pt x="3380408" y="108853"/>
                    <a:pt x="3367236" y="113556"/>
                    <a:pt x="3355613" y="120521"/>
                  </a:cubicBezTo>
                  <a:cubicBezTo>
                    <a:pt x="3343975" y="113556"/>
                    <a:pt x="3330803" y="108853"/>
                    <a:pt x="3316694" y="106829"/>
                  </a:cubicBezTo>
                  <a:cubicBezTo>
                    <a:pt x="3268459" y="99908"/>
                    <a:pt x="3224734" y="73968"/>
                    <a:pt x="3196724" y="35644"/>
                  </a:cubicBezTo>
                  <a:lnTo>
                    <a:pt x="3176721" y="8275"/>
                  </a:lnTo>
                  <a:lnTo>
                    <a:pt x="3534519" y="8275"/>
                  </a:lnTo>
                  <a:lnTo>
                    <a:pt x="3514502" y="35644"/>
                  </a:lnTo>
                  <a:close/>
                  <a:moveTo>
                    <a:pt x="3143831" y="35644"/>
                  </a:moveTo>
                  <a:cubicBezTo>
                    <a:pt x="3115821" y="73968"/>
                    <a:pt x="3072095" y="99908"/>
                    <a:pt x="3023860" y="106829"/>
                  </a:cubicBezTo>
                  <a:cubicBezTo>
                    <a:pt x="3009736" y="108853"/>
                    <a:pt x="2996565" y="113556"/>
                    <a:pt x="2984941" y="120521"/>
                  </a:cubicBezTo>
                  <a:cubicBezTo>
                    <a:pt x="2973303" y="113556"/>
                    <a:pt x="2960132" y="108853"/>
                    <a:pt x="2946023" y="106829"/>
                  </a:cubicBezTo>
                  <a:cubicBezTo>
                    <a:pt x="2897788" y="99908"/>
                    <a:pt x="2854062" y="73968"/>
                    <a:pt x="2826053" y="35644"/>
                  </a:cubicBezTo>
                  <a:lnTo>
                    <a:pt x="2806051" y="8275"/>
                  </a:lnTo>
                  <a:lnTo>
                    <a:pt x="3163848" y="8275"/>
                  </a:lnTo>
                  <a:lnTo>
                    <a:pt x="3143831" y="35644"/>
                  </a:lnTo>
                  <a:close/>
                  <a:moveTo>
                    <a:pt x="2773144" y="35644"/>
                  </a:moveTo>
                  <a:cubicBezTo>
                    <a:pt x="2745135" y="73968"/>
                    <a:pt x="2701409" y="99908"/>
                    <a:pt x="2653174" y="106829"/>
                  </a:cubicBezTo>
                  <a:cubicBezTo>
                    <a:pt x="2638856" y="108883"/>
                    <a:pt x="2625537" y="113690"/>
                    <a:pt x="2613779" y="120819"/>
                  </a:cubicBezTo>
                  <a:cubicBezTo>
                    <a:pt x="2602037" y="113690"/>
                    <a:pt x="2588702" y="108883"/>
                    <a:pt x="2574384" y="106829"/>
                  </a:cubicBezTo>
                  <a:cubicBezTo>
                    <a:pt x="2526149" y="99908"/>
                    <a:pt x="2482423" y="73968"/>
                    <a:pt x="2454414" y="35644"/>
                  </a:cubicBezTo>
                  <a:lnTo>
                    <a:pt x="2434412" y="8275"/>
                  </a:lnTo>
                  <a:lnTo>
                    <a:pt x="2793146" y="8275"/>
                  </a:lnTo>
                  <a:lnTo>
                    <a:pt x="2773144" y="35644"/>
                  </a:lnTo>
                  <a:close/>
                  <a:moveTo>
                    <a:pt x="2401535" y="35644"/>
                  </a:moveTo>
                  <a:cubicBezTo>
                    <a:pt x="2373526" y="73968"/>
                    <a:pt x="2329801" y="99908"/>
                    <a:pt x="2281565" y="106829"/>
                  </a:cubicBezTo>
                  <a:cubicBezTo>
                    <a:pt x="2267441" y="108853"/>
                    <a:pt x="2254270" y="113556"/>
                    <a:pt x="2242647" y="120521"/>
                  </a:cubicBezTo>
                  <a:cubicBezTo>
                    <a:pt x="2231008" y="113556"/>
                    <a:pt x="2217837" y="108853"/>
                    <a:pt x="2203728" y="106829"/>
                  </a:cubicBezTo>
                  <a:cubicBezTo>
                    <a:pt x="2155493" y="99908"/>
                    <a:pt x="2111767" y="73968"/>
                    <a:pt x="2083757" y="35644"/>
                  </a:cubicBezTo>
                  <a:lnTo>
                    <a:pt x="2063755" y="8275"/>
                  </a:lnTo>
                  <a:lnTo>
                    <a:pt x="2421553" y="8275"/>
                  </a:lnTo>
                  <a:lnTo>
                    <a:pt x="2401535" y="35644"/>
                  </a:lnTo>
                  <a:close/>
                  <a:moveTo>
                    <a:pt x="2030864" y="35644"/>
                  </a:moveTo>
                  <a:cubicBezTo>
                    <a:pt x="2002855" y="73968"/>
                    <a:pt x="1959129" y="99908"/>
                    <a:pt x="1910894" y="106829"/>
                  </a:cubicBezTo>
                  <a:cubicBezTo>
                    <a:pt x="1896770" y="108853"/>
                    <a:pt x="1883599" y="113556"/>
                    <a:pt x="1871975" y="120521"/>
                  </a:cubicBezTo>
                  <a:cubicBezTo>
                    <a:pt x="1860336" y="113556"/>
                    <a:pt x="1847166" y="108853"/>
                    <a:pt x="1833057" y="106829"/>
                  </a:cubicBezTo>
                  <a:cubicBezTo>
                    <a:pt x="1784821" y="99908"/>
                    <a:pt x="1741096" y="73968"/>
                    <a:pt x="1713086" y="35644"/>
                  </a:cubicBezTo>
                  <a:lnTo>
                    <a:pt x="1693083" y="8275"/>
                  </a:lnTo>
                  <a:lnTo>
                    <a:pt x="2050881" y="8275"/>
                  </a:lnTo>
                  <a:lnTo>
                    <a:pt x="2030864" y="35644"/>
                  </a:lnTo>
                  <a:close/>
                  <a:moveTo>
                    <a:pt x="1660178" y="35644"/>
                  </a:moveTo>
                  <a:cubicBezTo>
                    <a:pt x="1632169" y="73968"/>
                    <a:pt x="1588442" y="99908"/>
                    <a:pt x="1540208" y="106829"/>
                  </a:cubicBezTo>
                  <a:cubicBezTo>
                    <a:pt x="1526084" y="108853"/>
                    <a:pt x="1512912" y="113556"/>
                    <a:pt x="1501289" y="120521"/>
                  </a:cubicBezTo>
                  <a:cubicBezTo>
                    <a:pt x="1489650" y="113556"/>
                    <a:pt x="1476479" y="108853"/>
                    <a:pt x="1462370" y="106829"/>
                  </a:cubicBezTo>
                  <a:cubicBezTo>
                    <a:pt x="1414135" y="99908"/>
                    <a:pt x="1370409" y="73968"/>
                    <a:pt x="1342400" y="35644"/>
                  </a:cubicBezTo>
                  <a:lnTo>
                    <a:pt x="1322398" y="8275"/>
                  </a:lnTo>
                  <a:lnTo>
                    <a:pt x="1680195" y="8275"/>
                  </a:lnTo>
                  <a:lnTo>
                    <a:pt x="1660178" y="35644"/>
                  </a:lnTo>
                  <a:close/>
                  <a:moveTo>
                    <a:pt x="1289506" y="35644"/>
                  </a:moveTo>
                  <a:cubicBezTo>
                    <a:pt x="1261497" y="73968"/>
                    <a:pt x="1217771" y="99908"/>
                    <a:pt x="1169536" y="106829"/>
                  </a:cubicBezTo>
                  <a:cubicBezTo>
                    <a:pt x="1155412" y="108853"/>
                    <a:pt x="1142256" y="113556"/>
                    <a:pt x="1130618" y="120521"/>
                  </a:cubicBezTo>
                  <a:cubicBezTo>
                    <a:pt x="1118979" y="113556"/>
                    <a:pt x="1105808" y="108853"/>
                    <a:pt x="1091699" y="106829"/>
                  </a:cubicBezTo>
                  <a:cubicBezTo>
                    <a:pt x="1043464" y="99908"/>
                    <a:pt x="999723" y="73968"/>
                    <a:pt x="971729" y="35644"/>
                  </a:cubicBezTo>
                  <a:lnTo>
                    <a:pt x="951726" y="8275"/>
                  </a:lnTo>
                  <a:lnTo>
                    <a:pt x="1309524" y="8275"/>
                  </a:lnTo>
                  <a:lnTo>
                    <a:pt x="1289506" y="35644"/>
                  </a:lnTo>
                  <a:close/>
                  <a:moveTo>
                    <a:pt x="918835" y="35644"/>
                  </a:moveTo>
                  <a:cubicBezTo>
                    <a:pt x="890826" y="73968"/>
                    <a:pt x="847100" y="99908"/>
                    <a:pt x="798865" y="106829"/>
                  </a:cubicBezTo>
                  <a:cubicBezTo>
                    <a:pt x="784741" y="108853"/>
                    <a:pt x="771584" y="113556"/>
                    <a:pt x="759946" y="120521"/>
                  </a:cubicBezTo>
                  <a:cubicBezTo>
                    <a:pt x="748308" y="113556"/>
                    <a:pt x="735137" y="108853"/>
                    <a:pt x="721028" y="106829"/>
                  </a:cubicBezTo>
                  <a:cubicBezTo>
                    <a:pt x="672793" y="99908"/>
                    <a:pt x="629067" y="73968"/>
                    <a:pt x="601057" y="35644"/>
                  </a:cubicBezTo>
                  <a:lnTo>
                    <a:pt x="581055" y="8275"/>
                  </a:lnTo>
                  <a:lnTo>
                    <a:pt x="938853" y="8275"/>
                  </a:lnTo>
                  <a:lnTo>
                    <a:pt x="918835" y="35644"/>
                  </a:lnTo>
                  <a:close/>
                  <a:moveTo>
                    <a:pt x="548149" y="35644"/>
                  </a:moveTo>
                  <a:cubicBezTo>
                    <a:pt x="520139" y="73968"/>
                    <a:pt x="476414" y="99908"/>
                    <a:pt x="428179" y="106829"/>
                  </a:cubicBezTo>
                  <a:cubicBezTo>
                    <a:pt x="413087" y="108987"/>
                    <a:pt x="399098" y="114240"/>
                    <a:pt x="386879" y="122039"/>
                  </a:cubicBezTo>
                  <a:cubicBezTo>
                    <a:pt x="375598" y="114240"/>
                    <a:pt x="362694" y="108987"/>
                    <a:pt x="348883" y="106844"/>
                  </a:cubicBezTo>
                  <a:cubicBezTo>
                    <a:pt x="304592" y="99953"/>
                    <a:pt x="264438" y="74027"/>
                    <a:pt x="238690" y="35749"/>
                  </a:cubicBezTo>
                  <a:lnTo>
                    <a:pt x="220236" y="8290"/>
                  </a:lnTo>
                  <a:lnTo>
                    <a:pt x="568151" y="8290"/>
                  </a:lnTo>
                  <a:lnTo>
                    <a:pt x="548149" y="35644"/>
                  </a:lnTo>
                  <a:close/>
                  <a:moveTo>
                    <a:pt x="234122" y="38814"/>
                  </a:moveTo>
                  <a:cubicBezTo>
                    <a:pt x="239360" y="46598"/>
                    <a:pt x="245179" y="53861"/>
                    <a:pt x="251490" y="60603"/>
                  </a:cubicBezTo>
                  <a:cubicBezTo>
                    <a:pt x="240075" y="55245"/>
                    <a:pt x="227439" y="52254"/>
                    <a:pt x="214134" y="52254"/>
                  </a:cubicBezTo>
                  <a:cubicBezTo>
                    <a:pt x="200829" y="52254"/>
                    <a:pt x="188193" y="55260"/>
                    <a:pt x="176778" y="60603"/>
                  </a:cubicBezTo>
                  <a:cubicBezTo>
                    <a:pt x="183088" y="53861"/>
                    <a:pt x="188908" y="46598"/>
                    <a:pt x="194147" y="38814"/>
                  </a:cubicBezTo>
                  <a:lnTo>
                    <a:pt x="214134" y="9079"/>
                  </a:lnTo>
                  <a:lnTo>
                    <a:pt x="234122" y="38814"/>
                  </a:lnTo>
                  <a:close/>
                  <a:moveTo>
                    <a:pt x="136357" y="97557"/>
                  </a:moveTo>
                  <a:cubicBezTo>
                    <a:pt x="91380" y="105162"/>
                    <a:pt x="57001" y="144393"/>
                    <a:pt x="57001" y="191542"/>
                  </a:cubicBezTo>
                  <a:cubicBezTo>
                    <a:pt x="57001" y="205517"/>
                    <a:pt x="60052" y="218792"/>
                    <a:pt x="65469" y="230773"/>
                  </a:cubicBezTo>
                  <a:cubicBezTo>
                    <a:pt x="58713" y="224165"/>
                    <a:pt x="51420" y="218048"/>
                    <a:pt x="43606" y="212556"/>
                  </a:cubicBezTo>
                  <a:lnTo>
                    <a:pt x="10478" y="189280"/>
                  </a:lnTo>
                  <a:lnTo>
                    <a:pt x="10403" y="189384"/>
                  </a:lnTo>
                  <a:lnTo>
                    <a:pt x="8289" y="187910"/>
                  </a:lnTo>
                  <a:lnTo>
                    <a:pt x="8289" y="178534"/>
                  </a:lnTo>
                  <a:cubicBezTo>
                    <a:pt x="17710" y="143441"/>
                    <a:pt x="45363" y="117708"/>
                    <a:pt x="80233" y="112276"/>
                  </a:cubicBezTo>
                  <a:cubicBezTo>
                    <a:pt x="102186" y="108853"/>
                    <a:pt x="123140" y="100876"/>
                    <a:pt x="141952" y="89193"/>
                  </a:cubicBezTo>
                  <a:cubicBezTo>
                    <a:pt x="139943" y="91872"/>
                    <a:pt x="138068" y="94655"/>
                    <a:pt x="136357" y="97557"/>
                  </a:cubicBezTo>
                  <a:close/>
                  <a:moveTo>
                    <a:pt x="43606" y="2702942"/>
                  </a:moveTo>
                  <a:cubicBezTo>
                    <a:pt x="51420" y="2697421"/>
                    <a:pt x="58713" y="2691259"/>
                    <a:pt x="65484" y="2684607"/>
                  </a:cubicBezTo>
                  <a:cubicBezTo>
                    <a:pt x="60052" y="2696662"/>
                    <a:pt x="57001" y="2710026"/>
                    <a:pt x="57001" y="2724106"/>
                  </a:cubicBezTo>
                  <a:cubicBezTo>
                    <a:pt x="57001" y="2756848"/>
                    <a:pt x="73387" y="2785795"/>
                    <a:pt x="98330" y="2803118"/>
                  </a:cubicBezTo>
                  <a:cubicBezTo>
                    <a:pt x="92393" y="2801481"/>
                    <a:pt x="86350" y="2800157"/>
                    <a:pt x="80233" y="2799189"/>
                  </a:cubicBezTo>
                  <a:cubicBezTo>
                    <a:pt x="45393" y="2793757"/>
                    <a:pt x="17740" y="2768055"/>
                    <a:pt x="8305" y="2732991"/>
                  </a:cubicBezTo>
                  <a:lnTo>
                    <a:pt x="43606" y="2702942"/>
                  </a:lnTo>
                  <a:close/>
                  <a:moveTo>
                    <a:pt x="139735" y="2819177"/>
                  </a:moveTo>
                  <a:cubicBezTo>
                    <a:pt x="140449" y="2820233"/>
                    <a:pt x="141193" y="2821261"/>
                    <a:pt x="141952" y="2822287"/>
                  </a:cubicBezTo>
                  <a:cubicBezTo>
                    <a:pt x="139883" y="2821007"/>
                    <a:pt x="137800" y="2819743"/>
                    <a:pt x="135672" y="2818552"/>
                  </a:cubicBezTo>
                  <a:cubicBezTo>
                    <a:pt x="137011" y="2818790"/>
                    <a:pt x="138366" y="2818998"/>
                    <a:pt x="139735" y="2819177"/>
                  </a:cubicBezTo>
                  <a:close/>
                  <a:moveTo>
                    <a:pt x="194340" y="2857158"/>
                  </a:moveTo>
                  <a:cubicBezTo>
                    <a:pt x="194578" y="2857158"/>
                    <a:pt x="194816" y="2857128"/>
                    <a:pt x="195054" y="2857128"/>
                  </a:cubicBezTo>
                  <a:cubicBezTo>
                    <a:pt x="201216" y="2858497"/>
                    <a:pt x="207585" y="2859227"/>
                    <a:pt x="214134" y="2859227"/>
                  </a:cubicBezTo>
                  <a:cubicBezTo>
                    <a:pt x="227439" y="2859227"/>
                    <a:pt x="240075" y="2856220"/>
                    <a:pt x="251490" y="2850862"/>
                  </a:cubicBezTo>
                  <a:cubicBezTo>
                    <a:pt x="245179" y="2857604"/>
                    <a:pt x="239360" y="2864867"/>
                    <a:pt x="234122" y="2872651"/>
                  </a:cubicBezTo>
                  <a:lnTo>
                    <a:pt x="214134" y="2902387"/>
                  </a:lnTo>
                  <a:lnTo>
                    <a:pt x="194147" y="2872651"/>
                  </a:lnTo>
                  <a:cubicBezTo>
                    <a:pt x="190039" y="2866549"/>
                    <a:pt x="185544" y="2860789"/>
                    <a:pt x="180767" y="2855312"/>
                  </a:cubicBezTo>
                  <a:cubicBezTo>
                    <a:pt x="185098" y="2856488"/>
                    <a:pt x="189637" y="2857158"/>
                    <a:pt x="194340" y="2857158"/>
                  </a:cubicBezTo>
                  <a:close/>
                  <a:moveTo>
                    <a:pt x="238690" y="2875746"/>
                  </a:moveTo>
                  <a:cubicBezTo>
                    <a:pt x="264423" y="2837468"/>
                    <a:pt x="304592" y="2811557"/>
                    <a:pt x="348883" y="2804651"/>
                  </a:cubicBezTo>
                  <a:cubicBezTo>
                    <a:pt x="362694" y="2802493"/>
                    <a:pt x="375598" y="2797254"/>
                    <a:pt x="386879" y="2789456"/>
                  </a:cubicBezTo>
                  <a:cubicBezTo>
                    <a:pt x="399082" y="2797240"/>
                    <a:pt x="413072" y="2802493"/>
                    <a:pt x="428179" y="2804666"/>
                  </a:cubicBezTo>
                  <a:cubicBezTo>
                    <a:pt x="476414" y="2811587"/>
                    <a:pt x="520154" y="2837527"/>
                    <a:pt x="548149" y="2875836"/>
                  </a:cubicBezTo>
                  <a:lnTo>
                    <a:pt x="568151" y="2903205"/>
                  </a:lnTo>
                  <a:lnTo>
                    <a:pt x="220236" y="2903205"/>
                  </a:lnTo>
                  <a:lnTo>
                    <a:pt x="238690" y="2875746"/>
                  </a:lnTo>
                  <a:close/>
                  <a:moveTo>
                    <a:pt x="601043" y="2875836"/>
                  </a:moveTo>
                  <a:cubicBezTo>
                    <a:pt x="629052" y="2837513"/>
                    <a:pt x="672777" y="2811572"/>
                    <a:pt x="721013" y="2804666"/>
                  </a:cubicBezTo>
                  <a:cubicBezTo>
                    <a:pt x="735137" y="2802642"/>
                    <a:pt x="748308" y="2797939"/>
                    <a:pt x="759931" y="2790974"/>
                  </a:cubicBezTo>
                  <a:cubicBezTo>
                    <a:pt x="771570" y="2797939"/>
                    <a:pt x="784741" y="2802642"/>
                    <a:pt x="798850" y="2804666"/>
                  </a:cubicBezTo>
                  <a:cubicBezTo>
                    <a:pt x="847085" y="2811587"/>
                    <a:pt x="890810" y="2837527"/>
                    <a:pt x="918820" y="2875836"/>
                  </a:cubicBezTo>
                  <a:lnTo>
                    <a:pt x="938823" y="2903205"/>
                  </a:lnTo>
                  <a:lnTo>
                    <a:pt x="581025" y="2903205"/>
                  </a:lnTo>
                  <a:lnTo>
                    <a:pt x="601043" y="2875836"/>
                  </a:lnTo>
                  <a:close/>
                  <a:moveTo>
                    <a:pt x="971714" y="2875836"/>
                  </a:moveTo>
                  <a:cubicBezTo>
                    <a:pt x="999723" y="2837513"/>
                    <a:pt x="1043449" y="2811572"/>
                    <a:pt x="1091684" y="2804666"/>
                  </a:cubicBezTo>
                  <a:cubicBezTo>
                    <a:pt x="1105808" y="2802642"/>
                    <a:pt x="1118964" y="2797939"/>
                    <a:pt x="1130603" y="2790974"/>
                  </a:cubicBezTo>
                  <a:cubicBezTo>
                    <a:pt x="1142241" y="2797939"/>
                    <a:pt x="1155412" y="2802642"/>
                    <a:pt x="1169521" y="2804666"/>
                  </a:cubicBezTo>
                  <a:cubicBezTo>
                    <a:pt x="1217756" y="2811587"/>
                    <a:pt x="1261482" y="2837527"/>
                    <a:pt x="1289492" y="2875836"/>
                  </a:cubicBezTo>
                  <a:lnTo>
                    <a:pt x="1309494" y="2903205"/>
                  </a:lnTo>
                  <a:lnTo>
                    <a:pt x="951696" y="2903205"/>
                  </a:lnTo>
                  <a:lnTo>
                    <a:pt x="971714" y="2875836"/>
                  </a:lnTo>
                  <a:close/>
                  <a:moveTo>
                    <a:pt x="1342400" y="2875836"/>
                  </a:moveTo>
                  <a:cubicBezTo>
                    <a:pt x="1370409" y="2837513"/>
                    <a:pt x="1414135" y="2811572"/>
                    <a:pt x="1462370" y="2804666"/>
                  </a:cubicBezTo>
                  <a:cubicBezTo>
                    <a:pt x="1476494" y="2802642"/>
                    <a:pt x="1489650" y="2797939"/>
                    <a:pt x="1501289" y="2790974"/>
                  </a:cubicBezTo>
                  <a:cubicBezTo>
                    <a:pt x="1512927" y="2797939"/>
                    <a:pt x="1526099" y="2802642"/>
                    <a:pt x="1540208" y="2804666"/>
                  </a:cubicBezTo>
                  <a:cubicBezTo>
                    <a:pt x="1588442" y="2811587"/>
                    <a:pt x="1632169" y="2837527"/>
                    <a:pt x="1660178" y="2875836"/>
                  </a:cubicBezTo>
                  <a:lnTo>
                    <a:pt x="1680180" y="2903205"/>
                  </a:lnTo>
                  <a:lnTo>
                    <a:pt x="1322382" y="2903205"/>
                  </a:lnTo>
                  <a:lnTo>
                    <a:pt x="1342400" y="2875836"/>
                  </a:lnTo>
                  <a:close/>
                  <a:moveTo>
                    <a:pt x="1713071" y="2875836"/>
                  </a:moveTo>
                  <a:cubicBezTo>
                    <a:pt x="1741081" y="2837513"/>
                    <a:pt x="1784806" y="2811572"/>
                    <a:pt x="1833042" y="2804666"/>
                  </a:cubicBezTo>
                  <a:cubicBezTo>
                    <a:pt x="1847166" y="2802642"/>
                    <a:pt x="1860322" y="2797939"/>
                    <a:pt x="1871960" y="2790974"/>
                  </a:cubicBezTo>
                  <a:cubicBezTo>
                    <a:pt x="1883599" y="2797939"/>
                    <a:pt x="1896770" y="2802642"/>
                    <a:pt x="1910879" y="2804666"/>
                  </a:cubicBezTo>
                  <a:cubicBezTo>
                    <a:pt x="1959114" y="2811587"/>
                    <a:pt x="2002839" y="2837527"/>
                    <a:pt x="2030849" y="2875836"/>
                  </a:cubicBezTo>
                  <a:lnTo>
                    <a:pt x="2050852" y="2903205"/>
                  </a:lnTo>
                  <a:lnTo>
                    <a:pt x="1693054" y="2903205"/>
                  </a:lnTo>
                  <a:lnTo>
                    <a:pt x="1713071" y="2875836"/>
                  </a:lnTo>
                  <a:close/>
                  <a:moveTo>
                    <a:pt x="2083743" y="2875836"/>
                  </a:moveTo>
                  <a:cubicBezTo>
                    <a:pt x="2111752" y="2837513"/>
                    <a:pt x="2155478" y="2811572"/>
                    <a:pt x="2203713" y="2804666"/>
                  </a:cubicBezTo>
                  <a:cubicBezTo>
                    <a:pt x="2217837" y="2802642"/>
                    <a:pt x="2230993" y="2797939"/>
                    <a:pt x="2242631" y="2790974"/>
                  </a:cubicBezTo>
                  <a:cubicBezTo>
                    <a:pt x="2254270" y="2797939"/>
                    <a:pt x="2267441" y="2802642"/>
                    <a:pt x="2281550" y="2804666"/>
                  </a:cubicBezTo>
                  <a:cubicBezTo>
                    <a:pt x="2329785" y="2811587"/>
                    <a:pt x="2373511" y="2837527"/>
                    <a:pt x="2401521" y="2875836"/>
                  </a:cubicBezTo>
                  <a:lnTo>
                    <a:pt x="2421523" y="2903205"/>
                  </a:lnTo>
                  <a:lnTo>
                    <a:pt x="2063725" y="2903205"/>
                  </a:lnTo>
                  <a:lnTo>
                    <a:pt x="2083743" y="2875836"/>
                  </a:lnTo>
                  <a:close/>
                  <a:moveTo>
                    <a:pt x="2454429" y="2875836"/>
                  </a:moveTo>
                  <a:cubicBezTo>
                    <a:pt x="2482438" y="2837513"/>
                    <a:pt x="2526164" y="2811572"/>
                    <a:pt x="2574399" y="2804666"/>
                  </a:cubicBezTo>
                  <a:cubicBezTo>
                    <a:pt x="2588716" y="2802612"/>
                    <a:pt x="2602037" y="2797805"/>
                    <a:pt x="2613779" y="2790676"/>
                  </a:cubicBezTo>
                  <a:cubicBezTo>
                    <a:pt x="2625522" y="2797805"/>
                    <a:pt x="2638856" y="2802612"/>
                    <a:pt x="2653174" y="2804666"/>
                  </a:cubicBezTo>
                  <a:cubicBezTo>
                    <a:pt x="2701409" y="2811587"/>
                    <a:pt x="2745135" y="2837527"/>
                    <a:pt x="2773144" y="2875836"/>
                  </a:cubicBezTo>
                  <a:lnTo>
                    <a:pt x="2793146" y="2903205"/>
                  </a:lnTo>
                  <a:lnTo>
                    <a:pt x="2434426" y="2903205"/>
                  </a:lnTo>
                  <a:lnTo>
                    <a:pt x="2454429" y="2875836"/>
                  </a:lnTo>
                  <a:close/>
                  <a:moveTo>
                    <a:pt x="2826038" y="2875836"/>
                  </a:moveTo>
                  <a:cubicBezTo>
                    <a:pt x="2854048" y="2837513"/>
                    <a:pt x="2897773" y="2811572"/>
                    <a:pt x="2946009" y="2804666"/>
                  </a:cubicBezTo>
                  <a:cubicBezTo>
                    <a:pt x="2960132" y="2802642"/>
                    <a:pt x="2973303" y="2797939"/>
                    <a:pt x="2984927" y="2790974"/>
                  </a:cubicBezTo>
                  <a:cubicBezTo>
                    <a:pt x="2996565" y="2797939"/>
                    <a:pt x="3009736" y="2802642"/>
                    <a:pt x="3023845" y="2804666"/>
                  </a:cubicBezTo>
                  <a:cubicBezTo>
                    <a:pt x="3072081" y="2811587"/>
                    <a:pt x="3115806" y="2837527"/>
                    <a:pt x="3143815" y="2875836"/>
                  </a:cubicBezTo>
                  <a:lnTo>
                    <a:pt x="3163818" y="2903205"/>
                  </a:lnTo>
                  <a:lnTo>
                    <a:pt x="2806021" y="2903205"/>
                  </a:lnTo>
                  <a:lnTo>
                    <a:pt x="2826038" y="2875836"/>
                  </a:lnTo>
                  <a:close/>
                  <a:moveTo>
                    <a:pt x="3196709" y="2875836"/>
                  </a:moveTo>
                  <a:cubicBezTo>
                    <a:pt x="3224718" y="2837513"/>
                    <a:pt x="3268445" y="2811572"/>
                    <a:pt x="3316679" y="2804666"/>
                  </a:cubicBezTo>
                  <a:cubicBezTo>
                    <a:pt x="3330803" y="2802642"/>
                    <a:pt x="3343975" y="2797939"/>
                    <a:pt x="3355598" y="2790974"/>
                  </a:cubicBezTo>
                  <a:cubicBezTo>
                    <a:pt x="3367236" y="2797939"/>
                    <a:pt x="3380408" y="2802642"/>
                    <a:pt x="3394517" y="2804666"/>
                  </a:cubicBezTo>
                  <a:cubicBezTo>
                    <a:pt x="3442751" y="2811587"/>
                    <a:pt x="3486478" y="2837527"/>
                    <a:pt x="3514487" y="2875836"/>
                  </a:cubicBezTo>
                  <a:lnTo>
                    <a:pt x="3534489" y="2903205"/>
                  </a:lnTo>
                  <a:lnTo>
                    <a:pt x="3176707" y="2903205"/>
                  </a:lnTo>
                  <a:lnTo>
                    <a:pt x="3196709" y="2875836"/>
                  </a:lnTo>
                  <a:close/>
                  <a:moveTo>
                    <a:pt x="3567395" y="2875836"/>
                  </a:moveTo>
                  <a:cubicBezTo>
                    <a:pt x="3595405" y="2837513"/>
                    <a:pt x="3639130" y="2811572"/>
                    <a:pt x="3687366" y="2804666"/>
                  </a:cubicBezTo>
                  <a:cubicBezTo>
                    <a:pt x="3701489" y="2802642"/>
                    <a:pt x="3714661" y="2797939"/>
                    <a:pt x="3726284" y="2790974"/>
                  </a:cubicBezTo>
                  <a:cubicBezTo>
                    <a:pt x="3737922" y="2797939"/>
                    <a:pt x="3751094" y="2802642"/>
                    <a:pt x="3765203" y="2804666"/>
                  </a:cubicBezTo>
                  <a:cubicBezTo>
                    <a:pt x="3813438" y="2811587"/>
                    <a:pt x="3857164" y="2837527"/>
                    <a:pt x="3885173" y="2875836"/>
                  </a:cubicBezTo>
                  <a:lnTo>
                    <a:pt x="3905176" y="2903205"/>
                  </a:lnTo>
                  <a:lnTo>
                    <a:pt x="3547378" y="2903205"/>
                  </a:lnTo>
                  <a:lnTo>
                    <a:pt x="3567395" y="2875836"/>
                  </a:lnTo>
                  <a:close/>
                  <a:moveTo>
                    <a:pt x="3938066" y="2875836"/>
                  </a:moveTo>
                  <a:cubicBezTo>
                    <a:pt x="3966076" y="2837513"/>
                    <a:pt x="4009802" y="2811572"/>
                    <a:pt x="4058037" y="2804666"/>
                  </a:cubicBezTo>
                  <a:cubicBezTo>
                    <a:pt x="4072161" y="2802642"/>
                    <a:pt x="4085317" y="2797939"/>
                    <a:pt x="4096956" y="2790974"/>
                  </a:cubicBezTo>
                  <a:cubicBezTo>
                    <a:pt x="4108594" y="2797939"/>
                    <a:pt x="4121765" y="2802642"/>
                    <a:pt x="4135874" y="2804666"/>
                  </a:cubicBezTo>
                  <a:cubicBezTo>
                    <a:pt x="4184110" y="2811587"/>
                    <a:pt x="4227835" y="2837527"/>
                    <a:pt x="4255844" y="2875836"/>
                  </a:cubicBezTo>
                  <a:lnTo>
                    <a:pt x="4275847" y="2903205"/>
                  </a:lnTo>
                  <a:lnTo>
                    <a:pt x="3918049" y="2903205"/>
                  </a:lnTo>
                  <a:lnTo>
                    <a:pt x="3938066" y="2875836"/>
                  </a:lnTo>
                  <a:close/>
                  <a:moveTo>
                    <a:pt x="4308753" y="2875836"/>
                  </a:moveTo>
                  <a:cubicBezTo>
                    <a:pt x="4336762" y="2837513"/>
                    <a:pt x="4380488" y="2811572"/>
                    <a:pt x="4428723" y="2804666"/>
                  </a:cubicBezTo>
                  <a:cubicBezTo>
                    <a:pt x="4442848" y="2802642"/>
                    <a:pt x="4456018" y="2797939"/>
                    <a:pt x="4467642" y="2790974"/>
                  </a:cubicBezTo>
                  <a:cubicBezTo>
                    <a:pt x="4479281" y="2797939"/>
                    <a:pt x="4492451" y="2802642"/>
                    <a:pt x="4506560" y="2804666"/>
                  </a:cubicBezTo>
                  <a:cubicBezTo>
                    <a:pt x="4554796" y="2811587"/>
                    <a:pt x="4598521" y="2837527"/>
                    <a:pt x="4626531" y="2875836"/>
                  </a:cubicBezTo>
                  <a:lnTo>
                    <a:pt x="4646533" y="2903205"/>
                  </a:lnTo>
                  <a:lnTo>
                    <a:pt x="4288751" y="2903205"/>
                  </a:lnTo>
                  <a:lnTo>
                    <a:pt x="4308753" y="2875836"/>
                  </a:lnTo>
                  <a:close/>
                  <a:moveTo>
                    <a:pt x="4679425" y="2875836"/>
                  </a:moveTo>
                  <a:cubicBezTo>
                    <a:pt x="4707434" y="2837513"/>
                    <a:pt x="4751159" y="2811572"/>
                    <a:pt x="4799395" y="2804666"/>
                  </a:cubicBezTo>
                  <a:cubicBezTo>
                    <a:pt x="4814144" y="2802553"/>
                    <a:pt x="4827851" y="2797493"/>
                    <a:pt x="4839861" y="2789992"/>
                  </a:cubicBezTo>
                  <a:cubicBezTo>
                    <a:pt x="4850949" y="2797493"/>
                    <a:pt x="4863570" y="2802568"/>
                    <a:pt x="4877054" y="2804666"/>
                  </a:cubicBezTo>
                  <a:cubicBezTo>
                    <a:pt x="4921344" y="2811572"/>
                    <a:pt x="4961514" y="2837483"/>
                    <a:pt x="4987245" y="2875761"/>
                  </a:cubicBezTo>
                  <a:lnTo>
                    <a:pt x="5005701" y="2903220"/>
                  </a:lnTo>
                  <a:lnTo>
                    <a:pt x="4659422" y="2903220"/>
                  </a:lnTo>
                  <a:lnTo>
                    <a:pt x="4679425" y="2875836"/>
                  </a:lnTo>
                  <a:close/>
                  <a:moveTo>
                    <a:pt x="4991829" y="2872666"/>
                  </a:moveTo>
                  <a:cubicBezTo>
                    <a:pt x="4986590" y="2864882"/>
                    <a:pt x="4980772" y="2857619"/>
                    <a:pt x="4974461" y="2850877"/>
                  </a:cubicBezTo>
                  <a:cubicBezTo>
                    <a:pt x="4985876" y="2856235"/>
                    <a:pt x="4998512" y="2859242"/>
                    <a:pt x="5011817" y="2859242"/>
                  </a:cubicBezTo>
                  <a:cubicBezTo>
                    <a:pt x="5018499" y="2859242"/>
                    <a:pt x="5025018" y="2858468"/>
                    <a:pt x="5031299" y="2857039"/>
                  </a:cubicBezTo>
                  <a:cubicBezTo>
                    <a:pt x="5032177" y="2857083"/>
                    <a:pt x="5033040" y="2857173"/>
                    <a:pt x="5033933" y="2857173"/>
                  </a:cubicBezTo>
                  <a:cubicBezTo>
                    <a:pt x="5037550" y="2857173"/>
                    <a:pt x="5041092" y="2856801"/>
                    <a:pt x="5044514" y="2856101"/>
                  </a:cubicBezTo>
                  <a:cubicBezTo>
                    <a:pt x="5039991" y="2861340"/>
                    <a:pt x="5035719" y="2866846"/>
                    <a:pt x="5031805" y="2872666"/>
                  </a:cubicBezTo>
                  <a:lnTo>
                    <a:pt x="5011817" y="2902402"/>
                  </a:lnTo>
                  <a:lnTo>
                    <a:pt x="4991829" y="2872666"/>
                  </a:lnTo>
                  <a:close/>
                  <a:moveTo>
                    <a:pt x="5085993" y="2819504"/>
                  </a:moveTo>
                  <a:cubicBezTo>
                    <a:pt x="5087095" y="2819385"/>
                    <a:pt x="5088195" y="2819236"/>
                    <a:pt x="5089282" y="2819087"/>
                  </a:cubicBezTo>
                  <a:cubicBezTo>
                    <a:pt x="5087496" y="2820115"/>
                    <a:pt x="5085740" y="2821201"/>
                    <a:pt x="5083999" y="2822287"/>
                  </a:cubicBezTo>
                  <a:cubicBezTo>
                    <a:pt x="5084669" y="2821379"/>
                    <a:pt x="5085338" y="2820457"/>
                    <a:pt x="5085993" y="2819504"/>
                  </a:cubicBezTo>
                  <a:close/>
                  <a:moveTo>
                    <a:pt x="5171286" y="2724106"/>
                  </a:moveTo>
                  <a:cubicBezTo>
                    <a:pt x="5171286" y="2710041"/>
                    <a:pt x="5168236" y="2696691"/>
                    <a:pt x="5162818" y="2684636"/>
                  </a:cubicBezTo>
                  <a:cubicBezTo>
                    <a:pt x="5169515" y="2691229"/>
                    <a:pt x="5176748" y="2697316"/>
                    <a:pt x="5184472" y="2702778"/>
                  </a:cubicBezTo>
                  <a:lnTo>
                    <a:pt x="5217661" y="2731011"/>
                  </a:lnTo>
                  <a:lnTo>
                    <a:pt x="5217661" y="2732931"/>
                  </a:lnTo>
                  <a:cubicBezTo>
                    <a:pt x="5208240" y="2768025"/>
                    <a:pt x="5180588" y="2793742"/>
                    <a:pt x="5145717" y="2799174"/>
                  </a:cubicBezTo>
                  <a:cubicBezTo>
                    <a:pt x="5140836" y="2799933"/>
                    <a:pt x="5136029" y="2800960"/>
                    <a:pt x="5131266" y="2802166"/>
                  </a:cubicBezTo>
                  <a:cubicBezTo>
                    <a:pt x="5155466" y="2784768"/>
                    <a:pt x="5171286" y="2756267"/>
                    <a:pt x="5171286" y="2724106"/>
                  </a:cubicBezTo>
                  <a:close/>
                  <a:moveTo>
                    <a:pt x="5217661" y="161955"/>
                  </a:moveTo>
                  <a:cubicBezTo>
                    <a:pt x="5204579" y="132606"/>
                    <a:pt x="5178401" y="111785"/>
                    <a:pt x="5146566" y="106814"/>
                  </a:cubicBezTo>
                  <a:cubicBezTo>
                    <a:pt x="5102275" y="99908"/>
                    <a:pt x="5062106" y="73997"/>
                    <a:pt x="5036374" y="35719"/>
                  </a:cubicBezTo>
                  <a:lnTo>
                    <a:pt x="5017919" y="8260"/>
                  </a:lnTo>
                  <a:lnTo>
                    <a:pt x="5217661" y="8260"/>
                  </a:lnTo>
                  <a:lnTo>
                    <a:pt x="5217661" y="161955"/>
                  </a:lnTo>
                  <a:close/>
                  <a:moveTo>
                    <a:pt x="208017" y="8275"/>
                  </a:moveTo>
                  <a:lnTo>
                    <a:pt x="189563" y="35734"/>
                  </a:lnTo>
                  <a:cubicBezTo>
                    <a:pt x="163830" y="74012"/>
                    <a:pt x="123661" y="99923"/>
                    <a:pt x="79370" y="106829"/>
                  </a:cubicBezTo>
                  <a:cubicBezTo>
                    <a:pt x="47551" y="111785"/>
                    <a:pt x="21357" y="132606"/>
                    <a:pt x="8275" y="161970"/>
                  </a:cubicBezTo>
                  <a:lnTo>
                    <a:pt x="8275" y="8275"/>
                  </a:lnTo>
                  <a:lnTo>
                    <a:pt x="208017" y="8275"/>
                  </a:lnTo>
                  <a:close/>
                  <a:moveTo>
                    <a:pt x="8275" y="2749525"/>
                  </a:moveTo>
                  <a:cubicBezTo>
                    <a:pt x="21357" y="2778874"/>
                    <a:pt x="47536" y="2799695"/>
                    <a:pt x="79370" y="2804651"/>
                  </a:cubicBezTo>
                  <a:cubicBezTo>
                    <a:pt x="105802" y="2808774"/>
                    <a:pt x="130730" y="2819698"/>
                    <a:pt x="152028" y="2835950"/>
                  </a:cubicBezTo>
                  <a:cubicBezTo>
                    <a:pt x="156538" y="2841918"/>
                    <a:pt x="162207" y="2846919"/>
                    <a:pt x="168771" y="2850550"/>
                  </a:cubicBezTo>
                  <a:cubicBezTo>
                    <a:pt x="176421" y="2858185"/>
                    <a:pt x="183401" y="2866594"/>
                    <a:pt x="189547" y="2875731"/>
                  </a:cubicBezTo>
                  <a:lnTo>
                    <a:pt x="208002" y="2903190"/>
                  </a:lnTo>
                  <a:lnTo>
                    <a:pt x="8260" y="2903190"/>
                  </a:lnTo>
                  <a:lnTo>
                    <a:pt x="8260" y="2749525"/>
                  </a:lnTo>
                  <a:close/>
                  <a:moveTo>
                    <a:pt x="5017919" y="2903205"/>
                  </a:moveTo>
                  <a:lnTo>
                    <a:pt x="5036374" y="2875746"/>
                  </a:lnTo>
                  <a:cubicBezTo>
                    <a:pt x="5041940" y="2867471"/>
                    <a:pt x="5048220" y="2859807"/>
                    <a:pt x="5055022" y="2852753"/>
                  </a:cubicBezTo>
                  <a:cubicBezTo>
                    <a:pt x="5064800" y="2848481"/>
                    <a:pt x="5073030" y="2841323"/>
                    <a:pt x="5078716" y="2832378"/>
                  </a:cubicBezTo>
                  <a:cubicBezTo>
                    <a:pt x="5098926" y="2818090"/>
                    <a:pt x="5122099" y="2808461"/>
                    <a:pt x="5146551" y="2804651"/>
                  </a:cubicBezTo>
                  <a:cubicBezTo>
                    <a:pt x="5178371" y="2799695"/>
                    <a:pt x="5204564" y="2778874"/>
                    <a:pt x="5217646" y="2749510"/>
                  </a:cubicBezTo>
                  <a:lnTo>
                    <a:pt x="5217646" y="2903190"/>
                  </a:lnTo>
                  <a:lnTo>
                    <a:pt x="5017919" y="29031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1"/>
            <p:cNvSpPr/>
            <p:nvPr/>
          </p:nvSpPr>
          <p:spPr>
            <a:xfrm>
              <a:off x="135" y="-3039"/>
              <a:ext cx="9137900" cy="5146303"/>
            </a:xfrm>
            <a:custGeom>
              <a:avLst/>
              <a:gdLst/>
              <a:ahLst/>
              <a:cxnLst/>
              <a:rect l="l" t="t" r="r" b="b"/>
              <a:pathLst>
                <a:path w="5305022" h="2987694" extrusionOk="0">
                  <a:moveTo>
                    <a:pt x="5305023" y="2987695"/>
                  </a:moveTo>
                  <a:lnTo>
                    <a:pt x="0" y="2987695"/>
                  </a:lnTo>
                  <a:lnTo>
                    <a:pt x="0" y="0"/>
                  </a:lnTo>
                  <a:lnTo>
                    <a:pt x="5305009" y="0"/>
                  </a:lnTo>
                  <a:lnTo>
                    <a:pt x="5305009" y="2987695"/>
                  </a:lnTo>
                  <a:close/>
                  <a:moveTo>
                    <a:pt x="8274" y="2979420"/>
                  </a:moveTo>
                  <a:lnTo>
                    <a:pt x="5296734" y="2979420"/>
                  </a:lnTo>
                  <a:lnTo>
                    <a:pt x="5296734" y="8275"/>
                  </a:lnTo>
                  <a:lnTo>
                    <a:pt x="8274" y="8275"/>
                  </a:lnTo>
                  <a:lnTo>
                    <a:pt x="8274" y="29794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1"/>
            <p:cNvSpPr/>
            <p:nvPr/>
          </p:nvSpPr>
          <p:spPr>
            <a:xfrm>
              <a:off x="68291" y="62656"/>
              <a:ext cx="9001675" cy="5015023"/>
            </a:xfrm>
            <a:custGeom>
              <a:avLst/>
              <a:gdLst/>
              <a:ahLst/>
              <a:cxnLst/>
              <a:rect l="l" t="t" r="r" b="b"/>
              <a:pathLst>
                <a:path w="5225936" h="2911479" extrusionOk="0">
                  <a:moveTo>
                    <a:pt x="5225936" y="2911480"/>
                  </a:moveTo>
                  <a:lnTo>
                    <a:pt x="0" y="2911480"/>
                  </a:lnTo>
                  <a:lnTo>
                    <a:pt x="0" y="0"/>
                  </a:lnTo>
                  <a:lnTo>
                    <a:pt x="5225936" y="0"/>
                  </a:lnTo>
                  <a:lnTo>
                    <a:pt x="5225936" y="2911480"/>
                  </a:lnTo>
                  <a:close/>
                  <a:moveTo>
                    <a:pt x="8275" y="2903205"/>
                  </a:moveTo>
                  <a:lnTo>
                    <a:pt x="5217661" y="2903205"/>
                  </a:lnTo>
                  <a:lnTo>
                    <a:pt x="5217661" y="8275"/>
                  </a:lnTo>
                  <a:lnTo>
                    <a:pt x="8275" y="8275"/>
                  </a:lnTo>
                  <a:lnTo>
                    <a:pt x="8275" y="290320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251" name="Google Shape;251;p21"/>
            <p:cNvSpPr/>
            <p:nvPr/>
          </p:nvSpPr>
          <p:spPr>
            <a:xfrm>
              <a:off x="482777" y="477218"/>
              <a:ext cx="8173257" cy="4186402"/>
            </a:xfrm>
            <a:custGeom>
              <a:avLst/>
              <a:gdLst/>
              <a:ahLst/>
              <a:cxnLst/>
              <a:rect l="l" t="t" r="r" b="b"/>
              <a:pathLst>
                <a:path w="4744997" h="2430422" extrusionOk="0">
                  <a:moveTo>
                    <a:pt x="4744998" y="2430423"/>
                  </a:moveTo>
                  <a:lnTo>
                    <a:pt x="0" y="2430423"/>
                  </a:lnTo>
                  <a:lnTo>
                    <a:pt x="0" y="0"/>
                  </a:lnTo>
                  <a:lnTo>
                    <a:pt x="4744998" y="0"/>
                  </a:lnTo>
                  <a:lnTo>
                    <a:pt x="4744998" y="2430423"/>
                  </a:lnTo>
                  <a:close/>
                  <a:moveTo>
                    <a:pt x="8275" y="2422148"/>
                  </a:moveTo>
                  <a:lnTo>
                    <a:pt x="4736723" y="2422148"/>
                  </a:lnTo>
                  <a:lnTo>
                    <a:pt x="4736723" y="8275"/>
                  </a:lnTo>
                  <a:lnTo>
                    <a:pt x="8275" y="8275"/>
                  </a:lnTo>
                  <a:lnTo>
                    <a:pt x="8275" y="242214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1"/>
            <p:cNvSpPr/>
            <p:nvPr/>
          </p:nvSpPr>
          <p:spPr>
            <a:xfrm>
              <a:off x="549343" y="543785"/>
              <a:ext cx="8040210" cy="4053354"/>
            </a:xfrm>
            <a:custGeom>
              <a:avLst/>
              <a:gdLst/>
              <a:ahLst/>
              <a:cxnLst/>
              <a:rect l="l" t="t" r="r" b="b"/>
              <a:pathLst>
                <a:path w="4667756" h="2353181" extrusionOk="0">
                  <a:moveTo>
                    <a:pt x="4667741" y="2353181"/>
                  </a:moveTo>
                  <a:lnTo>
                    <a:pt x="0" y="2353181"/>
                  </a:lnTo>
                  <a:lnTo>
                    <a:pt x="0" y="0"/>
                  </a:lnTo>
                  <a:lnTo>
                    <a:pt x="4667757" y="0"/>
                  </a:lnTo>
                  <a:lnTo>
                    <a:pt x="4667757" y="2353181"/>
                  </a:lnTo>
                  <a:close/>
                  <a:moveTo>
                    <a:pt x="8275" y="2344906"/>
                  </a:moveTo>
                  <a:lnTo>
                    <a:pt x="4659467" y="2344906"/>
                  </a:lnTo>
                  <a:lnTo>
                    <a:pt x="4659467" y="8275"/>
                  </a:lnTo>
                  <a:lnTo>
                    <a:pt x="8275" y="8275"/>
                  </a:lnTo>
                  <a:lnTo>
                    <a:pt x="8275" y="234490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5"/>
        <p:cNvGrpSpPr/>
        <p:nvPr/>
      </p:nvGrpSpPr>
      <p:grpSpPr>
        <a:xfrm>
          <a:off x="0" y="0"/>
          <a:ext cx="0" cy="0"/>
          <a:chOff x="0" y="0"/>
          <a:chExt cx="0" cy="0"/>
        </a:xfrm>
      </p:grpSpPr>
      <p:pic>
        <p:nvPicPr>
          <p:cNvPr id="396" name="Google Shape;396;p32"/>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grpSp>
        <p:nvGrpSpPr>
          <p:cNvPr id="397" name="Google Shape;397;p32"/>
          <p:cNvGrpSpPr/>
          <p:nvPr/>
        </p:nvGrpSpPr>
        <p:grpSpPr>
          <a:xfrm>
            <a:off x="-310" y="-3027"/>
            <a:ext cx="9137900" cy="5146279"/>
            <a:chOff x="-310" y="-3027"/>
            <a:chExt cx="9137900" cy="5146279"/>
          </a:xfrm>
        </p:grpSpPr>
        <p:sp>
          <p:nvSpPr>
            <p:cNvPr id="398" name="Google Shape;398;p32"/>
            <p:cNvSpPr/>
            <p:nvPr/>
          </p:nvSpPr>
          <p:spPr>
            <a:xfrm>
              <a:off x="70926" y="62618"/>
              <a:ext cx="8996239" cy="5012845"/>
            </a:xfrm>
            <a:custGeom>
              <a:avLst/>
              <a:gdLst/>
              <a:ahLst/>
              <a:cxnLst/>
              <a:rect l="l" t="t" r="r" b="b"/>
              <a:pathLst>
                <a:path w="5222780" h="2910215" extrusionOk="0">
                  <a:moveTo>
                    <a:pt x="5222766" y="45"/>
                  </a:moveTo>
                  <a:lnTo>
                    <a:pt x="5217244" y="45"/>
                  </a:lnTo>
                  <a:cubicBezTo>
                    <a:pt x="5217244" y="461"/>
                    <a:pt x="5217215" y="848"/>
                    <a:pt x="5217215" y="1265"/>
                  </a:cubicBezTo>
                  <a:lnTo>
                    <a:pt x="5018320" y="1265"/>
                  </a:lnTo>
                  <a:cubicBezTo>
                    <a:pt x="4963909" y="1265"/>
                    <a:pt x="4936793" y="63192"/>
                    <a:pt x="4910569" y="123066"/>
                  </a:cubicBezTo>
                  <a:cubicBezTo>
                    <a:pt x="4910093" y="124137"/>
                    <a:pt x="4909632" y="125209"/>
                    <a:pt x="4909155" y="126280"/>
                  </a:cubicBezTo>
                  <a:cubicBezTo>
                    <a:pt x="4908679" y="125209"/>
                    <a:pt x="4908217" y="124137"/>
                    <a:pt x="4907741" y="123066"/>
                  </a:cubicBezTo>
                  <a:cubicBezTo>
                    <a:pt x="4881518" y="63177"/>
                    <a:pt x="4854402" y="1250"/>
                    <a:pt x="4799975" y="1250"/>
                  </a:cubicBezTo>
                  <a:cubicBezTo>
                    <a:pt x="4794915" y="1250"/>
                    <a:pt x="4790108" y="1786"/>
                    <a:pt x="4785509" y="2798"/>
                  </a:cubicBezTo>
                  <a:cubicBezTo>
                    <a:pt x="4780910" y="1786"/>
                    <a:pt x="4776088" y="1250"/>
                    <a:pt x="4771043" y="1250"/>
                  </a:cubicBezTo>
                  <a:cubicBezTo>
                    <a:pt x="4765983" y="1250"/>
                    <a:pt x="4761175" y="1786"/>
                    <a:pt x="4756577" y="2798"/>
                  </a:cubicBezTo>
                  <a:cubicBezTo>
                    <a:pt x="4751978" y="1786"/>
                    <a:pt x="4747156" y="1250"/>
                    <a:pt x="4742111" y="1250"/>
                  </a:cubicBezTo>
                  <a:cubicBezTo>
                    <a:pt x="4725293" y="1250"/>
                    <a:pt x="4711080" y="7174"/>
                    <a:pt x="4698697" y="17115"/>
                  </a:cubicBezTo>
                  <a:cubicBezTo>
                    <a:pt x="4686314" y="7174"/>
                    <a:pt x="4672102" y="1250"/>
                    <a:pt x="4655284" y="1250"/>
                  </a:cubicBezTo>
                  <a:cubicBezTo>
                    <a:pt x="4650224" y="1250"/>
                    <a:pt x="4645417" y="1786"/>
                    <a:pt x="4640818" y="2798"/>
                  </a:cubicBezTo>
                  <a:cubicBezTo>
                    <a:pt x="4636219" y="1786"/>
                    <a:pt x="4631397" y="1250"/>
                    <a:pt x="4626352" y="1250"/>
                  </a:cubicBezTo>
                  <a:cubicBezTo>
                    <a:pt x="4621307" y="1250"/>
                    <a:pt x="4616484" y="1786"/>
                    <a:pt x="4611886" y="2798"/>
                  </a:cubicBezTo>
                  <a:cubicBezTo>
                    <a:pt x="4607287" y="1786"/>
                    <a:pt x="4602465" y="1250"/>
                    <a:pt x="4597419" y="1250"/>
                  </a:cubicBezTo>
                  <a:cubicBezTo>
                    <a:pt x="4546253" y="1250"/>
                    <a:pt x="4519211" y="55974"/>
                    <a:pt x="4494371" y="112291"/>
                  </a:cubicBezTo>
                  <a:lnTo>
                    <a:pt x="4482063" y="112276"/>
                  </a:lnTo>
                  <a:cubicBezTo>
                    <a:pt x="4457224" y="55974"/>
                    <a:pt x="4430182" y="1250"/>
                    <a:pt x="4379029" y="1250"/>
                  </a:cubicBezTo>
                  <a:cubicBezTo>
                    <a:pt x="4373969" y="1250"/>
                    <a:pt x="4369162" y="1786"/>
                    <a:pt x="4364563" y="2798"/>
                  </a:cubicBezTo>
                  <a:cubicBezTo>
                    <a:pt x="4359965" y="1786"/>
                    <a:pt x="4355142" y="1250"/>
                    <a:pt x="4350097" y="1250"/>
                  </a:cubicBezTo>
                  <a:cubicBezTo>
                    <a:pt x="4345037" y="1250"/>
                    <a:pt x="4340230" y="1786"/>
                    <a:pt x="4335616" y="2798"/>
                  </a:cubicBezTo>
                  <a:cubicBezTo>
                    <a:pt x="4331017" y="1786"/>
                    <a:pt x="4326195" y="1250"/>
                    <a:pt x="4321150" y="1250"/>
                  </a:cubicBezTo>
                  <a:cubicBezTo>
                    <a:pt x="4304333" y="1250"/>
                    <a:pt x="4290119" y="7174"/>
                    <a:pt x="4277737" y="17115"/>
                  </a:cubicBezTo>
                  <a:cubicBezTo>
                    <a:pt x="4265355" y="7174"/>
                    <a:pt x="4251141" y="1250"/>
                    <a:pt x="4234324" y="1250"/>
                  </a:cubicBezTo>
                  <a:cubicBezTo>
                    <a:pt x="4229264" y="1250"/>
                    <a:pt x="4224457" y="1786"/>
                    <a:pt x="4219858" y="2798"/>
                  </a:cubicBezTo>
                  <a:cubicBezTo>
                    <a:pt x="4215259" y="1786"/>
                    <a:pt x="4210437" y="1250"/>
                    <a:pt x="4205392" y="1250"/>
                  </a:cubicBezTo>
                  <a:cubicBezTo>
                    <a:pt x="4200332" y="1250"/>
                    <a:pt x="4195524" y="1786"/>
                    <a:pt x="4190925" y="2798"/>
                  </a:cubicBezTo>
                  <a:cubicBezTo>
                    <a:pt x="4186327" y="1786"/>
                    <a:pt x="4181504" y="1250"/>
                    <a:pt x="4176460" y="1250"/>
                  </a:cubicBezTo>
                  <a:cubicBezTo>
                    <a:pt x="4125367" y="1250"/>
                    <a:pt x="4098339" y="55811"/>
                    <a:pt x="4073530" y="112023"/>
                  </a:cubicBezTo>
                  <a:lnTo>
                    <a:pt x="4060983" y="112008"/>
                  </a:lnTo>
                  <a:cubicBezTo>
                    <a:pt x="4036174" y="55796"/>
                    <a:pt x="4009132" y="1250"/>
                    <a:pt x="3958054" y="1250"/>
                  </a:cubicBezTo>
                  <a:cubicBezTo>
                    <a:pt x="3952994" y="1250"/>
                    <a:pt x="3948186" y="1786"/>
                    <a:pt x="3943573" y="2798"/>
                  </a:cubicBezTo>
                  <a:cubicBezTo>
                    <a:pt x="3938974" y="1786"/>
                    <a:pt x="3934152" y="1250"/>
                    <a:pt x="3929107" y="1250"/>
                  </a:cubicBezTo>
                  <a:cubicBezTo>
                    <a:pt x="3924061" y="1250"/>
                    <a:pt x="3919240" y="1786"/>
                    <a:pt x="3914641" y="2798"/>
                  </a:cubicBezTo>
                  <a:cubicBezTo>
                    <a:pt x="3910042" y="1786"/>
                    <a:pt x="3905220" y="1250"/>
                    <a:pt x="3900175" y="1250"/>
                  </a:cubicBezTo>
                  <a:cubicBezTo>
                    <a:pt x="3883357" y="1250"/>
                    <a:pt x="3869144" y="7174"/>
                    <a:pt x="3856762" y="17115"/>
                  </a:cubicBezTo>
                  <a:cubicBezTo>
                    <a:pt x="3844379" y="7174"/>
                    <a:pt x="3830166" y="1250"/>
                    <a:pt x="3813349" y="1250"/>
                  </a:cubicBezTo>
                  <a:cubicBezTo>
                    <a:pt x="3808288" y="1250"/>
                    <a:pt x="3803481" y="1786"/>
                    <a:pt x="3798868" y="2798"/>
                  </a:cubicBezTo>
                  <a:cubicBezTo>
                    <a:pt x="3794269" y="1786"/>
                    <a:pt x="3789447" y="1250"/>
                    <a:pt x="3784401" y="1250"/>
                  </a:cubicBezTo>
                  <a:cubicBezTo>
                    <a:pt x="3779356" y="1250"/>
                    <a:pt x="3774534" y="1786"/>
                    <a:pt x="3769935" y="2798"/>
                  </a:cubicBezTo>
                  <a:cubicBezTo>
                    <a:pt x="3765336" y="1786"/>
                    <a:pt x="3760515" y="1250"/>
                    <a:pt x="3755469" y="1250"/>
                  </a:cubicBezTo>
                  <a:cubicBezTo>
                    <a:pt x="3704451" y="1250"/>
                    <a:pt x="3677424" y="55632"/>
                    <a:pt x="3652644" y="111755"/>
                  </a:cubicBezTo>
                  <a:lnTo>
                    <a:pt x="3639830" y="111740"/>
                  </a:lnTo>
                  <a:cubicBezTo>
                    <a:pt x="3619857" y="66511"/>
                    <a:pt x="3598411" y="22429"/>
                    <a:pt x="3564136" y="7010"/>
                  </a:cubicBezTo>
                  <a:cubicBezTo>
                    <a:pt x="3565922" y="6846"/>
                    <a:pt x="3567737" y="6742"/>
                    <a:pt x="3569598" y="6742"/>
                  </a:cubicBezTo>
                  <a:lnTo>
                    <a:pt x="3569598" y="1220"/>
                  </a:lnTo>
                  <a:lnTo>
                    <a:pt x="3366998" y="1220"/>
                  </a:lnTo>
                  <a:cubicBezTo>
                    <a:pt x="3366373" y="1220"/>
                    <a:pt x="3365778" y="1265"/>
                    <a:pt x="3365168" y="1280"/>
                  </a:cubicBezTo>
                  <a:cubicBezTo>
                    <a:pt x="3364557" y="1265"/>
                    <a:pt x="3363962" y="1220"/>
                    <a:pt x="3363337" y="1220"/>
                  </a:cubicBezTo>
                  <a:cubicBezTo>
                    <a:pt x="3358277" y="1220"/>
                    <a:pt x="3353470" y="1756"/>
                    <a:pt x="3348871" y="2768"/>
                  </a:cubicBezTo>
                  <a:cubicBezTo>
                    <a:pt x="3344272" y="1756"/>
                    <a:pt x="3339450" y="1220"/>
                    <a:pt x="3334405" y="1220"/>
                  </a:cubicBezTo>
                  <a:cubicBezTo>
                    <a:pt x="3290099" y="1220"/>
                    <a:pt x="3263875" y="42252"/>
                    <a:pt x="3241521" y="89803"/>
                  </a:cubicBezTo>
                  <a:cubicBezTo>
                    <a:pt x="3219152" y="42237"/>
                    <a:pt x="3192959" y="1220"/>
                    <a:pt x="3148652" y="1220"/>
                  </a:cubicBezTo>
                  <a:cubicBezTo>
                    <a:pt x="3143592" y="1220"/>
                    <a:pt x="3138785" y="1756"/>
                    <a:pt x="3134186" y="2768"/>
                  </a:cubicBezTo>
                  <a:cubicBezTo>
                    <a:pt x="3129587" y="1756"/>
                    <a:pt x="3124765" y="1220"/>
                    <a:pt x="3119720" y="1220"/>
                  </a:cubicBezTo>
                  <a:cubicBezTo>
                    <a:pt x="3119661" y="1220"/>
                    <a:pt x="3119601" y="1220"/>
                    <a:pt x="3119542" y="1220"/>
                  </a:cubicBezTo>
                  <a:lnTo>
                    <a:pt x="3119542" y="1220"/>
                  </a:lnTo>
                  <a:lnTo>
                    <a:pt x="2916942" y="1220"/>
                  </a:lnTo>
                  <a:cubicBezTo>
                    <a:pt x="2916332" y="1220"/>
                    <a:pt x="2915751" y="1265"/>
                    <a:pt x="2915141" y="1280"/>
                  </a:cubicBezTo>
                  <a:cubicBezTo>
                    <a:pt x="2914545" y="1265"/>
                    <a:pt x="2913950" y="1220"/>
                    <a:pt x="2913340" y="1220"/>
                  </a:cubicBezTo>
                  <a:lnTo>
                    <a:pt x="2913340" y="1354"/>
                  </a:lnTo>
                  <a:cubicBezTo>
                    <a:pt x="2870076" y="3587"/>
                    <a:pt x="2844448" y="45780"/>
                    <a:pt x="2822302" y="93628"/>
                  </a:cubicBezTo>
                  <a:cubicBezTo>
                    <a:pt x="2799546" y="44470"/>
                    <a:pt x="2773144" y="1235"/>
                    <a:pt x="2727662" y="1235"/>
                  </a:cubicBezTo>
                  <a:cubicBezTo>
                    <a:pt x="2722602" y="1235"/>
                    <a:pt x="2717795" y="1771"/>
                    <a:pt x="2713196" y="2783"/>
                  </a:cubicBezTo>
                  <a:cubicBezTo>
                    <a:pt x="2708597" y="1771"/>
                    <a:pt x="2703775" y="1235"/>
                    <a:pt x="2698730" y="1235"/>
                  </a:cubicBezTo>
                  <a:cubicBezTo>
                    <a:pt x="2698700" y="1235"/>
                    <a:pt x="2698685" y="1235"/>
                    <a:pt x="2698670" y="1235"/>
                  </a:cubicBezTo>
                  <a:cubicBezTo>
                    <a:pt x="2698656" y="1235"/>
                    <a:pt x="2698626" y="1235"/>
                    <a:pt x="2698611" y="1235"/>
                  </a:cubicBezTo>
                  <a:cubicBezTo>
                    <a:pt x="2693581" y="1235"/>
                    <a:pt x="2688788" y="1771"/>
                    <a:pt x="2684204" y="2783"/>
                  </a:cubicBezTo>
                  <a:cubicBezTo>
                    <a:pt x="2679621" y="1771"/>
                    <a:pt x="2674828" y="1235"/>
                    <a:pt x="2669798" y="1235"/>
                  </a:cubicBezTo>
                  <a:cubicBezTo>
                    <a:pt x="2669783" y="1235"/>
                    <a:pt x="2669753" y="1235"/>
                    <a:pt x="2669738" y="1235"/>
                  </a:cubicBezTo>
                  <a:cubicBezTo>
                    <a:pt x="2669723" y="1235"/>
                    <a:pt x="2669693" y="1235"/>
                    <a:pt x="2669679" y="1235"/>
                  </a:cubicBezTo>
                  <a:cubicBezTo>
                    <a:pt x="2664619" y="1235"/>
                    <a:pt x="2659812" y="1771"/>
                    <a:pt x="2655212" y="2783"/>
                  </a:cubicBezTo>
                  <a:cubicBezTo>
                    <a:pt x="2650614" y="1771"/>
                    <a:pt x="2645792" y="1235"/>
                    <a:pt x="2640747" y="1235"/>
                  </a:cubicBezTo>
                  <a:cubicBezTo>
                    <a:pt x="2630150" y="1235"/>
                    <a:pt x="2620595" y="3616"/>
                    <a:pt x="2611874" y="7828"/>
                  </a:cubicBezTo>
                  <a:cubicBezTo>
                    <a:pt x="2603152" y="3602"/>
                    <a:pt x="2593598" y="1235"/>
                    <a:pt x="2583001" y="1235"/>
                  </a:cubicBezTo>
                  <a:cubicBezTo>
                    <a:pt x="2577941" y="1235"/>
                    <a:pt x="2573134" y="1771"/>
                    <a:pt x="2568535" y="2783"/>
                  </a:cubicBezTo>
                  <a:cubicBezTo>
                    <a:pt x="2563937" y="1771"/>
                    <a:pt x="2559114" y="1235"/>
                    <a:pt x="2554069" y="1235"/>
                  </a:cubicBezTo>
                  <a:cubicBezTo>
                    <a:pt x="2554054" y="1235"/>
                    <a:pt x="2554024" y="1235"/>
                    <a:pt x="2554009" y="1235"/>
                  </a:cubicBezTo>
                  <a:cubicBezTo>
                    <a:pt x="2553995" y="1235"/>
                    <a:pt x="2553965" y="1235"/>
                    <a:pt x="2553950" y="1235"/>
                  </a:cubicBezTo>
                  <a:cubicBezTo>
                    <a:pt x="2548919" y="1235"/>
                    <a:pt x="2544128" y="1771"/>
                    <a:pt x="2539544" y="2783"/>
                  </a:cubicBezTo>
                  <a:cubicBezTo>
                    <a:pt x="2534959" y="1771"/>
                    <a:pt x="2530167" y="1235"/>
                    <a:pt x="2525137" y="1235"/>
                  </a:cubicBezTo>
                  <a:cubicBezTo>
                    <a:pt x="2525122" y="1235"/>
                    <a:pt x="2525092" y="1235"/>
                    <a:pt x="2525077" y="1235"/>
                  </a:cubicBezTo>
                  <a:cubicBezTo>
                    <a:pt x="2525047" y="1235"/>
                    <a:pt x="2525033" y="1235"/>
                    <a:pt x="2525018" y="1235"/>
                  </a:cubicBezTo>
                  <a:cubicBezTo>
                    <a:pt x="2519958" y="1235"/>
                    <a:pt x="2515150" y="1771"/>
                    <a:pt x="2510552" y="2783"/>
                  </a:cubicBezTo>
                  <a:cubicBezTo>
                    <a:pt x="2505953" y="1771"/>
                    <a:pt x="2501131" y="1235"/>
                    <a:pt x="2496085" y="1235"/>
                  </a:cubicBezTo>
                  <a:cubicBezTo>
                    <a:pt x="2450589" y="1235"/>
                    <a:pt x="2424172" y="44499"/>
                    <a:pt x="2401416" y="93657"/>
                  </a:cubicBezTo>
                  <a:cubicBezTo>
                    <a:pt x="2378660" y="44485"/>
                    <a:pt x="2352243" y="1235"/>
                    <a:pt x="2306747" y="1235"/>
                  </a:cubicBezTo>
                  <a:cubicBezTo>
                    <a:pt x="2301686" y="1235"/>
                    <a:pt x="2296879" y="1771"/>
                    <a:pt x="2292280" y="2783"/>
                  </a:cubicBezTo>
                  <a:cubicBezTo>
                    <a:pt x="2287682" y="1771"/>
                    <a:pt x="2282859" y="1235"/>
                    <a:pt x="2277815" y="1235"/>
                  </a:cubicBezTo>
                  <a:cubicBezTo>
                    <a:pt x="2277799" y="1235"/>
                    <a:pt x="2277770" y="1235"/>
                    <a:pt x="2277755" y="1235"/>
                  </a:cubicBezTo>
                  <a:cubicBezTo>
                    <a:pt x="2277740" y="1235"/>
                    <a:pt x="2277710" y="1235"/>
                    <a:pt x="2277695" y="1235"/>
                  </a:cubicBezTo>
                  <a:cubicBezTo>
                    <a:pt x="2272664" y="1235"/>
                    <a:pt x="2267873" y="1771"/>
                    <a:pt x="2263289" y="2783"/>
                  </a:cubicBezTo>
                  <a:cubicBezTo>
                    <a:pt x="2258705" y="1771"/>
                    <a:pt x="2253913" y="1235"/>
                    <a:pt x="2248882" y="1235"/>
                  </a:cubicBezTo>
                  <a:cubicBezTo>
                    <a:pt x="2248867" y="1235"/>
                    <a:pt x="2248837" y="1235"/>
                    <a:pt x="2248823" y="1235"/>
                  </a:cubicBezTo>
                  <a:cubicBezTo>
                    <a:pt x="2248808" y="1235"/>
                    <a:pt x="2248778" y="1235"/>
                    <a:pt x="2248763" y="1235"/>
                  </a:cubicBezTo>
                  <a:cubicBezTo>
                    <a:pt x="2243703" y="1235"/>
                    <a:pt x="2238895" y="1771"/>
                    <a:pt x="2234297" y="2783"/>
                  </a:cubicBezTo>
                  <a:cubicBezTo>
                    <a:pt x="2229698" y="1771"/>
                    <a:pt x="2224876" y="1235"/>
                    <a:pt x="2219830" y="1235"/>
                  </a:cubicBezTo>
                  <a:cubicBezTo>
                    <a:pt x="2209234" y="1235"/>
                    <a:pt x="2199680" y="3616"/>
                    <a:pt x="2190943" y="7843"/>
                  </a:cubicBezTo>
                  <a:cubicBezTo>
                    <a:pt x="2182222" y="3616"/>
                    <a:pt x="2172667" y="1235"/>
                    <a:pt x="2162056" y="1235"/>
                  </a:cubicBezTo>
                  <a:cubicBezTo>
                    <a:pt x="2156996" y="1235"/>
                    <a:pt x="2152189" y="1771"/>
                    <a:pt x="2147590" y="2783"/>
                  </a:cubicBezTo>
                  <a:cubicBezTo>
                    <a:pt x="2142991" y="1771"/>
                    <a:pt x="2138169" y="1235"/>
                    <a:pt x="2133124" y="1235"/>
                  </a:cubicBezTo>
                  <a:cubicBezTo>
                    <a:pt x="2133109" y="1235"/>
                    <a:pt x="2133079" y="1235"/>
                    <a:pt x="2133064" y="1235"/>
                  </a:cubicBezTo>
                  <a:cubicBezTo>
                    <a:pt x="2133049" y="1235"/>
                    <a:pt x="2133020" y="1235"/>
                    <a:pt x="2133004" y="1235"/>
                  </a:cubicBezTo>
                  <a:cubicBezTo>
                    <a:pt x="2127974" y="1235"/>
                    <a:pt x="2123182" y="1771"/>
                    <a:pt x="2118598" y="2783"/>
                  </a:cubicBezTo>
                  <a:cubicBezTo>
                    <a:pt x="2114014" y="1771"/>
                    <a:pt x="2109222" y="1235"/>
                    <a:pt x="2104191" y="1235"/>
                  </a:cubicBezTo>
                  <a:cubicBezTo>
                    <a:pt x="2104176" y="1235"/>
                    <a:pt x="2104146" y="1235"/>
                    <a:pt x="2104132" y="1235"/>
                  </a:cubicBezTo>
                  <a:cubicBezTo>
                    <a:pt x="2104117" y="1235"/>
                    <a:pt x="2104088" y="1235"/>
                    <a:pt x="2104072" y="1235"/>
                  </a:cubicBezTo>
                  <a:cubicBezTo>
                    <a:pt x="2099012" y="1235"/>
                    <a:pt x="2094205" y="1771"/>
                    <a:pt x="2089606" y="2783"/>
                  </a:cubicBezTo>
                  <a:cubicBezTo>
                    <a:pt x="2085007" y="1771"/>
                    <a:pt x="2080186" y="1235"/>
                    <a:pt x="2075140" y="1235"/>
                  </a:cubicBezTo>
                  <a:cubicBezTo>
                    <a:pt x="2029628" y="1235"/>
                    <a:pt x="2003211" y="44544"/>
                    <a:pt x="1980441" y="93732"/>
                  </a:cubicBezTo>
                  <a:cubicBezTo>
                    <a:pt x="1957670" y="44529"/>
                    <a:pt x="1931253" y="1235"/>
                    <a:pt x="1885727" y="1235"/>
                  </a:cubicBezTo>
                  <a:cubicBezTo>
                    <a:pt x="1880667" y="1235"/>
                    <a:pt x="1875859" y="1771"/>
                    <a:pt x="1871260" y="2783"/>
                  </a:cubicBezTo>
                  <a:cubicBezTo>
                    <a:pt x="1866662" y="1771"/>
                    <a:pt x="1861840" y="1235"/>
                    <a:pt x="1856794" y="1235"/>
                  </a:cubicBezTo>
                  <a:cubicBezTo>
                    <a:pt x="1856779" y="1235"/>
                    <a:pt x="1856779" y="1235"/>
                    <a:pt x="1856765" y="1235"/>
                  </a:cubicBezTo>
                  <a:cubicBezTo>
                    <a:pt x="1856749" y="1235"/>
                    <a:pt x="1856749" y="1235"/>
                    <a:pt x="1856735" y="1235"/>
                  </a:cubicBezTo>
                  <a:lnTo>
                    <a:pt x="1654135" y="1235"/>
                  </a:lnTo>
                  <a:lnTo>
                    <a:pt x="1654135" y="6757"/>
                  </a:lnTo>
                  <a:cubicBezTo>
                    <a:pt x="1654909" y="6757"/>
                    <a:pt x="1655653" y="6816"/>
                    <a:pt x="1656427" y="6846"/>
                  </a:cubicBezTo>
                  <a:cubicBezTo>
                    <a:pt x="1621973" y="22056"/>
                    <a:pt x="1600453" y="66169"/>
                    <a:pt x="1580420" y="111487"/>
                  </a:cubicBezTo>
                  <a:lnTo>
                    <a:pt x="1567368" y="111472"/>
                  </a:lnTo>
                  <a:cubicBezTo>
                    <a:pt x="1543199" y="56778"/>
                    <a:pt x="1516856" y="3855"/>
                    <a:pt x="1468248" y="1354"/>
                  </a:cubicBezTo>
                  <a:lnTo>
                    <a:pt x="1468248" y="1220"/>
                  </a:lnTo>
                  <a:lnTo>
                    <a:pt x="1265649" y="1220"/>
                  </a:lnTo>
                  <a:cubicBezTo>
                    <a:pt x="1265039" y="1220"/>
                    <a:pt x="1264458" y="1265"/>
                    <a:pt x="1263848" y="1280"/>
                  </a:cubicBezTo>
                  <a:cubicBezTo>
                    <a:pt x="1263253" y="1265"/>
                    <a:pt x="1262658" y="1220"/>
                    <a:pt x="1262047" y="1220"/>
                  </a:cubicBezTo>
                  <a:lnTo>
                    <a:pt x="1262047" y="1354"/>
                  </a:lnTo>
                  <a:cubicBezTo>
                    <a:pt x="1213529" y="3855"/>
                    <a:pt x="1187202" y="56614"/>
                    <a:pt x="1163077" y="111219"/>
                  </a:cubicBezTo>
                  <a:lnTo>
                    <a:pt x="1149875" y="111204"/>
                  </a:lnTo>
                  <a:cubicBezTo>
                    <a:pt x="1125155" y="55260"/>
                    <a:pt x="1098143" y="1220"/>
                    <a:pt x="1047303" y="1220"/>
                  </a:cubicBezTo>
                  <a:cubicBezTo>
                    <a:pt x="1042243" y="1220"/>
                    <a:pt x="1037436" y="1756"/>
                    <a:pt x="1032837" y="2768"/>
                  </a:cubicBezTo>
                  <a:cubicBezTo>
                    <a:pt x="1028238" y="1756"/>
                    <a:pt x="1023416" y="1220"/>
                    <a:pt x="1018371" y="1220"/>
                  </a:cubicBezTo>
                  <a:cubicBezTo>
                    <a:pt x="1013311" y="1220"/>
                    <a:pt x="1008504" y="1756"/>
                    <a:pt x="1003905" y="2768"/>
                  </a:cubicBezTo>
                  <a:cubicBezTo>
                    <a:pt x="999306" y="1756"/>
                    <a:pt x="994484" y="1220"/>
                    <a:pt x="989439" y="1220"/>
                  </a:cubicBezTo>
                  <a:cubicBezTo>
                    <a:pt x="972622" y="1220"/>
                    <a:pt x="958408" y="7144"/>
                    <a:pt x="946026" y="17085"/>
                  </a:cubicBezTo>
                  <a:cubicBezTo>
                    <a:pt x="933643" y="7144"/>
                    <a:pt x="919430" y="1220"/>
                    <a:pt x="902613" y="1220"/>
                  </a:cubicBezTo>
                  <a:cubicBezTo>
                    <a:pt x="897552" y="1220"/>
                    <a:pt x="892745" y="1756"/>
                    <a:pt x="888146" y="2768"/>
                  </a:cubicBezTo>
                  <a:cubicBezTo>
                    <a:pt x="883548" y="1756"/>
                    <a:pt x="878725" y="1220"/>
                    <a:pt x="873680" y="1220"/>
                  </a:cubicBezTo>
                  <a:cubicBezTo>
                    <a:pt x="868620" y="1220"/>
                    <a:pt x="863813" y="1756"/>
                    <a:pt x="859214" y="2768"/>
                  </a:cubicBezTo>
                  <a:cubicBezTo>
                    <a:pt x="854616" y="1756"/>
                    <a:pt x="849793" y="1220"/>
                    <a:pt x="844748" y="1220"/>
                  </a:cubicBezTo>
                  <a:cubicBezTo>
                    <a:pt x="793968" y="1220"/>
                    <a:pt x="766955" y="55096"/>
                    <a:pt x="742265" y="110951"/>
                  </a:cubicBezTo>
                  <a:lnTo>
                    <a:pt x="728796" y="110937"/>
                  </a:lnTo>
                  <a:cubicBezTo>
                    <a:pt x="704105" y="55096"/>
                    <a:pt x="677108" y="1220"/>
                    <a:pt x="626343" y="1220"/>
                  </a:cubicBezTo>
                  <a:cubicBezTo>
                    <a:pt x="621283" y="1220"/>
                    <a:pt x="616475" y="1756"/>
                    <a:pt x="611877" y="2768"/>
                  </a:cubicBezTo>
                  <a:cubicBezTo>
                    <a:pt x="607278" y="1756"/>
                    <a:pt x="602456" y="1220"/>
                    <a:pt x="597411" y="1220"/>
                  </a:cubicBezTo>
                  <a:cubicBezTo>
                    <a:pt x="592366" y="1220"/>
                    <a:pt x="587543" y="1756"/>
                    <a:pt x="582945" y="2768"/>
                  </a:cubicBezTo>
                  <a:cubicBezTo>
                    <a:pt x="578346" y="1756"/>
                    <a:pt x="573524" y="1220"/>
                    <a:pt x="568478" y="1220"/>
                  </a:cubicBezTo>
                  <a:cubicBezTo>
                    <a:pt x="551661" y="1220"/>
                    <a:pt x="537448" y="7144"/>
                    <a:pt x="525065" y="17085"/>
                  </a:cubicBezTo>
                  <a:cubicBezTo>
                    <a:pt x="512683" y="7144"/>
                    <a:pt x="498470" y="1220"/>
                    <a:pt x="481652" y="1220"/>
                  </a:cubicBezTo>
                  <a:cubicBezTo>
                    <a:pt x="476592" y="1220"/>
                    <a:pt x="471785" y="1756"/>
                    <a:pt x="467186" y="2768"/>
                  </a:cubicBezTo>
                  <a:cubicBezTo>
                    <a:pt x="462587" y="1756"/>
                    <a:pt x="457765" y="1220"/>
                    <a:pt x="452720" y="1220"/>
                  </a:cubicBezTo>
                  <a:cubicBezTo>
                    <a:pt x="447659" y="1220"/>
                    <a:pt x="442852" y="1756"/>
                    <a:pt x="438254" y="2768"/>
                  </a:cubicBezTo>
                  <a:cubicBezTo>
                    <a:pt x="433655" y="1756"/>
                    <a:pt x="428833" y="1220"/>
                    <a:pt x="423788" y="1220"/>
                  </a:cubicBezTo>
                  <a:cubicBezTo>
                    <a:pt x="369361" y="1220"/>
                    <a:pt x="342230" y="63148"/>
                    <a:pt x="316006" y="123036"/>
                  </a:cubicBezTo>
                  <a:cubicBezTo>
                    <a:pt x="315530" y="124123"/>
                    <a:pt x="315054" y="125209"/>
                    <a:pt x="314577" y="126280"/>
                  </a:cubicBezTo>
                  <a:cubicBezTo>
                    <a:pt x="314101" y="125194"/>
                    <a:pt x="313625" y="124108"/>
                    <a:pt x="313149" y="123036"/>
                  </a:cubicBezTo>
                  <a:cubicBezTo>
                    <a:pt x="286925" y="63148"/>
                    <a:pt x="259794" y="1220"/>
                    <a:pt x="205368" y="1220"/>
                  </a:cubicBezTo>
                  <a:lnTo>
                    <a:pt x="5551" y="1220"/>
                  </a:lnTo>
                  <a:cubicBezTo>
                    <a:pt x="5551" y="804"/>
                    <a:pt x="5521" y="417"/>
                    <a:pt x="5521" y="0"/>
                  </a:cubicBezTo>
                  <a:lnTo>
                    <a:pt x="0" y="0"/>
                  </a:lnTo>
                  <a:cubicBezTo>
                    <a:pt x="0" y="1533"/>
                    <a:pt x="59" y="3036"/>
                    <a:pt x="134" y="4524"/>
                  </a:cubicBezTo>
                  <a:lnTo>
                    <a:pt x="0" y="4524"/>
                  </a:lnTo>
                  <a:lnTo>
                    <a:pt x="0" y="259720"/>
                  </a:lnTo>
                  <a:lnTo>
                    <a:pt x="134" y="259720"/>
                  </a:lnTo>
                  <a:cubicBezTo>
                    <a:pt x="2828" y="324639"/>
                    <a:pt x="63147" y="357961"/>
                    <a:pt x="121562" y="390197"/>
                  </a:cubicBezTo>
                  <a:cubicBezTo>
                    <a:pt x="123125" y="391061"/>
                    <a:pt x="124688" y="391924"/>
                    <a:pt x="126250" y="392787"/>
                  </a:cubicBezTo>
                  <a:cubicBezTo>
                    <a:pt x="124688" y="393650"/>
                    <a:pt x="123125" y="394514"/>
                    <a:pt x="121562" y="395377"/>
                  </a:cubicBezTo>
                  <a:cubicBezTo>
                    <a:pt x="61808" y="428357"/>
                    <a:pt x="15" y="462454"/>
                    <a:pt x="15" y="530379"/>
                  </a:cubicBezTo>
                  <a:cubicBezTo>
                    <a:pt x="15" y="536749"/>
                    <a:pt x="550" y="542806"/>
                    <a:pt x="1592" y="548610"/>
                  </a:cubicBezTo>
                  <a:cubicBezTo>
                    <a:pt x="565" y="554415"/>
                    <a:pt x="15" y="560472"/>
                    <a:pt x="15" y="566842"/>
                  </a:cubicBezTo>
                  <a:cubicBezTo>
                    <a:pt x="15" y="573211"/>
                    <a:pt x="550" y="579269"/>
                    <a:pt x="1592" y="585073"/>
                  </a:cubicBezTo>
                  <a:cubicBezTo>
                    <a:pt x="565" y="590863"/>
                    <a:pt x="15" y="596935"/>
                    <a:pt x="15" y="603304"/>
                  </a:cubicBezTo>
                  <a:cubicBezTo>
                    <a:pt x="15" y="624498"/>
                    <a:pt x="6027" y="642387"/>
                    <a:pt x="16117" y="657984"/>
                  </a:cubicBezTo>
                  <a:cubicBezTo>
                    <a:pt x="6027" y="673581"/>
                    <a:pt x="15" y="691485"/>
                    <a:pt x="15" y="712663"/>
                  </a:cubicBezTo>
                  <a:cubicBezTo>
                    <a:pt x="15" y="719033"/>
                    <a:pt x="550" y="725091"/>
                    <a:pt x="1592" y="730895"/>
                  </a:cubicBezTo>
                  <a:cubicBezTo>
                    <a:pt x="565" y="736699"/>
                    <a:pt x="15" y="742757"/>
                    <a:pt x="15" y="749126"/>
                  </a:cubicBezTo>
                  <a:cubicBezTo>
                    <a:pt x="15" y="755496"/>
                    <a:pt x="550" y="761553"/>
                    <a:pt x="1592" y="767358"/>
                  </a:cubicBezTo>
                  <a:cubicBezTo>
                    <a:pt x="565" y="773162"/>
                    <a:pt x="15" y="779220"/>
                    <a:pt x="15" y="785589"/>
                  </a:cubicBezTo>
                  <a:cubicBezTo>
                    <a:pt x="15" y="849035"/>
                    <a:pt x="53935" y="882982"/>
                    <a:pt x="109745" y="914058"/>
                  </a:cubicBezTo>
                  <a:lnTo>
                    <a:pt x="109745" y="932364"/>
                  </a:lnTo>
                  <a:cubicBezTo>
                    <a:pt x="53935" y="963439"/>
                    <a:pt x="15" y="997372"/>
                    <a:pt x="15" y="1060832"/>
                  </a:cubicBezTo>
                  <a:cubicBezTo>
                    <a:pt x="15" y="1067202"/>
                    <a:pt x="550" y="1073259"/>
                    <a:pt x="1592" y="1079064"/>
                  </a:cubicBezTo>
                  <a:cubicBezTo>
                    <a:pt x="565" y="1084868"/>
                    <a:pt x="15" y="1090925"/>
                    <a:pt x="15" y="1097295"/>
                  </a:cubicBezTo>
                  <a:cubicBezTo>
                    <a:pt x="15" y="1103665"/>
                    <a:pt x="550" y="1109722"/>
                    <a:pt x="1592" y="1115526"/>
                  </a:cubicBezTo>
                  <a:cubicBezTo>
                    <a:pt x="565" y="1121331"/>
                    <a:pt x="15" y="1127388"/>
                    <a:pt x="15" y="1133758"/>
                  </a:cubicBezTo>
                  <a:cubicBezTo>
                    <a:pt x="15" y="1154951"/>
                    <a:pt x="6027" y="1172840"/>
                    <a:pt x="16117" y="1188437"/>
                  </a:cubicBezTo>
                  <a:cubicBezTo>
                    <a:pt x="6027" y="1204034"/>
                    <a:pt x="15" y="1221939"/>
                    <a:pt x="15" y="1243132"/>
                  </a:cubicBezTo>
                  <a:cubicBezTo>
                    <a:pt x="15" y="1249502"/>
                    <a:pt x="550" y="1255559"/>
                    <a:pt x="1592" y="1261363"/>
                  </a:cubicBezTo>
                  <a:cubicBezTo>
                    <a:pt x="565" y="1267167"/>
                    <a:pt x="15" y="1273225"/>
                    <a:pt x="15" y="1279595"/>
                  </a:cubicBezTo>
                  <a:cubicBezTo>
                    <a:pt x="15" y="1285964"/>
                    <a:pt x="550" y="1292021"/>
                    <a:pt x="1592" y="1297826"/>
                  </a:cubicBezTo>
                  <a:cubicBezTo>
                    <a:pt x="565" y="1303630"/>
                    <a:pt x="15" y="1309688"/>
                    <a:pt x="15" y="1316057"/>
                  </a:cubicBezTo>
                  <a:cubicBezTo>
                    <a:pt x="15" y="1379503"/>
                    <a:pt x="53935" y="1413436"/>
                    <a:pt x="109745" y="1444511"/>
                  </a:cubicBezTo>
                  <a:lnTo>
                    <a:pt x="109745" y="1462728"/>
                  </a:lnTo>
                  <a:cubicBezTo>
                    <a:pt x="53935" y="1493803"/>
                    <a:pt x="15" y="1527736"/>
                    <a:pt x="15" y="1591166"/>
                  </a:cubicBezTo>
                  <a:cubicBezTo>
                    <a:pt x="15" y="1597536"/>
                    <a:pt x="550" y="1603593"/>
                    <a:pt x="1592" y="1609397"/>
                  </a:cubicBezTo>
                  <a:cubicBezTo>
                    <a:pt x="565" y="1615202"/>
                    <a:pt x="15" y="1621259"/>
                    <a:pt x="15" y="1627629"/>
                  </a:cubicBezTo>
                  <a:cubicBezTo>
                    <a:pt x="15" y="1633999"/>
                    <a:pt x="550" y="1640056"/>
                    <a:pt x="1592" y="1645860"/>
                  </a:cubicBezTo>
                  <a:cubicBezTo>
                    <a:pt x="565" y="1651665"/>
                    <a:pt x="15" y="1657722"/>
                    <a:pt x="15" y="1664092"/>
                  </a:cubicBezTo>
                  <a:cubicBezTo>
                    <a:pt x="15" y="1685285"/>
                    <a:pt x="6027" y="1703174"/>
                    <a:pt x="16117" y="1718771"/>
                  </a:cubicBezTo>
                  <a:cubicBezTo>
                    <a:pt x="6027" y="1734368"/>
                    <a:pt x="15" y="1752272"/>
                    <a:pt x="15" y="1773466"/>
                  </a:cubicBezTo>
                  <a:cubicBezTo>
                    <a:pt x="15" y="1779835"/>
                    <a:pt x="550" y="1785893"/>
                    <a:pt x="1592" y="1791697"/>
                  </a:cubicBezTo>
                  <a:cubicBezTo>
                    <a:pt x="565" y="1797502"/>
                    <a:pt x="15" y="1803559"/>
                    <a:pt x="15" y="1809928"/>
                  </a:cubicBezTo>
                  <a:cubicBezTo>
                    <a:pt x="15" y="1816298"/>
                    <a:pt x="550" y="1822356"/>
                    <a:pt x="1592" y="1828160"/>
                  </a:cubicBezTo>
                  <a:cubicBezTo>
                    <a:pt x="565" y="1833964"/>
                    <a:pt x="15" y="1840022"/>
                    <a:pt x="15" y="1846391"/>
                  </a:cubicBezTo>
                  <a:cubicBezTo>
                    <a:pt x="15" y="1909822"/>
                    <a:pt x="53935" y="1943755"/>
                    <a:pt x="109745" y="1974815"/>
                  </a:cubicBezTo>
                  <a:lnTo>
                    <a:pt x="109745" y="1993032"/>
                  </a:lnTo>
                  <a:cubicBezTo>
                    <a:pt x="53935" y="2024107"/>
                    <a:pt x="15" y="2058040"/>
                    <a:pt x="15" y="2121485"/>
                  </a:cubicBezTo>
                  <a:cubicBezTo>
                    <a:pt x="15" y="2127855"/>
                    <a:pt x="550" y="2133913"/>
                    <a:pt x="1592" y="2139717"/>
                  </a:cubicBezTo>
                  <a:cubicBezTo>
                    <a:pt x="565" y="2145521"/>
                    <a:pt x="15" y="2151578"/>
                    <a:pt x="15" y="2157948"/>
                  </a:cubicBezTo>
                  <a:cubicBezTo>
                    <a:pt x="15" y="2164318"/>
                    <a:pt x="550" y="2170376"/>
                    <a:pt x="1592" y="2176180"/>
                  </a:cubicBezTo>
                  <a:cubicBezTo>
                    <a:pt x="565" y="2181984"/>
                    <a:pt x="15" y="2188041"/>
                    <a:pt x="15" y="2194411"/>
                  </a:cubicBezTo>
                  <a:cubicBezTo>
                    <a:pt x="15" y="2215604"/>
                    <a:pt x="6027" y="2233494"/>
                    <a:pt x="16117" y="2249091"/>
                  </a:cubicBezTo>
                  <a:cubicBezTo>
                    <a:pt x="6027" y="2264688"/>
                    <a:pt x="15" y="2282592"/>
                    <a:pt x="15" y="2303785"/>
                  </a:cubicBezTo>
                  <a:cubicBezTo>
                    <a:pt x="15" y="2310155"/>
                    <a:pt x="550" y="2316212"/>
                    <a:pt x="1592" y="2322016"/>
                  </a:cubicBezTo>
                  <a:cubicBezTo>
                    <a:pt x="565" y="2327821"/>
                    <a:pt x="15" y="2333878"/>
                    <a:pt x="15" y="2340248"/>
                  </a:cubicBezTo>
                  <a:cubicBezTo>
                    <a:pt x="15" y="2346618"/>
                    <a:pt x="550" y="2352675"/>
                    <a:pt x="1592" y="2358479"/>
                  </a:cubicBezTo>
                  <a:cubicBezTo>
                    <a:pt x="565" y="2364284"/>
                    <a:pt x="15" y="2370341"/>
                    <a:pt x="15" y="2376711"/>
                  </a:cubicBezTo>
                  <a:cubicBezTo>
                    <a:pt x="15" y="2444621"/>
                    <a:pt x="61808" y="2478718"/>
                    <a:pt x="121562" y="2511698"/>
                  </a:cubicBezTo>
                  <a:cubicBezTo>
                    <a:pt x="123096" y="2512546"/>
                    <a:pt x="124628" y="2513394"/>
                    <a:pt x="126162" y="2514243"/>
                  </a:cubicBezTo>
                  <a:cubicBezTo>
                    <a:pt x="124628" y="2515091"/>
                    <a:pt x="123096" y="2515939"/>
                    <a:pt x="121562" y="2516788"/>
                  </a:cubicBezTo>
                  <a:cubicBezTo>
                    <a:pt x="61808" y="2549753"/>
                    <a:pt x="15" y="2583850"/>
                    <a:pt x="15" y="2651745"/>
                  </a:cubicBezTo>
                  <a:lnTo>
                    <a:pt x="15" y="2906941"/>
                  </a:lnTo>
                  <a:lnTo>
                    <a:pt x="2768" y="2906941"/>
                  </a:lnTo>
                  <a:lnTo>
                    <a:pt x="2768" y="2910215"/>
                  </a:lnTo>
                  <a:lnTo>
                    <a:pt x="205368" y="2910215"/>
                  </a:lnTo>
                  <a:cubicBezTo>
                    <a:pt x="259794" y="2910215"/>
                    <a:pt x="286925" y="2848287"/>
                    <a:pt x="313149" y="2788399"/>
                  </a:cubicBezTo>
                  <a:cubicBezTo>
                    <a:pt x="313625" y="2787313"/>
                    <a:pt x="314101" y="2786226"/>
                    <a:pt x="314577" y="2785140"/>
                  </a:cubicBezTo>
                  <a:cubicBezTo>
                    <a:pt x="315054" y="2786226"/>
                    <a:pt x="315530" y="2787313"/>
                    <a:pt x="316006" y="2788399"/>
                  </a:cubicBezTo>
                  <a:cubicBezTo>
                    <a:pt x="342230" y="2848287"/>
                    <a:pt x="369361" y="2910215"/>
                    <a:pt x="423788" y="2910215"/>
                  </a:cubicBezTo>
                  <a:cubicBezTo>
                    <a:pt x="428848" y="2910215"/>
                    <a:pt x="433655" y="2909679"/>
                    <a:pt x="438254" y="2908667"/>
                  </a:cubicBezTo>
                  <a:cubicBezTo>
                    <a:pt x="442852" y="2909679"/>
                    <a:pt x="447675" y="2910215"/>
                    <a:pt x="452720" y="2910215"/>
                  </a:cubicBezTo>
                  <a:cubicBezTo>
                    <a:pt x="457780" y="2910215"/>
                    <a:pt x="462587" y="2909679"/>
                    <a:pt x="467186" y="2908667"/>
                  </a:cubicBezTo>
                  <a:cubicBezTo>
                    <a:pt x="471785" y="2909679"/>
                    <a:pt x="476607" y="2910215"/>
                    <a:pt x="481652" y="2910215"/>
                  </a:cubicBezTo>
                  <a:cubicBezTo>
                    <a:pt x="498470" y="2910215"/>
                    <a:pt x="512683" y="2904292"/>
                    <a:pt x="525065" y="2894350"/>
                  </a:cubicBezTo>
                  <a:cubicBezTo>
                    <a:pt x="537448" y="2904292"/>
                    <a:pt x="551661" y="2910215"/>
                    <a:pt x="568478" y="2910215"/>
                  </a:cubicBezTo>
                  <a:cubicBezTo>
                    <a:pt x="573538" y="2910215"/>
                    <a:pt x="578346" y="2909679"/>
                    <a:pt x="582945" y="2908667"/>
                  </a:cubicBezTo>
                  <a:cubicBezTo>
                    <a:pt x="587543" y="2909679"/>
                    <a:pt x="592366" y="2910215"/>
                    <a:pt x="597411" y="2910215"/>
                  </a:cubicBezTo>
                  <a:cubicBezTo>
                    <a:pt x="602456" y="2910215"/>
                    <a:pt x="607278" y="2909679"/>
                    <a:pt x="611877" y="2908667"/>
                  </a:cubicBezTo>
                  <a:cubicBezTo>
                    <a:pt x="616475" y="2909679"/>
                    <a:pt x="621298" y="2910215"/>
                    <a:pt x="626343" y="2910215"/>
                  </a:cubicBezTo>
                  <a:cubicBezTo>
                    <a:pt x="677108" y="2910215"/>
                    <a:pt x="704121" y="2856339"/>
                    <a:pt x="728796" y="2800499"/>
                  </a:cubicBezTo>
                  <a:lnTo>
                    <a:pt x="742265" y="2800484"/>
                  </a:lnTo>
                  <a:cubicBezTo>
                    <a:pt x="766955" y="2856325"/>
                    <a:pt x="793968" y="2910215"/>
                    <a:pt x="844748" y="2910215"/>
                  </a:cubicBezTo>
                  <a:cubicBezTo>
                    <a:pt x="849809" y="2910215"/>
                    <a:pt x="854616" y="2909679"/>
                    <a:pt x="859214" y="2908667"/>
                  </a:cubicBezTo>
                  <a:cubicBezTo>
                    <a:pt x="863813" y="2909679"/>
                    <a:pt x="868635" y="2910215"/>
                    <a:pt x="873680" y="2910215"/>
                  </a:cubicBezTo>
                  <a:cubicBezTo>
                    <a:pt x="878725" y="2910215"/>
                    <a:pt x="883548" y="2909679"/>
                    <a:pt x="888146" y="2908667"/>
                  </a:cubicBezTo>
                  <a:cubicBezTo>
                    <a:pt x="892745" y="2909679"/>
                    <a:pt x="897567" y="2910215"/>
                    <a:pt x="902613" y="2910215"/>
                  </a:cubicBezTo>
                  <a:cubicBezTo>
                    <a:pt x="919430" y="2910215"/>
                    <a:pt x="933643" y="2904292"/>
                    <a:pt x="946026" y="2894350"/>
                  </a:cubicBezTo>
                  <a:cubicBezTo>
                    <a:pt x="958408" y="2904292"/>
                    <a:pt x="972622" y="2910215"/>
                    <a:pt x="989439" y="2910215"/>
                  </a:cubicBezTo>
                  <a:cubicBezTo>
                    <a:pt x="994484" y="2910215"/>
                    <a:pt x="999306" y="2909679"/>
                    <a:pt x="1003905" y="2908667"/>
                  </a:cubicBezTo>
                  <a:cubicBezTo>
                    <a:pt x="1008504" y="2909679"/>
                    <a:pt x="1013326" y="2910215"/>
                    <a:pt x="1018371" y="2910215"/>
                  </a:cubicBezTo>
                  <a:cubicBezTo>
                    <a:pt x="1023416" y="2910215"/>
                    <a:pt x="1028238" y="2909679"/>
                    <a:pt x="1032837" y="2908667"/>
                  </a:cubicBezTo>
                  <a:cubicBezTo>
                    <a:pt x="1037436" y="2909679"/>
                    <a:pt x="1042258" y="2910215"/>
                    <a:pt x="1047303" y="2910215"/>
                  </a:cubicBezTo>
                  <a:cubicBezTo>
                    <a:pt x="1098143" y="2910215"/>
                    <a:pt x="1125155" y="2856160"/>
                    <a:pt x="1149875" y="2800231"/>
                  </a:cubicBezTo>
                  <a:lnTo>
                    <a:pt x="1163077" y="2800216"/>
                  </a:lnTo>
                  <a:cubicBezTo>
                    <a:pt x="1187202" y="2854821"/>
                    <a:pt x="1213529" y="2907581"/>
                    <a:pt x="1262047" y="2910081"/>
                  </a:cubicBezTo>
                  <a:lnTo>
                    <a:pt x="1262047" y="2910215"/>
                  </a:lnTo>
                  <a:cubicBezTo>
                    <a:pt x="1262658" y="2910215"/>
                    <a:pt x="1263238" y="2910170"/>
                    <a:pt x="1263848" y="2910156"/>
                  </a:cubicBezTo>
                  <a:cubicBezTo>
                    <a:pt x="1264443" y="2910170"/>
                    <a:pt x="1265039" y="2910215"/>
                    <a:pt x="1265649" y="2910215"/>
                  </a:cubicBezTo>
                  <a:lnTo>
                    <a:pt x="1468248" y="2910215"/>
                  </a:lnTo>
                  <a:lnTo>
                    <a:pt x="1468248" y="2910081"/>
                  </a:lnTo>
                  <a:cubicBezTo>
                    <a:pt x="1516871" y="2907581"/>
                    <a:pt x="1543213" y="2854658"/>
                    <a:pt x="1567368" y="2799963"/>
                  </a:cubicBezTo>
                  <a:lnTo>
                    <a:pt x="1580420" y="2799948"/>
                  </a:lnTo>
                  <a:cubicBezTo>
                    <a:pt x="1600453" y="2845281"/>
                    <a:pt x="1621973" y="2889379"/>
                    <a:pt x="1656427" y="2904589"/>
                  </a:cubicBezTo>
                  <a:cubicBezTo>
                    <a:pt x="1655668" y="2904619"/>
                    <a:pt x="1654909" y="2904679"/>
                    <a:pt x="1654135" y="2904679"/>
                  </a:cubicBezTo>
                  <a:lnTo>
                    <a:pt x="1654135" y="2910200"/>
                  </a:lnTo>
                  <a:lnTo>
                    <a:pt x="1856735" y="2910200"/>
                  </a:lnTo>
                  <a:cubicBezTo>
                    <a:pt x="1856749" y="2910200"/>
                    <a:pt x="1856749" y="2910200"/>
                    <a:pt x="1856765" y="2910200"/>
                  </a:cubicBezTo>
                  <a:cubicBezTo>
                    <a:pt x="1856779" y="2910200"/>
                    <a:pt x="1856779" y="2910200"/>
                    <a:pt x="1856794" y="2910200"/>
                  </a:cubicBezTo>
                  <a:cubicBezTo>
                    <a:pt x="1861854" y="2910200"/>
                    <a:pt x="1866662" y="2909664"/>
                    <a:pt x="1871260" y="2908652"/>
                  </a:cubicBezTo>
                  <a:cubicBezTo>
                    <a:pt x="1875859" y="2909664"/>
                    <a:pt x="1880681" y="2910200"/>
                    <a:pt x="1885727" y="2910200"/>
                  </a:cubicBezTo>
                  <a:cubicBezTo>
                    <a:pt x="1931253" y="2910200"/>
                    <a:pt x="1957670" y="2866891"/>
                    <a:pt x="1980441" y="2817703"/>
                  </a:cubicBezTo>
                  <a:cubicBezTo>
                    <a:pt x="2003211" y="2866906"/>
                    <a:pt x="2029628" y="2910200"/>
                    <a:pt x="2075140" y="2910200"/>
                  </a:cubicBezTo>
                  <a:cubicBezTo>
                    <a:pt x="2080186" y="2910200"/>
                    <a:pt x="2085007" y="2909664"/>
                    <a:pt x="2089606" y="2908652"/>
                  </a:cubicBezTo>
                  <a:cubicBezTo>
                    <a:pt x="2094205" y="2909664"/>
                    <a:pt x="2099027" y="2910200"/>
                    <a:pt x="2104072" y="2910200"/>
                  </a:cubicBezTo>
                  <a:cubicBezTo>
                    <a:pt x="2104088" y="2910200"/>
                    <a:pt x="2104117" y="2910200"/>
                    <a:pt x="2104132" y="2910200"/>
                  </a:cubicBezTo>
                  <a:cubicBezTo>
                    <a:pt x="2104146" y="2910200"/>
                    <a:pt x="2104176" y="2910200"/>
                    <a:pt x="2104191" y="2910200"/>
                  </a:cubicBezTo>
                  <a:cubicBezTo>
                    <a:pt x="2109222" y="2910200"/>
                    <a:pt x="2114014" y="2909664"/>
                    <a:pt x="2118598" y="2908652"/>
                  </a:cubicBezTo>
                  <a:cubicBezTo>
                    <a:pt x="2123182" y="2909664"/>
                    <a:pt x="2127974" y="2910200"/>
                    <a:pt x="2133004" y="2910200"/>
                  </a:cubicBezTo>
                  <a:cubicBezTo>
                    <a:pt x="2133020" y="2910200"/>
                    <a:pt x="2133049" y="2910200"/>
                    <a:pt x="2133064" y="2910200"/>
                  </a:cubicBezTo>
                  <a:cubicBezTo>
                    <a:pt x="2133079" y="2910200"/>
                    <a:pt x="2133109" y="2910200"/>
                    <a:pt x="2133124" y="2910200"/>
                  </a:cubicBezTo>
                  <a:cubicBezTo>
                    <a:pt x="2138169" y="2910200"/>
                    <a:pt x="2142991" y="2909664"/>
                    <a:pt x="2147590" y="2908652"/>
                  </a:cubicBezTo>
                  <a:cubicBezTo>
                    <a:pt x="2152189" y="2909664"/>
                    <a:pt x="2157010" y="2910200"/>
                    <a:pt x="2162056" y="2910200"/>
                  </a:cubicBezTo>
                  <a:cubicBezTo>
                    <a:pt x="2172652" y="2910200"/>
                    <a:pt x="2182222" y="2907819"/>
                    <a:pt x="2190943" y="2903592"/>
                  </a:cubicBezTo>
                  <a:cubicBezTo>
                    <a:pt x="2199665" y="2907819"/>
                    <a:pt x="2209219" y="2910200"/>
                    <a:pt x="2219830" y="2910200"/>
                  </a:cubicBezTo>
                  <a:cubicBezTo>
                    <a:pt x="2224891" y="2910200"/>
                    <a:pt x="2229698" y="2909664"/>
                    <a:pt x="2234297" y="2908652"/>
                  </a:cubicBezTo>
                  <a:cubicBezTo>
                    <a:pt x="2238895" y="2909664"/>
                    <a:pt x="2243718" y="2910200"/>
                    <a:pt x="2248763" y="2910200"/>
                  </a:cubicBezTo>
                  <a:cubicBezTo>
                    <a:pt x="2248778" y="2910200"/>
                    <a:pt x="2248808" y="2910200"/>
                    <a:pt x="2248823" y="2910200"/>
                  </a:cubicBezTo>
                  <a:cubicBezTo>
                    <a:pt x="2248837" y="2910200"/>
                    <a:pt x="2248867" y="2910200"/>
                    <a:pt x="2248882" y="2910200"/>
                  </a:cubicBezTo>
                  <a:cubicBezTo>
                    <a:pt x="2253913" y="2910200"/>
                    <a:pt x="2258705" y="2909664"/>
                    <a:pt x="2263289" y="2908652"/>
                  </a:cubicBezTo>
                  <a:cubicBezTo>
                    <a:pt x="2267873" y="2909664"/>
                    <a:pt x="2272664" y="2910200"/>
                    <a:pt x="2277695" y="2910200"/>
                  </a:cubicBezTo>
                  <a:cubicBezTo>
                    <a:pt x="2277710" y="2910200"/>
                    <a:pt x="2277740" y="2910200"/>
                    <a:pt x="2277755" y="2910200"/>
                  </a:cubicBezTo>
                  <a:cubicBezTo>
                    <a:pt x="2277770" y="2910200"/>
                    <a:pt x="2277799" y="2910200"/>
                    <a:pt x="2277815" y="2910200"/>
                  </a:cubicBezTo>
                  <a:cubicBezTo>
                    <a:pt x="2282875" y="2910200"/>
                    <a:pt x="2287682" y="2909664"/>
                    <a:pt x="2292280" y="2908652"/>
                  </a:cubicBezTo>
                  <a:cubicBezTo>
                    <a:pt x="2296879" y="2909664"/>
                    <a:pt x="2301701" y="2910200"/>
                    <a:pt x="2306747" y="2910200"/>
                  </a:cubicBezTo>
                  <a:cubicBezTo>
                    <a:pt x="2352243" y="2910200"/>
                    <a:pt x="2378660" y="2866936"/>
                    <a:pt x="2401416" y="2817763"/>
                  </a:cubicBezTo>
                  <a:cubicBezTo>
                    <a:pt x="2424186" y="2866936"/>
                    <a:pt x="2450589" y="2910200"/>
                    <a:pt x="2496085" y="2910200"/>
                  </a:cubicBezTo>
                  <a:cubicBezTo>
                    <a:pt x="2501131" y="2910200"/>
                    <a:pt x="2505953" y="2909664"/>
                    <a:pt x="2510552" y="2908652"/>
                  </a:cubicBezTo>
                  <a:cubicBezTo>
                    <a:pt x="2515150" y="2909664"/>
                    <a:pt x="2519973" y="2910200"/>
                    <a:pt x="2525018" y="2910200"/>
                  </a:cubicBezTo>
                  <a:cubicBezTo>
                    <a:pt x="2525033" y="2910200"/>
                    <a:pt x="2525063" y="2910200"/>
                    <a:pt x="2525077" y="2910200"/>
                  </a:cubicBezTo>
                  <a:cubicBezTo>
                    <a:pt x="2525092" y="2910200"/>
                    <a:pt x="2525122" y="2910200"/>
                    <a:pt x="2525137" y="2910200"/>
                  </a:cubicBezTo>
                  <a:cubicBezTo>
                    <a:pt x="2530167" y="2910200"/>
                    <a:pt x="2534959" y="2909664"/>
                    <a:pt x="2539544" y="2908652"/>
                  </a:cubicBezTo>
                  <a:cubicBezTo>
                    <a:pt x="2544128" y="2909664"/>
                    <a:pt x="2548919" y="2910200"/>
                    <a:pt x="2553950" y="2910200"/>
                  </a:cubicBezTo>
                  <a:cubicBezTo>
                    <a:pt x="2553979" y="2910200"/>
                    <a:pt x="2553995" y="2910200"/>
                    <a:pt x="2554009" y="2910200"/>
                  </a:cubicBezTo>
                  <a:cubicBezTo>
                    <a:pt x="2554039" y="2910200"/>
                    <a:pt x="2554054" y="2910200"/>
                    <a:pt x="2554069" y="2910200"/>
                  </a:cubicBezTo>
                  <a:cubicBezTo>
                    <a:pt x="2559130" y="2910200"/>
                    <a:pt x="2563937" y="2909664"/>
                    <a:pt x="2568535" y="2908652"/>
                  </a:cubicBezTo>
                  <a:cubicBezTo>
                    <a:pt x="2573134" y="2909664"/>
                    <a:pt x="2577956" y="2910200"/>
                    <a:pt x="2583001" y="2910200"/>
                  </a:cubicBezTo>
                  <a:cubicBezTo>
                    <a:pt x="2593598" y="2910200"/>
                    <a:pt x="2603152" y="2907819"/>
                    <a:pt x="2611874" y="2903607"/>
                  </a:cubicBezTo>
                  <a:cubicBezTo>
                    <a:pt x="2620595" y="2907834"/>
                    <a:pt x="2630150" y="2910200"/>
                    <a:pt x="2640747" y="2910200"/>
                  </a:cubicBezTo>
                  <a:cubicBezTo>
                    <a:pt x="2645807" y="2910200"/>
                    <a:pt x="2650614" y="2909664"/>
                    <a:pt x="2655212" y="2908652"/>
                  </a:cubicBezTo>
                  <a:cubicBezTo>
                    <a:pt x="2659812" y="2909664"/>
                    <a:pt x="2664633" y="2910200"/>
                    <a:pt x="2669679" y="2910200"/>
                  </a:cubicBezTo>
                  <a:cubicBezTo>
                    <a:pt x="2669693" y="2910200"/>
                    <a:pt x="2669723" y="2910200"/>
                    <a:pt x="2669738" y="2910200"/>
                  </a:cubicBezTo>
                  <a:cubicBezTo>
                    <a:pt x="2669753" y="2910200"/>
                    <a:pt x="2669783" y="2910200"/>
                    <a:pt x="2669798" y="2910200"/>
                  </a:cubicBezTo>
                  <a:cubicBezTo>
                    <a:pt x="2674828" y="2910200"/>
                    <a:pt x="2679621" y="2909664"/>
                    <a:pt x="2684204" y="2908652"/>
                  </a:cubicBezTo>
                  <a:cubicBezTo>
                    <a:pt x="2688788" y="2909664"/>
                    <a:pt x="2693581" y="2910200"/>
                    <a:pt x="2698611" y="2910200"/>
                  </a:cubicBezTo>
                  <a:cubicBezTo>
                    <a:pt x="2698641" y="2910200"/>
                    <a:pt x="2698656" y="2910200"/>
                    <a:pt x="2698670" y="2910200"/>
                  </a:cubicBezTo>
                  <a:cubicBezTo>
                    <a:pt x="2698685" y="2910200"/>
                    <a:pt x="2698715" y="2910200"/>
                    <a:pt x="2698730" y="2910200"/>
                  </a:cubicBezTo>
                  <a:cubicBezTo>
                    <a:pt x="2703775" y="2910200"/>
                    <a:pt x="2708597" y="2909664"/>
                    <a:pt x="2713196" y="2908652"/>
                  </a:cubicBezTo>
                  <a:cubicBezTo>
                    <a:pt x="2717795" y="2909664"/>
                    <a:pt x="2722617" y="2910200"/>
                    <a:pt x="2727662" y="2910200"/>
                  </a:cubicBezTo>
                  <a:cubicBezTo>
                    <a:pt x="2773144" y="2910200"/>
                    <a:pt x="2799546" y="2866950"/>
                    <a:pt x="2822302" y="2817807"/>
                  </a:cubicBezTo>
                  <a:cubicBezTo>
                    <a:pt x="2844448" y="2865641"/>
                    <a:pt x="2870061" y="2907848"/>
                    <a:pt x="2913340" y="2910081"/>
                  </a:cubicBezTo>
                  <a:lnTo>
                    <a:pt x="2913340" y="2910215"/>
                  </a:lnTo>
                  <a:cubicBezTo>
                    <a:pt x="2913950" y="2910215"/>
                    <a:pt x="2914531" y="2910170"/>
                    <a:pt x="2915141" y="2910156"/>
                  </a:cubicBezTo>
                  <a:cubicBezTo>
                    <a:pt x="2915736" y="2910170"/>
                    <a:pt x="2916332" y="2910215"/>
                    <a:pt x="2916942" y="2910215"/>
                  </a:cubicBezTo>
                  <a:lnTo>
                    <a:pt x="3119542" y="2910215"/>
                  </a:lnTo>
                  <a:lnTo>
                    <a:pt x="3119542" y="2910215"/>
                  </a:lnTo>
                  <a:cubicBezTo>
                    <a:pt x="3119601" y="2910215"/>
                    <a:pt x="3119661" y="2910215"/>
                    <a:pt x="3119720" y="2910215"/>
                  </a:cubicBezTo>
                  <a:cubicBezTo>
                    <a:pt x="3124780" y="2910215"/>
                    <a:pt x="3129587" y="2909679"/>
                    <a:pt x="3134186" y="2908667"/>
                  </a:cubicBezTo>
                  <a:cubicBezTo>
                    <a:pt x="3138785" y="2909679"/>
                    <a:pt x="3143607" y="2910215"/>
                    <a:pt x="3148652" y="2910215"/>
                  </a:cubicBezTo>
                  <a:cubicBezTo>
                    <a:pt x="3192959" y="2910215"/>
                    <a:pt x="3219167" y="2869183"/>
                    <a:pt x="3241521" y="2821633"/>
                  </a:cubicBezTo>
                  <a:cubicBezTo>
                    <a:pt x="3263890" y="2869198"/>
                    <a:pt x="3290099" y="2910215"/>
                    <a:pt x="3334405" y="2910215"/>
                  </a:cubicBezTo>
                  <a:cubicBezTo>
                    <a:pt x="3339465" y="2910215"/>
                    <a:pt x="3344272" y="2909679"/>
                    <a:pt x="3348871" y="2908667"/>
                  </a:cubicBezTo>
                  <a:cubicBezTo>
                    <a:pt x="3353470" y="2909679"/>
                    <a:pt x="3358292" y="2910215"/>
                    <a:pt x="3363337" y="2910215"/>
                  </a:cubicBezTo>
                  <a:cubicBezTo>
                    <a:pt x="3363962" y="2910215"/>
                    <a:pt x="3364557" y="2910170"/>
                    <a:pt x="3365168" y="2910156"/>
                  </a:cubicBezTo>
                  <a:cubicBezTo>
                    <a:pt x="3365778" y="2910170"/>
                    <a:pt x="3366373" y="2910215"/>
                    <a:pt x="3366998" y="2910215"/>
                  </a:cubicBezTo>
                  <a:lnTo>
                    <a:pt x="3569598" y="2910215"/>
                  </a:lnTo>
                  <a:lnTo>
                    <a:pt x="3569598" y="2904694"/>
                  </a:lnTo>
                  <a:cubicBezTo>
                    <a:pt x="3567737" y="2904694"/>
                    <a:pt x="3565937" y="2904589"/>
                    <a:pt x="3564136" y="2904426"/>
                  </a:cubicBezTo>
                  <a:cubicBezTo>
                    <a:pt x="3598411" y="2889022"/>
                    <a:pt x="3619857" y="2844939"/>
                    <a:pt x="3639830" y="2799695"/>
                  </a:cubicBezTo>
                  <a:lnTo>
                    <a:pt x="3652644" y="2799681"/>
                  </a:lnTo>
                  <a:cubicBezTo>
                    <a:pt x="3677424" y="2855804"/>
                    <a:pt x="3704466" y="2910200"/>
                    <a:pt x="3755469" y="2910200"/>
                  </a:cubicBezTo>
                  <a:cubicBezTo>
                    <a:pt x="3760529" y="2910200"/>
                    <a:pt x="3765336" y="2909664"/>
                    <a:pt x="3769935" y="2908652"/>
                  </a:cubicBezTo>
                  <a:cubicBezTo>
                    <a:pt x="3774534" y="2909664"/>
                    <a:pt x="3779356" y="2910200"/>
                    <a:pt x="3784401" y="2910200"/>
                  </a:cubicBezTo>
                  <a:cubicBezTo>
                    <a:pt x="3789447" y="2910200"/>
                    <a:pt x="3794269" y="2909664"/>
                    <a:pt x="3798868" y="2908652"/>
                  </a:cubicBezTo>
                  <a:cubicBezTo>
                    <a:pt x="3803466" y="2909664"/>
                    <a:pt x="3808288" y="2910200"/>
                    <a:pt x="3813349" y="2910200"/>
                  </a:cubicBezTo>
                  <a:cubicBezTo>
                    <a:pt x="3830166" y="2910200"/>
                    <a:pt x="3844379" y="2904277"/>
                    <a:pt x="3856762" y="2894335"/>
                  </a:cubicBezTo>
                  <a:cubicBezTo>
                    <a:pt x="3869144" y="2904277"/>
                    <a:pt x="3883357" y="2910200"/>
                    <a:pt x="3900175" y="2910200"/>
                  </a:cubicBezTo>
                  <a:cubicBezTo>
                    <a:pt x="3905235" y="2910200"/>
                    <a:pt x="3910042" y="2909664"/>
                    <a:pt x="3914641" y="2908652"/>
                  </a:cubicBezTo>
                  <a:cubicBezTo>
                    <a:pt x="3919240" y="2909664"/>
                    <a:pt x="3924061" y="2910200"/>
                    <a:pt x="3929107" y="2910200"/>
                  </a:cubicBezTo>
                  <a:cubicBezTo>
                    <a:pt x="3934152" y="2910200"/>
                    <a:pt x="3938974" y="2909664"/>
                    <a:pt x="3943573" y="2908652"/>
                  </a:cubicBezTo>
                  <a:cubicBezTo>
                    <a:pt x="3948172" y="2909664"/>
                    <a:pt x="3952994" y="2910200"/>
                    <a:pt x="3958054" y="2910200"/>
                  </a:cubicBezTo>
                  <a:cubicBezTo>
                    <a:pt x="4009146" y="2910200"/>
                    <a:pt x="4036174" y="2855655"/>
                    <a:pt x="4060983" y="2799427"/>
                  </a:cubicBezTo>
                  <a:lnTo>
                    <a:pt x="4073530" y="2799427"/>
                  </a:lnTo>
                  <a:cubicBezTo>
                    <a:pt x="4098339" y="2855639"/>
                    <a:pt x="4125381" y="2910200"/>
                    <a:pt x="4176460" y="2910200"/>
                  </a:cubicBezTo>
                  <a:cubicBezTo>
                    <a:pt x="4181520" y="2910200"/>
                    <a:pt x="4186327" y="2909664"/>
                    <a:pt x="4190925" y="2908652"/>
                  </a:cubicBezTo>
                  <a:cubicBezTo>
                    <a:pt x="4195524" y="2909664"/>
                    <a:pt x="4200346" y="2910200"/>
                    <a:pt x="4205392" y="2910200"/>
                  </a:cubicBezTo>
                  <a:cubicBezTo>
                    <a:pt x="4210437" y="2910200"/>
                    <a:pt x="4215259" y="2909664"/>
                    <a:pt x="4219858" y="2908652"/>
                  </a:cubicBezTo>
                  <a:cubicBezTo>
                    <a:pt x="4224457" y="2909664"/>
                    <a:pt x="4229278" y="2910200"/>
                    <a:pt x="4234324" y="2910200"/>
                  </a:cubicBezTo>
                  <a:cubicBezTo>
                    <a:pt x="4251141" y="2910200"/>
                    <a:pt x="4265355" y="2904277"/>
                    <a:pt x="4277737" y="2894335"/>
                  </a:cubicBezTo>
                  <a:cubicBezTo>
                    <a:pt x="4290119" y="2904277"/>
                    <a:pt x="4304333" y="2910200"/>
                    <a:pt x="4321150" y="2910200"/>
                  </a:cubicBezTo>
                  <a:cubicBezTo>
                    <a:pt x="4326210" y="2910200"/>
                    <a:pt x="4331017" y="2909664"/>
                    <a:pt x="4335616" y="2908652"/>
                  </a:cubicBezTo>
                  <a:cubicBezTo>
                    <a:pt x="4340215" y="2909664"/>
                    <a:pt x="4345037" y="2910200"/>
                    <a:pt x="4350097" y="2910200"/>
                  </a:cubicBezTo>
                  <a:cubicBezTo>
                    <a:pt x="4355142" y="2910200"/>
                    <a:pt x="4359965" y="2909664"/>
                    <a:pt x="4364563" y="2908652"/>
                  </a:cubicBezTo>
                  <a:cubicBezTo>
                    <a:pt x="4369162" y="2909664"/>
                    <a:pt x="4373984" y="2910200"/>
                    <a:pt x="4379029" y="2910200"/>
                  </a:cubicBezTo>
                  <a:cubicBezTo>
                    <a:pt x="4430196" y="2910200"/>
                    <a:pt x="4457224" y="2855476"/>
                    <a:pt x="4482063" y="2799174"/>
                  </a:cubicBezTo>
                  <a:lnTo>
                    <a:pt x="4494371" y="2799160"/>
                  </a:lnTo>
                  <a:cubicBezTo>
                    <a:pt x="4519225" y="2855476"/>
                    <a:pt x="4546253" y="2910200"/>
                    <a:pt x="4597419" y="2910200"/>
                  </a:cubicBezTo>
                  <a:cubicBezTo>
                    <a:pt x="4602480" y="2910200"/>
                    <a:pt x="4607287" y="2909664"/>
                    <a:pt x="4611886" y="2908652"/>
                  </a:cubicBezTo>
                  <a:cubicBezTo>
                    <a:pt x="4616484" y="2909664"/>
                    <a:pt x="4621307" y="2910200"/>
                    <a:pt x="4626352" y="2910200"/>
                  </a:cubicBezTo>
                  <a:cubicBezTo>
                    <a:pt x="4631397" y="2910200"/>
                    <a:pt x="4636219" y="2909664"/>
                    <a:pt x="4640818" y="2908652"/>
                  </a:cubicBezTo>
                  <a:cubicBezTo>
                    <a:pt x="4645417" y="2909664"/>
                    <a:pt x="4650239" y="2910200"/>
                    <a:pt x="4655284" y="2910200"/>
                  </a:cubicBezTo>
                  <a:cubicBezTo>
                    <a:pt x="4672102" y="2910200"/>
                    <a:pt x="4686314" y="2904277"/>
                    <a:pt x="4698697" y="2894335"/>
                  </a:cubicBezTo>
                  <a:cubicBezTo>
                    <a:pt x="4711080" y="2904277"/>
                    <a:pt x="4725293" y="2910200"/>
                    <a:pt x="4742111" y="2910200"/>
                  </a:cubicBezTo>
                  <a:cubicBezTo>
                    <a:pt x="4747156" y="2910200"/>
                    <a:pt x="4751978" y="2909664"/>
                    <a:pt x="4756577" y="2908652"/>
                  </a:cubicBezTo>
                  <a:cubicBezTo>
                    <a:pt x="4761175" y="2909664"/>
                    <a:pt x="4765997" y="2910200"/>
                    <a:pt x="4771043" y="2910200"/>
                  </a:cubicBezTo>
                  <a:cubicBezTo>
                    <a:pt x="4776103" y="2910200"/>
                    <a:pt x="4780910" y="2909664"/>
                    <a:pt x="4785509" y="2908652"/>
                  </a:cubicBezTo>
                  <a:cubicBezTo>
                    <a:pt x="4790108" y="2909664"/>
                    <a:pt x="4794929" y="2910200"/>
                    <a:pt x="4799975" y="2910200"/>
                  </a:cubicBezTo>
                  <a:cubicBezTo>
                    <a:pt x="4854402" y="2910200"/>
                    <a:pt x="4881518" y="2848273"/>
                    <a:pt x="4907741" y="2788384"/>
                  </a:cubicBezTo>
                  <a:cubicBezTo>
                    <a:pt x="4908203" y="2787313"/>
                    <a:pt x="4908679" y="2786241"/>
                    <a:pt x="4909155" y="2785170"/>
                  </a:cubicBezTo>
                  <a:cubicBezTo>
                    <a:pt x="4909632" y="2786241"/>
                    <a:pt x="4910093" y="2787313"/>
                    <a:pt x="4910569" y="2788384"/>
                  </a:cubicBezTo>
                  <a:cubicBezTo>
                    <a:pt x="4936793" y="2848273"/>
                    <a:pt x="4963909" y="2910200"/>
                    <a:pt x="5018320" y="2910200"/>
                  </a:cubicBezTo>
                  <a:lnTo>
                    <a:pt x="5220921" y="2910200"/>
                  </a:lnTo>
                  <a:lnTo>
                    <a:pt x="5220921" y="2906926"/>
                  </a:lnTo>
                  <a:lnTo>
                    <a:pt x="5222766" y="2906926"/>
                  </a:lnTo>
                  <a:lnTo>
                    <a:pt x="5222766" y="2651730"/>
                  </a:lnTo>
                  <a:cubicBezTo>
                    <a:pt x="5222766" y="2583835"/>
                    <a:pt x="5160972" y="2549739"/>
                    <a:pt x="5101218" y="2516773"/>
                  </a:cubicBezTo>
                  <a:cubicBezTo>
                    <a:pt x="5099685" y="2515925"/>
                    <a:pt x="5098152" y="2515077"/>
                    <a:pt x="5096619" y="2514228"/>
                  </a:cubicBezTo>
                  <a:cubicBezTo>
                    <a:pt x="5098152" y="2513380"/>
                    <a:pt x="5099685" y="2512532"/>
                    <a:pt x="5101218" y="2511683"/>
                  </a:cubicBezTo>
                  <a:cubicBezTo>
                    <a:pt x="5160972" y="2478703"/>
                    <a:pt x="5222766" y="2444606"/>
                    <a:pt x="5222766" y="2376696"/>
                  </a:cubicBezTo>
                  <a:cubicBezTo>
                    <a:pt x="5222766" y="2370326"/>
                    <a:pt x="5222230" y="2364269"/>
                    <a:pt x="5221188" y="2358464"/>
                  </a:cubicBezTo>
                  <a:cubicBezTo>
                    <a:pt x="5222215" y="2352675"/>
                    <a:pt x="5222766" y="2346603"/>
                    <a:pt x="5222766" y="2340233"/>
                  </a:cubicBezTo>
                  <a:cubicBezTo>
                    <a:pt x="5222766" y="2333863"/>
                    <a:pt x="5222230" y="2327806"/>
                    <a:pt x="5221188" y="2322002"/>
                  </a:cubicBezTo>
                  <a:cubicBezTo>
                    <a:pt x="5222215" y="2316197"/>
                    <a:pt x="5222766" y="2310140"/>
                    <a:pt x="5222766" y="2303770"/>
                  </a:cubicBezTo>
                  <a:cubicBezTo>
                    <a:pt x="5222766" y="2282577"/>
                    <a:pt x="5216753" y="2264688"/>
                    <a:pt x="5206663" y="2249076"/>
                  </a:cubicBezTo>
                  <a:cubicBezTo>
                    <a:pt x="5216753" y="2233479"/>
                    <a:pt x="5222766" y="2215589"/>
                    <a:pt x="5222766" y="2194396"/>
                  </a:cubicBezTo>
                  <a:cubicBezTo>
                    <a:pt x="5222766" y="2188026"/>
                    <a:pt x="5222230" y="2181969"/>
                    <a:pt x="5221188" y="2176165"/>
                  </a:cubicBezTo>
                  <a:cubicBezTo>
                    <a:pt x="5222215" y="2170376"/>
                    <a:pt x="5222766" y="2164303"/>
                    <a:pt x="5222766" y="2157933"/>
                  </a:cubicBezTo>
                  <a:cubicBezTo>
                    <a:pt x="5222766" y="2151564"/>
                    <a:pt x="5222230" y="2145506"/>
                    <a:pt x="5221188" y="2139702"/>
                  </a:cubicBezTo>
                  <a:cubicBezTo>
                    <a:pt x="5222215" y="2133913"/>
                    <a:pt x="5222766" y="2127840"/>
                    <a:pt x="5222766" y="2121471"/>
                  </a:cubicBezTo>
                  <a:cubicBezTo>
                    <a:pt x="5222766" y="2058025"/>
                    <a:pt x="5168845" y="2024092"/>
                    <a:pt x="5113035" y="1993017"/>
                  </a:cubicBezTo>
                  <a:lnTo>
                    <a:pt x="5113035" y="1974800"/>
                  </a:lnTo>
                  <a:cubicBezTo>
                    <a:pt x="5168845" y="1943725"/>
                    <a:pt x="5222766" y="1909807"/>
                    <a:pt x="5222766" y="1846362"/>
                  </a:cubicBezTo>
                  <a:cubicBezTo>
                    <a:pt x="5222766" y="1839992"/>
                    <a:pt x="5222230" y="1833935"/>
                    <a:pt x="5221188" y="1828130"/>
                  </a:cubicBezTo>
                  <a:cubicBezTo>
                    <a:pt x="5222215" y="1822341"/>
                    <a:pt x="5222766" y="1816269"/>
                    <a:pt x="5222766" y="1809899"/>
                  </a:cubicBezTo>
                  <a:cubicBezTo>
                    <a:pt x="5222766" y="1803529"/>
                    <a:pt x="5222230" y="1797472"/>
                    <a:pt x="5221188" y="1791667"/>
                  </a:cubicBezTo>
                  <a:cubicBezTo>
                    <a:pt x="5222215" y="1785878"/>
                    <a:pt x="5222766" y="1779806"/>
                    <a:pt x="5222766" y="1773436"/>
                  </a:cubicBezTo>
                  <a:cubicBezTo>
                    <a:pt x="5222766" y="1752243"/>
                    <a:pt x="5216753" y="1734354"/>
                    <a:pt x="5206648" y="1718741"/>
                  </a:cubicBezTo>
                  <a:cubicBezTo>
                    <a:pt x="5216739" y="1703144"/>
                    <a:pt x="5222766" y="1685255"/>
                    <a:pt x="5222766" y="1664062"/>
                  </a:cubicBezTo>
                  <a:cubicBezTo>
                    <a:pt x="5222766" y="1657692"/>
                    <a:pt x="5222230" y="1651635"/>
                    <a:pt x="5221188" y="1645831"/>
                  </a:cubicBezTo>
                  <a:cubicBezTo>
                    <a:pt x="5222215" y="1640041"/>
                    <a:pt x="5222766" y="1633969"/>
                    <a:pt x="5222766" y="1627599"/>
                  </a:cubicBezTo>
                  <a:cubicBezTo>
                    <a:pt x="5222766" y="1621230"/>
                    <a:pt x="5222230" y="1615172"/>
                    <a:pt x="5221188" y="1609368"/>
                  </a:cubicBezTo>
                  <a:cubicBezTo>
                    <a:pt x="5222215" y="1603578"/>
                    <a:pt x="5222766" y="1597506"/>
                    <a:pt x="5222766" y="1591136"/>
                  </a:cubicBezTo>
                  <a:cubicBezTo>
                    <a:pt x="5222766" y="1527691"/>
                    <a:pt x="5168845" y="1493758"/>
                    <a:pt x="5113035" y="1462698"/>
                  </a:cubicBezTo>
                  <a:lnTo>
                    <a:pt x="5113035" y="1444481"/>
                  </a:lnTo>
                  <a:cubicBezTo>
                    <a:pt x="5168845" y="1413406"/>
                    <a:pt x="5222766" y="1379473"/>
                    <a:pt x="5222766" y="1316028"/>
                  </a:cubicBezTo>
                  <a:cubicBezTo>
                    <a:pt x="5222766" y="1309658"/>
                    <a:pt x="5222230" y="1303600"/>
                    <a:pt x="5221188" y="1297796"/>
                  </a:cubicBezTo>
                  <a:cubicBezTo>
                    <a:pt x="5222215" y="1291992"/>
                    <a:pt x="5222766" y="1285935"/>
                    <a:pt x="5222766" y="1279565"/>
                  </a:cubicBezTo>
                  <a:cubicBezTo>
                    <a:pt x="5222766" y="1273195"/>
                    <a:pt x="5222230" y="1267137"/>
                    <a:pt x="5221188" y="1261333"/>
                  </a:cubicBezTo>
                  <a:cubicBezTo>
                    <a:pt x="5222215" y="1255544"/>
                    <a:pt x="5222766" y="1249472"/>
                    <a:pt x="5222766" y="1243102"/>
                  </a:cubicBezTo>
                  <a:cubicBezTo>
                    <a:pt x="5222766" y="1221909"/>
                    <a:pt x="5216753" y="1204020"/>
                    <a:pt x="5206663" y="1188408"/>
                  </a:cubicBezTo>
                  <a:cubicBezTo>
                    <a:pt x="5216753" y="1172810"/>
                    <a:pt x="5222766" y="1154921"/>
                    <a:pt x="5222766" y="1133728"/>
                  </a:cubicBezTo>
                  <a:cubicBezTo>
                    <a:pt x="5222766" y="1127358"/>
                    <a:pt x="5222230" y="1121301"/>
                    <a:pt x="5221188" y="1115497"/>
                  </a:cubicBezTo>
                  <a:cubicBezTo>
                    <a:pt x="5222215" y="1109692"/>
                    <a:pt x="5222766" y="1103635"/>
                    <a:pt x="5222766" y="1097265"/>
                  </a:cubicBezTo>
                  <a:cubicBezTo>
                    <a:pt x="5222766" y="1090895"/>
                    <a:pt x="5222230" y="1084838"/>
                    <a:pt x="5221188" y="1079034"/>
                  </a:cubicBezTo>
                  <a:cubicBezTo>
                    <a:pt x="5222215" y="1073229"/>
                    <a:pt x="5222766" y="1067172"/>
                    <a:pt x="5222766" y="1060802"/>
                  </a:cubicBezTo>
                  <a:cubicBezTo>
                    <a:pt x="5222766" y="997357"/>
                    <a:pt x="5168845" y="963424"/>
                    <a:pt x="5113035" y="932334"/>
                  </a:cubicBezTo>
                  <a:lnTo>
                    <a:pt x="5113035" y="914073"/>
                  </a:lnTo>
                  <a:cubicBezTo>
                    <a:pt x="5168845" y="882997"/>
                    <a:pt x="5222766" y="849064"/>
                    <a:pt x="5222766" y="785604"/>
                  </a:cubicBezTo>
                  <a:cubicBezTo>
                    <a:pt x="5222766" y="779234"/>
                    <a:pt x="5222230" y="773177"/>
                    <a:pt x="5221188" y="767373"/>
                  </a:cubicBezTo>
                  <a:cubicBezTo>
                    <a:pt x="5222215" y="761568"/>
                    <a:pt x="5222766" y="755511"/>
                    <a:pt x="5222766" y="749141"/>
                  </a:cubicBezTo>
                  <a:cubicBezTo>
                    <a:pt x="5222766" y="742772"/>
                    <a:pt x="5222230" y="736714"/>
                    <a:pt x="5221188" y="730910"/>
                  </a:cubicBezTo>
                  <a:cubicBezTo>
                    <a:pt x="5222215" y="725105"/>
                    <a:pt x="5222766" y="719048"/>
                    <a:pt x="5222766" y="712678"/>
                  </a:cubicBezTo>
                  <a:cubicBezTo>
                    <a:pt x="5222766" y="691485"/>
                    <a:pt x="5216753" y="673596"/>
                    <a:pt x="5206663" y="657999"/>
                  </a:cubicBezTo>
                  <a:cubicBezTo>
                    <a:pt x="5216753" y="642402"/>
                    <a:pt x="5222766" y="624498"/>
                    <a:pt x="5222766" y="603319"/>
                  </a:cubicBezTo>
                  <a:cubicBezTo>
                    <a:pt x="5222766" y="596949"/>
                    <a:pt x="5222230" y="590892"/>
                    <a:pt x="5221188" y="585088"/>
                  </a:cubicBezTo>
                  <a:cubicBezTo>
                    <a:pt x="5222215" y="579284"/>
                    <a:pt x="5222766" y="573226"/>
                    <a:pt x="5222766" y="566856"/>
                  </a:cubicBezTo>
                  <a:cubicBezTo>
                    <a:pt x="5222766" y="560487"/>
                    <a:pt x="5222230" y="554429"/>
                    <a:pt x="5221188" y="548625"/>
                  </a:cubicBezTo>
                  <a:cubicBezTo>
                    <a:pt x="5222215" y="542821"/>
                    <a:pt x="5222766" y="536763"/>
                    <a:pt x="5222766" y="530394"/>
                  </a:cubicBezTo>
                  <a:cubicBezTo>
                    <a:pt x="5222766" y="462469"/>
                    <a:pt x="5160972" y="428372"/>
                    <a:pt x="5101218" y="395392"/>
                  </a:cubicBezTo>
                  <a:cubicBezTo>
                    <a:pt x="5099655" y="394529"/>
                    <a:pt x="5098092" y="393665"/>
                    <a:pt x="5096530" y="392802"/>
                  </a:cubicBezTo>
                  <a:cubicBezTo>
                    <a:pt x="5098092" y="391939"/>
                    <a:pt x="5099640" y="391076"/>
                    <a:pt x="5101218" y="390212"/>
                  </a:cubicBezTo>
                  <a:cubicBezTo>
                    <a:pt x="5159633" y="357976"/>
                    <a:pt x="5219938" y="324639"/>
                    <a:pt x="5222647" y="259735"/>
                  </a:cubicBezTo>
                  <a:lnTo>
                    <a:pt x="5222781" y="259735"/>
                  </a:lnTo>
                  <a:lnTo>
                    <a:pt x="5222781" y="4569"/>
                  </a:lnTo>
                  <a:lnTo>
                    <a:pt x="5222647" y="4569"/>
                  </a:lnTo>
                  <a:cubicBezTo>
                    <a:pt x="5222706" y="3081"/>
                    <a:pt x="5222766" y="1578"/>
                    <a:pt x="5222766" y="45"/>
                  </a:cubicBezTo>
                  <a:close/>
                  <a:moveTo>
                    <a:pt x="5194429" y="6787"/>
                  </a:moveTo>
                  <a:cubicBezTo>
                    <a:pt x="5157267" y="23053"/>
                    <a:pt x="5135136" y="72956"/>
                    <a:pt x="5113735" y="121816"/>
                  </a:cubicBezTo>
                  <a:cubicBezTo>
                    <a:pt x="5108719" y="124614"/>
                    <a:pt x="5103659" y="127426"/>
                    <a:pt x="5098568" y="130225"/>
                  </a:cubicBezTo>
                  <a:cubicBezTo>
                    <a:pt x="5093524" y="133008"/>
                    <a:pt x="5088464" y="135806"/>
                    <a:pt x="5083433" y="138618"/>
                  </a:cubicBezTo>
                  <a:cubicBezTo>
                    <a:pt x="5085398" y="134183"/>
                    <a:pt x="5087347" y="129718"/>
                    <a:pt x="5089296" y="125283"/>
                  </a:cubicBezTo>
                  <a:cubicBezTo>
                    <a:pt x="5114806" y="67017"/>
                    <a:pt x="5141193" y="6772"/>
                    <a:pt x="5192003" y="6772"/>
                  </a:cubicBezTo>
                  <a:lnTo>
                    <a:pt x="5194429" y="6772"/>
                  </a:lnTo>
                  <a:close/>
                  <a:moveTo>
                    <a:pt x="5217006" y="6935"/>
                  </a:moveTo>
                  <a:cubicBezTo>
                    <a:pt x="5213583" y="59025"/>
                    <a:pt x="5171271" y="89073"/>
                    <a:pt x="5121726" y="117306"/>
                  </a:cubicBezTo>
                  <a:cubicBezTo>
                    <a:pt x="5145539" y="63177"/>
                    <a:pt x="5171018" y="9808"/>
                    <a:pt x="5217006" y="6935"/>
                  </a:cubicBezTo>
                  <a:close/>
                  <a:moveTo>
                    <a:pt x="5091202" y="170750"/>
                  </a:moveTo>
                  <a:cubicBezTo>
                    <a:pt x="5080054" y="176927"/>
                    <a:pt x="5068937" y="183193"/>
                    <a:pt x="5058237" y="189741"/>
                  </a:cubicBezTo>
                  <a:cubicBezTo>
                    <a:pt x="5065901" y="176555"/>
                    <a:pt x="5072896" y="161999"/>
                    <a:pt x="5079638" y="147087"/>
                  </a:cubicBezTo>
                  <a:cubicBezTo>
                    <a:pt x="5086722" y="143068"/>
                    <a:pt x="5093940" y="139080"/>
                    <a:pt x="5101218" y="135062"/>
                  </a:cubicBezTo>
                  <a:cubicBezTo>
                    <a:pt x="5104165" y="133439"/>
                    <a:pt x="5107111" y="131802"/>
                    <a:pt x="5110058" y="130165"/>
                  </a:cubicBezTo>
                  <a:cubicBezTo>
                    <a:pt x="5103986" y="144006"/>
                    <a:pt x="5097810" y="157803"/>
                    <a:pt x="5091202" y="170750"/>
                  </a:cubicBezTo>
                  <a:close/>
                  <a:moveTo>
                    <a:pt x="4988138" y="2674576"/>
                  </a:moveTo>
                  <a:cubicBezTo>
                    <a:pt x="4988079" y="2674427"/>
                    <a:pt x="4988049" y="2674278"/>
                    <a:pt x="4987989" y="2674144"/>
                  </a:cubicBezTo>
                  <a:cubicBezTo>
                    <a:pt x="4990579" y="2673102"/>
                    <a:pt x="4993258" y="2672239"/>
                    <a:pt x="4995996" y="2671569"/>
                  </a:cubicBezTo>
                  <a:cubicBezTo>
                    <a:pt x="4998676" y="2672224"/>
                    <a:pt x="5001280" y="2673058"/>
                    <a:pt x="5003825" y="2674069"/>
                  </a:cubicBezTo>
                  <a:cubicBezTo>
                    <a:pt x="5014436" y="2686199"/>
                    <a:pt x="5027578" y="2696885"/>
                    <a:pt x="5042014" y="2706752"/>
                  </a:cubicBezTo>
                  <a:cubicBezTo>
                    <a:pt x="5051807" y="2720206"/>
                    <a:pt x="5060439" y="2736369"/>
                    <a:pt x="5068550" y="2753484"/>
                  </a:cubicBezTo>
                  <a:cubicBezTo>
                    <a:pt x="5056540" y="2746415"/>
                    <a:pt x="5045109" y="2739152"/>
                    <a:pt x="5034721" y="2731383"/>
                  </a:cubicBezTo>
                  <a:cubicBezTo>
                    <a:pt x="5021744" y="2707079"/>
                    <a:pt x="5006965" y="2686318"/>
                    <a:pt x="4988138" y="2674576"/>
                  </a:cubicBezTo>
                  <a:close/>
                  <a:moveTo>
                    <a:pt x="5023157" y="2722141"/>
                  </a:moveTo>
                  <a:cubicBezTo>
                    <a:pt x="5010210" y="2710993"/>
                    <a:pt x="4999553" y="2698701"/>
                    <a:pt x="4992410" y="2684473"/>
                  </a:cubicBezTo>
                  <a:cubicBezTo>
                    <a:pt x="5004048" y="2693774"/>
                    <a:pt x="5014079" y="2706901"/>
                    <a:pt x="5023157" y="2722141"/>
                  </a:cubicBezTo>
                  <a:close/>
                  <a:moveTo>
                    <a:pt x="4494639" y="2786092"/>
                  </a:moveTo>
                  <a:cubicBezTo>
                    <a:pt x="4493895" y="2784396"/>
                    <a:pt x="4493151" y="2782684"/>
                    <a:pt x="4492407" y="2780988"/>
                  </a:cubicBezTo>
                  <a:lnTo>
                    <a:pt x="4515326" y="2780988"/>
                  </a:lnTo>
                  <a:cubicBezTo>
                    <a:pt x="4516398" y="2783428"/>
                    <a:pt x="4517469" y="2785869"/>
                    <a:pt x="4518541" y="2788310"/>
                  </a:cubicBezTo>
                  <a:cubicBezTo>
                    <a:pt x="4519300" y="2790051"/>
                    <a:pt x="4520074" y="2791808"/>
                    <a:pt x="4520833" y="2793549"/>
                  </a:cubicBezTo>
                  <a:lnTo>
                    <a:pt x="4497928" y="2793563"/>
                  </a:lnTo>
                  <a:cubicBezTo>
                    <a:pt x="4496827" y="2791078"/>
                    <a:pt x="4495740" y="2788578"/>
                    <a:pt x="4494639" y="2786092"/>
                  </a:cubicBezTo>
                  <a:close/>
                  <a:moveTo>
                    <a:pt x="4478417" y="2793579"/>
                  </a:moveTo>
                  <a:lnTo>
                    <a:pt x="4455497" y="2793593"/>
                  </a:lnTo>
                  <a:cubicBezTo>
                    <a:pt x="4456271" y="2791837"/>
                    <a:pt x="4457045" y="2790066"/>
                    <a:pt x="4457804" y="2788310"/>
                  </a:cubicBezTo>
                  <a:cubicBezTo>
                    <a:pt x="4458876" y="2785869"/>
                    <a:pt x="4459947" y="2783428"/>
                    <a:pt x="4461019" y="2780988"/>
                  </a:cubicBezTo>
                  <a:lnTo>
                    <a:pt x="4483938" y="2780988"/>
                  </a:lnTo>
                  <a:cubicBezTo>
                    <a:pt x="4483194" y="2782684"/>
                    <a:pt x="4482450" y="2784396"/>
                    <a:pt x="4481706" y="2786092"/>
                  </a:cubicBezTo>
                  <a:cubicBezTo>
                    <a:pt x="4480605" y="2788578"/>
                    <a:pt x="4479503" y="2791078"/>
                    <a:pt x="4478417" y="2793579"/>
                  </a:cubicBezTo>
                  <a:close/>
                  <a:moveTo>
                    <a:pt x="4073649" y="2786092"/>
                  </a:moveTo>
                  <a:cubicBezTo>
                    <a:pt x="4072905" y="2784396"/>
                    <a:pt x="4072161" y="2782684"/>
                    <a:pt x="4071417" y="2780988"/>
                  </a:cubicBezTo>
                  <a:lnTo>
                    <a:pt x="4094336" y="2780988"/>
                  </a:lnTo>
                  <a:cubicBezTo>
                    <a:pt x="4095408" y="2783428"/>
                    <a:pt x="4096479" y="2785869"/>
                    <a:pt x="4097551" y="2788310"/>
                  </a:cubicBezTo>
                  <a:cubicBezTo>
                    <a:pt x="4098355" y="2790141"/>
                    <a:pt x="4099158" y="2791971"/>
                    <a:pt x="4099961" y="2793817"/>
                  </a:cubicBezTo>
                  <a:lnTo>
                    <a:pt x="4077057" y="2793831"/>
                  </a:lnTo>
                  <a:cubicBezTo>
                    <a:pt x="4075911" y="2791241"/>
                    <a:pt x="4074780" y="2788667"/>
                    <a:pt x="4073649" y="2786092"/>
                  </a:cubicBezTo>
                  <a:close/>
                  <a:moveTo>
                    <a:pt x="4057292" y="2793831"/>
                  </a:moveTo>
                  <a:lnTo>
                    <a:pt x="4034373" y="2793846"/>
                  </a:lnTo>
                  <a:cubicBezTo>
                    <a:pt x="4035177" y="2792001"/>
                    <a:pt x="4035995" y="2790155"/>
                    <a:pt x="4036799" y="2788295"/>
                  </a:cubicBezTo>
                  <a:cubicBezTo>
                    <a:pt x="4037871" y="2785854"/>
                    <a:pt x="4038942" y="2783413"/>
                    <a:pt x="4040014" y="2780972"/>
                  </a:cubicBezTo>
                  <a:lnTo>
                    <a:pt x="4062933" y="2780972"/>
                  </a:lnTo>
                  <a:cubicBezTo>
                    <a:pt x="4062189" y="2782669"/>
                    <a:pt x="4061445" y="2784381"/>
                    <a:pt x="4060701" y="2786078"/>
                  </a:cubicBezTo>
                  <a:cubicBezTo>
                    <a:pt x="4059555" y="2788667"/>
                    <a:pt x="4058424" y="2791257"/>
                    <a:pt x="4057292" y="2793831"/>
                  </a:cubicBezTo>
                  <a:close/>
                  <a:moveTo>
                    <a:pt x="3652614" y="2786092"/>
                  </a:moveTo>
                  <a:cubicBezTo>
                    <a:pt x="3651870" y="2784381"/>
                    <a:pt x="3651126" y="2782684"/>
                    <a:pt x="3650367" y="2780972"/>
                  </a:cubicBezTo>
                  <a:lnTo>
                    <a:pt x="3673286" y="2780972"/>
                  </a:lnTo>
                  <a:cubicBezTo>
                    <a:pt x="3674358" y="2783413"/>
                    <a:pt x="3675429" y="2785854"/>
                    <a:pt x="3676501" y="2788295"/>
                  </a:cubicBezTo>
                  <a:cubicBezTo>
                    <a:pt x="3677335" y="2790215"/>
                    <a:pt x="3678183" y="2792135"/>
                    <a:pt x="3679031" y="2794055"/>
                  </a:cubicBezTo>
                  <a:lnTo>
                    <a:pt x="3656127" y="2794070"/>
                  </a:lnTo>
                  <a:cubicBezTo>
                    <a:pt x="3654951" y="2791420"/>
                    <a:pt x="3653775" y="2788756"/>
                    <a:pt x="3652614" y="2786092"/>
                  </a:cubicBezTo>
                  <a:close/>
                  <a:moveTo>
                    <a:pt x="3636109" y="2794100"/>
                  </a:moveTo>
                  <a:lnTo>
                    <a:pt x="3613189" y="2794114"/>
                  </a:lnTo>
                  <a:cubicBezTo>
                    <a:pt x="3614038" y="2792180"/>
                    <a:pt x="3614886" y="2790244"/>
                    <a:pt x="3615734" y="2788310"/>
                  </a:cubicBezTo>
                  <a:cubicBezTo>
                    <a:pt x="3616806" y="2785869"/>
                    <a:pt x="3617877" y="2783428"/>
                    <a:pt x="3618949" y="2780988"/>
                  </a:cubicBezTo>
                  <a:lnTo>
                    <a:pt x="3641869" y="2780988"/>
                  </a:lnTo>
                  <a:cubicBezTo>
                    <a:pt x="3641125" y="2782699"/>
                    <a:pt x="3640366" y="2784396"/>
                    <a:pt x="3639622" y="2786107"/>
                  </a:cubicBezTo>
                  <a:cubicBezTo>
                    <a:pt x="3638460" y="2788756"/>
                    <a:pt x="3637285" y="2791435"/>
                    <a:pt x="3636109" y="2794100"/>
                  </a:cubicBezTo>
                  <a:close/>
                  <a:moveTo>
                    <a:pt x="3235166" y="2794352"/>
                  </a:moveTo>
                  <a:cubicBezTo>
                    <a:pt x="3233960" y="2791599"/>
                    <a:pt x="3232755" y="2788846"/>
                    <a:pt x="3231549" y="2786107"/>
                  </a:cubicBezTo>
                  <a:cubicBezTo>
                    <a:pt x="3231014" y="2784887"/>
                    <a:pt x="3230478" y="2783652"/>
                    <a:pt x="3229943" y="2782431"/>
                  </a:cubicBezTo>
                  <a:cubicBezTo>
                    <a:pt x="3230150" y="2781955"/>
                    <a:pt x="3230359" y="2781479"/>
                    <a:pt x="3230567" y="2781002"/>
                  </a:cubicBezTo>
                  <a:lnTo>
                    <a:pt x="3252237" y="2781002"/>
                  </a:lnTo>
                  <a:cubicBezTo>
                    <a:pt x="3252445" y="2781479"/>
                    <a:pt x="3252653" y="2781955"/>
                    <a:pt x="3252862" y="2782431"/>
                  </a:cubicBezTo>
                  <a:cubicBezTo>
                    <a:pt x="3252326" y="2783652"/>
                    <a:pt x="3251790" y="2784872"/>
                    <a:pt x="3251254" y="2786092"/>
                  </a:cubicBezTo>
                  <a:cubicBezTo>
                    <a:pt x="3250049" y="2788846"/>
                    <a:pt x="3248843" y="2791584"/>
                    <a:pt x="3247638" y="2794337"/>
                  </a:cubicBezTo>
                  <a:lnTo>
                    <a:pt x="3235166" y="2794352"/>
                  </a:lnTo>
                  <a:close/>
                  <a:moveTo>
                    <a:pt x="3245182" y="2799859"/>
                  </a:moveTo>
                  <a:cubicBezTo>
                    <a:pt x="3243917" y="2802702"/>
                    <a:pt x="3242667" y="2805529"/>
                    <a:pt x="3241387" y="2808342"/>
                  </a:cubicBezTo>
                  <a:cubicBezTo>
                    <a:pt x="3240107" y="2805529"/>
                    <a:pt x="3238857" y="2802702"/>
                    <a:pt x="3237592" y="2799859"/>
                  </a:cubicBezTo>
                  <a:lnTo>
                    <a:pt x="3245182" y="2799859"/>
                  </a:lnTo>
                  <a:close/>
                  <a:moveTo>
                    <a:pt x="1975619" y="2794100"/>
                  </a:moveTo>
                  <a:cubicBezTo>
                    <a:pt x="1974443" y="2791435"/>
                    <a:pt x="1973267" y="2788756"/>
                    <a:pt x="1972106" y="2786092"/>
                  </a:cubicBezTo>
                  <a:cubicBezTo>
                    <a:pt x="1971362" y="2784396"/>
                    <a:pt x="1970618" y="2782684"/>
                    <a:pt x="1969859" y="2780972"/>
                  </a:cubicBezTo>
                  <a:lnTo>
                    <a:pt x="1990397" y="2780972"/>
                  </a:lnTo>
                  <a:cubicBezTo>
                    <a:pt x="1989653" y="2782684"/>
                    <a:pt x="1988909" y="2784381"/>
                    <a:pt x="1988150" y="2786092"/>
                  </a:cubicBezTo>
                  <a:cubicBezTo>
                    <a:pt x="1986974" y="2788756"/>
                    <a:pt x="1985813" y="2791435"/>
                    <a:pt x="1984638" y="2794100"/>
                  </a:cubicBezTo>
                  <a:lnTo>
                    <a:pt x="1975619" y="2794100"/>
                  </a:lnTo>
                  <a:close/>
                  <a:moveTo>
                    <a:pt x="1982212" y="2799621"/>
                  </a:moveTo>
                  <a:cubicBezTo>
                    <a:pt x="1981527" y="2801183"/>
                    <a:pt x="1980828" y="2802731"/>
                    <a:pt x="1980128" y="2804294"/>
                  </a:cubicBezTo>
                  <a:cubicBezTo>
                    <a:pt x="1979429" y="2802747"/>
                    <a:pt x="1978744" y="2801183"/>
                    <a:pt x="1978044" y="2799636"/>
                  </a:cubicBezTo>
                  <a:lnTo>
                    <a:pt x="1982212" y="2799621"/>
                  </a:lnTo>
                  <a:close/>
                  <a:moveTo>
                    <a:pt x="1580078" y="2786092"/>
                  </a:moveTo>
                  <a:cubicBezTo>
                    <a:pt x="1579334" y="2784381"/>
                    <a:pt x="1578590" y="2782684"/>
                    <a:pt x="1577831" y="2780972"/>
                  </a:cubicBezTo>
                  <a:lnTo>
                    <a:pt x="1600750" y="2780972"/>
                  </a:lnTo>
                  <a:cubicBezTo>
                    <a:pt x="1601822" y="2783413"/>
                    <a:pt x="1602894" y="2785869"/>
                    <a:pt x="1603965" y="2788310"/>
                  </a:cubicBezTo>
                  <a:cubicBezTo>
                    <a:pt x="1604843" y="2790319"/>
                    <a:pt x="1605721" y="2792329"/>
                    <a:pt x="1606600" y="2794337"/>
                  </a:cubicBezTo>
                  <a:lnTo>
                    <a:pt x="1583695" y="2794352"/>
                  </a:lnTo>
                  <a:cubicBezTo>
                    <a:pt x="1582489" y="2791599"/>
                    <a:pt x="1581284" y="2788846"/>
                    <a:pt x="1580078" y="2786092"/>
                  </a:cubicBezTo>
                  <a:close/>
                  <a:moveTo>
                    <a:pt x="1563454" y="2794352"/>
                  </a:moveTo>
                  <a:lnTo>
                    <a:pt x="1540535" y="2794367"/>
                  </a:lnTo>
                  <a:cubicBezTo>
                    <a:pt x="1541428" y="2792343"/>
                    <a:pt x="1542306" y="2790319"/>
                    <a:pt x="1543199" y="2788295"/>
                  </a:cubicBezTo>
                  <a:cubicBezTo>
                    <a:pt x="1544270" y="2785854"/>
                    <a:pt x="1545342" y="2783399"/>
                    <a:pt x="1546413" y="2780958"/>
                  </a:cubicBezTo>
                  <a:lnTo>
                    <a:pt x="1569333" y="2780958"/>
                  </a:lnTo>
                  <a:cubicBezTo>
                    <a:pt x="1568589" y="2782669"/>
                    <a:pt x="1567830" y="2784366"/>
                    <a:pt x="1567085" y="2786078"/>
                  </a:cubicBezTo>
                  <a:cubicBezTo>
                    <a:pt x="1565880" y="2788846"/>
                    <a:pt x="1564660" y="2791599"/>
                    <a:pt x="1563454" y="2794352"/>
                  </a:cubicBezTo>
                  <a:close/>
                  <a:moveTo>
                    <a:pt x="1162630" y="2786092"/>
                  </a:moveTo>
                  <a:cubicBezTo>
                    <a:pt x="1161886" y="2784381"/>
                    <a:pt x="1161127" y="2782684"/>
                    <a:pt x="1160383" y="2780972"/>
                  </a:cubicBezTo>
                  <a:lnTo>
                    <a:pt x="1183302" y="2780972"/>
                  </a:lnTo>
                  <a:cubicBezTo>
                    <a:pt x="1184374" y="2783413"/>
                    <a:pt x="1185446" y="2785869"/>
                    <a:pt x="1186517" y="2788310"/>
                  </a:cubicBezTo>
                  <a:cubicBezTo>
                    <a:pt x="1187440" y="2790409"/>
                    <a:pt x="1188348" y="2792492"/>
                    <a:pt x="1189270" y="2794590"/>
                  </a:cubicBezTo>
                  <a:lnTo>
                    <a:pt x="1166366" y="2794605"/>
                  </a:lnTo>
                  <a:cubicBezTo>
                    <a:pt x="1165116" y="2791762"/>
                    <a:pt x="1163866" y="2788935"/>
                    <a:pt x="1162630" y="2786092"/>
                  </a:cubicBezTo>
                  <a:close/>
                  <a:moveTo>
                    <a:pt x="1145961" y="2794620"/>
                  </a:moveTo>
                  <a:lnTo>
                    <a:pt x="1123042" y="2794635"/>
                  </a:lnTo>
                  <a:cubicBezTo>
                    <a:pt x="1123965" y="2792522"/>
                    <a:pt x="1124887" y="2790423"/>
                    <a:pt x="1125810" y="2788310"/>
                  </a:cubicBezTo>
                  <a:cubicBezTo>
                    <a:pt x="1126882" y="2785869"/>
                    <a:pt x="1127953" y="2783413"/>
                    <a:pt x="1129025" y="2780972"/>
                  </a:cubicBezTo>
                  <a:lnTo>
                    <a:pt x="1151944" y="2780972"/>
                  </a:lnTo>
                  <a:cubicBezTo>
                    <a:pt x="1151200" y="2782684"/>
                    <a:pt x="1150441" y="2784396"/>
                    <a:pt x="1149697" y="2786092"/>
                  </a:cubicBezTo>
                  <a:cubicBezTo>
                    <a:pt x="1148462" y="2788935"/>
                    <a:pt x="1147211" y="2791778"/>
                    <a:pt x="1145961" y="2794620"/>
                  </a:cubicBezTo>
                  <a:close/>
                  <a:moveTo>
                    <a:pt x="741640" y="2786092"/>
                  </a:moveTo>
                  <a:cubicBezTo>
                    <a:pt x="740896" y="2784381"/>
                    <a:pt x="740137" y="2782669"/>
                    <a:pt x="739392" y="2780958"/>
                  </a:cubicBezTo>
                  <a:lnTo>
                    <a:pt x="762313" y="2780958"/>
                  </a:lnTo>
                  <a:cubicBezTo>
                    <a:pt x="763384" y="2783413"/>
                    <a:pt x="764470" y="2785854"/>
                    <a:pt x="765542" y="2788310"/>
                  </a:cubicBezTo>
                  <a:cubicBezTo>
                    <a:pt x="766495" y="2790483"/>
                    <a:pt x="767447" y="2792671"/>
                    <a:pt x="768414" y="2794858"/>
                  </a:cubicBezTo>
                  <a:lnTo>
                    <a:pt x="745510" y="2794873"/>
                  </a:lnTo>
                  <a:cubicBezTo>
                    <a:pt x="744215" y="2791941"/>
                    <a:pt x="742920" y="2789024"/>
                    <a:pt x="741640" y="2786092"/>
                  </a:cubicBezTo>
                  <a:close/>
                  <a:moveTo>
                    <a:pt x="724837" y="2794873"/>
                  </a:moveTo>
                  <a:lnTo>
                    <a:pt x="701918" y="2794888"/>
                  </a:lnTo>
                  <a:cubicBezTo>
                    <a:pt x="702885" y="2792685"/>
                    <a:pt x="703852" y="2790497"/>
                    <a:pt x="704805" y="2788295"/>
                  </a:cubicBezTo>
                  <a:cubicBezTo>
                    <a:pt x="705876" y="2785854"/>
                    <a:pt x="706948" y="2783399"/>
                    <a:pt x="708035" y="2780943"/>
                  </a:cubicBezTo>
                  <a:lnTo>
                    <a:pt x="730954" y="2780943"/>
                  </a:lnTo>
                  <a:cubicBezTo>
                    <a:pt x="730210" y="2782655"/>
                    <a:pt x="729451" y="2784366"/>
                    <a:pt x="728707" y="2786078"/>
                  </a:cubicBezTo>
                  <a:cubicBezTo>
                    <a:pt x="727412" y="2789024"/>
                    <a:pt x="726132" y="2791957"/>
                    <a:pt x="724837" y="2794873"/>
                  </a:cubicBezTo>
                  <a:close/>
                  <a:moveTo>
                    <a:pt x="189249" y="2730163"/>
                  </a:moveTo>
                  <a:cubicBezTo>
                    <a:pt x="178817" y="2738095"/>
                    <a:pt x="167283" y="2745492"/>
                    <a:pt x="155124" y="2752681"/>
                  </a:cubicBezTo>
                  <a:cubicBezTo>
                    <a:pt x="163413" y="2735283"/>
                    <a:pt x="172239" y="2718912"/>
                    <a:pt x="182299" y="2705383"/>
                  </a:cubicBezTo>
                  <a:cubicBezTo>
                    <a:pt x="195694" y="2696081"/>
                    <a:pt x="207883" y="2686035"/>
                    <a:pt x="217899" y="2674739"/>
                  </a:cubicBezTo>
                  <a:cubicBezTo>
                    <a:pt x="220935" y="2673430"/>
                    <a:pt x="224075" y="2672343"/>
                    <a:pt x="227320" y="2671539"/>
                  </a:cubicBezTo>
                  <a:cubicBezTo>
                    <a:pt x="229761" y="2672135"/>
                    <a:pt x="232142" y="2672879"/>
                    <a:pt x="234463" y="2673786"/>
                  </a:cubicBezTo>
                  <a:cubicBezTo>
                    <a:pt x="234270" y="2674307"/>
                    <a:pt x="234091" y="2674843"/>
                    <a:pt x="233898" y="2675364"/>
                  </a:cubicBezTo>
                  <a:cubicBezTo>
                    <a:pt x="215994" y="2687062"/>
                    <a:pt x="201781" y="2706946"/>
                    <a:pt x="189249" y="2730163"/>
                  </a:cubicBezTo>
                  <a:close/>
                  <a:moveTo>
                    <a:pt x="229225" y="2685827"/>
                  </a:moveTo>
                  <a:cubicBezTo>
                    <a:pt x="222483" y="2698715"/>
                    <a:pt x="212839" y="2710026"/>
                    <a:pt x="201215" y="2720340"/>
                  </a:cubicBezTo>
                  <a:cubicBezTo>
                    <a:pt x="209580" y="2706603"/>
                    <a:pt x="218762" y="2694652"/>
                    <a:pt x="229225" y="2685827"/>
                  </a:cubicBezTo>
                  <a:close/>
                  <a:moveTo>
                    <a:pt x="239851" y="2641744"/>
                  </a:moveTo>
                  <a:cubicBezTo>
                    <a:pt x="239851" y="2649796"/>
                    <a:pt x="238958" y="2657341"/>
                    <a:pt x="237276" y="2664440"/>
                  </a:cubicBezTo>
                  <a:cubicBezTo>
                    <a:pt x="233853" y="2664663"/>
                    <a:pt x="230549" y="2665125"/>
                    <a:pt x="227350" y="2665839"/>
                  </a:cubicBezTo>
                  <a:cubicBezTo>
                    <a:pt x="226725" y="2665706"/>
                    <a:pt x="226070" y="2665601"/>
                    <a:pt x="225430" y="2665482"/>
                  </a:cubicBezTo>
                  <a:cubicBezTo>
                    <a:pt x="231472" y="2657252"/>
                    <a:pt x="236339" y="2648366"/>
                    <a:pt x="239762" y="2638664"/>
                  </a:cubicBezTo>
                  <a:cubicBezTo>
                    <a:pt x="239791" y="2639690"/>
                    <a:pt x="239851" y="2640702"/>
                    <a:pt x="239851" y="2641744"/>
                  </a:cubicBezTo>
                  <a:close/>
                  <a:moveTo>
                    <a:pt x="178132" y="2701692"/>
                  </a:moveTo>
                  <a:cubicBezTo>
                    <a:pt x="166553" y="2709595"/>
                    <a:pt x="153962" y="2717066"/>
                    <a:pt x="140925" y="2724418"/>
                  </a:cubicBezTo>
                  <a:cubicBezTo>
                    <a:pt x="159261" y="2692941"/>
                    <a:pt x="181376" y="2669798"/>
                    <a:pt x="212869" y="2669798"/>
                  </a:cubicBezTo>
                  <a:cubicBezTo>
                    <a:pt x="213627" y="2669798"/>
                    <a:pt x="214357" y="2669858"/>
                    <a:pt x="215101" y="2669888"/>
                  </a:cubicBezTo>
                  <a:cubicBezTo>
                    <a:pt x="200829" y="2676183"/>
                    <a:pt x="188773" y="2687434"/>
                    <a:pt x="178132" y="2701692"/>
                  </a:cubicBezTo>
                  <a:close/>
                  <a:moveTo>
                    <a:pt x="170006" y="2713538"/>
                  </a:moveTo>
                  <a:cubicBezTo>
                    <a:pt x="161567" y="2726844"/>
                    <a:pt x="153978" y="2741905"/>
                    <a:pt x="146744" y="2757562"/>
                  </a:cubicBezTo>
                  <a:cubicBezTo>
                    <a:pt x="138380" y="2762354"/>
                    <a:pt x="129807" y="2767102"/>
                    <a:pt x="121146" y="2771879"/>
                  </a:cubicBezTo>
                  <a:cubicBezTo>
                    <a:pt x="119479" y="2772802"/>
                    <a:pt x="117812" y="2773710"/>
                    <a:pt x="116145" y="2774633"/>
                  </a:cubicBezTo>
                  <a:cubicBezTo>
                    <a:pt x="122411" y="2760494"/>
                    <a:pt x="128840" y="2746534"/>
                    <a:pt x="135776" y="2733630"/>
                  </a:cubicBezTo>
                  <a:cubicBezTo>
                    <a:pt x="147429" y="2727141"/>
                    <a:pt x="158992" y="2720519"/>
                    <a:pt x="170006" y="2713538"/>
                  </a:cubicBezTo>
                  <a:close/>
                  <a:moveTo>
                    <a:pt x="241250" y="2670632"/>
                  </a:moveTo>
                  <a:cubicBezTo>
                    <a:pt x="241325" y="2670364"/>
                    <a:pt x="241399" y="2670081"/>
                    <a:pt x="241474" y="2669813"/>
                  </a:cubicBezTo>
                  <a:cubicBezTo>
                    <a:pt x="241592" y="2669813"/>
                    <a:pt x="241697" y="2669798"/>
                    <a:pt x="241816" y="2669798"/>
                  </a:cubicBezTo>
                  <a:cubicBezTo>
                    <a:pt x="242575" y="2669798"/>
                    <a:pt x="243304" y="2669858"/>
                    <a:pt x="244048" y="2669888"/>
                  </a:cubicBezTo>
                  <a:cubicBezTo>
                    <a:pt x="243304" y="2670215"/>
                    <a:pt x="242560" y="2670557"/>
                    <a:pt x="241816" y="2670914"/>
                  </a:cubicBezTo>
                  <a:cubicBezTo>
                    <a:pt x="241622" y="2670825"/>
                    <a:pt x="241444" y="2670720"/>
                    <a:pt x="241250" y="2670632"/>
                  </a:cubicBezTo>
                  <a:close/>
                  <a:moveTo>
                    <a:pt x="256282" y="2671554"/>
                  </a:moveTo>
                  <a:cubicBezTo>
                    <a:pt x="271730" y="2675364"/>
                    <a:pt x="284722" y="2685201"/>
                    <a:pt x="296108" y="2698790"/>
                  </a:cubicBezTo>
                  <a:cubicBezTo>
                    <a:pt x="292313" y="2703641"/>
                    <a:pt x="288697" y="2708880"/>
                    <a:pt x="285214" y="2714417"/>
                  </a:cubicBezTo>
                  <a:cubicBezTo>
                    <a:pt x="274499" y="2697361"/>
                    <a:pt x="262414" y="2683163"/>
                    <a:pt x="247933" y="2674278"/>
                  </a:cubicBezTo>
                  <a:cubicBezTo>
                    <a:pt x="250641" y="2673177"/>
                    <a:pt x="253424" y="2672254"/>
                    <a:pt x="256282" y="2671554"/>
                  </a:cubicBezTo>
                  <a:close/>
                  <a:moveTo>
                    <a:pt x="4920049" y="2698805"/>
                  </a:moveTo>
                  <a:cubicBezTo>
                    <a:pt x="4916254" y="2703657"/>
                    <a:pt x="4912638" y="2708910"/>
                    <a:pt x="4909155" y="2714447"/>
                  </a:cubicBezTo>
                  <a:cubicBezTo>
                    <a:pt x="4905672" y="2708910"/>
                    <a:pt x="4902071" y="2703657"/>
                    <a:pt x="4898261" y="2698805"/>
                  </a:cubicBezTo>
                  <a:cubicBezTo>
                    <a:pt x="4901729" y="2694667"/>
                    <a:pt x="4905360" y="2690887"/>
                    <a:pt x="4909155" y="2687509"/>
                  </a:cubicBezTo>
                  <a:cubicBezTo>
                    <a:pt x="4912950" y="2690887"/>
                    <a:pt x="4916582" y="2694652"/>
                    <a:pt x="4920049" y="2698805"/>
                  </a:cubicBezTo>
                  <a:close/>
                  <a:moveTo>
                    <a:pt x="4913516" y="2683862"/>
                  </a:moveTo>
                  <a:cubicBezTo>
                    <a:pt x="4924827" y="2675037"/>
                    <a:pt x="4937641" y="2669798"/>
                    <a:pt x="4952583" y="2669798"/>
                  </a:cubicBezTo>
                  <a:cubicBezTo>
                    <a:pt x="4953343" y="2669798"/>
                    <a:pt x="4954071" y="2669858"/>
                    <a:pt x="4954816" y="2669888"/>
                  </a:cubicBezTo>
                  <a:cubicBezTo>
                    <a:pt x="4943073" y="2675067"/>
                    <a:pt x="4932819" y="2683595"/>
                    <a:pt x="4923636" y="2694399"/>
                  </a:cubicBezTo>
                  <a:cubicBezTo>
                    <a:pt x="4920392" y="2690589"/>
                    <a:pt x="4917028" y="2687062"/>
                    <a:pt x="4913516" y="2683862"/>
                  </a:cubicBezTo>
                  <a:close/>
                  <a:moveTo>
                    <a:pt x="4905941" y="2719730"/>
                  </a:moveTo>
                  <a:cubicBezTo>
                    <a:pt x="4902041" y="2726323"/>
                    <a:pt x="4898306" y="2733258"/>
                    <a:pt x="4894704" y="2740447"/>
                  </a:cubicBezTo>
                  <a:cubicBezTo>
                    <a:pt x="4891102" y="2733258"/>
                    <a:pt x="4887367" y="2726323"/>
                    <a:pt x="4883467" y="2719730"/>
                  </a:cubicBezTo>
                  <a:cubicBezTo>
                    <a:pt x="4887054" y="2713866"/>
                    <a:pt x="4890790" y="2708345"/>
                    <a:pt x="4894704" y="2703255"/>
                  </a:cubicBezTo>
                  <a:cubicBezTo>
                    <a:pt x="4898618" y="2708329"/>
                    <a:pt x="4902354" y="2713866"/>
                    <a:pt x="4905941" y="2719730"/>
                  </a:cubicBezTo>
                  <a:close/>
                  <a:moveTo>
                    <a:pt x="4894689" y="2694399"/>
                  </a:moveTo>
                  <a:cubicBezTo>
                    <a:pt x="4885507" y="2683595"/>
                    <a:pt x="4875252" y="2675067"/>
                    <a:pt x="4863509" y="2669888"/>
                  </a:cubicBezTo>
                  <a:cubicBezTo>
                    <a:pt x="4864253" y="2669858"/>
                    <a:pt x="4864998" y="2669798"/>
                    <a:pt x="4865742" y="2669798"/>
                  </a:cubicBezTo>
                  <a:cubicBezTo>
                    <a:pt x="4880684" y="2669798"/>
                    <a:pt x="4893499" y="2675037"/>
                    <a:pt x="4904809" y="2683862"/>
                  </a:cubicBezTo>
                  <a:cubicBezTo>
                    <a:pt x="4901297" y="2687062"/>
                    <a:pt x="4897934" y="2690589"/>
                    <a:pt x="4894689" y="2694399"/>
                  </a:cubicBezTo>
                  <a:close/>
                  <a:moveTo>
                    <a:pt x="4891102" y="2698805"/>
                  </a:moveTo>
                  <a:cubicBezTo>
                    <a:pt x="4887307" y="2703657"/>
                    <a:pt x="4883691" y="2708910"/>
                    <a:pt x="4880208" y="2714447"/>
                  </a:cubicBezTo>
                  <a:cubicBezTo>
                    <a:pt x="4869492" y="2697391"/>
                    <a:pt x="4857408" y="2683178"/>
                    <a:pt x="4842926" y="2674293"/>
                  </a:cubicBezTo>
                  <a:cubicBezTo>
                    <a:pt x="4845620" y="2673191"/>
                    <a:pt x="4848403" y="2672268"/>
                    <a:pt x="4851276" y="2671569"/>
                  </a:cubicBezTo>
                  <a:cubicBezTo>
                    <a:pt x="4866739" y="2675364"/>
                    <a:pt x="4879717" y="2685217"/>
                    <a:pt x="4891102" y="2698805"/>
                  </a:cubicBezTo>
                  <a:close/>
                  <a:moveTo>
                    <a:pt x="4876993" y="2719730"/>
                  </a:moveTo>
                  <a:cubicBezTo>
                    <a:pt x="4866947" y="2736666"/>
                    <a:pt x="4858077" y="2755970"/>
                    <a:pt x="4849475" y="2775481"/>
                  </a:cubicBezTo>
                  <a:lnTo>
                    <a:pt x="4768676" y="2775481"/>
                  </a:lnTo>
                  <a:cubicBezTo>
                    <a:pt x="4787161" y="2733735"/>
                    <a:pt x="4806970" y="2693358"/>
                    <a:pt x="4836810" y="2677195"/>
                  </a:cubicBezTo>
                  <a:cubicBezTo>
                    <a:pt x="4852571" y="2685738"/>
                    <a:pt x="4865548" y="2701022"/>
                    <a:pt x="4876993" y="2719730"/>
                  </a:cubicBezTo>
                  <a:close/>
                  <a:moveTo>
                    <a:pt x="4836810" y="2670914"/>
                  </a:moveTo>
                  <a:cubicBezTo>
                    <a:pt x="4836066" y="2670557"/>
                    <a:pt x="4835321" y="2670215"/>
                    <a:pt x="4834577" y="2669888"/>
                  </a:cubicBezTo>
                  <a:cubicBezTo>
                    <a:pt x="4835321" y="2669858"/>
                    <a:pt x="4836066" y="2669798"/>
                    <a:pt x="4836825" y="2669798"/>
                  </a:cubicBezTo>
                  <a:cubicBezTo>
                    <a:pt x="4837584" y="2669798"/>
                    <a:pt x="4838313" y="2669858"/>
                    <a:pt x="4839057" y="2669888"/>
                  </a:cubicBezTo>
                  <a:cubicBezTo>
                    <a:pt x="4838298" y="2670215"/>
                    <a:pt x="4837554" y="2670557"/>
                    <a:pt x="4836810" y="2670914"/>
                  </a:cubicBezTo>
                  <a:close/>
                  <a:moveTo>
                    <a:pt x="4830678" y="2674278"/>
                  </a:moveTo>
                  <a:cubicBezTo>
                    <a:pt x="4800794" y="2692614"/>
                    <a:pt x="4781118" y="2733600"/>
                    <a:pt x="4762648" y="2775481"/>
                  </a:cubicBezTo>
                  <a:lnTo>
                    <a:pt x="4739744" y="2775481"/>
                  </a:lnTo>
                  <a:cubicBezTo>
                    <a:pt x="4761056" y="2727335"/>
                    <a:pt x="4784154" y="2680975"/>
                    <a:pt x="4822344" y="2671554"/>
                  </a:cubicBezTo>
                  <a:cubicBezTo>
                    <a:pt x="4825201" y="2672268"/>
                    <a:pt x="4827985" y="2673177"/>
                    <a:pt x="4830678" y="2674278"/>
                  </a:cubicBezTo>
                  <a:close/>
                  <a:moveTo>
                    <a:pt x="4737303" y="2780988"/>
                  </a:moveTo>
                  <a:lnTo>
                    <a:pt x="4760223" y="2780988"/>
                  </a:lnTo>
                  <a:cubicBezTo>
                    <a:pt x="4759479" y="2782684"/>
                    <a:pt x="4758734" y="2784381"/>
                    <a:pt x="4757990" y="2786078"/>
                  </a:cubicBezTo>
                  <a:cubicBezTo>
                    <a:pt x="4748406" y="2807956"/>
                    <a:pt x="4738702" y="2830116"/>
                    <a:pt x="4727630" y="2849270"/>
                  </a:cubicBezTo>
                  <a:cubicBezTo>
                    <a:pt x="4723670" y="2842439"/>
                    <a:pt x="4719890" y="2835205"/>
                    <a:pt x="4716229" y="2827749"/>
                  </a:cubicBezTo>
                  <a:cubicBezTo>
                    <a:pt x="4722421" y="2814965"/>
                    <a:pt x="4728284" y="2801585"/>
                    <a:pt x="4734104" y="2788295"/>
                  </a:cubicBezTo>
                  <a:cubicBezTo>
                    <a:pt x="4735160" y="2785869"/>
                    <a:pt x="4736232" y="2783428"/>
                    <a:pt x="4737303" y="2780988"/>
                  </a:cubicBezTo>
                  <a:close/>
                  <a:moveTo>
                    <a:pt x="4733702" y="2775481"/>
                  </a:moveTo>
                  <a:lnTo>
                    <a:pt x="4710797" y="2775481"/>
                  </a:lnTo>
                  <a:cubicBezTo>
                    <a:pt x="4734669" y="2721531"/>
                    <a:pt x="4760788" y="2669798"/>
                    <a:pt x="4807878" y="2669798"/>
                  </a:cubicBezTo>
                  <a:cubicBezTo>
                    <a:pt x="4808637" y="2669798"/>
                    <a:pt x="4809366" y="2669858"/>
                    <a:pt x="4810110" y="2669888"/>
                  </a:cubicBezTo>
                  <a:cubicBezTo>
                    <a:pt x="4775418" y="2685201"/>
                    <a:pt x="4753838" y="2729821"/>
                    <a:pt x="4733702" y="2775481"/>
                  </a:cubicBezTo>
                  <a:close/>
                  <a:moveTo>
                    <a:pt x="4731276" y="2780988"/>
                  </a:moveTo>
                  <a:cubicBezTo>
                    <a:pt x="4730532" y="2782684"/>
                    <a:pt x="4729788" y="2784381"/>
                    <a:pt x="4729044" y="2786078"/>
                  </a:cubicBezTo>
                  <a:cubicBezTo>
                    <a:pt x="4723849" y="2797939"/>
                    <a:pt x="4718610" y="2809875"/>
                    <a:pt x="4713149" y="2821379"/>
                  </a:cubicBezTo>
                  <a:cubicBezTo>
                    <a:pt x="4709235" y="2813149"/>
                    <a:pt x="4705439" y="2804681"/>
                    <a:pt x="4701689" y="2796183"/>
                  </a:cubicBezTo>
                  <a:cubicBezTo>
                    <a:pt x="4702850" y="2793549"/>
                    <a:pt x="4703996" y="2790914"/>
                    <a:pt x="4705156" y="2788295"/>
                  </a:cubicBezTo>
                  <a:cubicBezTo>
                    <a:pt x="4706228" y="2785854"/>
                    <a:pt x="4707299" y="2783428"/>
                    <a:pt x="4708356" y="2780988"/>
                  </a:cubicBezTo>
                  <a:lnTo>
                    <a:pt x="4731276" y="2780988"/>
                  </a:lnTo>
                  <a:close/>
                  <a:moveTo>
                    <a:pt x="4552533" y="2786092"/>
                  </a:moveTo>
                  <a:cubicBezTo>
                    <a:pt x="4551789" y="2784396"/>
                    <a:pt x="4551045" y="2782699"/>
                    <a:pt x="4550301" y="2780988"/>
                  </a:cubicBezTo>
                  <a:lnTo>
                    <a:pt x="4631100" y="2780988"/>
                  </a:lnTo>
                  <a:cubicBezTo>
                    <a:pt x="4632171" y="2783428"/>
                    <a:pt x="4633243" y="2785869"/>
                    <a:pt x="4634314" y="2788295"/>
                  </a:cubicBezTo>
                  <a:cubicBezTo>
                    <a:pt x="4635073" y="2790021"/>
                    <a:pt x="4635818" y="2791733"/>
                    <a:pt x="4636576" y="2793459"/>
                  </a:cubicBezTo>
                  <a:lnTo>
                    <a:pt x="4555793" y="2793504"/>
                  </a:lnTo>
                  <a:cubicBezTo>
                    <a:pt x="4554706" y="2791048"/>
                    <a:pt x="4553620" y="2788563"/>
                    <a:pt x="4552533" y="2786092"/>
                  </a:cubicBezTo>
                  <a:close/>
                  <a:moveTo>
                    <a:pt x="4420508" y="2793608"/>
                  </a:moveTo>
                  <a:lnTo>
                    <a:pt x="4339679" y="2793653"/>
                  </a:lnTo>
                  <a:cubicBezTo>
                    <a:pt x="4340468" y="2791867"/>
                    <a:pt x="4341242" y="2790081"/>
                    <a:pt x="4342031" y="2788295"/>
                  </a:cubicBezTo>
                  <a:cubicBezTo>
                    <a:pt x="4343102" y="2785854"/>
                    <a:pt x="4344174" y="2783413"/>
                    <a:pt x="4345245" y="2780972"/>
                  </a:cubicBezTo>
                  <a:lnTo>
                    <a:pt x="4426044" y="2780972"/>
                  </a:lnTo>
                  <a:cubicBezTo>
                    <a:pt x="4425300" y="2782669"/>
                    <a:pt x="4424556" y="2784381"/>
                    <a:pt x="4423812" y="2786078"/>
                  </a:cubicBezTo>
                  <a:cubicBezTo>
                    <a:pt x="4422711" y="2788593"/>
                    <a:pt x="4421609" y="2791108"/>
                    <a:pt x="4420508" y="2793608"/>
                  </a:cubicBezTo>
                  <a:close/>
                  <a:moveTo>
                    <a:pt x="4131528" y="2786092"/>
                  </a:moveTo>
                  <a:cubicBezTo>
                    <a:pt x="4130784" y="2784396"/>
                    <a:pt x="4130039" y="2782684"/>
                    <a:pt x="4129295" y="2780988"/>
                  </a:cubicBezTo>
                  <a:lnTo>
                    <a:pt x="4210094" y="2780988"/>
                  </a:lnTo>
                  <a:cubicBezTo>
                    <a:pt x="4211166" y="2783428"/>
                    <a:pt x="4212238" y="2785869"/>
                    <a:pt x="4213309" y="2788310"/>
                  </a:cubicBezTo>
                  <a:cubicBezTo>
                    <a:pt x="4214098" y="2790111"/>
                    <a:pt x="4214901" y="2791927"/>
                    <a:pt x="4215691" y="2793742"/>
                  </a:cubicBezTo>
                  <a:lnTo>
                    <a:pt x="4134906" y="2793787"/>
                  </a:lnTo>
                  <a:cubicBezTo>
                    <a:pt x="4133775" y="2791227"/>
                    <a:pt x="4132659" y="2788652"/>
                    <a:pt x="4131528" y="2786092"/>
                  </a:cubicBezTo>
                  <a:close/>
                  <a:moveTo>
                    <a:pt x="3999384" y="2793876"/>
                  </a:moveTo>
                  <a:lnTo>
                    <a:pt x="3918555" y="2793921"/>
                  </a:lnTo>
                  <a:cubicBezTo>
                    <a:pt x="3919374" y="2792045"/>
                    <a:pt x="3920192" y="2790170"/>
                    <a:pt x="3921011" y="2788310"/>
                  </a:cubicBezTo>
                  <a:cubicBezTo>
                    <a:pt x="3922082" y="2785869"/>
                    <a:pt x="3923154" y="2783428"/>
                    <a:pt x="3924226" y="2780988"/>
                  </a:cubicBezTo>
                  <a:lnTo>
                    <a:pt x="4005024" y="2780988"/>
                  </a:lnTo>
                  <a:cubicBezTo>
                    <a:pt x="4004280" y="2782684"/>
                    <a:pt x="4003536" y="2784396"/>
                    <a:pt x="4002791" y="2786092"/>
                  </a:cubicBezTo>
                  <a:cubicBezTo>
                    <a:pt x="4001661" y="2788682"/>
                    <a:pt x="4000530" y="2791271"/>
                    <a:pt x="3999384" y="2793876"/>
                  </a:cubicBezTo>
                  <a:close/>
                  <a:moveTo>
                    <a:pt x="3710493" y="2786092"/>
                  </a:moveTo>
                  <a:cubicBezTo>
                    <a:pt x="3709749" y="2784396"/>
                    <a:pt x="3709005" y="2782684"/>
                    <a:pt x="3708261" y="2780988"/>
                  </a:cubicBezTo>
                  <a:lnTo>
                    <a:pt x="3789060" y="2780988"/>
                  </a:lnTo>
                  <a:cubicBezTo>
                    <a:pt x="3790131" y="2783428"/>
                    <a:pt x="3791203" y="2785869"/>
                    <a:pt x="3792274" y="2788310"/>
                  </a:cubicBezTo>
                  <a:cubicBezTo>
                    <a:pt x="3793108" y="2790200"/>
                    <a:pt x="3793942" y="2792105"/>
                    <a:pt x="3794775" y="2793995"/>
                  </a:cubicBezTo>
                  <a:lnTo>
                    <a:pt x="3713991" y="2794040"/>
                  </a:lnTo>
                  <a:cubicBezTo>
                    <a:pt x="3712830" y="2791390"/>
                    <a:pt x="3711654" y="2788742"/>
                    <a:pt x="3710493" y="2786092"/>
                  </a:cubicBezTo>
                  <a:close/>
                  <a:moveTo>
                    <a:pt x="3578215" y="2794129"/>
                  </a:moveTo>
                  <a:lnTo>
                    <a:pt x="3497386" y="2794174"/>
                  </a:lnTo>
                  <a:cubicBezTo>
                    <a:pt x="3498250" y="2792209"/>
                    <a:pt x="3499098" y="2790260"/>
                    <a:pt x="3499961" y="2788295"/>
                  </a:cubicBezTo>
                  <a:cubicBezTo>
                    <a:pt x="3501033" y="2785854"/>
                    <a:pt x="3502104" y="2783413"/>
                    <a:pt x="3503176" y="2780972"/>
                  </a:cubicBezTo>
                  <a:lnTo>
                    <a:pt x="3583975" y="2780972"/>
                  </a:lnTo>
                  <a:cubicBezTo>
                    <a:pt x="3583231" y="2782684"/>
                    <a:pt x="3582486" y="2784381"/>
                    <a:pt x="3581727" y="2786092"/>
                  </a:cubicBezTo>
                  <a:cubicBezTo>
                    <a:pt x="3580566" y="2788771"/>
                    <a:pt x="3579391" y="2791450"/>
                    <a:pt x="3578215" y="2794129"/>
                  </a:cubicBezTo>
                  <a:close/>
                  <a:moveTo>
                    <a:pt x="3524235" y="2885257"/>
                  </a:moveTo>
                  <a:cubicBezTo>
                    <a:pt x="3508385" y="2870359"/>
                    <a:pt x="3495571" y="2848273"/>
                    <a:pt x="3483888" y="2823984"/>
                  </a:cubicBezTo>
                  <a:cubicBezTo>
                    <a:pt x="3487668" y="2816036"/>
                    <a:pt x="3491329" y="2807896"/>
                    <a:pt x="3494960" y="2799710"/>
                  </a:cubicBezTo>
                  <a:lnTo>
                    <a:pt x="3575774" y="2799665"/>
                  </a:lnTo>
                  <a:cubicBezTo>
                    <a:pt x="3560966" y="2833048"/>
                    <a:pt x="3545279" y="2865492"/>
                    <a:pt x="3524235" y="2885257"/>
                  </a:cubicBezTo>
                  <a:close/>
                  <a:moveTo>
                    <a:pt x="3509754" y="2904530"/>
                  </a:moveTo>
                  <a:cubicBezTo>
                    <a:pt x="3508534" y="2904500"/>
                    <a:pt x="3507313" y="2904440"/>
                    <a:pt x="3506123" y="2904336"/>
                  </a:cubicBezTo>
                  <a:cubicBezTo>
                    <a:pt x="3506733" y="2904068"/>
                    <a:pt x="3507328" y="2903771"/>
                    <a:pt x="3507938" y="2903488"/>
                  </a:cubicBezTo>
                  <a:cubicBezTo>
                    <a:pt x="3508682" y="2903845"/>
                    <a:pt x="3509426" y="2904187"/>
                    <a:pt x="3510170" y="2904515"/>
                  </a:cubicBezTo>
                  <a:cubicBezTo>
                    <a:pt x="3510037" y="2904515"/>
                    <a:pt x="3509903" y="2904530"/>
                    <a:pt x="3509754" y="2904530"/>
                  </a:cubicBezTo>
                  <a:close/>
                  <a:moveTo>
                    <a:pt x="1637957" y="2786092"/>
                  </a:moveTo>
                  <a:cubicBezTo>
                    <a:pt x="1637213" y="2784381"/>
                    <a:pt x="1636469" y="2782684"/>
                    <a:pt x="1635710" y="2780972"/>
                  </a:cubicBezTo>
                  <a:lnTo>
                    <a:pt x="1716509" y="2780972"/>
                  </a:lnTo>
                  <a:cubicBezTo>
                    <a:pt x="1717581" y="2783413"/>
                    <a:pt x="1718652" y="2785869"/>
                    <a:pt x="1719724" y="2788310"/>
                  </a:cubicBezTo>
                  <a:cubicBezTo>
                    <a:pt x="1720587" y="2790289"/>
                    <a:pt x="1721465" y="2792284"/>
                    <a:pt x="1722328" y="2794263"/>
                  </a:cubicBezTo>
                  <a:lnTo>
                    <a:pt x="1641544" y="2794307"/>
                  </a:lnTo>
                  <a:cubicBezTo>
                    <a:pt x="1640369" y="2791569"/>
                    <a:pt x="1639163" y="2788831"/>
                    <a:pt x="1637957" y="2786092"/>
                  </a:cubicBezTo>
                  <a:close/>
                  <a:moveTo>
                    <a:pt x="1505545" y="2794397"/>
                  </a:moveTo>
                  <a:lnTo>
                    <a:pt x="1424716" y="2794442"/>
                  </a:lnTo>
                  <a:cubicBezTo>
                    <a:pt x="1425609" y="2792387"/>
                    <a:pt x="1426518" y="2790349"/>
                    <a:pt x="1427410" y="2788310"/>
                  </a:cubicBezTo>
                  <a:cubicBezTo>
                    <a:pt x="1428482" y="2785869"/>
                    <a:pt x="1429553" y="2783413"/>
                    <a:pt x="1430625" y="2780972"/>
                  </a:cubicBezTo>
                  <a:lnTo>
                    <a:pt x="1511424" y="2780972"/>
                  </a:lnTo>
                  <a:cubicBezTo>
                    <a:pt x="1510680" y="2782684"/>
                    <a:pt x="1509920" y="2784381"/>
                    <a:pt x="1509176" y="2786092"/>
                  </a:cubicBezTo>
                  <a:cubicBezTo>
                    <a:pt x="1507986" y="2788861"/>
                    <a:pt x="1506766" y="2791629"/>
                    <a:pt x="1505545" y="2794397"/>
                  </a:cubicBezTo>
                  <a:close/>
                  <a:moveTo>
                    <a:pt x="1220509" y="2786092"/>
                  </a:moveTo>
                  <a:cubicBezTo>
                    <a:pt x="1219765" y="2784381"/>
                    <a:pt x="1219006" y="2782684"/>
                    <a:pt x="1218262" y="2780972"/>
                  </a:cubicBezTo>
                  <a:lnTo>
                    <a:pt x="1299061" y="2780972"/>
                  </a:lnTo>
                  <a:cubicBezTo>
                    <a:pt x="1300132" y="2783413"/>
                    <a:pt x="1301204" y="2785869"/>
                    <a:pt x="1302276" y="2788310"/>
                  </a:cubicBezTo>
                  <a:cubicBezTo>
                    <a:pt x="1303184" y="2790379"/>
                    <a:pt x="1304091" y="2792447"/>
                    <a:pt x="1304999" y="2794516"/>
                  </a:cubicBezTo>
                  <a:lnTo>
                    <a:pt x="1224215" y="2794561"/>
                  </a:lnTo>
                  <a:cubicBezTo>
                    <a:pt x="1222995" y="2791748"/>
                    <a:pt x="1221745" y="2788920"/>
                    <a:pt x="1220509" y="2786092"/>
                  </a:cubicBezTo>
                  <a:close/>
                  <a:moveTo>
                    <a:pt x="1088052" y="2794650"/>
                  </a:moveTo>
                  <a:lnTo>
                    <a:pt x="1007224" y="2794695"/>
                  </a:lnTo>
                  <a:cubicBezTo>
                    <a:pt x="1008162" y="2792566"/>
                    <a:pt x="1009099" y="2790423"/>
                    <a:pt x="1010022" y="2788295"/>
                  </a:cubicBezTo>
                  <a:cubicBezTo>
                    <a:pt x="1011093" y="2785854"/>
                    <a:pt x="1012165" y="2783399"/>
                    <a:pt x="1013236" y="2780958"/>
                  </a:cubicBezTo>
                  <a:lnTo>
                    <a:pt x="1094035" y="2780958"/>
                  </a:lnTo>
                  <a:cubicBezTo>
                    <a:pt x="1093291" y="2782669"/>
                    <a:pt x="1092532" y="2784381"/>
                    <a:pt x="1091788" y="2786078"/>
                  </a:cubicBezTo>
                  <a:cubicBezTo>
                    <a:pt x="1090568" y="2788950"/>
                    <a:pt x="1089317" y="2791792"/>
                    <a:pt x="1088052" y="2794650"/>
                  </a:cubicBezTo>
                  <a:close/>
                  <a:moveTo>
                    <a:pt x="799534" y="2786092"/>
                  </a:moveTo>
                  <a:cubicBezTo>
                    <a:pt x="798790" y="2784381"/>
                    <a:pt x="798031" y="2782669"/>
                    <a:pt x="797287" y="2780958"/>
                  </a:cubicBezTo>
                  <a:lnTo>
                    <a:pt x="878086" y="2780958"/>
                  </a:lnTo>
                  <a:cubicBezTo>
                    <a:pt x="879157" y="2783413"/>
                    <a:pt x="880229" y="2785854"/>
                    <a:pt x="881300" y="2788295"/>
                  </a:cubicBezTo>
                  <a:cubicBezTo>
                    <a:pt x="882238" y="2790453"/>
                    <a:pt x="883190" y="2792611"/>
                    <a:pt x="884143" y="2794769"/>
                  </a:cubicBezTo>
                  <a:lnTo>
                    <a:pt x="803359" y="2794814"/>
                  </a:lnTo>
                  <a:cubicBezTo>
                    <a:pt x="802079" y="2791911"/>
                    <a:pt x="800814" y="2789009"/>
                    <a:pt x="799534" y="2786092"/>
                  </a:cubicBezTo>
                  <a:close/>
                  <a:moveTo>
                    <a:pt x="666928" y="2794918"/>
                  </a:moveTo>
                  <a:lnTo>
                    <a:pt x="586099" y="2794962"/>
                  </a:lnTo>
                  <a:cubicBezTo>
                    <a:pt x="587082" y="2792745"/>
                    <a:pt x="588049" y="2790527"/>
                    <a:pt x="589017" y="2788310"/>
                  </a:cubicBezTo>
                  <a:cubicBezTo>
                    <a:pt x="590088" y="2785869"/>
                    <a:pt x="591160" y="2783413"/>
                    <a:pt x="592247" y="2780958"/>
                  </a:cubicBezTo>
                  <a:lnTo>
                    <a:pt x="673045" y="2780958"/>
                  </a:lnTo>
                  <a:cubicBezTo>
                    <a:pt x="672301" y="2782669"/>
                    <a:pt x="671542" y="2784381"/>
                    <a:pt x="670798" y="2786092"/>
                  </a:cubicBezTo>
                  <a:cubicBezTo>
                    <a:pt x="669518" y="2789024"/>
                    <a:pt x="668223" y="2791971"/>
                    <a:pt x="666928" y="2794918"/>
                  </a:cubicBezTo>
                  <a:close/>
                  <a:moveTo>
                    <a:pt x="529604" y="2800514"/>
                  </a:moveTo>
                  <a:lnTo>
                    <a:pt x="548699" y="2800499"/>
                  </a:lnTo>
                  <a:cubicBezTo>
                    <a:pt x="545574" y="2807538"/>
                    <a:pt x="542404" y="2814534"/>
                    <a:pt x="539160" y="2821379"/>
                  </a:cubicBezTo>
                  <a:cubicBezTo>
                    <a:pt x="535900" y="2814548"/>
                    <a:pt x="532730" y="2807554"/>
                    <a:pt x="529604" y="2800514"/>
                  </a:cubicBezTo>
                  <a:close/>
                  <a:moveTo>
                    <a:pt x="536064" y="2827749"/>
                  </a:moveTo>
                  <a:cubicBezTo>
                    <a:pt x="532403" y="2835205"/>
                    <a:pt x="528623" y="2842439"/>
                    <a:pt x="524664" y="2849270"/>
                  </a:cubicBezTo>
                  <a:cubicBezTo>
                    <a:pt x="520704" y="2842439"/>
                    <a:pt x="516924" y="2835205"/>
                    <a:pt x="513263" y="2827749"/>
                  </a:cubicBezTo>
                  <a:cubicBezTo>
                    <a:pt x="517178" y="2819683"/>
                    <a:pt x="520943" y="2811378"/>
                    <a:pt x="524664" y="2803014"/>
                  </a:cubicBezTo>
                  <a:cubicBezTo>
                    <a:pt x="528384" y="2811378"/>
                    <a:pt x="532164" y="2819683"/>
                    <a:pt x="536064" y="2827749"/>
                  </a:cubicBezTo>
                  <a:close/>
                  <a:moveTo>
                    <a:pt x="554727" y="2800499"/>
                  </a:moveTo>
                  <a:lnTo>
                    <a:pt x="577646" y="2800484"/>
                  </a:lnTo>
                  <a:cubicBezTo>
                    <a:pt x="570071" y="2817540"/>
                    <a:pt x="562272" y="2834327"/>
                    <a:pt x="553625" y="2849270"/>
                  </a:cubicBezTo>
                  <a:cubicBezTo>
                    <a:pt x="549666" y="2842439"/>
                    <a:pt x="545886" y="2835205"/>
                    <a:pt x="542225" y="2827749"/>
                  </a:cubicBezTo>
                  <a:cubicBezTo>
                    <a:pt x="546512" y="2818879"/>
                    <a:pt x="550649" y="2809711"/>
                    <a:pt x="554727" y="2800499"/>
                  </a:cubicBezTo>
                  <a:close/>
                  <a:moveTo>
                    <a:pt x="557153" y="2794977"/>
                  </a:moveTo>
                  <a:cubicBezTo>
                    <a:pt x="558135" y="2792745"/>
                    <a:pt x="559103" y="2790527"/>
                    <a:pt x="560084" y="2788295"/>
                  </a:cubicBezTo>
                  <a:cubicBezTo>
                    <a:pt x="561156" y="2785839"/>
                    <a:pt x="562228" y="2783399"/>
                    <a:pt x="563314" y="2780943"/>
                  </a:cubicBezTo>
                  <a:lnTo>
                    <a:pt x="586234" y="2780943"/>
                  </a:lnTo>
                  <a:cubicBezTo>
                    <a:pt x="585490" y="2782655"/>
                    <a:pt x="584730" y="2784366"/>
                    <a:pt x="583986" y="2786078"/>
                  </a:cubicBezTo>
                  <a:cubicBezTo>
                    <a:pt x="582692" y="2789039"/>
                    <a:pt x="581397" y="2792001"/>
                    <a:pt x="580087" y="2794948"/>
                  </a:cubicBezTo>
                  <a:lnTo>
                    <a:pt x="557153" y="2794977"/>
                  </a:lnTo>
                  <a:close/>
                  <a:moveTo>
                    <a:pt x="594687" y="2775436"/>
                  </a:moveTo>
                  <a:cubicBezTo>
                    <a:pt x="613157" y="2733705"/>
                    <a:pt x="632980" y="2693343"/>
                    <a:pt x="662806" y="2677195"/>
                  </a:cubicBezTo>
                  <a:cubicBezTo>
                    <a:pt x="678567" y="2685722"/>
                    <a:pt x="691544" y="2701007"/>
                    <a:pt x="702989" y="2719700"/>
                  </a:cubicBezTo>
                  <a:cubicBezTo>
                    <a:pt x="692958" y="2736622"/>
                    <a:pt x="684088" y="2755925"/>
                    <a:pt x="675471" y="2775436"/>
                  </a:cubicBezTo>
                  <a:lnTo>
                    <a:pt x="594687" y="2775436"/>
                  </a:lnTo>
                  <a:close/>
                  <a:moveTo>
                    <a:pt x="706219" y="2725118"/>
                  </a:moveTo>
                  <a:cubicBezTo>
                    <a:pt x="710178" y="2731949"/>
                    <a:pt x="713958" y="2739181"/>
                    <a:pt x="717619" y="2746638"/>
                  </a:cubicBezTo>
                  <a:cubicBezTo>
                    <a:pt x="713080" y="2756014"/>
                    <a:pt x="708719" y="2765703"/>
                    <a:pt x="704418" y="2775436"/>
                  </a:cubicBezTo>
                  <a:lnTo>
                    <a:pt x="681514" y="2775436"/>
                  </a:lnTo>
                  <a:cubicBezTo>
                    <a:pt x="689297" y="2757860"/>
                    <a:pt x="697319" y="2740521"/>
                    <a:pt x="706219" y="2725118"/>
                  </a:cubicBezTo>
                  <a:close/>
                  <a:moveTo>
                    <a:pt x="746566" y="2746638"/>
                  </a:moveTo>
                  <a:cubicBezTo>
                    <a:pt x="742667" y="2754704"/>
                    <a:pt x="738887" y="2763009"/>
                    <a:pt x="735166" y="2771373"/>
                  </a:cubicBezTo>
                  <a:cubicBezTo>
                    <a:pt x="731445" y="2763009"/>
                    <a:pt x="727680" y="2754704"/>
                    <a:pt x="723765" y="2746638"/>
                  </a:cubicBezTo>
                  <a:cubicBezTo>
                    <a:pt x="727427" y="2739181"/>
                    <a:pt x="731207" y="2731949"/>
                    <a:pt x="735166" y="2725118"/>
                  </a:cubicBezTo>
                  <a:cubicBezTo>
                    <a:pt x="739125" y="2731964"/>
                    <a:pt x="742905" y="2739181"/>
                    <a:pt x="746566" y="2746638"/>
                  </a:cubicBezTo>
                  <a:close/>
                  <a:moveTo>
                    <a:pt x="738395" y="2719715"/>
                  </a:moveTo>
                  <a:cubicBezTo>
                    <a:pt x="741982" y="2713851"/>
                    <a:pt x="745718" y="2708329"/>
                    <a:pt x="749632" y="2703240"/>
                  </a:cubicBezTo>
                  <a:cubicBezTo>
                    <a:pt x="753561" y="2708329"/>
                    <a:pt x="757282" y="2713851"/>
                    <a:pt x="760869" y="2719715"/>
                  </a:cubicBezTo>
                  <a:cubicBezTo>
                    <a:pt x="756969" y="2726308"/>
                    <a:pt x="753234" y="2733244"/>
                    <a:pt x="749632" y="2740432"/>
                  </a:cubicBezTo>
                  <a:cubicBezTo>
                    <a:pt x="746031" y="2733244"/>
                    <a:pt x="742295" y="2726293"/>
                    <a:pt x="738395" y="2719715"/>
                  </a:cubicBezTo>
                  <a:close/>
                  <a:moveTo>
                    <a:pt x="720700" y="2740417"/>
                  </a:moveTo>
                  <a:cubicBezTo>
                    <a:pt x="717098" y="2733228"/>
                    <a:pt x="713363" y="2726293"/>
                    <a:pt x="709463" y="2719700"/>
                  </a:cubicBezTo>
                  <a:cubicBezTo>
                    <a:pt x="713050" y="2713851"/>
                    <a:pt x="716785" y="2708315"/>
                    <a:pt x="720700" y="2703225"/>
                  </a:cubicBezTo>
                  <a:cubicBezTo>
                    <a:pt x="724629" y="2708315"/>
                    <a:pt x="728349" y="2713836"/>
                    <a:pt x="731936" y="2719700"/>
                  </a:cubicBezTo>
                  <a:cubicBezTo>
                    <a:pt x="728037" y="2726293"/>
                    <a:pt x="724302" y="2733244"/>
                    <a:pt x="720700" y="2740417"/>
                  </a:cubicBezTo>
                  <a:close/>
                  <a:moveTo>
                    <a:pt x="720700" y="2753008"/>
                  </a:moveTo>
                  <a:cubicBezTo>
                    <a:pt x="724197" y="2760360"/>
                    <a:pt x="727591" y="2767876"/>
                    <a:pt x="730939" y="2775436"/>
                  </a:cubicBezTo>
                  <a:lnTo>
                    <a:pt x="710460" y="2775436"/>
                  </a:lnTo>
                  <a:cubicBezTo>
                    <a:pt x="713809" y="2767876"/>
                    <a:pt x="717203" y="2760360"/>
                    <a:pt x="720700" y="2753008"/>
                  </a:cubicBezTo>
                  <a:close/>
                  <a:moveTo>
                    <a:pt x="749632" y="2753008"/>
                  </a:moveTo>
                  <a:cubicBezTo>
                    <a:pt x="753129" y="2760345"/>
                    <a:pt x="756523" y="2767876"/>
                    <a:pt x="759872" y="2775436"/>
                  </a:cubicBezTo>
                  <a:lnTo>
                    <a:pt x="739392" y="2775436"/>
                  </a:lnTo>
                  <a:cubicBezTo>
                    <a:pt x="742756" y="2767876"/>
                    <a:pt x="746149" y="2760360"/>
                    <a:pt x="749632" y="2753008"/>
                  </a:cubicBezTo>
                  <a:close/>
                  <a:moveTo>
                    <a:pt x="752713" y="2746638"/>
                  </a:moveTo>
                  <a:cubicBezTo>
                    <a:pt x="756374" y="2739181"/>
                    <a:pt x="760154" y="2731949"/>
                    <a:pt x="764113" y="2725118"/>
                  </a:cubicBezTo>
                  <a:cubicBezTo>
                    <a:pt x="773028" y="2740506"/>
                    <a:pt x="781034" y="2757860"/>
                    <a:pt x="788819" y="2775436"/>
                  </a:cubicBezTo>
                  <a:lnTo>
                    <a:pt x="765914" y="2775436"/>
                  </a:lnTo>
                  <a:cubicBezTo>
                    <a:pt x="761613" y="2765703"/>
                    <a:pt x="757252" y="2756014"/>
                    <a:pt x="752713" y="2746638"/>
                  </a:cubicBezTo>
                  <a:close/>
                  <a:moveTo>
                    <a:pt x="767343" y="2719715"/>
                  </a:moveTo>
                  <a:cubicBezTo>
                    <a:pt x="778788" y="2701022"/>
                    <a:pt x="791766" y="2685738"/>
                    <a:pt x="807526" y="2677210"/>
                  </a:cubicBezTo>
                  <a:cubicBezTo>
                    <a:pt x="837352" y="2693358"/>
                    <a:pt x="857175" y="2733720"/>
                    <a:pt x="875660" y="2775451"/>
                  </a:cubicBezTo>
                  <a:lnTo>
                    <a:pt x="794861" y="2775451"/>
                  </a:lnTo>
                  <a:cubicBezTo>
                    <a:pt x="786243" y="2755940"/>
                    <a:pt x="777373" y="2736636"/>
                    <a:pt x="767343" y="2719715"/>
                  </a:cubicBezTo>
                  <a:close/>
                  <a:moveTo>
                    <a:pt x="886360" y="2786092"/>
                  </a:moveTo>
                  <a:cubicBezTo>
                    <a:pt x="885616" y="2784381"/>
                    <a:pt x="884857" y="2782669"/>
                    <a:pt x="884113" y="2780958"/>
                  </a:cubicBezTo>
                  <a:lnTo>
                    <a:pt x="907033" y="2780958"/>
                  </a:lnTo>
                  <a:cubicBezTo>
                    <a:pt x="908104" y="2783413"/>
                    <a:pt x="909176" y="2785854"/>
                    <a:pt x="910248" y="2788295"/>
                  </a:cubicBezTo>
                  <a:cubicBezTo>
                    <a:pt x="911185" y="2790438"/>
                    <a:pt x="912138" y="2792596"/>
                    <a:pt x="913075" y="2794754"/>
                  </a:cubicBezTo>
                  <a:lnTo>
                    <a:pt x="890170" y="2794769"/>
                  </a:lnTo>
                  <a:cubicBezTo>
                    <a:pt x="888906" y="2791882"/>
                    <a:pt x="887625" y="2788980"/>
                    <a:pt x="886360" y="2786092"/>
                  </a:cubicBezTo>
                  <a:close/>
                  <a:moveTo>
                    <a:pt x="915516" y="2800276"/>
                  </a:moveTo>
                  <a:cubicBezTo>
                    <a:pt x="919623" y="2809562"/>
                    <a:pt x="923791" y="2818804"/>
                    <a:pt x="928137" y="2827749"/>
                  </a:cubicBezTo>
                  <a:cubicBezTo>
                    <a:pt x="924476" y="2835205"/>
                    <a:pt x="920695" y="2842439"/>
                    <a:pt x="916736" y="2849270"/>
                  </a:cubicBezTo>
                  <a:cubicBezTo>
                    <a:pt x="908059" y="2834268"/>
                    <a:pt x="900216" y="2817406"/>
                    <a:pt x="892611" y="2800290"/>
                  </a:cubicBezTo>
                  <a:lnTo>
                    <a:pt x="915516" y="2800276"/>
                  </a:lnTo>
                  <a:close/>
                  <a:moveTo>
                    <a:pt x="921543" y="2800276"/>
                  </a:moveTo>
                  <a:lnTo>
                    <a:pt x="940861" y="2800261"/>
                  </a:lnTo>
                  <a:cubicBezTo>
                    <a:pt x="937706" y="2807389"/>
                    <a:pt x="934492" y="2814459"/>
                    <a:pt x="931203" y="2821379"/>
                  </a:cubicBezTo>
                  <a:cubicBezTo>
                    <a:pt x="927914" y="2814474"/>
                    <a:pt x="924713" y="2807405"/>
                    <a:pt x="921543" y="2800276"/>
                  </a:cubicBezTo>
                  <a:close/>
                  <a:moveTo>
                    <a:pt x="945668" y="2803029"/>
                  </a:moveTo>
                  <a:cubicBezTo>
                    <a:pt x="949389" y="2811393"/>
                    <a:pt x="953155" y="2819698"/>
                    <a:pt x="957069" y="2827764"/>
                  </a:cubicBezTo>
                  <a:cubicBezTo>
                    <a:pt x="953408" y="2835221"/>
                    <a:pt x="949627" y="2842453"/>
                    <a:pt x="945668" y="2849284"/>
                  </a:cubicBezTo>
                  <a:cubicBezTo>
                    <a:pt x="941710" y="2842453"/>
                    <a:pt x="937930" y="2835221"/>
                    <a:pt x="934269" y="2827764"/>
                  </a:cubicBezTo>
                  <a:cubicBezTo>
                    <a:pt x="938183" y="2819683"/>
                    <a:pt x="941963" y="2811393"/>
                    <a:pt x="945668" y="2803029"/>
                  </a:cubicBezTo>
                  <a:close/>
                  <a:moveTo>
                    <a:pt x="950475" y="2800261"/>
                  </a:moveTo>
                  <a:lnTo>
                    <a:pt x="969809" y="2800246"/>
                  </a:lnTo>
                  <a:cubicBezTo>
                    <a:pt x="966639" y="2807375"/>
                    <a:pt x="963438" y="2814459"/>
                    <a:pt x="960135" y="2821394"/>
                  </a:cubicBezTo>
                  <a:cubicBezTo>
                    <a:pt x="956860" y="2814459"/>
                    <a:pt x="953646" y="2807389"/>
                    <a:pt x="950475" y="2800261"/>
                  </a:cubicBezTo>
                  <a:close/>
                  <a:moveTo>
                    <a:pt x="975851" y="2800246"/>
                  </a:moveTo>
                  <a:lnTo>
                    <a:pt x="998770" y="2800231"/>
                  </a:lnTo>
                  <a:cubicBezTo>
                    <a:pt x="991166" y="2817376"/>
                    <a:pt x="983322" y="2834253"/>
                    <a:pt x="974630" y="2849284"/>
                  </a:cubicBezTo>
                  <a:cubicBezTo>
                    <a:pt x="970672" y="2842453"/>
                    <a:pt x="966892" y="2835221"/>
                    <a:pt x="963230" y="2827764"/>
                  </a:cubicBezTo>
                  <a:cubicBezTo>
                    <a:pt x="967561" y="2818790"/>
                    <a:pt x="971743" y="2809548"/>
                    <a:pt x="975851" y="2800246"/>
                  </a:cubicBezTo>
                  <a:close/>
                  <a:moveTo>
                    <a:pt x="978277" y="2794725"/>
                  </a:moveTo>
                  <a:cubicBezTo>
                    <a:pt x="979214" y="2792581"/>
                    <a:pt x="980152" y="2790438"/>
                    <a:pt x="981090" y="2788310"/>
                  </a:cubicBezTo>
                  <a:cubicBezTo>
                    <a:pt x="982161" y="2785869"/>
                    <a:pt x="983233" y="2783413"/>
                    <a:pt x="984304" y="2780972"/>
                  </a:cubicBezTo>
                  <a:lnTo>
                    <a:pt x="1007224" y="2780972"/>
                  </a:lnTo>
                  <a:cubicBezTo>
                    <a:pt x="1006480" y="2782684"/>
                    <a:pt x="1005721" y="2784396"/>
                    <a:pt x="1004976" y="2786092"/>
                  </a:cubicBezTo>
                  <a:cubicBezTo>
                    <a:pt x="1003727" y="2788965"/>
                    <a:pt x="1002461" y="2791837"/>
                    <a:pt x="1001196" y="2794709"/>
                  </a:cubicBezTo>
                  <a:lnTo>
                    <a:pt x="978277" y="2794725"/>
                  </a:lnTo>
                  <a:close/>
                  <a:moveTo>
                    <a:pt x="1015692" y="2775451"/>
                  </a:moveTo>
                  <a:cubicBezTo>
                    <a:pt x="1034161" y="2733720"/>
                    <a:pt x="1053986" y="2693343"/>
                    <a:pt x="1083811" y="2677210"/>
                  </a:cubicBezTo>
                  <a:cubicBezTo>
                    <a:pt x="1099572" y="2685738"/>
                    <a:pt x="1112549" y="2701037"/>
                    <a:pt x="1123995" y="2719730"/>
                  </a:cubicBezTo>
                  <a:cubicBezTo>
                    <a:pt x="1113963" y="2736652"/>
                    <a:pt x="1105093" y="2755954"/>
                    <a:pt x="1096491" y="2775451"/>
                  </a:cubicBezTo>
                  <a:lnTo>
                    <a:pt x="1015692" y="2775451"/>
                  </a:lnTo>
                  <a:close/>
                  <a:moveTo>
                    <a:pt x="1127224" y="2725132"/>
                  </a:moveTo>
                  <a:cubicBezTo>
                    <a:pt x="1131182" y="2731978"/>
                    <a:pt x="1134963" y="2739197"/>
                    <a:pt x="1138624" y="2746668"/>
                  </a:cubicBezTo>
                  <a:cubicBezTo>
                    <a:pt x="1134085" y="2756029"/>
                    <a:pt x="1129724" y="2765718"/>
                    <a:pt x="1125438" y="2775451"/>
                  </a:cubicBezTo>
                  <a:lnTo>
                    <a:pt x="1102533" y="2775451"/>
                  </a:lnTo>
                  <a:cubicBezTo>
                    <a:pt x="1110302" y="2757874"/>
                    <a:pt x="1118324" y="2740536"/>
                    <a:pt x="1127224" y="2725132"/>
                  </a:cubicBezTo>
                  <a:close/>
                  <a:moveTo>
                    <a:pt x="1167557" y="2746668"/>
                  </a:moveTo>
                  <a:cubicBezTo>
                    <a:pt x="1163642" y="2754734"/>
                    <a:pt x="1159877" y="2763039"/>
                    <a:pt x="1156156" y="2771403"/>
                  </a:cubicBezTo>
                  <a:cubicBezTo>
                    <a:pt x="1152436" y="2763039"/>
                    <a:pt x="1148670" y="2754734"/>
                    <a:pt x="1144756" y="2746668"/>
                  </a:cubicBezTo>
                  <a:cubicBezTo>
                    <a:pt x="1148417" y="2739211"/>
                    <a:pt x="1152197" y="2731978"/>
                    <a:pt x="1156156" y="2725132"/>
                  </a:cubicBezTo>
                  <a:cubicBezTo>
                    <a:pt x="1160115" y="2731978"/>
                    <a:pt x="1163895" y="2739211"/>
                    <a:pt x="1167557" y="2746668"/>
                  </a:cubicBezTo>
                  <a:close/>
                  <a:moveTo>
                    <a:pt x="1159401" y="2719730"/>
                  </a:moveTo>
                  <a:cubicBezTo>
                    <a:pt x="1162987" y="2713866"/>
                    <a:pt x="1166723" y="2708345"/>
                    <a:pt x="1170637" y="2703255"/>
                  </a:cubicBezTo>
                  <a:cubicBezTo>
                    <a:pt x="1174566" y="2708345"/>
                    <a:pt x="1178287" y="2713881"/>
                    <a:pt x="1181873" y="2719730"/>
                  </a:cubicBezTo>
                  <a:cubicBezTo>
                    <a:pt x="1177975" y="2726323"/>
                    <a:pt x="1174239" y="2733258"/>
                    <a:pt x="1170637" y="2740447"/>
                  </a:cubicBezTo>
                  <a:cubicBezTo>
                    <a:pt x="1167036" y="2733258"/>
                    <a:pt x="1163300" y="2726308"/>
                    <a:pt x="1159401" y="2719730"/>
                  </a:cubicBezTo>
                  <a:close/>
                  <a:moveTo>
                    <a:pt x="1141690" y="2740447"/>
                  </a:moveTo>
                  <a:cubicBezTo>
                    <a:pt x="1138088" y="2733258"/>
                    <a:pt x="1134353" y="2726323"/>
                    <a:pt x="1130454" y="2719730"/>
                  </a:cubicBezTo>
                  <a:cubicBezTo>
                    <a:pt x="1134041" y="2713866"/>
                    <a:pt x="1137776" y="2708345"/>
                    <a:pt x="1141690" y="2703255"/>
                  </a:cubicBezTo>
                  <a:cubicBezTo>
                    <a:pt x="1145619" y="2708345"/>
                    <a:pt x="1149340" y="2713881"/>
                    <a:pt x="1152927" y="2719730"/>
                  </a:cubicBezTo>
                  <a:cubicBezTo>
                    <a:pt x="1149027" y="2726308"/>
                    <a:pt x="1145291" y="2733258"/>
                    <a:pt x="1141690" y="2740447"/>
                  </a:cubicBezTo>
                  <a:close/>
                  <a:moveTo>
                    <a:pt x="1141690" y="2753037"/>
                  </a:moveTo>
                  <a:cubicBezTo>
                    <a:pt x="1145173" y="2760375"/>
                    <a:pt x="1148566" y="2767890"/>
                    <a:pt x="1151914" y="2775451"/>
                  </a:cubicBezTo>
                  <a:lnTo>
                    <a:pt x="1131466" y="2775451"/>
                  </a:lnTo>
                  <a:cubicBezTo>
                    <a:pt x="1134815" y="2767890"/>
                    <a:pt x="1138207" y="2760375"/>
                    <a:pt x="1141690" y="2753037"/>
                  </a:cubicBezTo>
                  <a:close/>
                  <a:moveTo>
                    <a:pt x="1170637" y="2753037"/>
                  </a:moveTo>
                  <a:cubicBezTo>
                    <a:pt x="1174120" y="2760375"/>
                    <a:pt x="1177513" y="2767890"/>
                    <a:pt x="1180862" y="2775451"/>
                  </a:cubicBezTo>
                  <a:lnTo>
                    <a:pt x="1160413" y="2775451"/>
                  </a:lnTo>
                  <a:cubicBezTo>
                    <a:pt x="1163761" y="2767890"/>
                    <a:pt x="1167155" y="2760375"/>
                    <a:pt x="1170637" y="2753037"/>
                  </a:cubicBezTo>
                  <a:close/>
                  <a:moveTo>
                    <a:pt x="1173703" y="2746668"/>
                  </a:moveTo>
                  <a:cubicBezTo>
                    <a:pt x="1177364" y="2739211"/>
                    <a:pt x="1181145" y="2731978"/>
                    <a:pt x="1185103" y="2725132"/>
                  </a:cubicBezTo>
                  <a:cubicBezTo>
                    <a:pt x="1194003" y="2740521"/>
                    <a:pt x="1202025" y="2757874"/>
                    <a:pt x="1209794" y="2775451"/>
                  </a:cubicBezTo>
                  <a:lnTo>
                    <a:pt x="1186889" y="2775451"/>
                  </a:lnTo>
                  <a:cubicBezTo>
                    <a:pt x="1182603" y="2765718"/>
                    <a:pt x="1178242" y="2756029"/>
                    <a:pt x="1173703" y="2746668"/>
                  </a:cubicBezTo>
                  <a:close/>
                  <a:moveTo>
                    <a:pt x="1188333" y="2719730"/>
                  </a:moveTo>
                  <a:cubicBezTo>
                    <a:pt x="1199778" y="2701037"/>
                    <a:pt x="1212755" y="2685738"/>
                    <a:pt x="1228517" y="2677210"/>
                  </a:cubicBezTo>
                  <a:cubicBezTo>
                    <a:pt x="1258342" y="2693358"/>
                    <a:pt x="1278150" y="2733735"/>
                    <a:pt x="1296620" y="2775466"/>
                  </a:cubicBezTo>
                  <a:lnTo>
                    <a:pt x="1215821" y="2775466"/>
                  </a:lnTo>
                  <a:cubicBezTo>
                    <a:pt x="1207234" y="2755954"/>
                    <a:pt x="1198364" y="2736652"/>
                    <a:pt x="1188333" y="2719730"/>
                  </a:cubicBezTo>
                  <a:close/>
                  <a:moveTo>
                    <a:pt x="1331238" y="2788310"/>
                  </a:moveTo>
                  <a:cubicBezTo>
                    <a:pt x="1332145" y="2790379"/>
                    <a:pt x="1333053" y="2792433"/>
                    <a:pt x="1333946" y="2794501"/>
                  </a:cubicBezTo>
                  <a:lnTo>
                    <a:pt x="1311041" y="2794516"/>
                  </a:lnTo>
                  <a:cubicBezTo>
                    <a:pt x="1309806" y="2791703"/>
                    <a:pt x="1308571" y="2788905"/>
                    <a:pt x="1307350" y="2786092"/>
                  </a:cubicBezTo>
                  <a:cubicBezTo>
                    <a:pt x="1306606" y="2784381"/>
                    <a:pt x="1305862" y="2782684"/>
                    <a:pt x="1305104" y="2780972"/>
                  </a:cubicBezTo>
                  <a:lnTo>
                    <a:pt x="1328023" y="2780972"/>
                  </a:lnTo>
                  <a:cubicBezTo>
                    <a:pt x="1329094" y="2783413"/>
                    <a:pt x="1330166" y="2785869"/>
                    <a:pt x="1331238" y="2788310"/>
                  </a:cubicBezTo>
                  <a:close/>
                  <a:moveTo>
                    <a:pt x="1365304" y="2799993"/>
                  </a:moveTo>
                  <a:cubicBezTo>
                    <a:pt x="1368891" y="2808104"/>
                    <a:pt x="1372522" y="2816156"/>
                    <a:pt x="1376258" y="2824029"/>
                  </a:cubicBezTo>
                  <a:cubicBezTo>
                    <a:pt x="1372582" y="2831649"/>
                    <a:pt x="1368802" y="2839060"/>
                    <a:pt x="1364843" y="2846100"/>
                  </a:cubicBezTo>
                  <a:cubicBezTo>
                    <a:pt x="1360884" y="2839060"/>
                    <a:pt x="1357104" y="2831663"/>
                    <a:pt x="1353428" y="2824029"/>
                  </a:cubicBezTo>
                  <a:cubicBezTo>
                    <a:pt x="1357178" y="2816156"/>
                    <a:pt x="1360809" y="2808104"/>
                    <a:pt x="1364382" y="2799993"/>
                  </a:cubicBezTo>
                  <a:lnTo>
                    <a:pt x="1365304" y="2799993"/>
                  </a:lnTo>
                  <a:close/>
                  <a:moveTo>
                    <a:pt x="1401693" y="2780972"/>
                  </a:moveTo>
                  <a:lnTo>
                    <a:pt x="1424612" y="2780972"/>
                  </a:lnTo>
                  <a:cubicBezTo>
                    <a:pt x="1423868" y="2782684"/>
                    <a:pt x="1423109" y="2784396"/>
                    <a:pt x="1422365" y="2786092"/>
                  </a:cubicBezTo>
                  <a:cubicBezTo>
                    <a:pt x="1421144" y="2788875"/>
                    <a:pt x="1419924" y="2791659"/>
                    <a:pt x="1418704" y="2794442"/>
                  </a:cubicBezTo>
                  <a:lnTo>
                    <a:pt x="1395784" y="2794456"/>
                  </a:lnTo>
                  <a:cubicBezTo>
                    <a:pt x="1396692" y="2792403"/>
                    <a:pt x="1397585" y="2790349"/>
                    <a:pt x="1398478" y="2788295"/>
                  </a:cubicBezTo>
                  <a:cubicBezTo>
                    <a:pt x="1399550" y="2785869"/>
                    <a:pt x="1400621" y="2783413"/>
                    <a:pt x="1401693" y="2780972"/>
                  </a:cubicBezTo>
                  <a:close/>
                  <a:moveTo>
                    <a:pt x="1416263" y="2799963"/>
                  </a:moveTo>
                  <a:cubicBezTo>
                    <a:pt x="1409149" y="2816007"/>
                    <a:pt x="1401827" y="2831812"/>
                    <a:pt x="1393790" y="2846100"/>
                  </a:cubicBezTo>
                  <a:cubicBezTo>
                    <a:pt x="1389831" y="2839060"/>
                    <a:pt x="1386051" y="2831663"/>
                    <a:pt x="1382375" y="2824029"/>
                  </a:cubicBezTo>
                  <a:cubicBezTo>
                    <a:pt x="1386125" y="2816156"/>
                    <a:pt x="1389757" y="2808089"/>
                    <a:pt x="1393344" y="2799978"/>
                  </a:cubicBezTo>
                  <a:lnTo>
                    <a:pt x="1416263" y="2799963"/>
                  </a:lnTo>
                  <a:close/>
                  <a:moveTo>
                    <a:pt x="1390590" y="2851651"/>
                  </a:moveTo>
                  <a:cubicBezTo>
                    <a:pt x="1386989" y="2857708"/>
                    <a:pt x="1383253" y="2863453"/>
                    <a:pt x="1379324" y="2868751"/>
                  </a:cubicBezTo>
                  <a:cubicBezTo>
                    <a:pt x="1375395" y="2863453"/>
                    <a:pt x="1371659" y="2857708"/>
                    <a:pt x="1368058" y="2851651"/>
                  </a:cubicBezTo>
                  <a:cubicBezTo>
                    <a:pt x="1371972" y="2844865"/>
                    <a:pt x="1375708" y="2837721"/>
                    <a:pt x="1379324" y="2830354"/>
                  </a:cubicBezTo>
                  <a:cubicBezTo>
                    <a:pt x="1382940" y="2837721"/>
                    <a:pt x="1386676" y="2844865"/>
                    <a:pt x="1390590" y="2851651"/>
                  </a:cubicBezTo>
                  <a:close/>
                  <a:moveTo>
                    <a:pt x="1379324" y="2817584"/>
                  </a:moveTo>
                  <a:cubicBezTo>
                    <a:pt x="1376615" y="2811795"/>
                    <a:pt x="1373966" y="2805916"/>
                    <a:pt x="1371347" y="2800008"/>
                  </a:cubicBezTo>
                  <a:lnTo>
                    <a:pt x="1387316" y="2799993"/>
                  </a:lnTo>
                  <a:cubicBezTo>
                    <a:pt x="1384682" y="2805901"/>
                    <a:pt x="1382033" y="2811795"/>
                    <a:pt x="1379324" y="2817584"/>
                  </a:cubicBezTo>
                  <a:close/>
                  <a:moveTo>
                    <a:pt x="1361643" y="2851651"/>
                  </a:moveTo>
                  <a:cubicBezTo>
                    <a:pt x="1358041" y="2857708"/>
                    <a:pt x="1354306" y="2863453"/>
                    <a:pt x="1350377" y="2868751"/>
                  </a:cubicBezTo>
                  <a:cubicBezTo>
                    <a:pt x="1346448" y="2863453"/>
                    <a:pt x="1342712" y="2857708"/>
                    <a:pt x="1339111" y="2851651"/>
                  </a:cubicBezTo>
                  <a:cubicBezTo>
                    <a:pt x="1343025" y="2844865"/>
                    <a:pt x="1346760" y="2837721"/>
                    <a:pt x="1350377" y="2830354"/>
                  </a:cubicBezTo>
                  <a:cubicBezTo>
                    <a:pt x="1353994" y="2837721"/>
                    <a:pt x="1357729" y="2844865"/>
                    <a:pt x="1361643" y="2851651"/>
                  </a:cubicBezTo>
                  <a:close/>
                  <a:moveTo>
                    <a:pt x="1350377" y="2817584"/>
                  </a:moveTo>
                  <a:cubicBezTo>
                    <a:pt x="1347683" y="2811795"/>
                    <a:pt x="1345034" y="2805931"/>
                    <a:pt x="1342414" y="2800023"/>
                  </a:cubicBezTo>
                  <a:lnTo>
                    <a:pt x="1358369" y="2800008"/>
                  </a:lnTo>
                  <a:cubicBezTo>
                    <a:pt x="1355735" y="2805916"/>
                    <a:pt x="1353085" y="2811795"/>
                    <a:pt x="1350377" y="2817584"/>
                  </a:cubicBezTo>
                  <a:close/>
                  <a:moveTo>
                    <a:pt x="1347326" y="2824029"/>
                  </a:moveTo>
                  <a:cubicBezTo>
                    <a:pt x="1343650" y="2831649"/>
                    <a:pt x="1339870" y="2839060"/>
                    <a:pt x="1335911" y="2846100"/>
                  </a:cubicBezTo>
                  <a:cubicBezTo>
                    <a:pt x="1327904" y="2831827"/>
                    <a:pt x="1320582" y="2816052"/>
                    <a:pt x="1313482" y="2800037"/>
                  </a:cubicBezTo>
                  <a:lnTo>
                    <a:pt x="1336387" y="2800023"/>
                  </a:lnTo>
                  <a:cubicBezTo>
                    <a:pt x="1339959" y="2808119"/>
                    <a:pt x="1343590" y="2816170"/>
                    <a:pt x="1347326" y="2824029"/>
                  </a:cubicBezTo>
                  <a:close/>
                  <a:moveTo>
                    <a:pt x="1307440" y="2800037"/>
                  </a:moveTo>
                  <a:cubicBezTo>
                    <a:pt x="1315387" y="2818016"/>
                    <a:pt x="1323573" y="2835801"/>
                    <a:pt x="1332696" y="2851651"/>
                  </a:cubicBezTo>
                  <a:cubicBezTo>
                    <a:pt x="1321236" y="2870984"/>
                    <a:pt x="1308273" y="2887012"/>
                    <a:pt x="1292483" y="2896195"/>
                  </a:cubicBezTo>
                  <a:cubicBezTo>
                    <a:pt x="1263923" y="2879586"/>
                    <a:pt x="1244620" y="2840563"/>
                    <a:pt x="1226671" y="2800082"/>
                  </a:cubicBezTo>
                  <a:lnTo>
                    <a:pt x="1307440" y="2800037"/>
                  </a:lnTo>
                  <a:close/>
                  <a:moveTo>
                    <a:pt x="1335911" y="2857083"/>
                  </a:moveTo>
                  <a:cubicBezTo>
                    <a:pt x="1339408" y="2862828"/>
                    <a:pt x="1343039" y="2868260"/>
                    <a:pt x="1346865" y="2873321"/>
                  </a:cubicBezTo>
                  <a:cubicBezTo>
                    <a:pt x="1335464" y="2887519"/>
                    <a:pt x="1322472" y="2898011"/>
                    <a:pt x="1306964" y="2902357"/>
                  </a:cubicBezTo>
                  <a:cubicBezTo>
                    <a:pt x="1303987" y="2901523"/>
                    <a:pt x="1301115" y="2900467"/>
                    <a:pt x="1298317" y="2899201"/>
                  </a:cubicBezTo>
                  <a:cubicBezTo>
                    <a:pt x="1312947" y="2889751"/>
                    <a:pt x="1325106" y="2874839"/>
                    <a:pt x="1335911" y="2857083"/>
                  </a:cubicBezTo>
                  <a:close/>
                  <a:moveTo>
                    <a:pt x="1350377" y="2877815"/>
                  </a:moveTo>
                  <a:cubicBezTo>
                    <a:pt x="1353666" y="2881849"/>
                    <a:pt x="1357089" y="2885584"/>
                    <a:pt x="1360661" y="2888992"/>
                  </a:cubicBezTo>
                  <a:cubicBezTo>
                    <a:pt x="1349320" y="2898398"/>
                    <a:pt x="1336447" y="2904113"/>
                    <a:pt x="1321415" y="2904545"/>
                  </a:cubicBezTo>
                  <a:cubicBezTo>
                    <a:pt x="1320194" y="2904515"/>
                    <a:pt x="1318989" y="2904455"/>
                    <a:pt x="1317798" y="2904351"/>
                  </a:cubicBezTo>
                  <a:cubicBezTo>
                    <a:pt x="1330151" y="2898800"/>
                    <a:pt x="1340822" y="2889513"/>
                    <a:pt x="1350377" y="2877815"/>
                  </a:cubicBezTo>
                  <a:close/>
                  <a:moveTo>
                    <a:pt x="1353889" y="2873321"/>
                  </a:moveTo>
                  <a:cubicBezTo>
                    <a:pt x="1357714" y="2868260"/>
                    <a:pt x="1361346" y="2862828"/>
                    <a:pt x="1364843" y="2857083"/>
                  </a:cubicBezTo>
                  <a:cubicBezTo>
                    <a:pt x="1368340" y="2862828"/>
                    <a:pt x="1371972" y="2868260"/>
                    <a:pt x="1375797" y="2873321"/>
                  </a:cubicBezTo>
                  <a:cubicBezTo>
                    <a:pt x="1372299" y="2877666"/>
                    <a:pt x="1368668" y="2881684"/>
                    <a:pt x="1364843" y="2885271"/>
                  </a:cubicBezTo>
                  <a:cubicBezTo>
                    <a:pt x="1361018" y="2881684"/>
                    <a:pt x="1357387" y="2877681"/>
                    <a:pt x="1353889" y="2873321"/>
                  </a:cubicBezTo>
                  <a:close/>
                  <a:moveTo>
                    <a:pt x="1379324" y="2877815"/>
                  </a:moveTo>
                  <a:cubicBezTo>
                    <a:pt x="1388864" y="2889528"/>
                    <a:pt x="1399535" y="2898800"/>
                    <a:pt x="1411888" y="2904336"/>
                  </a:cubicBezTo>
                  <a:cubicBezTo>
                    <a:pt x="1410697" y="2904440"/>
                    <a:pt x="1409477" y="2904485"/>
                    <a:pt x="1408256" y="2904530"/>
                  </a:cubicBezTo>
                  <a:cubicBezTo>
                    <a:pt x="1393239" y="2904098"/>
                    <a:pt x="1380366" y="2898383"/>
                    <a:pt x="1369040" y="2888992"/>
                  </a:cubicBezTo>
                  <a:cubicBezTo>
                    <a:pt x="1372612" y="2885584"/>
                    <a:pt x="1376035" y="2881849"/>
                    <a:pt x="1379324" y="2877815"/>
                  </a:cubicBezTo>
                  <a:close/>
                  <a:moveTo>
                    <a:pt x="1382836" y="2873321"/>
                  </a:moveTo>
                  <a:cubicBezTo>
                    <a:pt x="1386661" y="2868260"/>
                    <a:pt x="1390292" y="2862828"/>
                    <a:pt x="1393790" y="2857083"/>
                  </a:cubicBezTo>
                  <a:cubicBezTo>
                    <a:pt x="1404580" y="2874824"/>
                    <a:pt x="1416739" y="2889751"/>
                    <a:pt x="1431369" y="2899201"/>
                  </a:cubicBezTo>
                  <a:cubicBezTo>
                    <a:pt x="1428571" y="2900467"/>
                    <a:pt x="1425684" y="2901523"/>
                    <a:pt x="1422722" y="2902357"/>
                  </a:cubicBezTo>
                  <a:cubicBezTo>
                    <a:pt x="1407229" y="2898011"/>
                    <a:pt x="1394236" y="2887534"/>
                    <a:pt x="1382836" y="2873321"/>
                  </a:cubicBezTo>
                  <a:close/>
                  <a:moveTo>
                    <a:pt x="1397005" y="2851651"/>
                  </a:moveTo>
                  <a:cubicBezTo>
                    <a:pt x="1406158" y="2835771"/>
                    <a:pt x="1414343" y="2817956"/>
                    <a:pt x="1422306" y="2799963"/>
                  </a:cubicBezTo>
                  <a:lnTo>
                    <a:pt x="1503119" y="2799918"/>
                  </a:lnTo>
                  <a:cubicBezTo>
                    <a:pt x="1485141" y="2840459"/>
                    <a:pt x="1465823" y="2879571"/>
                    <a:pt x="1437203" y="2896210"/>
                  </a:cubicBezTo>
                  <a:cubicBezTo>
                    <a:pt x="1421413" y="2887028"/>
                    <a:pt x="1408464" y="2870999"/>
                    <a:pt x="1397005" y="2851651"/>
                  </a:cubicBezTo>
                  <a:close/>
                  <a:moveTo>
                    <a:pt x="1433066" y="2775451"/>
                  </a:moveTo>
                  <a:cubicBezTo>
                    <a:pt x="1451550" y="2733720"/>
                    <a:pt x="1471374" y="2693343"/>
                    <a:pt x="1501214" y="2677195"/>
                  </a:cubicBezTo>
                  <a:cubicBezTo>
                    <a:pt x="1516975" y="2685722"/>
                    <a:pt x="1529953" y="2701007"/>
                    <a:pt x="1541398" y="2719685"/>
                  </a:cubicBezTo>
                  <a:cubicBezTo>
                    <a:pt x="1531352" y="2736622"/>
                    <a:pt x="1522467" y="2755940"/>
                    <a:pt x="1513865" y="2775451"/>
                  </a:cubicBezTo>
                  <a:lnTo>
                    <a:pt x="1433066" y="2775451"/>
                  </a:lnTo>
                  <a:close/>
                  <a:moveTo>
                    <a:pt x="1544642" y="2725102"/>
                  </a:moveTo>
                  <a:cubicBezTo>
                    <a:pt x="1548601" y="2731934"/>
                    <a:pt x="1552381" y="2739167"/>
                    <a:pt x="1556042" y="2746608"/>
                  </a:cubicBezTo>
                  <a:cubicBezTo>
                    <a:pt x="1551488" y="2755999"/>
                    <a:pt x="1547127" y="2765703"/>
                    <a:pt x="1542827" y="2775451"/>
                  </a:cubicBezTo>
                  <a:lnTo>
                    <a:pt x="1519922" y="2775451"/>
                  </a:lnTo>
                  <a:cubicBezTo>
                    <a:pt x="1527691" y="2757860"/>
                    <a:pt x="1535728" y="2740506"/>
                    <a:pt x="1544642" y="2725102"/>
                  </a:cubicBezTo>
                  <a:close/>
                  <a:moveTo>
                    <a:pt x="1584975" y="2746608"/>
                  </a:moveTo>
                  <a:cubicBezTo>
                    <a:pt x="1581061" y="2754675"/>
                    <a:pt x="1577295" y="2762964"/>
                    <a:pt x="1573574" y="2771328"/>
                  </a:cubicBezTo>
                  <a:cubicBezTo>
                    <a:pt x="1569853" y="2762964"/>
                    <a:pt x="1566088" y="2754660"/>
                    <a:pt x="1562174" y="2746608"/>
                  </a:cubicBezTo>
                  <a:cubicBezTo>
                    <a:pt x="1565835" y="2739152"/>
                    <a:pt x="1569616" y="2731934"/>
                    <a:pt x="1573574" y="2725102"/>
                  </a:cubicBezTo>
                  <a:cubicBezTo>
                    <a:pt x="1577533" y="2731934"/>
                    <a:pt x="1581313" y="2739152"/>
                    <a:pt x="1584975" y="2746608"/>
                  </a:cubicBezTo>
                  <a:close/>
                  <a:moveTo>
                    <a:pt x="1576804" y="2719685"/>
                  </a:moveTo>
                  <a:cubicBezTo>
                    <a:pt x="1580391" y="2713836"/>
                    <a:pt x="1584126" y="2708300"/>
                    <a:pt x="1588040" y="2703225"/>
                  </a:cubicBezTo>
                  <a:cubicBezTo>
                    <a:pt x="1591970" y="2708315"/>
                    <a:pt x="1595690" y="2713836"/>
                    <a:pt x="1599277" y="2719685"/>
                  </a:cubicBezTo>
                  <a:cubicBezTo>
                    <a:pt x="1595378" y="2726264"/>
                    <a:pt x="1591642" y="2733214"/>
                    <a:pt x="1588040" y="2740387"/>
                  </a:cubicBezTo>
                  <a:cubicBezTo>
                    <a:pt x="1584453" y="2733214"/>
                    <a:pt x="1580718" y="2726264"/>
                    <a:pt x="1576804" y="2719685"/>
                  </a:cubicBezTo>
                  <a:close/>
                  <a:moveTo>
                    <a:pt x="1559108" y="2740387"/>
                  </a:moveTo>
                  <a:cubicBezTo>
                    <a:pt x="1555507" y="2733214"/>
                    <a:pt x="1551771" y="2726264"/>
                    <a:pt x="1547871" y="2719685"/>
                  </a:cubicBezTo>
                  <a:cubicBezTo>
                    <a:pt x="1551458" y="2713836"/>
                    <a:pt x="1555194" y="2708300"/>
                    <a:pt x="1559108" y="2703225"/>
                  </a:cubicBezTo>
                  <a:cubicBezTo>
                    <a:pt x="1563038" y="2708315"/>
                    <a:pt x="1566758" y="2713836"/>
                    <a:pt x="1570345" y="2719685"/>
                  </a:cubicBezTo>
                  <a:cubicBezTo>
                    <a:pt x="1566446" y="2726264"/>
                    <a:pt x="1562710" y="2733214"/>
                    <a:pt x="1559108" y="2740387"/>
                  </a:cubicBezTo>
                  <a:close/>
                  <a:moveTo>
                    <a:pt x="1559108" y="2752978"/>
                  </a:moveTo>
                  <a:cubicBezTo>
                    <a:pt x="1562606" y="2760345"/>
                    <a:pt x="1566014" y="2767876"/>
                    <a:pt x="1569377" y="2775451"/>
                  </a:cubicBezTo>
                  <a:lnTo>
                    <a:pt x="1548854" y="2775451"/>
                  </a:lnTo>
                  <a:cubicBezTo>
                    <a:pt x="1552203" y="2767876"/>
                    <a:pt x="1555611" y="2760331"/>
                    <a:pt x="1559108" y="2752978"/>
                  </a:cubicBezTo>
                  <a:close/>
                  <a:moveTo>
                    <a:pt x="1588055" y="2752978"/>
                  </a:moveTo>
                  <a:cubicBezTo>
                    <a:pt x="1591553" y="2760345"/>
                    <a:pt x="1594961" y="2767876"/>
                    <a:pt x="1598325" y="2775451"/>
                  </a:cubicBezTo>
                  <a:lnTo>
                    <a:pt x="1577801" y="2775451"/>
                  </a:lnTo>
                  <a:cubicBezTo>
                    <a:pt x="1581150" y="2767876"/>
                    <a:pt x="1584558" y="2760331"/>
                    <a:pt x="1588055" y="2752978"/>
                  </a:cubicBezTo>
                  <a:close/>
                  <a:moveTo>
                    <a:pt x="1591121" y="2746608"/>
                  </a:moveTo>
                  <a:cubicBezTo>
                    <a:pt x="1594782" y="2739152"/>
                    <a:pt x="1598562" y="2731934"/>
                    <a:pt x="1602521" y="2725102"/>
                  </a:cubicBezTo>
                  <a:cubicBezTo>
                    <a:pt x="1611437" y="2740506"/>
                    <a:pt x="1619458" y="2757860"/>
                    <a:pt x="1627257" y="2775466"/>
                  </a:cubicBezTo>
                  <a:lnTo>
                    <a:pt x="1604352" y="2775466"/>
                  </a:lnTo>
                  <a:cubicBezTo>
                    <a:pt x="1600051" y="2765703"/>
                    <a:pt x="1595675" y="2755999"/>
                    <a:pt x="1591121" y="2746608"/>
                  </a:cubicBezTo>
                  <a:close/>
                  <a:moveTo>
                    <a:pt x="1605751" y="2719685"/>
                  </a:moveTo>
                  <a:cubicBezTo>
                    <a:pt x="1617196" y="2700993"/>
                    <a:pt x="1630174" y="2685722"/>
                    <a:pt x="1645934" y="2677195"/>
                  </a:cubicBezTo>
                  <a:cubicBezTo>
                    <a:pt x="1675775" y="2693343"/>
                    <a:pt x="1695599" y="2733720"/>
                    <a:pt x="1714083" y="2775451"/>
                  </a:cubicBezTo>
                  <a:lnTo>
                    <a:pt x="1633284" y="2775451"/>
                  </a:lnTo>
                  <a:cubicBezTo>
                    <a:pt x="1624682" y="2755940"/>
                    <a:pt x="1615797" y="2736622"/>
                    <a:pt x="1605751" y="2719685"/>
                  </a:cubicBezTo>
                  <a:close/>
                  <a:moveTo>
                    <a:pt x="3491359" y="2794189"/>
                  </a:moveTo>
                  <a:lnTo>
                    <a:pt x="3470330" y="2794203"/>
                  </a:lnTo>
                  <a:cubicBezTo>
                    <a:pt x="3470017" y="2793489"/>
                    <a:pt x="3469704" y="2792775"/>
                    <a:pt x="3469377" y="2792060"/>
                  </a:cubicBezTo>
                  <a:cubicBezTo>
                    <a:pt x="3469928" y="2790811"/>
                    <a:pt x="3470478" y="2789560"/>
                    <a:pt x="3471014" y="2788324"/>
                  </a:cubicBezTo>
                  <a:cubicBezTo>
                    <a:pt x="3472085" y="2785884"/>
                    <a:pt x="3473157" y="2783443"/>
                    <a:pt x="3474228" y="2780988"/>
                  </a:cubicBezTo>
                  <a:lnTo>
                    <a:pt x="3497148" y="2780988"/>
                  </a:lnTo>
                  <a:cubicBezTo>
                    <a:pt x="3496404" y="2782699"/>
                    <a:pt x="3495645" y="2784396"/>
                    <a:pt x="3494901" y="2786107"/>
                  </a:cubicBezTo>
                  <a:cubicBezTo>
                    <a:pt x="3493725" y="2788786"/>
                    <a:pt x="3492549" y="2791495"/>
                    <a:pt x="3491359" y="2794189"/>
                  </a:cubicBezTo>
                  <a:close/>
                  <a:moveTo>
                    <a:pt x="3379529" y="2885257"/>
                  </a:moveTo>
                  <a:cubicBezTo>
                    <a:pt x="3358544" y="2865522"/>
                    <a:pt x="3342858" y="2833152"/>
                    <a:pt x="3328080" y="2799814"/>
                  </a:cubicBezTo>
                  <a:lnTo>
                    <a:pt x="3376240" y="2799785"/>
                  </a:lnTo>
                  <a:cubicBezTo>
                    <a:pt x="3384738" y="2819013"/>
                    <a:pt x="3393504" y="2838034"/>
                    <a:pt x="3403416" y="2854717"/>
                  </a:cubicBezTo>
                  <a:cubicBezTo>
                    <a:pt x="3396169" y="2866534"/>
                    <a:pt x="3388310" y="2876996"/>
                    <a:pt x="3379529" y="2885257"/>
                  </a:cubicBezTo>
                  <a:close/>
                  <a:moveTo>
                    <a:pt x="3264158" y="2786092"/>
                  </a:moveTo>
                  <a:cubicBezTo>
                    <a:pt x="3263414" y="2784381"/>
                    <a:pt x="3262669" y="2782684"/>
                    <a:pt x="3261911" y="2780972"/>
                  </a:cubicBezTo>
                  <a:lnTo>
                    <a:pt x="3281139" y="2780972"/>
                  </a:lnTo>
                  <a:cubicBezTo>
                    <a:pt x="3282210" y="2783413"/>
                    <a:pt x="3283282" y="2785854"/>
                    <a:pt x="3284353" y="2788310"/>
                  </a:cubicBezTo>
                  <a:cubicBezTo>
                    <a:pt x="3285232" y="2790319"/>
                    <a:pt x="3286110" y="2792313"/>
                    <a:pt x="3286988" y="2794323"/>
                  </a:cubicBezTo>
                  <a:lnTo>
                    <a:pt x="3267759" y="2794337"/>
                  </a:lnTo>
                  <a:cubicBezTo>
                    <a:pt x="3266569" y="2791584"/>
                    <a:pt x="3265363" y="2788831"/>
                    <a:pt x="3264158" y="2786092"/>
                  </a:cubicBezTo>
                  <a:close/>
                  <a:moveTo>
                    <a:pt x="3214911" y="2794352"/>
                  </a:moveTo>
                  <a:lnTo>
                    <a:pt x="3195742" y="2794367"/>
                  </a:lnTo>
                  <a:cubicBezTo>
                    <a:pt x="3196634" y="2792343"/>
                    <a:pt x="3197513" y="2790319"/>
                    <a:pt x="3198405" y="2788310"/>
                  </a:cubicBezTo>
                  <a:cubicBezTo>
                    <a:pt x="3199477" y="2785869"/>
                    <a:pt x="3200549" y="2783443"/>
                    <a:pt x="3201606" y="2781002"/>
                  </a:cubicBezTo>
                  <a:lnTo>
                    <a:pt x="3220774" y="2781002"/>
                  </a:lnTo>
                  <a:cubicBezTo>
                    <a:pt x="3220030" y="2782699"/>
                    <a:pt x="3219286" y="2784396"/>
                    <a:pt x="3218542" y="2786107"/>
                  </a:cubicBezTo>
                  <a:cubicBezTo>
                    <a:pt x="3217336" y="2788846"/>
                    <a:pt x="3216131" y="2791599"/>
                    <a:pt x="3214911" y="2794352"/>
                  </a:cubicBezTo>
                  <a:close/>
                  <a:moveTo>
                    <a:pt x="3007310" y="2875717"/>
                  </a:moveTo>
                  <a:cubicBezTo>
                    <a:pt x="3011106" y="2870880"/>
                    <a:pt x="3014722" y="2865641"/>
                    <a:pt x="3018189" y="2860120"/>
                  </a:cubicBezTo>
                  <a:cubicBezTo>
                    <a:pt x="3021106" y="2864748"/>
                    <a:pt x="3024113" y="2869168"/>
                    <a:pt x="3027253" y="2873335"/>
                  </a:cubicBezTo>
                  <a:cubicBezTo>
                    <a:pt x="3023756" y="2877681"/>
                    <a:pt x="3020125" y="2881700"/>
                    <a:pt x="3016299" y="2885287"/>
                  </a:cubicBezTo>
                  <a:cubicBezTo>
                    <a:pt x="3013189" y="2882354"/>
                    <a:pt x="3010197" y="2879155"/>
                    <a:pt x="3007310" y="2875717"/>
                  </a:cubicBezTo>
                  <a:close/>
                  <a:moveTo>
                    <a:pt x="1769655" y="2834015"/>
                  </a:moveTo>
                  <a:cubicBezTo>
                    <a:pt x="1773242" y="2841174"/>
                    <a:pt x="1776963" y="2848094"/>
                    <a:pt x="1780862" y="2854658"/>
                  </a:cubicBezTo>
                  <a:cubicBezTo>
                    <a:pt x="1777275" y="2860521"/>
                    <a:pt x="1773540" y="2866043"/>
                    <a:pt x="1769625" y="2871133"/>
                  </a:cubicBezTo>
                  <a:cubicBezTo>
                    <a:pt x="1765711" y="2866057"/>
                    <a:pt x="1761991" y="2860551"/>
                    <a:pt x="1758419" y="2854717"/>
                  </a:cubicBezTo>
                  <a:cubicBezTo>
                    <a:pt x="1762318" y="2848124"/>
                    <a:pt x="1766039" y="2841188"/>
                    <a:pt x="1769655" y="2834015"/>
                  </a:cubicBezTo>
                  <a:close/>
                  <a:moveTo>
                    <a:pt x="1772721" y="2827779"/>
                  </a:moveTo>
                  <a:cubicBezTo>
                    <a:pt x="1776636" y="2819713"/>
                    <a:pt x="1780401" y="2811423"/>
                    <a:pt x="1784122" y="2803059"/>
                  </a:cubicBezTo>
                  <a:cubicBezTo>
                    <a:pt x="1787828" y="2811393"/>
                    <a:pt x="1791593" y="2819668"/>
                    <a:pt x="1795477" y="2827720"/>
                  </a:cubicBezTo>
                  <a:cubicBezTo>
                    <a:pt x="1791816" y="2835176"/>
                    <a:pt x="1788036" y="2842409"/>
                    <a:pt x="1784077" y="2849240"/>
                  </a:cubicBezTo>
                  <a:cubicBezTo>
                    <a:pt x="1780148" y="2842424"/>
                    <a:pt x="1776368" y="2835221"/>
                    <a:pt x="1772721" y="2827779"/>
                  </a:cubicBezTo>
                  <a:close/>
                  <a:moveTo>
                    <a:pt x="1788676" y="2799740"/>
                  </a:moveTo>
                  <a:lnTo>
                    <a:pt x="1808425" y="2799725"/>
                  </a:lnTo>
                  <a:cubicBezTo>
                    <a:pt x="1805196" y="2807017"/>
                    <a:pt x="1801907" y="2814265"/>
                    <a:pt x="1798543" y="2821350"/>
                  </a:cubicBezTo>
                  <a:cubicBezTo>
                    <a:pt x="1795194" y="2814265"/>
                    <a:pt x="1791920" y="2807033"/>
                    <a:pt x="1788676" y="2799740"/>
                  </a:cubicBezTo>
                  <a:close/>
                  <a:moveTo>
                    <a:pt x="3365540" y="2775451"/>
                  </a:moveTo>
                  <a:lnTo>
                    <a:pt x="3317379" y="2775451"/>
                  </a:lnTo>
                  <a:cubicBezTo>
                    <a:pt x="3308776" y="2755954"/>
                    <a:pt x="3299906" y="2736652"/>
                    <a:pt x="3289876" y="2719715"/>
                  </a:cubicBezTo>
                  <a:cubicBezTo>
                    <a:pt x="3297108" y="2707898"/>
                    <a:pt x="3304966" y="2697435"/>
                    <a:pt x="3313732" y="2689176"/>
                  </a:cubicBezTo>
                  <a:cubicBezTo>
                    <a:pt x="3334896" y="2709089"/>
                    <a:pt x="3350657" y="2741831"/>
                    <a:pt x="3365540" y="2775451"/>
                  </a:cubicBezTo>
                  <a:close/>
                  <a:moveTo>
                    <a:pt x="3317915" y="2685470"/>
                  </a:moveTo>
                  <a:cubicBezTo>
                    <a:pt x="3321204" y="2682731"/>
                    <a:pt x="3324642" y="2680320"/>
                    <a:pt x="3328213" y="2678237"/>
                  </a:cubicBezTo>
                  <a:cubicBezTo>
                    <a:pt x="3357026" y="2695024"/>
                    <a:pt x="3376404" y="2734598"/>
                    <a:pt x="3394502" y="2775466"/>
                  </a:cubicBezTo>
                  <a:lnTo>
                    <a:pt x="3371597" y="2775466"/>
                  </a:lnTo>
                  <a:cubicBezTo>
                    <a:pt x="3356238" y="2740699"/>
                    <a:pt x="3340060" y="2706558"/>
                    <a:pt x="3317915" y="2685470"/>
                  </a:cubicBezTo>
                  <a:close/>
                  <a:moveTo>
                    <a:pt x="3185963" y="2794382"/>
                  </a:moveTo>
                  <a:lnTo>
                    <a:pt x="3163044" y="2794397"/>
                  </a:lnTo>
                  <a:cubicBezTo>
                    <a:pt x="3163937" y="2792373"/>
                    <a:pt x="3164830" y="2790334"/>
                    <a:pt x="3165708" y="2788310"/>
                  </a:cubicBezTo>
                  <a:cubicBezTo>
                    <a:pt x="3166779" y="2785869"/>
                    <a:pt x="3167851" y="2783443"/>
                    <a:pt x="3168908" y="2781002"/>
                  </a:cubicBezTo>
                  <a:lnTo>
                    <a:pt x="3191827" y="2781002"/>
                  </a:lnTo>
                  <a:cubicBezTo>
                    <a:pt x="3191083" y="2782699"/>
                    <a:pt x="3190339" y="2784396"/>
                    <a:pt x="3189595" y="2786092"/>
                  </a:cubicBezTo>
                  <a:cubicBezTo>
                    <a:pt x="3188389" y="2788846"/>
                    <a:pt x="3187184" y="2791614"/>
                    <a:pt x="3185963" y="2794382"/>
                  </a:cubicBezTo>
                  <a:close/>
                  <a:moveTo>
                    <a:pt x="1951151" y="2740417"/>
                  </a:moveTo>
                  <a:cubicBezTo>
                    <a:pt x="1947550" y="2733244"/>
                    <a:pt x="1943814" y="2726293"/>
                    <a:pt x="1939915" y="2719715"/>
                  </a:cubicBezTo>
                  <a:cubicBezTo>
                    <a:pt x="1943501" y="2713866"/>
                    <a:pt x="1947237" y="2708329"/>
                    <a:pt x="1951151" y="2703240"/>
                  </a:cubicBezTo>
                  <a:cubicBezTo>
                    <a:pt x="1955081" y="2708329"/>
                    <a:pt x="1958801" y="2713851"/>
                    <a:pt x="1962388" y="2719715"/>
                  </a:cubicBezTo>
                  <a:cubicBezTo>
                    <a:pt x="1958489" y="2726293"/>
                    <a:pt x="1954768" y="2733228"/>
                    <a:pt x="1951151" y="2740417"/>
                  </a:cubicBezTo>
                  <a:close/>
                  <a:moveTo>
                    <a:pt x="1948085" y="2746638"/>
                  </a:moveTo>
                  <a:cubicBezTo>
                    <a:pt x="1943546" y="2756014"/>
                    <a:pt x="1939171" y="2765718"/>
                    <a:pt x="1934870" y="2775466"/>
                  </a:cubicBezTo>
                  <a:lnTo>
                    <a:pt x="1911965" y="2775466"/>
                  </a:lnTo>
                  <a:cubicBezTo>
                    <a:pt x="1919748" y="2757874"/>
                    <a:pt x="1927770" y="2740521"/>
                    <a:pt x="1936685" y="2725118"/>
                  </a:cubicBezTo>
                  <a:cubicBezTo>
                    <a:pt x="1940644" y="2731949"/>
                    <a:pt x="1944424" y="2739181"/>
                    <a:pt x="1948085" y="2746638"/>
                  </a:cubicBezTo>
                  <a:close/>
                  <a:moveTo>
                    <a:pt x="2025416" y="2775436"/>
                  </a:moveTo>
                  <a:cubicBezTo>
                    <a:pt x="2021116" y="2765688"/>
                    <a:pt x="2016755" y="2755984"/>
                    <a:pt x="2012201" y="2746608"/>
                  </a:cubicBezTo>
                  <a:cubicBezTo>
                    <a:pt x="2015862" y="2739152"/>
                    <a:pt x="2019642" y="2731934"/>
                    <a:pt x="2023601" y="2725088"/>
                  </a:cubicBezTo>
                  <a:cubicBezTo>
                    <a:pt x="2032516" y="2740492"/>
                    <a:pt x="2040538" y="2757845"/>
                    <a:pt x="2048321" y="2775421"/>
                  </a:cubicBezTo>
                  <a:lnTo>
                    <a:pt x="2025416" y="2775436"/>
                  </a:lnTo>
                  <a:close/>
                  <a:moveTo>
                    <a:pt x="1994609" y="2725177"/>
                  </a:moveTo>
                  <a:cubicBezTo>
                    <a:pt x="1998568" y="2732023"/>
                    <a:pt x="2002348" y="2739256"/>
                    <a:pt x="2006009" y="2746712"/>
                  </a:cubicBezTo>
                  <a:cubicBezTo>
                    <a:pt x="2002125" y="2754749"/>
                    <a:pt x="1998360" y="2763009"/>
                    <a:pt x="1994669" y="2771344"/>
                  </a:cubicBezTo>
                  <a:cubicBezTo>
                    <a:pt x="1990948" y="2762979"/>
                    <a:pt x="1987183" y="2754675"/>
                    <a:pt x="1983269" y="2746623"/>
                  </a:cubicBezTo>
                  <a:cubicBezTo>
                    <a:pt x="1986914" y="2739197"/>
                    <a:pt x="1990665" y="2731994"/>
                    <a:pt x="1994609" y="2725177"/>
                  </a:cubicBezTo>
                  <a:close/>
                  <a:moveTo>
                    <a:pt x="2009135" y="2740387"/>
                  </a:moveTo>
                  <a:cubicBezTo>
                    <a:pt x="2005533" y="2733214"/>
                    <a:pt x="2001797" y="2726264"/>
                    <a:pt x="1997898" y="2719685"/>
                  </a:cubicBezTo>
                  <a:cubicBezTo>
                    <a:pt x="2001485" y="2713836"/>
                    <a:pt x="2005221" y="2708300"/>
                    <a:pt x="2009135" y="2703225"/>
                  </a:cubicBezTo>
                  <a:cubicBezTo>
                    <a:pt x="2013064" y="2708315"/>
                    <a:pt x="2016785" y="2713836"/>
                    <a:pt x="2020372" y="2719685"/>
                  </a:cubicBezTo>
                  <a:cubicBezTo>
                    <a:pt x="2016472" y="2726264"/>
                    <a:pt x="2012736" y="2733214"/>
                    <a:pt x="2009135" y="2740387"/>
                  </a:cubicBezTo>
                  <a:close/>
                  <a:moveTo>
                    <a:pt x="2009075" y="2753082"/>
                  </a:moveTo>
                  <a:cubicBezTo>
                    <a:pt x="2012558" y="2760405"/>
                    <a:pt x="2015936" y="2767890"/>
                    <a:pt x="2019270" y="2775436"/>
                  </a:cubicBezTo>
                  <a:lnTo>
                    <a:pt x="1998866" y="2775436"/>
                  </a:lnTo>
                  <a:cubicBezTo>
                    <a:pt x="2002214" y="2767890"/>
                    <a:pt x="2005607" y="2760405"/>
                    <a:pt x="2009075" y="2753082"/>
                  </a:cubicBezTo>
                  <a:close/>
                  <a:moveTo>
                    <a:pt x="2050777" y="2780988"/>
                  </a:moveTo>
                  <a:cubicBezTo>
                    <a:pt x="2051849" y="2783428"/>
                    <a:pt x="2052920" y="2785869"/>
                    <a:pt x="2053992" y="2788310"/>
                  </a:cubicBezTo>
                  <a:cubicBezTo>
                    <a:pt x="2054825" y="2790230"/>
                    <a:pt x="2055673" y="2792135"/>
                    <a:pt x="2056507" y="2794055"/>
                  </a:cubicBezTo>
                  <a:lnTo>
                    <a:pt x="2033602" y="2794070"/>
                  </a:lnTo>
                  <a:cubicBezTo>
                    <a:pt x="2032426" y="2791406"/>
                    <a:pt x="2031266" y="2788756"/>
                    <a:pt x="2030104" y="2786092"/>
                  </a:cubicBezTo>
                  <a:cubicBezTo>
                    <a:pt x="2029360" y="2784396"/>
                    <a:pt x="2028616" y="2782684"/>
                    <a:pt x="2027857" y="2780972"/>
                  </a:cubicBezTo>
                  <a:lnTo>
                    <a:pt x="2050777" y="2780988"/>
                  </a:lnTo>
                  <a:close/>
                  <a:moveTo>
                    <a:pt x="2059037" y="2786092"/>
                  </a:moveTo>
                  <a:cubicBezTo>
                    <a:pt x="2058293" y="2784396"/>
                    <a:pt x="2057549" y="2782684"/>
                    <a:pt x="2056789" y="2780988"/>
                  </a:cubicBezTo>
                  <a:lnTo>
                    <a:pt x="2108552" y="2780988"/>
                  </a:lnTo>
                  <a:cubicBezTo>
                    <a:pt x="2109624" y="2783428"/>
                    <a:pt x="2110695" y="2785869"/>
                    <a:pt x="2111767" y="2788310"/>
                  </a:cubicBezTo>
                  <a:cubicBezTo>
                    <a:pt x="2112600" y="2790215"/>
                    <a:pt x="2113434" y="2792120"/>
                    <a:pt x="2114267" y="2794025"/>
                  </a:cubicBezTo>
                  <a:lnTo>
                    <a:pt x="2062520" y="2794055"/>
                  </a:lnTo>
                  <a:cubicBezTo>
                    <a:pt x="2061358" y="2791390"/>
                    <a:pt x="2060198" y="2788742"/>
                    <a:pt x="2059037" y="2786092"/>
                  </a:cubicBezTo>
                  <a:close/>
                  <a:moveTo>
                    <a:pt x="2116827" y="2786092"/>
                  </a:moveTo>
                  <a:cubicBezTo>
                    <a:pt x="2116082" y="2784396"/>
                    <a:pt x="2115338" y="2782684"/>
                    <a:pt x="2114580" y="2780988"/>
                  </a:cubicBezTo>
                  <a:lnTo>
                    <a:pt x="2137499" y="2780988"/>
                  </a:lnTo>
                  <a:cubicBezTo>
                    <a:pt x="2138571" y="2783428"/>
                    <a:pt x="2139642" y="2785869"/>
                    <a:pt x="2140714" y="2788310"/>
                  </a:cubicBezTo>
                  <a:cubicBezTo>
                    <a:pt x="2141547" y="2790200"/>
                    <a:pt x="2142381" y="2792105"/>
                    <a:pt x="2143214" y="2793995"/>
                  </a:cubicBezTo>
                  <a:lnTo>
                    <a:pt x="2120310" y="2794010"/>
                  </a:lnTo>
                  <a:cubicBezTo>
                    <a:pt x="2119134" y="2791376"/>
                    <a:pt x="2117988" y="2788726"/>
                    <a:pt x="2116827" y="2786092"/>
                  </a:cubicBezTo>
                  <a:close/>
                  <a:moveTo>
                    <a:pt x="3260928" y="2719730"/>
                  </a:moveTo>
                  <a:cubicBezTo>
                    <a:pt x="3264515" y="2713866"/>
                    <a:pt x="3268250" y="2708345"/>
                    <a:pt x="3272164" y="2703255"/>
                  </a:cubicBezTo>
                  <a:cubicBezTo>
                    <a:pt x="3276094" y="2708345"/>
                    <a:pt x="3279814" y="2713881"/>
                    <a:pt x="3283401" y="2719730"/>
                  </a:cubicBezTo>
                  <a:cubicBezTo>
                    <a:pt x="3279502" y="2726323"/>
                    <a:pt x="3275766" y="2733258"/>
                    <a:pt x="3272164" y="2740447"/>
                  </a:cubicBezTo>
                  <a:cubicBezTo>
                    <a:pt x="3268563" y="2733258"/>
                    <a:pt x="3264842" y="2726308"/>
                    <a:pt x="3260928" y="2719730"/>
                  </a:cubicBezTo>
                  <a:close/>
                  <a:moveTo>
                    <a:pt x="3210565" y="2740387"/>
                  </a:moveTo>
                  <a:cubicBezTo>
                    <a:pt x="3206963" y="2733214"/>
                    <a:pt x="3203228" y="2726264"/>
                    <a:pt x="3199328" y="2719685"/>
                  </a:cubicBezTo>
                  <a:cubicBezTo>
                    <a:pt x="3202915" y="2713836"/>
                    <a:pt x="3206650" y="2708300"/>
                    <a:pt x="3210565" y="2703225"/>
                  </a:cubicBezTo>
                  <a:cubicBezTo>
                    <a:pt x="3214494" y="2708315"/>
                    <a:pt x="3218214" y="2713836"/>
                    <a:pt x="3221801" y="2719685"/>
                  </a:cubicBezTo>
                  <a:cubicBezTo>
                    <a:pt x="3217902" y="2726264"/>
                    <a:pt x="3214167" y="2733214"/>
                    <a:pt x="3210565" y="2740387"/>
                  </a:cubicBezTo>
                  <a:close/>
                  <a:moveTo>
                    <a:pt x="3207499" y="2746608"/>
                  </a:moveTo>
                  <a:cubicBezTo>
                    <a:pt x="3202945" y="2755999"/>
                    <a:pt x="3198584" y="2765703"/>
                    <a:pt x="3194268" y="2775451"/>
                  </a:cubicBezTo>
                  <a:lnTo>
                    <a:pt x="3171363" y="2775451"/>
                  </a:lnTo>
                  <a:cubicBezTo>
                    <a:pt x="3179147" y="2757860"/>
                    <a:pt x="3187184" y="2740492"/>
                    <a:pt x="3196099" y="2725088"/>
                  </a:cubicBezTo>
                  <a:cubicBezTo>
                    <a:pt x="3200058" y="2731934"/>
                    <a:pt x="3203838" y="2739152"/>
                    <a:pt x="3207499" y="2746608"/>
                  </a:cubicBezTo>
                  <a:close/>
                  <a:moveTo>
                    <a:pt x="3157017" y="2794397"/>
                  </a:moveTo>
                  <a:lnTo>
                    <a:pt x="3108900" y="2794427"/>
                  </a:lnTo>
                  <a:cubicBezTo>
                    <a:pt x="3109794" y="2792387"/>
                    <a:pt x="3110686" y="2790349"/>
                    <a:pt x="3111579" y="2788310"/>
                  </a:cubicBezTo>
                  <a:cubicBezTo>
                    <a:pt x="3112651" y="2785869"/>
                    <a:pt x="3113722" y="2783443"/>
                    <a:pt x="3114779" y="2781002"/>
                  </a:cubicBezTo>
                  <a:lnTo>
                    <a:pt x="3162880" y="2781002"/>
                  </a:lnTo>
                  <a:cubicBezTo>
                    <a:pt x="3162136" y="2782699"/>
                    <a:pt x="3161392" y="2784396"/>
                    <a:pt x="3160648" y="2786092"/>
                  </a:cubicBezTo>
                  <a:cubicBezTo>
                    <a:pt x="3159442" y="2788861"/>
                    <a:pt x="3158237" y="2791629"/>
                    <a:pt x="3157017" y="2794397"/>
                  </a:cubicBezTo>
                  <a:close/>
                  <a:moveTo>
                    <a:pt x="3108752" y="2781002"/>
                  </a:moveTo>
                  <a:cubicBezTo>
                    <a:pt x="3108007" y="2782699"/>
                    <a:pt x="3107263" y="2784396"/>
                    <a:pt x="3106519" y="2786092"/>
                  </a:cubicBezTo>
                  <a:cubicBezTo>
                    <a:pt x="3105299" y="2788875"/>
                    <a:pt x="3104078" y="2791643"/>
                    <a:pt x="3102858" y="2794427"/>
                  </a:cubicBezTo>
                  <a:lnTo>
                    <a:pt x="3079939" y="2794442"/>
                  </a:lnTo>
                  <a:cubicBezTo>
                    <a:pt x="3080831" y="2792387"/>
                    <a:pt x="3081739" y="2790349"/>
                    <a:pt x="3082632" y="2788310"/>
                  </a:cubicBezTo>
                  <a:cubicBezTo>
                    <a:pt x="3083704" y="2785869"/>
                    <a:pt x="3084760" y="2783443"/>
                    <a:pt x="3085832" y="2781002"/>
                  </a:cubicBezTo>
                  <a:lnTo>
                    <a:pt x="3108752" y="2781002"/>
                  </a:lnTo>
                  <a:close/>
                  <a:moveTo>
                    <a:pt x="2953747" y="2788310"/>
                  </a:moveTo>
                  <a:cubicBezTo>
                    <a:pt x="2954506" y="2790037"/>
                    <a:pt x="2955265" y="2791762"/>
                    <a:pt x="2956024" y="2793504"/>
                  </a:cubicBezTo>
                  <a:lnTo>
                    <a:pt x="2904336" y="2793533"/>
                  </a:lnTo>
                  <a:cubicBezTo>
                    <a:pt x="2903250" y="2791048"/>
                    <a:pt x="2902163" y="2788578"/>
                    <a:pt x="2901077" y="2786107"/>
                  </a:cubicBezTo>
                  <a:cubicBezTo>
                    <a:pt x="2900333" y="2784410"/>
                    <a:pt x="2899588" y="2782714"/>
                    <a:pt x="2898844" y="2781002"/>
                  </a:cubicBezTo>
                  <a:lnTo>
                    <a:pt x="2950547" y="2781002"/>
                  </a:lnTo>
                  <a:cubicBezTo>
                    <a:pt x="2951619" y="2783428"/>
                    <a:pt x="2952675" y="2785869"/>
                    <a:pt x="2953747" y="2788310"/>
                  </a:cubicBezTo>
                  <a:close/>
                  <a:moveTo>
                    <a:pt x="3045336" y="2845951"/>
                  </a:moveTo>
                  <a:cubicBezTo>
                    <a:pt x="3042062" y="2840102"/>
                    <a:pt x="3038892" y="2834015"/>
                    <a:pt x="3035810" y="2827749"/>
                  </a:cubicBezTo>
                  <a:cubicBezTo>
                    <a:pt x="3039710" y="2819683"/>
                    <a:pt x="3043490" y="2811378"/>
                    <a:pt x="3047211" y="2803014"/>
                  </a:cubicBezTo>
                  <a:cubicBezTo>
                    <a:pt x="3050336" y="2810039"/>
                    <a:pt x="3053506" y="2817019"/>
                    <a:pt x="3056751" y="2823865"/>
                  </a:cubicBezTo>
                  <a:cubicBezTo>
                    <a:pt x="3053075" y="2831500"/>
                    <a:pt x="3049294" y="2838912"/>
                    <a:pt x="3045336" y="2845951"/>
                  </a:cubicBezTo>
                  <a:close/>
                  <a:moveTo>
                    <a:pt x="2994035" y="2800008"/>
                  </a:moveTo>
                  <a:lnTo>
                    <a:pt x="3009825" y="2799993"/>
                  </a:lnTo>
                  <a:cubicBezTo>
                    <a:pt x="3007221" y="2805842"/>
                    <a:pt x="3004602" y="2811661"/>
                    <a:pt x="3001922" y="2817391"/>
                  </a:cubicBezTo>
                  <a:cubicBezTo>
                    <a:pt x="2999244" y="2811676"/>
                    <a:pt x="2996625" y="2805857"/>
                    <a:pt x="2994035" y="2800008"/>
                  </a:cubicBezTo>
                  <a:close/>
                  <a:moveTo>
                    <a:pt x="3004974" y="2823865"/>
                  </a:moveTo>
                  <a:cubicBezTo>
                    <a:pt x="3008694" y="2816052"/>
                    <a:pt x="3012296" y="2808044"/>
                    <a:pt x="3015853" y="2799993"/>
                  </a:cubicBezTo>
                  <a:lnTo>
                    <a:pt x="3016761" y="2799993"/>
                  </a:lnTo>
                  <a:cubicBezTo>
                    <a:pt x="3020348" y="2808104"/>
                    <a:pt x="3023979" y="2816156"/>
                    <a:pt x="3027714" y="2824029"/>
                  </a:cubicBezTo>
                  <a:cubicBezTo>
                    <a:pt x="3024068" y="2831604"/>
                    <a:pt x="3020303" y="2838956"/>
                    <a:pt x="3016374" y="2845951"/>
                  </a:cubicBezTo>
                  <a:cubicBezTo>
                    <a:pt x="3012430" y="2838912"/>
                    <a:pt x="3008649" y="2831500"/>
                    <a:pt x="3004974" y="2823865"/>
                  </a:cubicBezTo>
                  <a:close/>
                  <a:moveTo>
                    <a:pt x="3022967" y="2799993"/>
                  </a:moveTo>
                  <a:lnTo>
                    <a:pt x="3038772" y="2799978"/>
                  </a:lnTo>
                  <a:cubicBezTo>
                    <a:pt x="3036168" y="2805842"/>
                    <a:pt x="3033548" y="2811661"/>
                    <a:pt x="3030870" y="2817406"/>
                  </a:cubicBezTo>
                  <a:cubicBezTo>
                    <a:pt x="3028191" y="2811676"/>
                    <a:pt x="3025557" y="2805857"/>
                    <a:pt x="3022967" y="2799993"/>
                  </a:cubicBezTo>
                  <a:close/>
                  <a:moveTo>
                    <a:pt x="2892817" y="2780988"/>
                  </a:moveTo>
                  <a:cubicBezTo>
                    <a:pt x="2893888" y="2783428"/>
                    <a:pt x="2894960" y="2785869"/>
                    <a:pt x="2896031" y="2788295"/>
                  </a:cubicBezTo>
                  <a:cubicBezTo>
                    <a:pt x="2896791" y="2790037"/>
                    <a:pt x="2897549" y="2791778"/>
                    <a:pt x="2898323" y="2793519"/>
                  </a:cubicBezTo>
                  <a:lnTo>
                    <a:pt x="2875418" y="2793533"/>
                  </a:lnTo>
                  <a:cubicBezTo>
                    <a:pt x="2874332" y="2791048"/>
                    <a:pt x="2873231" y="2788563"/>
                    <a:pt x="2872145" y="2786078"/>
                  </a:cubicBezTo>
                  <a:cubicBezTo>
                    <a:pt x="2871400" y="2784381"/>
                    <a:pt x="2870656" y="2782684"/>
                    <a:pt x="2869912" y="2780972"/>
                  </a:cubicBezTo>
                  <a:lnTo>
                    <a:pt x="2892817" y="2780988"/>
                  </a:lnTo>
                  <a:close/>
                  <a:moveTo>
                    <a:pt x="2987829" y="2800023"/>
                  </a:moveTo>
                  <a:cubicBezTo>
                    <a:pt x="2991400" y="2808119"/>
                    <a:pt x="2995032" y="2816170"/>
                    <a:pt x="2998782" y="2824043"/>
                  </a:cubicBezTo>
                  <a:cubicBezTo>
                    <a:pt x="2995107" y="2831663"/>
                    <a:pt x="2991326" y="2839060"/>
                    <a:pt x="2987367" y="2846115"/>
                  </a:cubicBezTo>
                  <a:cubicBezTo>
                    <a:pt x="2979360" y="2831842"/>
                    <a:pt x="2972038" y="2816066"/>
                    <a:pt x="2964939" y="2800053"/>
                  </a:cubicBezTo>
                  <a:lnTo>
                    <a:pt x="2987829" y="2800023"/>
                  </a:lnTo>
                  <a:close/>
                  <a:moveTo>
                    <a:pt x="3001834" y="2830354"/>
                  </a:moveTo>
                  <a:cubicBezTo>
                    <a:pt x="3005450" y="2837721"/>
                    <a:pt x="3009186" y="2844865"/>
                    <a:pt x="3013100" y="2851651"/>
                  </a:cubicBezTo>
                  <a:cubicBezTo>
                    <a:pt x="3009498" y="2857708"/>
                    <a:pt x="3005762" y="2863453"/>
                    <a:pt x="3001834" y="2868751"/>
                  </a:cubicBezTo>
                  <a:cubicBezTo>
                    <a:pt x="2997904" y="2863453"/>
                    <a:pt x="2994168" y="2857708"/>
                    <a:pt x="2990567" y="2851651"/>
                  </a:cubicBezTo>
                  <a:cubicBezTo>
                    <a:pt x="2994481" y="2844865"/>
                    <a:pt x="2998217" y="2837721"/>
                    <a:pt x="3001834" y="2830354"/>
                  </a:cubicBezTo>
                  <a:close/>
                  <a:moveTo>
                    <a:pt x="3050440" y="2854687"/>
                  </a:moveTo>
                  <a:cubicBezTo>
                    <a:pt x="3054340" y="2848109"/>
                    <a:pt x="3058076" y="2841158"/>
                    <a:pt x="3061677" y="2833985"/>
                  </a:cubicBezTo>
                  <a:cubicBezTo>
                    <a:pt x="3065279" y="2841158"/>
                    <a:pt x="3069014" y="2848109"/>
                    <a:pt x="3072914" y="2854687"/>
                  </a:cubicBezTo>
                  <a:cubicBezTo>
                    <a:pt x="3069327" y="2860536"/>
                    <a:pt x="3065591" y="2866073"/>
                    <a:pt x="3061677" y="2871162"/>
                  </a:cubicBezTo>
                  <a:cubicBezTo>
                    <a:pt x="3057763" y="2866073"/>
                    <a:pt x="3054027" y="2860551"/>
                    <a:pt x="3050440" y="2854687"/>
                  </a:cubicBezTo>
                  <a:close/>
                  <a:moveTo>
                    <a:pt x="3064758" y="2827749"/>
                  </a:moveTo>
                  <a:cubicBezTo>
                    <a:pt x="3069149" y="2818701"/>
                    <a:pt x="3073360" y="2809354"/>
                    <a:pt x="3077512" y="2799948"/>
                  </a:cubicBezTo>
                  <a:lnTo>
                    <a:pt x="3100432" y="2799934"/>
                  </a:lnTo>
                  <a:cubicBezTo>
                    <a:pt x="3092782" y="2817182"/>
                    <a:pt x="3084909" y="2834164"/>
                    <a:pt x="3076158" y="2849270"/>
                  </a:cubicBezTo>
                  <a:cubicBezTo>
                    <a:pt x="3072199" y="2842439"/>
                    <a:pt x="3068419" y="2835221"/>
                    <a:pt x="3064758" y="2827749"/>
                  </a:cubicBezTo>
                  <a:close/>
                  <a:moveTo>
                    <a:pt x="3059802" y="2817406"/>
                  </a:moveTo>
                  <a:cubicBezTo>
                    <a:pt x="3057123" y="2811661"/>
                    <a:pt x="3054489" y="2805842"/>
                    <a:pt x="3051899" y="2799978"/>
                  </a:cubicBezTo>
                  <a:lnTo>
                    <a:pt x="3067720" y="2799963"/>
                  </a:lnTo>
                  <a:cubicBezTo>
                    <a:pt x="3065115" y="2805827"/>
                    <a:pt x="3062496" y="2811661"/>
                    <a:pt x="3059802" y="2817406"/>
                  </a:cubicBezTo>
                  <a:close/>
                  <a:moveTo>
                    <a:pt x="2982694" y="2788310"/>
                  </a:moveTo>
                  <a:cubicBezTo>
                    <a:pt x="2983453" y="2790037"/>
                    <a:pt x="2984197" y="2791762"/>
                    <a:pt x="2984956" y="2793474"/>
                  </a:cubicBezTo>
                  <a:lnTo>
                    <a:pt x="2962052" y="2793489"/>
                  </a:lnTo>
                  <a:cubicBezTo>
                    <a:pt x="2960965" y="2791018"/>
                    <a:pt x="2959878" y="2788563"/>
                    <a:pt x="2958807" y="2786092"/>
                  </a:cubicBezTo>
                  <a:cubicBezTo>
                    <a:pt x="2958063" y="2784396"/>
                    <a:pt x="2957319" y="2782699"/>
                    <a:pt x="2956575" y="2780988"/>
                  </a:cubicBezTo>
                  <a:lnTo>
                    <a:pt x="2979494" y="2780988"/>
                  </a:lnTo>
                  <a:cubicBezTo>
                    <a:pt x="2980551" y="2783428"/>
                    <a:pt x="2981623" y="2785869"/>
                    <a:pt x="2982694" y="2788310"/>
                  </a:cubicBezTo>
                  <a:close/>
                  <a:moveTo>
                    <a:pt x="2867457" y="2775451"/>
                  </a:moveTo>
                  <a:cubicBezTo>
                    <a:pt x="2863155" y="2765718"/>
                    <a:pt x="2858794" y="2756014"/>
                    <a:pt x="2854255" y="2746638"/>
                  </a:cubicBezTo>
                  <a:cubicBezTo>
                    <a:pt x="2857917" y="2739181"/>
                    <a:pt x="2861697" y="2731949"/>
                    <a:pt x="2865656" y="2725118"/>
                  </a:cubicBezTo>
                  <a:cubicBezTo>
                    <a:pt x="2874570" y="2740521"/>
                    <a:pt x="2882592" y="2757860"/>
                    <a:pt x="2890376" y="2775451"/>
                  </a:cubicBezTo>
                  <a:lnTo>
                    <a:pt x="2867457" y="2775451"/>
                  </a:lnTo>
                  <a:close/>
                  <a:moveTo>
                    <a:pt x="2848034" y="2746802"/>
                  </a:moveTo>
                  <a:cubicBezTo>
                    <a:pt x="2844150" y="2754824"/>
                    <a:pt x="2840399" y="2763069"/>
                    <a:pt x="2836709" y="2771388"/>
                  </a:cubicBezTo>
                  <a:cubicBezTo>
                    <a:pt x="2832988" y="2763024"/>
                    <a:pt x="2829223" y="2754720"/>
                    <a:pt x="2825308" y="2746653"/>
                  </a:cubicBezTo>
                  <a:cubicBezTo>
                    <a:pt x="2828955" y="2739241"/>
                    <a:pt x="2832705" y="2732053"/>
                    <a:pt x="2836634" y="2725251"/>
                  </a:cubicBezTo>
                  <a:cubicBezTo>
                    <a:pt x="2840593" y="2732098"/>
                    <a:pt x="2844358" y="2739330"/>
                    <a:pt x="2848034" y="2746802"/>
                  </a:cubicBezTo>
                  <a:close/>
                  <a:moveTo>
                    <a:pt x="2819028" y="2746668"/>
                  </a:moveTo>
                  <a:cubicBezTo>
                    <a:pt x="2815114" y="2754734"/>
                    <a:pt x="2811348" y="2763039"/>
                    <a:pt x="2807627" y="2771403"/>
                  </a:cubicBezTo>
                  <a:cubicBezTo>
                    <a:pt x="2803937" y="2763083"/>
                    <a:pt x="2800186" y="2754824"/>
                    <a:pt x="2796302" y="2746802"/>
                  </a:cubicBezTo>
                  <a:cubicBezTo>
                    <a:pt x="2799963" y="2739330"/>
                    <a:pt x="2803743" y="2732098"/>
                    <a:pt x="2807702" y="2725251"/>
                  </a:cubicBezTo>
                  <a:cubicBezTo>
                    <a:pt x="2811616" y="2732053"/>
                    <a:pt x="2815381" y="2739256"/>
                    <a:pt x="2819028" y="2746668"/>
                  </a:cubicBezTo>
                  <a:close/>
                  <a:moveTo>
                    <a:pt x="2793221" y="2753172"/>
                  </a:moveTo>
                  <a:cubicBezTo>
                    <a:pt x="2796688" y="2760464"/>
                    <a:pt x="2800052" y="2767935"/>
                    <a:pt x="2803386" y="2775451"/>
                  </a:cubicBezTo>
                  <a:lnTo>
                    <a:pt x="2783056" y="2775451"/>
                  </a:lnTo>
                  <a:cubicBezTo>
                    <a:pt x="2786375" y="2767935"/>
                    <a:pt x="2789754" y="2760464"/>
                    <a:pt x="2793221" y="2753172"/>
                  </a:cubicBezTo>
                  <a:close/>
                  <a:moveTo>
                    <a:pt x="2822153" y="2753172"/>
                  </a:moveTo>
                  <a:cubicBezTo>
                    <a:pt x="2825621" y="2760464"/>
                    <a:pt x="2828984" y="2767935"/>
                    <a:pt x="2832318" y="2775451"/>
                  </a:cubicBezTo>
                  <a:lnTo>
                    <a:pt x="2811988" y="2775451"/>
                  </a:lnTo>
                  <a:cubicBezTo>
                    <a:pt x="2815322" y="2767935"/>
                    <a:pt x="2818700" y="2760464"/>
                    <a:pt x="2822153" y="2753172"/>
                  </a:cubicBezTo>
                  <a:close/>
                  <a:moveTo>
                    <a:pt x="2851100" y="2753172"/>
                  </a:moveTo>
                  <a:cubicBezTo>
                    <a:pt x="2854568" y="2760464"/>
                    <a:pt x="2857931" y="2767935"/>
                    <a:pt x="2861265" y="2775451"/>
                  </a:cubicBezTo>
                  <a:lnTo>
                    <a:pt x="2840935" y="2775451"/>
                  </a:lnTo>
                  <a:cubicBezTo>
                    <a:pt x="2844269" y="2767935"/>
                    <a:pt x="2847632" y="2760464"/>
                    <a:pt x="2851100" y="2753172"/>
                  </a:cubicBezTo>
                  <a:close/>
                  <a:moveTo>
                    <a:pt x="2851175" y="2740417"/>
                  </a:moveTo>
                  <a:cubicBezTo>
                    <a:pt x="2847573" y="2733228"/>
                    <a:pt x="2843837" y="2726293"/>
                    <a:pt x="2839938" y="2719700"/>
                  </a:cubicBezTo>
                  <a:cubicBezTo>
                    <a:pt x="2843525" y="2713836"/>
                    <a:pt x="2847260" y="2708315"/>
                    <a:pt x="2851175" y="2703225"/>
                  </a:cubicBezTo>
                  <a:cubicBezTo>
                    <a:pt x="2855103" y="2708315"/>
                    <a:pt x="2858824" y="2713836"/>
                    <a:pt x="2862411" y="2719700"/>
                  </a:cubicBezTo>
                  <a:cubicBezTo>
                    <a:pt x="2858512" y="2726293"/>
                    <a:pt x="2854776" y="2733244"/>
                    <a:pt x="2851175" y="2740417"/>
                  </a:cubicBezTo>
                  <a:close/>
                  <a:moveTo>
                    <a:pt x="2793146" y="2740447"/>
                  </a:moveTo>
                  <a:cubicBezTo>
                    <a:pt x="2789545" y="2733258"/>
                    <a:pt x="2785809" y="2726323"/>
                    <a:pt x="2781910" y="2719730"/>
                  </a:cubicBezTo>
                  <a:cubicBezTo>
                    <a:pt x="2785497" y="2713866"/>
                    <a:pt x="2789232" y="2708345"/>
                    <a:pt x="2793146" y="2703255"/>
                  </a:cubicBezTo>
                  <a:cubicBezTo>
                    <a:pt x="2797076" y="2708345"/>
                    <a:pt x="2800796" y="2713881"/>
                    <a:pt x="2804383" y="2719730"/>
                  </a:cubicBezTo>
                  <a:cubicBezTo>
                    <a:pt x="2800484" y="2726308"/>
                    <a:pt x="2796763" y="2733258"/>
                    <a:pt x="2793146" y="2740447"/>
                  </a:cubicBezTo>
                  <a:close/>
                  <a:moveTo>
                    <a:pt x="2790081" y="2746668"/>
                  </a:moveTo>
                  <a:cubicBezTo>
                    <a:pt x="2785542" y="2756029"/>
                    <a:pt x="2781181" y="2765718"/>
                    <a:pt x="2776895" y="2775451"/>
                  </a:cubicBezTo>
                  <a:lnTo>
                    <a:pt x="2753990" y="2775451"/>
                  </a:lnTo>
                  <a:cubicBezTo>
                    <a:pt x="2761773" y="2757874"/>
                    <a:pt x="2769780" y="2740536"/>
                    <a:pt x="2778695" y="2725147"/>
                  </a:cubicBezTo>
                  <a:cubicBezTo>
                    <a:pt x="2782639" y="2731978"/>
                    <a:pt x="2786419" y="2739211"/>
                    <a:pt x="2790081" y="2746668"/>
                  </a:cubicBezTo>
                  <a:close/>
                  <a:moveTo>
                    <a:pt x="2739970" y="2793623"/>
                  </a:moveTo>
                  <a:lnTo>
                    <a:pt x="2688223" y="2793653"/>
                  </a:lnTo>
                  <a:cubicBezTo>
                    <a:pt x="2689011" y="2791867"/>
                    <a:pt x="2689785" y="2790081"/>
                    <a:pt x="2690574" y="2788295"/>
                  </a:cubicBezTo>
                  <a:cubicBezTo>
                    <a:pt x="2691645" y="2785854"/>
                    <a:pt x="2692717" y="2783413"/>
                    <a:pt x="2693789" y="2780972"/>
                  </a:cubicBezTo>
                  <a:lnTo>
                    <a:pt x="2745521" y="2780972"/>
                  </a:lnTo>
                  <a:cubicBezTo>
                    <a:pt x="2744777" y="2782669"/>
                    <a:pt x="2744033" y="2784381"/>
                    <a:pt x="2743289" y="2786078"/>
                  </a:cubicBezTo>
                  <a:cubicBezTo>
                    <a:pt x="2742173" y="2788608"/>
                    <a:pt x="2741072" y="2791108"/>
                    <a:pt x="2739970" y="2793623"/>
                  </a:cubicBezTo>
                  <a:close/>
                  <a:moveTo>
                    <a:pt x="2480072" y="2786092"/>
                  </a:moveTo>
                  <a:cubicBezTo>
                    <a:pt x="2479328" y="2784396"/>
                    <a:pt x="2478584" y="2782684"/>
                    <a:pt x="2477839" y="2780988"/>
                  </a:cubicBezTo>
                  <a:lnTo>
                    <a:pt x="2529557" y="2780988"/>
                  </a:lnTo>
                  <a:cubicBezTo>
                    <a:pt x="2530628" y="2783428"/>
                    <a:pt x="2531700" y="2785869"/>
                    <a:pt x="2532771" y="2788310"/>
                  </a:cubicBezTo>
                  <a:cubicBezTo>
                    <a:pt x="2533561" y="2790125"/>
                    <a:pt x="2534364" y="2791941"/>
                    <a:pt x="2535153" y="2793757"/>
                  </a:cubicBezTo>
                  <a:lnTo>
                    <a:pt x="2483450" y="2793787"/>
                  </a:lnTo>
                  <a:cubicBezTo>
                    <a:pt x="2482319" y="2791227"/>
                    <a:pt x="2481203" y="2788652"/>
                    <a:pt x="2480072" y="2786092"/>
                  </a:cubicBezTo>
                  <a:close/>
                  <a:moveTo>
                    <a:pt x="2573149" y="2800276"/>
                  </a:moveTo>
                  <a:lnTo>
                    <a:pt x="2592318" y="2800261"/>
                  </a:lnTo>
                  <a:cubicBezTo>
                    <a:pt x="2589178" y="2807345"/>
                    <a:pt x="2585993" y="2814369"/>
                    <a:pt x="2582733" y="2821245"/>
                  </a:cubicBezTo>
                  <a:cubicBezTo>
                    <a:pt x="2579474" y="2814369"/>
                    <a:pt x="2576289" y="2807345"/>
                    <a:pt x="2573149" y="2800276"/>
                  </a:cubicBezTo>
                  <a:close/>
                  <a:moveTo>
                    <a:pt x="2602081" y="2800261"/>
                  </a:moveTo>
                  <a:lnTo>
                    <a:pt x="2621280" y="2800246"/>
                  </a:lnTo>
                  <a:cubicBezTo>
                    <a:pt x="2618140" y="2807330"/>
                    <a:pt x="2614955" y="2814369"/>
                    <a:pt x="2611680" y="2821245"/>
                  </a:cubicBezTo>
                  <a:cubicBezTo>
                    <a:pt x="2608406" y="2814369"/>
                    <a:pt x="2605221" y="2807330"/>
                    <a:pt x="2602081" y="2800261"/>
                  </a:cubicBezTo>
                  <a:close/>
                  <a:moveTo>
                    <a:pt x="2640613" y="2821245"/>
                  </a:moveTo>
                  <a:cubicBezTo>
                    <a:pt x="2637338" y="2814369"/>
                    <a:pt x="2634153" y="2807330"/>
                    <a:pt x="2631013" y="2800246"/>
                  </a:cubicBezTo>
                  <a:lnTo>
                    <a:pt x="2650212" y="2800231"/>
                  </a:lnTo>
                  <a:cubicBezTo>
                    <a:pt x="2647072" y="2807315"/>
                    <a:pt x="2643887" y="2814355"/>
                    <a:pt x="2640613" y="2821245"/>
                  </a:cubicBezTo>
                  <a:close/>
                  <a:moveTo>
                    <a:pt x="2585799" y="2827616"/>
                  </a:moveTo>
                  <a:cubicBezTo>
                    <a:pt x="2589684" y="2819594"/>
                    <a:pt x="2593434" y="2811333"/>
                    <a:pt x="2597125" y="2803029"/>
                  </a:cubicBezTo>
                  <a:cubicBezTo>
                    <a:pt x="2600846" y="2811393"/>
                    <a:pt x="2604611" y="2819698"/>
                    <a:pt x="2608525" y="2827764"/>
                  </a:cubicBezTo>
                  <a:cubicBezTo>
                    <a:pt x="2604879" y="2835176"/>
                    <a:pt x="2601128" y="2842364"/>
                    <a:pt x="2597199" y="2849166"/>
                  </a:cubicBezTo>
                  <a:cubicBezTo>
                    <a:pt x="2593241" y="2842320"/>
                    <a:pt x="2589475" y="2835072"/>
                    <a:pt x="2585799" y="2827616"/>
                  </a:cubicBezTo>
                  <a:close/>
                  <a:moveTo>
                    <a:pt x="2614806" y="2827749"/>
                  </a:moveTo>
                  <a:cubicBezTo>
                    <a:pt x="2618720" y="2819683"/>
                    <a:pt x="2622485" y="2811378"/>
                    <a:pt x="2626206" y="2803014"/>
                  </a:cubicBezTo>
                  <a:cubicBezTo>
                    <a:pt x="2629897" y="2811333"/>
                    <a:pt x="2633648" y="2819594"/>
                    <a:pt x="2637532" y="2827616"/>
                  </a:cubicBezTo>
                  <a:cubicBezTo>
                    <a:pt x="2633871" y="2835087"/>
                    <a:pt x="2630090" y="2842320"/>
                    <a:pt x="2626131" y="2849166"/>
                  </a:cubicBezTo>
                  <a:cubicBezTo>
                    <a:pt x="2622217" y="2842350"/>
                    <a:pt x="2618452" y="2835161"/>
                    <a:pt x="2614806" y="2827749"/>
                  </a:cubicBezTo>
                  <a:close/>
                  <a:moveTo>
                    <a:pt x="2687747" y="2780988"/>
                  </a:moveTo>
                  <a:cubicBezTo>
                    <a:pt x="2687003" y="2782684"/>
                    <a:pt x="2686258" y="2784396"/>
                    <a:pt x="2685514" y="2786092"/>
                  </a:cubicBezTo>
                  <a:cubicBezTo>
                    <a:pt x="2684413" y="2788608"/>
                    <a:pt x="2683296" y="2791138"/>
                    <a:pt x="2682195" y="2793668"/>
                  </a:cubicBezTo>
                  <a:lnTo>
                    <a:pt x="2659275" y="2793682"/>
                  </a:lnTo>
                  <a:cubicBezTo>
                    <a:pt x="2660065" y="2791897"/>
                    <a:pt x="2660853" y="2790096"/>
                    <a:pt x="2661627" y="2788310"/>
                  </a:cubicBezTo>
                  <a:cubicBezTo>
                    <a:pt x="2662699" y="2785869"/>
                    <a:pt x="2663770" y="2783428"/>
                    <a:pt x="2664842" y="2780988"/>
                  </a:cubicBezTo>
                  <a:lnTo>
                    <a:pt x="2687747" y="2780988"/>
                  </a:lnTo>
                  <a:close/>
                  <a:moveTo>
                    <a:pt x="2561719" y="2788310"/>
                  </a:moveTo>
                  <a:cubicBezTo>
                    <a:pt x="2562507" y="2790111"/>
                    <a:pt x="2563296" y="2791927"/>
                    <a:pt x="2564100" y="2793742"/>
                  </a:cubicBezTo>
                  <a:lnTo>
                    <a:pt x="2541195" y="2793757"/>
                  </a:lnTo>
                  <a:cubicBezTo>
                    <a:pt x="2540079" y="2791212"/>
                    <a:pt x="2538948" y="2788652"/>
                    <a:pt x="2537832" y="2786107"/>
                  </a:cubicBezTo>
                  <a:cubicBezTo>
                    <a:pt x="2537088" y="2784410"/>
                    <a:pt x="2536344" y="2782699"/>
                    <a:pt x="2535600" y="2781002"/>
                  </a:cubicBezTo>
                  <a:lnTo>
                    <a:pt x="2558519" y="2781002"/>
                  </a:lnTo>
                  <a:cubicBezTo>
                    <a:pt x="2559576" y="2783428"/>
                    <a:pt x="2560647" y="2785869"/>
                    <a:pt x="2561719" y="2788310"/>
                  </a:cubicBezTo>
                  <a:close/>
                  <a:moveTo>
                    <a:pt x="2446451" y="2775451"/>
                  </a:moveTo>
                  <a:cubicBezTo>
                    <a:pt x="2442150" y="2765718"/>
                    <a:pt x="2437790" y="2756014"/>
                    <a:pt x="2433251" y="2746638"/>
                  </a:cubicBezTo>
                  <a:cubicBezTo>
                    <a:pt x="2436912" y="2739181"/>
                    <a:pt x="2440692" y="2731949"/>
                    <a:pt x="2444650" y="2725118"/>
                  </a:cubicBezTo>
                  <a:cubicBezTo>
                    <a:pt x="2453565" y="2740506"/>
                    <a:pt x="2461572" y="2757860"/>
                    <a:pt x="2469356" y="2775436"/>
                  </a:cubicBezTo>
                  <a:lnTo>
                    <a:pt x="2446451" y="2775436"/>
                  </a:lnTo>
                  <a:close/>
                  <a:moveTo>
                    <a:pt x="2427029" y="2746787"/>
                  </a:moveTo>
                  <a:cubicBezTo>
                    <a:pt x="2423145" y="2754808"/>
                    <a:pt x="2419395" y="2763069"/>
                    <a:pt x="2415704" y="2771373"/>
                  </a:cubicBezTo>
                  <a:cubicBezTo>
                    <a:pt x="2411983" y="2763009"/>
                    <a:pt x="2408217" y="2754704"/>
                    <a:pt x="2404303" y="2746638"/>
                  </a:cubicBezTo>
                  <a:cubicBezTo>
                    <a:pt x="2407950" y="2739226"/>
                    <a:pt x="2411700" y="2732038"/>
                    <a:pt x="2415629" y="2725237"/>
                  </a:cubicBezTo>
                  <a:cubicBezTo>
                    <a:pt x="2419588" y="2732082"/>
                    <a:pt x="2423368" y="2739316"/>
                    <a:pt x="2427029" y="2746787"/>
                  </a:cubicBezTo>
                  <a:close/>
                  <a:moveTo>
                    <a:pt x="2398023" y="2746638"/>
                  </a:moveTo>
                  <a:cubicBezTo>
                    <a:pt x="2394124" y="2754704"/>
                    <a:pt x="2390343" y="2763009"/>
                    <a:pt x="2386623" y="2771373"/>
                  </a:cubicBezTo>
                  <a:cubicBezTo>
                    <a:pt x="2382932" y="2763053"/>
                    <a:pt x="2379181" y="2754794"/>
                    <a:pt x="2375297" y="2746772"/>
                  </a:cubicBezTo>
                  <a:cubicBezTo>
                    <a:pt x="2378958" y="2739316"/>
                    <a:pt x="2382738" y="2732068"/>
                    <a:pt x="2386697" y="2725221"/>
                  </a:cubicBezTo>
                  <a:cubicBezTo>
                    <a:pt x="2390626" y="2732038"/>
                    <a:pt x="2394377" y="2739226"/>
                    <a:pt x="2398023" y="2746638"/>
                  </a:cubicBezTo>
                  <a:close/>
                  <a:moveTo>
                    <a:pt x="2372216" y="2753157"/>
                  </a:moveTo>
                  <a:cubicBezTo>
                    <a:pt x="2375684" y="2760449"/>
                    <a:pt x="2379062" y="2767920"/>
                    <a:pt x="2382381" y="2775451"/>
                  </a:cubicBezTo>
                  <a:lnTo>
                    <a:pt x="2362036" y="2775451"/>
                  </a:lnTo>
                  <a:cubicBezTo>
                    <a:pt x="2365385" y="2767920"/>
                    <a:pt x="2368763" y="2760449"/>
                    <a:pt x="2372216" y="2753157"/>
                  </a:cubicBezTo>
                  <a:close/>
                  <a:moveTo>
                    <a:pt x="2401163" y="2753157"/>
                  </a:moveTo>
                  <a:cubicBezTo>
                    <a:pt x="2404631" y="2760464"/>
                    <a:pt x="2408009" y="2767935"/>
                    <a:pt x="2411343" y="2775451"/>
                  </a:cubicBezTo>
                  <a:lnTo>
                    <a:pt x="2390998" y="2775451"/>
                  </a:lnTo>
                  <a:cubicBezTo>
                    <a:pt x="2394317" y="2767920"/>
                    <a:pt x="2397695" y="2760449"/>
                    <a:pt x="2401163" y="2753157"/>
                  </a:cubicBezTo>
                  <a:close/>
                  <a:moveTo>
                    <a:pt x="2430110" y="2753157"/>
                  </a:moveTo>
                  <a:cubicBezTo>
                    <a:pt x="2433578" y="2760464"/>
                    <a:pt x="2436956" y="2767935"/>
                    <a:pt x="2440290" y="2775451"/>
                  </a:cubicBezTo>
                  <a:lnTo>
                    <a:pt x="2419945" y="2775451"/>
                  </a:lnTo>
                  <a:cubicBezTo>
                    <a:pt x="2423264" y="2767920"/>
                    <a:pt x="2426643" y="2760449"/>
                    <a:pt x="2430110" y="2753157"/>
                  </a:cubicBezTo>
                  <a:close/>
                  <a:moveTo>
                    <a:pt x="2430185" y="2740417"/>
                  </a:moveTo>
                  <a:cubicBezTo>
                    <a:pt x="2426583" y="2733244"/>
                    <a:pt x="2422847" y="2726293"/>
                    <a:pt x="2418948" y="2719715"/>
                  </a:cubicBezTo>
                  <a:cubicBezTo>
                    <a:pt x="2422535" y="2713866"/>
                    <a:pt x="2426271" y="2708329"/>
                    <a:pt x="2430185" y="2703240"/>
                  </a:cubicBezTo>
                  <a:cubicBezTo>
                    <a:pt x="2434114" y="2708329"/>
                    <a:pt x="2437835" y="2713851"/>
                    <a:pt x="2441421" y="2719715"/>
                  </a:cubicBezTo>
                  <a:cubicBezTo>
                    <a:pt x="2437521" y="2726293"/>
                    <a:pt x="2433786" y="2733228"/>
                    <a:pt x="2430185" y="2740417"/>
                  </a:cubicBezTo>
                  <a:close/>
                  <a:moveTo>
                    <a:pt x="2372156" y="2740417"/>
                  </a:moveTo>
                  <a:cubicBezTo>
                    <a:pt x="2368555" y="2733228"/>
                    <a:pt x="2364819" y="2726293"/>
                    <a:pt x="2360920" y="2719700"/>
                  </a:cubicBezTo>
                  <a:cubicBezTo>
                    <a:pt x="2364507" y="2713836"/>
                    <a:pt x="2368242" y="2708315"/>
                    <a:pt x="2372156" y="2703225"/>
                  </a:cubicBezTo>
                  <a:cubicBezTo>
                    <a:pt x="2376085" y="2708315"/>
                    <a:pt x="2379806" y="2713836"/>
                    <a:pt x="2383393" y="2719700"/>
                  </a:cubicBezTo>
                  <a:cubicBezTo>
                    <a:pt x="2379494" y="2726293"/>
                    <a:pt x="2375758" y="2733244"/>
                    <a:pt x="2372156" y="2740417"/>
                  </a:cubicBezTo>
                  <a:close/>
                  <a:moveTo>
                    <a:pt x="2369076" y="2746638"/>
                  </a:moveTo>
                  <a:cubicBezTo>
                    <a:pt x="2364537" y="2756014"/>
                    <a:pt x="2360176" y="2765703"/>
                    <a:pt x="2355874" y="2775436"/>
                  </a:cubicBezTo>
                  <a:lnTo>
                    <a:pt x="2332970" y="2775436"/>
                  </a:lnTo>
                  <a:cubicBezTo>
                    <a:pt x="2340753" y="2757860"/>
                    <a:pt x="2348775" y="2740506"/>
                    <a:pt x="2357675" y="2725118"/>
                  </a:cubicBezTo>
                  <a:cubicBezTo>
                    <a:pt x="2361634" y="2731964"/>
                    <a:pt x="2365415" y="2739181"/>
                    <a:pt x="2369076" y="2746638"/>
                  </a:cubicBezTo>
                  <a:close/>
                  <a:moveTo>
                    <a:pt x="2318846" y="2793891"/>
                  </a:moveTo>
                  <a:lnTo>
                    <a:pt x="2267099" y="2793921"/>
                  </a:lnTo>
                  <a:cubicBezTo>
                    <a:pt x="2267917" y="2792045"/>
                    <a:pt x="2268736" y="2790170"/>
                    <a:pt x="2269554" y="2788310"/>
                  </a:cubicBezTo>
                  <a:cubicBezTo>
                    <a:pt x="2270626" y="2785869"/>
                    <a:pt x="2271697" y="2783428"/>
                    <a:pt x="2272769" y="2780988"/>
                  </a:cubicBezTo>
                  <a:lnTo>
                    <a:pt x="2324487" y="2780988"/>
                  </a:lnTo>
                  <a:cubicBezTo>
                    <a:pt x="2323743" y="2782684"/>
                    <a:pt x="2322999" y="2784396"/>
                    <a:pt x="2322254" y="2786092"/>
                  </a:cubicBezTo>
                  <a:cubicBezTo>
                    <a:pt x="2321123" y="2788682"/>
                    <a:pt x="2319992" y="2791287"/>
                    <a:pt x="2318846" y="2793891"/>
                  </a:cubicBezTo>
                  <a:close/>
                  <a:moveTo>
                    <a:pt x="2164779" y="2827645"/>
                  </a:moveTo>
                  <a:cubicBezTo>
                    <a:pt x="2168664" y="2819608"/>
                    <a:pt x="2172429" y="2811349"/>
                    <a:pt x="2176120" y="2803014"/>
                  </a:cubicBezTo>
                  <a:cubicBezTo>
                    <a:pt x="2179841" y="2811378"/>
                    <a:pt x="2183606" y="2819683"/>
                    <a:pt x="2187520" y="2827749"/>
                  </a:cubicBezTo>
                  <a:cubicBezTo>
                    <a:pt x="2183874" y="2835176"/>
                    <a:pt x="2180108" y="2842379"/>
                    <a:pt x="2176180" y="2849181"/>
                  </a:cubicBezTo>
                  <a:cubicBezTo>
                    <a:pt x="2172221" y="2842334"/>
                    <a:pt x="2168456" y="2835101"/>
                    <a:pt x="2164779" y="2827645"/>
                  </a:cubicBezTo>
                  <a:close/>
                  <a:moveTo>
                    <a:pt x="2181165" y="2800514"/>
                  </a:moveTo>
                  <a:lnTo>
                    <a:pt x="2200156" y="2800499"/>
                  </a:lnTo>
                  <a:cubicBezTo>
                    <a:pt x="2197046" y="2807509"/>
                    <a:pt x="2193890" y="2814459"/>
                    <a:pt x="2190661" y="2821261"/>
                  </a:cubicBezTo>
                  <a:cubicBezTo>
                    <a:pt x="2187416" y="2814474"/>
                    <a:pt x="2184276" y="2807524"/>
                    <a:pt x="2181165" y="2800514"/>
                  </a:cubicBezTo>
                  <a:close/>
                  <a:moveTo>
                    <a:pt x="2219593" y="2821275"/>
                  </a:moveTo>
                  <a:cubicBezTo>
                    <a:pt x="2216363" y="2814474"/>
                    <a:pt x="2213208" y="2807509"/>
                    <a:pt x="2210098" y="2800499"/>
                  </a:cubicBezTo>
                  <a:lnTo>
                    <a:pt x="2229103" y="2800484"/>
                  </a:lnTo>
                  <a:cubicBezTo>
                    <a:pt x="2225992" y="2807494"/>
                    <a:pt x="2222837" y="2814459"/>
                    <a:pt x="2219593" y="2821275"/>
                  </a:cubicBezTo>
                  <a:close/>
                  <a:moveTo>
                    <a:pt x="2193801" y="2827779"/>
                  </a:moveTo>
                  <a:cubicBezTo>
                    <a:pt x="2197715" y="2819713"/>
                    <a:pt x="2201481" y="2811408"/>
                    <a:pt x="2205201" y="2803044"/>
                  </a:cubicBezTo>
                  <a:cubicBezTo>
                    <a:pt x="2208892" y="2811363"/>
                    <a:pt x="2212643" y="2819623"/>
                    <a:pt x="2216527" y="2827645"/>
                  </a:cubicBezTo>
                  <a:cubicBezTo>
                    <a:pt x="2212866" y="2835101"/>
                    <a:pt x="2209085" y="2842350"/>
                    <a:pt x="2205126" y="2849181"/>
                  </a:cubicBezTo>
                  <a:cubicBezTo>
                    <a:pt x="2201198" y="2842379"/>
                    <a:pt x="2197432" y="2835191"/>
                    <a:pt x="2193801" y="2827779"/>
                  </a:cubicBezTo>
                  <a:close/>
                  <a:moveTo>
                    <a:pt x="2266756" y="2780988"/>
                  </a:moveTo>
                  <a:cubicBezTo>
                    <a:pt x="2266012" y="2782684"/>
                    <a:pt x="2265268" y="2784396"/>
                    <a:pt x="2264524" y="2786092"/>
                  </a:cubicBezTo>
                  <a:cubicBezTo>
                    <a:pt x="2263378" y="2788697"/>
                    <a:pt x="2262232" y="2791316"/>
                    <a:pt x="2261086" y="2793921"/>
                  </a:cubicBezTo>
                  <a:lnTo>
                    <a:pt x="2238167" y="2793935"/>
                  </a:lnTo>
                  <a:cubicBezTo>
                    <a:pt x="2238985" y="2792060"/>
                    <a:pt x="2239818" y="2790185"/>
                    <a:pt x="2240637" y="2788310"/>
                  </a:cubicBezTo>
                  <a:cubicBezTo>
                    <a:pt x="2241708" y="2785869"/>
                    <a:pt x="2242780" y="2783428"/>
                    <a:pt x="2243852" y="2780988"/>
                  </a:cubicBezTo>
                  <a:lnTo>
                    <a:pt x="2266756" y="2780988"/>
                  </a:lnTo>
                  <a:close/>
                  <a:moveTo>
                    <a:pt x="2161713" y="2821275"/>
                  </a:moveTo>
                  <a:cubicBezTo>
                    <a:pt x="2158335" y="2814146"/>
                    <a:pt x="2155031" y="2806854"/>
                    <a:pt x="2151771" y="2799516"/>
                  </a:cubicBezTo>
                  <a:lnTo>
                    <a:pt x="2171655" y="2799502"/>
                  </a:lnTo>
                  <a:cubicBezTo>
                    <a:pt x="2168396" y="2806839"/>
                    <a:pt x="2165092" y="2814132"/>
                    <a:pt x="2161713" y="2821275"/>
                  </a:cubicBezTo>
                  <a:close/>
                  <a:moveTo>
                    <a:pt x="2145640" y="2799516"/>
                  </a:moveTo>
                  <a:cubicBezTo>
                    <a:pt x="2149852" y="2809072"/>
                    <a:pt x="2154138" y="2818567"/>
                    <a:pt x="2158588" y="2827749"/>
                  </a:cubicBezTo>
                  <a:cubicBezTo>
                    <a:pt x="2154927" y="2835205"/>
                    <a:pt x="2151146" y="2842439"/>
                    <a:pt x="2147188" y="2849270"/>
                  </a:cubicBezTo>
                  <a:cubicBezTo>
                    <a:pt x="2138377" y="2834045"/>
                    <a:pt x="2130445" y="2816914"/>
                    <a:pt x="2122735" y="2799532"/>
                  </a:cubicBezTo>
                  <a:lnTo>
                    <a:pt x="2145640" y="2799516"/>
                  </a:lnTo>
                  <a:close/>
                  <a:moveTo>
                    <a:pt x="2161654" y="2833971"/>
                  </a:moveTo>
                  <a:cubicBezTo>
                    <a:pt x="2165255" y="2841158"/>
                    <a:pt x="2168991" y="2848094"/>
                    <a:pt x="2172891" y="2854687"/>
                  </a:cubicBezTo>
                  <a:cubicBezTo>
                    <a:pt x="2169304" y="2860551"/>
                    <a:pt x="2165568" y="2866073"/>
                    <a:pt x="2161654" y="2871162"/>
                  </a:cubicBezTo>
                  <a:cubicBezTo>
                    <a:pt x="2157725" y="2866073"/>
                    <a:pt x="2154004" y="2860551"/>
                    <a:pt x="2150418" y="2854687"/>
                  </a:cubicBezTo>
                  <a:cubicBezTo>
                    <a:pt x="2154317" y="2848094"/>
                    <a:pt x="2158052" y="2841158"/>
                    <a:pt x="2161654" y="2833971"/>
                  </a:cubicBezTo>
                  <a:close/>
                  <a:moveTo>
                    <a:pt x="2219667" y="2834000"/>
                  </a:moveTo>
                  <a:cubicBezTo>
                    <a:pt x="2223268" y="2841174"/>
                    <a:pt x="2227004" y="2848124"/>
                    <a:pt x="2230904" y="2854702"/>
                  </a:cubicBezTo>
                  <a:cubicBezTo>
                    <a:pt x="2227317" y="2860551"/>
                    <a:pt x="2223581" y="2866087"/>
                    <a:pt x="2219667" y="2871178"/>
                  </a:cubicBezTo>
                  <a:cubicBezTo>
                    <a:pt x="2215738" y="2866087"/>
                    <a:pt x="2212017" y="2860566"/>
                    <a:pt x="2208431" y="2854702"/>
                  </a:cubicBezTo>
                  <a:cubicBezTo>
                    <a:pt x="2212330" y="2848124"/>
                    <a:pt x="2216065" y="2841174"/>
                    <a:pt x="2219667" y="2834000"/>
                  </a:cubicBezTo>
                  <a:close/>
                  <a:moveTo>
                    <a:pt x="2222733" y="2827779"/>
                  </a:moveTo>
                  <a:cubicBezTo>
                    <a:pt x="2227034" y="2818894"/>
                    <a:pt x="2231187" y="2809727"/>
                    <a:pt x="2235264" y="2800499"/>
                  </a:cubicBezTo>
                  <a:lnTo>
                    <a:pt x="2258184" y="2800484"/>
                  </a:lnTo>
                  <a:cubicBezTo>
                    <a:pt x="2250608" y="2817555"/>
                    <a:pt x="2242795" y="2834343"/>
                    <a:pt x="2234133" y="2849300"/>
                  </a:cubicBezTo>
                  <a:cubicBezTo>
                    <a:pt x="2230174" y="2842453"/>
                    <a:pt x="2226394" y="2835221"/>
                    <a:pt x="2222733" y="2827779"/>
                  </a:cubicBezTo>
                  <a:close/>
                  <a:moveTo>
                    <a:pt x="2324873" y="2793891"/>
                  </a:moveTo>
                  <a:cubicBezTo>
                    <a:pt x="2325692" y="2792031"/>
                    <a:pt x="2326511" y="2790170"/>
                    <a:pt x="2327314" y="2788310"/>
                  </a:cubicBezTo>
                  <a:cubicBezTo>
                    <a:pt x="2328386" y="2785869"/>
                    <a:pt x="2329458" y="2783428"/>
                    <a:pt x="2330529" y="2780988"/>
                  </a:cubicBezTo>
                  <a:lnTo>
                    <a:pt x="2353449" y="2780988"/>
                  </a:lnTo>
                  <a:cubicBezTo>
                    <a:pt x="2352705" y="2782684"/>
                    <a:pt x="2351960" y="2784396"/>
                    <a:pt x="2351216" y="2786092"/>
                  </a:cubicBezTo>
                  <a:cubicBezTo>
                    <a:pt x="2350085" y="2788682"/>
                    <a:pt x="2348939" y="2791271"/>
                    <a:pt x="2347808" y="2793876"/>
                  </a:cubicBezTo>
                  <a:lnTo>
                    <a:pt x="2324873" y="2793891"/>
                  </a:lnTo>
                  <a:close/>
                  <a:moveTo>
                    <a:pt x="2451124" y="2786092"/>
                  </a:moveTo>
                  <a:cubicBezTo>
                    <a:pt x="2450380" y="2784396"/>
                    <a:pt x="2449636" y="2782684"/>
                    <a:pt x="2448892" y="2780988"/>
                  </a:cubicBezTo>
                  <a:lnTo>
                    <a:pt x="2471811" y="2780988"/>
                  </a:lnTo>
                  <a:cubicBezTo>
                    <a:pt x="2472883" y="2783428"/>
                    <a:pt x="2473954" y="2785869"/>
                    <a:pt x="2475026" y="2788310"/>
                  </a:cubicBezTo>
                  <a:cubicBezTo>
                    <a:pt x="2475830" y="2790141"/>
                    <a:pt x="2476634" y="2791971"/>
                    <a:pt x="2477422" y="2793787"/>
                  </a:cubicBezTo>
                  <a:lnTo>
                    <a:pt x="2454518" y="2793802"/>
                  </a:lnTo>
                  <a:cubicBezTo>
                    <a:pt x="2453387" y="2791227"/>
                    <a:pt x="2452256" y="2788667"/>
                    <a:pt x="2451124" y="2786092"/>
                  </a:cubicBezTo>
                  <a:close/>
                  <a:moveTo>
                    <a:pt x="2566972" y="2800276"/>
                  </a:moveTo>
                  <a:cubicBezTo>
                    <a:pt x="2571080" y="2809562"/>
                    <a:pt x="2575247" y="2818804"/>
                    <a:pt x="2579593" y="2827749"/>
                  </a:cubicBezTo>
                  <a:cubicBezTo>
                    <a:pt x="2575932" y="2835205"/>
                    <a:pt x="2572152" y="2842439"/>
                    <a:pt x="2568193" y="2849270"/>
                  </a:cubicBezTo>
                  <a:cubicBezTo>
                    <a:pt x="2559516" y="2834268"/>
                    <a:pt x="2551673" y="2817406"/>
                    <a:pt x="2544068" y="2800290"/>
                  </a:cubicBezTo>
                  <a:lnTo>
                    <a:pt x="2566972" y="2800276"/>
                  </a:lnTo>
                  <a:close/>
                  <a:moveTo>
                    <a:pt x="2582659" y="2833985"/>
                  </a:moveTo>
                  <a:cubicBezTo>
                    <a:pt x="2586261" y="2841158"/>
                    <a:pt x="2589996" y="2848109"/>
                    <a:pt x="2593896" y="2854702"/>
                  </a:cubicBezTo>
                  <a:cubicBezTo>
                    <a:pt x="2590309" y="2860551"/>
                    <a:pt x="2586573" y="2866087"/>
                    <a:pt x="2582659" y="2871178"/>
                  </a:cubicBezTo>
                  <a:cubicBezTo>
                    <a:pt x="2578730" y="2866087"/>
                    <a:pt x="2575009" y="2860566"/>
                    <a:pt x="2571422" y="2854702"/>
                  </a:cubicBezTo>
                  <a:cubicBezTo>
                    <a:pt x="2575322" y="2848109"/>
                    <a:pt x="2579057" y="2841158"/>
                    <a:pt x="2582659" y="2833985"/>
                  </a:cubicBezTo>
                  <a:close/>
                  <a:moveTo>
                    <a:pt x="2640687" y="2833971"/>
                  </a:moveTo>
                  <a:cubicBezTo>
                    <a:pt x="2644289" y="2841158"/>
                    <a:pt x="2648025" y="2848094"/>
                    <a:pt x="2651923" y="2854687"/>
                  </a:cubicBezTo>
                  <a:cubicBezTo>
                    <a:pt x="2648337" y="2860551"/>
                    <a:pt x="2644601" y="2866073"/>
                    <a:pt x="2640687" y="2871162"/>
                  </a:cubicBezTo>
                  <a:cubicBezTo>
                    <a:pt x="2636758" y="2866073"/>
                    <a:pt x="2633037" y="2860536"/>
                    <a:pt x="2629451" y="2854687"/>
                  </a:cubicBezTo>
                  <a:cubicBezTo>
                    <a:pt x="2633350" y="2848094"/>
                    <a:pt x="2637070" y="2841158"/>
                    <a:pt x="2640687" y="2833971"/>
                  </a:cubicBezTo>
                  <a:close/>
                  <a:moveTo>
                    <a:pt x="2643753" y="2827749"/>
                  </a:moveTo>
                  <a:cubicBezTo>
                    <a:pt x="2648099" y="2818790"/>
                    <a:pt x="2652266" y="2809532"/>
                    <a:pt x="2656388" y="2800231"/>
                  </a:cubicBezTo>
                  <a:lnTo>
                    <a:pt x="2679308" y="2800216"/>
                  </a:lnTo>
                  <a:cubicBezTo>
                    <a:pt x="2671703" y="2817361"/>
                    <a:pt x="2663859" y="2834253"/>
                    <a:pt x="2655153" y="2849284"/>
                  </a:cubicBezTo>
                  <a:cubicBezTo>
                    <a:pt x="2651194" y="2842439"/>
                    <a:pt x="2647414" y="2835205"/>
                    <a:pt x="2643753" y="2827749"/>
                  </a:cubicBezTo>
                  <a:close/>
                  <a:moveTo>
                    <a:pt x="2745997" y="2793623"/>
                  </a:moveTo>
                  <a:cubicBezTo>
                    <a:pt x="2746771" y="2791852"/>
                    <a:pt x="2747545" y="2790081"/>
                    <a:pt x="2748335" y="2788310"/>
                  </a:cubicBezTo>
                  <a:cubicBezTo>
                    <a:pt x="2749406" y="2785869"/>
                    <a:pt x="2750478" y="2783428"/>
                    <a:pt x="2751549" y="2781002"/>
                  </a:cubicBezTo>
                  <a:lnTo>
                    <a:pt x="2774469" y="2781002"/>
                  </a:lnTo>
                  <a:cubicBezTo>
                    <a:pt x="2773725" y="2782699"/>
                    <a:pt x="2772981" y="2784410"/>
                    <a:pt x="2772236" y="2786107"/>
                  </a:cubicBezTo>
                  <a:cubicBezTo>
                    <a:pt x="2771135" y="2788608"/>
                    <a:pt x="2770034" y="2791123"/>
                    <a:pt x="2768932" y="2793623"/>
                  </a:cubicBezTo>
                  <a:lnTo>
                    <a:pt x="2745997" y="2793623"/>
                  </a:lnTo>
                  <a:close/>
                  <a:moveTo>
                    <a:pt x="2878291" y="2800082"/>
                  </a:moveTo>
                  <a:lnTo>
                    <a:pt x="2901196" y="2800067"/>
                  </a:lnTo>
                  <a:cubicBezTo>
                    <a:pt x="2916376" y="2834417"/>
                    <a:pt x="2932435" y="2868052"/>
                    <a:pt x="2954342" y="2888903"/>
                  </a:cubicBezTo>
                  <a:cubicBezTo>
                    <a:pt x="2951053" y="2891642"/>
                    <a:pt x="2947615" y="2894052"/>
                    <a:pt x="2944044" y="2896136"/>
                  </a:cubicBezTo>
                  <a:cubicBezTo>
                    <a:pt x="2915513" y="2879511"/>
                    <a:pt x="2896225" y="2840534"/>
                    <a:pt x="2878291" y="2800082"/>
                  </a:cubicBezTo>
                  <a:close/>
                  <a:moveTo>
                    <a:pt x="2907223" y="2800067"/>
                  </a:moveTo>
                  <a:lnTo>
                    <a:pt x="2958897" y="2800037"/>
                  </a:lnTo>
                  <a:cubicBezTo>
                    <a:pt x="2966844" y="2818016"/>
                    <a:pt x="2975029" y="2835801"/>
                    <a:pt x="2984152" y="2851651"/>
                  </a:cubicBezTo>
                  <a:cubicBezTo>
                    <a:pt x="2976414" y="2864704"/>
                    <a:pt x="2968005" y="2876238"/>
                    <a:pt x="2958495" y="2885182"/>
                  </a:cubicBezTo>
                  <a:cubicBezTo>
                    <a:pt x="2937584" y="2865507"/>
                    <a:pt x="2921957" y="2833285"/>
                    <a:pt x="2907223" y="2800067"/>
                  </a:cubicBezTo>
                  <a:close/>
                  <a:moveTo>
                    <a:pt x="2987367" y="2857083"/>
                  </a:moveTo>
                  <a:cubicBezTo>
                    <a:pt x="2990865" y="2862828"/>
                    <a:pt x="2994496" y="2868260"/>
                    <a:pt x="2998321" y="2873321"/>
                  </a:cubicBezTo>
                  <a:cubicBezTo>
                    <a:pt x="2990686" y="2882846"/>
                    <a:pt x="2982322" y="2890689"/>
                    <a:pt x="2972976" y="2896151"/>
                  </a:cubicBezTo>
                  <a:cubicBezTo>
                    <a:pt x="2969404" y="2894067"/>
                    <a:pt x="2965980" y="2891656"/>
                    <a:pt x="2962677" y="2888918"/>
                  </a:cubicBezTo>
                  <a:cubicBezTo>
                    <a:pt x="2971800" y="2880226"/>
                    <a:pt x="2979911" y="2869332"/>
                    <a:pt x="2987367" y="2857083"/>
                  </a:cubicBezTo>
                  <a:close/>
                  <a:moveTo>
                    <a:pt x="3065264" y="2875613"/>
                  </a:moveTo>
                  <a:cubicBezTo>
                    <a:pt x="3069059" y="2870761"/>
                    <a:pt x="3072675" y="2865522"/>
                    <a:pt x="3076158" y="2859986"/>
                  </a:cubicBezTo>
                  <a:cubicBezTo>
                    <a:pt x="3083108" y="2871059"/>
                    <a:pt x="3090654" y="2880926"/>
                    <a:pt x="3099048" y="2888918"/>
                  </a:cubicBezTo>
                  <a:cubicBezTo>
                    <a:pt x="3095759" y="2891656"/>
                    <a:pt x="3092321" y="2894067"/>
                    <a:pt x="3088749" y="2896151"/>
                  </a:cubicBezTo>
                  <a:cubicBezTo>
                    <a:pt x="3080162" y="2891135"/>
                    <a:pt x="3072393" y="2884111"/>
                    <a:pt x="3065264" y="2875613"/>
                  </a:cubicBezTo>
                  <a:close/>
                  <a:moveTo>
                    <a:pt x="3079388" y="2854687"/>
                  </a:moveTo>
                  <a:cubicBezTo>
                    <a:pt x="3089255" y="2838048"/>
                    <a:pt x="3097991" y="2819102"/>
                    <a:pt x="3106459" y="2799934"/>
                  </a:cubicBezTo>
                  <a:lnTo>
                    <a:pt x="3154576" y="2799904"/>
                  </a:lnTo>
                  <a:cubicBezTo>
                    <a:pt x="3139827" y="2833167"/>
                    <a:pt x="3124170" y="2865462"/>
                    <a:pt x="3103215" y="2885182"/>
                  </a:cubicBezTo>
                  <a:cubicBezTo>
                    <a:pt x="3094449" y="2876937"/>
                    <a:pt x="3086621" y="2866504"/>
                    <a:pt x="3079388" y="2854687"/>
                  </a:cubicBezTo>
                  <a:close/>
                  <a:moveTo>
                    <a:pt x="3160618" y="2799904"/>
                  </a:moveTo>
                  <a:lnTo>
                    <a:pt x="3183538" y="2799888"/>
                  </a:lnTo>
                  <a:cubicBezTo>
                    <a:pt x="3165574" y="2840400"/>
                    <a:pt x="3146271" y="2879482"/>
                    <a:pt x="3117696" y="2896151"/>
                  </a:cubicBezTo>
                  <a:cubicBezTo>
                    <a:pt x="3114124" y="2894067"/>
                    <a:pt x="3110701" y="2891656"/>
                    <a:pt x="3107397" y="2888918"/>
                  </a:cubicBezTo>
                  <a:cubicBezTo>
                    <a:pt x="3129335" y="2868022"/>
                    <a:pt x="3145408" y="2834327"/>
                    <a:pt x="3160618" y="2799904"/>
                  </a:cubicBezTo>
                  <a:close/>
                  <a:moveTo>
                    <a:pt x="3204061" y="2775451"/>
                  </a:moveTo>
                  <a:cubicBezTo>
                    <a:pt x="3206815" y="2769230"/>
                    <a:pt x="3209597" y="2763039"/>
                    <a:pt x="3212455" y="2756937"/>
                  </a:cubicBezTo>
                  <a:cubicBezTo>
                    <a:pt x="3215297" y="2763024"/>
                    <a:pt x="3218081" y="2769215"/>
                    <a:pt x="3220849" y="2775451"/>
                  </a:cubicBezTo>
                  <a:lnTo>
                    <a:pt x="3204061" y="2775451"/>
                  </a:lnTo>
                  <a:close/>
                  <a:moveTo>
                    <a:pt x="3215506" y="2750492"/>
                  </a:moveTo>
                  <a:cubicBezTo>
                    <a:pt x="3219182" y="2742858"/>
                    <a:pt x="3222962" y="2735461"/>
                    <a:pt x="3226921" y="2728407"/>
                  </a:cubicBezTo>
                  <a:cubicBezTo>
                    <a:pt x="3230195" y="2734256"/>
                    <a:pt x="3233365" y="2740343"/>
                    <a:pt x="3236446" y="2746608"/>
                  </a:cubicBezTo>
                  <a:cubicBezTo>
                    <a:pt x="3232532" y="2754675"/>
                    <a:pt x="3228767" y="2762964"/>
                    <a:pt x="3225046" y="2771328"/>
                  </a:cubicBezTo>
                  <a:cubicBezTo>
                    <a:pt x="3221920" y="2764304"/>
                    <a:pt x="3218751" y="2757324"/>
                    <a:pt x="3215506" y="2750492"/>
                  </a:cubicBezTo>
                  <a:close/>
                  <a:moveTo>
                    <a:pt x="3255853" y="2728407"/>
                  </a:moveTo>
                  <a:cubicBezTo>
                    <a:pt x="3259812" y="2735446"/>
                    <a:pt x="3263592" y="2742858"/>
                    <a:pt x="3267268" y="2750492"/>
                  </a:cubicBezTo>
                  <a:cubicBezTo>
                    <a:pt x="3264009" y="2757354"/>
                    <a:pt x="3260824" y="2764364"/>
                    <a:pt x="3257699" y="2771418"/>
                  </a:cubicBezTo>
                  <a:cubicBezTo>
                    <a:pt x="3253978" y="2763053"/>
                    <a:pt x="3250212" y="2754749"/>
                    <a:pt x="3246298" y="2746682"/>
                  </a:cubicBezTo>
                  <a:cubicBezTo>
                    <a:pt x="3249394" y="2740387"/>
                    <a:pt x="3252564" y="2734270"/>
                    <a:pt x="3255853" y="2728407"/>
                  </a:cubicBezTo>
                  <a:close/>
                  <a:moveTo>
                    <a:pt x="3275246" y="2746668"/>
                  </a:moveTo>
                  <a:cubicBezTo>
                    <a:pt x="3278907" y="2739211"/>
                    <a:pt x="3282687" y="2731978"/>
                    <a:pt x="3286645" y="2725147"/>
                  </a:cubicBezTo>
                  <a:cubicBezTo>
                    <a:pt x="3295545" y="2740536"/>
                    <a:pt x="3303567" y="2757890"/>
                    <a:pt x="3311351" y="2775466"/>
                  </a:cubicBezTo>
                  <a:lnTo>
                    <a:pt x="3288446" y="2775466"/>
                  </a:lnTo>
                  <a:cubicBezTo>
                    <a:pt x="3284146" y="2765718"/>
                    <a:pt x="3279785" y="2756029"/>
                    <a:pt x="3275246" y="2746668"/>
                  </a:cubicBezTo>
                  <a:close/>
                  <a:moveTo>
                    <a:pt x="3286645" y="2714431"/>
                  </a:moveTo>
                  <a:cubicBezTo>
                    <a:pt x="3283163" y="2708895"/>
                    <a:pt x="3279562" y="2703641"/>
                    <a:pt x="3275751" y="2698790"/>
                  </a:cubicBezTo>
                  <a:cubicBezTo>
                    <a:pt x="3282895" y="2690277"/>
                    <a:pt x="3290649" y="2683237"/>
                    <a:pt x="3299266" y="2678221"/>
                  </a:cubicBezTo>
                  <a:cubicBezTo>
                    <a:pt x="3302838" y="2680306"/>
                    <a:pt x="3306261" y="2682716"/>
                    <a:pt x="3309566" y="2685455"/>
                  </a:cubicBezTo>
                  <a:cubicBezTo>
                    <a:pt x="3301156" y="2693462"/>
                    <a:pt x="3293611" y="2703344"/>
                    <a:pt x="3286645" y="2714431"/>
                  </a:cubicBezTo>
                  <a:close/>
                  <a:moveTo>
                    <a:pt x="3250749" y="2719685"/>
                  </a:moveTo>
                  <a:cubicBezTo>
                    <a:pt x="3247504" y="2725147"/>
                    <a:pt x="3244378" y="2730848"/>
                    <a:pt x="3241358" y="2736741"/>
                  </a:cubicBezTo>
                  <a:cubicBezTo>
                    <a:pt x="3238336" y="2730862"/>
                    <a:pt x="3235226" y="2725177"/>
                    <a:pt x="3231996" y="2719730"/>
                  </a:cubicBezTo>
                  <a:cubicBezTo>
                    <a:pt x="3235017" y="2714804"/>
                    <a:pt x="3238143" y="2710116"/>
                    <a:pt x="3241387" y="2705725"/>
                  </a:cubicBezTo>
                  <a:cubicBezTo>
                    <a:pt x="3244617" y="2710101"/>
                    <a:pt x="3247742" y="2714774"/>
                    <a:pt x="3250749" y="2719685"/>
                  </a:cubicBezTo>
                  <a:close/>
                  <a:moveTo>
                    <a:pt x="3196099" y="2714402"/>
                  </a:moveTo>
                  <a:cubicBezTo>
                    <a:pt x="3189133" y="2703329"/>
                    <a:pt x="3181603" y="2693462"/>
                    <a:pt x="3173194" y="2685470"/>
                  </a:cubicBezTo>
                  <a:cubicBezTo>
                    <a:pt x="3176483" y="2682731"/>
                    <a:pt x="3179921" y="2680320"/>
                    <a:pt x="3183493" y="2678237"/>
                  </a:cubicBezTo>
                  <a:cubicBezTo>
                    <a:pt x="3192095" y="2683252"/>
                    <a:pt x="3199849" y="2690277"/>
                    <a:pt x="3206993" y="2698775"/>
                  </a:cubicBezTo>
                  <a:cubicBezTo>
                    <a:pt x="3203183" y="2703627"/>
                    <a:pt x="3199566" y="2708866"/>
                    <a:pt x="3196099" y="2714402"/>
                  </a:cubicBezTo>
                  <a:close/>
                  <a:moveTo>
                    <a:pt x="3192869" y="2719685"/>
                  </a:moveTo>
                  <a:cubicBezTo>
                    <a:pt x="3182823" y="2736622"/>
                    <a:pt x="3173938" y="2755940"/>
                    <a:pt x="3165336" y="2775451"/>
                  </a:cubicBezTo>
                  <a:lnTo>
                    <a:pt x="3117235" y="2775451"/>
                  </a:lnTo>
                  <a:cubicBezTo>
                    <a:pt x="3132118" y="2741831"/>
                    <a:pt x="3147878" y="2709089"/>
                    <a:pt x="3169027" y="2689176"/>
                  </a:cubicBezTo>
                  <a:cubicBezTo>
                    <a:pt x="3177793" y="2697435"/>
                    <a:pt x="3185636" y="2707883"/>
                    <a:pt x="3192869" y="2719685"/>
                  </a:cubicBezTo>
                  <a:close/>
                  <a:moveTo>
                    <a:pt x="3111192" y="2775451"/>
                  </a:moveTo>
                  <a:lnTo>
                    <a:pt x="3088288" y="2775451"/>
                  </a:lnTo>
                  <a:cubicBezTo>
                    <a:pt x="3106370" y="2734583"/>
                    <a:pt x="3125748" y="2695024"/>
                    <a:pt x="3154546" y="2678237"/>
                  </a:cubicBezTo>
                  <a:cubicBezTo>
                    <a:pt x="3158118" y="2680320"/>
                    <a:pt x="3161540" y="2682731"/>
                    <a:pt x="3164845" y="2685470"/>
                  </a:cubicBezTo>
                  <a:cubicBezTo>
                    <a:pt x="3142699" y="2706558"/>
                    <a:pt x="3126521" y="2740699"/>
                    <a:pt x="3111192" y="2775451"/>
                  </a:cubicBezTo>
                  <a:close/>
                  <a:moveTo>
                    <a:pt x="3076054" y="2780988"/>
                  </a:moveTo>
                  <a:cubicBezTo>
                    <a:pt x="3075310" y="2782684"/>
                    <a:pt x="3074565" y="2784381"/>
                    <a:pt x="3073821" y="2786078"/>
                  </a:cubicBezTo>
                  <a:cubicBezTo>
                    <a:pt x="3072601" y="2788861"/>
                    <a:pt x="3071381" y="2791643"/>
                    <a:pt x="3070160" y="2794427"/>
                  </a:cubicBezTo>
                  <a:lnTo>
                    <a:pt x="3050991" y="2794442"/>
                  </a:lnTo>
                  <a:cubicBezTo>
                    <a:pt x="3051884" y="2792387"/>
                    <a:pt x="3052792" y="2790334"/>
                    <a:pt x="3053685" y="2788295"/>
                  </a:cubicBezTo>
                  <a:cubicBezTo>
                    <a:pt x="3054756" y="2785854"/>
                    <a:pt x="3055828" y="2783428"/>
                    <a:pt x="3056885" y="2780988"/>
                  </a:cubicBezTo>
                  <a:lnTo>
                    <a:pt x="3076054" y="2780988"/>
                  </a:lnTo>
                  <a:close/>
                  <a:moveTo>
                    <a:pt x="3045336" y="2785065"/>
                  </a:moveTo>
                  <a:cubicBezTo>
                    <a:pt x="3044740" y="2783711"/>
                    <a:pt x="3044145" y="2782357"/>
                    <a:pt x="3043550" y="2781002"/>
                  </a:cubicBezTo>
                  <a:lnTo>
                    <a:pt x="3047122" y="2781002"/>
                  </a:lnTo>
                  <a:cubicBezTo>
                    <a:pt x="3046526" y="2782357"/>
                    <a:pt x="3045931" y="2783711"/>
                    <a:pt x="3045336" y="2785065"/>
                  </a:cubicBezTo>
                  <a:close/>
                  <a:moveTo>
                    <a:pt x="3040737" y="2788310"/>
                  </a:moveTo>
                  <a:cubicBezTo>
                    <a:pt x="3041273" y="2789516"/>
                    <a:pt x="3041793" y="2790721"/>
                    <a:pt x="3042330" y="2791941"/>
                  </a:cubicBezTo>
                  <a:cubicBezTo>
                    <a:pt x="3042106" y="2792447"/>
                    <a:pt x="3041883" y="2792938"/>
                    <a:pt x="3041660" y="2793445"/>
                  </a:cubicBezTo>
                  <a:lnTo>
                    <a:pt x="3020080" y="2793459"/>
                  </a:lnTo>
                  <a:cubicBezTo>
                    <a:pt x="3019856" y="2792954"/>
                    <a:pt x="3019633" y="2792447"/>
                    <a:pt x="3019410" y="2791941"/>
                  </a:cubicBezTo>
                  <a:cubicBezTo>
                    <a:pt x="3019946" y="2790736"/>
                    <a:pt x="3020467" y="2789530"/>
                    <a:pt x="3021002" y="2788310"/>
                  </a:cubicBezTo>
                  <a:cubicBezTo>
                    <a:pt x="3022074" y="2785869"/>
                    <a:pt x="3023146" y="2783428"/>
                    <a:pt x="3024217" y="2781002"/>
                  </a:cubicBezTo>
                  <a:lnTo>
                    <a:pt x="3037537" y="2781002"/>
                  </a:lnTo>
                  <a:cubicBezTo>
                    <a:pt x="3038594" y="2783428"/>
                    <a:pt x="3039666" y="2785869"/>
                    <a:pt x="3040737" y="2788310"/>
                  </a:cubicBezTo>
                  <a:close/>
                  <a:moveTo>
                    <a:pt x="3016389" y="2785065"/>
                  </a:moveTo>
                  <a:cubicBezTo>
                    <a:pt x="3015794" y="2783711"/>
                    <a:pt x="3015198" y="2782357"/>
                    <a:pt x="3014602" y="2781002"/>
                  </a:cubicBezTo>
                  <a:lnTo>
                    <a:pt x="3018160" y="2781002"/>
                  </a:lnTo>
                  <a:cubicBezTo>
                    <a:pt x="3017579" y="2782357"/>
                    <a:pt x="3016984" y="2783711"/>
                    <a:pt x="3016389" y="2785065"/>
                  </a:cubicBezTo>
                  <a:close/>
                  <a:moveTo>
                    <a:pt x="3011641" y="2788310"/>
                  </a:moveTo>
                  <a:cubicBezTo>
                    <a:pt x="3012192" y="2789575"/>
                    <a:pt x="3012757" y="2790840"/>
                    <a:pt x="3013308" y="2792120"/>
                  </a:cubicBezTo>
                  <a:cubicBezTo>
                    <a:pt x="3013114" y="2792566"/>
                    <a:pt x="3012906" y="2793013"/>
                    <a:pt x="3012712" y="2793474"/>
                  </a:cubicBezTo>
                  <a:lnTo>
                    <a:pt x="2991147" y="2793489"/>
                  </a:lnTo>
                  <a:cubicBezTo>
                    <a:pt x="2990061" y="2791034"/>
                    <a:pt x="2988989" y="2788563"/>
                    <a:pt x="2987918" y="2786107"/>
                  </a:cubicBezTo>
                  <a:cubicBezTo>
                    <a:pt x="2987174" y="2784410"/>
                    <a:pt x="2986430" y="2782714"/>
                    <a:pt x="2985686" y="2781002"/>
                  </a:cubicBezTo>
                  <a:lnTo>
                    <a:pt x="3008441" y="2781002"/>
                  </a:lnTo>
                  <a:cubicBezTo>
                    <a:pt x="3009498" y="2783428"/>
                    <a:pt x="3010569" y="2785869"/>
                    <a:pt x="3011641" y="2788310"/>
                  </a:cubicBezTo>
                  <a:close/>
                  <a:moveTo>
                    <a:pt x="2954134" y="2775451"/>
                  </a:moveTo>
                  <a:cubicBezTo>
                    <a:pt x="2938433" y="2739837"/>
                    <a:pt x="2921853" y="2704862"/>
                    <a:pt x="2898859" y="2683922"/>
                  </a:cubicBezTo>
                  <a:cubicBezTo>
                    <a:pt x="2902104" y="2681377"/>
                    <a:pt x="2905482" y="2679130"/>
                    <a:pt x="2908994" y="2677224"/>
                  </a:cubicBezTo>
                  <a:cubicBezTo>
                    <a:pt x="2938775" y="2693387"/>
                    <a:pt x="2958584" y="2733749"/>
                    <a:pt x="2977039" y="2775451"/>
                  </a:cubicBezTo>
                  <a:lnTo>
                    <a:pt x="2954134" y="2775451"/>
                  </a:lnTo>
                  <a:close/>
                  <a:moveTo>
                    <a:pt x="2948091" y="2775451"/>
                  </a:moveTo>
                  <a:lnTo>
                    <a:pt x="2896389" y="2775451"/>
                  </a:lnTo>
                  <a:cubicBezTo>
                    <a:pt x="2887786" y="2755940"/>
                    <a:pt x="2878901" y="2736636"/>
                    <a:pt x="2868870" y="2719700"/>
                  </a:cubicBezTo>
                  <a:cubicBezTo>
                    <a:pt x="2876594" y="2707095"/>
                    <a:pt x="2885018" y="2696037"/>
                    <a:pt x="2894513" y="2687553"/>
                  </a:cubicBezTo>
                  <a:cubicBezTo>
                    <a:pt x="2916584" y="2707273"/>
                    <a:pt x="2932792" y="2740894"/>
                    <a:pt x="2948091" y="2775451"/>
                  </a:cubicBezTo>
                  <a:close/>
                  <a:moveTo>
                    <a:pt x="2865656" y="2714417"/>
                  </a:moveTo>
                  <a:cubicBezTo>
                    <a:pt x="2862173" y="2708880"/>
                    <a:pt x="2858571" y="2703641"/>
                    <a:pt x="2854761" y="2698790"/>
                  </a:cubicBezTo>
                  <a:cubicBezTo>
                    <a:pt x="2862381" y="2689696"/>
                    <a:pt x="2870730" y="2682300"/>
                    <a:pt x="2880047" y="2677240"/>
                  </a:cubicBezTo>
                  <a:cubicBezTo>
                    <a:pt x="2883560" y="2679144"/>
                    <a:pt x="2886923" y="2681392"/>
                    <a:pt x="2890183" y="2683937"/>
                  </a:cubicBezTo>
                  <a:cubicBezTo>
                    <a:pt x="2881119" y="2692182"/>
                    <a:pt x="2873052" y="2702615"/>
                    <a:pt x="2865656" y="2714417"/>
                  </a:cubicBezTo>
                  <a:close/>
                  <a:moveTo>
                    <a:pt x="2833330" y="2719730"/>
                  </a:moveTo>
                  <a:cubicBezTo>
                    <a:pt x="2829446" y="2726278"/>
                    <a:pt x="2825740" y="2733169"/>
                    <a:pt x="2822168" y="2740298"/>
                  </a:cubicBezTo>
                  <a:cubicBezTo>
                    <a:pt x="2818581" y="2733169"/>
                    <a:pt x="2814876" y="2726264"/>
                    <a:pt x="2810991" y="2719715"/>
                  </a:cubicBezTo>
                  <a:cubicBezTo>
                    <a:pt x="2814548" y="2713896"/>
                    <a:pt x="2818269" y="2708404"/>
                    <a:pt x="2822153" y="2703344"/>
                  </a:cubicBezTo>
                  <a:cubicBezTo>
                    <a:pt x="2826052" y="2708404"/>
                    <a:pt x="2829773" y="2713896"/>
                    <a:pt x="2833330" y="2719730"/>
                  </a:cubicBezTo>
                  <a:close/>
                  <a:moveTo>
                    <a:pt x="2778680" y="2714431"/>
                  </a:moveTo>
                  <a:cubicBezTo>
                    <a:pt x="2771268" y="2702630"/>
                    <a:pt x="2763202" y="2692182"/>
                    <a:pt x="2754139" y="2683922"/>
                  </a:cubicBezTo>
                  <a:cubicBezTo>
                    <a:pt x="2757383" y="2681377"/>
                    <a:pt x="2760762" y="2679130"/>
                    <a:pt x="2764274" y="2677224"/>
                  </a:cubicBezTo>
                  <a:cubicBezTo>
                    <a:pt x="2773590" y="2682284"/>
                    <a:pt x="2781940" y="2689696"/>
                    <a:pt x="2789575" y="2698790"/>
                  </a:cubicBezTo>
                  <a:cubicBezTo>
                    <a:pt x="2785765" y="2703657"/>
                    <a:pt x="2782163" y="2708895"/>
                    <a:pt x="2778680" y="2714431"/>
                  </a:cubicBezTo>
                  <a:close/>
                  <a:moveTo>
                    <a:pt x="2775451" y="2719730"/>
                  </a:moveTo>
                  <a:cubicBezTo>
                    <a:pt x="2765420" y="2736652"/>
                    <a:pt x="2756550" y="2755954"/>
                    <a:pt x="2747947" y="2775451"/>
                  </a:cubicBezTo>
                  <a:lnTo>
                    <a:pt x="2696229" y="2775451"/>
                  </a:lnTo>
                  <a:cubicBezTo>
                    <a:pt x="2711529" y="2740894"/>
                    <a:pt x="2727752" y="2707273"/>
                    <a:pt x="2749808" y="2687553"/>
                  </a:cubicBezTo>
                  <a:cubicBezTo>
                    <a:pt x="2759303" y="2696051"/>
                    <a:pt x="2767727" y="2707109"/>
                    <a:pt x="2775451" y="2719730"/>
                  </a:cubicBezTo>
                  <a:close/>
                  <a:moveTo>
                    <a:pt x="2690187" y="2775451"/>
                  </a:moveTo>
                  <a:lnTo>
                    <a:pt x="2667283" y="2775451"/>
                  </a:lnTo>
                  <a:cubicBezTo>
                    <a:pt x="2685737" y="2733749"/>
                    <a:pt x="2705546" y="2693402"/>
                    <a:pt x="2735342" y="2677240"/>
                  </a:cubicBezTo>
                  <a:cubicBezTo>
                    <a:pt x="2738854" y="2679144"/>
                    <a:pt x="2742217" y="2681392"/>
                    <a:pt x="2745477" y="2683937"/>
                  </a:cubicBezTo>
                  <a:cubicBezTo>
                    <a:pt x="2722468" y="2704862"/>
                    <a:pt x="2705889" y="2739837"/>
                    <a:pt x="2690187" y="2775451"/>
                  </a:cubicBezTo>
                  <a:close/>
                  <a:moveTo>
                    <a:pt x="2658680" y="2780988"/>
                  </a:moveTo>
                  <a:cubicBezTo>
                    <a:pt x="2657936" y="2782684"/>
                    <a:pt x="2657192" y="2784396"/>
                    <a:pt x="2656448" y="2786092"/>
                  </a:cubicBezTo>
                  <a:cubicBezTo>
                    <a:pt x="2655347" y="2788622"/>
                    <a:pt x="2654231" y="2791153"/>
                    <a:pt x="2653114" y="2793682"/>
                  </a:cubicBezTo>
                  <a:lnTo>
                    <a:pt x="2630329" y="2793698"/>
                  </a:lnTo>
                  <a:cubicBezTo>
                    <a:pt x="2631117" y="2791897"/>
                    <a:pt x="2631906" y="2790111"/>
                    <a:pt x="2632695" y="2788310"/>
                  </a:cubicBezTo>
                  <a:cubicBezTo>
                    <a:pt x="2633767" y="2785869"/>
                    <a:pt x="2634838" y="2783428"/>
                    <a:pt x="2635910" y="2780988"/>
                  </a:cubicBezTo>
                  <a:lnTo>
                    <a:pt x="2658680" y="2780988"/>
                  </a:lnTo>
                  <a:close/>
                  <a:moveTo>
                    <a:pt x="2627501" y="2786092"/>
                  </a:moveTo>
                  <a:cubicBezTo>
                    <a:pt x="2627054" y="2787120"/>
                    <a:pt x="2626593" y="2788146"/>
                    <a:pt x="2626147" y="2789188"/>
                  </a:cubicBezTo>
                  <a:cubicBezTo>
                    <a:pt x="2625700" y="2788161"/>
                    <a:pt x="2625239" y="2787134"/>
                    <a:pt x="2624792" y="2786107"/>
                  </a:cubicBezTo>
                  <a:cubicBezTo>
                    <a:pt x="2624048" y="2784410"/>
                    <a:pt x="2623304" y="2782699"/>
                    <a:pt x="2622560" y="2781002"/>
                  </a:cubicBezTo>
                  <a:lnTo>
                    <a:pt x="2629748" y="2781002"/>
                  </a:lnTo>
                  <a:cubicBezTo>
                    <a:pt x="2628989" y="2782684"/>
                    <a:pt x="2628245" y="2784396"/>
                    <a:pt x="2627501" y="2786092"/>
                  </a:cubicBezTo>
                  <a:close/>
                  <a:moveTo>
                    <a:pt x="2619732" y="2788310"/>
                  </a:moveTo>
                  <a:cubicBezTo>
                    <a:pt x="2620521" y="2790111"/>
                    <a:pt x="2621310" y="2791911"/>
                    <a:pt x="2622098" y="2793698"/>
                  </a:cubicBezTo>
                  <a:lnTo>
                    <a:pt x="2601232" y="2793712"/>
                  </a:lnTo>
                  <a:cubicBezTo>
                    <a:pt x="2602022" y="2791911"/>
                    <a:pt x="2602810" y="2790111"/>
                    <a:pt x="2603599" y="2788310"/>
                  </a:cubicBezTo>
                  <a:cubicBezTo>
                    <a:pt x="2604670" y="2785869"/>
                    <a:pt x="2605742" y="2783428"/>
                    <a:pt x="2606813" y="2780988"/>
                  </a:cubicBezTo>
                  <a:lnTo>
                    <a:pt x="2616517" y="2780988"/>
                  </a:lnTo>
                  <a:cubicBezTo>
                    <a:pt x="2617603" y="2783428"/>
                    <a:pt x="2618675" y="2785869"/>
                    <a:pt x="2619732" y="2788310"/>
                  </a:cubicBezTo>
                  <a:close/>
                  <a:moveTo>
                    <a:pt x="2598554" y="2786092"/>
                  </a:moveTo>
                  <a:cubicBezTo>
                    <a:pt x="2598108" y="2787120"/>
                    <a:pt x="2597646" y="2788146"/>
                    <a:pt x="2597199" y="2789188"/>
                  </a:cubicBezTo>
                  <a:cubicBezTo>
                    <a:pt x="2596753" y="2788161"/>
                    <a:pt x="2596292" y="2787134"/>
                    <a:pt x="2595845" y="2786092"/>
                  </a:cubicBezTo>
                  <a:cubicBezTo>
                    <a:pt x="2595101" y="2784396"/>
                    <a:pt x="2594357" y="2782684"/>
                    <a:pt x="2593613" y="2780988"/>
                  </a:cubicBezTo>
                  <a:lnTo>
                    <a:pt x="2600801" y="2780988"/>
                  </a:lnTo>
                  <a:cubicBezTo>
                    <a:pt x="2600042" y="2782684"/>
                    <a:pt x="2599298" y="2784396"/>
                    <a:pt x="2598554" y="2786092"/>
                  </a:cubicBezTo>
                  <a:close/>
                  <a:moveTo>
                    <a:pt x="2590651" y="2788310"/>
                  </a:moveTo>
                  <a:cubicBezTo>
                    <a:pt x="2591440" y="2790111"/>
                    <a:pt x="2592229" y="2791911"/>
                    <a:pt x="2593017" y="2793727"/>
                  </a:cubicBezTo>
                  <a:lnTo>
                    <a:pt x="2570247" y="2793742"/>
                  </a:lnTo>
                  <a:cubicBezTo>
                    <a:pt x="2569130" y="2791197"/>
                    <a:pt x="2568014" y="2788652"/>
                    <a:pt x="2566898" y="2786107"/>
                  </a:cubicBezTo>
                  <a:cubicBezTo>
                    <a:pt x="2566154" y="2784410"/>
                    <a:pt x="2565410" y="2782699"/>
                    <a:pt x="2564666" y="2781002"/>
                  </a:cubicBezTo>
                  <a:lnTo>
                    <a:pt x="2587436" y="2781002"/>
                  </a:lnTo>
                  <a:cubicBezTo>
                    <a:pt x="2588508" y="2783428"/>
                    <a:pt x="2589580" y="2785869"/>
                    <a:pt x="2590651" y="2788310"/>
                  </a:cubicBezTo>
                  <a:close/>
                  <a:moveTo>
                    <a:pt x="2533143" y="2775451"/>
                  </a:moveTo>
                  <a:cubicBezTo>
                    <a:pt x="2517428" y="2739851"/>
                    <a:pt x="2500848" y="2704862"/>
                    <a:pt x="2477854" y="2683937"/>
                  </a:cubicBezTo>
                  <a:cubicBezTo>
                    <a:pt x="2481099" y="2681392"/>
                    <a:pt x="2484477" y="2679160"/>
                    <a:pt x="2487989" y="2677240"/>
                  </a:cubicBezTo>
                  <a:cubicBezTo>
                    <a:pt x="2517785" y="2693402"/>
                    <a:pt x="2537594" y="2733749"/>
                    <a:pt x="2556048" y="2775451"/>
                  </a:cubicBezTo>
                  <a:lnTo>
                    <a:pt x="2533143" y="2775451"/>
                  </a:lnTo>
                  <a:close/>
                  <a:moveTo>
                    <a:pt x="2527116" y="2775451"/>
                  </a:moveTo>
                  <a:lnTo>
                    <a:pt x="2475398" y="2775451"/>
                  </a:lnTo>
                  <a:cubicBezTo>
                    <a:pt x="2466797" y="2755940"/>
                    <a:pt x="2457926" y="2736636"/>
                    <a:pt x="2447881" y="2719715"/>
                  </a:cubicBezTo>
                  <a:cubicBezTo>
                    <a:pt x="2455605" y="2707109"/>
                    <a:pt x="2464028" y="2696051"/>
                    <a:pt x="2473524" y="2687568"/>
                  </a:cubicBezTo>
                  <a:cubicBezTo>
                    <a:pt x="2495580" y="2707273"/>
                    <a:pt x="2511817" y="2740894"/>
                    <a:pt x="2527116" y="2775451"/>
                  </a:cubicBezTo>
                  <a:close/>
                  <a:moveTo>
                    <a:pt x="2444650" y="2714417"/>
                  </a:moveTo>
                  <a:cubicBezTo>
                    <a:pt x="2441168" y="2708880"/>
                    <a:pt x="2437566" y="2703641"/>
                    <a:pt x="2433756" y="2698790"/>
                  </a:cubicBezTo>
                  <a:cubicBezTo>
                    <a:pt x="2441377" y="2689696"/>
                    <a:pt x="2449726" y="2682300"/>
                    <a:pt x="2459043" y="2677240"/>
                  </a:cubicBezTo>
                  <a:cubicBezTo>
                    <a:pt x="2462555" y="2679144"/>
                    <a:pt x="2465918" y="2681392"/>
                    <a:pt x="2469177" y="2683937"/>
                  </a:cubicBezTo>
                  <a:cubicBezTo>
                    <a:pt x="2460114" y="2692182"/>
                    <a:pt x="2452062" y="2702615"/>
                    <a:pt x="2444650" y="2714417"/>
                  </a:cubicBezTo>
                  <a:close/>
                  <a:moveTo>
                    <a:pt x="2412340" y="2719715"/>
                  </a:moveTo>
                  <a:cubicBezTo>
                    <a:pt x="2408456" y="2726264"/>
                    <a:pt x="2404749" y="2733154"/>
                    <a:pt x="2401163" y="2740283"/>
                  </a:cubicBezTo>
                  <a:cubicBezTo>
                    <a:pt x="2397576" y="2733154"/>
                    <a:pt x="2393871" y="2726248"/>
                    <a:pt x="2389986" y="2719715"/>
                  </a:cubicBezTo>
                  <a:cubicBezTo>
                    <a:pt x="2393558" y="2713896"/>
                    <a:pt x="2397264" y="2708404"/>
                    <a:pt x="2401163" y="2703344"/>
                  </a:cubicBezTo>
                  <a:cubicBezTo>
                    <a:pt x="2405063" y="2708389"/>
                    <a:pt x="2408768" y="2713881"/>
                    <a:pt x="2412340" y="2719715"/>
                  </a:cubicBezTo>
                  <a:close/>
                  <a:moveTo>
                    <a:pt x="2357675" y="2714417"/>
                  </a:moveTo>
                  <a:cubicBezTo>
                    <a:pt x="2350264" y="2702615"/>
                    <a:pt x="2342197" y="2692182"/>
                    <a:pt x="2333148" y="2683922"/>
                  </a:cubicBezTo>
                  <a:cubicBezTo>
                    <a:pt x="2336393" y="2681377"/>
                    <a:pt x="2339772" y="2679130"/>
                    <a:pt x="2343284" y="2677224"/>
                  </a:cubicBezTo>
                  <a:cubicBezTo>
                    <a:pt x="2352601" y="2682284"/>
                    <a:pt x="2360950" y="2689682"/>
                    <a:pt x="2368570" y="2698775"/>
                  </a:cubicBezTo>
                  <a:cubicBezTo>
                    <a:pt x="2364774" y="2703641"/>
                    <a:pt x="2361158" y="2708880"/>
                    <a:pt x="2357675" y="2714417"/>
                  </a:cubicBezTo>
                  <a:close/>
                  <a:moveTo>
                    <a:pt x="2354446" y="2719715"/>
                  </a:moveTo>
                  <a:cubicBezTo>
                    <a:pt x="2344415" y="2736636"/>
                    <a:pt x="2335544" y="2755940"/>
                    <a:pt x="2326928" y="2775451"/>
                  </a:cubicBezTo>
                  <a:lnTo>
                    <a:pt x="2275210" y="2775451"/>
                  </a:lnTo>
                  <a:cubicBezTo>
                    <a:pt x="2290509" y="2740894"/>
                    <a:pt x="2306731" y="2707273"/>
                    <a:pt x="2328788" y="2687568"/>
                  </a:cubicBezTo>
                  <a:cubicBezTo>
                    <a:pt x="2338313" y="2696037"/>
                    <a:pt x="2346722" y="2707095"/>
                    <a:pt x="2354446" y="2719715"/>
                  </a:cubicBezTo>
                  <a:close/>
                  <a:moveTo>
                    <a:pt x="2269182" y="2775436"/>
                  </a:moveTo>
                  <a:lnTo>
                    <a:pt x="2246277" y="2775436"/>
                  </a:lnTo>
                  <a:cubicBezTo>
                    <a:pt x="2264733" y="2733735"/>
                    <a:pt x="2284542" y="2693402"/>
                    <a:pt x="2314336" y="2677224"/>
                  </a:cubicBezTo>
                  <a:cubicBezTo>
                    <a:pt x="2317849" y="2679130"/>
                    <a:pt x="2321212" y="2681377"/>
                    <a:pt x="2324472" y="2683922"/>
                  </a:cubicBezTo>
                  <a:cubicBezTo>
                    <a:pt x="2301478" y="2704862"/>
                    <a:pt x="2284898" y="2739837"/>
                    <a:pt x="2269182" y="2775436"/>
                  </a:cubicBezTo>
                  <a:close/>
                  <a:moveTo>
                    <a:pt x="2237675" y="2780988"/>
                  </a:moveTo>
                  <a:cubicBezTo>
                    <a:pt x="2236931" y="2782699"/>
                    <a:pt x="2236187" y="2784396"/>
                    <a:pt x="2235443" y="2786092"/>
                  </a:cubicBezTo>
                  <a:cubicBezTo>
                    <a:pt x="2234297" y="2788712"/>
                    <a:pt x="2233151" y="2791331"/>
                    <a:pt x="2232005" y="2793935"/>
                  </a:cubicBezTo>
                  <a:lnTo>
                    <a:pt x="2209219" y="2793951"/>
                  </a:lnTo>
                  <a:cubicBezTo>
                    <a:pt x="2210053" y="2792060"/>
                    <a:pt x="2210872" y="2790185"/>
                    <a:pt x="2211690" y="2788295"/>
                  </a:cubicBezTo>
                  <a:cubicBezTo>
                    <a:pt x="2212761" y="2785854"/>
                    <a:pt x="2213833" y="2783413"/>
                    <a:pt x="2214905" y="2780972"/>
                  </a:cubicBezTo>
                  <a:lnTo>
                    <a:pt x="2237675" y="2780972"/>
                  </a:lnTo>
                  <a:close/>
                  <a:moveTo>
                    <a:pt x="2206496" y="2786092"/>
                  </a:moveTo>
                  <a:cubicBezTo>
                    <a:pt x="2206035" y="2787134"/>
                    <a:pt x="2205588" y="2788176"/>
                    <a:pt x="2205126" y="2789218"/>
                  </a:cubicBezTo>
                  <a:cubicBezTo>
                    <a:pt x="2204665" y="2788176"/>
                    <a:pt x="2204219" y="2787134"/>
                    <a:pt x="2203757" y="2786092"/>
                  </a:cubicBezTo>
                  <a:cubicBezTo>
                    <a:pt x="2203013" y="2784396"/>
                    <a:pt x="2202269" y="2782684"/>
                    <a:pt x="2201525" y="2780988"/>
                  </a:cubicBezTo>
                  <a:lnTo>
                    <a:pt x="2208743" y="2780988"/>
                  </a:lnTo>
                  <a:cubicBezTo>
                    <a:pt x="2207984" y="2782684"/>
                    <a:pt x="2207240" y="2784396"/>
                    <a:pt x="2206496" y="2786092"/>
                  </a:cubicBezTo>
                  <a:close/>
                  <a:moveTo>
                    <a:pt x="2198697" y="2788310"/>
                  </a:moveTo>
                  <a:cubicBezTo>
                    <a:pt x="2199516" y="2790200"/>
                    <a:pt x="2200349" y="2792075"/>
                    <a:pt x="2201183" y="2793965"/>
                  </a:cubicBezTo>
                  <a:lnTo>
                    <a:pt x="2180124" y="2793980"/>
                  </a:lnTo>
                  <a:cubicBezTo>
                    <a:pt x="2180957" y="2792090"/>
                    <a:pt x="2181775" y="2790200"/>
                    <a:pt x="2182609" y="2788310"/>
                  </a:cubicBezTo>
                  <a:cubicBezTo>
                    <a:pt x="2183681" y="2785869"/>
                    <a:pt x="2184752" y="2783428"/>
                    <a:pt x="2185824" y="2780988"/>
                  </a:cubicBezTo>
                  <a:lnTo>
                    <a:pt x="2195498" y="2780988"/>
                  </a:lnTo>
                  <a:cubicBezTo>
                    <a:pt x="2196569" y="2783428"/>
                    <a:pt x="2197641" y="2785869"/>
                    <a:pt x="2198697" y="2788310"/>
                  </a:cubicBezTo>
                  <a:close/>
                  <a:moveTo>
                    <a:pt x="2177549" y="2786092"/>
                  </a:moveTo>
                  <a:cubicBezTo>
                    <a:pt x="2177087" y="2787134"/>
                    <a:pt x="2176641" y="2788176"/>
                    <a:pt x="2176180" y="2789218"/>
                  </a:cubicBezTo>
                  <a:cubicBezTo>
                    <a:pt x="2175718" y="2788176"/>
                    <a:pt x="2175271" y="2787134"/>
                    <a:pt x="2174810" y="2786092"/>
                  </a:cubicBezTo>
                  <a:cubicBezTo>
                    <a:pt x="2174066" y="2784396"/>
                    <a:pt x="2173322" y="2782684"/>
                    <a:pt x="2172578" y="2780988"/>
                  </a:cubicBezTo>
                  <a:lnTo>
                    <a:pt x="2179796" y="2780988"/>
                  </a:lnTo>
                  <a:cubicBezTo>
                    <a:pt x="2179037" y="2782684"/>
                    <a:pt x="2178293" y="2784396"/>
                    <a:pt x="2177549" y="2786092"/>
                  </a:cubicBezTo>
                  <a:close/>
                  <a:moveTo>
                    <a:pt x="2169661" y="2788310"/>
                  </a:moveTo>
                  <a:cubicBezTo>
                    <a:pt x="2170494" y="2790200"/>
                    <a:pt x="2171313" y="2792090"/>
                    <a:pt x="2172147" y="2793980"/>
                  </a:cubicBezTo>
                  <a:lnTo>
                    <a:pt x="2149346" y="2793995"/>
                  </a:lnTo>
                  <a:cubicBezTo>
                    <a:pt x="2148185" y="2791361"/>
                    <a:pt x="2147024" y="2788726"/>
                    <a:pt x="2145878" y="2786092"/>
                  </a:cubicBezTo>
                  <a:cubicBezTo>
                    <a:pt x="2145134" y="2784396"/>
                    <a:pt x="2144390" y="2782684"/>
                    <a:pt x="2143631" y="2780988"/>
                  </a:cubicBezTo>
                  <a:lnTo>
                    <a:pt x="2166446" y="2780988"/>
                  </a:lnTo>
                  <a:cubicBezTo>
                    <a:pt x="2167518" y="2783428"/>
                    <a:pt x="2168589" y="2785869"/>
                    <a:pt x="2169661" y="2788310"/>
                  </a:cubicBezTo>
                  <a:close/>
                  <a:moveTo>
                    <a:pt x="2112154" y="2775436"/>
                  </a:moveTo>
                  <a:cubicBezTo>
                    <a:pt x="2096438" y="2739822"/>
                    <a:pt x="2079858" y="2704832"/>
                    <a:pt x="2056849" y="2683892"/>
                  </a:cubicBezTo>
                  <a:cubicBezTo>
                    <a:pt x="2060094" y="2681362"/>
                    <a:pt x="2063472" y="2679115"/>
                    <a:pt x="2066969" y="2677210"/>
                  </a:cubicBezTo>
                  <a:cubicBezTo>
                    <a:pt x="2096780" y="2693372"/>
                    <a:pt x="2116589" y="2733720"/>
                    <a:pt x="2135058" y="2775436"/>
                  </a:cubicBezTo>
                  <a:lnTo>
                    <a:pt x="2112154" y="2775436"/>
                  </a:lnTo>
                  <a:close/>
                  <a:moveTo>
                    <a:pt x="2106111" y="2775436"/>
                  </a:moveTo>
                  <a:lnTo>
                    <a:pt x="2054364" y="2775436"/>
                  </a:lnTo>
                  <a:cubicBezTo>
                    <a:pt x="2045761" y="2755925"/>
                    <a:pt x="2036876" y="2736607"/>
                    <a:pt x="2026831" y="2719685"/>
                  </a:cubicBezTo>
                  <a:cubicBezTo>
                    <a:pt x="2034555" y="2707065"/>
                    <a:pt x="2042993" y="2696007"/>
                    <a:pt x="2052503" y="2687523"/>
                  </a:cubicBezTo>
                  <a:cubicBezTo>
                    <a:pt x="2074575" y="2707243"/>
                    <a:pt x="2090811" y="2740864"/>
                    <a:pt x="2106111" y="2775436"/>
                  </a:cubicBezTo>
                  <a:close/>
                  <a:moveTo>
                    <a:pt x="2023601" y="2714402"/>
                  </a:moveTo>
                  <a:cubicBezTo>
                    <a:pt x="2020118" y="2708866"/>
                    <a:pt x="2016517" y="2703627"/>
                    <a:pt x="2012706" y="2698775"/>
                  </a:cubicBezTo>
                  <a:cubicBezTo>
                    <a:pt x="2020342" y="2689682"/>
                    <a:pt x="2028691" y="2682270"/>
                    <a:pt x="2038022" y="2677224"/>
                  </a:cubicBezTo>
                  <a:cubicBezTo>
                    <a:pt x="2041535" y="2679130"/>
                    <a:pt x="2044899" y="2681362"/>
                    <a:pt x="2048142" y="2683907"/>
                  </a:cubicBezTo>
                  <a:cubicBezTo>
                    <a:pt x="2039079" y="2692152"/>
                    <a:pt x="2031013" y="2702600"/>
                    <a:pt x="2023601" y="2714402"/>
                  </a:cubicBezTo>
                  <a:close/>
                  <a:moveTo>
                    <a:pt x="1991335" y="2719700"/>
                  </a:moveTo>
                  <a:cubicBezTo>
                    <a:pt x="1987451" y="2726248"/>
                    <a:pt x="1983730" y="2733169"/>
                    <a:pt x="1980143" y="2740313"/>
                  </a:cubicBezTo>
                  <a:cubicBezTo>
                    <a:pt x="1976556" y="2733154"/>
                    <a:pt x="1972835" y="2726248"/>
                    <a:pt x="1968937" y="2719685"/>
                  </a:cubicBezTo>
                  <a:cubicBezTo>
                    <a:pt x="1972508" y="2713851"/>
                    <a:pt x="1976229" y="2708345"/>
                    <a:pt x="1980128" y="2703285"/>
                  </a:cubicBezTo>
                  <a:cubicBezTo>
                    <a:pt x="1984042" y="2708359"/>
                    <a:pt x="1987763" y="2713866"/>
                    <a:pt x="1991335" y="2719700"/>
                  </a:cubicBezTo>
                  <a:close/>
                  <a:moveTo>
                    <a:pt x="1936685" y="2714417"/>
                  </a:moveTo>
                  <a:cubicBezTo>
                    <a:pt x="1929273" y="2702615"/>
                    <a:pt x="1921207" y="2692152"/>
                    <a:pt x="1912128" y="2683907"/>
                  </a:cubicBezTo>
                  <a:cubicBezTo>
                    <a:pt x="1915373" y="2681377"/>
                    <a:pt x="1918751" y="2679130"/>
                    <a:pt x="1922264" y="2677224"/>
                  </a:cubicBezTo>
                  <a:cubicBezTo>
                    <a:pt x="1931595" y="2682284"/>
                    <a:pt x="1939945" y="2689696"/>
                    <a:pt x="1947580" y="2698790"/>
                  </a:cubicBezTo>
                  <a:cubicBezTo>
                    <a:pt x="1943769" y="2703641"/>
                    <a:pt x="1940168" y="2708880"/>
                    <a:pt x="1936685" y="2714417"/>
                  </a:cubicBezTo>
                  <a:close/>
                  <a:moveTo>
                    <a:pt x="1933455" y="2719700"/>
                  </a:moveTo>
                  <a:cubicBezTo>
                    <a:pt x="1923410" y="2736636"/>
                    <a:pt x="1914539" y="2755940"/>
                    <a:pt x="1905938" y="2775451"/>
                  </a:cubicBezTo>
                  <a:lnTo>
                    <a:pt x="1854160" y="2775451"/>
                  </a:lnTo>
                  <a:cubicBezTo>
                    <a:pt x="1869475" y="2740878"/>
                    <a:pt x="1885711" y="2707228"/>
                    <a:pt x="1907798" y="2687523"/>
                  </a:cubicBezTo>
                  <a:cubicBezTo>
                    <a:pt x="1917293" y="2696021"/>
                    <a:pt x="1925717" y="2707079"/>
                    <a:pt x="1933455" y="2719700"/>
                  </a:cubicBezTo>
                  <a:close/>
                  <a:moveTo>
                    <a:pt x="1848118" y="2775466"/>
                  </a:moveTo>
                  <a:lnTo>
                    <a:pt x="1825213" y="2775466"/>
                  </a:lnTo>
                  <a:cubicBezTo>
                    <a:pt x="1843683" y="2733749"/>
                    <a:pt x="1863506" y="2693387"/>
                    <a:pt x="1893317" y="2677224"/>
                  </a:cubicBezTo>
                  <a:cubicBezTo>
                    <a:pt x="1896829" y="2679130"/>
                    <a:pt x="1900193" y="2681362"/>
                    <a:pt x="1903437" y="2683907"/>
                  </a:cubicBezTo>
                  <a:cubicBezTo>
                    <a:pt x="1880428" y="2704832"/>
                    <a:pt x="1863834" y="2739837"/>
                    <a:pt x="1848118" y="2775466"/>
                  </a:cubicBezTo>
                  <a:close/>
                  <a:moveTo>
                    <a:pt x="1819558" y="2788310"/>
                  </a:moveTo>
                  <a:cubicBezTo>
                    <a:pt x="1820629" y="2785869"/>
                    <a:pt x="1821701" y="2783428"/>
                    <a:pt x="1822773" y="2780972"/>
                  </a:cubicBezTo>
                  <a:lnTo>
                    <a:pt x="1845692" y="2780972"/>
                  </a:lnTo>
                  <a:cubicBezTo>
                    <a:pt x="1844948" y="2782684"/>
                    <a:pt x="1844204" y="2784381"/>
                    <a:pt x="1843444" y="2786092"/>
                  </a:cubicBezTo>
                  <a:cubicBezTo>
                    <a:pt x="1842268" y="2788786"/>
                    <a:pt x="1841078" y="2791495"/>
                    <a:pt x="1839888" y="2794189"/>
                  </a:cubicBezTo>
                  <a:lnTo>
                    <a:pt x="1816968" y="2794203"/>
                  </a:lnTo>
                  <a:cubicBezTo>
                    <a:pt x="1817831" y="2792239"/>
                    <a:pt x="1818694" y="2790274"/>
                    <a:pt x="1819558" y="2788310"/>
                  </a:cubicBezTo>
                  <a:close/>
                  <a:moveTo>
                    <a:pt x="1848504" y="2788310"/>
                  </a:moveTo>
                  <a:cubicBezTo>
                    <a:pt x="1849576" y="2785869"/>
                    <a:pt x="1850648" y="2783428"/>
                    <a:pt x="1851719" y="2780988"/>
                  </a:cubicBezTo>
                  <a:lnTo>
                    <a:pt x="1903497" y="2780988"/>
                  </a:lnTo>
                  <a:cubicBezTo>
                    <a:pt x="1902752" y="2782699"/>
                    <a:pt x="1902008" y="2784396"/>
                    <a:pt x="1901250" y="2786107"/>
                  </a:cubicBezTo>
                  <a:cubicBezTo>
                    <a:pt x="1900074" y="2788786"/>
                    <a:pt x="1898898" y="2791480"/>
                    <a:pt x="1897707" y="2794159"/>
                  </a:cubicBezTo>
                  <a:lnTo>
                    <a:pt x="1845900" y="2794189"/>
                  </a:lnTo>
                  <a:cubicBezTo>
                    <a:pt x="1846778" y="2792224"/>
                    <a:pt x="1847642" y="2790260"/>
                    <a:pt x="1848504" y="2788310"/>
                  </a:cubicBezTo>
                  <a:close/>
                  <a:moveTo>
                    <a:pt x="1906310" y="2788310"/>
                  </a:moveTo>
                  <a:cubicBezTo>
                    <a:pt x="1907381" y="2785869"/>
                    <a:pt x="1908453" y="2783428"/>
                    <a:pt x="1909524" y="2780988"/>
                  </a:cubicBezTo>
                  <a:lnTo>
                    <a:pt x="1932444" y="2780988"/>
                  </a:lnTo>
                  <a:cubicBezTo>
                    <a:pt x="1931700" y="2782699"/>
                    <a:pt x="1930956" y="2784396"/>
                    <a:pt x="1930196" y="2786107"/>
                  </a:cubicBezTo>
                  <a:cubicBezTo>
                    <a:pt x="1929020" y="2788786"/>
                    <a:pt x="1927845" y="2791465"/>
                    <a:pt x="1926669" y="2794144"/>
                  </a:cubicBezTo>
                  <a:lnTo>
                    <a:pt x="1903749" y="2794159"/>
                  </a:lnTo>
                  <a:cubicBezTo>
                    <a:pt x="1904613" y="2792194"/>
                    <a:pt x="1905461" y="2790260"/>
                    <a:pt x="1906310" y="2788310"/>
                  </a:cubicBezTo>
                  <a:close/>
                  <a:moveTo>
                    <a:pt x="1951196" y="2753082"/>
                  </a:moveTo>
                  <a:cubicBezTo>
                    <a:pt x="1954679" y="2760405"/>
                    <a:pt x="1958072" y="2767906"/>
                    <a:pt x="1961406" y="2775451"/>
                  </a:cubicBezTo>
                  <a:lnTo>
                    <a:pt x="1940986" y="2775451"/>
                  </a:lnTo>
                  <a:cubicBezTo>
                    <a:pt x="1944320" y="2767906"/>
                    <a:pt x="1947713" y="2760405"/>
                    <a:pt x="1951196" y="2753082"/>
                  </a:cubicBezTo>
                  <a:close/>
                  <a:moveTo>
                    <a:pt x="1954262" y="2746712"/>
                  </a:moveTo>
                  <a:cubicBezTo>
                    <a:pt x="1957923" y="2739256"/>
                    <a:pt x="1961703" y="2732023"/>
                    <a:pt x="1965662" y="2725177"/>
                  </a:cubicBezTo>
                  <a:cubicBezTo>
                    <a:pt x="1969606" y="2731994"/>
                    <a:pt x="1973372" y="2739197"/>
                    <a:pt x="1977017" y="2746638"/>
                  </a:cubicBezTo>
                  <a:cubicBezTo>
                    <a:pt x="1973103" y="2754704"/>
                    <a:pt x="1969338" y="2763009"/>
                    <a:pt x="1965618" y="2771373"/>
                  </a:cubicBezTo>
                  <a:cubicBezTo>
                    <a:pt x="1961927" y="2763039"/>
                    <a:pt x="1958161" y="2754764"/>
                    <a:pt x="1954262" y="2746712"/>
                  </a:cubicBezTo>
                  <a:close/>
                  <a:moveTo>
                    <a:pt x="1980143" y="2753082"/>
                  </a:moveTo>
                  <a:cubicBezTo>
                    <a:pt x="1983625" y="2760405"/>
                    <a:pt x="1987004" y="2767890"/>
                    <a:pt x="1990338" y="2775436"/>
                  </a:cubicBezTo>
                  <a:lnTo>
                    <a:pt x="1969934" y="2775436"/>
                  </a:lnTo>
                  <a:cubicBezTo>
                    <a:pt x="1973267" y="2767890"/>
                    <a:pt x="1976661" y="2760405"/>
                    <a:pt x="1980143" y="2753082"/>
                  </a:cubicBezTo>
                  <a:close/>
                  <a:moveTo>
                    <a:pt x="2058933" y="2799561"/>
                  </a:moveTo>
                  <a:cubicBezTo>
                    <a:pt x="2074559" y="2834968"/>
                    <a:pt x="2091094" y="2869660"/>
                    <a:pt x="2113955" y="2890480"/>
                  </a:cubicBezTo>
                  <a:cubicBezTo>
                    <a:pt x="2110710" y="2893025"/>
                    <a:pt x="2107332" y="2895258"/>
                    <a:pt x="2103834" y="2897163"/>
                  </a:cubicBezTo>
                  <a:cubicBezTo>
                    <a:pt x="2074187" y="2881075"/>
                    <a:pt x="2054423" y="2841055"/>
                    <a:pt x="2036028" y="2799576"/>
                  </a:cubicBezTo>
                  <a:lnTo>
                    <a:pt x="2058933" y="2799561"/>
                  </a:lnTo>
                  <a:close/>
                  <a:moveTo>
                    <a:pt x="2064961" y="2799561"/>
                  </a:moveTo>
                  <a:lnTo>
                    <a:pt x="2116693" y="2799532"/>
                  </a:lnTo>
                  <a:cubicBezTo>
                    <a:pt x="2125221" y="2818834"/>
                    <a:pt x="2134017" y="2837929"/>
                    <a:pt x="2143943" y="2854687"/>
                  </a:cubicBezTo>
                  <a:cubicBezTo>
                    <a:pt x="2136219" y="2867308"/>
                    <a:pt x="2127795" y="2878365"/>
                    <a:pt x="2118285" y="2886849"/>
                  </a:cubicBezTo>
                  <a:cubicBezTo>
                    <a:pt x="2096363" y="2867263"/>
                    <a:pt x="2080186" y="2833911"/>
                    <a:pt x="2064961" y="2799561"/>
                  </a:cubicBezTo>
                  <a:close/>
                  <a:moveTo>
                    <a:pt x="2147188" y="2859971"/>
                  </a:moveTo>
                  <a:cubicBezTo>
                    <a:pt x="2150670" y="2865507"/>
                    <a:pt x="2154272" y="2870746"/>
                    <a:pt x="2158082" y="2875597"/>
                  </a:cubicBezTo>
                  <a:cubicBezTo>
                    <a:pt x="2150447" y="2884691"/>
                    <a:pt x="2142098" y="2892102"/>
                    <a:pt x="2132781" y="2897163"/>
                  </a:cubicBezTo>
                  <a:cubicBezTo>
                    <a:pt x="2129269" y="2895258"/>
                    <a:pt x="2125905" y="2893011"/>
                    <a:pt x="2122646" y="2890480"/>
                  </a:cubicBezTo>
                  <a:cubicBezTo>
                    <a:pt x="2131709" y="2882235"/>
                    <a:pt x="2139776" y="2871773"/>
                    <a:pt x="2147188" y="2859971"/>
                  </a:cubicBezTo>
                  <a:close/>
                  <a:moveTo>
                    <a:pt x="2179483" y="2854702"/>
                  </a:moveTo>
                  <a:cubicBezTo>
                    <a:pt x="2183368" y="2848154"/>
                    <a:pt x="2187088" y="2841248"/>
                    <a:pt x="2190675" y="2834104"/>
                  </a:cubicBezTo>
                  <a:cubicBezTo>
                    <a:pt x="2194262" y="2841233"/>
                    <a:pt x="2197968" y="2848139"/>
                    <a:pt x="2201853" y="2854687"/>
                  </a:cubicBezTo>
                  <a:cubicBezTo>
                    <a:pt x="2198280" y="2860521"/>
                    <a:pt x="2194575" y="2866028"/>
                    <a:pt x="2190661" y="2871088"/>
                  </a:cubicBezTo>
                  <a:cubicBezTo>
                    <a:pt x="2186761" y="2866028"/>
                    <a:pt x="2183041" y="2860521"/>
                    <a:pt x="2179483" y="2854702"/>
                  </a:cubicBezTo>
                  <a:close/>
                  <a:moveTo>
                    <a:pt x="2234133" y="2859986"/>
                  </a:moveTo>
                  <a:cubicBezTo>
                    <a:pt x="2241545" y="2871787"/>
                    <a:pt x="2249611" y="2882221"/>
                    <a:pt x="2258675" y="2890480"/>
                  </a:cubicBezTo>
                  <a:cubicBezTo>
                    <a:pt x="2255431" y="2893025"/>
                    <a:pt x="2252052" y="2895258"/>
                    <a:pt x="2248555" y="2897163"/>
                  </a:cubicBezTo>
                  <a:cubicBezTo>
                    <a:pt x="2239238" y="2892102"/>
                    <a:pt x="2230889" y="2884706"/>
                    <a:pt x="2223254" y="2875613"/>
                  </a:cubicBezTo>
                  <a:cubicBezTo>
                    <a:pt x="2227049" y="2870776"/>
                    <a:pt x="2230666" y="2865522"/>
                    <a:pt x="2234133" y="2859986"/>
                  </a:cubicBezTo>
                  <a:close/>
                  <a:moveTo>
                    <a:pt x="2237363" y="2854702"/>
                  </a:moveTo>
                  <a:cubicBezTo>
                    <a:pt x="2247141" y="2838212"/>
                    <a:pt x="2255817" y="2819460"/>
                    <a:pt x="2264211" y="2800469"/>
                  </a:cubicBezTo>
                  <a:lnTo>
                    <a:pt x="2315944" y="2800439"/>
                  </a:lnTo>
                  <a:cubicBezTo>
                    <a:pt x="2300838" y="2834476"/>
                    <a:pt x="2284765" y="2867427"/>
                    <a:pt x="2263006" y="2886864"/>
                  </a:cubicBezTo>
                  <a:cubicBezTo>
                    <a:pt x="2253511" y="2878365"/>
                    <a:pt x="2245087" y="2867308"/>
                    <a:pt x="2237363" y="2854702"/>
                  </a:cubicBezTo>
                  <a:close/>
                  <a:moveTo>
                    <a:pt x="2321986" y="2800425"/>
                  </a:moveTo>
                  <a:lnTo>
                    <a:pt x="2344906" y="2800409"/>
                  </a:lnTo>
                  <a:cubicBezTo>
                    <a:pt x="2326630" y="2841590"/>
                    <a:pt x="2306940" y="2881194"/>
                    <a:pt x="2277487" y="2897163"/>
                  </a:cubicBezTo>
                  <a:cubicBezTo>
                    <a:pt x="2273975" y="2895258"/>
                    <a:pt x="2270611" y="2893011"/>
                    <a:pt x="2267352" y="2890480"/>
                  </a:cubicBezTo>
                  <a:cubicBezTo>
                    <a:pt x="2290033" y="2869838"/>
                    <a:pt x="2306479" y="2835533"/>
                    <a:pt x="2321986" y="2800425"/>
                  </a:cubicBezTo>
                  <a:close/>
                  <a:moveTo>
                    <a:pt x="2480309" y="2800335"/>
                  </a:moveTo>
                  <a:cubicBezTo>
                    <a:pt x="2495833" y="2835459"/>
                    <a:pt x="2512278" y="2869808"/>
                    <a:pt x="2534974" y="2890480"/>
                  </a:cubicBezTo>
                  <a:cubicBezTo>
                    <a:pt x="2531730" y="2893025"/>
                    <a:pt x="2528352" y="2895258"/>
                    <a:pt x="2524839" y="2897178"/>
                  </a:cubicBezTo>
                  <a:cubicBezTo>
                    <a:pt x="2495371" y="2881194"/>
                    <a:pt x="2475681" y="2841560"/>
                    <a:pt x="2457390" y="2800350"/>
                  </a:cubicBezTo>
                  <a:lnTo>
                    <a:pt x="2480309" y="2800335"/>
                  </a:lnTo>
                  <a:close/>
                  <a:moveTo>
                    <a:pt x="2486337" y="2800335"/>
                  </a:moveTo>
                  <a:lnTo>
                    <a:pt x="2538040" y="2800306"/>
                  </a:lnTo>
                  <a:cubicBezTo>
                    <a:pt x="2546464" y="2819355"/>
                    <a:pt x="2555155" y="2838167"/>
                    <a:pt x="2564963" y="2854702"/>
                  </a:cubicBezTo>
                  <a:cubicBezTo>
                    <a:pt x="2557239" y="2867323"/>
                    <a:pt x="2548815" y="2878365"/>
                    <a:pt x="2539320" y="2886864"/>
                  </a:cubicBezTo>
                  <a:cubicBezTo>
                    <a:pt x="2517546" y="2867397"/>
                    <a:pt x="2501459" y="2834402"/>
                    <a:pt x="2486337" y="2800335"/>
                  </a:cubicBezTo>
                  <a:close/>
                  <a:moveTo>
                    <a:pt x="2568193" y="2859986"/>
                  </a:moveTo>
                  <a:cubicBezTo>
                    <a:pt x="2571661" y="2865522"/>
                    <a:pt x="2575277" y="2870761"/>
                    <a:pt x="2579087" y="2875613"/>
                  </a:cubicBezTo>
                  <a:cubicBezTo>
                    <a:pt x="2571467" y="2884706"/>
                    <a:pt x="2563118" y="2892118"/>
                    <a:pt x="2553801" y="2897163"/>
                  </a:cubicBezTo>
                  <a:cubicBezTo>
                    <a:pt x="2550288" y="2895258"/>
                    <a:pt x="2546925" y="2893011"/>
                    <a:pt x="2543666" y="2890466"/>
                  </a:cubicBezTo>
                  <a:cubicBezTo>
                    <a:pt x="2552715" y="2882221"/>
                    <a:pt x="2560781" y="2871773"/>
                    <a:pt x="2568193" y="2859986"/>
                  </a:cubicBezTo>
                  <a:close/>
                  <a:moveTo>
                    <a:pt x="2600503" y="2854687"/>
                  </a:moveTo>
                  <a:cubicBezTo>
                    <a:pt x="2604388" y="2848139"/>
                    <a:pt x="2608094" y="2841248"/>
                    <a:pt x="2611680" y="2834119"/>
                  </a:cubicBezTo>
                  <a:cubicBezTo>
                    <a:pt x="2615267" y="2841248"/>
                    <a:pt x="2618973" y="2848154"/>
                    <a:pt x="2622857" y="2854702"/>
                  </a:cubicBezTo>
                  <a:cubicBezTo>
                    <a:pt x="2619286" y="2860521"/>
                    <a:pt x="2615580" y="2866028"/>
                    <a:pt x="2611680" y="2871088"/>
                  </a:cubicBezTo>
                  <a:cubicBezTo>
                    <a:pt x="2607781" y="2866013"/>
                    <a:pt x="2604061" y="2860506"/>
                    <a:pt x="2600503" y="2854687"/>
                  </a:cubicBezTo>
                  <a:close/>
                  <a:moveTo>
                    <a:pt x="2655153" y="2859971"/>
                  </a:moveTo>
                  <a:cubicBezTo>
                    <a:pt x="2662565" y="2871773"/>
                    <a:pt x="2670631" y="2882221"/>
                    <a:pt x="2679695" y="2890466"/>
                  </a:cubicBezTo>
                  <a:cubicBezTo>
                    <a:pt x="2676450" y="2893011"/>
                    <a:pt x="2673072" y="2895243"/>
                    <a:pt x="2669560" y="2897163"/>
                  </a:cubicBezTo>
                  <a:cubicBezTo>
                    <a:pt x="2660243" y="2892102"/>
                    <a:pt x="2651893" y="2884691"/>
                    <a:pt x="2644259" y="2875597"/>
                  </a:cubicBezTo>
                  <a:cubicBezTo>
                    <a:pt x="2648069" y="2870761"/>
                    <a:pt x="2651686" y="2865507"/>
                    <a:pt x="2655153" y="2859971"/>
                  </a:cubicBezTo>
                  <a:close/>
                  <a:moveTo>
                    <a:pt x="2658383" y="2854687"/>
                  </a:moveTo>
                  <a:cubicBezTo>
                    <a:pt x="2668205" y="2838122"/>
                    <a:pt x="2676912" y="2819281"/>
                    <a:pt x="2685335" y="2800201"/>
                  </a:cubicBezTo>
                  <a:lnTo>
                    <a:pt x="2737068" y="2800171"/>
                  </a:lnTo>
                  <a:cubicBezTo>
                    <a:pt x="2721932" y="2834298"/>
                    <a:pt x="2705829" y="2867368"/>
                    <a:pt x="2684026" y="2886849"/>
                  </a:cubicBezTo>
                  <a:cubicBezTo>
                    <a:pt x="2674530" y="2878351"/>
                    <a:pt x="2666107" y="2867308"/>
                    <a:pt x="2658383" y="2854687"/>
                  </a:cubicBezTo>
                  <a:close/>
                  <a:moveTo>
                    <a:pt x="2743110" y="2800171"/>
                  </a:moveTo>
                  <a:lnTo>
                    <a:pt x="2766030" y="2800157"/>
                  </a:lnTo>
                  <a:cubicBezTo>
                    <a:pt x="2747724" y="2841427"/>
                    <a:pt x="2728020" y="2881149"/>
                    <a:pt x="2698507" y="2897163"/>
                  </a:cubicBezTo>
                  <a:cubicBezTo>
                    <a:pt x="2694994" y="2895258"/>
                    <a:pt x="2691631" y="2893011"/>
                    <a:pt x="2688372" y="2890466"/>
                  </a:cubicBezTo>
                  <a:cubicBezTo>
                    <a:pt x="2711098" y="2869778"/>
                    <a:pt x="2727573" y="2835354"/>
                    <a:pt x="2743110" y="2800171"/>
                  </a:cubicBezTo>
                  <a:close/>
                  <a:moveTo>
                    <a:pt x="2949832" y="2899157"/>
                  </a:moveTo>
                  <a:cubicBezTo>
                    <a:pt x="2952824" y="2897223"/>
                    <a:pt x="2955711" y="2895049"/>
                    <a:pt x="2958509" y="2892668"/>
                  </a:cubicBezTo>
                  <a:cubicBezTo>
                    <a:pt x="2961308" y="2895035"/>
                    <a:pt x="2964180" y="2897223"/>
                    <a:pt x="2967171" y="2899157"/>
                  </a:cubicBezTo>
                  <a:cubicBezTo>
                    <a:pt x="2964373" y="2900437"/>
                    <a:pt x="2961486" y="2901493"/>
                    <a:pt x="2958495" y="2902342"/>
                  </a:cubicBezTo>
                  <a:cubicBezTo>
                    <a:pt x="2955518" y="2901493"/>
                    <a:pt x="2952631" y="2900437"/>
                    <a:pt x="2949832" y="2899157"/>
                  </a:cubicBezTo>
                  <a:close/>
                  <a:moveTo>
                    <a:pt x="3021508" y="2854687"/>
                  </a:moveTo>
                  <a:cubicBezTo>
                    <a:pt x="3025378" y="2848154"/>
                    <a:pt x="3029083" y="2841263"/>
                    <a:pt x="3032670" y="2834134"/>
                  </a:cubicBezTo>
                  <a:cubicBezTo>
                    <a:pt x="3035707" y="2840161"/>
                    <a:pt x="3038817" y="2846025"/>
                    <a:pt x="3042062" y="2851651"/>
                  </a:cubicBezTo>
                  <a:cubicBezTo>
                    <a:pt x="3038490" y="2857679"/>
                    <a:pt x="3034784" y="2863364"/>
                    <a:pt x="3030885" y="2868632"/>
                  </a:cubicBezTo>
                  <a:cubicBezTo>
                    <a:pt x="3027625" y="2864272"/>
                    <a:pt x="3024515" y="2859598"/>
                    <a:pt x="3021508" y="2854687"/>
                  </a:cubicBezTo>
                  <a:close/>
                  <a:moveTo>
                    <a:pt x="3047137" y="2860120"/>
                  </a:moveTo>
                  <a:cubicBezTo>
                    <a:pt x="3050605" y="2865641"/>
                    <a:pt x="3054221" y="2870880"/>
                    <a:pt x="3058016" y="2875717"/>
                  </a:cubicBezTo>
                  <a:cubicBezTo>
                    <a:pt x="3054578" y="2879809"/>
                    <a:pt x="3050977" y="2883560"/>
                    <a:pt x="3047211" y="2886909"/>
                  </a:cubicBezTo>
                  <a:cubicBezTo>
                    <a:pt x="3043416" y="2883530"/>
                    <a:pt x="3039799" y="2879750"/>
                    <a:pt x="3036317" y="2875613"/>
                  </a:cubicBezTo>
                  <a:cubicBezTo>
                    <a:pt x="3040097" y="2870806"/>
                    <a:pt x="3043684" y="2865597"/>
                    <a:pt x="3047137" y="2860120"/>
                  </a:cubicBezTo>
                  <a:close/>
                  <a:moveTo>
                    <a:pt x="3061602" y="2880107"/>
                  </a:moveTo>
                  <a:cubicBezTo>
                    <a:pt x="3068106" y="2887742"/>
                    <a:pt x="3075131" y="2894231"/>
                    <a:pt x="3082840" y="2899201"/>
                  </a:cubicBezTo>
                  <a:cubicBezTo>
                    <a:pt x="3080072" y="2900452"/>
                    <a:pt x="3077215" y="2901509"/>
                    <a:pt x="3074283" y="2902327"/>
                  </a:cubicBezTo>
                  <a:cubicBezTo>
                    <a:pt x="3066053" y="2900005"/>
                    <a:pt x="3058522" y="2895957"/>
                    <a:pt x="3051572" y="2890525"/>
                  </a:cubicBezTo>
                  <a:cubicBezTo>
                    <a:pt x="3055054" y="2887370"/>
                    <a:pt x="3058388" y="2883872"/>
                    <a:pt x="3061602" y="2880107"/>
                  </a:cubicBezTo>
                  <a:close/>
                  <a:moveTo>
                    <a:pt x="3094553" y="2899157"/>
                  </a:moveTo>
                  <a:cubicBezTo>
                    <a:pt x="3097544" y="2897223"/>
                    <a:pt x="3100432" y="2895049"/>
                    <a:pt x="3103215" y="2892668"/>
                  </a:cubicBezTo>
                  <a:cubicBezTo>
                    <a:pt x="3106013" y="2895035"/>
                    <a:pt x="3108885" y="2897223"/>
                    <a:pt x="3111877" y="2899157"/>
                  </a:cubicBezTo>
                  <a:cubicBezTo>
                    <a:pt x="3109079" y="2900437"/>
                    <a:pt x="3106191" y="2901493"/>
                    <a:pt x="3103215" y="2902327"/>
                  </a:cubicBezTo>
                  <a:cubicBezTo>
                    <a:pt x="3100238" y="2901493"/>
                    <a:pt x="3097351" y="2900437"/>
                    <a:pt x="3094553" y="2899157"/>
                  </a:cubicBezTo>
                  <a:close/>
                  <a:moveTo>
                    <a:pt x="3241387" y="2756952"/>
                  </a:moveTo>
                  <a:cubicBezTo>
                    <a:pt x="3244229" y="2763039"/>
                    <a:pt x="3247013" y="2769230"/>
                    <a:pt x="3249781" y="2775466"/>
                  </a:cubicBezTo>
                  <a:lnTo>
                    <a:pt x="3233008" y="2775466"/>
                  </a:lnTo>
                  <a:cubicBezTo>
                    <a:pt x="3235761" y="2769230"/>
                    <a:pt x="3238544" y="2763039"/>
                    <a:pt x="3241387" y="2756952"/>
                  </a:cubicBezTo>
                  <a:close/>
                  <a:moveTo>
                    <a:pt x="3270334" y="2756952"/>
                  </a:moveTo>
                  <a:cubicBezTo>
                    <a:pt x="3273177" y="2763039"/>
                    <a:pt x="3275960" y="2769230"/>
                    <a:pt x="3278728" y="2775466"/>
                  </a:cubicBezTo>
                  <a:lnTo>
                    <a:pt x="3261955" y="2775466"/>
                  </a:lnTo>
                  <a:cubicBezTo>
                    <a:pt x="3264693" y="2769230"/>
                    <a:pt x="3267492" y="2763039"/>
                    <a:pt x="3270334" y="2756952"/>
                  </a:cubicBezTo>
                  <a:close/>
                  <a:moveTo>
                    <a:pt x="3293105" y="2786092"/>
                  </a:moveTo>
                  <a:cubicBezTo>
                    <a:pt x="3292361" y="2784381"/>
                    <a:pt x="3291617" y="2782684"/>
                    <a:pt x="3290857" y="2780972"/>
                  </a:cubicBezTo>
                  <a:lnTo>
                    <a:pt x="3313777" y="2780972"/>
                  </a:lnTo>
                  <a:cubicBezTo>
                    <a:pt x="3314849" y="2783413"/>
                    <a:pt x="3315921" y="2785854"/>
                    <a:pt x="3316992" y="2788295"/>
                  </a:cubicBezTo>
                  <a:cubicBezTo>
                    <a:pt x="3317870" y="2790289"/>
                    <a:pt x="3318733" y="2792284"/>
                    <a:pt x="3319611" y="2794278"/>
                  </a:cubicBezTo>
                  <a:lnTo>
                    <a:pt x="3296707" y="2794293"/>
                  </a:lnTo>
                  <a:cubicBezTo>
                    <a:pt x="3295501" y="2791569"/>
                    <a:pt x="3294311" y="2788831"/>
                    <a:pt x="3293105" y="2786092"/>
                  </a:cubicBezTo>
                  <a:close/>
                  <a:moveTo>
                    <a:pt x="3322052" y="2786092"/>
                  </a:moveTo>
                  <a:cubicBezTo>
                    <a:pt x="3321308" y="2784381"/>
                    <a:pt x="3320563" y="2782684"/>
                    <a:pt x="3319805" y="2780972"/>
                  </a:cubicBezTo>
                  <a:lnTo>
                    <a:pt x="3367981" y="2780972"/>
                  </a:lnTo>
                  <a:cubicBezTo>
                    <a:pt x="3369052" y="2783413"/>
                    <a:pt x="3370124" y="2785854"/>
                    <a:pt x="3371195" y="2788295"/>
                  </a:cubicBezTo>
                  <a:cubicBezTo>
                    <a:pt x="3372058" y="2790274"/>
                    <a:pt x="3372936" y="2792269"/>
                    <a:pt x="3373799" y="2794248"/>
                  </a:cubicBezTo>
                  <a:lnTo>
                    <a:pt x="3325639" y="2794278"/>
                  </a:lnTo>
                  <a:cubicBezTo>
                    <a:pt x="3324448" y="2791555"/>
                    <a:pt x="3323243" y="2788816"/>
                    <a:pt x="3322052" y="2786092"/>
                  </a:cubicBezTo>
                  <a:close/>
                  <a:moveTo>
                    <a:pt x="3376255" y="2786092"/>
                  </a:moveTo>
                  <a:cubicBezTo>
                    <a:pt x="3375511" y="2784381"/>
                    <a:pt x="3374767" y="2782684"/>
                    <a:pt x="3374008" y="2780972"/>
                  </a:cubicBezTo>
                  <a:lnTo>
                    <a:pt x="3396927" y="2780972"/>
                  </a:lnTo>
                  <a:cubicBezTo>
                    <a:pt x="3397999" y="2783413"/>
                    <a:pt x="3399070" y="2785869"/>
                    <a:pt x="3400142" y="2788310"/>
                  </a:cubicBezTo>
                  <a:cubicBezTo>
                    <a:pt x="3401005" y="2790289"/>
                    <a:pt x="3401869" y="2792269"/>
                    <a:pt x="3402747" y="2794248"/>
                  </a:cubicBezTo>
                  <a:lnTo>
                    <a:pt x="3379842" y="2794263"/>
                  </a:lnTo>
                  <a:cubicBezTo>
                    <a:pt x="3378636" y="2791539"/>
                    <a:pt x="3377446" y="2788816"/>
                    <a:pt x="3376255" y="2786092"/>
                  </a:cubicBezTo>
                  <a:close/>
                  <a:moveTo>
                    <a:pt x="3414891" y="2799755"/>
                  </a:moveTo>
                  <a:lnTo>
                    <a:pt x="3431024" y="2799740"/>
                  </a:lnTo>
                  <a:cubicBezTo>
                    <a:pt x="3428374" y="2805723"/>
                    <a:pt x="3425696" y="2811661"/>
                    <a:pt x="3422958" y="2817525"/>
                  </a:cubicBezTo>
                  <a:cubicBezTo>
                    <a:pt x="3420219" y="2811676"/>
                    <a:pt x="3417540" y="2805723"/>
                    <a:pt x="3414891" y="2799755"/>
                  </a:cubicBezTo>
                  <a:close/>
                  <a:moveTo>
                    <a:pt x="3435578" y="2803059"/>
                  </a:moveTo>
                  <a:cubicBezTo>
                    <a:pt x="3439299" y="2811423"/>
                    <a:pt x="3443064" y="2819727"/>
                    <a:pt x="3446978" y="2827779"/>
                  </a:cubicBezTo>
                  <a:cubicBezTo>
                    <a:pt x="3443883" y="2834075"/>
                    <a:pt x="3440712" y="2840177"/>
                    <a:pt x="3437423" y="2846040"/>
                  </a:cubicBezTo>
                  <a:cubicBezTo>
                    <a:pt x="3433465" y="2839001"/>
                    <a:pt x="3429685" y="2831589"/>
                    <a:pt x="3426008" y="2823969"/>
                  </a:cubicBezTo>
                  <a:cubicBezTo>
                    <a:pt x="3429268" y="2817123"/>
                    <a:pt x="3432453" y="2810113"/>
                    <a:pt x="3435578" y="2803059"/>
                  </a:cubicBezTo>
                  <a:close/>
                  <a:moveTo>
                    <a:pt x="3450059" y="2834015"/>
                  </a:moveTo>
                  <a:cubicBezTo>
                    <a:pt x="3453661" y="2841188"/>
                    <a:pt x="3457396" y="2848139"/>
                    <a:pt x="3461295" y="2854717"/>
                  </a:cubicBezTo>
                  <a:cubicBezTo>
                    <a:pt x="3458275" y="2859644"/>
                    <a:pt x="3455149" y="2864331"/>
                    <a:pt x="3451890" y="2868721"/>
                  </a:cubicBezTo>
                  <a:cubicBezTo>
                    <a:pt x="3447960" y="2863409"/>
                    <a:pt x="3444225" y="2857679"/>
                    <a:pt x="3440623" y="2851606"/>
                  </a:cubicBezTo>
                  <a:cubicBezTo>
                    <a:pt x="3443883" y="2845966"/>
                    <a:pt x="3447008" y="2840072"/>
                    <a:pt x="3450059" y="2834015"/>
                  </a:cubicBezTo>
                  <a:close/>
                  <a:moveTo>
                    <a:pt x="3443823" y="2799740"/>
                  </a:moveTo>
                  <a:lnTo>
                    <a:pt x="3459971" y="2799725"/>
                  </a:lnTo>
                  <a:cubicBezTo>
                    <a:pt x="3457322" y="2805708"/>
                    <a:pt x="3454628" y="2811661"/>
                    <a:pt x="3451890" y="2817525"/>
                  </a:cubicBezTo>
                  <a:cubicBezTo>
                    <a:pt x="3449151" y="2811661"/>
                    <a:pt x="3446472" y="2805723"/>
                    <a:pt x="3443823" y="2799740"/>
                  </a:cubicBezTo>
                  <a:close/>
                  <a:moveTo>
                    <a:pt x="3429089" y="2788310"/>
                  </a:moveTo>
                  <a:cubicBezTo>
                    <a:pt x="3429952" y="2790274"/>
                    <a:pt x="3430815" y="2792254"/>
                    <a:pt x="3431679" y="2794233"/>
                  </a:cubicBezTo>
                  <a:lnTo>
                    <a:pt x="3412450" y="2794248"/>
                  </a:lnTo>
                  <a:cubicBezTo>
                    <a:pt x="3411259" y="2791539"/>
                    <a:pt x="3410069" y="2788816"/>
                    <a:pt x="3408879" y="2786107"/>
                  </a:cubicBezTo>
                  <a:cubicBezTo>
                    <a:pt x="3408134" y="2784396"/>
                    <a:pt x="3407390" y="2782699"/>
                    <a:pt x="3406631" y="2780988"/>
                  </a:cubicBezTo>
                  <a:lnTo>
                    <a:pt x="3425859" y="2780988"/>
                  </a:lnTo>
                  <a:cubicBezTo>
                    <a:pt x="3426946" y="2783413"/>
                    <a:pt x="3428018" y="2785869"/>
                    <a:pt x="3429089" y="2788310"/>
                  </a:cubicBezTo>
                  <a:close/>
                  <a:moveTo>
                    <a:pt x="3322394" y="2675230"/>
                  </a:moveTo>
                  <a:cubicBezTo>
                    <a:pt x="3319403" y="2677165"/>
                    <a:pt x="3316530" y="2679338"/>
                    <a:pt x="3313732" y="2681705"/>
                  </a:cubicBezTo>
                  <a:cubicBezTo>
                    <a:pt x="3310935" y="2679338"/>
                    <a:pt x="3308062" y="2677165"/>
                    <a:pt x="3305071" y="2675230"/>
                  </a:cubicBezTo>
                  <a:cubicBezTo>
                    <a:pt x="3307869" y="2673951"/>
                    <a:pt x="3310756" y="2672894"/>
                    <a:pt x="3313732" y="2672060"/>
                  </a:cubicBezTo>
                  <a:cubicBezTo>
                    <a:pt x="3316709" y="2672894"/>
                    <a:pt x="3319596" y="2673965"/>
                    <a:pt x="3322394" y="2675230"/>
                  </a:cubicBezTo>
                  <a:close/>
                  <a:moveTo>
                    <a:pt x="3255838" y="2711485"/>
                  </a:moveTo>
                  <a:cubicBezTo>
                    <a:pt x="3252936" y="2707035"/>
                    <a:pt x="3249945" y="2702793"/>
                    <a:pt x="3246819" y="2698805"/>
                  </a:cubicBezTo>
                  <a:cubicBezTo>
                    <a:pt x="3250287" y="2694667"/>
                    <a:pt x="3253919" y="2690887"/>
                    <a:pt x="3257713" y="2687509"/>
                  </a:cubicBezTo>
                  <a:cubicBezTo>
                    <a:pt x="3260809" y="2690277"/>
                    <a:pt x="3263786" y="2693298"/>
                    <a:pt x="3266673" y="2696572"/>
                  </a:cubicBezTo>
                  <a:cubicBezTo>
                    <a:pt x="3262893" y="2701186"/>
                    <a:pt x="3259291" y="2706172"/>
                    <a:pt x="3255838" y="2711485"/>
                  </a:cubicBezTo>
                  <a:close/>
                  <a:moveTo>
                    <a:pt x="3235925" y="2698775"/>
                  </a:moveTo>
                  <a:cubicBezTo>
                    <a:pt x="3232800" y="2702764"/>
                    <a:pt x="3229794" y="2707020"/>
                    <a:pt x="3226891" y="2711485"/>
                  </a:cubicBezTo>
                  <a:cubicBezTo>
                    <a:pt x="3223439" y="2706186"/>
                    <a:pt x="3219837" y="2701200"/>
                    <a:pt x="3216071" y="2696572"/>
                  </a:cubicBezTo>
                  <a:cubicBezTo>
                    <a:pt x="3218958" y="2693298"/>
                    <a:pt x="3221950" y="2690262"/>
                    <a:pt x="3225046" y="2687493"/>
                  </a:cubicBezTo>
                  <a:cubicBezTo>
                    <a:pt x="3228826" y="2690872"/>
                    <a:pt x="3232458" y="2694638"/>
                    <a:pt x="3235925" y="2698775"/>
                  </a:cubicBezTo>
                  <a:close/>
                  <a:moveTo>
                    <a:pt x="3177688" y="2675230"/>
                  </a:moveTo>
                  <a:cubicBezTo>
                    <a:pt x="3174697" y="2677165"/>
                    <a:pt x="3171825" y="2679338"/>
                    <a:pt x="3169027" y="2681705"/>
                  </a:cubicBezTo>
                  <a:cubicBezTo>
                    <a:pt x="3166229" y="2679338"/>
                    <a:pt x="3163356" y="2677165"/>
                    <a:pt x="3160365" y="2675230"/>
                  </a:cubicBezTo>
                  <a:cubicBezTo>
                    <a:pt x="3163163" y="2673951"/>
                    <a:pt x="3166050" y="2672894"/>
                    <a:pt x="3169027" y="2672060"/>
                  </a:cubicBezTo>
                  <a:cubicBezTo>
                    <a:pt x="3172003" y="2672894"/>
                    <a:pt x="3174891" y="2673951"/>
                    <a:pt x="3177688" y="2675230"/>
                  </a:cubicBezTo>
                  <a:close/>
                  <a:moveTo>
                    <a:pt x="2902877" y="2674307"/>
                  </a:moveTo>
                  <a:cubicBezTo>
                    <a:pt x="2900005" y="2676078"/>
                    <a:pt x="2897222" y="2678028"/>
                    <a:pt x="2894528" y="2680201"/>
                  </a:cubicBezTo>
                  <a:cubicBezTo>
                    <a:pt x="2891835" y="2678028"/>
                    <a:pt x="2889051" y="2676078"/>
                    <a:pt x="2886179" y="2674307"/>
                  </a:cubicBezTo>
                  <a:cubicBezTo>
                    <a:pt x="2888888" y="2673191"/>
                    <a:pt x="2891671" y="2672284"/>
                    <a:pt x="2894528" y="2671569"/>
                  </a:cubicBezTo>
                  <a:cubicBezTo>
                    <a:pt x="2897386" y="2672284"/>
                    <a:pt x="2900169" y="2673207"/>
                    <a:pt x="2902877" y="2674307"/>
                  </a:cubicBezTo>
                  <a:close/>
                  <a:moveTo>
                    <a:pt x="2836634" y="2714312"/>
                  </a:moveTo>
                  <a:cubicBezTo>
                    <a:pt x="2833181" y="2708821"/>
                    <a:pt x="2829580" y="2703597"/>
                    <a:pt x="2825815" y="2698790"/>
                  </a:cubicBezTo>
                  <a:cubicBezTo>
                    <a:pt x="2829282" y="2694652"/>
                    <a:pt x="2832914" y="2690872"/>
                    <a:pt x="2836709" y="2687493"/>
                  </a:cubicBezTo>
                  <a:cubicBezTo>
                    <a:pt x="2840474" y="2690857"/>
                    <a:pt x="2844076" y="2694608"/>
                    <a:pt x="2847528" y="2698715"/>
                  </a:cubicBezTo>
                  <a:cubicBezTo>
                    <a:pt x="2843734" y="2703552"/>
                    <a:pt x="2840117" y="2708791"/>
                    <a:pt x="2836634" y="2714312"/>
                  </a:cubicBezTo>
                  <a:close/>
                  <a:moveTo>
                    <a:pt x="2818521" y="2698805"/>
                  </a:moveTo>
                  <a:cubicBezTo>
                    <a:pt x="2814742" y="2703627"/>
                    <a:pt x="2811155" y="2708836"/>
                    <a:pt x="2807702" y="2714328"/>
                  </a:cubicBezTo>
                  <a:cubicBezTo>
                    <a:pt x="2804234" y="2708806"/>
                    <a:pt x="2800618" y="2703567"/>
                    <a:pt x="2796823" y="2698715"/>
                  </a:cubicBezTo>
                  <a:cubicBezTo>
                    <a:pt x="2800275" y="2694608"/>
                    <a:pt x="2803877" y="2690857"/>
                    <a:pt x="2807643" y="2687509"/>
                  </a:cubicBezTo>
                  <a:cubicBezTo>
                    <a:pt x="2811422" y="2690887"/>
                    <a:pt x="2815039" y="2694652"/>
                    <a:pt x="2818521" y="2698805"/>
                  </a:cubicBezTo>
                  <a:close/>
                  <a:moveTo>
                    <a:pt x="2758157" y="2674307"/>
                  </a:moveTo>
                  <a:cubicBezTo>
                    <a:pt x="2755285" y="2676078"/>
                    <a:pt x="2752501" y="2678028"/>
                    <a:pt x="2749808" y="2680201"/>
                  </a:cubicBezTo>
                  <a:cubicBezTo>
                    <a:pt x="2747114" y="2678028"/>
                    <a:pt x="2744331" y="2676078"/>
                    <a:pt x="2741459" y="2674307"/>
                  </a:cubicBezTo>
                  <a:cubicBezTo>
                    <a:pt x="2744167" y="2673191"/>
                    <a:pt x="2746950" y="2672284"/>
                    <a:pt x="2749808" y="2671569"/>
                  </a:cubicBezTo>
                  <a:cubicBezTo>
                    <a:pt x="2752665" y="2672284"/>
                    <a:pt x="2755448" y="2673207"/>
                    <a:pt x="2758157" y="2674307"/>
                  </a:cubicBezTo>
                  <a:close/>
                  <a:moveTo>
                    <a:pt x="2481873" y="2674307"/>
                  </a:moveTo>
                  <a:cubicBezTo>
                    <a:pt x="2479000" y="2676078"/>
                    <a:pt x="2476217" y="2678028"/>
                    <a:pt x="2473524" y="2680201"/>
                  </a:cubicBezTo>
                  <a:cubicBezTo>
                    <a:pt x="2470830" y="2678028"/>
                    <a:pt x="2468046" y="2676078"/>
                    <a:pt x="2465174" y="2674307"/>
                  </a:cubicBezTo>
                  <a:cubicBezTo>
                    <a:pt x="2467883" y="2673191"/>
                    <a:pt x="2470665" y="2672284"/>
                    <a:pt x="2473524" y="2671569"/>
                  </a:cubicBezTo>
                  <a:cubicBezTo>
                    <a:pt x="2476395" y="2672284"/>
                    <a:pt x="2479179" y="2673207"/>
                    <a:pt x="2481873" y="2674307"/>
                  </a:cubicBezTo>
                  <a:close/>
                  <a:moveTo>
                    <a:pt x="2415644" y="2714312"/>
                  </a:moveTo>
                  <a:cubicBezTo>
                    <a:pt x="2412191" y="2708821"/>
                    <a:pt x="2408605" y="2703612"/>
                    <a:pt x="2404824" y="2698790"/>
                  </a:cubicBezTo>
                  <a:cubicBezTo>
                    <a:pt x="2408292" y="2694652"/>
                    <a:pt x="2411923" y="2690872"/>
                    <a:pt x="2415718" y="2687493"/>
                  </a:cubicBezTo>
                  <a:cubicBezTo>
                    <a:pt x="2419484" y="2690857"/>
                    <a:pt x="2423086" y="2694593"/>
                    <a:pt x="2426538" y="2698701"/>
                  </a:cubicBezTo>
                  <a:cubicBezTo>
                    <a:pt x="2422728" y="2703538"/>
                    <a:pt x="2419112" y="2708776"/>
                    <a:pt x="2415644" y="2714312"/>
                  </a:cubicBezTo>
                  <a:close/>
                  <a:moveTo>
                    <a:pt x="2397517" y="2698790"/>
                  </a:moveTo>
                  <a:cubicBezTo>
                    <a:pt x="2393736" y="2703612"/>
                    <a:pt x="2390150" y="2708821"/>
                    <a:pt x="2386697" y="2714312"/>
                  </a:cubicBezTo>
                  <a:cubicBezTo>
                    <a:pt x="2383229" y="2708791"/>
                    <a:pt x="2379613" y="2703552"/>
                    <a:pt x="2375817" y="2698701"/>
                  </a:cubicBezTo>
                  <a:cubicBezTo>
                    <a:pt x="2379271" y="2694593"/>
                    <a:pt x="2382872" y="2690857"/>
                    <a:pt x="2386637" y="2687493"/>
                  </a:cubicBezTo>
                  <a:cubicBezTo>
                    <a:pt x="2390417" y="2690872"/>
                    <a:pt x="2394049" y="2694652"/>
                    <a:pt x="2397517" y="2698790"/>
                  </a:cubicBezTo>
                  <a:close/>
                  <a:moveTo>
                    <a:pt x="2337152" y="2674307"/>
                  </a:moveTo>
                  <a:cubicBezTo>
                    <a:pt x="2334280" y="2676078"/>
                    <a:pt x="2331497" y="2678028"/>
                    <a:pt x="2328803" y="2680201"/>
                  </a:cubicBezTo>
                  <a:cubicBezTo>
                    <a:pt x="2326109" y="2678028"/>
                    <a:pt x="2323326" y="2676078"/>
                    <a:pt x="2320454" y="2674307"/>
                  </a:cubicBezTo>
                  <a:cubicBezTo>
                    <a:pt x="2323162" y="2673191"/>
                    <a:pt x="2325945" y="2672284"/>
                    <a:pt x="2328803" y="2671569"/>
                  </a:cubicBezTo>
                  <a:cubicBezTo>
                    <a:pt x="2331675" y="2672284"/>
                    <a:pt x="2334458" y="2673207"/>
                    <a:pt x="2337152" y="2674307"/>
                  </a:cubicBezTo>
                  <a:close/>
                  <a:moveTo>
                    <a:pt x="2060852" y="2674293"/>
                  </a:moveTo>
                  <a:cubicBezTo>
                    <a:pt x="2057980" y="2676049"/>
                    <a:pt x="2055197" y="2678014"/>
                    <a:pt x="2052503" y="2680171"/>
                  </a:cubicBezTo>
                  <a:cubicBezTo>
                    <a:pt x="2049810" y="2678014"/>
                    <a:pt x="2047026" y="2676049"/>
                    <a:pt x="2044154" y="2674293"/>
                  </a:cubicBezTo>
                  <a:cubicBezTo>
                    <a:pt x="2046848" y="2673177"/>
                    <a:pt x="2049631" y="2672268"/>
                    <a:pt x="2052503" y="2671569"/>
                  </a:cubicBezTo>
                  <a:cubicBezTo>
                    <a:pt x="2055361" y="2672268"/>
                    <a:pt x="2058144" y="2673191"/>
                    <a:pt x="2060852" y="2674293"/>
                  </a:cubicBezTo>
                  <a:close/>
                  <a:moveTo>
                    <a:pt x="1994624" y="2714342"/>
                  </a:moveTo>
                  <a:cubicBezTo>
                    <a:pt x="1991156" y="2708836"/>
                    <a:pt x="1987555" y="2703612"/>
                    <a:pt x="1983774" y="2698775"/>
                  </a:cubicBezTo>
                  <a:cubicBezTo>
                    <a:pt x="1987242" y="2694638"/>
                    <a:pt x="1990873" y="2690872"/>
                    <a:pt x="1994669" y="2687493"/>
                  </a:cubicBezTo>
                  <a:cubicBezTo>
                    <a:pt x="1998449" y="2690857"/>
                    <a:pt x="2002051" y="2694622"/>
                    <a:pt x="2005518" y="2698730"/>
                  </a:cubicBezTo>
                  <a:cubicBezTo>
                    <a:pt x="2001709" y="2703567"/>
                    <a:pt x="1998092" y="2708806"/>
                    <a:pt x="1994624" y="2714342"/>
                  </a:cubicBezTo>
                  <a:close/>
                  <a:moveTo>
                    <a:pt x="1976512" y="2698790"/>
                  </a:moveTo>
                  <a:cubicBezTo>
                    <a:pt x="1972731" y="2703612"/>
                    <a:pt x="1969130" y="2708836"/>
                    <a:pt x="1965677" y="2714342"/>
                  </a:cubicBezTo>
                  <a:cubicBezTo>
                    <a:pt x="1962210" y="2708821"/>
                    <a:pt x="1958593" y="2703582"/>
                    <a:pt x="1954798" y="2698730"/>
                  </a:cubicBezTo>
                  <a:cubicBezTo>
                    <a:pt x="1958250" y="2694622"/>
                    <a:pt x="1961867" y="2690857"/>
                    <a:pt x="1965632" y="2687493"/>
                  </a:cubicBezTo>
                  <a:cubicBezTo>
                    <a:pt x="1969413" y="2690872"/>
                    <a:pt x="1973044" y="2694652"/>
                    <a:pt x="1976512" y="2698790"/>
                  </a:cubicBezTo>
                  <a:close/>
                  <a:moveTo>
                    <a:pt x="1916132" y="2674293"/>
                  </a:moveTo>
                  <a:cubicBezTo>
                    <a:pt x="1913260" y="2676049"/>
                    <a:pt x="1910476" y="2678014"/>
                    <a:pt x="1907783" y="2680171"/>
                  </a:cubicBezTo>
                  <a:cubicBezTo>
                    <a:pt x="1905089" y="2678014"/>
                    <a:pt x="1902306" y="2676049"/>
                    <a:pt x="1899434" y="2674293"/>
                  </a:cubicBezTo>
                  <a:cubicBezTo>
                    <a:pt x="1902127" y="2673177"/>
                    <a:pt x="1904911" y="2672268"/>
                    <a:pt x="1907783" y="2671554"/>
                  </a:cubicBezTo>
                  <a:cubicBezTo>
                    <a:pt x="1910655" y="2672268"/>
                    <a:pt x="1913439" y="2673191"/>
                    <a:pt x="1916132" y="2674293"/>
                  </a:cubicBezTo>
                  <a:close/>
                  <a:moveTo>
                    <a:pt x="1814438" y="2786092"/>
                  </a:moveTo>
                  <a:cubicBezTo>
                    <a:pt x="1813247" y="2788801"/>
                    <a:pt x="1812071" y="2791495"/>
                    <a:pt x="1810881" y="2794203"/>
                  </a:cubicBezTo>
                  <a:lnTo>
                    <a:pt x="1788036" y="2794218"/>
                  </a:lnTo>
                  <a:cubicBezTo>
                    <a:pt x="1788899" y="2792239"/>
                    <a:pt x="1789762" y="2790274"/>
                    <a:pt x="1790626" y="2788310"/>
                  </a:cubicBezTo>
                  <a:cubicBezTo>
                    <a:pt x="1791697" y="2785869"/>
                    <a:pt x="1792769" y="2783428"/>
                    <a:pt x="1793840" y="2780988"/>
                  </a:cubicBezTo>
                  <a:lnTo>
                    <a:pt x="1816685" y="2780988"/>
                  </a:lnTo>
                  <a:cubicBezTo>
                    <a:pt x="1815926" y="2782684"/>
                    <a:pt x="1815182" y="2784396"/>
                    <a:pt x="1814438" y="2786092"/>
                  </a:cubicBezTo>
                  <a:close/>
                  <a:moveTo>
                    <a:pt x="1769611" y="2821350"/>
                  </a:moveTo>
                  <a:cubicBezTo>
                    <a:pt x="1766248" y="2814281"/>
                    <a:pt x="1762973" y="2807047"/>
                    <a:pt x="1759744" y="2799755"/>
                  </a:cubicBezTo>
                  <a:lnTo>
                    <a:pt x="1779478" y="2799740"/>
                  </a:lnTo>
                  <a:cubicBezTo>
                    <a:pt x="1776248" y="2807033"/>
                    <a:pt x="1772974" y="2814265"/>
                    <a:pt x="1769611" y="2821350"/>
                  </a:cubicBezTo>
                  <a:close/>
                  <a:moveTo>
                    <a:pt x="1755144" y="2802984"/>
                  </a:moveTo>
                  <a:cubicBezTo>
                    <a:pt x="1758865" y="2811349"/>
                    <a:pt x="1762631" y="2819653"/>
                    <a:pt x="1766545" y="2827720"/>
                  </a:cubicBezTo>
                  <a:cubicBezTo>
                    <a:pt x="1762884" y="2835176"/>
                    <a:pt x="1759103" y="2842409"/>
                    <a:pt x="1755144" y="2849240"/>
                  </a:cubicBezTo>
                  <a:cubicBezTo>
                    <a:pt x="1751186" y="2842394"/>
                    <a:pt x="1747406" y="2835176"/>
                    <a:pt x="1743745" y="2827704"/>
                  </a:cubicBezTo>
                  <a:cubicBezTo>
                    <a:pt x="1747644" y="2819638"/>
                    <a:pt x="1751424" y="2811349"/>
                    <a:pt x="1755144" y="2802984"/>
                  </a:cubicBezTo>
                  <a:close/>
                  <a:moveTo>
                    <a:pt x="1740663" y="2821350"/>
                  </a:moveTo>
                  <a:cubicBezTo>
                    <a:pt x="1737300" y="2814281"/>
                    <a:pt x="1734026" y="2807062"/>
                    <a:pt x="1730812" y="2799770"/>
                  </a:cubicBezTo>
                  <a:lnTo>
                    <a:pt x="1750531" y="2799755"/>
                  </a:lnTo>
                  <a:cubicBezTo>
                    <a:pt x="1747301" y="2807047"/>
                    <a:pt x="1744027" y="2814281"/>
                    <a:pt x="1740663" y="2821350"/>
                  </a:cubicBezTo>
                  <a:close/>
                  <a:moveTo>
                    <a:pt x="1755174" y="2860000"/>
                  </a:moveTo>
                  <a:cubicBezTo>
                    <a:pt x="1758642" y="2865522"/>
                    <a:pt x="1762244" y="2870746"/>
                    <a:pt x="1766024" y="2875583"/>
                  </a:cubicBezTo>
                  <a:cubicBezTo>
                    <a:pt x="1754639" y="2889171"/>
                    <a:pt x="1741646" y="2899023"/>
                    <a:pt x="1726198" y="2902833"/>
                  </a:cubicBezTo>
                  <a:cubicBezTo>
                    <a:pt x="1723340" y="2902134"/>
                    <a:pt x="1720572" y="2901226"/>
                    <a:pt x="1717893" y="2900124"/>
                  </a:cubicBezTo>
                  <a:cubicBezTo>
                    <a:pt x="1732374" y="2891240"/>
                    <a:pt x="1744459" y="2877056"/>
                    <a:pt x="1755174" y="2860000"/>
                  </a:cubicBezTo>
                  <a:close/>
                  <a:moveTo>
                    <a:pt x="1814542" y="2799725"/>
                  </a:moveTo>
                  <a:lnTo>
                    <a:pt x="1837461" y="2799710"/>
                  </a:lnTo>
                  <a:cubicBezTo>
                    <a:pt x="1829782" y="2817049"/>
                    <a:pt x="1821850" y="2834119"/>
                    <a:pt x="1813069" y="2849300"/>
                  </a:cubicBezTo>
                  <a:cubicBezTo>
                    <a:pt x="1809110" y="2842469"/>
                    <a:pt x="1805330" y="2835235"/>
                    <a:pt x="1801668" y="2827779"/>
                  </a:cubicBezTo>
                  <a:cubicBezTo>
                    <a:pt x="1806088" y="2818656"/>
                    <a:pt x="1810345" y="2809205"/>
                    <a:pt x="1814542" y="2799725"/>
                  </a:cubicBezTo>
                  <a:close/>
                  <a:moveTo>
                    <a:pt x="1843489" y="2799695"/>
                  </a:moveTo>
                  <a:lnTo>
                    <a:pt x="1895281" y="2799665"/>
                  </a:lnTo>
                  <a:cubicBezTo>
                    <a:pt x="1880071" y="2834000"/>
                    <a:pt x="1863894" y="2867308"/>
                    <a:pt x="1841971" y="2886879"/>
                  </a:cubicBezTo>
                  <a:cubicBezTo>
                    <a:pt x="1832461" y="2878395"/>
                    <a:pt x="1824022" y="2867338"/>
                    <a:pt x="1816298" y="2854702"/>
                  </a:cubicBezTo>
                  <a:cubicBezTo>
                    <a:pt x="1826210" y="2838004"/>
                    <a:pt x="1834991" y="2818953"/>
                    <a:pt x="1843489" y="2799695"/>
                  </a:cubicBezTo>
                  <a:close/>
                  <a:moveTo>
                    <a:pt x="1901324" y="2799665"/>
                  </a:moveTo>
                  <a:lnTo>
                    <a:pt x="1924243" y="2799651"/>
                  </a:lnTo>
                  <a:cubicBezTo>
                    <a:pt x="1905863" y="2841129"/>
                    <a:pt x="1886099" y="2881119"/>
                    <a:pt x="1856452" y="2897193"/>
                  </a:cubicBezTo>
                  <a:cubicBezTo>
                    <a:pt x="1852940" y="2895287"/>
                    <a:pt x="1849576" y="2893055"/>
                    <a:pt x="1846331" y="2890510"/>
                  </a:cubicBezTo>
                  <a:cubicBezTo>
                    <a:pt x="1869177" y="2869719"/>
                    <a:pt x="1885697" y="2835042"/>
                    <a:pt x="1901324" y="2799665"/>
                  </a:cubicBezTo>
                  <a:close/>
                  <a:moveTo>
                    <a:pt x="1935331" y="2788310"/>
                  </a:moveTo>
                  <a:cubicBezTo>
                    <a:pt x="1936402" y="2785869"/>
                    <a:pt x="1937474" y="2783428"/>
                    <a:pt x="1938545" y="2780988"/>
                  </a:cubicBezTo>
                  <a:lnTo>
                    <a:pt x="1961391" y="2780988"/>
                  </a:lnTo>
                  <a:cubicBezTo>
                    <a:pt x="1960646" y="2782699"/>
                    <a:pt x="1959902" y="2784396"/>
                    <a:pt x="1959144" y="2786107"/>
                  </a:cubicBezTo>
                  <a:cubicBezTo>
                    <a:pt x="1957968" y="2788786"/>
                    <a:pt x="1956806" y="2791450"/>
                    <a:pt x="1955616" y="2794129"/>
                  </a:cubicBezTo>
                  <a:lnTo>
                    <a:pt x="1932771" y="2794144"/>
                  </a:lnTo>
                  <a:cubicBezTo>
                    <a:pt x="1933634" y="2792194"/>
                    <a:pt x="1934482" y="2790244"/>
                    <a:pt x="1935331" y="2788310"/>
                  </a:cubicBezTo>
                  <a:close/>
                  <a:moveTo>
                    <a:pt x="2021725" y="2780972"/>
                  </a:moveTo>
                  <a:cubicBezTo>
                    <a:pt x="2022797" y="2783413"/>
                    <a:pt x="2023869" y="2785854"/>
                    <a:pt x="2024940" y="2788295"/>
                  </a:cubicBezTo>
                  <a:cubicBezTo>
                    <a:pt x="2025774" y="2790215"/>
                    <a:pt x="2026622" y="2792135"/>
                    <a:pt x="2027470" y="2794055"/>
                  </a:cubicBezTo>
                  <a:lnTo>
                    <a:pt x="2004670" y="2794070"/>
                  </a:lnTo>
                  <a:cubicBezTo>
                    <a:pt x="2003494" y="2791406"/>
                    <a:pt x="2002334" y="2788742"/>
                    <a:pt x="2001158" y="2786078"/>
                  </a:cubicBezTo>
                  <a:cubicBezTo>
                    <a:pt x="2000414" y="2784381"/>
                    <a:pt x="1999669" y="2782669"/>
                    <a:pt x="1998910" y="2780958"/>
                  </a:cubicBezTo>
                  <a:lnTo>
                    <a:pt x="2021725" y="2780958"/>
                  </a:lnTo>
                  <a:close/>
                  <a:moveTo>
                    <a:pt x="2118300" y="2894201"/>
                  </a:moveTo>
                  <a:cubicBezTo>
                    <a:pt x="2120994" y="2896359"/>
                    <a:pt x="2123777" y="2898324"/>
                    <a:pt x="2126649" y="2900095"/>
                  </a:cubicBezTo>
                  <a:cubicBezTo>
                    <a:pt x="2123956" y="2901211"/>
                    <a:pt x="2121173" y="2902118"/>
                    <a:pt x="2118300" y="2902833"/>
                  </a:cubicBezTo>
                  <a:cubicBezTo>
                    <a:pt x="2115428" y="2902118"/>
                    <a:pt x="2112645" y="2901211"/>
                    <a:pt x="2109951" y="2900095"/>
                  </a:cubicBezTo>
                  <a:cubicBezTo>
                    <a:pt x="2112823" y="2898324"/>
                    <a:pt x="2115606" y="2896374"/>
                    <a:pt x="2118300" y="2894201"/>
                  </a:cubicBezTo>
                  <a:close/>
                  <a:moveTo>
                    <a:pt x="2176194" y="2860074"/>
                  </a:moveTo>
                  <a:cubicBezTo>
                    <a:pt x="2179647" y="2865567"/>
                    <a:pt x="2183249" y="2870790"/>
                    <a:pt x="2187014" y="2875613"/>
                  </a:cubicBezTo>
                  <a:cubicBezTo>
                    <a:pt x="2183546" y="2879750"/>
                    <a:pt x="2179915" y="2883530"/>
                    <a:pt x="2176120" y="2886909"/>
                  </a:cubicBezTo>
                  <a:cubicBezTo>
                    <a:pt x="2172354" y="2883545"/>
                    <a:pt x="2168753" y="2879794"/>
                    <a:pt x="2165300" y="2875687"/>
                  </a:cubicBezTo>
                  <a:cubicBezTo>
                    <a:pt x="2169110" y="2870850"/>
                    <a:pt x="2172727" y="2865597"/>
                    <a:pt x="2176194" y="2860074"/>
                  </a:cubicBezTo>
                  <a:close/>
                  <a:moveTo>
                    <a:pt x="2205142" y="2860074"/>
                  </a:moveTo>
                  <a:cubicBezTo>
                    <a:pt x="2208610" y="2865597"/>
                    <a:pt x="2212226" y="2870835"/>
                    <a:pt x="2216021" y="2875687"/>
                  </a:cubicBezTo>
                  <a:cubicBezTo>
                    <a:pt x="2212568" y="2879794"/>
                    <a:pt x="2208966" y="2883545"/>
                    <a:pt x="2205186" y="2886909"/>
                  </a:cubicBezTo>
                  <a:cubicBezTo>
                    <a:pt x="2201391" y="2883530"/>
                    <a:pt x="2197774" y="2879750"/>
                    <a:pt x="2194292" y="2875613"/>
                  </a:cubicBezTo>
                  <a:cubicBezTo>
                    <a:pt x="2198087" y="2870790"/>
                    <a:pt x="2201674" y="2865581"/>
                    <a:pt x="2205142" y="2860074"/>
                  </a:cubicBezTo>
                  <a:close/>
                  <a:moveTo>
                    <a:pt x="2263020" y="2894201"/>
                  </a:moveTo>
                  <a:cubicBezTo>
                    <a:pt x="2265714" y="2896359"/>
                    <a:pt x="2268498" y="2898324"/>
                    <a:pt x="2271370" y="2900095"/>
                  </a:cubicBezTo>
                  <a:cubicBezTo>
                    <a:pt x="2268676" y="2901211"/>
                    <a:pt x="2265893" y="2902118"/>
                    <a:pt x="2263020" y="2902833"/>
                  </a:cubicBezTo>
                  <a:cubicBezTo>
                    <a:pt x="2260149" y="2902118"/>
                    <a:pt x="2257365" y="2901211"/>
                    <a:pt x="2254671" y="2900095"/>
                  </a:cubicBezTo>
                  <a:cubicBezTo>
                    <a:pt x="2257544" y="2898324"/>
                    <a:pt x="2260327" y="2896374"/>
                    <a:pt x="2263020" y="2894201"/>
                  </a:cubicBezTo>
                  <a:close/>
                  <a:moveTo>
                    <a:pt x="2353955" y="2793861"/>
                  </a:moveTo>
                  <a:cubicBezTo>
                    <a:pt x="2354774" y="2792001"/>
                    <a:pt x="2355577" y="2790155"/>
                    <a:pt x="2356396" y="2788295"/>
                  </a:cubicBezTo>
                  <a:cubicBezTo>
                    <a:pt x="2357467" y="2785854"/>
                    <a:pt x="2358539" y="2783413"/>
                    <a:pt x="2359610" y="2780972"/>
                  </a:cubicBezTo>
                  <a:lnTo>
                    <a:pt x="2382396" y="2780972"/>
                  </a:lnTo>
                  <a:cubicBezTo>
                    <a:pt x="2381652" y="2782669"/>
                    <a:pt x="2380908" y="2784381"/>
                    <a:pt x="2380164" y="2786078"/>
                  </a:cubicBezTo>
                  <a:cubicBezTo>
                    <a:pt x="2379032" y="2788667"/>
                    <a:pt x="2377901" y="2791257"/>
                    <a:pt x="2376755" y="2793831"/>
                  </a:cubicBezTo>
                  <a:lnTo>
                    <a:pt x="2353955" y="2793861"/>
                  </a:lnTo>
                  <a:close/>
                  <a:moveTo>
                    <a:pt x="2385343" y="2788310"/>
                  </a:moveTo>
                  <a:cubicBezTo>
                    <a:pt x="2385789" y="2787283"/>
                    <a:pt x="2386251" y="2786241"/>
                    <a:pt x="2386697" y="2785214"/>
                  </a:cubicBezTo>
                  <a:cubicBezTo>
                    <a:pt x="2387144" y="2786241"/>
                    <a:pt x="2387605" y="2787283"/>
                    <a:pt x="2388051" y="2788310"/>
                  </a:cubicBezTo>
                  <a:cubicBezTo>
                    <a:pt x="2388855" y="2790155"/>
                    <a:pt x="2389673" y="2792001"/>
                    <a:pt x="2390477" y="2793846"/>
                  </a:cubicBezTo>
                  <a:lnTo>
                    <a:pt x="2382902" y="2793846"/>
                  </a:lnTo>
                  <a:cubicBezTo>
                    <a:pt x="2383720" y="2792001"/>
                    <a:pt x="2384524" y="2790155"/>
                    <a:pt x="2385343" y="2788310"/>
                  </a:cubicBezTo>
                  <a:close/>
                  <a:moveTo>
                    <a:pt x="2393111" y="2786092"/>
                  </a:moveTo>
                  <a:cubicBezTo>
                    <a:pt x="2392367" y="2784396"/>
                    <a:pt x="2391623" y="2782684"/>
                    <a:pt x="2390879" y="2780988"/>
                  </a:cubicBezTo>
                  <a:lnTo>
                    <a:pt x="2411476" y="2780988"/>
                  </a:lnTo>
                  <a:cubicBezTo>
                    <a:pt x="2410732" y="2782684"/>
                    <a:pt x="2409988" y="2784396"/>
                    <a:pt x="2409244" y="2786092"/>
                  </a:cubicBezTo>
                  <a:cubicBezTo>
                    <a:pt x="2408113" y="2788667"/>
                    <a:pt x="2406982" y="2791257"/>
                    <a:pt x="2405851" y="2793831"/>
                  </a:cubicBezTo>
                  <a:lnTo>
                    <a:pt x="2396520" y="2793831"/>
                  </a:lnTo>
                  <a:cubicBezTo>
                    <a:pt x="2395374" y="2791257"/>
                    <a:pt x="2394243" y="2788682"/>
                    <a:pt x="2393111" y="2786092"/>
                  </a:cubicBezTo>
                  <a:close/>
                  <a:moveTo>
                    <a:pt x="2414275" y="2788310"/>
                  </a:moveTo>
                  <a:cubicBezTo>
                    <a:pt x="2414721" y="2787283"/>
                    <a:pt x="2415183" y="2786241"/>
                    <a:pt x="2415629" y="2785214"/>
                  </a:cubicBezTo>
                  <a:cubicBezTo>
                    <a:pt x="2416076" y="2786241"/>
                    <a:pt x="2416537" y="2787283"/>
                    <a:pt x="2416983" y="2788310"/>
                  </a:cubicBezTo>
                  <a:cubicBezTo>
                    <a:pt x="2417787" y="2790155"/>
                    <a:pt x="2418591" y="2791986"/>
                    <a:pt x="2419409" y="2793831"/>
                  </a:cubicBezTo>
                  <a:lnTo>
                    <a:pt x="2411849" y="2793831"/>
                  </a:lnTo>
                  <a:cubicBezTo>
                    <a:pt x="2412668" y="2791986"/>
                    <a:pt x="2413471" y="2790141"/>
                    <a:pt x="2414275" y="2788310"/>
                  </a:cubicBezTo>
                  <a:close/>
                  <a:moveTo>
                    <a:pt x="2422192" y="2786092"/>
                  </a:moveTo>
                  <a:cubicBezTo>
                    <a:pt x="2421448" y="2784396"/>
                    <a:pt x="2420704" y="2782684"/>
                    <a:pt x="2419960" y="2780988"/>
                  </a:cubicBezTo>
                  <a:lnTo>
                    <a:pt x="2442746" y="2780988"/>
                  </a:lnTo>
                  <a:cubicBezTo>
                    <a:pt x="2443817" y="2783428"/>
                    <a:pt x="2444889" y="2785869"/>
                    <a:pt x="2445961" y="2788310"/>
                  </a:cubicBezTo>
                  <a:cubicBezTo>
                    <a:pt x="2446764" y="2790141"/>
                    <a:pt x="2447567" y="2791971"/>
                    <a:pt x="2448371" y="2793817"/>
                  </a:cubicBezTo>
                  <a:lnTo>
                    <a:pt x="2425601" y="2793831"/>
                  </a:lnTo>
                  <a:cubicBezTo>
                    <a:pt x="2424440" y="2791241"/>
                    <a:pt x="2423309" y="2788667"/>
                    <a:pt x="2422192" y="2786092"/>
                  </a:cubicBezTo>
                  <a:close/>
                  <a:moveTo>
                    <a:pt x="2539320" y="2894201"/>
                  </a:moveTo>
                  <a:cubicBezTo>
                    <a:pt x="2542014" y="2896374"/>
                    <a:pt x="2544797" y="2898324"/>
                    <a:pt x="2547669" y="2900095"/>
                  </a:cubicBezTo>
                  <a:cubicBezTo>
                    <a:pt x="2544961" y="2901211"/>
                    <a:pt x="2542178" y="2902118"/>
                    <a:pt x="2539320" y="2902833"/>
                  </a:cubicBezTo>
                  <a:cubicBezTo>
                    <a:pt x="2536448" y="2902118"/>
                    <a:pt x="2533665" y="2901211"/>
                    <a:pt x="2530971" y="2900095"/>
                  </a:cubicBezTo>
                  <a:cubicBezTo>
                    <a:pt x="2533843" y="2898324"/>
                    <a:pt x="2536627" y="2896359"/>
                    <a:pt x="2539320" y="2894201"/>
                  </a:cubicBezTo>
                  <a:close/>
                  <a:moveTo>
                    <a:pt x="2597199" y="2860090"/>
                  </a:moveTo>
                  <a:cubicBezTo>
                    <a:pt x="2600652" y="2865581"/>
                    <a:pt x="2604254" y="2870790"/>
                    <a:pt x="2608019" y="2875613"/>
                  </a:cubicBezTo>
                  <a:cubicBezTo>
                    <a:pt x="2604551" y="2879750"/>
                    <a:pt x="2600920" y="2883530"/>
                    <a:pt x="2597125" y="2886909"/>
                  </a:cubicBezTo>
                  <a:cubicBezTo>
                    <a:pt x="2593360" y="2883545"/>
                    <a:pt x="2589758" y="2879794"/>
                    <a:pt x="2586305" y="2875687"/>
                  </a:cubicBezTo>
                  <a:cubicBezTo>
                    <a:pt x="2590115" y="2870850"/>
                    <a:pt x="2593732" y="2865611"/>
                    <a:pt x="2597199" y="2860090"/>
                  </a:cubicBezTo>
                  <a:close/>
                  <a:moveTo>
                    <a:pt x="2626147" y="2860090"/>
                  </a:moveTo>
                  <a:cubicBezTo>
                    <a:pt x="2629614" y="2865611"/>
                    <a:pt x="2633230" y="2870850"/>
                    <a:pt x="2637026" y="2875701"/>
                  </a:cubicBezTo>
                  <a:cubicBezTo>
                    <a:pt x="2633573" y="2879809"/>
                    <a:pt x="2629971" y="2883560"/>
                    <a:pt x="2626206" y="2886909"/>
                  </a:cubicBezTo>
                  <a:cubicBezTo>
                    <a:pt x="2622411" y="2883530"/>
                    <a:pt x="2618794" y="2879750"/>
                    <a:pt x="2615312" y="2875613"/>
                  </a:cubicBezTo>
                  <a:cubicBezTo>
                    <a:pt x="2619092" y="2870790"/>
                    <a:pt x="2622694" y="2865581"/>
                    <a:pt x="2626147" y="2860090"/>
                  </a:cubicBezTo>
                  <a:close/>
                  <a:moveTo>
                    <a:pt x="2684041" y="2894201"/>
                  </a:moveTo>
                  <a:cubicBezTo>
                    <a:pt x="2686734" y="2896374"/>
                    <a:pt x="2689518" y="2898324"/>
                    <a:pt x="2692390" y="2900095"/>
                  </a:cubicBezTo>
                  <a:cubicBezTo>
                    <a:pt x="2689681" y="2901211"/>
                    <a:pt x="2686898" y="2902118"/>
                    <a:pt x="2684041" y="2902833"/>
                  </a:cubicBezTo>
                  <a:cubicBezTo>
                    <a:pt x="2681169" y="2902118"/>
                    <a:pt x="2678385" y="2901211"/>
                    <a:pt x="2675691" y="2900095"/>
                  </a:cubicBezTo>
                  <a:cubicBezTo>
                    <a:pt x="2678549" y="2898324"/>
                    <a:pt x="2681347" y="2896359"/>
                    <a:pt x="2684041" y="2894201"/>
                  </a:cubicBezTo>
                  <a:close/>
                  <a:moveTo>
                    <a:pt x="2775079" y="2793608"/>
                  </a:moveTo>
                  <a:cubicBezTo>
                    <a:pt x="2775852" y="2791837"/>
                    <a:pt x="2776626" y="2790066"/>
                    <a:pt x="2777400" y="2788310"/>
                  </a:cubicBezTo>
                  <a:cubicBezTo>
                    <a:pt x="2778472" y="2785869"/>
                    <a:pt x="2779543" y="2783428"/>
                    <a:pt x="2780615" y="2781002"/>
                  </a:cubicBezTo>
                  <a:lnTo>
                    <a:pt x="2803401" y="2781002"/>
                  </a:lnTo>
                  <a:cubicBezTo>
                    <a:pt x="2802657" y="2782699"/>
                    <a:pt x="2801913" y="2784410"/>
                    <a:pt x="2801169" y="2786107"/>
                  </a:cubicBezTo>
                  <a:cubicBezTo>
                    <a:pt x="2800082" y="2788608"/>
                    <a:pt x="2798980" y="2791108"/>
                    <a:pt x="2797879" y="2793608"/>
                  </a:cubicBezTo>
                  <a:lnTo>
                    <a:pt x="2775079" y="2793608"/>
                  </a:lnTo>
                  <a:close/>
                  <a:moveTo>
                    <a:pt x="2806348" y="2788310"/>
                  </a:moveTo>
                  <a:cubicBezTo>
                    <a:pt x="2806794" y="2787283"/>
                    <a:pt x="2807241" y="2786256"/>
                    <a:pt x="2807687" y="2785244"/>
                  </a:cubicBezTo>
                  <a:cubicBezTo>
                    <a:pt x="2808133" y="2786271"/>
                    <a:pt x="2808580" y="2787283"/>
                    <a:pt x="2809026" y="2788310"/>
                  </a:cubicBezTo>
                  <a:cubicBezTo>
                    <a:pt x="2809800" y="2790066"/>
                    <a:pt x="2810574" y="2791822"/>
                    <a:pt x="2811334" y="2793593"/>
                  </a:cubicBezTo>
                  <a:lnTo>
                    <a:pt x="2804011" y="2793593"/>
                  </a:lnTo>
                  <a:cubicBezTo>
                    <a:pt x="2804800" y="2791822"/>
                    <a:pt x="2805574" y="2790066"/>
                    <a:pt x="2806348" y="2788310"/>
                  </a:cubicBezTo>
                  <a:close/>
                  <a:moveTo>
                    <a:pt x="2814086" y="2786092"/>
                  </a:moveTo>
                  <a:cubicBezTo>
                    <a:pt x="2813342" y="2784396"/>
                    <a:pt x="2812598" y="2782699"/>
                    <a:pt x="2811854" y="2780988"/>
                  </a:cubicBezTo>
                  <a:lnTo>
                    <a:pt x="2832467" y="2780988"/>
                  </a:lnTo>
                  <a:cubicBezTo>
                    <a:pt x="2831723" y="2782684"/>
                    <a:pt x="2830978" y="2784396"/>
                    <a:pt x="2830234" y="2786092"/>
                  </a:cubicBezTo>
                  <a:cubicBezTo>
                    <a:pt x="2829148" y="2788578"/>
                    <a:pt x="2828047" y="2791078"/>
                    <a:pt x="2826961" y="2793563"/>
                  </a:cubicBezTo>
                  <a:lnTo>
                    <a:pt x="2817375" y="2793563"/>
                  </a:lnTo>
                  <a:cubicBezTo>
                    <a:pt x="2816274" y="2791078"/>
                    <a:pt x="2815173" y="2788593"/>
                    <a:pt x="2814086" y="2786092"/>
                  </a:cubicBezTo>
                  <a:close/>
                  <a:moveTo>
                    <a:pt x="2835280" y="2788310"/>
                  </a:moveTo>
                  <a:cubicBezTo>
                    <a:pt x="2835726" y="2787283"/>
                    <a:pt x="2836173" y="2786256"/>
                    <a:pt x="2836619" y="2785244"/>
                  </a:cubicBezTo>
                  <a:cubicBezTo>
                    <a:pt x="2837066" y="2786271"/>
                    <a:pt x="2837512" y="2787298"/>
                    <a:pt x="2837958" y="2788310"/>
                  </a:cubicBezTo>
                  <a:cubicBezTo>
                    <a:pt x="2838732" y="2790066"/>
                    <a:pt x="2839492" y="2791808"/>
                    <a:pt x="2840266" y="2793563"/>
                  </a:cubicBezTo>
                  <a:lnTo>
                    <a:pt x="2832958" y="2793563"/>
                  </a:lnTo>
                  <a:cubicBezTo>
                    <a:pt x="2833746" y="2791822"/>
                    <a:pt x="2834520" y="2790066"/>
                    <a:pt x="2835280" y="2788310"/>
                  </a:cubicBezTo>
                  <a:close/>
                  <a:moveTo>
                    <a:pt x="2843183" y="2786092"/>
                  </a:moveTo>
                  <a:cubicBezTo>
                    <a:pt x="2842439" y="2784396"/>
                    <a:pt x="2841694" y="2782684"/>
                    <a:pt x="2840950" y="2780988"/>
                  </a:cubicBezTo>
                  <a:lnTo>
                    <a:pt x="2863706" y="2780988"/>
                  </a:lnTo>
                  <a:cubicBezTo>
                    <a:pt x="2864777" y="2783428"/>
                    <a:pt x="2865849" y="2785869"/>
                    <a:pt x="2866920" y="2788310"/>
                  </a:cubicBezTo>
                  <a:cubicBezTo>
                    <a:pt x="2867680" y="2790051"/>
                    <a:pt x="2868454" y="2791808"/>
                    <a:pt x="2869212" y="2793549"/>
                  </a:cubicBezTo>
                  <a:lnTo>
                    <a:pt x="2846456" y="2793563"/>
                  </a:lnTo>
                  <a:cubicBezTo>
                    <a:pt x="2845370" y="2791078"/>
                    <a:pt x="2844269" y="2788578"/>
                    <a:pt x="2843183" y="2786092"/>
                  </a:cubicBezTo>
                  <a:close/>
                  <a:moveTo>
                    <a:pt x="2872100" y="2800082"/>
                  </a:moveTo>
                  <a:cubicBezTo>
                    <a:pt x="2890108" y="2840846"/>
                    <a:pt x="2909336" y="2880613"/>
                    <a:pt x="2938120" y="2899187"/>
                  </a:cubicBezTo>
                  <a:cubicBezTo>
                    <a:pt x="2935351" y="2900437"/>
                    <a:pt x="2932494" y="2901493"/>
                    <a:pt x="2929563" y="2902312"/>
                  </a:cubicBezTo>
                  <a:cubicBezTo>
                    <a:pt x="2892787" y="2891939"/>
                    <a:pt x="2870165" y="2847008"/>
                    <a:pt x="2849359" y="2800082"/>
                  </a:cubicBezTo>
                  <a:lnTo>
                    <a:pt x="2872100" y="2800082"/>
                  </a:lnTo>
                  <a:close/>
                  <a:moveTo>
                    <a:pt x="2943939" y="2902565"/>
                  </a:moveTo>
                  <a:cubicBezTo>
                    <a:pt x="2945130" y="2903190"/>
                    <a:pt x="2946336" y="2903785"/>
                    <a:pt x="2947556" y="2904336"/>
                  </a:cubicBezTo>
                  <a:cubicBezTo>
                    <a:pt x="2946395" y="2904440"/>
                    <a:pt x="2945204" y="2904485"/>
                    <a:pt x="2944014" y="2904530"/>
                  </a:cubicBezTo>
                  <a:cubicBezTo>
                    <a:pt x="2942778" y="2904500"/>
                    <a:pt x="2941543" y="2904440"/>
                    <a:pt x="2940337" y="2904322"/>
                  </a:cubicBezTo>
                  <a:cubicBezTo>
                    <a:pt x="2941573" y="2903785"/>
                    <a:pt x="2942763" y="2903190"/>
                    <a:pt x="2943939" y="2902565"/>
                  </a:cubicBezTo>
                  <a:close/>
                  <a:moveTo>
                    <a:pt x="2972618" y="2904515"/>
                  </a:moveTo>
                  <a:cubicBezTo>
                    <a:pt x="2973362" y="2904187"/>
                    <a:pt x="2974122" y="2903845"/>
                    <a:pt x="2974851" y="2903488"/>
                  </a:cubicBezTo>
                  <a:cubicBezTo>
                    <a:pt x="2975446" y="2903771"/>
                    <a:pt x="2976042" y="2904054"/>
                    <a:pt x="2976637" y="2904336"/>
                  </a:cubicBezTo>
                  <a:cubicBezTo>
                    <a:pt x="2975431" y="2904440"/>
                    <a:pt x="2974196" y="2904500"/>
                    <a:pt x="2972960" y="2904545"/>
                  </a:cubicBezTo>
                  <a:cubicBezTo>
                    <a:pt x="2972856" y="2904530"/>
                    <a:pt x="2972737" y="2904515"/>
                    <a:pt x="2972618" y="2904515"/>
                  </a:cubicBezTo>
                  <a:close/>
                  <a:moveTo>
                    <a:pt x="2980982" y="2900124"/>
                  </a:moveTo>
                  <a:cubicBezTo>
                    <a:pt x="2989272" y="2895035"/>
                    <a:pt x="2996788" y="2888218"/>
                    <a:pt x="3003708" y="2880107"/>
                  </a:cubicBezTo>
                  <a:cubicBezTo>
                    <a:pt x="3006417" y="2883277"/>
                    <a:pt x="3009215" y="2886239"/>
                    <a:pt x="3012117" y="2888992"/>
                  </a:cubicBezTo>
                  <a:cubicBezTo>
                    <a:pt x="3004631" y="2895213"/>
                    <a:pt x="2996446" y="2899797"/>
                    <a:pt x="2987441" y="2902342"/>
                  </a:cubicBezTo>
                  <a:cubicBezTo>
                    <a:pt x="2985239" y="2901717"/>
                    <a:pt x="2983096" y="2900988"/>
                    <a:pt x="2980982" y="2900124"/>
                  </a:cubicBezTo>
                  <a:close/>
                  <a:moveTo>
                    <a:pt x="3085073" y="2904322"/>
                  </a:moveTo>
                  <a:cubicBezTo>
                    <a:pt x="3086278" y="2903771"/>
                    <a:pt x="3087484" y="2903190"/>
                    <a:pt x="3088660" y="2902565"/>
                  </a:cubicBezTo>
                  <a:cubicBezTo>
                    <a:pt x="3089850" y="2903190"/>
                    <a:pt x="3091056" y="2903785"/>
                    <a:pt x="3092276" y="2904336"/>
                  </a:cubicBezTo>
                  <a:cubicBezTo>
                    <a:pt x="3091115" y="2904440"/>
                    <a:pt x="3089925" y="2904485"/>
                    <a:pt x="3088749" y="2904530"/>
                  </a:cubicBezTo>
                  <a:cubicBezTo>
                    <a:pt x="3087514" y="2904485"/>
                    <a:pt x="3086278" y="2904440"/>
                    <a:pt x="3085073" y="2904322"/>
                  </a:cubicBezTo>
                  <a:close/>
                  <a:moveTo>
                    <a:pt x="3299148" y="2799829"/>
                  </a:moveTo>
                  <a:lnTo>
                    <a:pt x="3322052" y="2799814"/>
                  </a:lnTo>
                  <a:cubicBezTo>
                    <a:pt x="3337277" y="2834298"/>
                    <a:pt x="3353365" y="2868052"/>
                    <a:pt x="3375347" y="2888962"/>
                  </a:cubicBezTo>
                  <a:cubicBezTo>
                    <a:pt x="3372058" y="2891700"/>
                    <a:pt x="3368620" y="2894112"/>
                    <a:pt x="3365048" y="2896181"/>
                  </a:cubicBezTo>
                  <a:cubicBezTo>
                    <a:pt x="3336443" y="2879527"/>
                    <a:pt x="3317125" y="2840385"/>
                    <a:pt x="3299148" y="2799829"/>
                  </a:cubicBezTo>
                  <a:close/>
                  <a:moveTo>
                    <a:pt x="3382268" y="2799770"/>
                  </a:moveTo>
                  <a:lnTo>
                    <a:pt x="3405172" y="2799755"/>
                  </a:lnTo>
                  <a:cubicBezTo>
                    <a:pt x="3409355" y="2809235"/>
                    <a:pt x="3413611" y="2818656"/>
                    <a:pt x="3418031" y="2827779"/>
                  </a:cubicBezTo>
                  <a:cubicBezTo>
                    <a:pt x="3414370" y="2835235"/>
                    <a:pt x="3410590" y="2842453"/>
                    <a:pt x="3406631" y="2849300"/>
                  </a:cubicBezTo>
                  <a:cubicBezTo>
                    <a:pt x="3397865" y="2834134"/>
                    <a:pt x="3389947" y="2817079"/>
                    <a:pt x="3382268" y="2799770"/>
                  </a:cubicBezTo>
                  <a:close/>
                  <a:moveTo>
                    <a:pt x="3455402" y="2873291"/>
                  </a:moveTo>
                  <a:cubicBezTo>
                    <a:pt x="3458557" y="2869109"/>
                    <a:pt x="3461593" y="2864658"/>
                    <a:pt x="3464510" y="2860000"/>
                  </a:cubicBezTo>
                  <a:cubicBezTo>
                    <a:pt x="3475226" y="2877056"/>
                    <a:pt x="3487311" y="2891240"/>
                    <a:pt x="3501791" y="2900124"/>
                  </a:cubicBezTo>
                  <a:cubicBezTo>
                    <a:pt x="3499678" y="2900988"/>
                    <a:pt x="3497491" y="2901732"/>
                    <a:pt x="3495273" y="2902342"/>
                  </a:cubicBezTo>
                  <a:cubicBezTo>
                    <a:pt x="3479795" y="2897997"/>
                    <a:pt x="3466802" y="2887504"/>
                    <a:pt x="3455402" y="2873291"/>
                  </a:cubicBezTo>
                  <a:close/>
                  <a:moveTo>
                    <a:pt x="3454940" y="2823984"/>
                  </a:moveTo>
                  <a:cubicBezTo>
                    <a:pt x="3458721" y="2816036"/>
                    <a:pt x="3462382" y="2807910"/>
                    <a:pt x="3465999" y="2799725"/>
                  </a:cubicBezTo>
                  <a:lnTo>
                    <a:pt x="3466713" y="2799725"/>
                  </a:lnTo>
                  <a:cubicBezTo>
                    <a:pt x="3470330" y="2807910"/>
                    <a:pt x="3473991" y="2816036"/>
                    <a:pt x="3477771" y="2823984"/>
                  </a:cubicBezTo>
                  <a:cubicBezTo>
                    <a:pt x="3474095" y="2831619"/>
                    <a:pt x="3470314" y="2839015"/>
                    <a:pt x="3466355" y="2846055"/>
                  </a:cubicBezTo>
                  <a:cubicBezTo>
                    <a:pt x="3462412" y="2839015"/>
                    <a:pt x="3458617" y="2831604"/>
                    <a:pt x="3454940" y="2823984"/>
                  </a:cubicBezTo>
                  <a:close/>
                  <a:moveTo>
                    <a:pt x="3472755" y="2799710"/>
                  </a:moveTo>
                  <a:lnTo>
                    <a:pt x="3488918" y="2799695"/>
                  </a:lnTo>
                  <a:cubicBezTo>
                    <a:pt x="3486254" y="2805693"/>
                    <a:pt x="3483575" y="2811646"/>
                    <a:pt x="3480836" y="2817510"/>
                  </a:cubicBezTo>
                  <a:cubicBezTo>
                    <a:pt x="3478098" y="2811661"/>
                    <a:pt x="3475420" y="2805708"/>
                    <a:pt x="3472755" y="2799710"/>
                  </a:cubicBezTo>
                  <a:close/>
                  <a:moveTo>
                    <a:pt x="3466371" y="2785170"/>
                  </a:moveTo>
                  <a:cubicBezTo>
                    <a:pt x="3465760" y="2783771"/>
                    <a:pt x="3465150" y="2782371"/>
                    <a:pt x="3464525" y="2780972"/>
                  </a:cubicBezTo>
                  <a:lnTo>
                    <a:pt x="3468201" y="2780972"/>
                  </a:lnTo>
                  <a:cubicBezTo>
                    <a:pt x="3467591" y="2782371"/>
                    <a:pt x="3466981" y="2783771"/>
                    <a:pt x="3466371" y="2785170"/>
                  </a:cubicBezTo>
                  <a:close/>
                  <a:moveTo>
                    <a:pt x="3461713" y="2788310"/>
                  </a:moveTo>
                  <a:cubicBezTo>
                    <a:pt x="3462263" y="2789560"/>
                    <a:pt x="3462799" y="2790811"/>
                    <a:pt x="3463349" y="2792060"/>
                  </a:cubicBezTo>
                  <a:cubicBezTo>
                    <a:pt x="3463037" y="2792775"/>
                    <a:pt x="3462724" y="2793504"/>
                    <a:pt x="3462397" y="2794218"/>
                  </a:cubicBezTo>
                  <a:lnTo>
                    <a:pt x="3441382" y="2794233"/>
                  </a:lnTo>
                  <a:cubicBezTo>
                    <a:pt x="3441070" y="2793504"/>
                    <a:pt x="3440742" y="2792789"/>
                    <a:pt x="3440430" y="2792060"/>
                  </a:cubicBezTo>
                  <a:cubicBezTo>
                    <a:pt x="3440980" y="2790811"/>
                    <a:pt x="3441531" y="2789560"/>
                    <a:pt x="3442067" y="2788310"/>
                  </a:cubicBezTo>
                  <a:cubicBezTo>
                    <a:pt x="3443139" y="2785869"/>
                    <a:pt x="3444210" y="2783428"/>
                    <a:pt x="3445282" y="2780988"/>
                  </a:cubicBezTo>
                  <a:lnTo>
                    <a:pt x="3458482" y="2780988"/>
                  </a:lnTo>
                  <a:cubicBezTo>
                    <a:pt x="3459569" y="2783413"/>
                    <a:pt x="3460641" y="2785869"/>
                    <a:pt x="3461713" y="2788310"/>
                  </a:cubicBezTo>
                  <a:close/>
                  <a:moveTo>
                    <a:pt x="3437423" y="2785170"/>
                  </a:moveTo>
                  <a:cubicBezTo>
                    <a:pt x="3436814" y="2783771"/>
                    <a:pt x="3436203" y="2782371"/>
                    <a:pt x="3435578" y="2780972"/>
                  </a:cubicBezTo>
                  <a:lnTo>
                    <a:pt x="3439254" y="2780972"/>
                  </a:lnTo>
                  <a:cubicBezTo>
                    <a:pt x="3438644" y="2782371"/>
                    <a:pt x="3438034" y="2783771"/>
                    <a:pt x="3437423" y="2785170"/>
                  </a:cubicBezTo>
                  <a:close/>
                  <a:moveTo>
                    <a:pt x="3423434" y="2775466"/>
                  </a:moveTo>
                  <a:lnTo>
                    <a:pt x="3404205" y="2775466"/>
                  </a:lnTo>
                  <a:cubicBezTo>
                    <a:pt x="3385735" y="2733600"/>
                    <a:pt x="3366061" y="2692614"/>
                    <a:pt x="3336190" y="2674293"/>
                  </a:cubicBezTo>
                  <a:cubicBezTo>
                    <a:pt x="3338304" y="2673430"/>
                    <a:pt x="3340462" y="2672700"/>
                    <a:pt x="3342680" y="2672075"/>
                  </a:cubicBezTo>
                  <a:cubicBezTo>
                    <a:pt x="3379768" y="2682508"/>
                    <a:pt x="3402464" y="2728109"/>
                    <a:pt x="3423434" y="2775466"/>
                  </a:cubicBezTo>
                  <a:close/>
                  <a:moveTo>
                    <a:pt x="3270304" y="2692286"/>
                  </a:moveTo>
                  <a:cubicBezTo>
                    <a:pt x="3267640" y="2689294"/>
                    <a:pt x="3264902" y="2686467"/>
                    <a:pt x="3262044" y="2683877"/>
                  </a:cubicBezTo>
                  <a:cubicBezTo>
                    <a:pt x="3269010" y="2678445"/>
                    <a:pt x="3276540" y="2674382"/>
                    <a:pt x="3284785" y="2672075"/>
                  </a:cubicBezTo>
                  <a:cubicBezTo>
                    <a:pt x="3286988" y="2672700"/>
                    <a:pt x="3289161" y="2673430"/>
                    <a:pt x="3291259" y="2674293"/>
                  </a:cubicBezTo>
                  <a:cubicBezTo>
                    <a:pt x="3283669" y="2678936"/>
                    <a:pt x="3276734" y="2685053"/>
                    <a:pt x="3270304" y="2692286"/>
                  </a:cubicBezTo>
                  <a:close/>
                  <a:moveTo>
                    <a:pt x="3220685" y="2683862"/>
                  </a:moveTo>
                  <a:cubicBezTo>
                    <a:pt x="3217828" y="2686452"/>
                    <a:pt x="3215089" y="2689280"/>
                    <a:pt x="3212410" y="2692286"/>
                  </a:cubicBezTo>
                  <a:cubicBezTo>
                    <a:pt x="3205996" y="2685053"/>
                    <a:pt x="3199061" y="2678936"/>
                    <a:pt x="3191470" y="2674278"/>
                  </a:cubicBezTo>
                  <a:cubicBezTo>
                    <a:pt x="3193584" y="2673414"/>
                    <a:pt x="3195742" y="2672685"/>
                    <a:pt x="3197959" y="2672060"/>
                  </a:cubicBezTo>
                  <a:cubicBezTo>
                    <a:pt x="3206204" y="2674382"/>
                    <a:pt x="3213735" y="2678430"/>
                    <a:pt x="3220685" y="2683862"/>
                  </a:cubicBezTo>
                  <a:close/>
                  <a:moveTo>
                    <a:pt x="3078495" y="2775451"/>
                  </a:moveTo>
                  <a:lnTo>
                    <a:pt x="3059340" y="2775451"/>
                  </a:lnTo>
                  <a:cubicBezTo>
                    <a:pt x="3080295" y="2728094"/>
                    <a:pt x="3102992" y="2682493"/>
                    <a:pt x="3140080" y="2672060"/>
                  </a:cubicBezTo>
                  <a:cubicBezTo>
                    <a:pt x="3142282" y="2672685"/>
                    <a:pt x="3144455" y="2673414"/>
                    <a:pt x="3146554" y="2674278"/>
                  </a:cubicBezTo>
                  <a:cubicBezTo>
                    <a:pt x="3116654" y="2692598"/>
                    <a:pt x="3096979" y="2733586"/>
                    <a:pt x="3078495" y="2775451"/>
                  </a:cubicBezTo>
                  <a:close/>
                  <a:moveTo>
                    <a:pt x="3005986" y="2775451"/>
                  </a:moveTo>
                  <a:lnTo>
                    <a:pt x="2983230" y="2775451"/>
                  </a:lnTo>
                  <a:cubicBezTo>
                    <a:pt x="2964760" y="2733586"/>
                    <a:pt x="2945085" y="2692598"/>
                    <a:pt x="2915186" y="2674278"/>
                  </a:cubicBezTo>
                  <a:cubicBezTo>
                    <a:pt x="2917864" y="2673177"/>
                    <a:pt x="2920618" y="2672284"/>
                    <a:pt x="2923460" y="2671569"/>
                  </a:cubicBezTo>
                  <a:cubicBezTo>
                    <a:pt x="2961605" y="2681020"/>
                    <a:pt x="2984689" y="2727335"/>
                    <a:pt x="3005986" y="2775451"/>
                  </a:cubicBezTo>
                  <a:close/>
                  <a:moveTo>
                    <a:pt x="2851115" y="2694310"/>
                  </a:moveTo>
                  <a:cubicBezTo>
                    <a:pt x="2847900" y="2690530"/>
                    <a:pt x="2844552" y="2687033"/>
                    <a:pt x="2841054" y="2683862"/>
                  </a:cubicBezTo>
                  <a:cubicBezTo>
                    <a:pt x="2848511" y="2678043"/>
                    <a:pt x="2856637" y="2673786"/>
                    <a:pt x="2865581" y="2671569"/>
                  </a:cubicBezTo>
                  <a:cubicBezTo>
                    <a:pt x="2868424" y="2672268"/>
                    <a:pt x="2871177" y="2673177"/>
                    <a:pt x="2873856" y="2674278"/>
                  </a:cubicBezTo>
                  <a:cubicBezTo>
                    <a:pt x="2865551" y="2679367"/>
                    <a:pt x="2858036" y="2686184"/>
                    <a:pt x="2851115" y="2694310"/>
                  </a:cubicBezTo>
                  <a:close/>
                  <a:moveTo>
                    <a:pt x="2803282" y="2683877"/>
                  </a:moveTo>
                  <a:cubicBezTo>
                    <a:pt x="2799784" y="2687047"/>
                    <a:pt x="2796451" y="2690545"/>
                    <a:pt x="2793221" y="2694325"/>
                  </a:cubicBezTo>
                  <a:cubicBezTo>
                    <a:pt x="2786300" y="2686199"/>
                    <a:pt x="2778769" y="2679383"/>
                    <a:pt x="2770465" y="2674278"/>
                  </a:cubicBezTo>
                  <a:cubicBezTo>
                    <a:pt x="2773144" y="2673177"/>
                    <a:pt x="2775898" y="2672284"/>
                    <a:pt x="2778740" y="2671569"/>
                  </a:cubicBezTo>
                  <a:cubicBezTo>
                    <a:pt x="2787699" y="2673786"/>
                    <a:pt x="2795811" y="2678043"/>
                    <a:pt x="2803282" y="2683877"/>
                  </a:cubicBezTo>
                  <a:close/>
                  <a:moveTo>
                    <a:pt x="2661121" y="2775451"/>
                  </a:moveTo>
                  <a:lnTo>
                    <a:pt x="2638335" y="2775451"/>
                  </a:lnTo>
                  <a:cubicBezTo>
                    <a:pt x="2659633" y="2727335"/>
                    <a:pt x="2682716" y="2681020"/>
                    <a:pt x="2720861" y="2671584"/>
                  </a:cubicBezTo>
                  <a:cubicBezTo>
                    <a:pt x="2723703" y="2672284"/>
                    <a:pt x="2726457" y="2673191"/>
                    <a:pt x="2729136" y="2674293"/>
                  </a:cubicBezTo>
                  <a:cubicBezTo>
                    <a:pt x="2699266" y="2692598"/>
                    <a:pt x="2679576" y="2733586"/>
                    <a:pt x="2661121" y="2775451"/>
                  </a:cubicBezTo>
                  <a:close/>
                  <a:moveTo>
                    <a:pt x="2584996" y="2775451"/>
                  </a:moveTo>
                  <a:lnTo>
                    <a:pt x="2562225" y="2775451"/>
                  </a:lnTo>
                  <a:cubicBezTo>
                    <a:pt x="2543755" y="2733586"/>
                    <a:pt x="2524080" y="2692598"/>
                    <a:pt x="2494195" y="2674278"/>
                  </a:cubicBezTo>
                  <a:cubicBezTo>
                    <a:pt x="2496875" y="2673177"/>
                    <a:pt x="2499627" y="2672284"/>
                    <a:pt x="2502470" y="2671569"/>
                  </a:cubicBezTo>
                  <a:cubicBezTo>
                    <a:pt x="2540615" y="2681035"/>
                    <a:pt x="2563698" y="2727335"/>
                    <a:pt x="2584996" y="2775451"/>
                  </a:cubicBezTo>
                  <a:close/>
                  <a:moveTo>
                    <a:pt x="2430110" y="2694310"/>
                  </a:moveTo>
                  <a:cubicBezTo>
                    <a:pt x="2426896" y="2690530"/>
                    <a:pt x="2423547" y="2687033"/>
                    <a:pt x="2420049" y="2683862"/>
                  </a:cubicBezTo>
                  <a:cubicBezTo>
                    <a:pt x="2427505" y="2678043"/>
                    <a:pt x="2435631" y="2673786"/>
                    <a:pt x="2444576" y="2671569"/>
                  </a:cubicBezTo>
                  <a:cubicBezTo>
                    <a:pt x="2447419" y="2672268"/>
                    <a:pt x="2450172" y="2673177"/>
                    <a:pt x="2452851" y="2674278"/>
                  </a:cubicBezTo>
                  <a:cubicBezTo>
                    <a:pt x="2444546" y="2679367"/>
                    <a:pt x="2437031" y="2686184"/>
                    <a:pt x="2430110" y="2694310"/>
                  </a:cubicBezTo>
                  <a:close/>
                  <a:moveTo>
                    <a:pt x="2382277" y="2683862"/>
                  </a:moveTo>
                  <a:cubicBezTo>
                    <a:pt x="2378779" y="2687033"/>
                    <a:pt x="2375445" y="2690530"/>
                    <a:pt x="2372231" y="2694310"/>
                  </a:cubicBezTo>
                  <a:cubicBezTo>
                    <a:pt x="2365310" y="2686184"/>
                    <a:pt x="2357794" y="2679367"/>
                    <a:pt x="2349490" y="2674278"/>
                  </a:cubicBezTo>
                  <a:cubicBezTo>
                    <a:pt x="2352169" y="2673177"/>
                    <a:pt x="2354922" y="2672284"/>
                    <a:pt x="2357765" y="2671569"/>
                  </a:cubicBezTo>
                  <a:cubicBezTo>
                    <a:pt x="2366694" y="2673786"/>
                    <a:pt x="2374820" y="2678043"/>
                    <a:pt x="2382277" y="2683862"/>
                  </a:cubicBezTo>
                  <a:close/>
                  <a:moveTo>
                    <a:pt x="2240116" y="2775436"/>
                  </a:moveTo>
                  <a:lnTo>
                    <a:pt x="2217345" y="2775436"/>
                  </a:lnTo>
                  <a:cubicBezTo>
                    <a:pt x="2238643" y="2727335"/>
                    <a:pt x="2261726" y="2681020"/>
                    <a:pt x="2299871" y="2671569"/>
                  </a:cubicBezTo>
                  <a:cubicBezTo>
                    <a:pt x="2302713" y="2672268"/>
                    <a:pt x="2305466" y="2673177"/>
                    <a:pt x="2308146" y="2674278"/>
                  </a:cubicBezTo>
                  <a:cubicBezTo>
                    <a:pt x="2278261" y="2692598"/>
                    <a:pt x="2258571" y="2733586"/>
                    <a:pt x="2240116" y="2775436"/>
                  </a:cubicBezTo>
                  <a:close/>
                  <a:moveTo>
                    <a:pt x="2164005" y="2775436"/>
                  </a:moveTo>
                  <a:lnTo>
                    <a:pt x="2141205" y="2775436"/>
                  </a:lnTo>
                  <a:cubicBezTo>
                    <a:pt x="2122735" y="2733571"/>
                    <a:pt x="2103045" y="2692598"/>
                    <a:pt x="2073161" y="2674278"/>
                  </a:cubicBezTo>
                  <a:cubicBezTo>
                    <a:pt x="2075839" y="2673177"/>
                    <a:pt x="2078608" y="2672268"/>
                    <a:pt x="2081450" y="2671569"/>
                  </a:cubicBezTo>
                  <a:cubicBezTo>
                    <a:pt x="2119610" y="2681005"/>
                    <a:pt x="2142693" y="2727320"/>
                    <a:pt x="2164005" y="2775436"/>
                  </a:cubicBezTo>
                  <a:close/>
                  <a:moveTo>
                    <a:pt x="2009090" y="2694340"/>
                  </a:moveTo>
                  <a:cubicBezTo>
                    <a:pt x="2005861" y="2690559"/>
                    <a:pt x="2002512" y="2687047"/>
                    <a:pt x="1999015" y="2683862"/>
                  </a:cubicBezTo>
                  <a:cubicBezTo>
                    <a:pt x="2006486" y="2678043"/>
                    <a:pt x="2014612" y="2673786"/>
                    <a:pt x="2023571" y="2671569"/>
                  </a:cubicBezTo>
                  <a:cubicBezTo>
                    <a:pt x="2026413" y="2672268"/>
                    <a:pt x="2029182" y="2673177"/>
                    <a:pt x="2031876" y="2674278"/>
                  </a:cubicBezTo>
                  <a:cubicBezTo>
                    <a:pt x="2023542" y="2679367"/>
                    <a:pt x="2016011" y="2686199"/>
                    <a:pt x="2009090" y="2694340"/>
                  </a:cubicBezTo>
                  <a:close/>
                  <a:moveTo>
                    <a:pt x="1961287" y="2683862"/>
                  </a:moveTo>
                  <a:cubicBezTo>
                    <a:pt x="1957789" y="2687047"/>
                    <a:pt x="1954426" y="2690545"/>
                    <a:pt x="1951211" y="2694340"/>
                  </a:cubicBezTo>
                  <a:cubicBezTo>
                    <a:pt x="1944291" y="2686199"/>
                    <a:pt x="1936744" y="2679383"/>
                    <a:pt x="1928440" y="2674278"/>
                  </a:cubicBezTo>
                  <a:cubicBezTo>
                    <a:pt x="1931119" y="2673177"/>
                    <a:pt x="1933887" y="2672268"/>
                    <a:pt x="1936730" y="2671569"/>
                  </a:cubicBezTo>
                  <a:cubicBezTo>
                    <a:pt x="1945689" y="2673786"/>
                    <a:pt x="1953815" y="2678028"/>
                    <a:pt x="1961287" y="2683862"/>
                  </a:cubicBezTo>
                  <a:close/>
                  <a:moveTo>
                    <a:pt x="1819096" y="2775466"/>
                  </a:moveTo>
                  <a:lnTo>
                    <a:pt x="1796266" y="2775466"/>
                  </a:lnTo>
                  <a:cubicBezTo>
                    <a:pt x="1817578" y="2727350"/>
                    <a:pt x="1840662" y="2681005"/>
                    <a:pt x="1878836" y="2671569"/>
                  </a:cubicBezTo>
                  <a:cubicBezTo>
                    <a:pt x="1881678" y="2672268"/>
                    <a:pt x="1884447" y="2673177"/>
                    <a:pt x="1887141" y="2674278"/>
                  </a:cubicBezTo>
                  <a:cubicBezTo>
                    <a:pt x="1857256" y="2692598"/>
                    <a:pt x="1837566" y="2733586"/>
                    <a:pt x="1819096" y="2775466"/>
                  </a:cubicBezTo>
                  <a:close/>
                  <a:moveTo>
                    <a:pt x="1785491" y="2786092"/>
                  </a:moveTo>
                  <a:cubicBezTo>
                    <a:pt x="1785029" y="2787164"/>
                    <a:pt x="1784553" y="2788236"/>
                    <a:pt x="1784092" y="2789292"/>
                  </a:cubicBezTo>
                  <a:cubicBezTo>
                    <a:pt x="1783630" y="2788221"/>
                    <a:pt x="1783154" y="2787149"/>
                    <a:pt x="1782693" y="2786092"/>
                  </a:cubicBezTo>
                  <a:cubicBezTo>
                    <a:pt x="1781949" y="2784381"/>
                    <a:pt x="1781205" y="2782684"/>
                    <a:pt x="1780445" y="2780972"/>
                  </a:cubicBezTo>
                  <a:lnTo>
                    <a:pt x="1787738" y="2780972"/>
                  </a:lnTo>
                  <a:cubicBezTo>
                    <a:pt x="1786979" y="2782684"/>
                    <a:pt x="1786235" y="2784381"/>
                    <a:pt x="1785491" y="2786092"/>
                  </a:cubicBezTo>
                  <a:close/>
                  <a:moveTo>
                    <a:pt x="1777618" y="2788310"/>
                  </a:moveTo>
                  <a:cubicBezTo>
                    <a:pt x="1778481" y="2790274"/>
                    <a:pt x="1779344" y="2792254"/>
                    <a:pt x="1780208" y="2794233"/>
                  </a:cubicBezTo>
                  <a:lnTo>
                    <a:pt x="1758984" y="2794248"/>
                  </a:lnTo>
                  <a:cubicBezTo>
                    <a:pt x="1759848" y="2792269"/>
                    <a:pt x="1760725" y="2790289"/>
                    <a:pt x="1761589" y="2788324"/>
                  </a:cubicBezTo>
                  <a:cubicBezTo>
                    <a:pt x="1762661" y="2785884"/>
                    <a:pt x="1763732" y="2783443"/>
                    <a:pt x="1764804" y="2780988"/>
                  </a:cubicBezTo>
                  <a:lnTo>
                    <a:pt x="1774403" y="2780988"/>
                  </a:lnTo>
                  <a:cubicBezTo>
                    <a:pt x="1775490" y="2783413"/>
                    <a:pt x="1776561" y="2785869"/>
                    <a:pt x="1777618" y="2788310"/>
                  </a:cubicBezTo>
                  <a:close/>
                  <a:moveTo>
                    <a:pt x="1756544" y="2786092"/>
                  </a:moveTo>
                  <a:cubicBezTo>
                    <a:pt x="1756083" y="2787164"/>
                    <a:pt x="1755606" y="2788236"/>
                    <a:pt x="1755144" y="2789292"/>
                  </a:cubicBezTo>
                  <a:cubicBezTo>
                    <a:pt x="1754684" y="2788221"/>
                    <a:pt x="1754207" y="2787149"/>
                    <a:pt x="1753745" y="2786092"/>
                  </a:cubicBezTo>
                  <a:cubicBezTo>
                    <a:pt x="1753001" y="2784381"/>
                    <a:pt x="1752257" y="2782684"/>
                    <a:pt x="1751499" y="2780972"/>
                  </a:cubicBezTo>
                  <a:lnTo>
                    <a:pt x="1758791" y="2780972"/>
                  </a:lnTo>
                  <a:cubicBezTo>
                    <a:pt x="1758032" y="2782684"/>
                    <a:pt x="1757288" y="2784381"/>
                    <a:pt x="1756544" y="2786092"/>
                  </a:cubicBezTo>
                  <a:close/>
                  <a:moveTo>
                    <a:pt x="1748685" y="2788310"/>
                  </a:moveTo>
                  <a:cubicBezTo>
                    <a:pt x="1749549" y="2790289"/>
                    <a:pt x="1750427" y="2792269"/>
                    <a:pt x="1751290" y="2794248"/>
                  </a:cubicBezTo>
                  <a:lnTo>
                    <a:pt x="1728385" y="2794263"/>
                  </a:lnTo>
                  <a:cubicBezTo>
                    <a:pt x="1727195" y="2791539"/>
                    <a:pt x="1725989" y="2788816"/>
                    <a:pt x="1724799" y="2786092"/>
                  </a:cubicBezTo>
                  <a:cubicBezTo>
                    <a:pt x="1724055" y="2784381"/>
                    <a:pt x="1723311" y="2782684"/>
                    <a:pt x="1722551" y="2780972"/>
                  </a:cubicBezTo>
                  <a:lnTo>
                    <a:pt x="1745471" y="2780972"/>
                  </a:lnTo>
                  <a:cubicBezTo>
                    <a:pt x="1746542" y="2783413"/>
                    <a:pt x="1747614" y="2785869"/>
                    <a:pt x="1748685" y="2788310"/>
                  </a:cubicBezTo>
                  <a:close/>
                  <a:moveTo>
                    <a:pt x="1724784" y="2799770"/>
                  </a:moveTo>
                  <a:cubicBezTo>
                    <a:pt x="1728951" y="2809220"/>
                    <a:pt x="1733192" y="2818611"/>
                    <a:pt x="1737598" y="2827704"/>
                  </a:cubicBezTo>
                  <a:cubicBezTo>
                    <a:pt x="1725959" y="2851413"/>
                    <a:pt x="1713116" y="2872725"/>
                    <a:pt x="1697266" y="2886879"/>
                  </a:cubicBezTo>
                  <a:cubicBezTo>
                    <a:pt x="1675358" y="2867338"/>
                    <a:pt x="1659210" y="2834089"/>
                    <a:pt x="1644015" y="2799814"/>
                  </a:cubicBezTo>
                  <a:lnTo>
                    <a:pt x="1724784" y="2799770"/>
                  </a:lnTo>
                  <a:close/>
                  <a:moveTo>
                    <a:pt x="1740663" y="2833941"/>
                  </a:moveTo>
                  <a:cubicBezTo>
                    <a:pt x="1744266" y="2841129"/>
                    <a:pt x="1748001" y="2848064"/>
                    <a:pt x="1751900" y="2854658"/>
                  </a:cubicBezTo>
                  <a:cubicBezTo>
                    <a:pt x="1740456" y="2873365"/>
                    <a:pt x="1727477" y="2888650"/>
                    <a:pt x="1711717" y="2897193"/>
                  </a:cubicBezTo>
                  <a:cubicBezTo>
                    <a:pt x="1708205" y="2895287"/>
                    <a:pt x="1704841" y="2893055"/>
                    <a:pt x="1701596" y="2890510"/>
                  </a:cubicBezTo>
                  <a:cubicBezTo>
                    <a:pt x="1716926" y="2876580"/>
                    <a:pt x="1729397" y="2856384"/>
                    <a:pt x="1740663" y="2833941"/>
                  </a:cubicBezTo>
                  <a:close/>
                  <a:moveTo>
                    <a:pt x="1711761" y="2903488"/>
                  </a:moveTo>
                  <a:cubicBezTo>
                    <a:pt x="1712491" y="2903845"/>
                    <a:pt x="1713235" y="2904187"/>
                    <a:pt x="1713994" y="2904515"/>
                  </a:cubicBezTo>
                  <a:cubicBezTo>
                    <a:pt x="1713235" y="2904545"/>
                    <a:pt x="1712505" y="2904604"/>
                    <a:pt x="1711731" y="2904604"/>
                  </a:cubicBezTo>
                  <a:cubicBezTo>
                    <a:pt x="1710987" y="2904604"/>
                    <a:pt x="1710258" y="2904545"/>
                    <a:pt x="1709529" y="2904530"/>
                  </a:cubicBezTo>
                  <a:cubicBezTo>
                    <a:pt x="1710273" y="2904187"/>
                    <a:pt x="1711017" y="2903845"/>
                    <a:pt x="1711761" y="2903488"/>
                  </a:cubicBezTo>
                  <a:close/>
                  <a:moveTo>
                    <a:pt x="1798588" y="2834015"/>
                  </a:moveTo>
                  <a:cubicBezTo>
                    <a:pt x="1802189" y="2841188"/>
                    <a:pt x="1805925" y="2848139"/>
                    <a:pt x="1809824" y="2854717"/>
                  </a:cubicBezTo>
                  <a:cubicBezTo>
                    <a:pt x="1806237" y="2860566"/>
                    <a:pt x="1802502" y="2866102"/>
                    <a:pt x="1798588" y="2871178"/>
                  </a:cubicBezTo>
                  <a:cubicBezTo>
                    <a:pt x="1794659" y="2866087"/>
                    <a:pt x="1790938" y="2860566"/>
                    <a:pt x="1787351" y="2854717"/>
                  </a:cubicBezTo>
                  <a:cubicBezTo>
                    <a:pt x="1791250" y="2848124"/>
                    <a:pt x="1794986" y="2841188"/>
                    <a:pt x="1798588" y="2834015"/>
                  </a:cubicBezTo>
                  <a:close/>
                  <a:moveTo>
                    <a:pt x="1813069" y="2860000"/>
                  </a:moveTo>
                  <a:cubicBezTo>
                    <a:pt x="1820481" y="2871803"/>
                    <a:pt x="1828561" y="2882265"/>
                    <a:pt x="1837640" y="2890510"/>
                  </a:cubicBezTo>
                  <a:cubicBezTo>
                    <a:pt x="1834395" y="2893040"/>
                    <a:pt x="1831017" y="2895287"/>
                    <a:pt x="1827520" y="2897178"/>
                  </a:cubicBezTo>
                  <a:cubicBezTo>
                    <a:pt x="1818189" y="2892118"/>
                    <a:pt x="1809824" y="2884706"/>
                    <a:pt x="1802189" y="2875613"/>
                  </a:cubicBezTo>
                  <a:cubicBezTo>
                    <a:pt x="1805970" y="2870776"/>
                    <a:pt x="1809586" y="2865537"/>
                    <a:pt x="1813069" y="2860000"/>
                  </a:cubicBezTo>
                  <a:close/>
                  <a:moveTo>
                    <a:pt x="1841971" y="2894231"/>
                  </a:moveTo>
                  <a:cubicBezTo>
                    <a:pt x="1844665" y="2896389"/>
                    <a:pt x="1847448" y="2898353"/>
                    <a:pt x="1850320" y="2900110"/>
                  </a:cubicBezTo>
                  <a:cubicBezTo>
                    <a:pt x="1847626" y="2901211"/>
                    <a:pt x="1844843" y="2902134"/>
                    <a:pt x="1841971" y="2902833"/>
                  </a:cubicBezTo>
                  <a:cubicBezTo>
                    <a:pt x="1839114" y="2902118"/>
                    <a:pt x="1836331" y="2901211"/>
                    <a:pt x="1833621" y="2900110"/>
                  </a:cubicBezTo>
                  <a:cubicBezTo>
                    <a:pt x="1836494" y="2898353"/>
                    <a:pt x="1839277" y="2896389"/>
                    <a:pt x="1841971" y="2894231"/>
                  </a:cubicBezTo>
                  <a:close/>
                  <a:moveTo>
                    <a:pt x="1930345" y="2799651"/>
                  </a:moveTo>
                  <a:lnTo>
                    <a:pt x="1953190" y="2799636"/>
                  </a:lnTo>
                  <a:cubicBezTo>
                    <a:pt x="1931967" y="2847513"/>
                    <a:pt x="1908914" y="2893457"/>
                    <a:pt x="1870918" y="2902833"/>
                  </a:cubicBezTo>
                  <a:cubicBezTo>
                    <a:pt x="1868060" y="2902134"/>
                    <a:pt x="1865292" y="2901226"/>
                    <a:pt x="1862614" y="2900124"/>
                  </a:cubicBezTo>
                  <a:cubicBezTo>
                    <a:pt x="1892334" y="2881908"/>
                    <a:pt x="1911965" y="2841263"/>
                    <a:pt x="1930345" y="2799651"/>
                  </a:cubicBezTo>
                  <a:close/>
                  <a:moveTo>
                    <a:pt x="2007096" y="2799606"/>
                  </a:moveTo>
                  <a:lnTo>
                    <a:pt x="2029897" y="2799591"/>
                  </a:lnTo>
                  <a:cubicBezTo>
                    <a:pt x="2048277" y="2841233"/>
                    <a:pt x="2067922" y="2881893"/>
                    <a:pt x="2097643" y="2900124"/>
                  </a:cubicBezTo>
                  <a:cubicBezTo>
                    <a:pt x="2094964" y="2901226"/>
                    <a:pt x="2092196" y="2902134"/>
                    <a:pt x="2089353" y="2902833"/>
                  </a:cubicBezTo>
                  <a:cubicBezTo>
                    <a:pt x="2051372" y="2893427"/>
                    <a:pt x="2028319" y="2847484"/>
                    <a:pt x="2007096" y="2799606"/>
                  </a:cubicBezTo>
                  <a:close/>
                  <a:moveTo>
                    <a:pt x="2161729" y="2880078"/>
                  </a:moveTo>
                  <a:cubicBezTo>
                    <a:pt x="2164943" y="2883858"/>
                    <a:pt x="2168291" y="2887355"/>
                    <a:pt x="2171789" y="2890540"/>
                  </a:cubicBezTo>
                  <a:cubicBezTo>
                    <a:pt x="2164318" y="2896359"/>
                    <a:pt x="2156206" y="2900616"/>
                    <a:pt x="2147248" y="2902833"/>
                  </a:cubicBezTo>
                  <a:cubicBezTo>
                    <a:pt x="2144405" y="2902134"/>
                    <a:pt x="2141651" y="2901226"/>
                    <a:pt x="2138973" y="2900124"/>
                  </a:cubicBezTo>
                  <a:cubicBezTo>
                    <a:pt x="2147277" y="2895035"/>
                    <a:pt x="2154808" y="2888204"/>
                    <a:pt x="2161729" y="2880078"/>
                  </a:cubicBezTo>
                  <a:close/>
                  <a:moveTo>
                    <a:pt x="2219607" y="2880078"/>
                  </a:moveTo>
                  <a:cubicBezTo>
                    <a:pt x="2226528" y="2888204"/>
                    <a:pt x="2234059" y="2895035"/>
                    <a:pt x="2242363" y="2900124"/>
                  </a:cubicBezTo>
                  <a:cubicBezTo>
                    <a:pt x="2239685" y="2901226"/>
                    <a:pt x="2236917" y="2902134"/>
                    <a:pt x="2234074" y="2902833"/>
                  </a:cubicBezTo>
                  <a:cubicBezTo>
                    <a:pt x="2225114" y="2900616"/>
                    <a:pt x="2217003" y="2896374"/>
                    <a:pt x="2209532" y="2890540"/>
                  </a:cubicBezTo>
                  <a:cubicBezTo>
                    <a:pt x="2213045" y="2887355"/>
                    <a:pt x="2216393" y="2883858"/>
                    <a:pt x="2219607" y="2880078"/>
                  </a:cubicBezTo>
                  <a:close/>
                  <a:moveTo>
                    <a:pt x="2351067" y="2800409"/>
                  </a:moveTo>
                  <a:lnTo>
                    <a:pt x="2373853" y="2800395"/>
                  </a:lnTo>
                  <a:cubicBezTo>
                    <a:pt x="2352734" y="2847990"/>
                    <a:pt x="2329726" y="2893472"/>
                    <a:pt x="2291968" y="2902818"/>
                  </a:cubicBezTo>
                  <a:cubicBezTo>
                    <a:pt x="2289125" y="2902118"/>
                    <a:pt x="2286372" y="2901211"/>
                    <a:pt x="2283693" y="2900110"/>
                  </a:cubicBezTo>
                  <a:cubicBezTo>
                    <a:pt x="2313220" y="2882012"/>
                    <a:pt x="2332792" y="2841769"/>
                    <a:pt x="2351067" y="2800409"/>
                  </a:cubicBezTo>
                  <a:close/>
                  <a:moveTo>
                    <a:pt x="2428473" y="2800365"/>
                  </a:moveTo>
                  <a:lnTo>
                    <a:pt x="2451244" y="2800350"/>
                  </a:lnTo>
                  <a:cubicBezTo>
                    <a:pt x="2469535" y="2841725"/>
                    <a:pt x="2489105" y="2881998"/>
                    <a:pt x="2518663" y="2900124"/>
                  </a:cubicBezTo>
                  <a:cubicBezTo>
                    <a:pt x="2515984" y="2901226"/>
                    <a:pt x="2513230" y="2902118"/>
                    <a:pt x="2510388" y="2902833"/>
                  </a:cubicBezTo>
                  <a:cubicBezTo>
                    <a:pt x="2472601" y="2893472"/>
                    <a:pt x="2449592" y="2847960"/>
                    <a:pt x="2428473" y="2800365"/>
                  </a:cubicBezTo>
                  <a:close/>
                  <a:moveTo>
                    <a:pt x="2582733" y="2880078"/>
                  </a:moveTo>
                  <a:cubicBezTo>
                    <a:pt x="2585948" y="2883858"/>
                    <a:pt x="2589296" y="2887355"/>
                    <a:pt x="2592794" y="2890525"/>
                  </a:cubicBezTo>
                  <a:cubicBezTo>
                    <a:pt x="2585338" y="2896344"/>
                    <a:pt x="2577212" y="2900601"/>
                    <a:pt x="2568267" y="2902818"/>
                  </a:cubicBezTo>
                  <a:cubicBezTo>
                    <a:pt x="2565425" y="2902118"/>
                    <a:pt x="2562671" y="2901211"/>
                    <a:pt x="2559992" y="2900110"/>
                  </a:cubicBezTo>
                  <a:cubicBezTo>
                    <a:pt x="2568282" y="2895035"/>
                    <a:pt x="2575813" y="2888204"/>
                    <a:pt x="2582733" y="2880078"/>
                  </a:cubicBezTo>
                  <a:close/>
                  <a:moveTo>
                    <a:pt x="2640613" y="2880078"/>
                  </a:moveTo>
                  <a:cubicBezTo>
                    <a:pt x="2647533" y="2888204"/>
                    <a:pt x="2655064" y="2895020"/>
                    <a:pt x="2663368" y="2900110"/>
                  </a:cubicBezTo>
                  <a:cubicBezTo>
                    <a:pt x="2660689" y="2901211"/>
                    <a:pt x="2657936" y="2902104"/>
                    <a:pt x="2655094" y="2902818"/>
                  </a:cubicBezTo>
                  <a:cubicBezTo>
                    <a:pt x="2646149" y="2900601"/>
                    <a:pt x="2638023" y="2896344"/>
                    <a:pt x="2630567" y="2890525"/>
                  </a:cubicBezTo>
                  <a:cubicBezTo>
                    <a:pt x="2634049" y="2887355"/>
                    <a:pt x="2637398" y="2883858"/>
                    <a:pt x="2640613" y="2880078"/>
                  </a:cubicBezTo>
                  <a:close/>
                  <a:moveTo>
                    <a:pt x="2772191" y="2800157"/>
                  </a:moveTo>
                  <a:lnTo>
                    <a:pt x="2794977" y="2800142"/>
                  </a:lnTo>
                  <a:cubicBezTo>
                    <a:pt x="2773829" y="2847826"/>
                    <a:pt x="2750820" y="2893457"/>
                    <a:pt x="2712973" y="2902833"/>
                  </a:cubicBezTo>
                  <a:cubicBezTo>
                    <a:pt x="2710130" y="2902134"/>
                    <a:pt x="2707377" y="2901226"/>
                    <a:pt x="2704698" y="2900124"/>
                  </a:cubicBezTo>
                  <a:cubicBezTo>
                    <a:pt x="2734300" y="2881968"/>
                    <a:pt x="2753886" y="2841590"/>
                    <a:pt x="2772191" y="2800157"/>
                  </a:cubicBezTo>
                  <a:close/>
                  <a:moveTo>
                    <a:pt x="3117339" y="2904515"/>
                  </a:moveTo>
                  <a:cubicBezTo>
                    <a:pt x="3118083" y="2904187"/>
                    <a:pt x="3118842" y="2903845"/>
                    <a:pt x="3119571" y="2903488"/>
                  </a:cubicBezTo>
                  <a:cubicBezTo>
                    <a:pt x="3120167" y="2903771"/>
                    <a:pt x="3120762" y="2904054"/>
                    <a:pt x="3121357" y="2904336"/>
                  </a:cubicBezTo>
                  <a:cubicBezTo>
                    <a:pt x="3120152" y="2904440"/>
                    <a:pt x="3118917" y="2904500"/>
                    <a:pt x="3117681" y="2904545"/>
                  </a:cubicBezTo>
                  <a:cubicBezTo>
                    <a:pt x="3117577" y="2904530"/>
                    <a:pt x="3117458" y="2904515"/>
                    <a:pt x="3117339" y="2904515"/>
                  </a:cubicBezTo>
                  <a:close/>
                  <a:moveTo>
                    <a:pt x="3125703" y="2900124"/>
                  </a:moveTo>
                  <a:cubicBezTo>
                    <a:pt x="3155364" y="2881938"/>
                    <a:pt x="3174965" y="2841427"/>
                    <a:pt x="3193315" y="2799888"/>
                  </a:cubicBezTo>
                  <a:lnTo>
                    <a:pt x="3212470" y="2799874"/>
                  </a:lnTo>
                  <a:cubicBezTo>
                    <a:pt x="3191619" y="2846874"/>
                    <a:pt x="3168982" y="2891939"/>
                    <a:pt x="3132147" y="2902327"/>
                  </a:cubicBezTo>
                  <a:cubicBezTo>
                    <a:pt x="3129960" y="2901717"/>
                    <a:pt x="3127801" y="2900988"/>
                    <a:pt x="3125703" y="2900124"/>
                  </a:cubicBezTo>
                  <a:close/>
                  <a:moveTo>
                    <a:pt x="3270215" y="2799844"/>
                  </a:moveTo>
                  <a:lnTo>
                    <a:pt x="3289429" y="2799829"/>
                  </a:lnTo>
                  <a:cubicBezTo>
                    <a:pt x="3307794" y="2841382"/>
                    <a:pt x="3327410" y="2881923"/>
                    <a:pt x="3357086" y="2900124"/>
                  </a:cubicBezTo>
                  <a:cubicBezTo>
                    <a:pt x="3354973" y="2900988"/>
                    <a:pt x="3352785" y="2901732"/>
                    <a:pt x="3350567" y="2902342"/>
                  </a:cubicBezTo>
                  <a:cubicBezTo>
                    <a:pt x="3313717" y="2891998"/>
                    <a:pt x="3291066" y="2846888"/>
                    <a:pt x="3270215" y="2799844"/>
                  </a:cubicBezTo>
                  <a:close/>
                  <a:moveTo>
                    <a:pt x="3370868" y="2899187"/>
                  </a:moveTo>
                  <a:cubicBezTo>
                    <a:pt x="3373859" y="2897252"/>
                    <a:pt x="3376732" y="2895079"/>
                    <a:pt x="3379529" y="2892728"/>
                  </a:cubicBezTo>
                  <a:cubicBezTo>
                    <a:pt x="3382313" y="2895094"/>
                    <a:pt x="3385200" y="2897267"/>
                    <a:pt x="3388176" y="2899187"/>
                  </a:cubicBezTo>
                  <a:cubicBezTo>
                    <a:pt x="3385379" y="2900452"/>
                    <a:pt x="3382491" y="2901509"/>
                    <a:pt x="3379515" y="2902342"/>
                  </a:cubicBezTo>
                  <a:cubicBezTo>
                    <a:pt x="3376553" y="2901509"/>
                    <a:pt x="3373666" y="2900452"/>
                    <a:pt x="3370868" y="2899187"/>
                  </a:cubicBezTo>
                  <a:close/>
                  <a:moveTo>
                    <a:pt x="3383711" y="2888962"/>
                  </a:moveTo>
                  <a:cubicBezTo>
                    <a:pt x="3392120" y="2880955"/>
                    <a:pt x="3399681" y="2871088"/>
                    <a:pt x="3406646" y="2860000"/>
                  </a:cubicBezTo>
                  <a:cubicBezTo>
                    <a:pt x="3410113" y="2865537"/>
                    <a:pt x="3413730" y="2870776"/>
                    <a:pt x="3417540" y="2875627"/>
                  </a:cubicBezTo>
                  <a:cubicBezTo>
                    <a:pt x="3410397" y="2884141"/>
                    <a:pt x="3402627" y="2891180"/>
                    <a:pt x="3394010" y="2896195"/>
                  </a:cubicBezTo>
                  <a:cubicBezTo>
                    <a:pt x="3390423" y="2894112"/>
                    <a:pt x="3387001" y="2891700"/>
                    <a:pt x="3383711" y="2888962"/>
                  </a:cubicBezTo>
                  <a:close/>
                  <a:moveTo>
                    <a:pt x="3409860" y="2854717"/>
                  </a:moveTo>
                  <a:cubicBezTo>
                    <a:pt x="3413760" y="2848139"/>
                    <a:pt x="3417496" y="2841188"/>
                    <a:pt x="3421097" y="2834015"/>
                  </a:cubicBezTo>
                  <a:cubicBezTo>
                    <a:pt x="3424699" y="2841188"/>
                    <a:pt x="3428434" y="2848139"/>
                    <a:pt x="3432333" y="2854717"/>
                  </a:cubicBezTo>
                  <a:cubicBezTo>
                    <a:pt x="3428747" y="2860566"/>
                    <a:pt x="3425011" y="2866102"/>
                    <a:pt x="3421097" y="2871178"/>
                  </a:cubicBezTo>
                  <a:cubicBezTo>
                    <a:pt x="3417183" y="2866087"/>
                    <a:pt x="3413447" y="2860566"/>
                    <a:pt x="3409860" y="2854717"/>
                  </a:cubicBezTo>
                  <a:close/>
                  <a:moveTo>
                    <a:pt x="3469570" y="2851606"/>
                  </a:moveTo>
                  <a:cubicBezTo>
                    <a:pt x="3473484" y="2844805"/>
                    <a:pt x="3477220" y="2837662"/>
                    <a:pt x="3480836" y="2830294"/>
                  </a:cubicBezTo>
                  <a:cubicBezTo>
                    <a:pt x="3492177" y="2853377"/>
                    <a:pt x="3504679" y="2874318"/>
                    <a:pt x="3520068" y="2888948"/>
                  </a:cubicBezTo>
                  <a:cubicBezTo>
                    <a:pt x="3516779" y="2891686"/>
                    <a:pt x="3513341" y="2894097"/>
                    <a:pt x="3509769" y="2896165"/>
                  </a:cubicBezTo>
                  <a:cubicBezTo>
                    <a:pt x="3493978" y="2886998"/>
                    <a:pt x="3481030" y="2870954"/>
                    <a:pt x="3469570" y="2851606"/>
                  </a:cubicBezTo>
                  <a:close/>
                  <a:moveTo>
                    <a:pt x="3505617" y="2775466"/>
                  </a:moveTo>
                  <a:cubicBezTo>
                    <a:pt x="3524101" y="2733735"/>
                    <a:pt x="3543925" y="2693343"/>
                    <a:pt x="3573765" y="2677195"/>
                  </a:cubicBezTo>
                  <a:cubicBezTo>
                    <a:pt x="3589526" y="2685722"/>
                    <a:pt x="3602503" y="2701007"/>
                    <a:pt x="3613949" y="2719685"/>
                  </a:cubicBezTo>
                  <a:cubicBezTo>
                    <a:pt x="3603903" y="2736622"/>
                    <a:pt x="3595018" y="2755940"/>
                    <a:pt x="3586416" y="2775451"/>
                  </a:cubicBezTo>
                  <a:lnTo>
                    <a:pt x="3505617" y="2775466"/>
                  </a:lnTo>
                  <a:close/>
                  <a:moveTo>
                    <a:pt x="3617178" y="2725102"/>
                  </a:moveTo>
                  <a:cubicBezTo>
                    <a:pt x="3621137" y="2731934"/>
                    <a:pt x="3624917" y="2739167"/>
                    <a:pt x="3628578" y="2746623"/>
                  </a:cubicBezTo>
                  <a:cubicBezTo>
                    <a:pt x="3624024" y="2756014"/>
                    <a:pt x="3619664" y="2765718"/>
                    <a:pt x="3615362" y="2775466"/>
                  </a:cubicBezTo>
                  <a:lnTo>
                    <a:pt x="3592457" y="2775466"/>
                  </a:lnTo>
                  <a:cubicBezTo>
                    <a:pt x="3600227" y="2757860"/>
                    <a:pt x="3608263" y="2740506"/>
                    <a:pt x="3617178" y="2725102"/>
                  </a:cubicBezTo>
                  <a:close/>
                  <a:moveTo>
                    <a:pt x="3657510" y="2746608"/>
                  </a:moveTo>
                  <a:cubicBezTo>
                    <a:pt x="3653596" y="2754675"/>
                    <a:pt x="3649831" y="2762964"/>
                    <a:pt x="3646110" y="2771328"/>
                  </a:cubicBezTo>
                  <a:cubicBezTo>
                    <a:pt x="3642390" y="2762964"/>
                    <a:pt x="3638624" y="2754660"/>
                    <a:pt x="3634710" y="2746608"/>
                  </a:cubicBezTo>
                  <a:cubicBezTo>
                    <a:pt x="3638371" y="2739152"/>
                    <a:pt x="3642151" y="2731934"/>
                    <a:pt x="3646110" y="2725088"/>
                  </a:cubicBezTo>
                  <a:cubicBezTo>
                    <a:pt x="3650069" y="2731934"/>
                    <a:pt x="3653849" y="2739167"/>
                    <a:pt x="3657510" y="2746608"/>
                  </a:cubicBezTo>
                  <a:close/>
                  <a:moveTo>
                    <a:pt x="3649354" y="2719685"/>
                  </a:moveTo>
                  <a:cubicBezTo>
                    <a:pt x="3652941" y="2713836"/>
                    <a:pt x="3656677" y="2708300"/>
                    <a:pt x="3660591" y="2703225"/>
                  </a:cubicBezTo>
                  <a:cubicBezTo>
                    <a:pt x="3664521" y="2708315"/>
                    <a:pt x="3668241" y="2713836"/>
                    <a:pt x="3671828" y="2719685"/>
                  </a:cubicBezTo>
                  <a:cubicBezTo>
                    <a:pt x="3667928" y="2726264"/>
                    <a:pt x="3664193" y="2733214"/>
                    <a:pt x="3660591" y="2740387"/>
                  </a:cubicBezTo>
                  <a:cubicBezTo>
                    <a:pt x="3656990" y="2733214"/>
                    <a:pt x="3653254" y="2726278"/>
                    <a:pt x="3649354" y="2719685"/>
                  </a:cubicBezTo>
                  <a:close/>
                  <a:moveTo>
                    <a:pt x="3631644" y="2740387"/>
                  </a:moveTo>
                  <a:cubicBezTo>
                    <a:pt x="3628042" y="2733214"/>
                    <a:pt x="3624307" y="2726264"/>
                    <a:pt x="3620408" y="2719685"/>
                  </a:cubicBezTo>
                  <a:cubicBezTo>
                    <a:pt x="3623995" y="2713836"/>
                    <a:pt x="3627730" y="2708300"/>
                    <a:pt x="3631644" y="2703225"/>
                  </a:cubicBezTo>
                  <a:cubicBezTo>
                    <a:pt x="3635573" y="2708315"/>
                    <a:pt x="3639294" y="2713836"/>
                    <a:pt x="3642881" y="2719685"/>
                  </a:cubicBezTo>
                  <a:cubicBezTo>
                    <a:pt x="3638981" y="2726278"/>
                    <a:pt x="3635246" y="2733214"/>
                    <a:pt x="3631644" y="2740387"/>
                  </a:cubicBezTo>
                  <a:close/>
                  <a:moveTo>
                    <a:pt x="3631644" y="2752978"/>
                  </a:moveTo>
                  <a:cubicBezTo>
                    <a:pt x="3635142" y="2760345"/>
                    <a:pt x="3638550" y="2767876"/>
                    <a:pt x="3641913" y="2775466"/>
                  </a:cubicBezTo>
                  <a:lnTo>
                    <a:pt x="3621390" y="2775466"/>
                  </a:lnTo>
                  <a:cubicBezTo>
                    <a:pt x="3624739" y="2767876"/>
                    <a:pt x="3628146" y="2760345"/>
                    <a:pt x="3631644" y="2752978"/>
                  </a:cubicBezTo>
                  <a:close/>
                  <a:moveTo>
                    <a:pt x="3660591" y="2752978"/>
                  </a:moveTo>
                  <a:cubicBezTo>
                    <a:pt x="3664089" y="2760345"/>
                    <a:pt x="3667497" y="2767876"/>
                    <a:pt x="3670860" y="2775466"/>
                  </a:cubicBezTo>
                  <a:lnTo>
                    <a:pt x="3650337" y="2775466"/>
                  </a:lnTo>
                  <a:cubicBezTo>
                    <a:pt x="3653686" y="2767876"/>
                    <a:pt x="3657094" y="2760345"/>
                    <a:pt x="3660591" y="2752978"/>
                  </a:cubicBezTo>
                  <a:close/>
                  <a:moveTo>
                    <a:pt x="3663657" y="2746608"/>
                  </a:moveTo>
                  <a:cubicBezTo>
                    <a:pt x="3667318" y="2739152"/>
                    <a:pt x="3671099" y="2731934"/>
                    <a:pt x="3675057" y="2725088"/>
                  </a:cubicBezTo>
                  <a:cubicBezTo>
                    <a:pt x="3683972" y="2740492"/>
                    <a:pt x="3691994" y="2757860"/>
                    <a:pt x="3699792" y="2775451"/>
                  </a:cubicBezTo>
                  <a:lnTo>
                    <a:pt x="3676888" y="2775451"/>
                  </a:lnTo>
                  <a:cubicBezTo>
                    <a:pt x="3672587" y="2765703"/>
                    <a:pt x="3668212" y="2755999"/>
                    <a:pt x="3663657" y="2746608"/>
                  </a:cubicBezTo>
                  <a:close/>
                  <a:moveTo>
                    <a:pt x="3678287" y="2719685"/>
                  </a:moveTo>
                  <a:cubicBezTo>
                    <a:pt x="3689732" y="2700993"/>
                    <a:pt x="3702709" y="2685722"/>
                    <a:pt x="3718471" y="2677195"/>
                  </a:cubicBezTo>
                  <a:cubicBezTo>
                    <a:pt x="3748311" y="2693343"/>
                    <a:pt x="3768134" y="2733720"/>
                    <a:pt x="3786619" y="2775466"/>
                  </a:cubicBezTo>
                  <a:lnTo>
                    <a:pt x="3705820" y="2775466"/>
                  </a:lnTo>
                  <a:cubicBezTo>
                    <a:pt x="3697218" y="2755940"/>
                    <a:pt x="3688333" y="2736622"/>
                    <a:pt x="3678287" y="2719685"/>
                  </a:cubicBezTo>
                  <a:close/>
                  <a:moveTo>
                    <a:pt x="3797334" y="2786092"/>
                  </a:moveTo>
                  <a:cubicBezTo>
                    <a:pt x="3796590" y="2784396"/>
                    <a:pt x="3795846" y="2782684"/>
                    <a:pt x="3795088" y="2780972"/>
                  </a:cubicBezTo>
                  <a:lnTo>
                    <a:pt x="3818007" y="2780972"/>
                  </a:lnTo>
                  <a:cubicBezTo>
                    <a:pt x="3819078" y="2783413"/>
                    <a:pt x="3820150" y="2785854"/>
                    <a:pt x="3821221" y="2788295"/>
                  </a:cubicBezTo>
                  <a:cubicBezTo>
                    <a:pt x="3822055" y="2790185"/>
                    <a:pt x="3822874" y="2792075"/>
                    <a:pt x="3823707" y="2793965"/>
                  </a:cubicBezTo>
                  <a:lnTo>
                    <a:pt x="3800802" y="2793980"/>
                  </a:lnTo>
                  <a:cubicBezTo>
                    <a:pt x="3799641" y="2791361"/>
                    <a:pt x="3798480" y="2788726"/>
                    <a:pt x="3797334" y="2786092"/>
                  </a:cubicBezTo>
                  <a:close/>
                  <a:moveTo>
                    <a:pt x="3826133" y="2799502"/>
                  </a:moveTo>
                  <a:cubicBezTo>
                    <a:pt x="3830359" y="2809072"/>
                    <a:pt x="3834645" y="2818581"/>
                    <a:pt x="3839110" y="2827779"/>
                  </a:cubicBezTo>
                  <a:cubicBezTo>
                    <a:pt x="3835449" y="2835235"/>
                    <a:pt x="3831669" y="2842453"/>
                    <a:pt x="3827711" y="2849300"/>
                  </a:cubicBezTo>
                  <a:cubicBezTo>
                    <a:pt x="3818885" y="2834059"/>
                    <a:pt x="3810938" y="2816914"/>
                    <a:pt x="3803228" y="2799516"/>
                  </a:cubicBezTo>
                  <a:lnTo>
                    <a:pt x="3826133" y="2799502"/>
                  </a:lnTo>
                  <a:close/>
                  <a:moveTo>
                    <a:pt x="3832175" y="2799487"/>
                  </a:moveTo>
                  <a:lnTo>
                    <a:pt x="3852208" y="2799472"/>
                  </a:lnTo>
                  <a:cubicBezTo>
                    <a:pt x="3848933" y="2806868"/>
                    <a:pt x="3845600" y="2814221"/>
                    <a:pt x="3842191" y="2821394"/>
                  </a:cubicBezTo>
                  <a:cubicBezTo>
                    <a:pt x="3838768" y="2814236"/>
                    <a:pt x="3835449" y="2806884"/>
                    <a:pt x="3832175" y="2799487"/>
                  </a:cubicBezTo>
                  <a:close/>
                  <a:moveTo>
                    <a:pt x="3856657" y="2803044"/>
                  </a:moveTo>
                  <a:cubicBezTo>
                    <a:pt x="3860378" y="2811408"/>
                    <a:pt x="3864144" y="2819713"/>
                    <a:pt x="3868058" y="2827779"/>
                  </a:cubicBezTo>
                  <a:cubicBezTo>
                    <a:pt x="3864397" y="2835235"/>
                    <a:pt x="3860616" y="2842453"/>
                    <a:pt x="3856657" y="2849300"/>
                  </a:cubicBezTo>
                  <a:cubicBezTo>
                    <a:pt x="3852699" y="2842469"/>
                    <a:pt x="3848919" y="2835235"/>
                    <a:pt x="3845257" y="2827779"/>
                  </a:cubicBezTo>
                  <a:cubicBezTo>
                    <a:pt x="3849156" y="2819713"/>
                    <a:pt x="3852936" y="2811408"/>
                    <a:pt x="3856657" y="2803044"/>
                  </a:cubicBezTo>
                  <a:close/>
                  <a:moveTo>
                    <a:pt x="3861107" y="2799472"/>
                  </a:moveTo>
                  <a:lnTo>
                    <a:pt x="3881154" y="2799457"/>
                  </a:lnTo>
                  <a:cubicBezTo>
                    <a:pt x="3877865" y="2806868"/>
                    <a:pt x="3874546" y="2814221"/>
                    <a:pt x="3871124" y="2821409"/>
                  </a:cubicBezTo>
                  <a:cubicBezTo>
                    <a:pt x="3867701" y="2814221"/>
                    <a:pt x="3864381" y="2806868"/>
                    <a:pt x="3861107" y="2799472"/>
                  </a:cubicBezTo>
                  <a:close/>
                  <a:moveTo>
                    <a:pt x="3887182" y="2799457"/>
                  </a:moveTo>
                  <a:lnTo>
                    <a:pt x="3910102" y="2799442"/>
                  </a:lnTo>
                  <a:cubicBezTo>
                    <a:pt x="3902377" y="2816870"/>
                    <a:pt x="3894430" y="2834030"/>
                    <a:pt x="3885605" y="2849284"/>
                  </a:cubicBezTo>
                  <a:cubicBezTo>
                    <a:pt x="3881645" y="2842453"/>
                    <a:pt x="3877865" y="2835221"/>
                    <a:pt x="3874204" y="2827764"/>
                  </a:cubicBezTo>
                  <a:cubicBezTo>
                    <a:pt x="3878654" y="2818552"/>
                    <a:pt x="3882956" y="2809027"/>
                    <a:pt x="3887182" y="2799457"/>
                  </a:cubicBezTo>
                  <a:close/>
                  <a:moveTo>
                    <a:pt x="3889608" y="2793935"/>
                  </a:moveTo>
                  <a:cubicBezTo>
                    <a:pt x="3890426" y="2792060"/>
                    <a:pt x="3891260" y="2790185"/>
                    <a:pt x="3892079" y="2788310"/>
                  </a:cubicBezTo>
                  <a:cubicBezTo>
                    <a:pt x="3893150" y="2785869"/>
                    <a:pt x="3894222" y="2783428"/>
                    <a:pt x="3895293" y="2780988"/>
                  </a:cubicBezTo>
                  <a:lnTo>
                    <a:pt x="3918213" y="2780988"/>
                  </a:lnTo>
                  <a:cubicBezTo>
                    <a:pt x="3917469" y="2782684"/>
                    <a:pt x="3916725" y="2784396"/>
                    <a:pt x="3915981" y="2786092"/>
                  </a:cubicBezTo>
                  <a:cubicBezTo>
                    <a:pt x="3914835" y="2788697"/>
                    <a:pt x="3913689" y="2791316"/>
                    <a:pt x="3912543" y="2793921"/>
                  </a:cubicBezTo>
                  <a:lnTo>
                    <a:pt x="3889608" y="2793935"/>
                  </a:lnTo>
                  <a:close/>
                  <a:moveTo>
                    <a:pt x="3926666" y="2775466"/>
                  </a:moveTo>
                  <a:cubicBezTo>
                    <a:pt x="3945150" y="2733735"/>
                    <a:pt x="3964975" y="2693343"/>
                    <a:pt x="3994800" y="2677195"/>
                  </a:cubicBezTo>
                  <a:cubicBezTo>
                    <a:pt x="4010561" y="2685722"/>
                    <a:pt x="4023539" y="2701007"/>
                    <a:pt x="4034983" y="2719700"/>
                  </a:cubicBezTo>
                  <a:cubicBezTo>
                    <a:pt x="4024938" y="2736636"/>
                    <a:pt x="4016067" y="2755954"/>
                    <a:pt x="4007450" y="2775466"/>
                  </a:cubicBezTo>
                  <a:lnTo>
                    <a:pt x="3926666" y="2775466"/>
                  </a:lnTo>
                  <a:close/>
                  <a:moveTo>
                    <a:pt x="4038227" y="2725118"/>
                  </a:moveTo>
                  <a:cubicBezTo>
                    <a:pt x="4042187" y="2731949"/>
                    <a:pt x="4045967" y="2739181"/>
                    <a:pt x="4049628" y="2746638"/>
                  </a:cubicBezTo>
                  <a:cubicBezTo>
                    <a:pt x="4045089" y="2756014"/>
                    <a:pt x="4040714" y="2765718"/>
                    <a:pt x="4036412" y="2775466"/>
                  </a:cubicBezTo>
                  <a:lnTo>
                    <a:pt x="4013507" y="2775466"/>
                  </a:lnTo>
                  <a:cubicBezTo>
                    <a:pt x="4021291" y="2757874"/>
                    <a:pt x="4029313" y="2740521"/>
                    <a:pt x="4038227" y="2725118"/>
                  </a:cubicBezTo>
                  <a:close/>
                  <a:moveTo>
                    <a:pt x="4078560" y="2746638"/>
                  </a:moveTo>
                  <a:cubicBezTo>
                    <a:pt x="4074646" y="2754704"/>
                    <a:pt x="4070880" y="2763009"/>
                    <a:pt x="4067160" y="2771373"/>
                  </a:cubicBezTo>
                  <a:cubicBezTo>
                    <a:pt x="4063439" y="2763009"/>
                    <a:pt x="4059674" y="2754704"/>
                    <a:pt x="4055760" y="2746638"/>
                  </a:cubicBezTo>
                  <a:cubicBezTo>
                    <a:pt x="4059421" y="2739181"/>
                    <a:pt x="4063201" y="2731949"/>
                    <a:pt x="4067160" y="2725118"/>
                  </a:cubicBezTo>
                  <a:cubicBezTo>
                    <a:pt x="4071119" y="2731964"/>
                    <a:pt x="4074899" y="2739181"/>
                    <a:pt x="4078560" y="2746638"/>
                  </a:cubicBezTo>
                  <a:close/>
                  <a:moveTo>
                    <a:pt x="4070390" y="2719700"/>
                  </a:moveTo>
                  <a:cubicBezTo>
                    <a:pt x="4073976" y="2713851"/>
                    <a:pt x="4077712" y="2708315"/>
                    <a:pt x="4081626" y="2703225"/>
                  </a:cubicBezTo>
                  <a:cubicBezTo>
                    <a:pt x="4085555" y="2708315"/>
                    <a:pt x="4089276" y="2713836"/>
                    <a:pt x="4092862" y="2719700"/>
                  </a:cubicBezTo>
                  <a:cubicBezTo>
                    <a:pt x="4088963" y="2726293"/>
                    <a:pt x="4085228" y="2733228"/>
                    <a:pt x="4081626" y="2740417"/>
                  </a:cubicBezTo>
                  <a:cubicBezTo>
                    <a:pt x="4078039" y="2733228"/>
                    <a:pt x="4074304" y="2726293"/>
                    <a:pt x="4070390" y="2719700"/>
                  </a:cubicBezTo>
                  <a:close/>
                  <a:moveTo>
                    <a:pt x="4052694" y="2740417"/>
                  </a:moveTo>
                  <a:cubicBezTo>
                    <a:pt x="4049092" y="2733244"/>
                    <a:pt x="4045356" y="2726293"/>
                    <a:pt x="4041458" y="2719715"/>
                  </a:cubicBezTo>
                  <a:cubicBezTo>
                    <a:pt x="4045044" y="2713866"/>
                    <a:pt x="4048780" y="2708329"/>
                    <a:pt x="4052694" y="2703240"/>
                  </a:cubicBezTo>
                  <a:cubicBezTo>
                    <a:pt x="4056623" y="2708329"/>
                    <a:pt x="4060344" y="2713851"/>
                    <a:pt x="4063930" y="2719715"/>
                  </a:cubicBezTo>
                  <a:cubicBezTo>
                    <a:pt x="4060031" y="2726293"/>
                    <a:pt x="4056295" y="2733228"/>
                    <a:pt x="4052694" y="2740417"/>
                  </a:cubicBezTo>
                  <a:close/>
                  <a:moveTo>
                    <a:pt x="4052694" y="2753008"/>
                  </a:moveTo>
                  <a:cubicBezTo>
                    <a:pt x="4056191" y="2760360"/>
                    <a:pt x="4059584" y="2767890"/>
                    <a:pt x="4062948" y="2775466"/>
                  </a:cubicBezTo>
                  <a:lnTo>
                    <a:pt x="4042439" y="2775466"/>
                  </a:lnTo>
                  <a:cubicBezTo>
                    <a:pt x="4045803" y="2767890"/>
                    <a:pt x="4049196" y="2760360"/>
                    <a:pt x="4052694" y="2753008"/>
                  </a:cubicBezTo>
                  <a:close/>
                  <a:moveTo>
                    <a:pt x="4081641" y="2753008"/>
                  </a:moveTo>
                  <a:cubicBezTo>
                    <a:pt x="4085138" y="2760360"/>
                    <a:pt x="4088532" y="2767890"/>
                    <a:pt x="4091895" y="2775466"/>
                  </a:cubicBezTo>
                  <a:lnTo>
                    <a:pt x="4071387" y="2775466"/>
                  </a:lnTo>
                  <a:cubicBezTo>
                    <a:pt x="4074735" y="2767890"/>
                    <a:pt x="4078144" y="2760360"/>
                    <a:pt x="4081641" y="2753008"/>
                  </a:cubicBezTo>
                  <a:close/>
                  <a:moveTo>
                    <a:pt x="4084706" y="2746638"/>
                  </a:moveTo>
                  <a:cubicBezTo>
                    <a:pt x="4088368" y="2739181"/>
                    <a:pt x="4092148" y="2731949"/>
                    <a:pt x="4096107" y="2725118"/>
                  </a:cubicBezTo>
                  <a:cubicBezTo>
                    <a:pt x="4105022" y="2740521"/>
                    <a:pt x="4113043" y="2757874"/>
                    <a:pt x="4120827" y="2775466"/>
                  </a:cubicBezTo>
                  <a:lnTo>
                    <a:pt x="4097923" y="2775466"/>
                  </a:lnTo>
                  <a:cubicBezTo>
                    <a:pt x="4093622" y="2765718"/>
                    <a:pt x="4089261" y="2756029"/>
                    <a:pt x="4084706" y="2746638"/>
                  </a:cubicBezTo>
                  <a:close/>
                  <a:moveTo>
                    <a:pt x="4099336" y="2719700"/>
                  </a:moveTo>
                  <a:cubicBezTo>
                    <a:pt x="4110781" y="2701007"/>
                    <a:pt x="4123759" y="2685722"/>
                    <a:pt x="4139520" y="2677195"/>
                  </a:cubicBezTo>
                  <a:cubicBezTo>
                    <a:pt x="4169360" y="2693343"/>
                    <a:pt x="4189184" y="2733735"/>
                    <a:pt x="4207654" y="2775466"/>
                  </a:cubicBezTo>
                  <a:lnTo>
                    <a:pt x="4126855" y="2775466"/>
                  </a:lnTo>
                  <a:cubicBezTo>
                    <a:pt x="4118252" y="2755954"/>
                    <a:pt x="4109382" y="2736636"/>
                    <a:pt x="4099336" y="2719700"/>
                  </a:cubicBezTo>
                  <a:close/>
                  <a:moveTo>
                    <a:pt x="4218369" y="2786092"/>
                  </a:moveTo>
                  <a:cubicBezTo>
                    <a:pt x="4217625" y="2784396"/>
                    <a:pt x="4216881" y="2782684"/>
                    <a:pt x="4216137" y="2780988"/>
                  </a:cubicBezTo>
                  <a:lnTo>
                    <a:pt x="4239056" y="2780988"/>
                  </a:lnTo>
                  <a:cubicBezTo>
                    <a:pt x="4240128" y="2783428"/>
                    <a:pt x="4241200" y="2785869"/>
                    <a:pt x="4242271" y="2788310"/>
                  </a:cubicBezTo>
                  <a:cubicBezTo>
                    <a:pt x="4243060" y="2790111"/>
                    <a:pt x="4243849" y="2791911"/>
                    <a:pt x="4244637" y="2793727"/>
                  </a:cubicBezTo>
                  <a:lnTo>
                    <a:pt x="4221733" y="2793742"/>
                  </a:lnTo>
                  <a:cubicBezTo>
                    <a:pt x="4220602" y="2791183"/>
                    <a:pt x="4219471" y="2788637"/>
                    <a:pt x="4218369" y="2786092"/>
                  </a:cubicBezTo>
                  <a:close/>
                  <a:moveTo>
                    <a:pt x="4247048" y="2799234"/>
                  </a:moveTo>
                  <a:cubicBezTo>
                    <a:pt x="4251305" y="2808878"/>
                    <a:pt x="4255621" y="2818462"/>
                    <a:pt x="4260116" y="2827749"/>
                  </a:cubicBezTo>
                  <a:cubicBezTo>
                    <a:pt x="4256455" y="2835205"/>
                    <a:pt x="4252675" y="2842439"/>
                    <a:pt x="4248715" y="2849270"/>
                  </a:cubicBezTo>
                  <a:cubicBezTo>
                    <a:pt x="4239860" y="2833955"/>
                    <a:pt x="4231883" y="2816721"/>
                    <a:pt x="4224144" y="2799249"/>
                  </a:cubicBezTo>
                  <a:lnTo>
                    <a:pt x="4247048" y="2799234"/>
                  </a:lnTo>
                  <a:close/>
                  <a:moveTo>
                    <a:pt x="4253091" y="2799234"/>
                  </a:moveTo>
                  <a:lnTo>
                    <a:pt x="4273316" y="2799219"/>
                  </a:lnTo>
                  <a:cubicBezTo>
                    <a:pt x="4269998" y="2806690"/>
                    <a:pt x="4266649" y="2814117"/>
                    <a:pt x="4263196" y="2821379"/>
                  </a:cubicBezTo>
                  <a:cubicBezTo>
                    <a:pt x="4259744" y="2814132"/>
                    <a:pt x="4256395" y="2806705"/>
                    <a:pt x="4253091" y="2799234"/>
                  </a:cubicBezTo>
                  <a:close/>
                  <a:moveTo>
                    <a:pt x="4277663" y="2803014"/>
                  </a:moveTo>
                  <a:cubicBezTo>
                    <a:pt x="4281384" y="2811378"/>
                    <a:pt x="4285149" y="2819683"/>
                    <a:pt x="4289063" y="2827749"/>
                  </a:cubicBezTo>
                  <a:cubicBezTo>
                    <a:pt x="4285401" y="2835205"/>
                    <a:pt x="4281621" y="2842439"/>
                    <a:pt x="4277663" y="2849270"/>
                  </a:cubicBezTo>
                  <a:cubicBezTo>
                    <a:pt x="4273704" y="2842439"/>
                    <a:pt x="4269923" y="2835205"/>
                    <a:pt x="4266262" y="2827749"/>
                  </a:cubicBezTo>
                  <a:cubicBezTo>
                    <a:pt x="4270176" y="2819683"/>
                    <a:pt x="4273957" y="2811378"/>
                    <a:pt x="4277663" y="2803014"/>
                  </a:cubicBezTo>
                  <a:close/>
                  <a:moveTo>
                    <a:pt x="4282023" y="2799219"/>
                  </a:moveTo>
                  <a:lnTo>
                    <a:pt x="4302264" y="2799204"/>
                  </a:lnTo>
                  <a:cubicBezTo>
                    <a:pt x="4298945" y="2806690"/>
                    <a:pt x="4295596" y="2814117"/>
                    <a:pt x="4292144" y="2821379"/>
                  </a:cubicBezTo>
                  <a:cubicBezTo>
                    <a:pt x="4288691" y="2814117"/>
                    <a:pt x="4285327" y="2806690"/>
                    <a:pt x="4282023" y="2799219"/>
                  </a:cubicBezTo>
                  <a:close/>
                  <a:moveTo>
                    <a:pt x="4308306" y="2799189"/>
                  </a:moveTo>
                  <a:lnTo>
                    <a:pt x="4331226" y="2799174"/>
                  </a:lnTo>
                  <a:cubicBezTo>
                    <a:pt x="4323472" y="2816677"/>
                    <a:pt x="4315495" y="2833941"/>
                    <a:pt x="4306625" y="2849270"/>
                  </a:cubicBezTo>
                  <a:cubicBezTo>
                    <a:pt x="4302666" y="2842424"/>
                    <a:pt x="4298885" y="2835205"/>
                    <a:pt x="4295224" y="2827749"/>
                  </a:cubicBezTo>
                  <a:cubicBezTo>
                    <a:pt x="4299719" y="2818448"/>
                    <a:pt x="4304050" y="2808848"/>
                    <a:pt x="4308306" y="2799189"/>
                  </a:cubicBezTo>
                  <a:close/>
                  <a:moveTo>
                    <a:pt x="4310732" y="2793682"/>
                  </a:moveTo>
                  <a:cubicBezTo>
                    <a:pt x="4311521" y="2791897"/>
                    <a:pt x="4312310" y="2790096"/>
                    <a:pt x="4313084" y="2788310"/>
                  </a:cubicBezTo>
                  <a:cubicBezTo>
                    <a:pt x="4314156" y="2785869"/>
                    <a:pt x="4315227" y="2783428"/>
                    <a:pt x="4316299" y="2780988"/>
                  </a:cubicBezTo>
                  <a:lnTo>
                    <a:pt x="4339218" y="2780988"/>
                  </a:lnTo>
                  <a:cubicBezTo>
                    <a:pt x="4338474" y="2782684"/>
                    <a:pt x="4337730" y="2784396"/>
                    <a:pt x="4336986" y="2786092"/>
                  </a:cubicBezTo>
                  <a:cubicBezTo>
                    <a:pt x="4335884" y="2788608"/>
                    <a:pt x="4334768" y="2791138"/>
                    <a:pt x="4333667" y="2793668"/>
                  </a:cubicBezTo>
                  <a:lnTo>
                    <a:pt x="4310732" y="2793682"/>
                  </a:lnTo>
                  <a:close/>
                  <a:moveTo>
                    <a:pt x="4347672" y="2775466"/>
                  </a:moveTo>
                  <a:cubicBezTo>
                    <a:pt x="4366141" y="2733720"/>
                    <a:pt x="4385965" y="2693343"/>
                    <a:pt x="4415805" y="2677195"/>
                  </a:cubicBezTo>
                  <a:cubicBezTo>
                    <a:pt x="4431566" y="2685722"/>
                    <a:pt x="4444544" y="2701007"/>
                    <a:pt x="4455988" y="2719700"/>
                  </a:cubicBezTo>
                  <a:cubicBezTo>
                    <a:pt x="4445943" y="2736636"/>
                    <a:pt x="4437072" y="2755954"/>
                    <a:pt x="4428470" y="2775466"/>
                  </a:cubicBezTo>
                  <a:lnTo>
                    <a:pt x="4347672" y="2775466"/>
                  </a:lnTo>
                  <a:close/>
                  <a:moveTo>
                    <a:pt x="4459218" y="2725118"/>
                  </a:moveTo>
                  <a:cubicBezTo>
                    <a:pt x="4463177" y="2731949"/>
                    <a:pt x="4466957" y="2739181"/>
                    <a:pt x="4470618" y="2746638"/>
                  </a:cubicBezTo>
                  <a:cubicBezTo>
                    <a:pt x="4466079" y="2756014"/>
                    <a:pt x="4461703" y="2765718"/>
                    <a:pt x="4457403" y="2775466"/>
                  </a:cubicBezTo>
                  <a:lnTo>
                    <a:pt x="4434498" y="2775466"/>
                  </a:lnTo>
                  <a:cubicBezTo>
                    <a:pt x="4442281" y="2757874"/>
                    <a:pt x="4450318" y="2740521"/>
                    <a:pt x="4459218" y="2725118"/>
                  </a:cubicBezTo>
                  <a:close/>
                  <a:moveTo>
                    <a:pt x="4499565" y="2746653"/>
                  </a:moveTo>
                  <a:cubicBezTo>
                    <a:pt x="4495666" y="2754720"/>
                    <a:pt x="4491886" y="2763024"/>
                    <a:pt x="4488165" y="2771388"/>
                  </a:cubicBezTo>
                  <a:cubicBezTo>
                    <a:pt x="4484445" y="2763024"/>
                    <a:pt x="4480679" y="2754720"/>
                    <a:pt x="4476765" y="2746653"/>
                  </a:cubicBezTo>
                  <a:cubicBezTo>
                    <a:pt x="4480426" y="2739197"/>
                    <a:pt x="4484206" y="2731964"/>
                    <a:pt x="4488165" y="2725132"/>
                  </a:cubicBezTo>
                  <a:cubicBezTo>
                    <a:pt x="4492124" y="2731964"/>
                    <a:pt x="4495904" y="2739197"/>
                    <a:pt x="4499565" y="2746653"/>
                  </a:cubicBezTo>
                  <a:close/>
                  <a:moveTo>
                    <a:pt x="4491395" y="2719715"/>
                  </a:moveTo>
                  <a:cubicBezTo>
                    <a:pt x="4494982" y="2713851"/>
                    <a:pt x="4498717" y="2708329"/>
                    <a:pt x="4502631" y="2703240"/>
                  </a:cubicBezTo>
                  <a:cubicBezTo>
                    <a:pt x="4506560" y="2708329"/>
                    <a:pt x="4510281" y="2713851"/>
                    <a:pt x="4513868" y="2719715"/>
                  </a:cubicBezTo>
                  <a:cubicBezTo>
                    <a:pt x="4509968" y="2726308"/>
                    <a:pt x="4506232" y="2733244"/>
                    <a:pt x="4502631" y="2740432"/>
                  </a:cubicBezTo>
                  <a:cubicBezTo>
                    <a:pt x="4499029" y="2733244"/>
                    <a:pt x="4495309" y="2726293"/>
                    <a:pt x="4491395" y="2719715"/>
                  </a:cubicBezTo>
                  <a:close/>
                  <a:moveTo>
                    <a:pt x="4473699" y="2740417"/>
                  </a:moveTo>
                  <a:cubicBezTo>
                    <a:pt x="4470097" y="2733228"/>
                    <a:pt x="4466362" y="2726293"/>
                    <a:pt x="4462463" y="2719700"/>
                  </a:cubicBezTo>
                  <a:cubicBezTo>
                    <a:pt x="4466049" y="2713836"/>
                    <a:pt x="4469785" y="2708315"/>
                    <a:pt x="4473699" y="2703225"/>
                  </a:cubicBezTo>
                  <a:cubicBezTo>
                    <a:pt x="4477628" y="2708315"/>
                    <a:pt x="4481349" y="2713836"/>
                    <a:pt x="4484936" y="2719700"/>
                  </a:cubicBezTo>
                  <a:cubicBezTo>
                    <a:pt x="4481036" y="2726293"/>
                    <a:pt x="4477300" y="2733244"/>
                    <a:pt x="4473699" y="2740417"/>
                  </a:cubicBezTo>
                  <a:close/>
                  <a:moveTo>
                    <a:pt x="4473699" y="2753008"/>
                  </a:moveTo>
                  <a:cubicBezTo>
                    <a:pt x="4477196" y="2760360"/>
                    <a:pt x="4480589" y="2767890"/>
                    <a:pt x="4483953" y="2775466"/>
                  </a:cubicBezTo>
                  <a:lnTo>
                    <a:pt x="4463444" y="2775466"/>
                  </a:lnTo>
                  <a:cubicBezTo>
                    <a:pt x="4466793" y="2767890"/>
                    <a:pt x="4470201" y="2760360"/>
                    <a:pt x="4473699" y="2753008"/>
                  </a:cubicBezTo>
                  <a:close/>
                  <a:moveTo>
                    <a:pt x="4502631" y="2753008"/>
                  </a:moveTo>
                  <a:cubicBezTo>
                    <a:pt x="4506129" y="2760360"/>
                    <a:pt x="4509522" y="2767890"/>
                    <a:pt x="4512885" y="2775466"/>
                  </a:cubicBezTo>
                  <a:lnTo>
                    <a:pt x="4492377" y="2775466"/>
                  </a:lnTo>
                  <a:cubicBezTo>
                    <a:pt x="4495740" y="2767890"/>
                    <a:pt x="4499149" y="2760360"/>
                    <a:pt x="4502631" y="2753008"/>
                  </a:cubicBezTo>
                  <a:close/>
                  <a:moveTo>
                    <a:pt x="4505712" y="2746653"/>
                  </a:moveTo>
                  <a:cubicBezTo>
                    <a:pt x="4509373" y="2739197"/>
                    <a:pt x="4513154" y="2731964"/>
                    <a:pt x="4517112" y="2725132"/>
                  </a:cubicBezTo>
                  <a:cubicBezTo>
                    <a:pt x="4526027" y="2740536"/>
                    <a:pt x="4534049" y="2757890"/>
                    <a:pt x="4541833" y="2775481"/>
                  </a:cubicBezTo>
                  <a:lnTo>
                    <a:pt x="4518928" y="2775481"/>
                  </a:lnTo>
                  <a:cubicBezTo>
                    <a:pt x="4514627" y="2765733"/>
                    <a:pt x="4510251" y="2756029"/>
                    <a:pt x="4505712" y="2746653"/>
                  </a:cubicBezTo>
                  <a:close/>
                  <a:moveTo>
                    <a:pt x="4520341" y="2719700"/>
                  </a:moveTo>
                  <a:cubicBezTo>
                    <a:pt x="4531787" y="2701007"/>
                    <a:pt x="4544764" y="2685722"/>
                    <a:pt x="4560525" y="2677195"/>
                  </a:cubicBezTo>
                  <a:cubicBezTo>
                    <a:pt x="4590365" y="2693343"/>
                    <a:pt x="4610189" y="2733735"/>
                    <a:pt x="4628673" y="2775481"/>
                  </a:cubicBezTo>
                  <a:lnTo>
                    <a:pt x="4547875" y="2775481"/>
                  </a:lnTo>
                  <a:cubicBezTo>
                    <a:pt x="4539258" y="2755954"/>
                    <a:pt x="4530387" y="2736636"/>
                    <a:pt x="4520341" y="2719700"/>
                  </a:cubicBezTo>
                  <a:close/>
                  <a:moveTo>
                    <a:pt x="4639360" y="2786092"/>
                  </a:moveTo>
                  <a:cubicBezTo>
                    <a:pt x="4638615" y="2784396"/>
                    <a:pt x="4637871" y="2782699"/>
                    <a:pt x="4637127" y="2780988"/>
                  </a:cubicBezTo>
                  <a:lnTo>
                    <a:pt x="4660046" y="2780988"/>
                  </a:lnTo>
                  <a:cubicBezTo>
                    <a:pt x="4661118" y="2783428"/>
                    <a:pt x="4662190" y="2785869"/>
                    <a:pt x="4663261" y="2788295"/>
                  </a:cubicBezTo>
                  <a:cubicBezTo>
                    <a:pt x="4664006" y="2790007"/>
                    <a:pt x="4664764" y="2791733"/>
                    <a:pt x="4665524" y="2793445"/>
                  </a:cubicBezTo>
                  <a:lnTo>
                    <a:pt x="4642619" y="2793459"/>
                  </a:lnTo>
                  <a:cubicBezTo>
                    <a:pt x="4641518" y="2791018"/>
                    <a:pt x="4640431" y="2788548"/>
                    <a:pt x="4639360" y="2786092"/>
                  </a:cubicBezTo>
                  <a:close/>
                  <a:moveTo>
                    <a:pt x="4667935" y="2798966"/>
                  </a:moveTo>
                  <a:cubicBezTo>
                    <a:pt x="4672235" y="2808700"/>
                    <a:pt x="4676596" y="2818388"/>
                    <a:pt x="4681121" y="2827749"/>
                  </a:cubicBezTo>
                  <a:cubicBezTo>
                    <a:pt x="4677460" y="2835205"/>
                    <a:pt x="4673679" y="2842439"/>
                    <a:pt x="4669720" y="2849270"/>
                  </a:cubicBezTo>
                  <a:cubicBezTo>
                    <a:pt x="4660820" y="2833881"/>
                    <a:pt x="4652798" y="2816557"/>
                    <a:pt x="4645015" y="2798981"/>
                  </a:cubicBezTo>
                  <a:lnTo>
                    <a:pt x="4667935" y="2798966"/>
                  </a:lnTo>
                  <a:close/>
                  <a:moveTo>
                    <a:pt x="4673962" y="2798966"/>
                  </a:moveTo>
                  <a:lnTo>
                    <a:pt x="4694426" y="2798951"/>
                  </a:lnTo>
                  <a:cubicBezTo>
                    <a:pt x="4691077" y="2806526"/>
                    <a:pt x="4687684" y="2814042"/>
                    <a:pt x="4684187" y="2821379"/>
                  </a:cubicBezTo>
                  <a:cubicBezTo>
                    <a:pt x="4680704" y="2814042"/>
                    <a:pt x="4677311" y="2806526"/>
                    <a:pt x="4673962" y="2798966"/>
                  </a:cubicBezTo>
                  <a:close/>
                  <a:moveTo>
                    <a:pt x="4698668" y="2803029"/>
                  </a:moveTo>
                  <a:cubicBezTo>
                    <a:pt x="4702388" y="2811393"/>
                    <a:pt x="4706153" y="2819698"/>
                    <a:pt x="4710068" y="2827764"/>
                  </a:cubicBezTo>
                  <a:cubicBezTo>
                    <a:pt x="4706406" y="2835221"/>
                    <a:pt x="4702627" y="2842453"/>
                    <a:pt x="4698668" y="2849284"/>
                  </a:cubicBezTo>
                  <a:cubicBezTo>
                    <a:pt x="4694709" y="2842453"/>
                    <a:pt x="4690928" y="2835221"/>
                    <a:pt x="4687267" y="2827764"/>
                  </a:cubicBezTo>
                  <a:cubicBezTo>
                    <a:pt x="4691181" y="2819683"/>
                    <a:pt x="4694961" y="2811393"/>
                    <a:pt x="4698668" y="2803029"/>
                  </a:cubicBezTo>
                  <a:close/>
                  <a:moveTo>
                    <a:pt x="4700096" y="2786092"/>
                  </a:moveTo>
                  <a:cubicBezTo>
                    <a:pt x="4699620" y="2787178"/>
                    <a:pt x="4699144" y="2788265"/>
                    <a:pt x="4698668" y="2789337"/>
                  </a:cubicBezTo>
                  <a:cubicBezTo>
                    <a:pt x="4698191" y="2788250"/>
                    <a:pt x="4697715" y="2787164"/>
                    <a:pt x="4697239" y="2786092"/>
                  </a:cubicBezTo>
                  <a:cubicBezTo>
                    <a:pt x="4696495" y="2784396"/>
                    <a:pt x="4695751" y="2782699"/>
                    <a:pt x="4695007" y="2781002"/>
                  </a:cubicBezTo>
                  <a:lnTo>
                    <a:pt x="4702329" y="2781002"/>
                  </a:lnTo>
                  <a:cubicBezTo>
                    <a:pt x="4701585" y="2782699"/>
                    <a:pt x="4700840" y="2784396"/>
                    <a:pt x="4700096" y="2786092"/>
                  </a:cubicBezTo>
                  <a:close/>
                  <a:moveTo>
                    <a:pt x="4692193" y="2788310"/>
                  </a:moveTo>
                  <a:cubicBezTo>
                    <a:pt x="4692938" y="2790021"/>
                    <a:pt x="4693697" y="2791733"/>
                    <a:pt x="4694441" y="2793445"/>
                  </a:cubicBezTo>
                  <a:lnTo>
                    <a:pt x="4671536" y="2793459"/>
                  </a:lnTo>
                  <a:cubicBezTo>
                    <a:pt x="4670450" y="2791004"/>
                    <a:pt x="4669378" y="2788548"/>
                    <a:pt x="4668307" y="2786092"/>
                  </a:cubicBezTo>
                  <a:cubicBezTo>
                    <a:pt x="4667563" y="2784396"/>
                    <a:pt x="4666819" y="2782699"/>
                    <a:pt x="4666074" y="2780988"/>
                  </a:cubicBezTo>
                  <a:lnTo>
                    <a:pt x="4688994" y="2780988"/>
                  </a:lnTo>
                  <a:cubicBezTo>
                    <a:pt x="4690050" y="2783428"/>
                    <a:pt x="4691122" y="2785869"/>
                    <a:pt x="4692193" y="2788310"/>
                  </a:cubicBezTo>
                  <a:close/>
                  <a:moveTo>
                    <a:pt x="4663648" y="2775481"/>
                  </a:moveTo>
                  <a:cubicBezTo>
                    <a:pt x="4643512" y="2729821"/>
                    <a:pt x="4621917" y="2685201"/>
                    <a:pt x="4587240" y="2669888"/>
                  </a:cubicBezTo>
                  <a:cubicBezTo>
                    <a:pt x="4587984" y="2669858"/>
                    <a:pt x="4588714" y="2669798"/>
                    <a:pt x="4589472" y="2669798"/>
                  </a:cubicBezTo>
                  <a:cubicBezTo>
                    <a:pt x="4636576" y="2669798"/>
                    <a:pt x="4662681" y="2721531"/>
                    <a:pt x="4686568" y="2775481"/>
                  </a:cubicBezTo>
                  <a:lnTo>
                    <a:pt x="4663648" y="2775481"/>
                  </a:lnTo>
                  <a:close/>
                  <a:moveTo>
                    <a:pt x="4657606" y="2775481"/>
                  </a:moveTo>
                  <a:lnTo>
                    <a:pt x="4634701" y="2775481"/>
                  </a:lnTo>
                  <a:cubicBezTo>
                    <a:pt x="4616232" y="2733600"/>
                    <a:pt x="4596542" y="2692614"/>
                    <a:pt x="4566657" y="2674278"/>
                  </a:cubicBezTo>
                  <a:cubicBezTo>
                    <a:pt x="4569351" y="2673177"/>
                    <a:pt x="4572134" y="2672268"/>
                    <a:pt x="4574991" y="2671554"/>
                  </a:cubicBezTo>
                  <a:cubicBezTo>
                    <a:pt x="4613195" y="2680975"/>
                    <a:pt x="4636294" y="2727335"/>
                    <a:pt x="4657606" y="2775481"/>
                  </a:cubicBezTo>
                  <a:close/>
                  <a:moveTo>
                    <a:pt x="4560525" y="2670914"/>
                  </a:moveTo>
                  <a:cubicBezTo>
                    <a:pt x="4559781" y="2670557"/>
                    <a:pt x="4559037" y="2670215"/>
                    <a:pt x="4558293" y="2669888"/>
                  </a:cubicBezTo>
                  <a:cubicBezTo>
                    <a:pt x="4559037" y="2669858"/>
                    <a:pt x="4559766" y="2669798"/>
                    <a:pt x="4560525" y="2669798"/>
                  </a:cubicBezTo>
                  <a:cubicBezTo>
                    <a:pt x="4561284" y="2669798"/>
                    <a:pt x="4562013" y="2669858"/>
                    <a:pt x="4562757" y="2669888"/>
                  </a:cubicBezTo>
                  <a:cubicBezTo>
                    <a:pt x="4561999" y="2670215"/>
                    <a:pt x="4561255" y="2670557"/>
                    <a:pt x="4560525" y="2670914"/>
                  </a:cubicBezTo>
                  <a:close/>
                  <a:moveTo>
                    <a:pt x="4554394" y="2674278"/>
                  </a:moveTo>
                  <a:cubicBezTo>
                    <a:pt x="4539913" y="2683163"/>
                    <a:pt x="4527828" y="2697361"/>
                    <a:pt x="4517112" y="2714417"/>
                  </a:cubicBezTo>
                  <a:cubicBezTo>
                    <a:pt x="4513644" y="2708880"/>
                    <a:pt x="4510028" y="2703641"/>
                    <a:pt x="4506218" y="2698790"/>
                  </a:cubicBezTo>
                  <a:cubicBezTo>
                    <a:pt x="4517603" y="2685217"/>
                    <a:pt x="4530596" y="2675364"/>
                    <a:pt x="4546044" y="2671554"/>
                  </a:cubicBezTo>
                  <a:cubicBezTo>
                    <a:pt x="4548917" y="2672268"/>
                    <a:pt x="4551685" y="2673177"/>
                    <a:pt x="4554394" y="2674278"/>
                  </a:cubicBezTo>
                  <a:close/>
                  <a:moveTo>
                    <a:pt x="4502631" y="2694385"/>
                  </a:moveTo>
                  <a:cubicBezTo>
                    <a:pt x="4499387" y="2690575"/>
                    <a:pt x="4496023" y="2687062"/>
                    <a:pt x="4492511" y="2683862"/>
                  </a:cubicBezTo>
                  <a:cubicBezTo>
                    <a:pt x="4503822" y="2675037"/>
                    <a:pt x="4516636" y="2669798"/>
                    <a:pt x="4531578" y="2669798"/>
                  </a:cubicBezTo>
                  <a:cubicBezTo>
                    <a:pt x="4532337" y="2669798"/>
                    <a:pt x="4533067" y="2669858"/>
                    <a:pt x="4533811" y="2669888"/>
                  </a:cubicBezTo>
                  <a:cubicBezTo>
                    <a:pt x="4522068" y="2675067"/>
                    <a:pt x="4511829" y="2683579"/>
                    <a:pt x="4502631" y="2694385"/>
                  </a:cubicBezTo>
                  <a:close/>
                  <a:moveTo>
                    <a:pt x="4499059" y="2698790"/>
                  </a:moveTo>
                  <a:cubicBezTo>
                    <a:pt x="4495264" y="2703641"/>
                    <a:pt x="4491648" y="2708880"/>
                    <a:pt x="4488165" y="2714417"/>
                  </a:cubicBezTo>
                  <a:cubicBezTo>
                    <a:pt x="4484682" y="2708880"/>
                    <a:pt x="4481081" y="2703641"/>
                    <a:pt x="4477271" y="2698790"/>
                  </a:cubicBezTo>
                  <a:cubicBezTo>
                    <a:pt x="4480738" y="2694652"/>
                    <a:pt x="4484370" y="2690872"/>
                    <a:pt x="4488165" y="2687493"/>
                  </a:cubicBezTo>
                  <a:cubicBezTo>
                    <a:pt x="4491960" y="2690872"/>
                    <a:pt x="4495577" y="2694652"/>
                    <a:pt x="4499059" y="2698790"/>
                  </a:cubicBezTo>
                  <a:close/>
                  <a:moveTo>
                    <a:pt x="4473699" y="2694385"/>
                  </a:moveTo>
                  <a:cubicBezTo>
                    <a:pt x="4464516" y="2683579"/>
                    <a:pt x="4454262" y="2675067"/>
                    <a:pt x="4442520" y="2669872"/>
                  </a:cubicBezTo>
                  <a:cubicBezTo>
                    <a:pt x="4443264" y="2669843"/>
                    <a:pt x="4443993" y="2669783"/>
                    <a:pt x="4444752" y="2669783"/>
                  </a:cubicBezTo>
                  <a:cubicBezTo>
                    <a:pt x="4459694" y="2669783"/>
                    <a:pt x="4472509" y="2675022"/>
                    <a:pt x="4483820" y="2683848"/>
                  </a:cubicBezTo>
                  <a:cubicBezTo>
                    <a:pt x="4480292" y="2687062"/>
                    <a:pt x="4476928" y="2690589"/>
                    <a:pt x="4473699" y="2694385"/>
                  </a:cubicBezTo>
                  <a:close/>
                  <a:moveTo>
                    <a:pt x="4470112" y="2698790"/>
                  </a:moveTo>
                  <a:cubicBezTo>
                    <a:pt x="4466317" y="2703641"/>
                    <a:pt x="4462700" y="2708880"/>
                    <a:pt x="4459218" y="2714417"/>
                  </a:cubicBezTo>
                  <a:cubicBezTo>
                    <a:pt x="4448503" y="2697361"/>
                    <a:pt x="4436418" y="2683163"/>
                    <a:pt x="4421921" y="2674278"/>
                  </a:cubicBezTo>
                  <a:cubicBezTo>
                    <a:pt x="4424615" y="2673177"/>
                    <a:pt x="4427399" y="2672268"/>
                    <a:pt x="4430256" y="2671554"/>
                  </a:cubicBezTo>
                  <a:cubicBezTo>
                    <a:pt x="4445734" y="2675364"/>
                    <a:pt x="4458712" y="2685217"/>
                    <a:pt x="4470112" y="2698790"/>
                  </a:cubicBezTo>
                  <a:close/>
                  <a:moveTo>
                    <a:pt x="4415805" y="2670914"/>
                  </a:moveTo>
                  <a:cubicBezTo>
                    <a:pt x="4415061" y="2670557"/>
                    <a:pt x="4414317" y="2670215"/>
                    <a:pt x="4413572" y="2669888"/>
                  </a:cubicBezTo>
                  <a:cubicBezTo>
                    <a:pt x="4414317" y="2669858"/>
                    <a:pt x="4415045" y="2669798"/>
                    <a:pt x="4415805" y="2669798"/>
                  </a:cubicBezTo>
                  <a:cubicBezTo>
                    <a:pt x="4416564" y="2669798"/>
                    <a:pt x="4417293" y="2669858"/>
                    <a:pt x="4418037" y="2669888"/>
                  </a:cubicBezTo>
                  <a:cubicBezTo>
                    <a:pt x="4417293" y="2670215"/>
                    <a:pt x="4416549" y="2670557"/>
                    <a:pt x="4415805" y="2670914"/>
                  </a:cubicBezTo>
                  <a:close/>
                  <a:moveTo>
                    <a:pt x="4409673" y="2674278"/>
                  </a:moveTo>
                  <a:cubicBezTo>
                    <a:pt x="4379788" y="2692598"/>
                    <a:pt x="4360113" y="2733600"/>
                    <a:pt x="4341644" y="2775466"/>
                  </a:cubicBezTo>
                  <a:lnTo>
                    <a:pt x="4318739" y="2775466"/>
                  </a:lnTo>
                  <a:cubicBezTo>
                    <a:pt x="4340051" y="2727320"/>
                    <a:pt x="4363150" y="2680960"/>
                    <a:pt x="4401338" y="2671554"/>
                  </a:cubicBezTo>
                  <a:cubicBezTo>
                    <a:pt x="4404197" y="2672268"/>
                    <a:pt x="4406979" y="2673177"/>
                    <a:pt x="4409673" y="2674278"/>
                  </a:cubicBezTo>
                  <a:close/>
                  <a:moveTo>
                    <a:pt x="4312697" y="2775466"/>
                  </a:moveTo>
                  <a:lnTo>
                    <a:pt x="4289792" y="2775466"/>
                  </a:lnTo>
                  <a:cubicBezTo>
                    <a:pt x="4313664" y="2721516"/>
                    <a:pt x="4339783" y="2669798"/>
                    <a:pt x="4386857" y="2669798"/>
                  </a:cubicBezTo>
                  <a:cubicBezTo>
                    <a:pt x="4387617" y="2669798"/>
                    <a:pt x="4388346" y="2669858"/>
                    <a:pt x="4389090" y="2669888"/>
                  </a:cubicBezTo>
                  <a:cubicBezTo>
                    <a:pt x="4354413" y="2685201"/>
                    <a:pt x="4332833" y="2729821"/>
                    <a:pt x="4312697" y="2775466"/>
                  </a:cubicBezTo>
                  <a:close/>
                  <a:moveTo>
                    <a:pt x="4310271" y="2780988"/>
                  </a:moveTo>
                  <a:cubicBezTo>
                    <a:pt x="4309526" y="2782684"/>
                    <a:pt x="4308782" y="2784396"/>
                    <a:pt x="4308038" y="2786092"/>
                  </a:cubicBezTo>
                  <a:cubicBezTo>
                    <a:pt x="4306937" y="2788622"/>
                    <a:pt x="4305821" y="2791153"/>
                    <a:pt x="4304705" y="2793682"/>
                  </a:cubicBezTo>
                  <a:lnTo>
                    <a:pt x="4281785" y="2793698"/>
                  </a:lnTo>
                  <a:cubicBezTo>
                    <a:pt x="4282574" y="2791897"/>
                    <a:pt x="4283362" y="2790096"/>
                    <a:pt x="4284152" y="2788310"/>
                  </a:cubicBezTo>
                  <a:cubicBezTo>
                    <a:pt x="4285223" y="2785869"/>
                    <a:pt x="4286295" y="2783428"/>
                    <a:pt x="4287366" y="2780988"/>
                  </a:cubicBezTo>
                  <a:lnTo>
                    <a:pt x="4310271" y="2780988"/>
                  </a:lnTo>
                  <a:close/>
                  <a:moveTo>
                    <a:pt x="4279092" y="2786092"/>
                  </a:moveTo>
                  <a:cubicBezTo>
                    <a:pt x="4278615" y="2787164"/>
                    <a:pt x="4278139" y="2788250"/>
                    <a:pt x="4277677" y="2789337"/>
                  </a:cubicBezTo>
                  <a:cubicBezTo>
                    <a:pt x="4277201" y="2788265"/>
                    <a:pt x="4276725" y="2787178"/>
                    <a:pt x="4276263" y="2786107"/>
                  </a:cubicBezTo>
                  <a:cubicBezTo>
                    <a:pt x="4275519" y="2784410"/>
                    <a:pt x="4274775" y="2782699"/>
                    <a:pt x="4274031" y="2781002"/>
                  </a:cubicBezTo>
                  <a:lnTo>
                    <a:pt x="4281338" y="2781002"/>
                  </a:lnTo>
                  <a:cubicBezTo>
                    <a:pt x="4280580" y="2782684"/>
                    <a:pt x="4279836" y="2784396"/>
                    <a:pt x="4279092" y="2786092"/>
                  </a:cubicBezTo>
                  <a:close/>
                  <a:moveTo>
                    <a:pt x="4271203" y="2788310"/>
                  </a:moveTo>
                  <a:cubicBezTo>
                    <a:pt x="4271992" y="2790111"/>
                    <a:pt x="4272781" y="2791911"/>
                    <a:pt x="4273570" y="2793698"/>
                  </a:cubicBezTo>
                  <a:lnTo>
                    <a:pt x="4250665" y="2793712"/>
                  </a:lnTo>
                  <a:cubicBezTo>
                    <a:pt x="4249549" y="2791167"/>
                    <a:pt x="4248433" y="2788622"/>
                    <a:pt x="4247317" y="2786092"/>
                  </a:cubicBezTo>
                  <a:cubicBezTo>
                    <a:pt x="4246572" y="2784396"/>
                    <a:pt x="4245828" y="2782684"/>
                    <a:pt x="4245084" y="2780988"/>
                  </a:cubicBezTo>
                  <a:lnTo>
                    <a:pt x="4268004" y="2780988"/>
                  </a:lnTo>
                  <a:cubicBezTo>
                    <a:pt x="4269060" y="2783428"/>
                    <a:pt x="4270132" y="2785869"/>
                    <a:pt x="4271203" y="2788310"/>
                  </a:cubicBezTo>
                  <a:close/>
                  <a:moveTo>
                    <a:pt x="4242643" y="2775466"/>
                  </a:moveTo>
                  <a:cubicBezTo>
                    <a:pt x="4222507" y="2729806"/>
                    <a:pt x="4200927" y="2685201"/>
                    <a:pt x="4166235" y="2669872"/>
                  </a:cubicBezTo>
                  <a:cubicBezTo>
                    <a:pt x="4166979" y="2669843"/>
                    <a:pt x="4167708" y="2669783"/>
                    <a:pt x="4168467" y="2669783"/>
                  </a:cubicBezTo>
                  <a:cubicBezTo>
                    <a:pt x="4215557" y="2669783"/>
                    <a:pt x="4241676" y="2721516"/>
                    <a:pt x="4265548" y="2775451"/>
                  </a:cubicBezTo>
                  <a:lnTo>
                    <a:pt x="4242643" y="2775466"/>
                  </a:lnTo>
                  <a:close/>
                  <a:moveTo>
                    <a:pt x="4236601" y="2775466"/>
                  </a:moveTo>
                  <a:lnTo>
                    <a:pt x="4213697" y="2775466"/>
                  </a:lnTo>
                  <a:cubicBezTo>
                    <a:pt x="4195227" y="2733600"/>
                    <a:pt x="4175537" y="2692598"/>
                    <a:pt x="4145652" y="2674278"/>
                  </a:cubicBezTo>
                  <a:cubicBezTo>
                    <a:pt x="4148346" y="2673177"/>
                    <a:pt x="4151129" y="2672268"/>
                    <a:pt x="4153986" y="2671554"/>
                  </a:cubicBezTo>
                  <a:cubicBezTo>
                    <a:pt x="4192190" y="2680975"/>
                    <a:pt x="4215289" y="2727320"/>
                    <a:pt x="4236601" y="2775466"/>
                  </a:cubicBezTo>
                  <a:close/>
                  <a:moveTo>
                    <a:pt x="4139520" y="2670914"/>
                  </a:moveTo>
                  <a:cubicBezTo>
                    <a:pt x="4138776" y="2670557"/>
                    <a:pt x="4138032" y="2670215"/>
                    <a:pt x="4137288" y="2669888"/>
                  </a:cubicBezTo>
                  <a:cubicBezTo>
                    <a:pt x="4138032" y="2669858"/>
                    <a:pt x="4138761" y="2669798"/>
                    <a:pt x="4139520" y="2669798"/>
                  </a:cubicBezTo>
                  <a:cubicBezTo>
                    <a:pt x="4140279" y="2669798"/>
                    <a:pt x="4141008" y="2669858"/>
                    <a:pt x="4141752" y="2669888"/>
                  </a:cubicBezTo>
                  <a:cubicBezTo>
                    <a:pt x="4141008" y="2670215"/>
                    <a:pt x="4140264" y="2670557"/>
                    <a:pt x="4139520" y="2670914"/>
                  </a:cubicBezTo>
                  <a:close/>
                  <a:moveTo>
                    <a:pt x="4133403" y="2674278"/>
                  </a:moveTo>
                  <a:cubicBezTo>
                    <a:pt x="4118922" y="2683163"/>
                    <a:pt x="4106823" y="2697361"/>
                    <a:pt x="4096122" y="2714417"/>
                  </a:cubicBezTo>
                  <a:cubicBezTo>
                    <a:pt x="4092639" y="2708880"/>
                    <a:pt x="4089038" y="2703641"/>
                    <a:pt x="4085228" y="2698790"/>
                  </a:cubicBezTo>
                  <a:cubicBezTo>
                    <a:pt x="4096613" y="2685217"/>
                    <a:pt x="4109605" y="2675364"/>
                    <a:pt x="4125054" y="2671554"/>
                  </a:cubicBezTo>
                  <a:cubicBezTo>
                    <a:pt x="4127912" y="2672254"/>
                    <a:pt x="4130695" y="2673177"/>
                    <a:pt x="4133403" y="2674278"/>
                  </a:cubicBezTo>
                  <a:close/>
                  <a:moveTo>
                    <a:pt x="4081641" y="2694385"/>
                  </a:moveTo>
                  <a:cubicBezTo>
                    <a:pt x="4078411" y="2690575"/>
                    <a:pt x="4075033" y="2687062"/>
                    <a:pt x="4071520" y="2683862"/>
                  </a:cubicBezTo>
                  <a:cubicBezTo>
                    <a:pt x="4082832" y="2675037"/>
                    <a:pt x="4095645" y="2669798"/>
                    <a:pt x="4110588" y="2669798"/>
                  </a:cubicBezTo>
                  <a:cubicBezTo>
                    <a:pt x="4111347" y="2669798"/>
                    <a:pt x="4112076" y="2669858"/>
                    <a:pt x="4112820" y="2669888"/>
                  </a:cubicBezTo>
                  <a:cubicBezTo>
                    <a:pt x="4101078" y="2675067"/>
                    <a:pt x="4090824" y="2683579"/>
                    <a:pt x="4081641" y="2694385"/>
                  </a:cubicBezTo>
                  <a:close/>
                  <a:moveTo>
                    <a:pt x="4078054" y="2698790"/>
                  </a:moveTo>
                  <a:cubicBezTo>
                    <a:pt x="4074259" y="2703641"/>
                    <a:pt x="4070643" y="2708880"/>
                    <a:pt x="4067160" y="2714417"/>
                  </a:cubicBezTo>
                  <a:cubicBezTo>
                    <a:pt x="4063692" y="2708880"/>
                    <a:pt x="4060076" y="2703641"/>
                    <a:pt x="4056266" y="2698790"/>
                  </a:cubicBezTo>
                  <a:cubicBezTo>
                    <a:pt x="4059733" y="2694652"/>
                    <a:pt x="4063365" y="2690872"/>
                    <a:pt x="4067160" y="2687493"/>
                  </a:cubicBezTo>
                  <a:cubicBezTo>
                    <a:pt x="4070955" y="2690872"/>
                    <a:pt x="4074586" y="2694652"/>
                    <a:pt x="4078054" y="2698790"/>
                  </a:cubicBezTo>
                  <a:close/>
                  <a:moveTo>
                    <a:pt x="4052694" y="2694385"/>
                  </a:moveTo>
                  <a:cubicBezTo>
                    <a:pt x="4043511" y="2683579"/>
                    <a:pt x="4033257" y="2675067"/>
                    <a:pt x="4021514" y="2669872"/>
                  </a:cubicBezTo>
                  <a:cubicBezTo>
                    <a:pt x="4022258" y="2669843"/>
                    <a:pt x="4022988" y="2669783"/>
                    <a:pt x="4023747" y="2669783"/>
                  </a:cubicBezTo>
                  <a:cubicBezTo>
                    <a:pt x="4038689" y="2669783"/>
                    <a:pt x="4051504" y="2675022"/>
                    <a:pt x="4062814" y="2683848"/>
                  </a:cubicBezTo>
                  <a:cubicBezTo>
                    <a:pt x="4059302" y="2687062"/>
                    <a:pt x="4055939" y="2690589"/>
                    <a:pt x="4052694" y="2694385"/>
                  </a:cubicBezTo>
                  <a:close/>
                  <a:moveTo>
                    <a:pt x="4049107" y="2698790"/>
                  </a:moveTo>
                  <a:cubicBezTo>
                    <a:pt x="4045312" y="2703641"/>
                    <a:pt x="4041695" y="2708880"/>
                    <a:pt x="4038213" y="2714417"/>
                  </a:cubicBezTo>
                  <a:cubicBezTo>
                    <a:pt x="4027497" y="2697361"/>
                    <a:pt x="4015413" y="2683163"/>
                    <a:pt x="4000931" y="2674278"/>
                  </a:cubicBezTo>
                  <a:cubicBezTo>
                    <a:pt x="4003625" y="2673177"/>
                    <a:pt x="4006408" y="2672268"/>
                    <a:pt x="4009266" y="2671554"/>
                  </a:cubicBezTo>
                  <a:cubicBezTo>
                    <a:pt x="4024729" y="2675364"/>
                    <a:pt x="4037722" y="2685201"/>
                    <a:pt x="4049107" y="2698790"/>
                  </a:cubicBezTo>
                  <a:close/>
                  <a:moveTo>
                    <a:pt x="3994814" y="2670914"/>
                  </a:moveTo>
                  <a:cubicBezTo>
                    <a:pt x="3994070" y="2670557"/>
                    <a:pt x="3993326" y="2670215"/>
                    <a:pt x="3992582" y="2669888"/>
                  </a:cubicBezTo>
                  <a:cubicBezTo>
                    <a:pt x="3993326" y="2669858"/>
                    <a:pt x="3994056" y="2669798"/>
                    <a:pt x="3994814" y="2669798"/>
                  </a:cubicBezTo>
                  <a:cubicBezTo>
                    <a:pt x="3995574" y="2669798"/>
                    <a:pt x="3996303" y="2669858"/>
                    <a:pt x="3997047" y="2669888"/>
                  </a:cubicBezTo>
                  <a:cubicBezTo>
                    <a:pt x="3996288" y="2670215"/>
                    <a:pt x="3995544" y="2670557"/>
                    <a:pt x="3994814" y="2670914"/>
                  </a:cubicBezTo>
                  <a:close/>
                  <a:moveTo>
                    <a:pt x="3988683" y="2674278"/>
                  </a:moveTo>
                  <a:cubicBezTo>
                    <a:pt x="3958798" y="2692598"/>
                    <a:pt x="3939109" y="2733600"/>
                    <a:pt x="3920639" y="2775466"/>
                  </a:cubicBezTo>
                  <a:lnTo>
                    <a:pt x="3897734" y="2775466"/>
                  </a:lnTo>
                  <a:cubicBezTo>
                    <a:pt x="3919047" y="2727320"/>
                    <a:pt x="3942144" y="2680975"/>
                    <a:pt x="3980349" y="2671554"/>
                  </a:cubicBezTo>
                  <a:cubicBezTo>
                    <a:pt x="3983206" y="2672254"/>
                    <a:pt x="3985974" y="2673177"/>
                    <a:pt x="3988683" y="2674278"/>
                  </a:cubicBezTo>
                  <a:close/>
                  <a:moveTo>
                    <a:pt x="3891691" y="2775466"/>
                  </a:moveTo>
                  <a:lnTo>
                    <a:pt x="3868787" y="2775466"/>
                  </a:lnTo>
                  <a:cubicBezTo>
                    <a:pt x="3892659" y="2721531"/>
                    <a:pt x="3918778" y="2669798"/>
                    <a:pt x="3965868" y="2669798"/>
                  </a:cubicBezTo>
                  <a:cubicBezTo>
                    <a:pt x="3966626" y="2669798"/>
                    <a:pt x="3967356" y="2669858"/>
                    <a:pt x="3968100" y="2669888"/>
                  </a:cubicBezTo>
                  <a:cubicBezTo>
                    <a:pt x="3933408" y="2685201"/>
                    <a:pt x="3911828" y="2729806"/>
                    <a:pt x="3891691" y="2775466"/>
                  </a:cubicBezTo>
                  <a:close/>
                  <a:moveTo>
                    <a:pt x="3889266" y="2780988"/>
                  </a:moveTo>
                  <a:cubicBezTo>
                    <a:pt x="3888521" y="2782699"/>
                    <a:pt x="3887777" y="2784396"/>
                    <a:pt x="3887033" y="2786092"/>
                  </a:cubicBezTo>
                  <a:cubicBezTo>
                    <a:pt x="3885887" y="2788712"/>
                    <a:pt x="3884741" y="2791331"/>
                    <a:pt x="3883595" y="2793935"/>
                  </a:cubicBezTo>
                  <a:lnTo>
                    <a:pt x="3860676" y="2793951"/>
                  </a:lnTo>
                  <a:cubicBezTo>
                    <a:pt x="3861509" y="2792060"/>
                    <a:pt x="3862328" y="2790185"/>
                    <a:pt x="3863147" y="2788295"/>
                  </a:cubicBezTo>
                  <a:cubicBezTo>
                    <a:pt x="3864218" y="2785854"/>
                    <a:pt x="3865290" y="2783413"/>
                    <a:pt x="3866361" y="2780972"/>
                  </a:cubicBezTo>
                  <a:lnTo>
                    <a:pt x="3889266" y="2780972"/>
                  </a:lnTo>
                  <a:close/>
                  <a:moveTo>
                    <a:pt x="3858086" y="2786092"/>
                  </a:moveTo>
                  <a:cubicBezTo>
                    <a:pt x="3857610" y="2787178"/>
                    <a:pt x="3857134" y="2788280"/>
                    <a:pt x="3856657" y="2789367"/>
                  </a:cubicBezTo>
                  <a:cubicBezTo>
                    <a:pt x="3856181" y="2788280"/>
                    <a:pt x="3855705" y="2787178"/>
                    <a:pt x="3855228" y="2786092"/>
                  </a:cubicBezTo>
                  <a:cubicBezTo>
                    <a:pt x="3854484" y="2784396"/>
                    <a:pt x="3853740" y="2782684"/>
                    <a:pt x="3852996" y="2780988"/>
                  </a:cubicBezTo>
                  <a:lnTo>
                    <a:pt x="3860348" y="2780988"/>
                  </a:lnTo>
                  <a:cubicBezTo>
                    <a:pt x="3859574" y="2782684"/>
                    <a:pt x="3858830" y="2784396"/>
                    <a:pt x="3858086" y="2786092"/>
                  </a:cubicBezTo>
                  <a:close/>
                  <a:moveTo>
                    <a:pt x="3850154" y="2788310"/>
                  </a:moveTo>
                  <a:cubicBezTo>
                    <a:pt x="3850987" y="2790200"/>
                    <a:pt x="3851806" y="2792075"/>
                    <a:pt x="3852639" y="2793965"/>
                  </a:cubicBezTo>
                  <a:lnTo>
                    <a:pt x="3829734" y="2793980"/>
                  </a:lnTo>
                  <a:cubicBezTo>
                    <a:pt x="3828574" y="2791346"/>
                    <a:pt x="3827428" y="2788726"/>
                    <a:pt x="3826282" y="2786092"/>
                  </a:cubicBezTo>
                  <a:cubicBezTo>
                    <a:pt x="3825538" y="2784396"/>
                    <a:pt x="3824794" y="2782684"/>
                    <a:pt x="3824049" y="2780988"/>
                  </a:cubicBezTo>
                  <a:lnTo>
                    <a:pt x="3846969" y="2780988"/>
                  </a:lnTo>
                  <a:cubicBezTo>
                    <a:pt x="3848025" y="2783428"/>
                    <a:pt x="3849097" y="2785869"/>
                    <a:pt x="3850154" y="2788310"/>
                  </a:cubicBezTo>
                  <a:close/>
                  <a:moveTo>
                    <a:pt x="3821608" y="2775466"/>
                  </a:moveTo>
                  <a:cubicBezTo>
                    <a:pt x="3801472" y="2729806"/>
                    <a:pt x="3779877" y="2685201"/>
                    <a:pt x="3745200" y="2669888"/>
                  </a:cubicBezTo>
                  <a:cubicBezTo>
                    <a:pt x="3745944" y="2669858"/>
                    <a:pt x="3746673" y="2669798"/>
                    <a:pt x="3747433" y="2669798"/>
                  </a:cubicBezTo>
                  <a:cubicBezTo>
                    <a:pt x="3794537" y="2669798"/>
                    <a:pt x="3820641" y="2721516"/>
                    <a:pt x="3844528" y="2775466"/>
                  </a:cubicBezTo>
                  <a:lnTo>
                    <a:pt x="3821608" y="2775466"/>
                  </a:lnTo>
                  <a:close/>
                  <a:moveTo>
                    <a:pt x="3815566" y="2775466"/>
                  </a:moveTo>
                  <a:lnTo>
                    <a:pt x="3792661" y="2775466"/>
                  </a:lnTo>
                  <a:cubicBezTo>
                    <a:pt x="3774192" y="2733600"/>
                    <a:pt x="3754502" y="2692598"/>
                    <a:pt x="3724602" y="2674278"/>
                  </a:cubicBezTo>
                  <a:cubicBezTo>
                    <a:pt x="3727296" y="2673177"/>
                    <a:pt x="3730079" y="2672268"/>
                    <a:pt x="3732937" y="2671554"/>
                  </a:cubicBezTo>
                  <a:cubicBezTo>
                    <a:pt x="3771156" y="2680960"/>
                    <a:pt x="3794254" y="2727320"/>
                    <a:pt x="3815566" y="2775466"/>
                  </a:cubicBezTo>
                  <a:close/>
                  <a:moveTo>
                    <a:pt x="3718471" y="2670914"/>
                  </a:moveTo>
                  <a:cubicBezTo>
                    <a:pt x="3717727" y="2670557"/>
                    <a:pt x="3716983" y="2670215"/>
                    <a:pt x="3716238" y="2669888"/>
                  </a:cubicBezTo>
                  <a:cubicBezTo>
                    <a:pt x="3716983" y="2669858"/>
                    <a:pt x="3717711" y="2669798"/>
                    <a:pt x="3718471" y="2669798"/>
                  </a:cubicBezTo>
                  <a:cubicBezTo>
                    <a:pt x="3719230" y="2669798"/>
                    <a:pt x="3719959" y="2669858"/>
                    <a:pt x="3720703" y="2669888"/>
                  </a:cubicBezTo>
                  <a:cubicBezTo>
                    <a:pt x="3719959" y="2670215"/>
                    <a:pt x="3719215" y="2670557"/>
                    <a:pt x="3718471" y="2670914"/>
                  </a:cubicBezTo>
                  <a:close/>
                  <a:moveTo>
                    <a:pt x="3712339" y="2674278"/>
                  </a:moveTo>
                  <a:cubicBezTo>
                    <a:pt x="3697858" y="2683163"/>
                    <a:pt x="3685773" y="2697346"/>
                    <a:pt x="3675057" y="2714402"/>
                  </a:cubicBezTo>
                  <a:cubicBezTo>
                    <a:pt x="3671590" y="2708866"/>
                    <a:pt x="3667973" y="2703627"/>
                    <a:pt x="3664163" y="2698775"/>
                  </a:cubicBezTo>
                  <a:cubicBezTo>
                    <a:pt x="3675548" y="2685201"/>
                    <a:pt x="3688541" y="2675364"/>
                    <a:pt x="3703990" y="2671554"/>
                  </a:cubicBezTo>
                  <a:cubicBezTo>
                    <a:pt x="3706862" y="2672254"/>
                    <a:pt x="3709645" y="2673177"/>
                    <a:pt x="3712339" y="2674278"/>
                  </a:cubicBezTo>
                  <a:close/>
                  <a:moveTo>
                    <a:pt x="3660591" y="2694385"/>
                  </a:moveTo>
                  <a:cubicBezTo>
                    <a:pt x="3657362" y="2690575"/>
                    <a:pt x="3653983" y="2687062"/>
                    <a:pt x="3650471" y="2683862"/>
                  </a:cubicBezTo>
                  <a:cubicBezTo>
                    <a:pt x="3661782" y="2675037"/>
                    <a:pt x="3674596" y="2669798"/>
                    <a:pt x="3689538" y="2669798"/>
                  </a:cubicBezTo>
                  <a:cubicBezTo>
                    <a:pt x="3690297" y="2669798"/>
                    <a:pt x="3691026" y="2669858"/>
                    <a:pt x="3691770" y="2669888"/>
                  </a:cubicBezTo>
                  <a:cubicBezTo>
                    <a:pt x="3680028" y="2675067"/>
                    <a:pt x="3669774" y="2683579"/>
                    <a:pt x="3660591" y="2694385"/>
                  </a:cubicBezTo>
                  <a:close/>
                  <a:moveTo>
                    <a:pt x="3657004" y="2698775"/>
                  </a:moveTo>
                  <a:cubicBezTo>
                    <a:pt x="3653210" y="2703627"/>
                    <a:pt x="3649593" y="2708866"/>
                    <a:pt x="3646110" y="2714402"/>
                  </a:cubicBezTo>
                  <a:cubicBezTo>
                    <a:pt x="3642643" y="2708866"/>
                    <a:pt x="3639026" y="2703627"/>
                    <a:pt x="3635216" y="2698775"/>
                  </a:cubicBezTo>
                  <a:cubicBezTo>
                    <a:pt x="3638684" y="2694638"/>
                    <a:pt x="3642315" y="2690872"/>
                    <a:pt x="3646110" y="2687479"/>
                  </a:cubicBezTo>
                  <a:cubicBezTo>
                    <a:pt x="3649905" y="2690872"/>
                    <a:pt x="3653537" y="2694638"/>
                    <a:pt x="3657004" y="2698775"/>
                  </a:cubicBezTo>
                  <a:close/>
                  <a:moveTo>
                    <a:pt x="3631644" y="2694385"/>
                  </a:moveTo>
                  <a:cubicBezTo>
                    <a:pt x="3622461" y="2683579"/>
                    <a:pt x="3612207" y="2675067"/>
                    <a:pt x="3600465" y="2669888"/>
                  </a:cubicBezTo>
                  <a:cubicBezTo>
                    <a:pt x="3601209" y="2669858"/>
                    <a:pt x="3601938" y="2669798"/>
                    <a:pt x="3602697" y="2669798"/>
                  </a:cubicBezTo>
                  <a:cubicBezTo>
                    <a:pt x="3617640" y="2669798"/>
                    <a:pt x="3630454" y="2675037"/>
                    <a:pt x="3641765" y="2683862"/>
                  </a:cubicBezTo>
                  <a:cubicBezTo>
                    <a:pt x="3638252" y="2687047"/>
                    <a:pt x="3634889" y="2690575"/>
                    <a:pt x="3631644" y="2694385"/>
                  </a:cubicBezTo>
                  <a:close/>
                  <a:moveTo>
                    <a:pt x="3628058" y="2698775"/>
                  </a:moveTo>
                  <a:cubicBezTo>
                    <a:pt x="3624262" y="2703627"/>
                    <a:pt x="3620646" y="2708866"/>
                    <a:pt x="3617163" y="2714402"/>
                  </a:cubicBezTo>
                  <a:cubicBezTo>
                    <a:pt x="3606448" y="2697346"/>
                    <a:pt x="3594363" y="2683148"/>
                    <a:pt x="3579882" y="2674278"/>
                  </a:cubicBezTo>
                  <a:cubicBezTo>
                    <a:pt x="3582576" y="2673177"/>
                    <a:pt x="3585358" y="2672268"/>
                    <a:pt x="3588216" y="2671554"/>
                  </a:cubicBezTo>
                  <a:cubicBezTo>
                    <a:pt x="3603679" y="2675364"/>
                    <a:pt x="3616672" y="2685201"/>
                    <a:pt x="3628058" y="2698775"/>
                  </a:cubicBezTo>
                  <a:close/>
                  <a:moveTo>
                    <a:pt x="3573765" y="2670914"/>
                  </a:moveTo>
                  <a:cubicBezTo>
                    <a:pt x="3573021" y="2670557"/>
                    <a:pt x="3572277" y="2670215"/>
                    <a:pt x="3571533" y="2669888"/>
                  </a:cubicBezTo>
                  <a:cubicBezTo>
                    <a:pt x="3572277" y="2669858"/>
                    <a:pt x="3573006" y="2669798"/>
                    <a:pt x="3573765" y="2669798"/>
                  </a:cubicBezTo>
                  <a:cubicBezTo>
                    <a:pt x="3574524" y="2669798"/>
                    <a:pt x="3575254" y="2669858"/>
                    <a:pt x="3575998" y="2669888"/>
                  </a:cubicBezTo>
                  <a:cubicBezTo>
                    <a:pt x="3575238" y="2670215"/>
                    <a:pt x="3574494" y="2670557"/>
                    <a:pt x="3573765" y="2670914"/>
                  </a:cubicBezTo>
                  <a:close/>
                  <a:moveTo>
                    <a:pt x="3567633" y="2674278"/>
                  </a:moveTo>
                  <a:cubicBezTo>
                    <a:pt x="3537733" y="2692598"/>
                    <a:pt x="3518059" y="2733586"/>
                    <a:pt x="3499574" y="2775466"/>
                  </a:cubicBezTo>
                  <a:lnTo>
                    <a:pt x="3476669" y="2775466"/>
                  </a:lnTo>
                  <a:cubicBezTo>
                    <a:pt x="3497981" y="2727320"/>
                    <a:pt x="3521080" y="2680975"/>
                    <a:pt x="3559284" y="2671569"/>
                  </a:cubicBezTo>
                  <a:cubicBezTo>
                    <a:pt x="3562156" y="2672254"/>
                    <a:pt x="3564924" y="2673177"/>
                    <a:pt x="3567633" y="2674278"/>
                  </a:cubicBezTo>
                  <a:close/>
                  <a:moveTo>
                    <a:pt x="3470627" y="2775466"/>
                  </a:moveTo>
                  <a:lnTo>
                    <a:pt x="3462099" y="2775466"/>
                  </a:lnTo>
                  <a:cubicBezTo>
                    <a:pt x="3459733" y="2770108"/>
                    <a:pt x="3457352" y="2764780"/>
                    <a:pt x="3454940" y="2759497"/>
                  </a:cubicBezTo>
                  <a:cubicBezTo>
                    <a:pt x="3477012" y="2711753"/>
                    <a:pt x="3502416" y="2669813"/>
                    <a:pt x="3544818" y="2669813"/>
                  </a:cubicBezTo>
                  <a:cubicBezTo>
                    <a:pt x="3545577" y="2669813"/>
                    <a:pt x="3546306" y="2669872"/>
                    <a:pt x="3547050" y="2669902"/>
                  </a:cubicBezTo>
                  <a:cubicBezTo>
                    <a:pt x="3512358" y="2685201"/>
                    <a:pt x="3490778" y="2729806"/>
                    <a:pt x="3470627" y="2775466"/>
                  </a:cubicBezTo>
                  <a:close/>
                  <a:moveTo>
                    <a:pt x="3456072" y="2775466"/>
                  </a:moveTo>
                  <a:lnTo>
                    <a:pt x="3447737" y="2775466"/>
                  </a:lnTo>
                  <a:cubicBezTo>
                    <a:pt x="3449122" y="2772341"/>
                    <a:pt x="3450505" y="2769230"/>
                    <a:pt x="3451904" y="2766135"/>
                  </a:cubicBezTo>
                  <a:cubicBezTo>
                    <a:pt x="3453289" y="2769230"/>
                    <a:pt x="3454688" y="2772341"/>
                    <a:pt x="3456072" y="2775466"/>
                  </a:cubicBezTo>
                  <a:close/>
                  <a:moveTo>
                    <a:pt x="3441695" y="2775466"/>
                  </a:moveTo>
                  <a:lnTo>
                    <a:pt x="3433167" y="2775466"/>
                  </a:lnTo>
                  <a:cubicBezTo>
                    <a:pt x="3413031" y="2729821"/>
                    <a:pt x="3391451" y="2685201"/>
                    <a:pt x="3356773" y="2669888"/>
                  </a:cubicBezTo>
                  <a:cubicBezTo>
                    <a:pt x="3357518" y="2669858"/>
                    <a:pt x="3358262" y="2669798"/>
                    <a:pt x="3359006" y="2669798"/>
                  </a:cubicBezTo>
                  <a:cubicBezTo>
                    <a:pt x="3401407" y="2669798"/>
                    <a:pt x="3426782" y="2711753"/>
                    <a:pt x="3448854" y="2759482"/>
                  </a:cubicBezTo>
                  <a:cubicBezTo>
                    <a:pt x="3446442" y="2764766"/>
                    <a:pt x="3444046" y="2770108"/>
                    <a:pt x="3441695" y="2775466"/>
                  </a:cubicBezTo>
                  <a:close/>
                  <a:moveTo>
                    <a:pt x="3331860" y="2670066"/>
                  </a:moveTo>
                  <a:cubicBezTo>
                    <a:pt x="3331250" y="2670334"/>
                    <a:pt x="3330654" y="2670632"/>
                    <a:pt x="3330059" y="2670914"/>
                  </a:cubicBezTo>
                  <a:cubicBezTo>
                    <a:pt x="3329315" y="2670557"/>
                    <a:pt x="3328571" y="2670215"/>
                    <a:pt x="3327827" y="2669888"/>
                  </a:cubicBezTo>
                  <a:cubicBezTo>
                    <a:pt x="3327945" y="2669888"/>
                    <a:pt x="3328080" y="2669872"/>
                    <a:pt x="3328213" y="2669872"/>
                  </a:cubicBezTo>
                  <a:cubicBezTo>
                    <a:pt x="3329434" y="2669902"/>
                    <a:pt x="3330669" y="2669962"/>
                    <a:pt x="3331860" y="2670066"/>
                  </a:cubicBezTo>
                  <a:close/>
                  <a:moveTo>
                    <a:pt x="3299624" y="2669888"/>
                  </a:moveTo>
                  <a:cubicBezTo>
                    <a:pt x="3298879" y="2670215"/>
                    <a:pt x="3298135" y="2670557"/>
                    <a:pt x="3297391" y="2670914"/>
                  </a:cubicBezTo>
                  <a:cubicBezTo>
                    <a:pt x="3296796" y="2670632"/>
                    <a:pt x="3296201" y="2670334"/>
                    <a:pt x="3295590" y="2670066"/>
                  </a:cubicBezTo>
                  <a:cubicBezTo>
                    <a:pt x="3296796" y="2669962"/>
                    <a:pt x="3298016" y="2669902"/>
                    <a:pt x="3299252" y="2669872"/>
                  </a:cubicBezTo>
                  <a:cubicBezTo>
                    <a:pt x="3299385" y="2669872"/>
                    <a:pt x="3299504" y="2669872"/>
                    <a:pt x="3299624" y="2669888"/>
                  </a:cubicBezTo>
                  <a:close/>
                  <a:moveTo>
                    <a:pt x="3255838" y="2678728"/>
                  </a:moveTo>
                  <a:cubicBezTo>
                    <a:pt x="3253278" y="2676778"/>
                    <a:pt x="3250629" y="2675007"/>
                    <a:pt x="3247906" y="2673430"/>
                  </a:cubicBezTo>
                  <a:cubicBezTo>
                    <a:pt x="3254305" y="2671108"/>
                    <a:pt x="3261122" y="2669813"/>
                    <a:pt x="3268459" y="2669813"/>
                  </a:cubicBezTo>
                  <a:cubicBezTo>
                    <a:pt x="3269218" y="2669813"/>
                    <a:pt x="3269947" y="2669872"/>
                    <a:pt x="3270691" y="2669902"/>
                  </a:cubicBezTo>
                  <a:cubicBezTo>
                    <a:pt x="3265453" y="2672194"/>
                    <a:pt x="3260511" y="2675171"/>
                    <a:pt x="3255838" y="2678728"/>
                  </a:cubicBezTo>
                  <a:close/>
                  <a:moveTo>
                    <a:pt x="3251374" y="2682344"/>
                  </a:moveTo>
                  <a:cubicBezTo>
                    <a:pt x="3247906" y="2685350"/>
                    <a:pt x="3244572" y="2688669"/>
                    <a:pt x="3241372" y="2692286"/>
                  </a:cubicBezTo>
                  <a:cubicBezTo>
                    <a:pt x="3238172" y="2688684"/>
                    <a:pt x="3234838" y="2685366"/>
                    <a:pt x="3231371" y="2682359"/>
                  </a:cubicBezTo>
                  <a:cubicBezTo>
                    <a:pt x="3234585" y="2680008"/>
                    <a:pt x="3237919" y="2677969"/>
                    <a:pt x="3241372" y="2676227"/>
                  </a:cubicBezTo>
                  <a:cubicBezTo>
                    <a:pt x="3244825" y="2677954"/>
                    <a:pt x="3248159" y="2680008"/>
                    <a:pt x="3251374" y="2682344"/>
                  </a:cubicBezTo>
                  <a:close/>
                  <a:moveTo>
                    <a:pt x="3226891" y="2678728"/>
                  </a:moveTo>
                  <a:cubicBezTo>
                    <a:pt x="3222218" y="2675185"/>
                    <a:pt x="3217277" y="2672194"/>
                    <a:pt x="3212053" y="2669888"/>
                  </a:cubicBezTo>
                  <a:cubicBezTo>
                    <a:pt x="3212797" y="2669858"/>
                    <a:pt x="3213542" y="2669798"/>
                    <a:pt x="3214286" y="2669798"/>
                  </a:cubicBezTo>
                  <a:cubicBezTo>
                    <a:pt x="3221623" y="2669798"/>
                    <a:pt x="3228439" y="2671093"/>
                    <a:pt x="3234824" y="2673414"/>
                  </a:cubicBezTo>
                  <a:cubicBezTo>
                    <a:pt x="3232100" y="2675007"/>
                    <a:pt x="3229466" y="2676778"/>
                    <a:pt x="3226891" y="2678728"/>
                  </a:cubicBezTo>
                  <a:close/>
                  <a:moveTo>
                    <a:pt x="3187154" y="2670066"/>
                  </a:moveTo>
                  <a:cubicBezTo>
                    <a:pt x="3186544" y="2670334"/>
                    <a:pt x="3185949" y="2670632"/>
                    <a:pt x="3185353" y="2670914"/>
                  </a:cubicBezTo>
                  <a:cubicBezTo>
                    <a:pt x="3184609" y="2670557"/>
                    <a:pt x="3183865" y="2670215"/>
                    <a:pt x="3183121" y="2669888"/>
                  </a:cubicBezTo>
                  <a:cubicBezTo>
                    <a:pt x="3183240" y="2669888"/>
                    <a:pt x="3183374" y="2669872"/>
                    <a:pt x="3183493" y="2669872"/>
                  </a:cubicBezTo>
                  <a:cubicBezTo>
                    <a:pt x="3184713" y="2669902"/>
                    <a:pt x="3185949" y="2669962"/>
                    <a:pt x="3187154" y="2670066"/>
                  </a:cubicBezTo>
                  <a:close/>
                  <a:moveTo>
                    <a:pt x="3154918" y="2669888"/>
                  </a:moveTo>
                  <a:cubicBezTo>
                    <a:pt x="3154174" y="2670215"/>
                    <a:pt x="3153430" y="2670557"/>
                    <a:pt x="3152686" y="2670914"/>
                  </a:cubicBezTo>
                  <a:cubicBezTo>
                    <a:pt x="3152090" y="2670632"/>
                    <a:pt x="3151495" y="2670334"/>
                    <a:pt x="3150885" y="2670066"/>
                  </a:cubicBezTo>
                  <a:cubicBezTo>
                    <a:pt x="3152090" y="2669962"/>
                    <a:pt x="3153311" y="2669902"/>
                    <a:pt x="3154546" y="2669872"/>
                  </a:cubicBezTo>
                  <a:cubicBezTo>
                    <a:pt x="3154665" y="2669872"/>
                    <a:pt x="3154799" y="2669872"/>
                    <a:pt x="3154918" y="2669888"/>
                  </a:cubicBezTo>
                  <a:close/>
                  <a:moveTo>
                    <a:pt x="3049563" y="2775451"/>
                  </a:moveTo>
                  <a:lnTo>
                    <a:pt x="3041124" y="2775451"/>
                  </a:lnTo>
                  <a:cubicBezTo>
                    <a:pt x="3038743" y="2770063"/>
                    <a:pt x="3036347" y="2764691"/>
                    <a:pt x="3033906" y="2759378"/>
                  </a:cubicBezTo>
                  <a:cubicBezTo>
                    <a:pt x="3055977" y="2711678"/>
                    <a:pt x="3081367" y="2669798"/>
                    <a:pt x="3123738" y="2669798"/>
                  </a:cubicBezTo>
                  <a:cubicBezTo>
                    <a:pt x="3124498" y="2669798"/>
                    <a:pt x="3125227" y="2669858"/>
                    <a:pt x="3125971" y="2669888"/>
                  </a:cubicBezTo>
                  <a:cubicBezTo>
                    <a:pt x="3091279" y="2685201"/>
                    <a:pt x="3069699" y="2729806"/>
                    <a:pt x="3049563" y="2775451"/>
                  </a:cubicBezTo>
                  <a:close/>
                  <a:moveTo>
                    <a:pt x="3035082" y="2775451"/>
                  </a:moveTo>
                  <a:lnTo>
                    <a:pt x="3026643" y="2775451"/>
                  </a:lnTo>
                  <a:cubicBezTo>
                    <a:pt x="3028042" y="2772296"/>
                    <a:pt x="3029441" y="2769156"/>
                    <a:pt x="3030855" y="2766016"/>
                  </a:cubicBezTo>
                  <a:cubicBezTo>
                    <a:pt x="3032284" y="2769156"/>
                    <a:pt x="3033683" y="2772296"/>
                    <a:pt x="3035082" y="2775451"/>
                  </a:cubicBezTo>
                  <a:close/>
                  <a:moveTo>
                    <a:pt x="3020615" y="2775451"/>
                  </a:moveTo>
                  <a:lnTo>
                    <a:pt x="3012177" y="2775451"/>
                  </a:lnTo>
                  <a:cubicBezTo>
                    <a:pt x="2992041" y="2729806"/>
                    <a:pt x="2970461" y="2685201"/>
                    <a:pt x="2935769" y="2669888"/>
                  </a:cubicBezTo>
                  <a:cubicBezTo>
                    <a:pt x="2936513" y="2669858"/>
                    <a:pt x="2937242" y="2669798"/>
                    <a:pt x="2938001" y="2669798"/>
                  </a:cubicBezTo>
                  <a:cubicBezTo>
                    <a:pt x="2980372" y="2669798"/>
                    <a:pt x="3005762" y="2711693"/>
                    <a:pt x="3027819" y="2759378"/>
                  </a:cubicBezTo>
                  <a:cubicBezTo>
                    <a:pt x="3025392" y="2764691"/>
                    <a:pt x="3022997" y="2770063"/>
                    <a:pt x="3020615" y="2775451"/>
                  </a:cubicBezTo>
                  <a:close/>
                  <a:moveTo>
                    <a:pt x="2911286" y="2669888"/>
                  </a:moveTo>
                  <a:cubicBezTo>
                    <a:pt x="2910542" y="2670215"/>
                    <a:pt x="2909798" y="2670557"/>
                    <a:pt x="2909069" y="2670914"/>
                  </a:cubicBezTo>
                  <a:cubicBezTo>
                    <a:pt x="2908325" y="2670557"/>
                    <a:pt x="2907581" y="2670215"/>
                    <a:pt x="2906837" y="2669888"/>
                  </a:cubicBezTo>
                  <a:cubicBezTo>
                    <a:pt x="2907565" y="2669858"/>
                    <a:pt x="2908265" y="2669813"/>
                    <a:pt x="2909009" y="2669813"/>
                  </a:cubicBezTo>
                  <a:cubicBezTo>
                    <a:pt x="2909768" y="2669798"/>
                    <a:pt x="2910527" y="2669858"/>
                    <a:pt x="2911286" y="2669888"/>
                  </a:cubicBezTo>
                  <a:close/>
                  <a:moveTo>
                    <a:pt x="2882220" y="2669888"/>
                  </a:moveTo>
                  <a:cubicBezTo>
                    <a:pt x="2881476" y="2670215"/>
                    <a:pt x="2880717" y="2670557"/>
                    <a:pt x="2879988" y="2670914"/>
                  </a:cubicBezTo>
                  <a:cubicBezTo>
                    <a:pt x="2879258" y="2670557"/>
                    <a:pt x="2878514" y="2670215"/>
                    <a:pt x="2877755" y="2669888"/>
                  </a:cubicBezTo>
                  <a:cubicBezTo>
                    <a:pt x="2878514" y="2669858"/>
                    <a:pt x="2879274" y="2669798"/>
                    <a:pt x="2880047" y="2669798"/>
                  </a:cubicBezTo>
                  <a:cubicBezTo>
                    <a:pt x="2880792" y="2669798"/>
                    <a:pt x="2881491" y="2669858"/>
                    <a:pt x="2882220" y="2669888"/>
                  </a:cubicBezTo>
                  <a:close/>
                  <a:moveTo>
                    <a:pt x="2836634" y="2680097"/>
                  </a:moveTo>
                  <a:cubicBezTo>
                    <a:pt x="2833941" y="2677939"/>
                    <a:pt x="2831172" y="2675989"/>
                    <a:pt x="2828300" y="2674233"/>
                  </a:cubicBezTo>
                  <a:cubicBezTo>
                    <a:pt x="2835310" y="2671376"/>
                    <a:pt x="2842855" y="2669783"/>
                    <a:pt x="2851040" y="2669783"/>
                  </a:cubicBezTo>
                  <a:cubicBezTo>
                    <a:pt x="2851800" y="2669783"/>
                    <a:pt x="2852529" y="2669843"/>
                    <a:pt x="2853273" y="2669872"/>
                  </a:cubicBezTo>
                  <a:cubicBezTo>
                    <a:pt x="2847379" y="2672492"/>
                    <a:pt x="2841843" y="2675929"/>
                    <a:pt x="2836634" y="2680097"/>
                  </a:cubicBezTo>
                  <a:close/>
                  <a:moveTo>
                    <a:pt x="2832288" y="2683803"/>
                  </a:moveTo>
                  <a:cubicBezTo>
                    <a:pt x="2828776" y="2686988"/>
                    <a:pt x="2825413" y="2690515"/>
                    <a:pt x="2822168" y="2694310"/>
                  </a:cubicBezTo>
                  <a:cubicBezTo>
                    <a:pt x="2818939" y="2690515"/>
                    <a:pt x="2815560" y="2686988"/>
                    <a:pt x="2812048" y="2683803"/>
                  </a:cubicBezTo>
                  <a:cubicBezTo>
                    <a:pt x="2815292" y="2681273"/>
                    <a:pt x="2818656" y="2679055"/>
                    <a:pt x="2822168" y="2677150"/>
                  </a:cubicBezTo>
                  <a:cubicBezTo>
                    <a:pt x="2825680" y="2679055"/>
                    <a:pt x="2829044" y="2681287"/>
                    <a:pt x="2832288" y="2683803"/>
                  </a:cubicBezTo>
                  <a:close/>
                  <a:moveTo>
                    <a:pt x="2807702" y="2680097"/>
                  </a:moveTo>
                  <a:cubicBezTo>
                    <a:pt x="2802493" y="2675929"/>
                    <a:pt x="2796971" y="2672492"/>
                    <a:pt x="2791063" y="2669872"/>
                  </a:cubicBezTo>
                  <a:cubicBezTo>
                    <a:pt x="2791807" y="2669843"/>
                    <a:pt x="2792536" y="2669783"/>
                    <a:pt x="2793295" y="2669783"/>
                  </a:cubicBezTo>
                  <a:cubicBezTo>
                    <a:pt x="2801481" y="2669783"/>
                    <a:pt x="2809026" y="2671361"/>
                    <a:pt x="2816036" y="2674233"/>
                  </a:cubicBezTo>
                  <a:cubicBezTo>
                    <a:pt x="2813164" y="2676004"/>
                    <a:pt x="2810381" y="2677954"/>
                    <a:pt x="2807702" y="2680097"/>
                  </a:cubicBezTo>
                  <a:close/>
                  <a:moveTo>
                    <a:pt x="2766566" y="2669888"/>
                  </a:moveTo>
                  <a:cubicBezTo>
                    <a:pt x="2765822" y="2670215"/>
                    <a:pt x="2765078" y="2670557"/>
                    <a:pt x="2764334" y="2670914"/>
                  </a:cubicBezTo>
                  <a:cubicBezTo>
                    <a:pt x="2763589" y="2670557"/>
                    <a:pt x="2762845" y="2670215"/>
                    <a:pt x="2762101" y="2669888"/>
                  </a:cubicBezTo>
                  <a:cubicBezTo>
                    <a:pt x="2762830" y="2669858"/>
                    <a:pt x="2763530" y="2669813"/>
                    <a:pt x="2764274" y="2669813"/>
                  </a:cubicBezTo>
                  <a:cubicBezTo>
                    <a:pt x="2765048" y="2669798"/>
                    <a:pt x="2765807" y="2669858"/>
                    <a:pt x="2766566" y="2669888"/>
                  </a:cubicBezTo>
                  <a:close/>
                  <a:moveTo>
                    <a:pt x="2737499" y="2669888"/>
                  </a:moveTo>
                  <a:cubicBezTo>
                    <a:pt x="2736755" y="2670215"/>
                    <a:pt x="2735997" y="2670557"/>
                    <a:pt x="2735267" y="2670914"/>
                  </a:cubicBezTo>
                  <a:cubicBezTo>
                    <a:pt x="2734538" y="2670557"/>
                    <a:pt x="2733794" y="2670215"/>
                    <a:pt x="2733035" y="2669888"/>
                  </a:cubicBezTo>
                  <a:cubicBezTo>
                    <a:pt x="2733794" y="2669858"/>
                    <a:pt x="2734553" y="2669798"/>
                    <a:pt x="2735327" y="2669798"/>
                  </a:cubicBezTo>
                  <a:cubicBezTo>
                    <a:pt x="2736071" y="2669798"/>
                    <a:pt x="2736785" y="2669858"/>
                    <a:pt x="2737499" y="2669888"/>
                  </a:cubicBezTo>
                  <a:close/>
                  <a:moveTo>
                    <a:pt x="2632174" y="2775451"/>
                  </a:moveTo>
                  <a:lnTo>
                    <a:pt x="2620119" y="2775451"/>
                  </a:lnTo>
                  <a:cubicBezTo>
                    <a:pt x="2618333" y="2771388"/>
                    <a:pt x="2616532" y="2767355"/>
                    <a:pt x="2614702" y="2763322"/>
                  </a:cubicBezTo>
                  <a:cubicBezTo>
                    <a:pt x="2637189" y="2714015"/>
                    <a:pt x="2662788" y="2669798"/>
                    <a:pt x="2706320" y="2669798"/>
                  </a:cubicBezTo>
                  <a:cubicBezTo>
                    <a:pt x="2707079" y="2669798"/>
                    <a:pt x="2707809" y="2669858"/>
                    <a:pt x="2708553" y="2669888"/>
                  </a:cubicBezTo>
                  <a:cubicBezTo>
                    <a:pt x="2673891" y="2685201"/>
                    <a:pt x="2652311" y="2729806"/>
                    <a:pt x="2632174" y="2775451"/>
                  </a:cubicBezTo>
                  <a:close/>
                  <a:moveTo>
                    <a:pt x="2614077" y="2775451"/>
                  </a:moveTo>
                  <a:lnTo>
                    <a:pt x="2609254" y="2775451"/>
                  </a:lnTo>
                  <a:cubicBezTo>
                    <a:pt x="2610058" y="2773650"/>
                    <a:pt x="2610862" y="2771835"/>
                    <a:pt x="2611666" y="2770033"/>
                  </a:cubicBezTo>
                  <a:cubicBezTo>
                    <a:pt x="2612484" y="2771835"/>
                    <a:pt x="2613288" y="2773636"/>
                    <a:pt x="2614077" y="2775451"/>
                  </a:cubicBezTo>
                  <a:close/>
                  <a:moveTo>
                    <a:pt x="2603227" y="2775451"/>
                  </a:moveTo>
                  <a:lnTo>
                    <a:pt x="2591172" y="2775451"/>
                  </a:lnTo>
                  <a:cubicBezTo>
                    <a:pt x="2571036" y="2729806"/>
                    <a:pt x="2549456" y="2685201"/>
                    <a:pt x="2514778" y="2669888"/>
                  </a:cubicBezTo>
                  <a:cubicBezTo>
                    <a:pt x="2515522" y="2669858"/>
                    <a:pt x="2516252" y="2669798"/>
                    <a:pt x="2517011" y="2669798"/>
                  </a:cubicBezTo>
                  <a:cubicBezTo>
                    <a:pt x="2560558" y="2669798"/>
                    <a:pt x="2586156" y="2714015"/>
                    <a:pt x="2608644" y="2763322"/>
                  </a:cubicBezTo>
                  <a:cubicBezTo>
                    <a:pt x="2606813" y="2767340"/>
                    <a:pt x="2605013" y="2771388"/>
                    <a:pt x="2603227" y="2775451"/>
                  </a:cubicBezTo>
                  <a:close/>
                  <a:moveTo>
                    <a:pt x="2490281" y="2669888"/>
                  </a:moveTo>
                  <a:cubicBezTo>
                    <a:pt x="2489537" y="2670215"/>
                    <a:pt x="2488793" y="2670557"/>
                    <a:pt x="2488064" y="2670914"/>
                  </a:cubicBezTo>
                  <a:cubicBezTo>
                    <a:pt x="2487320" y="2670557"/>
                    <a:pt x="2486576" y="2670215"/>
                    <a:pt x="2485832" y="2669888"/>
                  </a:cubicBezTo>
                  <a:cubicBezTo>
                    <a:pt x="2486546" y="2669858"/>
                    <a:pt x="2487260" y="2669813"/>
                    <a:pt x="2487989" y="2669813"/>
                  </a:cubicBezTo>
                  <a:cubicBezTo>
                    <a:pt x="2488763" y="2669798"/>
                    <a:pt x="2489523" y="2669858"/>
                    <a:pt x="2490281" y="2669888"/>
                  </a:cubicBezTo>
                  <a:close/>
                  <a:moveTo>
                    <a:pt x="2461215" y="2669888"/>
                  </a:moveTo>
                  <a:cubicBezTo>
                    <a:pt x="2460471" y="2670215"/>
                    <a:pt x="2459712" y="2670557"/>
                    <a:pt x="2458983" y="2670914"/>
                  </a:cubicBezTo>
                  <a:cubicBezTo>
                    <a:pt x="2458253" y="2670557"/>
                    <a:pt x="2457509" y="2670215"/>
                    <a:pt x="2456765" y="2669888"/>
                  </a:cubicBezTo>
                  <a:cubicBezTo>
                    <a:pt x="2457525" y="2669858"/>
                    <a:pt x="2458283" y="2669798"/>
                    <a:pt x="2459057" y="2669798"/>
                  </a:cubicBezTo>
                  <a:cubicBezTo>
                    <a:pt x="2459787" y="2669798"/>
                    <a:pt x="2460486" y="2669858"/>
                    <a:pt x="2461215" y="2669888"/>
                  </a:cubicBezTo>
                  <a:close/>
                  <a:moveTo>
                    <a:pt x="2415644" y="2680097"/>
                  </a:moveTo>
                  <a:cubicBezTo>
                    <a:pt x="2412950" y="2677939"/>
                    <a:pt x="2410182" y="2675989"/>
                    <a:pt x="2407310" y="2674248"/>
                  </a:cubicBezTo>
                  <a:cubicBezTo>
                    <a:pt x="2414319" y="2671390"/>
                    <a:pt x="2421865" y="2669813"/>
                    <a:pt x="2430036" y="2669813"/>
                  </a:cubicBezTo>
                  <a:cubicBezTo>
                    <a:pt x="2430794" y="2669813"/>
                    <a:pt x="2431524" y="2669872"/>
                    <a:pt x="2432268" y="2669902"/>
                  </a:cubicBezTo>
                  <a:cubicBezTo>
                    <a:pt x="2426375" y="2672492"/>
                    <a:pt x="2420838" y="2675929"/>
                    <a:pt x="2415644" y="2680097"/>
                  </a:cubicBezTo>
                  <a:close/>
                  <a:moveTo>
                    <a:pt x="2411283" y="2683803"/>
                  </a:moveTo>
                  <a:cubicBezTo>
                    <a:pt x="2407771" y="2686988"/>
                    <a:pt x="2404407" y="2690515"/>
                    <a:pt x="2401163" y="2694310"/>
                  </a:cubicBezTo>
                  <a:cubicBezTo>
                    <a:pt x="2397934" y="2690515"/>
                    <a:pt x="2394555" y="2686988"/>
                    <a:pt x="2391042" y="2683803"/>
                  </a:cubicBezTo>
                  <a:cubicBezTo>
                    <a:pt x="2394287" y="2681273"/>
                    <a:pt x="2397651" y="2679055"/>
                    <a:pt x="2401163" y="2677165"/>
                  </a:cubicBezTo>
                  <a:cubicBezTo>
                    <a:pt x="2404675" y="2679055"/>
                    <a:pt x="2408039" y="2681273"/>
                    <a:pt x="2411283" y="2683803"/>
                  </a:cubicBezTo>
                  <a:close/>
                  <a:moveTo>
                    <a:pt x="2386697" y="2680097"/>
                  </a:moveTo>
                  <a:cubicBezTo>
                    <a:pt x="2381503" y="2675929"/>
                    <a:pt x="2375966" y="2672492"/>
                    <a:pt x="2370058" y="2669888"/>
                  </a:cubicBezTo>
                  <a:cubicBezTo>
                    <a:pt x="2370802" y="2669858"/>
                    <a:pt x="2371531" y="2669798"/>
                    <a:pt x="2372291" y="2669798"/>
                  </a:cubicBezTo>
                  <a:cubicBezTo>
                    <a:pt x="2380476" y="2669798"/>
                    <a:pt x="2388006" y="2671376"/>
                    <a:pt x="2395017" y="2674233"/>
                  </a:cubicBezTo>
                  <a:cubicBezTo>
                    <a:pt x="2392159" y="2675989"/>
                    <a:pt x="2389376" y="2677939"/>
                    <a:pt x="2386697" y="2680097"/>
                  </a:cubicBezTo>
                  <a:close/>
                  <a:moveTo>
                    <a:pt x="2345576" y="2669888"/>
                  </a:moveTo>
                  <a:cubicBezTo>
                    <a:pt x="2344832" y="2670215"/>
                    <a:pt x="2344087" y="2670557"/>
                    <a:pt x="2343358" y="2670914"/>
                  </a:cubicBezTo>
                  <a:cubicBezTo>
                    <a:pt x="2342614" y="2670557"/>
                    <a:pt x="2341870" y="2670215"/>
                    <a:pt x="2341125" y="2669888"/>
                  </a:cubicBezTo>
                  <a:cubicBezTo>
                    <a:pt x="2341840" y="2669858"/>
                    <a:pt x="2342555" y="2669813"/>
                    <a:pt x="2343284" y="2669813"/>
                  </a:cubicBezTo>
                  <a:cubicBezTo>
                    <a:pt x="2344058" y="2669798"/>
                    <a:pt x="2344802" y="2669858"/>
                    <a:pt x="2345576" y="2669888"/>
                  </a:cubicBezTo>
                  <a:close/>
                  <a:moveTo>
                    <a:pt x="2316495" y="2669888"/>
                  </a:moveTo>
                  <a:cubicBezTo>
                    <a:pt x="2315750" y="2670215"/>
                    <a:pt x="2314992" y="2670557"/>
                    <a:pt x="2314262" y="2670914"/>
                  </a:cubicBezTo>
                  <a:cubicBezTo>
                    <a:pt x="2313533" y="2670557"/>
                    <a:pt x="2312789" y="2670215"/>
                    <a:pt x="2312045" y="2669888"/>
                  </a:cubicBezTo>
                  <a:cubicBezTo>
                    <a:pt x="2312804" y="2669858"/>
                    <a:pt x="2313563" y="2669798"/>
                    <a:pt x="2314336" y="2669798"/>
                  </a:cubicBezTo>
                  <a:cubicBezTo>
                    <a:pt x="2315066" y="2669798"/>
                    <a:pt x="2315780" y="2669858"/>
                    <a:pt x="2316495" y="2669888"/>
                  </a:cubicBezTo>
                  <a:close/>
                  <a:moveTo>
                    <a:pt x="2211169" y="2775436"/>
                  </a:moveTo>
                  <a:lnTo>
                    <a:pt x="2199084" y="2775436"/>
                  </a:lnTo>
                  <a:cubicBezTo>
                    <a:pt x="2197298" y="2771388"/>
                    <a:pt x="2195498" y="2767355"/>
                    <a:pt x="2193697" y="2763351"/>
                  </a:cubicBezTo>
                  <a:cubicBezTo>
                    <a:pt x="2216185" y="2714030"/>
                    <a:pt x="2241783" y="2669798"/>
                    <a:pt x="2285330" y="2669798"/>
                  </a:cubicBezTo>
                  <a:cubicBezTo>
                    <a:pt x="2286089" y="2669798"/>
                    <a:pt x="2286818" y="2669858"/>
                    <a:pt x="2287563" y="2669888"/>
                  </a:cubicBezTo>
                  <a:cubicBezTo>
                    <a:pt x="2252886" y="2685201"/>
                    <a:pt x="2231306" y="2729791"/>
                    <a:pt x="2211169" y="2775436"/>
                  </a:cubicBezTo>
                  <a:close/>
                  <a:moveTo>
                    <a:pt x="2193041" y="2775436"/>
                  </a:moveTo>
                  <a:lnTo>
                    <a:pt x="2188250" y="2775436"/>
                  </a:lnTo>
                  <a:cubicBezTo>
                    <a:pt x="2189038" y="2773636"/>
                    <a:pt x="2189842" y="2771849"/>
                    <a:pt x="2190645" y="2770063"/>
                  </a:cubicBezTo>
                  <a:cubicBezTo>
                    <a:pt x="2191449" y="2771849"/>
                    <a:pt x="2192253" y="2773650"/>
                    <a:pt x="2193041" y="2775436"/>
                  </a:cubicBezTo>
                  <a:close/>
                  <a:moveTo>
                    <a:pt x="2182222" y="2775436"/>
                  </a:moveTo>
                  <a:lnTo>
                    <a:pt x="2170137" y="2775436"/>
                  </a:lnTo>
                  <a:cubicBezTo>
                    <a:pt x="2150000" y="2729791"/>
                    <a:pt x="2128420" y="2685187"/>
                    <a:pt x="2093728" y="2669872"/>
                  </a:cubicBezTo>
                  <a:cubicBezTo>
                    <a:pt x="2094473" y="2669843"/>
                    <a:pt x="2095202" y="2669783"/>
                    <a:pt x="2095961" y="2669783"/>
                  </a:cubicBezTo>
                  <a:cubicBezTo>
                    <a:pt x="2139523" y="2669783"/>
                    <a:pt x="2165122" y="2714015"/>
                    <a:pt x="2187625" y="2763336"/>
                  </a:cubicBezTo>
                  <a:cubicBezTo>
                    <a:pt x="2185809" y="2767355"/>
                    <a:pt x="2184008" y="2771403"/>
                    <a:pt x="2182222" y="2775436"/>
                  </a:cubicBezTo>
                  <a:close/>
                  <a:moveTo>
                    <a:pt x="2069247" y="2669888"/>
                  </a:moveTo>
                  <a:cubicBezTo>
                    <a:pt x="2068502" y="2670215"/>
                    <a:pt x="2067758" y="2670557"/>
                    <a:pt x="2067029" y="2670914"/>
                  </a:cubicBezTo>
                  <a:cubicBezTo>
                    <a:pt x="2066285" y="2670557"/>
                    <a:pt x="2065540" y="2670215"/>
                    <a:pt x="2064796" y="2669888"/>
                  </a:cubicBezTo>
                  <a:cubicBezTo>
                    <a:pt x="2065526" y="2669858"/>
                    <a:pt x="2066240" y="2669813"/>
                    <a:pt x="2066984" y="2669813"/>
                  </a:cubicBezTo>
                  <a:cubicBezTo>
                    <a:pt x="2067743" y="2669798"/>
                    <a:pt x="2068487" y="2669858"/>
                    <a:pt x="2069247" y="2669888"/>
                  </a:cubicBezTo>
                  <a:close/>
                  <a:moveTo>
                    <a:pt x="2040225" y="2669888"/>
                  </a:moveTo>
                  <a:cubicBezTo>
                    <a:pt x="2039481" y="2670215"/>
                    <a:pt x="2038722" y="2670557"/>
                    <a:pt x="2037993" y="2670914"/>
                  </a:cubicBezTo>
                  <a:cubicBezTo>
                    <a:pt x="2037263" y="2670557"/>
                    <a:pt x="2036519" y="2670215"/>
                    <a:pt x="2035760" y="2669888"/>
                  </a:cubicBezTo>
                  <a:cubicBezTo>
                    <a:pt x="2036519" y="2669858"/>
                    <a:pt x="2037263" y="2669798"/>
                    <a:pt x="2038037" y="2669798"/>
                  </a:cubicBezTo>
                  <a:cubicBezTo>
                    <a:pt x="2038767" y="2669798"/>
                    <a:pt x="2039495" y="2669858"/>
                    <a:pt x="2040225" y="2669888"/>
                  </a:cubicBezTo>
                  <a:close/>
                  <a:moveTo>
                    <a:pt x="1994624" y="2680112"/>
                  </a:moveTo>
                  <a:cubicBezTo>
                    <a:pt x="1991930" y="2677954"/>
                    <a:pt x="1989162" y="2676004"/>
                    <a:pt x="1986289" y="2674248"/>
                  </a:cubicBezTo>
                  <a:cubicBezTo>
                    <a:pt x="1993314" y="2671376"/>
                    <a:pt x="2000860" y="2669798"/>
                    <a:pt x="2009045" y="2669798"/>
                  </a:cubicBezTo>
                  <a:cubicBezTo>
                    <a:pt x="2009805" y="2669798"/>
                    <a:pt x="2010534" y="2669858"/>
                    <a:pt x="2011278" y="2669888"/>
                  </a:cubicBezTo>
                  <a:cubicBezTo>
                    <a:pt x="2005370" y="2672492"/>
                    <a:pt x="1999833" y="2675945"/>
                    <a:pt x="1994624" y="2680112"/>
                  </a:cubicBezTo>
                  <a:close/>
                  <a:moveTo>
                    <a:pt x="1990263" y="2683818"/>
                  </a:moveTo>
                  <a:cubicBezTo>
                    <a:pt x="1986751" y="2687003"/>
                    <a:pt x="1983388" y="2690530"/>
                    <a:pt x="1980143" y="2694325"/>
                  </a:cubicBezTo>
                  <a:cubicBezTo>
                    <a:pt x="1976914" y="2690530"/>
                    <a:pt x="1973535" y="2687003"/>
                    <a:pt x="1970023" y="2683818"/>
                  </a:cubicBezTo>
                  <a:cubicBezTo>
                    <a:pt x="1973267" y="2681287"/>
                    <a:pt x="1976631" y="2679055"/>
                    <a:pt x="1980143" y="2677165"/>
                  </a:cubicBezTo>
                  <a:cubicBezTo>
                    <a:pt x="1983655" y="2679070"/>
                    <a:pt x="1987019" y="2681303"/>
                    <a:pt x="1990263" y="2683818"/>
                  </a:cubicBezTo>
                  <a:close/>
                  <a:moveTo>
                    <a:pt x="1965677" y="2680112"/>
                  </a:moveTo>
                  <a:cubicBezTo>
                    <a:pt x="1960468" y="2675929"/>
                    <a:pt x="1954932" y="2672492"/>
                    <a:pt x="1949008" y="2669872"/>
                  </a:cubicBezTo>
                  <a:cubicBezTo>
                    <a:pt x="1949752" y="2669843"/>
                    <a:pt x="1950481" y="2669783"/>
                    <a:pt x="1951241" y="2669783"/>
                  </a:cubicBezTo>
                  <a:cubicBezTo>
                    <a:pt x="1959426" y="2669783"/>
                    <a:pt x="1966987" y="2671361"/>
                    <a:pt x="1974011" y="2674233"/>
                  </a:cubicBezTo>
                  <a:cubicBezTo>
                    <a:pt x="1971139" y="2676004"/>
                    <a:pt x="1968356" y="2677969"/>
                    <a:pt x="1965677" y="2680112"/>
                  </a:cubicBezTo>
                  <a:close/>
                  <a:moveTo>
                    <a:pt x="1924526" y="2669888"/>
                  </a:moveTo>
                  <a:cubicBezTo>
                    <a:pt x="1923782" y="2670215"/>
                    <a:pt x="1923037" y="2670557"/>
                    <a:pt x="1922293" y="2670914"/>
                  </a:cubicBezTo>
                  <a:cubicBezTo>
                    <a:pt x="1921549" y="2670557"/>
                    <a:pt x="1920805" y="2670215"/>
                    <a:pt x="1920061" y="2669888"/>
                  </a:cubicBezTo>
                  <a:cubicBezTo>
                    <a:pt x="1920791" y="2669858"/>
                    <a:pt x="1921505" y="2669813"/>
                    <a:pt x="1922249" y="2669813"/>
                  </a:cubicBezTo>
                  <a:cubicBezTo>
                    <a:pt x="1923023" y="2669798"/>
                    <a:pt x="1923767" y="2669858"/>
                    <a:pt x="1924526" y="2669888"/>
                  </a:cubicBezTo>
                  <a:close/>
                  <a:moveTo>
                    <a:pt x="1895504" y="2669888"/>
                  </a:moveTo>
                  <a:cubicBezTo>
                    <a:pt x="1894760" y="2670215"/>
                    <a:pt x="1894001" y="2670557"/>
                    <a:pt x="1893272" y="2670914"/>
                  </a:cubicBezTo>
                  <a:cubicBezTo>
                    <a:pt x="1892543" y="2670557"/>
                    <a:pt x="1891799" y="2670215"/>
                    <a:pt x="1891039" y="2669888"/>
                  </a:cubicBezTo>
                  <a:cubicBezTo>
                    <a:pt x="1891799" y="2669858"/>
                    <a:pt x="1892543" y="2669798"/>
                    <a:pt x="1893317" y="2669798"/>
                  </a:cubicBezTo>
                  <a:cubicBezTo>
                    <a:pt x="1894061" y="2669798"/>
                    <a:pt x="1894775" y="2669858"/>
                    <a:pt x="1895504" y="2669888"/>
                  </a:cubicBezTo>
                  <a:close/>
                  <a:moveTo>
                    <a:pt x="1790164" y="2775466"/>
                  </a:moveTo>
                  <a:lnTo>
                    <a:pt x="1778019" y="2775466"/>
                  </a:lnTo>
                  <a:cubicBezTo>
                    <a:pt x="1776248" y="2771448"/>
                    <a:pt x="1774462" y="2767429"/>
                    <a:pt x="1772661" y="2763441"/>
                  </a:cubicBezTo>
                  <a:cubicBezTo>
                    <a:pt x="1795164" y="2714089"/>
                    <a:pt x="1820778" y="2669798"/>
                    <a:pt x="1864340" y="2669798"/>
                  </a:cubicBezTo>
                  <a:cubicBezTo>
                    <a:pt x="1865099" y="2669798"/>
                    <a:pt x="1865828" y="2669858"/>
                    <a:pt x="1866572" y="2669888"/>
                  </a:cubicBezTo>
                  <a:cubicBezTo>
                    <a:pt x="1831880" y="2685201"/>
                    <a:pt x="1810300" y="2729806"/>
                    <a:pt x="1790164" y="2775466"/>
                  </a:cubicBezTo>
                  <a:close/>
                  <a:moveTo>
                    <a:pt x="1771977" y="2775466"/>
                  </a:moveTo>
                  <a:lnTo>
                    <a:pt x="1767245" y="2775466"/>
                  </a:lnTo>
                  <a:cubicBezTo>
                    <a:pt x="1768033" y="2773695"/>
                    <a:pt x="1768822" y="2771924"/>
                    <a:pt x="1769611" y="2770153"/>
                  </a:cubicBezTo>
                  <a:cubicBezTo>
                    <a:pt x="1770399" y="2771909"/>
                    <a:pt x="1771188" y="2773680"/>
                    <a:pt x="1771977" y="2775466"/>
                  </a:cubicBezTo>
                  <a:close/>
                  <a:moveTo>
                    <a:pt x="1761217" y="2775451"/>
                  </a:moveTo>
                  <a:lnTo>
                    <a:pt x="1749073" y="2775451"/>
                  </a:lnTo>
                  <a:cubicBezTo>
                    <a:pt x="1728936" y="2729806"/>
                    <a:pt x="1707341" y="2685187"/>
                    <a:pt x="1672664" y="2669872"/>
                  </a:cubicBezTo>
                  <a:cubicBezTo>
                    <a:pt x="1673408" y="2669843"/>
                    <a:pt x="1674138" y="2669783"/>
                    <a:pt x="1674896" y="2669783"/>
                  </a:cubicBezTo>
                  <a:cubicBezTo>
                    <a:pt x="1718474" y="2669783"/>
                    <a:pt x="1744087" y="2714075"/>
                    <a:pt x="1766590" y="2763426"/>
                  </a:cubicBezTo>
                  <a:cubicBezTo>
                    <a:pt x="1764774" y="2767429"/>
                    <a:pt x="1762988" y="2771433"/>
                    <a:pt x="1761217" y="2775451"/>
                  </a:cubicBezTo>
                  <a:close/>
                  <a:moveTo>
                    <a:pt x="1743030" y="2775451"/>
                  </a:moveTo>
                  <a:lnTo>
                    <a:pt x="1720125" y="2775451"/>
                  </a:lnTo>
                  <a:cubicBezTo>
                    <a:pt x="1701656" y="2733586"/>
                    <a:pt x="1681966" y="2692598"/>
                    <a:pt x="1652066" y="2674263"/>
                  </a:cubicBezTo>
                  <a:cubicBezTo>
                    <a:pt x="1654760" y="2673161"/>
                    <a:pt x="1657544" y="2672254"/>
                    <a:pt x="1660401" y="2671539"/>
                  </a:cubicBezTo>
                  <a:cubicBezTo>
                    <a:pt x="1698619" y="2680960"/>
                    <a:pt x="1721718" y="2727320"/>
                    <a:pt x="1743030" y="2775451"/>
                  </a:cubicBezTo>
                  <a:close/>
                  <a:moveTo>
                    <a:pt x="1645934" y="2670914"/>
                  </a:moveTo>
                  <a:cubicBezTo>
                    <a:pt x="1645190" y="2670557"/>
                    <a:pt x="1644446" y="2670215"/>
                    <a:pt x="1643702" y="2669888"/>
                  </a:cubicBezTo>
                  <a:cubicBezTo>
                    <a:pt x="1644446" y="2669858"/>
                    <a:pt x="1645176" y="2669798"/>
                    <a:pt x="1645934" y="2669798"/>
                  </a:cubicBezTo>
                  <a:cubicBezTo>
                    <a:pt x="1646694" y="2669798"/>
                    <a:pt x="1647423" y="2669858"/>
                    <a:pt x="1648167" y="2669888"/>
                  </a:cubicBezTo>
                  <a:cubicBezTo>
                    <a:pt x="1647423" y="2670215"/>
                    <a:pt x="1646679" y="2670557"/>
                    <a:pt x="1645934" y="2670914"/>
                  </a:cubicBezTo>
                  <a:close/>
                  <a:moveTo>
                    <a:pt x="1639803" y="2674278"/>
                  </a:moveTo>
                  <a:cubicBezTo>
                    <a:pt x="1625322" y="2683163"/>
                    <a:pt x="1613237" y="2697346"/>
                    <a:pt x="1602521" y="2714402"/>
                  </a:cubicBezTo>
                  <a:cubicBezTo>
                    <a:pt x="1599054" y="2708866"/>
                    <a:pt x="1595438" y="2703627"/>
                    <a:pt x="1591627" y="2698775"/>
                  </a:cubicBezTo>
                  <a:cubicBezTo>
                    <a:pt x="1603013" y="2685201"/>
                    <a:pt x="1616005" y="2675364"/>
                    <a:pt x="1631454" y="2671554"/>
                  </a:cubicBezTo>
                  <a:cubicBezTo>
                    <a:pt x="1634326" y="2672254"/>
                    <a:pt x="1637109" y="2673177"/>
                    <a:pt x="1639803" y="2674278"/>
                  </a:cubicBezTo>
                  <a:close/>
                  <a:moveTo>
                    <a:pt x="1588055" y="2694385"/>
                  </a:moveTo>
                  <a:cubicBezTo>
                    <a:pt x="1584826" y="2690575"/>
                    <a:pt x="1581447" y="2687062"/>
                    <a:pt x="1577935" y="2683862"/>
                  </a:cubicBezTo>
                  <a:cubicBezTo>
                    <a:pt x="1589246" y="2675037"/>
                    <a:pt x="1602060" y="2669813"/>
                    <a:pt x="1617002" y="2669813"/>
                  </a:cubicBezTo>
                  <a:cubicBezTo>
                    <a:pt x="1617762" y="2669813"/>
                    <a:pt x="1618491" y="2669872"/>
                    <a:pt x="1619235" y="2669902"/>
                  </a:cubicBezTo>
                  <a:cubicBezTo>
                    <a:pt x="1607492" y="2675067"/>
                    <a:pt x="1597238" y="2683579"/>
                    <a:pt x="1588055" y="2694385"/>
                  </a:cubicBezTo>
                  <a:close/>
                  <a:moveTo>
                    <a:pt x="1584469" y="2698775"/>
                  </a:moveTo>
                  <a:cubicBezTo>
                    <a:pt x="1580673" y="2703627"/>
                    <a:pt x="1577057" y="2708866"/>
                    <a:pt x="1573574" y="2714402"/>
                  </a:cubicBezTo>
                  <a:cubicBezTo>
                    <a:pt x="1570107" y="2708866"/>
                    <a:pt x="1566490" y="2703627"/>
                    <a:pt x="1562680" y="2698775"/>
                  </a:cubicBezTo>
                  <a:cubicBezTo>
                    <a:pt x="1566148" y="2694638"/>
                    <a:pt x="1569779" y="2690872"/>
                    <a:pt x="1573574" y="2687493"/>
                  </a:cubicBezTo>
                  <a:cubicBezTo>
                    <a:pt x="1577370" y="2690872"/>
                    <a:pt x="1581001" y="2694638"/>
                    <a:pt x="1584469" y="2698775"/>
                  </a:cubicBezTo>
                  <a:close/>
                  <a:moveTo>
                    <a:pt x="1559108" y="2694385"/>
                  </a:moveTo>
                  <a:cubicBezTo>
                    <a:pt x="1549926" y="2683579"/>
                    <a:pt x="1539671" y="2675067"/>
                    <a:pt x="1527929" y="2669888"/>
                  </a:cubicBezTo>
                  <a:cubicBezTo>
                    <a:pt x="1528673" y="2669858"/>
                    <a:pt x="1529402" y="2669798"/>
                    <a:pt x="1530161" y="2669798"/>
                  </a:cubicBezTo>
                  <a:cubicBezTo>
                    <a:pt x="1545103" y="2669798"/>
                    <a:pt x="1557917" y="2675037"/>
                    <a:pt x="1569228" y="2683862"/>
                  </a:cubicBezTo>
                  <a:cubicBezTo>
                    <a:pt x="1565716" y="2687047"/>
                    <a:pt x="1562353" y="2690575"/>
                    <a:pt x="1559108" y="2694385"/>
                  </a:cubicBezTo>
                  <a:close/>
                  <a:moveTo>
                    <a:pt x="1555521" y="2698775"/>
                  </a:moveTo>
                  <a:cubicBezTo>
                    <a:pt x="1551727" y="2703627"/>
                    <a:pt x="1548110" y="2708866"/>
                    <a:pt x="1544627" y="2714402"/>
                  </a:cubicBezTo>
                  <a:cubicBezTo>
                    <a:pt x="1533912" y="2697361"/>
                    <a:pt x="1521827" y="2683163"/>
                    <a:pt x="1507346" y="2674278"/>
                  </a:cubicBezTo>
                  <a:cubicBezTo>
                    <a:pt x="1510039" y="2673177"/>
                    <a:pt x="1512823" y="2672268"/>
                    <a:pt x="1515680" y="2671554"/>
                  </a:cubicBezTo>
                  <a:cubicBezTo>
                    <a:pt x="1531144" y="2675364"/>
                    <a:pt x="1544136" y="2685201"/>
                    <a:pt x="1555521" y="2698775"/>
                  </a:cubicBezTo>
                  <a:close/>
                  <a:moveTo>
                    <a:pt x="1501229" y="2670914"/>
                  </a:moveTo>
                  <a:cubicBezTo>
                    <a:pt x="1500485" y="2670557"/>
                    <a:pt x="1499741" y="2670215"/>
                    <a:pt x="1498997" y="2669888"/>
                  </a:cubicBezTo>
                  <a:cubicBezTo>
                    <a:pt x="1499741" y="2669858"/>
                    <a:pt x="1500470" y="2669798"/>
                    <a:pt x="1501229" y="2669798"/>
                  </a:cubicBezTo>
                  <a:cubicBezTo>
                    <a:pt x="1501988" y="2669798"/>
                    <a:pt x="1502717" y="2669858"/>
                    <a:pt x="1503461" y="2669888"/>
                  </a:cubicBezTo>
                  <a:cubicBezTo>
                    <a:pt x="1502703" y="2670215"/>
                    <a:pt x="1501959" y="2670557"/>
                    <a:pt x="1501229" y="2670914"/>
                  </a:cubicBezTo>
                  <a:close/>
                  <a:moveTo>
                    <a:pt x="1495097" y="2674278"/>
                  </a:moveTo>
                  <a:cubicBezTo>
                    <a:pt x="1465198" y="2692598"/>
                    <a:pt x="1445523" y="2733586"/>
                    <a:pt x="1427038" y="2775451"/>
                  </a:cubicBezTo>
                  <a:lnTo>
                    <a:pt x="1404134" y="2775451"/>
                  </a:lnTo>
                  <a:cubicBezTo>
                    <a:pt x="1425446" y="2727305"/>
                    <a:pt x="1448558" y="2680960"/>
                    <a:pt x="1486763" y="2671554"/>
                  </a:cubicBezTo>
                  <a:cubicBezTo>
                    <a:pt x="1489621" y="2672254"/>
                    <a:pt x="1492389" y="2673177"/>
                    <a:pt x="1495097" y="2674278"/>
                  </a:cubicBezTo>
                  <a:close/>
                  <a:moveTo>
                    <a:pt x="1398091" y="2775451"/>
                  </a:moveTo>
                  <a:lnTo>
                    <a:pt x="1375186" y="2775451"/>
                  </a:lnTo>
                  <a:cubicBezTo>
                    <a:pt x="1399073" y="2721516"/>
                    <a:pt x="1425178" y="2669798"/>
                    <a:pt x="1472282" y="2669798"/>
                  </a:cubicBezTo>
                  <a:cubicBezTo>
                    <a:pt x="1473041" y="2669798"/>
                    <a:pt x="1473771" y="2669858"/>
                    <a:pt x="1474515" y="2669888"/>
                  </a:cubicBezTo>
                  <a:cubicBezTo>
                    <a:pt x="1439823" y="2685201"/>
                    <a:pt x="1418243" y="2729806"/>
                    <a:pt x="1398091" y="2775451"/>
                  </a:cubicBezTo>
                  <a:close/>
                  <a:moveTo>
                    <a:pt x="1395666" y="2780972"/>
                  </a:moveTo>
                  <a:cubicBezTo>
                    <a:pt x="1394921" y="2782684"/>
                    <a:pt x="1394162" y="2784396"/>
                    <a:pt x="1393418" y="2786092"/>
                  </a:cubicBezTo>
                  <a:cubicBezTo>
                    <a:pt x="1392198" y="2788875"/>
                    <a:pt x="1390977" y="2791673"/>
                    <a:pt x="1389742" y="2794472"/>
                  </a:cubicBezTo>
                  <a:lnTo>
                    <a:pt x="1368906" y="2794486"/>
                  </a:lnTo>
                  <a:cubicBezTo>
                    <a:pt x="1368563" y="2793698"/>
                    <a:pt x="1368207" y="2792909"/>
                    <a:pt x="1367864" y="2792120"/>
                  </a:cubicBezTo>
                  <a:cubicBezTo>
                    <a:pt x="1368415" y="2790855"/>
                    <a:pt x="1368980" y="2789590"/>
                    <a:pt x="1369531" y="2788324"/>
                  </a:cubicBezTo>
                  <a:cubicBezTo>
                    <a:pt x="1370602" y="2785884"/>
                    <a:pt x="1371674" y="2783428"/>
                    <a:pt x="1372745" y="2780988"/>
                  </a:cubicBezTo>
                  <a:lnTo>
                    <a:pt x="1395666" y="2780988"/>
                  </a:lnTo>
                  <a:close/>
                  <a:moveTo>
                    <a:pt x="1364858" y="2785244"/>
                  </a:moveTo>
                  <a:cubicBezTo>
                    <a:pt x="1364233" y="2783815"/>
                    <a:pt x="1363608" y="2782401"/>
                    <a:pt x="1362982" y="2780972"/>
                  </a:cubicBezTo>
                  <a:lnTo>
                    <a:pt x="1366718" y="2780972"/>
                  </a:lnTo>
                  <a:cubicBezTo>
                    <a:pt x="1366093" y="2782387"/>
                    <a:pt x="1365483" y="2783815"/>
                    <a:pt x="1364858" y="2785244"/>
                  </a:cubicBezTo>
                  <a:close/>
                  <a:moveTo>
                    <a:pt x="1360170" y="2788310"/>
                  </a:moveTo>
                  <a:cubicBezTo>
                    <a:pt x="1360720" y="2789575"/>
                    <a:pt x="1361286" y="2790840"/>
                    <a:pt x="1361836" y="2792105"/>
                  </a:cubicBezTo>
                  <a:cubicBezTo>
                    <a:pt x="1361494" y="2792894"/>
                    <a:pt x="1361137" y="2793682"/>
                    <a:pt x="1360795" y="2794486"/>
                  </a:cubicBezTo>
                  <a:lnTo>
                    <a:pt x="1339974" y="2794501"/>
                  </a:lnTo>
                  <a:cubicBezTo>
                    <a:pt x="1338739" y="2791703"/>
                    <a:pt x="1337518" y="2788891"/>
                    <a:pt x="1336283" y="2786092"/>
                  </a:cubicBezTo>
                  <a:cubicBezTo>
                    <a:pt x="1335538" y="2784381"/>
                    <a:pt x="1334794" y="2782684"/>
                    <a:pt x="1334036" y="2780972"/>
                  </a:cubicBezTo>
                  <a:lnTo>
                    <a:pt x="1356955" y="2780972"/>
                  </a:lnTo>
                  <a:cubicBezTo>
                    <a:pt x="1358027" y="2783413"/>
                    <a:pt x="1359098" y="2785869"/>
                    <a:pt x="1360170" y="2788310"/>
                  </a:cubicBezTo>
                  <a:close/>
                  <a:moveTo>
                    <a:pt x="1331610" y="2775451"/>
                  </a:moveTo>
                  <a:cubicBezTo>
                    <a:pt x="1311473" y="2729806"/>
                    <a:pt x="1289908" y="2685201"/>
                    <a:pt x="1255231" y="2669888"/>
                  </a:cubicBezTo>
                  <a:cubicBezTo>
                    <a:pt x="1255975" y="2669858"/>
                    <a:pt x="1256719" y="2669798"/>
                    <a:pt x="1257463" y="2669798"/>
                  </a:cubicBezTo>
                  <a:cubicBezTo>
                    <a:pt x="1304537" y="2669798"/>
                    <a:pt x="1330642" y="2721516"/>
                    <a:pt x="1354514" y="2775451"/>
                  </a:cubicBezTo>
                  <a:lnTo>
                    <a:pt x="1331610" y="2775451"/>
                  </a:lnTo>
                  <a:close/>
                  <a:moveTo>
                    <a:pt x="1325582" y="2775451"/>
                  </a:moveTo>
                  <a:lnTo>
                    <a:pt x="1302677" y="2775451"/>
                  </a:lnTo>
                  <a:cubicBezTo>
                    <a:pt x="1284208" y="2733586"/>
                    <a:pt x="1264533" y="2692598"/>
                    <a:pt x="1234663" y="2674278"/>
                  </a:cubicBezTo>
                  <a:cubicBezTo>
                    <a:pt x="1237357" y="2673177"/>
                    <a:pt x="1240140" y="2672254"/>
                    <a:pt x="1243012" y="2671554"/>
                  </a:cubicBezTo>
                  <a:cubicBezTo>
                    <a:pt x="1281186" y="2680975"/>
                    <a:pt x="1304270" y="2727320"/>
                    <a:pt x="1325582" y="2775451"/>
                  </a:cubicBezTo>
                  <a:close/>
                  <a:moveTo>
                    <a:pt x="1228531" y="2670914"/>
                  </a:moveTo>
                  <a:cubicBezTo>
                    <a:pt x="1227787" y="2670557"/>
                    <a:pt x="1227043" y="2670215"/>
                    <a:pt x="1226299" y="2669888"/>
                  </a:cubicBezTo>
                  <a:cubicBezTo>
                    <a:pt x="1227043" y="2669858"/>
                    <a:pt x="1227787" y="2669798"/>
                    <a:pt x="1228546" y="2669798"/>
                  </a:cubicBezTo>
                  <a:cubicBezTo>
                    <a:pt x="1229305" y="2669798"/>
                    <a:pt x="1230035" y="2669858"/>
                    <a:pt x="1230779" y="2669888"/>
                  </a:cubicBezTo>
                  <a:cubicBezTo>
                    <a:pt x="1230019" y="2670215"/>
                    <a:pt x="1229261" y="2670557"/>
                    <a:pt x="1228531" y="2670914"/>
                  </a:cubicBezTo>
                  <a:close/>
                  <a:moveTo>
                    <a:pt x="1222399" y="2674278"/>
                  </a:moveTo>
                  <a:cubicBezTo>
                    <a:pt x="1207918" y="2683163"/>
                    <a:pt x="1195819" y="2697376"/>
                    <a:pt x="1185103" y="2714431"/>
                  </a:cubicBezTo>
                  <a:cubicBezTo>
                    <a:pt x="1181621" y="2708895"/>
                    <a:pt x="1178019" y="2703641"/>
                    <a:pt x="1174209" y="2698790"/>
                  </a:cubicBezTo>
                  <a:cubicBezTo>
                    <a:pt x="1185594" y="2685201"/>
                    <a:pt x="1198587" y="2675364"/>
                    <a:pt x="1214050" y="2671554"/>
                  </a:cubicBezTo>
                  <a:cubicBezTo>
                    <a:pt x="1216923" y="2672268"/>
                    <a:pt x="1219691" y="2673177"/>
                    <a:pt x="1222399" y="2674278"/>
                  </a:cubicBezTo>
                  <a:close/>
                  <a:moveTo>
                    <a:pt x="1170637" y="2694399"/>
                  </a:moveTo>
                  <a:cubicBezTo>
                    <a:pt x="1167408" y="2690589"/>
                    <a:pt x="1164029" y="2687062"/>
                    <a:pt x="1160517" y="2683862"/>
                  </a:cubicBezTo>
                  <a:cubicBezTo>
                    <a:pt x="1171828" y="2675037"/>
                    <a:pt x="1184642" y="2669798"/>
                    <a:pt x="1199585" y="2669798"/>
                  </a:cubicBezTo>
                  <a:cubicBezTo>
                    <a:pt x="1200343" y="2669798"/>
                    <a:pt x="1201073" y="2669858"/>
                    <a:pt x="1201817" y="2669888"/>
                  </a:cubicBezTo>
                  <a:cubicBezTo>
                    <a:pt x="1190074" y="2675067"/>
                    <a:pt x="1179820" y="2683595"/>
                    <a:pt x="1170637" y="2694399"/>
                  </a:cubicBezTo>
                  <a:close/>
                  <a:moveTo>
                    <a:pt x="1167050" y="2698805"/>
                  </a:moveTo>
                  <a:cubicBezTo>
                    <a:pt x="1163255" y="2703657"/>
                    <a:pt x="1159639" y="2708910"/>
                    <a:pt x="1156156" y="2714447"/>
                  </a:cubicBezTo>
                  <a:cubicBezTo>
                    <a:pt x="1152688" y="2708910"/>
                    <a:pt x="1149072" y="2703657"/>
                    <a:pt x="1145262" y="2698805"/>
                  </a:cubicBezTo>
                  <a:cubicBezTo>
                    <a:pt x="1148729" y="2694667"/>
                    <a:pt x="1152361" y="2690887"/>
                    <a:pt x="1156156" y="2687509"/>
                  </a:cubicBezTo>
                  <a:cubicBezTo>
                    <a:pt x="1159951" y="2690887"/>
                    <a:pt x="1163582" y="2694652"/>
                    <a:pt x="1167050" y="2698805"/>
                  </a:cubicBezTo>
                  <a:close/>
                  <a:moveTo>
                    <a:pt x="1141690" y="2694399"/>
                  </a:moveTo>
                  <a:cubicBezTo>
                    <a:pt x="1132507" y="2683595"/>
                    <a:pt x="1122253" y="2675067"/>
                    <a:pt x="1110511" y="2669888"/>
                  </a:cubicBezTo>
                  <a:cubicBezTo>
                    <a:pt x="1111255" y="2669858"/>
                    <a:pt x="1111999" y="2669798"/>
                    <a:pt x="1112758" y="2669798"/>
                  </a:cubicBezTo>
                  <a:cubicBezTo>
                    <a:pt x="1127700" y="2669798"/>
                    <a:pt x="1140514" y="2675037"/>
                    <a:pt x="1151825" y="2683862"/>
                  </a:cubicBezTo>
                  <a:cubicBezTo>
                    <a:pt x="1148298" y="2687062"/>
                    <a:pt x="1144935" y="2690589"/>
                    <a:pt x="1141690" y="2694399"/>
                  </a:cubicBezTo>
                  <a:close/>
                  <a:moveTo>
                    <a:pt x="1138118" y="2698805"/>
                  </a:moveTo>
                  <a:cubicBezTo>
                    <a:pt x="1134323" y="2703657"/>
                    <a:pt x="1130706" y="2708910"/>
                    <a:pt x="1127224" y="2714447"/>
                  </a:cubicBezTo>
                  <a:cubicBezTo>
                    <a:pt x="1116508" y="2697391"/>
                    <a:pt x="1104423" y="2683178"/>
                    <a:pt x="1089942" y="2674293"/>
                  </a:cubicBezTo>
                  <a:cubicBezTo>
                    <a:pt x="1092636" y="2673191"/>
                    <a:pt x="1095419" y="2672268"/>
                    <a:pt x="1098292" y="2671569"/>
                  </a:cubicBezTo>
                  <a:cubicBezTo>
                    <a:pt x="1113740" y="2675364"/>
                    <a:pt x="1126718" y="2685217"/>
                    <a:pt x="1138118" y="2698805"/>
                  </a:cubicBezTo>
                  <a:close/>
                  <a:moveTo>
                    <a:pt x="1083811" y="2670914"/>
                  </a:moveTo>
                  <a:cubicBezTo>
                    <a:pt x="1083067" y="2670557"/>
                    <a:pt x="1082323" y="2670215"/>
                    <a:pt x="1081579" y="2669888"/>
                  </a:cubicBezTo>
                  <a:cubicBezTo>
                    <a:pt x="1082323" y="2669858"/>
                    <a:pt x="1083067" y="2669798"/>
                    <a:pt x="1083826" y="2669798"/>
                  </a:cubicBezTo>
                  <a:cubicBezTo>
                    <a:pt x="1084585" y="2669798"/>
                    <a:pt x="1085314" y="2669858"/>
                    <a:pt x="1086058" y="2669888"/>
                  </a:cubicBezTo>
                  <a:cubicBezTo>
                    <a:pt x="1085299" y="2670215"/>
                    <a:pt x="1084555" y="2670557"/>
                    <a:pt x="1083811" y="2670914"/>
                  </a:cubicBezTo>
                  <a:close/>
                  <a:moveTo>
                    <a:pt x="1077679" y="2674278"/>
                  </a:moveTo>
                  <a:cubicBezTo>
                    <a:pt x="1047794" y="2692598"/>
                    <a:pt x="1028119" y="2733586"/>
                    <a:pt x="1009650" y="2775451"/>
                  </a:cubicBezTo>
                  <a:lnTo>
                    <a:pt x="986745" y="2775451"/>
                  </a:lnTo>
                  <a:cubicBezTo>
                    <a:pt x="1008057" y="2727320"/>
                    <a:pt x="1031141" y="2680975"/>
                    <a:pt x="1069330" y="2671554"/>
                  </a:cubicBezTo>
                  <a:cubicBezTo>
                    <a:pt x="1072202" y="2672268"/>
                    <a:pt x="1074985" y="2673177"/>
                    <a:pt x="1077679" y="2674278"/>
                  </a:cubicBezTo>
                  <a:close/>
                  <a:moveTo>
                    <a:pt x="980718" y="2775451"/>
                  </a:moveTo>
                  <a:lnTo>
                    <a:pt x="957813" y="2775451"/>
                  </a:lnTo>
                  <a:cubicBezTo>
                    <a:pt x="981685" y="2721516"/>
                    <a:pt x="1007790" y="2669798"/>
                    <a:pt x="1054878" y="2669798"/>
                  </a:cubicBezTo>
                  <a:cubicBezTo>
                    <a:pt x="1055638" y="2669798"/>
                    <a:pt x="1056367" y="2669858"/>
                    <a:pt x="1057111" y="2669888"/>
                  </a:cubicBezTo>
                  <a:cubicBezTo>
                    <a:pt x="1022434" y="2685201"/>
                    <a:pt x="1000854" y="2729806"/>
                    <a:pt x="980718" y="2775451"/>
                  </a:cubicBezTo>
                  <a:close/>
                  <a:moveTo>
                    <a:pt x="978291" y="2780958"/>
                  </a:moveTo>
                  <a:cubicBezTo>
                    <a:pt x="977547" y="2782669"/>
                    <a:pt x="976789" y="2784381"/>
                    <a:pt x="976044" y="2786092"/>
                  </a:cubicBezTo>
                  <a:cubicBezTo>
                    <a:pt x="974779" y="2788965"/>
                    <a:pt x="973529" y="2791852"/>
                    <a:pt x="972250" y="2794725"/>
                  </a:cubicBezTo>
                  <a:lnTo>
                    <a:pt x="949329" y="2794739"/>
                  </a:lnTo>
                  <a:cubicBezTo>
                    <a:pt x="950268" y="2792596"/>
                    <a:pt x="951205" y="2790453"/>
                    <a:pt x="952158" y="2788310"/>
                  </a:cubicBezTo>
                  <a:cubicBezTo>
                    <a:pt x="953229" y="2785869"/>
                    <a:pt x="954301" y="2783413"/>
                    <a:pt x="955372" y="2780972"/>
                  </a:cubicBezTo>
                  <a:lnTo>
                    <a:pt x="978291" y="2780972"/>
                  </a:lnTo>
                  <a:close/>
                  <a:moveTo>
                    <a:pt x="947097" y="2786092"/>
                  </a:moveTo>
                  <a:cubicBezTo>
                    <a:pt x="946621" y="2787178"/>
                    <a:pt x="946145" y="2788265"/>
                    <a:pt x="945668" y="2789337"/>
                  </a:cubicBezTo>
                  <a:cubicBezTo>
                    <a:pt x="945192" y="2788250"/>
                    <a:pt x="944716" y="2787164"/>
                    <a:pt x="944240" y="2786092"/>
                  </a:cubicBezTo>
                  <a:cubicBezTo>
                    <a:pt x="943495" y="2784381"/>
                    <a:pt x="942737" y="2782669"/>
                    <a:pt x="941993" y="2780958"/>
                  </a:cubicBezTo>
                  <a:lnTo>
                    <a:pt x="949329" y="2780958"/>
                  </a:lnTo>
                  <a:cubicBezTo>
                    <a:pt x="948601" y="2782669"/>
                    <a:pt x="947841" y="2784381"/>
                    <a:pt x="947097" y="2786092"/>
                  </a:cubicBezTo>
                  <a:close/>
                  <a:moveTo>
                    <a:pt x="939194" y="2788310"/>
                  </a:moveTo>
                  <a:cubicBezTo>
                    <a:pt x="940132" y="2790453"/>
                    <a:pt x="941070" y="2792596"/>
                    <a:pt x="942022" y="2794754"/>
                  </a:cubicBezTo>
                  <a:lnTo>
                    <a:pt x="919118" y="2794769"/>
                  </a:lnTo>
                  <a:cubicBezTo>
                    <a:pt x="917852" y="2791882"/>
                    <a:pt x="916573" y="2788994"/>
                    <a:pt x="915308" y="2786107"/>
                  </a:cubicBezTo>
                  <a:cubicBezTo>
                    <a:pt x="914563" y="2784396"/>
                    <a:pt x="913805" y="2782684"/>
                    <a:pt x="913061" y="2780972"/>
                  </a:cubicBezTo>
                  <a:lnTo>
                    <a:pt x="935980" y="2780972"/>
                  </a:lnTo>
                  <a:cubicBezTo>
                    <a:pt x="937051" y="2783413"/>
                    <a:pt x="938123" y="2785854"/>
                    <a:pt x="939194" y="2788310"/>
                  </a:cubicBezTo>
                  <a:close/>
                  <a:moveTo>
                    <a:pt x="910634" y="2775451"/>
                  </a:moveTo>
                  <a:cubicBezTo>
                    <a:pt x="890498" y="2729806"/>
                    <a:pt x="868918" y="2685201"/>
                    <a:pt x="834226" y="2669888"/>
                  </a:cubicBezTo>
                  <a:cubicBezTo>
                    <a:pt x="834970" y="2669858"/>
                    <a:pt x="835700" y="2669798"/>
                    <a:pt x="836458" y="2669798"/>
                  </a:cubicBezTo>
                  <a:cubicBezTo>
                    <a:pt x="883548" y="2669798"/>
                    <a:pt x="909652" y="2721516"/>
                    <a:pt x="933539" y="2775451"/>
                  </a:cubicBezTo>
                  <a:lnTo>
                    <a:pt x="910634" y="2775451"/>
                  </a:lnTo>
                  <a:close/>
                  <a:moveTo>
                    <a:pt x="904592" y="2775451"/>
                  </a:moveTo>
                  <a:lnTo>
                    <a:pt x="881687" y="2775451"/>
                  </a:lnTo>
                  <a:cubicBezTo>
                    <a:pt x="863218" y="2733586"/>
                    <a:pt x="843542" y="2692614"/>
                    <a:pt x="813643" y="2674278"/>
                  </a:cubicBezTo>
                  <a:cubicBezTo>
                    <a:pt x="816337" y="2673177"/>
                    <a:pt x="819120" y="2672268"/>
                    <a:pt x="821977" y="2671554"/>
                  </a:cubicBezTo>
                  <a:cubicBezTo>
                    <a:pt x="860182" y="2680975"/>
                    <a:pt x="883280" y="2727305"/>
                    <a:pt x="904592" y="2775451"/>
                  </a:cubicBezTo>
                  <a:close/>
                  <a:moveTo>
                    <a:pt x="807526" y="2670914"/>
                  </a:moveTo>
                  <a:cubicBezTo>
                    <a:pt x="806782" y="2670557"/>
                    <a:pt x="806038" y="2670215"/>
                    <a:pt x="805294" y="2669888"/>
                  </a:cubicBezTo>
                  <a:cubicBezTo>
                    <a:pt x="806038" y="2669858"/>
                    <a:pt x="806767" y="2669798"/>
                    <a:pt x="807526" y="2669798"/>
                  </a:cubicBezTo>
                  <a:cubicBezTo>
                    <a:pt x="808285" y="2669798"/>
                    <a:pt x="809015" y="2669858"/>
                    <a:pt x="809759" y="2669888"/>
                  </a:cubicBezTo>
                  <a:cubicBezTo>
                    <a:pt x="808999" y="2670215"/>
                    <a:pt x="808255" y="2670557"/>
                    <a:pt x="807526" y="2670914"/>
                  </a:cubicBezTo>
                  <a:close/>
                  <a:moveTo>
                    <a:pt x="801394" y="2674278"/>
                  </a:moveTo>
                  <a:cubicBezTo>
                    <a:pt x="786913" y="2683163"/>
                    <a:pt x="774828" y="2697361"/>
                    <a:pt x="764113" y="2714417"/>
                  </a:cubicBezTo>
                  <a:cubicBezTo>
                    <a:pt x="760630" y="2708880"/>
                    <a:pt x="757029" y="2703641"/>
                    <a:pt x="753219" y="2698790"/>
                  </a:cubicBezTo>
                  <a:cubicBezTo>
                    <a:pt x="764605" y="2685217"/>
                    <a:pt x="777597" y="2675364"/>
                    <a:pt x="793045" y="2671554"/>
                  </a:cubicBezTo>
                  <a:cubicBezTo>
                    <a:pt x="795917" y="2672268"/>
                    <a:pt x="798686" y="2673177"/>
                    <a:pt x="801394" y="2674278"/>
                  </a:cubicBezTo>
                  <a:close/>
                  <a:moveTo>
                    <a:pt x="749632" y="2694385"/>
                  </a:moveTo>
                  <a:cubicBezTo>
                    <a:pt x="746388" y="2690575"/>
                    <a:pt x="743024" y="2687062"/>
                    <a:pt x="739512" y="2683862"/>
                  </a:cubicBezTo>
                  <a:cubicBezTo>
                    <a:pt x="750823" y="2675037"/>
                    <a:pt x="763637" y="2669798"/>
                    <a:pt x="778579" y="2669798"/>
                  </a:cubicBezTo>
                  <a:cubicBezTo>
                    <a:pt x="779338" y="2669798"/>
                    <a:pt x="780067" y="2669858"/>
                    <a:pt x="780811" y="2669888"/>
                  </a:cubicBezTo>
                  <a:cubicBezTo>
                    <a:pt x="769069" y="2675067"/>
                    <a:pt x="758829" y="2683579"/>
                    <a:pt x="749632" y="2694385"/>
                  </a:cubicBezTo>
                  <a:close/>
                  <a:moveTo>
                    <a:pt x="746060" y="2698790"/>
                  </a:moveTo>
                  <a:cubicBezTo>
                    <a:pt x="742265" y="2703641"/>
                    <a:pt x="738648" y="2708880"/>
                    <a:pt x="735166" y="2714417"/>
                  </a:cubicBezTo>
                  <a:cubicBezTo>
                    <a:pt x="731684" y="2708880"/>
                    <a:pt x="728082" y="2703641"/>
                    <a:pt x="724272" y="2698790"/>
                  </a:cubicBezTo>
                  <a:cubicBezTo>
                    <a:pt x="727740" y="2694652"/>
                    <a:pt x="731371" y="2690872"/>
                    <a:pt x="735166" y="2687493"/>
                  </a:cubicBezTo>
                  <a:cubicBezTo>
                    <a:pt x="738961" y="2690872"/>
                    <a:pt x="742578" y="2694652"/>
                    <a:pt x="746060" y="2698790"/>
                  </a:cubicBezTo>
                  <a:close/>
                  <a:moveTo>
                    <a:pt x="720700" y="2694385"/>
                  </a:moveTo>
                  <a:cubicBezTo>
                    <a:pt x="711517" y="2683579"/>
                    <a:pt x="701263" y="2675067"/>
                    <a:pt x="689520" y="2669872"/>
                  </a:cubicBezTo>
                  <a:cubicBezTo>
                    <a:pt x="690265" y="2669843"/>
                    <a:pt x="690993" y="2669783"/>
                    <a:pt x="691753" y="2669783"/>
                  </a:cubicBezTo>
                  <a:cubicBezTo>
                    <a:pt x="706695" y="2669783"/>
                    <a:pt x="719509" y="2675022"/>
                    <a:pt x="730820" y="2683848"/>
                  </a:cubicBezTo>
                  <a:cubicBezTo>
                    <a:pt x="727293" y="2687062"/>
                    <a:pt x="723930" y="2690589"/>
                    <a:pt x="720700" y="2694385"/>
                  </a:cubicBezTo>
                  <a:close/>
                  <a:moveTo>
                    <a:pt x="717113" y="2698790"/>
                  </a:moveTo>
                  <a:cubicBezTo>
                    <a:pt x="713318" y="2703641"/>
                    <a:pt x="709702" y="2708880"/>
                    <a:pt x="706219" y="2714417"/>
                  </a:cubicBezTo>
                  <a:cubicBezTo>
                    <a:pt x="695503" y="2697361"/>
                    <a:pt x="683418" y="2683163"/>
                    <a:pt x="668937" y="2674278"/>
                  </a:cubicBezTo>
                  <a:cubicBezTo>
                    <a:pt x="671631" y="2673177"/>
                    <a:pt x="674415" y="2672268"/>
                    <a:pt x="677272" y="2671554"/>
                  </a:cubicBezTo>
                  <a:cubicBezTo>
                    <a:pt x="692735" y="2675364"/>
                    <a:pt x="705713" y="2685217"/>
                    <a:pt x="717113" y="2698790"/>
                  </a:cubicBezTo>
                  <a:close/>
                  <a:moveTo>
                    <a:pt x="662806" y="2670914"/>
                  </a:moveTo>
                  <a:cubicBezTo>
                    <a:pt x="662061" y="2670557"/>
                    <a:pt x="661317" y="2670215"/>
                    <a:pt x="660573" y="2669888"/>
                  </a:cubicBezTo>
                  <a:cubicBezTo>
                    <a:pt x="661317" y="2669858"/>
                    <a:pt x="662047" y="2669798"/>
                    <a:pt x="662806" y="2669798"/>
                  </a:cubicBezTo>
                  <a:cubicBezTo>
                    <a:pt x="663565" y="2669798"/>
                    <a:pt x="664294" y="2669858"/>
                    <a:pt x="665038" y="2669888"/>
                  </a:cubicBezTo>
                  <a:cubicBezTo>
                    <a:pt x="664294" y="2670215"/>
                    <a:pt x="663550" y="2670557"/>
                    <a:pt x="662806" y="2670914"/>
                  </a:cubicBezTo>
                  <a:close/>
                  <a:moveTo>
                    <a:pt x="656674" y="2674278"/>
                  </a:moveTo>
                  <a:cubicBezTo>
                    <a:pt x="626790" y="2692598"/>
                    <a:pt x="607114" y="2733586"/>
                    <a:pt x="588645" y="2775436"/>
                  </a:cubicBezTo>
                  <a:lnTo>
                    <a:pt x="565740" y="2775436"/>
                  </a:lnTo>
                  <a:cubicBezTo>
                    <a:pt x="587052" y="2727305"/>
                    <a:pt x="610136" y="2680960"/>
                    <a:pt x="648325" y="2671554"/>
                  </a:cubicBezTo>
                  <a:cubicBezTo>
                    <a:pt x="651197" y="2672268"/>
                    <a:pt x="653980" y="2673177"/>
                    <a:pt x="656674" y="2674278"/>
                  </a:cubicBezTo>
                  <a:close/>
                  <a:moveTo>
                    <a:pt x="559712" y="2775436"/>
                  </a:moveTo>
                  <a:lnTo>
                    <a:pt x="536808" y="2775436"/>
                  </a:lnTo>
                  <a:cubicBezTo>
                    <a:pt x="560680" y="2721501"/>
                    <a:pt x="586785" y="2669798"/>
                    <a:pt x="633859" y="2669798"/>
                  </a:cubicBezTo>
                  <a:cubicBezTo>
                    <a:pt x="634618" y="2669798"/>
                    <a:pt x="635347" y="2669858"/>
                    <a:pt x="636091" y="2669888"/>
                  </a:cubicBezTo>
                  <a:cubicBezTo>
                    <a:pt x="601414" y="2685201"/>
                    <a:pt x="579849" y="2729791"/>
                    <a:pt x="559712" y="2775436"/>
                  </a:cubicBezTo>
                  <a:close/>
                  <a:moveTo>
                    <a:pt x="557287" y="2780958"/>
                  </a:moveTo>
                  <a:cubicBezTo>
                    <a:pt x="556542" y="2782669"/>
                    <a:pt x="555784" y="2784381"/>
                    <a:pt x="555040" y="2786092"/>
                  </a:cubicBezTo>
                  <a:cubicBezTo>
                    <a:pt x="553745" y="2789054"/>
                    <a:pt x="552435" y="2792015"/>
                    <a:pt x="551140" y="2794992"/>
                  </a:cubicBezTo>
                  <a:lnTo>
                    <a:pt x="528221" y="2795007"/>
                  </a:lnTo>
                  <a:cubicBezTo>
                    <a:pt x="529202" y="2792775"/>
                    <a:pt x="530185" y="2790542"/>
                    <a:pt x="531152" y="2788310"/>
                  </a:cubicBezTo>
                  <a:cubicBezTo>
                    <a:pt x="532224" y="2785854"/>
                    <a:pt x="533295" y="2783413"/>
                    <a:pt x="534382" y="2780958"/>
                  </a:cubicBezTo>
                  <a:lnTo>
                    <a:pt x="557287" y="2780958"/>
                  </a:lnTo>
                  <a:close/>
                  <a:moveTo>
                    <a:pt x="526092" y="2786092"/>
                  </a:moveTo>
                  <a:cubicBezTo>
                    <a:pt x="525616" y="2787164"/>
                    <a:pt x="525139" y="2788250"/>
                    <a:pt x="524678" y="2789322"/>
                  </a:cubicBezTo>
                  <a:cubicBezTo>
                    <a:pt x="524202" y="2788236"/>
                    <a:pt x="523726" y="2787164"/>
                    <a:pt x="523265" y="2786092"/>
                  </a:cubicBezTo>
                  <a:cubicBezTo>
                    <a:pt x="522520" y="2784381"/>
                    <a:pt x="521761" y="2782669"/>
                    <a:pt x="521017" y="2780958"/>
                  </a:cubicBezTo>
                  <a:lnTo>
                    <a:pt x="528354" y="2780958"/>
                  </a:lnTo>
                  <a:cubicBezTo>
                    <a:pt x="527580" y="2782669"/>
                    <a:pt x="526836" y="2784381"/>
                    <a:pt x="526092" y="2786092"/>
                  </a:cubicBezTo>
                  <a:close/>
                  <a:moveTo>
                    <a:pt x="518205" y="2788310"/>
                  </a:moveTo>
                  <a:cubicBezTo>
                    <a:pt x="519351" y="2790929"/>
                    <a:pt x="520511" y="2793563"/>
                    <a:pt x="521657" y="2796198"/>
                  </a:cubicBezTo>
                  <a:cubicBezTo>
                    <a:pt x="517907" y="2804696"/>
                    <a:pt x="514112" y="2813149"/>
                    <a:pt x="510197" y="2821394"/>
                  </a:cubicBezTo>
                  <a:cubicBezTo>
                    <a:pt x="504735" y="2809890"/>
                    <a:pt x="499496" y="2797969"/>
                    <a:pt x="494303" y="2786107"/>
                  </a:cubicBezTo>
                  <a:cubicBezTo>
                    <a:pt x="493559" y="2784396"/>
                    <a:pt x="492799" y="2782684"/>
                    <a:pt x="492055" y="2780972"/>
                  </a:cubicBezTo>
                  <a:lnTo>
                    <a:pt x="514975" y="2780972"/>
                  </a:lnTo>
                  <a:cubicBezTo>
                    <a:pt x="516046" y="2783413"/>
                    <a:pt x="517133" y="2785854"/>
                    <a:pt x="518205" y="2788310"/>
                  </a:cubicBezTo>
                  <a:close/>
                  <a:moveTo>
                    <a:pt x="489257" y="2788310"/>
                  </a:moveTo>
                  <a:cubicBezTo>
                    <a:pt x="495077" y="2801585"/>
                    <a:pt x="500940" y="2814965"/>
                    <a:pt x="507132" y="2827749"/>
                  </a:cubicBezTo>
                  <a:cubicBezTo>
                    <a:pt x="503470" y="2835205"/>
                    <a:pt x="499690" y="2842439"/>
                    <a:pt x="495731" y="2849270"/>
                  </a:cubicBezTo>
                  <a:cubicBezTo>
                    <a:pt x="484659" y="2830131"/>
                    <a:pt x="474955" y="2807970"/>
                    <a:pt x="465371" y="2786092"/>
                  </a:cubicBezTo>
                  <a:cubicBezTo>
                    <a:pt x="464626" y="2784381"/>
                    <a:pt x="463867" y="2782669"/>
                    <a:pt x="463123" y="2780958"/>
                  </a:cubicBezTo>
                  <a:lnTo>
                    <a:pt x="486042" y="2780958"/>
                  </a:lnTo>
                  <a:cubicBezTo>
                    <a:pt x="487099" y="2783413"/>
                    <a:pt x="488186" y="2785854"/>
                    <a:pt x="489257" y="2788310"/>
                  </a:cubicBezTo>
                  <a:close/>
                  <a:moveTo>
                    <a:pt x="489629" y="2775436"/>
                  </a:moveTo>
                  <a:cubicBezTo>
                    <a:pt x="469493" y="2729791"/>
                    <a:pt x="447913" y="2685187"/>
                    <a:pt x="413236" y="2669872"/>
                  </a:cubicBezTo>
                  <a:cubicBezTo>
                    <a:pt x="413980" y="2669843"/>
                    <a:pt x="414709" y="2669783"/>
                    <a:pt x="415468" y="2669783"/>
                  </a:cubicBezTo>
                  <a:cubicBezTo>
                    <a:pt x="462558" y="2669783"/>
                    <a:pt x="488662" y="2721486"/>
                    <a:pt x="512534" y="2775421"/>
                  </a:cubicBezTo>
                  <a:lnTo>
                    <a:pt x="489629" y="2775421"/>
                  </a:lnTo>
                  <a:close/>
                  <a:moveTo>
                    <a:pt x="483602" y="2775436"/>
                  </a:moveTo>
                  <a:lnTo>
                    <a:pt x="460697" y="2775436"/>
                  </a:lnTo>
                  <a:cubicBezTo>
                    <a:pt x="442227" y="2733571"/>
                    <a:pt x="422553" y="2692598"/>
                    <a:pt x="392668" y="2674278"/>
                  </a:cubicBezTo>
                  <a:cubicBezTo>
                    <a:pt x="395362" y="2673177"/>
                    <a:pt x="398145" y="2672268"/>
                    <a:pt x="401002" y="2671554"/>
                  </a:cubicBezTo>
                  <a:cubicBezTo>
                    <a:pt x="439191" y="2680975"/>
                    <a:pt x="462289" y="2727305"/>
                    <a:pt x="483602" y="2775436"/>
                  </a:cubicBezTo>
                  <a:close/>
                  <a:moveTo>
                    <a:pt x="454655" y="2775436"/>
                  </a:moveTo>
                  <a:lnTo>
                    <a:pt x="373856" y="2775436"/>
                  </a:lnTo>
                  <a:cubicBezTo>
                    <a:pt x="365254" y="2755940"/>
                    <a:pt x="356384" y="2736622"/>
                    <a:pt x="346338" y="2719700"/>
                  </a:cubicBezTo>
                  <a:cubicBezTo>
                    <a:pt x="357783" y="2701007"/>
                    <a:pt x="370760" y="2685722"/>
                    <a:pt x="386521" y="2677195"/>
                  </a:cubicBezTo>
                  <a:cubicBezTo>
                    <a:pt x="416361" y="2693343"/>
                    <a:pt x="436185" y="2733705"/>
                    <a:pt x="454655" y="2775436"/>
                  </a:cubicBezTo>
                  <a:close/>
                  <a:moveTo>
                    <a:pt x="386521" y="2670914"/>
                  </a:moveTo>
                  <a:cubicBezTo>
                    <a:pt x="385777" y="2670557"/>
                    <a:pt x="385033" y="2670215"/>
                    <a:pt x="384289" y="2669888"/>
                  </a:cubicBezTo>
                  <a:cubicBezTo>
                    <a:pt x="385033" y="2669858"/>
                    <a:pt x="385762" y="2669798"/>
                    <a:pt x="386521" y="2669798"/>
                  </a:cubicBezTo>
                  <a:cubicBezTo>
                    <a:pt x="387280" y="2669798"/>
                    <a:pt x="388010" y="2669858"/>
                    <a:pt x="388754" y="2669888"/>
                  </a:cubicBezTo>
                  <a:cubicBezTo>
                    <a:pt x="388010" y="2670215"/>
                    <a:pt x="387266" y="2670557"/>
                    <a:pt x="386521" y="2670914"/>
                  </a:cubicBezTo>
                  <a:close/>
                  <a:moveTo>
                    <a:pt x="380404" y="2674278"/>
                  </a:moveTo>
                  <a:cubicBezTo>
                    <a:pt x="365923" y="2683163"/>
                    <a:pt x="353824" y="2697361"/>
                    <a:pt x="343123" y="2714417"/>
                  </a:cubicBezTo>
                  <a:cubicBezTo>
                    <a:pt x="339641" y="2708880"/>
                    <a:pt x="336038" y="2703641"/>
                    <a:pt x="332229" y="2698790"/>
                  </a:cubicBezTo>
                  <a:cubicBezTo>
                    <a:pt x="343614" y="2685217"/>
                    <a:pt x="356607" y="2675364"/>
                    <a:pt x="372055" y="2671554"/>
                  </a:cubicBezTo>
                  <a:cubicBezTo>
                    <a:pt x="374912" y="2672254"/>
                    <a:pt x="377696" y="2673177"/>
                    <a:pt x="380404" y="2674278"/>
                  </a:cubicBezTo>
                  <a:close/>
                  <a:moveTo>
                    <a:pt x="339878" y="2719700"/>
                  </a:moveTo>
                  <a:cubicBezTo>
                    <a:pt x="335980" y="2726278"/>
                    <a:pt x="332244" y="2733228"/>
                    <a:pt x="328642" y="2740402"/>
                  </a:cubicBezTo>
                  <a:cubicBezTo>
                    <a:pt x="325040" y="2733228"/>
                    <a:pt x="321305" y="2726278"/>
                    <a:pt x="317406" y="2719700"/>
                  </a:cubicBezTo>
                  <a:cubicBezTo>
                    <a:pt x="320992" y="2713851"/>
                    <a:pt x="324728" y="2708315"/>
                    <a:pt x="328642" y="2703225"/>
                  </a:cubicBezTo>
                  <a:cubicBezTo>
                    <a:pt x="332571" y="2708315"/>
                    <a:pt x="336292" y="2713851"/>
                    <a:pt x="339878" y="2719700"/>
                  </a:cubicBezTo>
                  <a:close/>
                  <a:moveTo>
                    <a:pt x="328642" y="2694385"/>
                  </a:moveTo>
                  <a:cubicBezTo>
                    <a:pt x="325413" y="2690575"/>
                    <a:pt x="322034" y="2687062"/>
                    <a:pt x="318522" y="2683862"/>
                  </a:cubicBezTo>
                  <a:cubicBezTo>
                    <a:pt x="329832" y="2675037"/>
                    <a:pt x="342647" y="2669798"/>
                    <a:pt x="357589" y="2669798"/>
                  </a:cubicBezTo>
                  <a:cubicBezTo>
                    <a:pt x="358348" y="2669798"/>
                    <a:pt x="359078" y="2669858"/>
                    <a:pt x="359822" y="2669888"/>
                  </a:cubicBezTo>
                  <a:cubicBezTo>
                    <a:pt x="348079" y="2675067"/>
                    <a:pt x="337825" y="2683579"/>
                    <a:pt x="328642" y="2694385"/>
                  </a:cubicBezTo>
                  <a:close/>
                  <a:moveTo>
                    <a:pt x="325055" y="2698790"/>
                  </a:moveTo>
                  <a:cubicBezTo>
                    <a:pt x="321260" y="2703641"/>
                    <a:pt x="317643" y="2708880"/>
                    <a:pt x="314161" y="2714417"/>
                  </a:cubicBezTo>
                  <a:cubicBezTo>
                    <a:pt x="310693" y="2708880"/>
                    <a:pt x="307076" y="2703641"/>
                    <a:pt x="303267" y="2698790"/>
                  </a:cubicBezTo>
                  <a:cubicBezTo>
                    <a:pt x="306734" y="2694652"/>
                    <a:pt x="310366" y="2690872"/>
                    <a:pt x="314161" y="2687493"/>
                  </a:cubicBezTo>
                  <a:cubicBezTo>
                    <a:pt x="317956" y="2690872"/>
                    <a:pt x="321587" y="2694652"/>
                    <a:pt x="325055" y="2698790"/>
                  </a:cubicBezTo>
                  <a:close/>
                  <a:moveTo>
                    <a:pt x="299695" y="2694385"/>
                  </a:moveTo>
                  <a:cubicBezTo>
                    <a:pt x="290512" y="2683579"/>
                    <a:pt x="280258" y="2675067"/>
                    <a:pt x="268516" y="2669872"/>
                  </a:cubicBezTo>
                  <a:cubicBezTo>
                    <a:pt x="269260" y="2669843"/>
                    <a:pt x="269989" y="2669783"/>
                    <a:pt x="270748" y="2669783"/>
                  </a:cubicBezTo>
                  <a:cubicBezTo>
                    <a:pt x="285690" y="2669783"/>
                    <a:pt x="298504" y="2675022"/>
                    <a:pt x="309815" y="2683848"/>
                  </a:cubicBezTo>
                  <a:cubicBezTo>
                    <a:pt x="306303" y="2687062"/>
                    <a:pt x="302939" y="2690589"/>
                    <a:pt x="299695" y="2694385"/>
                  </a:cubicBezTo>
                  <a:close/>
                  <a:moveTo>
                    <a:pt x="299695" y="2703240"/>
                  </a:moveTo>
                  <a:cubicBezTo>
                    <a:pt x="303624" y="2708329"/>
                    <a:pt x="307345" y="2713851"/>
                    <a:pt x="310932" y="2719715"/>
                  </a:cubicBezTo>
                  <a:cubicBezTo>
                    <a:pt x="307032" y="2726293"/>
                    <a:pt x="303296" y="2733244"/>
                    <a:pt x="299695" y="2740417"/>
                  </a:cubicBezTo>
                  <a:cubicBezTo>
                    <a:pt x="296093" y="2733244"/>
                    <a:pt x="292358" y="2726293"/>
                    <a:pt x="288458" y="2719715"/>
                  </a:cubicBezTo>
                  <a:cubicBezTo>
                    <a:pt x="292045" y="2713851"/>
                    <a:pt x="295781" y="2708315"/>
                    <a:pt x="299695" y="2703240"/>
                  </a:cubicBezTo>
                  <a:close/>
                  <a:moveTo>
                    <a:pt x="314161" y="2725118"/>
                  </a:moveTo>
                  <a:cubicBezTo>
                    <a:pt x="318120" y="2731949"/>
                    <a:pt x="321900" y="2739181"/>
                    <a:pt x="325562" y="2746638"/>
                  </a:cubicBezTo>
                  <a:cubicBezTo>
                    <a:pt x="321647" y="2754704"/>
                    <a:pt x="317882" y="2763009"/>
                    <a:pt x="314161" y="2771373"/>
                  </a:cubicBezTo>
                  <a:cubicBezTo>
                    <a:pt x="310440" y="2763009"/>
                    <a:pt x="306675" y="2754704"/>
                    <a:pt x="302761" y="2746638"/>
                  </a:cubicBezTo>
                  <a:cubicBezTo>
                    <a:pt x="306437" y="2739181"/>
                    <a:pt x="310217" y="2731949"/>
                    <a:pt x="314161" y="2725118"/>
                  </a:cubicBezTo>
                  <a:close/>
                  <a:moveTo>
                    <a:pt x="328642" y="2753008"/>
                  </a:moveTo>
                  <a:cubicBezTo>
                    <a:pt x="332140" y="2760345"/>
                    <a:pt x="335533" y="2767876"/>
                    <a:pt x="338881" y="2775436"/>
                  </a:cubicBezTo>
                  <a:lnTo>
                    <a:pt x="318403" y="2775436"/>
                  </a:lnTo>
                  <a:cubicBezTo>
                    <a:pt x="321751" y="2767876"/>
                    <a:pt x="325144" y="2760345"/>
                    <a:pt x="328642" y="2753008"/>
                  </a:cubicBezTo>
                  <a:close/>
                  <a:moveTo>
                    <a:pt x="331708" y="2746638"/>
                  </a:moveTo>
                  <a:cubicBezTo>
                    <a:pt x="335369" y="2739181"/>
                    <a:pt x="339149" y="2731949"/>
                    <a:pt x="343108" y="2725118"/>
                  </a:cubicBezTo>
                  <a:cubicBezTo>
                    <a:pt x="352008" y="2740506"/>
                    <a:pt x="360030" y="2757860"/>
                    <a:pt x="367813" y="2775436"/>
                  </a:cubicBezTo>
                  <a:lnTo>
                    <a:pt x="344909" y="2775436"/>
                  </a:lnTo>
                  <a:cubicBezTo>
                    <a:pt x="340622" y="2765703"/>
                    <a:pt x="336247" y="2756014"/>
                    <a:pt x="331708" y="2746638"/>
                  </a:cubicBezTo>
                  <a:close/>
                  <a:moveTo>
                    <a:pt x="370254" y="2780958"/>
                  </a:moveTo>
                  <a:cubicBezTo>
                    <a:pt x="371326" y="2783413"/>
                    <a:pt x="372413" y="2785854"/>
                    <a:pt x="373484" y="2788310"/>
                  </a:cubicBezTo>
                  <a:cubicBezTo>
                    <a:pt x="393367" y="2833703"/>
                    <a:pt x="413772" y="2880241"/>
                    <a:pt x="446186" y="2900124"/>
                  </a:cubicBezTo>
                  <a:cubicBezTo>
                    <a:pt x="443493" y="2901226"/>
                    <a:pt x="440709" y="2902134"/>
                    <a:pt x="437837" y="2902848"/>
                  </a:cubicBezTo>
                  <a:cubicBezTo>
                    <a:pt x="396255" y="2892594"/>
                    <a:pt x="372561" y="2838554"/>
                    <a:pt x="349582" y="2786092"/>
                  </a:cubicBezTo>
                  <a:cubicBezTo>
                    <a:pt x="348838" y="2784381"/>
                    <a:pt x="348079" y="2782669"/>
                    <a:pt x="347335" y="2780958"/>
                  </a:cubicBezTo>
                  <a:lnTo>
                    <a:pt x="370254" y="2780958"/>
                  </a:lnTo>
                  <a:close/>
                  <a:moveTo>
                    <a:pt x="378529" y="2786092"/>
                  </a:moveTo>
                  <a:cubicBezTo>
                    <a:pt x="377785" y="2784381"/>
                    <a:pt x="377026" y="2782669"/>
                    <a:pt x="376282" y="2780958"/>
                  </a:cubicBezTo>
                  <a:lnTo>
                    <a:pt x="457080" y="2780958"/>
                  </a:lnTo>
                  <a:cubicBezTo>
                    <a:pt x="458152" y="2783413"/>
                    <a:pt x="459239" y="2785854"/>
                    <a:pt x="460310" y="2788310"/>
                  </a:cubicBezTo>
                  <a:cubicBezTo>
                    <a:pt x="470401" y="2811349"/>
                    <a:pt x="480640" y="2834685"/>
                    <a:pt x="492502" y="2854687"/>
                  </a:cubicBezTo>
                  <a:cubicBezTo>
                    <a:pt x="481057" y="2873380"/>
                    <a:pt x="468079" y="2888665"/>
                    <a:pt x="452318" y="2897207"/>
                  </a:cubicBezTo>
                  <a:cubicBezTo>
                    <a:pt x="419427" y="2879393"/>
                    <a:pt x="398695" y="2832140"/>
                    <a:pt x="378529" y="2786092"/>
                  </a:cubicBezTo>
                  <a:close/>
                  <a:moveTo>
                    <a:pt x="495731" y="2859971"/>
                  </a:moveTo>
                  <a:cubicBezTo>
                    <a:pt x="499214" y="2865507"/>
                    <a:pt x="502815" y="2870746"/>
                    <a:pt x="506625" y="2875597"/>
                  </a:cubicBezTo>
                  <a:cubicBezTo>
                    <a:pt x="495240" y="2889171"/>
                    <a:pt x="482247" y="2899023"/>
                    <a:pt x="466799" y="2902833"/>
                  </a:cubicBezTo>
                  <a:cubicBezTo>
                    <a:pt x="463942" y="2902134"/>
                    <a:pt x="461159" y="2901211"/>
                    <a:pt x="458450" y="2900110"/>
                  </a:cubicBezTo>
                  <a:cubicBezTo>
                    <a:pt x="472931" y="2891240"/>
                    <a:pt x="485015" y="2877026"/>
                    <a:pt x="495731" y="2859971"/>
                  </a:cubicBezTo>
                  <a:close/>
                  <a:moveTo>
                    <a:pt x="498961" y="2854687"/>
                  </a:moveTo>
                  <a:cubicBezTo>
                    <a:pt x="502860" y="2848094"/>
                    <a:pt x="506596" y="2841158"/>
                    <a:pt x="510197" y="2833971"/>
                  </a:cubicBezTo>
                  <a:cubicBezTo>
                    <a:pt x="513799" y="2841158"/>
                    <a:pt x="517535" y="2848094"/>
                    <a:pt x="521434" y="2854687"/>
                  </a:cubicBezTo>
                  <a:cubicBezTo>
                    <a:pt x="517847" y="2860551"/>
                    <a:pt x="514112" y="2866073"/>
                    <a:pt x="510197" y="2871162"/>
                  </a:cubicBezTo>
                  <a:cubicBezTo>
                    <a:pt x="506283" y="2866073"/>
                    <a:pt x="502548" y="2860536"/>
                    <a:pt x="498961" y="2854687"/>
                  </a:cubicBezTo>
                  <a:close/>
                  <a:moveTo>
                    <a:pt x="524678" y="2859971"/>
                  </a:moveTo>
                  <a:cubicBezTo>
                    <a:pt x="528161" y="2865507"/>
                    <a:pt x="531763" y="2870746"/>
                    <a:pt x="535573" y="2875597"/>
                  </a:cubicBezTo>
                  <a:cubicBezTo>
                    <a:pt x="532105" y="2879735"/>
                    <a:pt x="528474" y="2883515"/>
                    <a:pt x="524678" y="2886893"/>
                  </a:cubicBezTo>
                  <a:cubicBezTo>
                    <a:pt x="520883" y="2883515"/>
                    <a:pt x="517266" y="2879735"/>
                    <a:pt x="513784" y="2875597"/>
                  </a:cubicBezTo>
                  <a:cubicBezTo>
                    <a:pt x="517580" y="2870761"/>
                    <a:pt x="521196" y="2865507"/>
                    <a:pt x="524678" y="2859971"/>
                  </a:cubicBezTo>
                  <a:close/>
                  <a:moveTo>
                    <a:pt x="527908" y="2854687"/>
                  </a:moveTo>
                  <a:cubicBezTo>
                    <a:pt x="531807" y="2848094"/>
                    <a:pt x="535543" y="2841158"/>
                    <a:pt x="539144" y="2833971"/>
                  </a:cubicBezTo>
                  <a:cubicBezTo>
                    <a:pt x="542746" y="2841158"/>
                    <a:pt x="546482" y="2848094"/>
                    <a:pt x="550381" y="2854687"/>
                  </a:cubicBezTo>
                  <a:cubicBezTo>
                    <a:pt x="546794" y="2860551"/>
                    <a:pt x="543058" y="2866073"/>
                    <a:pt x="539144" y="2871162"/>
                  </a:cubicBezTo>
                  <a:cubicBezTo>
                    <a:pt x="535215" y="2866073"/>
                    <a:pt x="531494" y="2860536"/>
                    <a:pt x="527908" y="2854687"/>
                  </a:cubicBezTo>
                  <a:close/>
                  <a:moveTo>
                    <a:pt x="553611" y="2859971"/>
                  </a:moveTo>
                  <a:cubicBezTo>
                    <a:pt x="564326" y="2877026"/>
                    <a:pt x="576411" y="2891240"/>
                    <a:pt x="590892" y="2900110"/>
                  </a:cubicBezTo>
                  <a:cubicBezTo>
                    <a:pt x="588198" y="2901211"/>
                    <a:pt x="585415" y="2902118"/>
                    <a:pt x="582557" y="2902833"/>
                  </a:cubicBezTo>
                  <a:cubicBezTo>
                    <a:pt x="567109" y="2899023"/>
                    <a:pt x="554117" y="2889185"/>
                    <a:pt x="542716" y="2875597"/>
                  </a:cubicBezTo>
                  <a:cubicBezTo>
                    <a:pt x="546526" y="2870761"/>
                    <a:pt x="550143" y="2865507"/>
                    <a:pt x="553611" y="2859971"/>
                  </a:cubicBezTo>
                  <a:close/>
                  <a:moveTo>
                    <a:pt x="556840" y="2854687"/>
                  </a:moveTo>
                  <a:cubicBezTo>
                    <a:pt x="566618" y="2838212"/>
                    <a:pt x="575280" y="2819474"/>
                    <a:pt x="583674" y="2800484"/>
                  </a:cubicBezTo>
                  <a:lnTo>
                    <a:pt x="664488" y="2800439"/>
                  </a:lnTo>
                  <a:cubicBezTo>
                    <a:pt x="646197" y="2841650"/>
                    <a:pt x="626507" y="2881253"/>
                    <a:pt x="597024" y="2897207"/>
                  </a:cubicBezTo>
                  <a:cubicBezTo>
                    <a:pt x="581263" y="2888665"/>
                    <a:pt x="568300" y="2873380"/>
                    <a:pt x="556840" y="2854687"/>
                  </a:cubicBezTo>
                  <a:close/>
                  <a:moveTo>
                    <a:pt x="670530" y="2800425"/>
                  </a:moveTo>
                  <a:lnTo>
                    <a:pt x="693450" y="2800409"/>
                  </a:lnTo>
                  <a:cubicBezTo>
                    <a:pt x="672316" y="2848020"/>
                    <a:pt x="649307" y="2893516"/>
                    <a:pt x="611505" y="2902833"/>
                  </a:cubicBezTo>
                  <a:cubicBezTo>
                    <a:pt x="608647" y="2902134"/>
                    <a:pt x="605864" y="2901211"/>
                    <a:pt x="603156" y="2900110"/>
                  </a:cubicBezTo>
                  <a:cubicBezTo>
                    <a:pt x="632683" y="2882012"/>
                    <a:pt x="652254" y="2841769"/>
                    <a:pt x="670530" y="2800425"/>
                  </a:cubicBezTo>
                  <a:close/>
                  <a:moveTo>
                    <a:pt x="672956" y="2794918"/>
                  </a:moveTo>
                  <a:cubicBezTo>
                    <a:pt x="673923" y="2792715"/>
                    <a:pt x="674891" y="2790513"/>
                    <a:pt x="675858" y="2788310"/>
                  </a:cubicBezTo>
                  <a:cubicBezTo>
                    <a:pt x="676930" y="2785869"/>
                    <a:pt x="678001" y="2783413"/>
                    <a:pt x="679087" y="2780958"/>
                  </a:cubicBezTo>
                  <a:lnTo>
                    <a:pt x="702007" y="2780958"/>
                  </a:lnTo>
                  <a:cubicBezTo>
                    <a:pt x="701263" y="2782669"/>
                    <a:pt x="700504" y="2784381"/>
                    <a:pt x="699760" y="2786092"/>
                  </a:cubicBezTo>
                  <a:cubicBezTo>
                    <a:pt x="698480" y="2789024"/>
                    <a:pt x="697185" y="2791957"/>
                    <a:pt x="695890" y="2794903"/>
                  </a:cubicBezTo>
                  <a:lnTo>
                    <a:pt x="672956" y="2794918"/>
                  </a:lnTo>
                  <a:close/>
                  <a:moveTo>
                    <a:pt x="770587" y="2786092"/>
                  </a:moveTo>
                  <a:cubicBezTo>
                    <a:pt x="769843" y="2784381"/>
                    <a:pt x="769084" y="2782669"/>
                    <a:pt x="768340" y="2780958"/>
                  </a:cubicBezTo>
                  <a:lnTo>
                    <a:pt x="791259" y="2780958"/>
                  </a:lnTo>
                  <a:cubicBezTo>
                    <a:pt x="792331" y="2783413"/>
                    <a:pt x="793417" y="2785854"/>
                    <a:pt x="794489" y="2788310"/>
                  </a:cubicBezTo>
                  <a:cubicBezTo>
                    <a:pt x="795441" y="2790483"/>
                    <a:pt x="796394" y="2792656"/>
                    <a:pt x="797347" y="2794844"/>
                  </a:cubicBezTo>
                  <a:lnTo>
                    <a:pt x="774442" y="2794858"/>
                  </a:lnTo>
                  <a:cubicBezTo>
                    <a:pt x="773147" y="2791927"/>
                    <a:pt x="771867" y="2789009"/>
                    <a:pt x="770587" y="2786092"/>
                  </a:cubicBezTo>
                  <a:close/>
                  <a:moveTo>
                    <a:pt x="799772" y="2800350"/>
                  </a:moveTo>
                  <a:cubicBezTo>
                    <a:pt x="818063" y="2841725"/>
                    <a:pt x="837634" y="2881998"/>
                    <a:pt x="867191" y="2900124"/>
                  </a:cubicBezTo>
                  <a:cubicBezTo>
                    <a:pt x="864497" y="2901226"/>
                    <a:pt x="861715" y="2902134"/>
                    <a:pt x="858857" y="2902848"/>
                  </a:cubicBezTo>
                  <a:cubicBezTo>
                    <a:pt x="821040" y="2893532"/>
                    <a:pt x="798016" y="2848005"/>
                    <a:pt x="776883" y="2800365"/>
                  </a:cubicBezTo>
                  <a:lnTo>
                    <a:pt x="799772" y="2800350"/>
                  </a:lnTo>
                  <a:close/>
                  <a:moveTo>
                    <a:pt x="805800" y="2800350"/>
                  </a:moveTo>
                  <a:lnTo>
                    <a:pt x="886569" y="2800306"/>
                  </a:lnTo>
                  <a:cubicBezTo>
                    <a:pt x="894993" y="2819355"/>
                    <a:pt x="903684" y="2838167"/>
                    <a:pt x="913492" y="2854702"/>
                  </a:cubicBezTo>
                  <a:cubicBezTo>
                    <a:pt x="902047" y="2873395"/>
                    <a:pt x="889069" y="2888680"/>
                    <a:pt x="873308" y="2897207"/>
                  </a:cubicBezTo>
                  <a:cubicBezTo>
                    <a:pt x="843826" y="2881238"/>
                    <a:pt x="824106" y="2841576"/>
                    <a:pt x="805800" y="2800350"/>
                  </a:cubicBezTo>
                  <a:close/>
                  <a:moveTo>
                    <a:pt x="916736" y="2859986"/>
                  </a:moveTo>
                  <a:cubicBezTo>
                    <a:pt x="920219" y="2865522"/>
                    <a:pt x="923821" y="2870761"/>
                    <a:pt x="927630" y="2875613"/>
                  </a:cubicBezTo>
                  <a:cubicBezTo>
                    <a:pt x="916245" y="2889185"/>
                    <a:pt x="903252" y="2899038"/>
                    <a:pt x="887804" y="2902848"/>
                  </a:cubicBezTo>
                  <a:cubicBezTo>
                    <a:pt x="884947" y="2902148"/>
                    <a:pt x="882163" y="2901226"/>
                    <a:pt x="879455" y="2900124"/>
                  </a:cubicBezTo>
                  <a:cubicBezTo>
                    <a:pt x="893936" y="2891240"/>
                    <a:pt x="906021" y="2877041"/>
                    <a:pt x="916736" y="2859986"/>
                  </a:cubicBezTo>
                  <a:close/>
                  <a:moveTo>
                    <a:pt x="919966" y="2854687"/>
                  </a:moveTo>
                  <a:cubicBezTo>
                    <a:pt x="923865" y="2848109"/>
                    <a:pt x="927601" y="2841158"/>
                    <a:pt x="931203" y="2833985"/>
                  </a:cubicBezTo>
                  <a:cubicBezTo>
                    <a:pt x="934804" y="2841158"/>
                    <a:pt x="938539" y="2848109"/>
                    <a:pt x="942439" y="2854702"/>
                  </a:cubicBezTo>
                  <a:cubicBezTo>
                    <a:pt x="938852" y="2860551"/>
                    <a:pt x="935117" y="2866087"/>
                    <a:pt x="931203" y="2871178"/>
                  </a:cubicBezTo>
                  <a:cubicBezTo>
                    <a:pt x="927273" y="2866073"/>
                    <a:pt x="923553" y="2860551"/>
                    <a:pt x="919966" y="2854687"/>
                  </a:cubicBezTo>
                  <a:close/>
                  <a:moveTo>
                    <a:pt x="945668" y="2859986"/>
                  </a:moveTo>
                  <a:cubicBezTo>
                    <a:pt x="949151" y="2865522"/>
                    <a:pt x="952753" y="2870761"/>
                    <a:pt x="956563" y="2875613"/>
                  </a:cubicBezTo>
                  <a:cubicBezTo>
                    <a:pt x="953095" y="2879750"/>
                    <a:pt x="949464" y="2883530"/>
                    <a:pt x="945668" y="2886909"/>
                  </a:cubicBezTo>
                  <a:cubicBezTo>
                    <a:pt x="941873" y="2883530"/>
                    <a:pt x="938257" y="2879750"/>
                    <a:pt x="934774" y="2875613"/>
                  </a:cubicBezTo>
                  <a:cubicBezTo>
                    <a:pt x="938584" y="2870761"/>
                    <a:pt x="942201" y="2865522"/>
                    <a:pt x="945668" y="2859986"/>
                  </a:cubicBezTo>
                  <a:close/>
                  <a:moveTo>
                    <a:pt x="948913" y="2854687"/>
                  </a:moveTo>
                  <a:cubicBezTo>
                    <a:pt x="952813" y="2848109"/>
                    <a:pt x="956548" y="2841158"/>
                    <a:pt x="960149" y="2833985"/>
                  </a:cubicBezTo>
                  <a:cubicBezTo>
                    <a:pt x="963751" y="2841174"/>
                    <a:pt x="967487" y="2848109"/>
                    <a:pt x="971386" y="2854702"/>
                  </a:cubicBezTo>
                  <a:cubicBezTo>
                    <a:pt x="967799" y="2860551"/>
                    <a:pt x="964064" y="2866087"/>
                    <a:pt x="960149" y="2871178"/>
                  </a:cubicBezTo>
                  <a:cubicBezTo>
                    <a:pt x="956221" y="2866073"/>
                    <a:pt x="952485" y="2860551"/>
                    <a:pt x="948913" y="2854687"/>
                  </a:cubicBezTo>
                  <a:close/>
                  <a:moveTo>
                    <a:pt x="974616" y="2859986"/>
                  </a:moveTo>
                  <a:cubicBezTo>
                    <a:pt x="985331" y="2877041"/>
                    <a:pt x="997416" y="2891240"/>
                    <a:pt x="1011897" y="2900124"/>
                  </a:cubicBezTo>
                  <a:cubicBezTo>
                    <a:pt x="1009203" y="2901226"/>
                    <a:pt x="1006420" y="2902134"/>
                    <a:pt x="1003562" y="2902848"/>
                  </a:cubicBezTo>
                  <a:cubicBezTo>
                    <a:pt x="988100" y="2899038"/>
                    <a:pt x="975121" y="2889201"/>
                    <a:pt x="963721" y="2875613"/>
                  </a:cubicBezTo>
                  <a:cubicBezTo>
                    <a:pt x="967531" y="2870761"/>
                    <a:pt x="971148" y="2865522"/>
                    <a:pt x="974616" y="2859986"/>
                  </a:cubicBezTo>
                  <a:close/>
                  <a:moveTo>
                    <a:pt x="977845" y="2854687"/>
                  </a:moveTo>
                  <a:cubicBezTo>
                    <a:pt x="987668" y="2838122"/>
                    <a:pt x="996375" y="2819296"/>
                    <a:pt x="1004798" y="2800216"/>
                  </a:cubicBezTo>
                  <a:lnTo>
                    <a:pt x="1085612" y="2800171"/>
                  </a:lnTo>
                  <a:cubicBezTo>
                    <a:pt x="1067291" y="2841471"/>
                    <a:pt x="1047571" y="2881208"/>
                    <a:pt x="1018029" y="2897207"/>
                  </a:cubicBezTo>
                  <a:cubicBezTo>
                    <a:pt x="1002268" y="2888665"/>
                    <a:pt x="989305" y="2873380"/>
                    <a:pt x="977845" y="2854687"/>
                  </a:cubicBezTo>
                  <a:close/>
                  <a:moveTo>
                    <a:pt x="1091654" y="2800171"/>
                  </a:moveTo>
                  <a:lnTo>
                    <a:pt x="1114574" y="2800157"/>
                  </a:lnTo>
                  <a:cubicBezTo>
                    <a:pt x="1093410" y="2847856"/>
                    <a:pt x="1070387" y="2893516"/>
                    <a:pt x="1032510" y="2902848"/>
                  </a:cubicBezTo>
                  <a:cubicBezTo>
                    <a:pt x="1029652" y="2902148"/>
                    <a:pt x="1026869" y="2901226"/>
                    <a:pt x="1024161" y="2900124"/>
                  </a:cubicBezTo>
                  <a:cubicBezTo>
                    <a:pt x="1053762" y="2881982"/>
                    <a:pt x="1073348" y="2841605"/>
                    <a:pt x="1091654" y="2800171"/>
                  </a:cubicBezTo>
                  <a:close/>
                  <a:moveTo>
                    <a:pt x="1094080" y="2794650"/>
                  </a:moveTo>
                  <a:cubicBezTo>
                    <a:pt x="1095003" y="2792536"/>
                    <a:pt x="1095940" y="2790423"/>
                    <a:pt x="1096863" y="2788310"/>
                  </a:cubicBezTo>
                  <a:cubicBezTo>
                    <a:pt x="1097934" y="2785869"/>
                    <a:pt x="1099006" y="2783413"/>
                    <a:pt x="1100078" y="2780972"/>
                  </a:cubicBezTo>
                  <a:lnTo>
                    <a:pt x="1122997" y="2780972"/>
                  </a:lnTo>
                  <a:cubicBezTo>
                    <a:pt x="1122253" y="2782684"/>
                    <a:pt x="1121494" y="2784396"/>
                    <a:pt x="1120750" y="2786092"/>
                  </a:cubicBezTo>
                  <a:cubicBezTo>
                    <a:pt x="1119500" y="2788935"/>
                    <a:pt x="1118249" y="2791792"/>
                    <a:pt x="1116999" y="2794635"/>
                  </a:cubicBezTo>
                  <a:lnTo>
                    <a:pt x="1094080" y="2794650"/>
                  </a:lnTo>
                  <a:close/>
                  <a:moveTo>
                    <a:pt x="1191563" y="2786092"/>
                  </a:moveTo>
                  <a:cubicBezTo>
                    <a:pt x="1190818" y="2784381"/>
                    <a:pt x="1190074" y="2782684"/>
                    <a:pt x="1189315" y="2780972"/>
                  </a:cubicBezTo>
                  <a:lnTo>
                    <a:pt x="1212235" y="2780972"/>
                  </a:lnTo>
                  <a:cubicBezTo>
                    <a:pt x="1213306" y="2783413"/>
                    <a:pt x="1214378" y="2785869"/>
                    <a:pt x="1215449" y="2788310"/>
                  </a:cubicBezTo>
                  <a:cubicBezTo>
                    <a:pt x="1216357" y="2790393"/>
                    <a:pt x="1217280" y="2792492"/>
                    <a:pt x="1218203" y="2794576"/>
                  </a:cubicBezTo>
                  <a:lnTo>
                    <a:pt x="1195298" y="2794590"/>
                  </a:lnTo>
                  <a:cubicBezTo>
                    <a:pt x="1194048" y="2791748"/>
                    <a:pt x="1192812" y="2788920"/>
                    <a:pt x="1191563" y="2786092"/>
                  </a:cubicBezTo>
                  <a:close/>
                  <a:moveTo>
                    <a:pt x="1220628" y="2800082"/>
                  </a:moveTo>
                  <a:cubicBezTo>
                    <a:pt x="1238637" y="2840846"/>
                    <a:pt x="1257880" y="2880613"/>
                    <a:pt x="1286649" y="2899187"/>
                  </a:cubicBezTo>
                  <a:cubicBezTo>
                    <a:pt x="1283850" y="2900452"/>
                    <a:pt x="1280963" y="2901509"/>
                    <a:pt x="1278002" y="2902342"/>
                  </a:cubicBezTo>
                  <a:cubicBezTo>
                    <a:pt x="1241197" y="2892014"/>
                    <a:pt x="1218560" y="2847052"/>
                    <a:pt x="1197724" y="2800082"/>
                  </a:cubicBezTo>
                  <a:lnTo>
                    <a:pt x="1220628" y="2800082"/>
                  </a:lnTo>
                  <a:close/>
                  <a:moveTo>
                    <a:pt x="1292483" y="2902565"/>
                  </a:moveTo>
                  <a:cubicBezTo>
                    <a:pt x="1293673" y="2903190"/>
                    <a:pt x="1294879" y="2903785"/>
                    <a:pt x="1296099" y="2904336"/>
                  </a:cubicBezTo>
                  <a:cubicBezTo>
                    <a:pt x="1294909" y="2904440"/>
                    <a:pt x="1293689" y="2904485"/>
                    <a:pt x="1292468" y="2904530"/>
                  </a:cubicBezTo>
                  <a:cubicBezTo>
                    <a:pt x="1291248" y="2904500"/>
                    <a:pt x="1290042" y="2904440"/>
                    <a:pt x="1288852" y="2904336"/>
                  </a:cubicBezTo>
                  <a:cubicBezTo>
                    <a:pt x="1290086" y="2903785"/>
                    <a:pt x="1291292" y="2903190"/>
                    <a:pt x="1292483" y="2902565"/>
                  </a:cubicBezTo>
                  <a:close/>
                  <a:moveTo>
                    <a:pt x="1364843" y="2892743"/>
                  </a:moveTo>
                  <a:cubicBezTo>
                    <a:pt x="1370648" y="2897654"/>
                    <a:pt x="1376854" y="2901672"/>
                    <a:pt x="1383536" y="2904604"/>
                  </a:cubicBezTo>
                  <a:lnTo>
                    <a:pt x="1346135" y="2904604"/>
                  </a:lnTo>
                  <a:cubicBezTo>
                    <a:pt x="1352832" y="2901672"/>
                    <a:pt x="1359038" y="2897654"/>
                    <a:pt x="1364843" y="2892743"/>
                  </a:cubicBezTo>
                  <a:close/>
                  <a:moveTo>
                    <a:pt x="1437189" y="2904530"/>
                  </a:moveTo>
                  <a:cubicBezTo>
                    <a:pt x="1435968" y="2904500"/>
                    <a:pt x="1434762" y="2904440"/>
                    <a:pt x="1433572" y="2904336"/>
                  </a:cubicBezTo>
                  <a:cubicBezTo>
                    <a:pt x="1434792" y="2903785"/>
                    <a:pt x="1435997" y="2903190"/>
                    <a:pt x="1437203" y="2902565"/>
                  </a:cubicBezTo>
                  <a:cubicBezTo>
                    <a:pt x="1438394" y="2903190"/>
                    <a:pt x="1439599" y="2903785"/>
                    <a:pt x="1440820" y="2904336"/>
                  </a:cubicBezTo>
                  <a:cubicBezTo>
                    <a:pt x="1439629" y="2904440"/>
                    <a:pt x="1438409" y="2904500"/>
                    <a:pt x="1437189" y="2904530"/>
                  </a:cubicBezTo>
                  <a:close/>
                  <a:moveTo>
                    <a:pt x="1443022" y="2899201"/>
                  </a:moveTo>
                  <a:cubicBezTo>
                    <a:pt x="1471851" y="2880598"/>
                    <a:pt x="1491109" y="2840742"/>
                    <a:pt x="1509162" y="2799904"/>
                  </a:cubicBezTo>
                  <a:lnTo>
                    <a:pt x="1532081" y="2799888"/>
                  </a:lnTo>
                  <a:cubicBezTo>
                    <a:pt x="1511215" y="2846918"/>
                    <a:pt x="1488564" y="2892014"/>
                    <a:pt x="1451684" y="2902342"/>
                  </a:cubicBezTo>
                  <a:cubicBezTo>
                    <a:pt x="1448693" y="2901523"/>
                    <a:pt x="1445820" y="2900467"/>
                    <a:pt x="1443022" y="2899201"/>
                  </a:cubicBezTo>
                  <a:close/>
                  <a:moveTo>
                    <a:pt x="1511587" y="2794397"/>
                  </a:moveTo>
                  <a:cubicBezTo>
                    <a:pt x="1512480" y="2792373"/>
                    <a:pt x="1513374" y="2790334"/>
                    <a:pt x="1514251" y="2788310"/>
                  </a:cubicBezTo>
                  <a:cubicBezTo>
                    <a:pt x="1515323" y="2785869"/>
                    <a:pt x="1516394" y="2783413"/>
                    <a:pt x="1517466" y="2780972"/>
                  </a:cubicBezTo>
                  <a:lnTo>
                    <a:pt x="1540386" y="2780972"/>
                  </a:lnTo>
                  <a:cubicBezTo>
                    <a:pt x="1539642" y="2782684"/>
                    <a:pt x="1538883" y="2784381"/>
                    <a:pt x="1538139" y="2786092"/>
                  </a:cubicBezTo>
                  <a:cubicBezTo>
                    <a:pt x="1536933" y="2788846"/>
                    <a:pt x="1535712" y="2791614"/>
                    <a:pt x="1534507" y="2794382"/>
                  </a:cubicBezTo>
                  <a:lnTo>
                    <a:pt x="1511587" y="2794397"/>
                  </a:lnTo>
                  <a:close/>
                  <a:moveTo>
                    <a:pt x="1609025" y="2786092"/>
                  </a:moveTo>
                  <a:cubicBezTo>
                    <a:pt x="1608281" y="2784381"/>
                    <a:pt x="1607537" y="2782684"/>
                    <a:pt x="1606778" y="2780972"/>
                  </a:cubicBezTo>
                  <a:lnTo>
                    <a:pt x="1629698" y="2780972"/>
                  </a:lnTo>
                  <a:cubicBezTo>
                    <a:pt x="1630769" y="2783413"/>
                    <a:pt x="1631841" y="2785869"/>
                    <a:pt x="1632912" y="2788310"/>
                  </a:cubicBezTo>
                  <a:cubicBezTo>
                    <a:pt x="1633791" y="2790304"/>
                    <a:pt x="1634668" y="2792313"/>
                    <a:pt x="1635546" y="2794323"/>
                  </a:cubicBezTo>
                  <a:lnTo>
                    <a:pt x="1612641" y="2794337"/>
                  </a:lnTo>
                  <a:cubicBezTo>
                    <a:pt x="1611421" y="2791584"/>
                    <a:pt x="1610216" y="2788831"/>
                    <a:pt x="1609025" y="2786092"/>
                  </a:cubicBezTo>
                  <a:close/>
                  <a:moveTo>
                    <a:pt x="1637972" y="2799829"/>
                  </a:moveTo>
                  <a:cubicBezTo>
                    <a:pt x="1653584" y="2835146"/>
                    <a:pt x="1670089" y="2869748"/>
                    <a:pt x="1692920" y="2890510"/>
                  </a:cubicBezTo>
                  <a:cubicBezTo>
                    <a:pt x="1689675" y="2893040"/>
                    <a:pt x="1686297" y="2895287"/>
                    <a:pt x="1682799" y="2897178"/>
                  </a:cubicBezTo>
                  <a:cubicBezTo>
                    <a:pt x="1653197" y="2881134"/>
                    <a:pt x="1633448" y="2841233"/>
                    <a:pt x="1615082" y="2799829"/>
                  </a:cubicBezTo>
                  <a:lnTo>
                    <a:pt x="1637972" y="2799829"/>
                  </a:lnTo>
                  <a:close/>
                  <a:moveTo>
                    <a:pt x="1697250" y="2894231"/>
                  </a:moveTo>
                  <a:cubicBezTo>
                    <a:pt x="1699944" y="2896389"/>
                    <a:pt x="1702728" y="2898353"/>
                    <a:pt x="1705600" y="2900110"/>
                  </a:cubicBezTo>
                  <a:cubicBezTo>
                    <a:pt x="1702906" y="2901211"/>
                    <a:pt x="1700123" y="2902134"/>
                    <a:pt x="1697250" y="2902833"/>
                  </a:cubicBezTo>
                  <a:cubicBezTo>
                    <a:pt x="1694378" y="2902118"/>
                    <a:pt x="1691610" y="2901211"/>
                    <a:pt x="1688901" y="2900110"/>
                  </a:cubicBezTo>
                  <a:cubicBezTo>
                    <a:pt x="1691789" y="2898353"/>
                    <a:pt x="1694572" y="2896389"/>
                    <a:pt x="1697250" y="2894231"/>
                  </a:cubicBezTo>
                  <a:close/>
                  <a:moveTo>
                    <a:pt x="1685047" y="2904515"/>
                  </a:moveTo>
                  <a:cubicBezTo>
                    <a:pt x="1684288" y="2904545"/>
                    <a:pt x="1683559" y="2904604"/>
                    <a:pt x="1682785" y="2904604"/>
                  </a:cubicBezTo>
                  <a:cubicBezTo>
                    <a:pt x="1682025" y="2904604"/>
                    <a:pt x="1681281" y="2904545"/>
                    <a:pt x="1680522" y="2904515"/>
                  </a:cubicBezTo>
                  <a:cubicBezTo>
                    <a:pt x="1681281" y="2904173"/>
                    <a:pt x="1682041" y="2903831"/>
                    <a:pt x="1682785" y="2903473"/>
                  </a:cubicBezTo>
                  <a:cubicBezTo>
                    <a:pt x="1683529" y="2903831"/>
                    <a:pt x="1684288" y="2904173"/>
                    <a:pt x="1685047" y="2904515"/>
                  </a:cubicBezTo>
                  <a:close/>
                  <a:moveTo>
                    <a:pt x="1738476" y="2904515"/>
                  </a:moveTo>
                  <a:cubicBezTo>
                    <a:pt x="1750219" y="2899336"/>
                    <a:pt x="1760458" y="2890823"/>
                    <a:pt x="1769655" y="2880018"/>
                  </a:cubicBezTo>
                  <a:cubicBezTo>
                    <a:pt x="1772885" y="2883828"/>
                    <a:pt x="1776264" y="2887340"/>
                    <a:pt x="1779776" y="2890540"/>
                  </a:cubicBezTo>
                  <a:cubicBezTo>
                    <a:pt x="1768465" y="2899366"/>
                    <a:pt x="1755651" y="2904604"/>
                    <a:pt x="1740708" y="2904604"/>
                  </a:cubicBezTo>
                  <a:cubicBezTo>
                    <a:pt x="1739949" y="2904604"/>
                    <a:pt x="1739220" y="2904545"/>
                    <a:pt x="1738476" y="2904515"/>
                  </a:cubicBezTo>
                  <a:close/>
                  <a:moveTo>
                    <a:pt x="1773228" y="2875627"/>
                  </a:moveTo>
                  <a:cubicBezTo>
                    <a:pt x="1777022" y="2870776"/>
                    <a:pt x="1780639" y="2865537"/>
                    <a:pt x="1784122" y="2860000"/>
                  </a:cubicBezTo>
                  <a:cubicBezTo>
                    <a:pt x="1787589" y="2865537"/>
                    <a:pt x="1791205" y="2870776"/>
                    <a:pt x="1795015" y="2875627"/>
                  </a:cubicBezTo>
                  <a:cubicBezTo>
                    <a:pt x="1791548" y="2879765"/>
                    <a:pt x="1787916" y="2883530"/>
                    <a:pt x="1784122" y="2886909"/>
                  </a:cubicBezTo>
                  <a:cubicBezTo>
                    <a:pt x="1780327" y="2883530"/>
                    <a:pt x="1776710" y="2879765"/>
                    <a:pt x="1773228" y="2875627"/>
                  </a:cubicBezTo>
                  <a:close/>
                  <a:moveTo>
                    <a:pt x="1798588" y="2880018"/>
                  </a:moveTo>
                  <a:cubicBezTo>
                    <a:pt x="1805523" y="2888159"/>
                    <a:pt x="1813054" y="2895005"/>
                    <a:pt x="1821373" y="2900110"/>
                  </a:cubicBezTo>
                  <a:cubicBezTo>
                    <a:pt x="1818680" y="2901211"/>
                    <a:pt x="1815896" y="2902134"/>
                    <a:pt x="1813024" y="2902833"/>
                  </a:cubicBezTo>
                  <a:cubicBezTo>
                    <a:pt x="1804064" y="2900616"/>
                    <a:pt x="1795938" y="2896359"/>
                    <a:pt x="1788467" y="2890540"/>
                  </a:cubicBezTo>
                  <a:cubicBezTo>
                    <a:pt x="1791979" y="2887340"/>
                    <a:pt x="1795358" y="2883828"/>
                    <a:pt x="1798588" y="2880018"/>
                  </a:cubicBezTo>
                  <a:close/>
                  <a:moveTo>
                    <a:pt x="1827505" y="2903473"/>
                  </a:moveTo>
                  <a:cubicBezTo>
                    <a:pt x="1828249" y="2903831"/>
                    <a:pt x="1829008" y="2904187"/>
                    <a:pt x="1829767" y="2904515"/>
                  </a:cubicBezTo>
                  <a:cubicBezTo>
                    <a:pt x="1829008" y="2904545"/>
                    <a:pt x="1828279" y="2904604"/>
                    <a:pt x="1827505" y="2904604"/>
                  </a:cubicBezTo>
                  <a:cubicBezTo>
                    <a:pt x="1826746" y="2904604"/>
                    <a:pt x="1826002" y="2904545"/>
                    <a:pt x="1825243" y="2904515"/>
                  </a:cubicBezTo>
                  <a:cubicBezTo>
                    <a:pt x="1826002" y="2904173"/>
                    <a:pt x="1826761" y="2903831"/>
                    <a:pt x="1827505" y="2903473"/>
                  </a:cubicBezTo>
                  <a:close/>
                  <a:moveTo>
                    <a:pt x="1854250" y="2904515"/>
                  </a:moveTo>
                  <a:cubicBezTo>
                    <a:pt x="1854994" y="2904187"/>
                    <a:pt x="1855738" y="2903845"/>
                    <a:pt x="1856482" y="2903488"/>
                  </a:cubicBezTo>
                  <a:cubicBezTo>
                    <a:pt x="1857211" y="2903845"/>
                    <a:pt x="1857955" y="2904187"/>
                    <a:pt x="1858714" y="2904515"/>
                  </a:cubicBezTo>
                  <a:cubicBezTo>
                    <a:pt x="1857955" y="2904545"/>
                    <a:pt x="1857226" y="2904604"/>
                    <a:pt x="1856452" y="2904604"/>
                  </a:cubicBezTo>
                  <a:cubicBezTo>
                    <a:pt x="1855708" y="2904604"/>
                    <a:pt x="1854978" y="2904545"/>
                    <a:pt x="1854250" y="2904515"/>
                  </a:cubicBezTo>
                  <a:close/>
                  <a:moveTo>
                    <a:pt x="1964278" y="2788310"/>
                  </a:moveTo>
                  <a:cubicBezTo>
                    <a:pt x="1964739" y="2787253"/>
                    <a:pt x="1965201" y="2786197"/>
                    <a:pt x="1965662" y="2785140"/>
                  </a:cubicBezTo>
                  <a:cubicBezTo>
                    <a:pt x="1966124" y="2786197"/>
                    <a:pt x="1966585" y="2787253"/>
                    <a:pt x="1967046" y="2788310"/>
                  </a:cubicBezTo>
                  <a:cubicBezTo>
                    <a:pt x="1967894" y="2790244"/>
                    <a:pt x="1968743" y="2792180"/>
                    <a:pt x="1969591" y="2794114"/>
                  </a:cubicBezTo>
                  <a:lnTo>
                    <a:pt x="1961733" y="2794114"/>
                  </a:lnTo>
                  <a:cubicBezTo>
                    <a:pt x="1962582" y="2792180"/>
                    <a:pt x="1963430" y="2790244"/>
                    <a:pt x="1964278" y="2788310"/>
                  </a:cubicBezTo>
                  <a:close/>
                  <a:moveTo>
                    <a:pt x="1993211" y="2788310"/>
                  </a:moveTo>
                  <a:cubicBezTo>
                    <a:pt x="1993671" y="2787253"/>
                    <a:pt x="1994133" y="2786197"/>
                    <a:pt x="1994594" y="2785140"/>
                  </a:cubicBezTo>
                  <a:cubicBezTo>
                    <a:pt x="1995056" y="2786197"/>
                    <a:pt x="1995517" y="2787253"/>
                    <a:pt x="1995979" y="2788310"/>
                  </a:cubicBezTo>
                  <a:cubicBezTo>
                    <a:pt x="1996827" y="2790230"/>
                    <a:pt x="1997660" y="2792164"/>
                    <a:pt x="1998508" y="2794084"/>
                  </a:cubicBezTo>
                  <a:lnTo>
                    <a:pt x="1990665" y="2794084"/>
                  </a:lnTo>
                  <a:cubicBezTo>
                    <a:pt x="1991528" y="2792164"/>
                    <a:pt x="1992377" y="2790230"/>
                    <a:pt x="1993211" y="2788310"/>
                  </a:cubicBezTo>
                  <a:close/>
                  <a:moveTo>
                    <a:pt x="2101542" y="2904515"/>
                  </a:moveTo>
                  <a:cubicBezTo>
                    <a:pt x="2102286" y="2904187"/>
                    <a:pt x="2103030" y="2903845"/>
                    <a:pt x="2103774" y="2903488"/>
                  </a:cubicBezTo>
                  <a:cubicBezTo>
                    <a:pt x="2104518" y="2903845"/>
                    <a:pt x="2105263" y="2904187"/>
                    <a:pt x="2106007" y="2904515"/>
                  </a:cubicBezTo>
                  <a:cubicBezTo>
                    <a:pt x="2105278" y="2904545"/>
                    <a:pt x="2104564" y="2904589"/>
                    <a:pt x="2103834" y="2904589"/>
                  </a:cubicBezTo>
                  <a:cubicBezTo>
                    <a:pt x="2103060" y="2904589"/>
                    <a:pt x="2102316" y="2904545"/>
                    <a:pt x="2101542" y="2904515"/>
                  </a:cubicBezTo>
                  <a:close/>
                  <a:moveTo>
                    <a:pt x="2130608" y="2904515"/>
                  </a:moveTo>
                  <a:cubicBezTo>
                    <a:pt x="2131353" y="2904187"/>
                    <a:pt x="2132097" y="2903845"/>
                    <a:pt x="2132841" y="2903488"/>
                  </a:cubicBezTo>
                  <a:cubicBezTo>
                    <a:pt x="2133570" y="2903845"/>
                    <a:pt x="2134314" y="2904187"/>
                    <a:pt x="2135058" y="2904515"/>
                  </a:cubicBezTo>
                  <a:cubicBezTo>
                    <a:pt x="2134299" y="2904545"/>
                    <a:pt x="2133555" y="2904604"/>
                    <a:pt x="2132781" y="2904604"/>
                  </a:cubicBezTo>
                  <a:cubicBezTo>
                    <a:pt x="2132037" y="2904589"/>
                    <a:pt x="2131323" y="2904545"/>
                    <a:pt x="2130608" y="2904515"/>
                  </a:cubicBezTo>
                  <a:close/>
                  <a:moveTo>
                    <a:pt x="2190661" y="2880078"/>
                  </a:moveTo>
                  <a:cubicBezTo>
                    <a:pt x="2193890" y="2883872"/>
                    <a:pt x="2197269" y="2887400"/>
                    <a:pt x="2200781" y="2890584"/>
                  </a:cubicBezTo>
                  <a:cubicBezTo>
                    <a:pt x="2197536" y="2893115"/>
                    <a:pt x="2194173" y="2895332"/>
                    <a:pt x="2190661" y="2897237"/>
                  </a:cubicBezTo>
                  <a:cubicBezTo>
                    <a:pt x="2187148" y="2895347"/>
                    <a:pt x="2183785" y="2893115"/>
                    <a:pt x="2180540" y="2890584"/>
                  </a:cubicBezTo>
                  <a:cubicBezTo>
                    <a:pt x="2184067" y="2887400"/>
                    <a:pt x="2187431" y="2883872"/>
                    <a:pt x="2190661" y="2880078"/>
                  </a:cubicBezTo>
                  <a:close/>
                  <a:moveTo>
                    <a:pt x="2246263" y="2904515"/>
                  </a:moveTo>
                  <a:cubicBezTo>
                    <a:pt x="2247007" y="2904187"/>
                    <a:pt x="2247751" y="2903845"/>
                    <a:pt x="2248495" y="2903488"/>
                  </a:cubicBezTo>
                  <a:cubicBezTo>
                    <a:pt x="2249239" y="2903845"/>
                    <a:pt x="2249983" y="2904187"/>
                    <a:pt x="2250728" y="2904515"/>
                  </a:cubicBezTo>
                  <a:cubicBezTo>
                    <a:pt x="2249998" y="2904545"/>
                    <a:pt x="2249284" y="2904589"/>
                    <a:pt x="2248555" y="2904589"/>
                  </a:cubicBezTo>
                  <a:cubicBezTo>
                    <a:pt x="2247781" y="2904589"/>
                    <a:pt x="2247021" y="2904545"/>
                    <a:pt x="2246263" y="2904515"/>
                  </a:cubicBezTo>
                  <a:close/>
                  <a:moveTo>
                    <a:pt x="2275314" y="2904515"/>
                  </a:moveTo>
                  <a:cubicBezTo>
                    <a:pt x="2276058" y="2904187"/>
                    <a:pt x="2276802" y="2903845"/>
                    <a:pt x="2277546" y="2903488"/>
                  </a:cubicBezTo>
                  <a:cubicBezTo>
                    <a:pt x="2278275" y="2903845"/>
                    <a:pt x="2279019" y="2904187"/>
                    <a:pt x="2279764" y="2904515"/>
                  </a:cubicBezTo>
                  <a:cubicBezTo>
                    <a:pt x="2279005" y="2904545"/>
                    <a:pt x="2278261" y="2904604"/>
                    <a:pt x="2277487" y="2904604"/>
                  </a:cubicBezTo>
                  <a:cubicBezTo>
                    <a:pt x="2276757" y="2904589"/>
                    <a:pt x="2276043" y="2904545"/>
                    <a:pt x="2275314" y="2904515"/>
                  </a:cubicBezTo>
                  <a:close/>
                  <a:moveTo>
                    <a:pt x="2402934" y="2800380"/>
                  </a:moveTo>
                  <a:cubicBezTo>
                    <a:pt x="2402339" y="2801704"/>
                    <a:pt x="2401758" y="2803029"/>
                    <a:pt x="2401163" y="2804353"/>
                  </a:cubicBezTo>
                  <a:cubicBezTo>
                    <a:pt x="2400568" y="2803029"/>
                    <a:pt x="2399987" y="2801704"/>
                    <a:pt x="2399392" y="2800380"/>
                  </a:cubicBezTo>
                  <a:lnTo>
                    <a:pt x="2402934" y="2800380"/>
                  </a:lnTo>
                  <a:close/>
                  <a:moveTo>
                    <a:pt x="2522562" y="2904515"/>
                  </a:moveTo>
                  <a:cubicBezTo>
                    <a:pt x="2523306" y="2904187"/>
                    <a:pt x="2524050" y="2903845"/>
                    <a:pt x="2524780" y="2903488"/>
                  </a:cubicBezTo>
                  <a:cubicBezTo>
                    <a:pt x="2525524" y="2903845"/>
                    <a:pt x="2526268" y="2904187"/>
                    <a:pt x="2527012" y="2904515"/>
                  </a:cubicBezTo>
                  <a:cubicBezTo>
                    <a:pt x="2526283" y="2904545"/>
                    <a:pt x="2525584" y="2904589"/>
                    <a:pt x="2524839" y="2904589"/>
                  </a:cubicBezTo>
                  <a:cubicBezTo>
                    <a:pt x="2524080" y="2904589"/>
                    <a:pt x="2523321" y="2904545"/>
                    <a:pt x="2522562" y="2904515"/>
                  </a:cubicBezTo>
                  <a:close/>
                  <a:moveTo>
                    <a:pt x="2551613" y="2904515"/>
                  </a:moveTo>
                  <a:cubicBezTo>
                    <a:pt x="2552357" y="2904187"/>
                    <a:pt x="2553117" y="2903845"/>
                    <a:pt x="2553846" y="2903488"/>
                  </a:cubicBezTo>
                  <a:cubicBezTo>
                    <a:pt x="2554575" y="2903845"/>
                    <a:pt x="2555319" y="2904187"/>
                    <a:pt x="2556078" y="2904515"/>
                  </a:cubicBezTo>
                  <a:cubicBezTo>
                    <a:pt x="2555319" y="2904545"/>
                    <a:pt x="2554560" y="2904604"/>
                    <a:pt x="2553786" y="2904604"/>
                  </a:cubicBezTo>
                  <a:cubicBezTo>
                    <a:pt x="2553057" y="2904589"/>
                    <a:pt x="2552343" y="2904545"/>
                    <a:pt x="2551613" y="2904515"/>
                  </a:cubicBezTo>
                  <a:close/>
                  <a:moveTo>
                    <a:pt x="2611680" y="2880078"/>
                  </a:moveTo>
                  <a:cubicBezTo>
                    <a:pt x="2614910" y="2883872"/>
                    <a:pt x="2618289" y="2887400"/>
                    <a:pt x="2621801" y="2890584"/>
                  </a:cubicBezTo>
                  <a:cubicBezTo>
                    <a:pt x="2618556" y="2893115"/>
                    <a:pt x="2615193" y="2895332"/>
                    <a:pt x="2611680" y="2897237"/>
                  </a:cubicBezTo>
                  <a:cubicBezTo>
                    <a:pt x="2608168" y="2895347"/>
                    <a:pt x="2604805" y="2893115"/>
                    <a:pt x="2601560" y="2890584"/>
                  </a:cubicBezTo>
                  <a:cubicBezTo>
                    <a:pt x="2605072" y="2887400"/>
                    <a:pt x="2608436" y="2883887"/>
                    <a:pt x="2611680" y="2880078"/>
                  </a:cubicBezTo>
                  <a:close/>
                  <a:moveTo>
                    <a:pt x="2667268" y="2904515"/>
                  </a:moveTo>
                  <a:cubicBezTo>
                    <a:pt x="2668012" y="2904187"/>
                    <a:pt x="2668756" y="2903845"/>
                    <a:pt x="2669485" y="2903488"/>
                  </a:cubicBezTo>
                  <a:cubicBezTo>
                    <a:pt x="2670230" y="2903845"/>
                    <a:pt x="2670974" y="2904187"/>
                    <a:pt x="2671718" y="2904515"/>
                  </a:cubicBezTo>
                  <a:cubicBezTo>
                    <a:pt x="2670988" y="2904545"/>
                    <a:pt x="2670289" y="2904589"/>
                    <a:pt x="2669545" y="2904589"/>
                  </a:cubicBezTo>
                  <a:cubicBezTo>
                    <a:pt x="2668786" y="2904589"/>
                    <a:pt x="2668041" y="2904545"/>
                    <a:pt x="2667268" y="2904515"/>
                  </a:cubicBezTo>
                  <a:close/>
                  <a:moveTo>
                    <a:pt x="2696334" y="2904515"/>
                  </a:moveTo>
                  <a:cubicBezTo>
                    <a:pt x="2697078" y="2904187"/>
                    <a:pt x="2697837" y="2903845"/>
                    <a:pt x="2698567" y="2903488"/>
                  </a:cubicBezTo>
                  <a:cubicBezTo>
                    <a:pt x="2699295" y="2903845"/>
                    <a:pt x="2700040" y="2904187"/>
                    <a:pt x="2700799" y="2904515"/>
                  </a:cubicBezTo>
                  <a:cubicBezTo>
                    <a:pt x="2700040" y="2904545"/>
                    <a:pt x="2699281" y="2904604"/>
                    <a:pt x="2698507" y="2904604"/>
                  </a:cubicBezTo>
                  <a:cubicBezTo>
                    <a:pt x="2697777" y="2904589"/>
                    <a:pt x="2697063" y="2904545"/>
                    <a:pt x="2696334" y="2904515"/>
                  </a:cubicBezTo>
                  <a:close/>
                  <a:moveTo>
                    <a:pt x="2824058" y="2800112"/>
                  </a:moveTo>
                  <a:cubicBezTo>
                    <a:pt x="2823433" y="2801541"/>
                    <a:pt x="2822793" y="2802954"/>
                    <a:pt x="2822153" y="2804383"/>
                  </a:cubicBezTo>
                  <a:cubicBezTo>
                    <a:pt x="2821513" y="2802970"/>
                    <a:pt x="2820888" y="2801541"/>
                    <a:pt x="2820248" y="2800112"/>
                  </a:cubicBezTo>
                  <a:lnTo>
                    <a:pt x="2824058" y="2800112"/>
                  </a:lnTo>
                  <a:close/>
                  <a:moveTo>
                    <a:pt x="3001565" y="2904515"/>
                  </a:moveTo>
                  <a:cubicBezTo>
                    <a:pt x="3007459" y="2901911"/>
                    <a:pt x="3012980" y="2898473"/>
                    <a:pt x="3018189" y="2894320"/>
                  </a:cubicBezTo>
                  <a:cubicBezTo>
                    <a:pt x="3020869" y="2896463"/>
                    <a:pt x="3023651" y="2898413"/>
                    <a:pt x="3026524" y="2900169"/>
                  </a:cubicBezTo>
                  <a:cubicBezTo>
                    <a:pt x="3019514" y="2903027"/>
                    <a:pt x="3011983" y="2904604"/>
                    <a:pt x="3003812" y="2904604"/>
                  </a:cubicBezTo>
                  <a:cubicBezTo>
                    <a:pt x="3003054" y="2904604"/>
                    <a:pt x="3002310" y="2904545"/>
                    <a:pt x="3001565" y="2904515"/>
                  </a:cubicBezTo>
                  <a:close/>
                  <a:moveTo>
                    <a:pt x="3022535" y="2890614"/>
                  </a:moveTo>
                  <a:cubicBezTo>
                    <a:pt x="3026048" y="2887430"/>
                    <a:pt x="3029411" y="2883902"/>
                    <a:pt x="3032656" y="2880107"/>
                  </a:cubicBezTo>
                  <a:cubicBezTo>
                    <a:pt x="3035885" y="2883902"/>
                    <a:pt x="3039248" y="2887430"/>
                    <a:pt x="3042776" y="2890614"/>
                  </a:cubicBezTo>
                  <a:cubicBezTo>
                    <a:pt x="3039531" y="2893144"/>
                    <a:pt x="3036168" y="2895362"/>
                    <a:pt x="3032656" y="2897252"/>
                  </a:cubicBezTo>
                  <a:cubicBezTo>
                    <a:pt x="3029158" y="2895362"/>
                    <a:pt x="3025780" y="2893130"/>
                    <a:pt x="3022535" y="2890614"/>
                  </a:cubicBezTo>
                  <a:close/>
                  <a:moveTo>
                    <a:pt x="3047137" y="2894320"/>
                  </a:moveTo>
                  <a:cubicBezTo>
                    <a:pt x="3052211" y="2898383"/>
                    <a:pt x="3057599" y="2901762"/>
                    <a:pt x="3063344" y="2904351"/>
                  </a:cubicBezTo>
                  <a:cubicBezTo>
                    <a:pt x="3062153" y="2904455"/>
                    <a:pt x="3060933" y="2904500"/>
                    <a:pt x="3059712" y="2904545"/>
                  </a:cubicBezTo>
                  <a:cubicBezTo>
                    <a:pt x="3052241" y="2904336"/>
                    <a:pt x="3045291" y="2902818"/>
                    <a:pt x="3038802" y="2900184"/>
                  </a:cubicBezTo>
                  <a:cubicBezTo>
                    <a:pt x="3041660" y="2898413"/>
                    <a:pt x="3044443" y="2896463"/>
                    <a:pt x="3047137" y="2894320"/>
                  </a:cubicBezTo>
                  <a:close/>
                  <a:moveTo>
                    <a:pt x="3226921" y="2789292"/>
                  </a:moveTo>
                  <a:cubicBezTo>
                    <a:pt x="3227665" y="2790974"/>
                    <a:pt x="3228395" y="2792656"/>
                    <a:pt x="3229139" y="2794352"/>
                  </a:cubicBezTo>
                  <a:lnTo>
                    <a:pt x="3224704" y="2794352"/>
                  </a:lnTo>
                  <a:cubicBezTo>
                    <a:pt x="3225433" y="2792671"/>
                    <a:pt x="3226177" y="2790974"/>
                    <a:pt x="3226921" y="2789292"/>
                  </a:cubicBezTo>
                  <a:close/>
                  <a:moveTo>
                    <a:pt x="3255853" y="2789292"/>
                  </a:moveTo>
                  <a:cubicBezTo>
                    <a:pt x="3256583" y="2790974"/>
                    <a:pt x="3257327" y="2792656"/>
                    <a:pt x="3258056" y="2794323"/>
                  </a:cubicBezTo>
                  <a:lnTo>
                    <a:pt x="3253636" y="2794323"/>
                  </a:lnTo>
                  <a:cubicBezTo>
                    <a:pt x="3254395" y="2792656"/>
                    <a:pt x="3255124" y="2790974"/>
                    <a:pt x="3255853" y="2789292"/>
                  </a:cubicBezTo>
                  <a:close/>
                  <a:moveTo>
                    <a:pt x="3361417" y="2904336"/>
                  </a:moveTo>
                  <a:cubicBezTo>
                    <a:pt x="3362027" y="2904068"/>
                    <a:pt x="3362623" y="2903771"/>
                    <a:pt x="3363232" y="2903488"/>
                  </a:cubicBezTo>
                  <a:cubicBezTo>
                    <a:pt x="3363976" y="2903845"/>
                    <a:pt x="3364721" y="2904187"/>
                    <a:pt x="3365465" y="2904515"/>
                  </a:cubicBezTo>
                  <a:cubicBezTo>
                    <a:pt x="3365331" y="2904515"/>
                    <a:pt x="3365197" y="2904530"/>
                    <a:pt x="3365063" y="2904530"/>
                  </a:cubicBezTo>
                  <a:cubicBezTo>
                    <a:pt x="3363828" y="2904500"/>
                    <a:pt x="3362607" y="2904440"/>
                    <a:pt x="3361417" y="2904336"/>
                  </a:cubicBezTo>
                  <a:close/>
                  <a:moveTo>
                    <a:pt x="3393996" y="2904530"/>
                  </a:moveTo>
                  <a:cubicBezTo>
                    <a:pt x="3392775" y="2904500"/>
                    <a:pt x="3391555" y="2904440"/>
                    <a:pt x="3390364" y="2904336"/>
                  </a:cubicBezTo>
                  <a:cubicBezTo>
                    <a:pt x="3391599" y="2903785"/>
                    <a:pt x="3392805" y="2903190"/>
                    <a:pt x="3393996" y="2902565"/>
                  </a:cubicBezTo>
                  <a:cubicBezTo>
                    <a:pt x="3395186" y="2903190"/>
                    <a:pt x="3396406" y="2903785"/>
                    <a:pt x="3397627" y="2904336"/>
                  </a:cubicBezTo>
                  <a:cubicBezTo>
                    <a:pt x="3396436" y="2904440"/>
                    <a:pt x="3395216" y="2904500"/>
                    <a:pt x="3393996" y="2904530"/>
                  </a:cubicBezTo>
                  <a:close/>
                  <a:moveTo>
                    <a:pt x="3399814" y="2899187"/>
                  </a:moveTo>
                  <a:cubicBezTo>
                    <a:pt x="3407554" y="2894186"/>
                    <a:pt x="3414593" y="2887683"/>
                    <a:pt x="3421112" y="2880018"/>
                  </a:cubicBezTo>
                  <a:cubicBezTo>
                    <a:pt x="3424341" y="2883828"/>
                    <a:pt x="3427720" y="2887340"/>
                    <a:pt x="3431233" y="2890540"/>
                  </a:cubicBezTo>
                  <a:cubicBezTo>
                    <a:pt x="3424267" y="2895972"/>
                    <a:pt x="3416722" y="2900035"/>
                    <a:pt x="3408461" y="2902342"/>
                  </a:cubicBezTo>
                  <a:cubicBezTo>
                    <a:pt x="3405485" y="2901509"/>
                    <a:pt x="3402598" y="2900452"/>
                    <a:pt x="3399814" y="2899187"/>
                  </a:cubicBezTo>
                  <a:close/>
                  <a:moveTo>
                    <a:pt x="3424684" y="2875627"/>
                  </a:moveTo>
                  <a:cubicBezTo>
                    <a:pt x="3428479" y="2870776"/>
                    <a:pt x="3432095" y="2865537"/>
                    <a:pt x="3435578" y="2860000"/>
                  </a:cubicBezTo>
                  <a:cubicBezTo>
                    <a:pt x="3439061" y="2865537"/>
                    <a:pt x="3442662" y="2870776"/>
                    <a:pt x="3446472" y="2875627"/>
                  </a:cubicBezTo>
                  <a:cubicBezTo>
                    <a:pt x="3443004" y="2879765"/>
                    <a:pt x="3439373" y="2883530"/>
                    <a:pt x="3435578" y="2886909"/>
                  </a:cubicBezTo>
                  <a:cubicBezTo>
                    <a:pt x="3431783" y="2883530"/>
                    <a:pt x="3428167" y="2879765"/>
                    <a:pt x="3424684" y="2875627"/>
                  </a:cubicBezTo>
                  <a:close/>
                  <a:moveTo>
                    <a:pt x="3450059" y="2880018"/>
                  </a:moveTo>
                  <a:cubicBezTo>
                    <a:pt x="3459242" y="2890823"/>
                    <a:pt x="3469496" y="2899336"/>
                    <a:pt x="3481238" y="2904515"/>
                  </a:cubicBezTo>
                  <a:cubicBezTo>
                    <a:pt x="3480494" y="2904545"/>
                    <a:pt x="3479765" y="2904604"/>
                    <a:pt x="3479006" y="2904604"/>
                  </a:cubicBezTo>
                  <a:cubicBezTo>
                    <a:pt x="3464063" y="2904604"/>
                    <a:pt x="3451249" y="2899366"/>
                    <a:pt x="3439938" y="2890555"/>
                  </a:cubicBezTo>
                  <a:cubicBezTo>
                    <a:pt x="3443451" y="2887340"/>
                    <a:pt x="3446814" y="2883828"/>
                    <a:pt x="3450059" y="2880018"/>
                  </a:cubicBezTo>
                  <a:close/>
                  <a:moveTo>
                    <a:pt x="3538701" y="2904530"/>
                  </a:moveTo>
                  <a:cubicBezTo>
                    <a:pt x="3537480" y="2904500"/>
                    <a:pt x="3536260" y="2904440"/>
                    <a:pt x="3535070" y="2904336"/>
                  </a:cubicBezTo>
                  <a:cubicBezTo>
                    <a:pt x="3536305" y="2903785"/>
                    <a:pt x="3537510" y="2903190"/>
                    <a:pt x="3538701" y="2902565"/>
                  </a:cubicBezTo>
                  <a:cubicBezTo>
                    <a:pt x="3539892" y="2903190"/>
                    <a:pt x="3541112" y="2903785"/>
                    <a:pt x="3542333" y="2904336"/>
                  </a:cubicBezTo>
                  <a:cubicBezTo>
                    <a:pt x="3541157" y="2904440"/>
                    <a:pt x="3539936" y="2904500"/>
                    <a:pt x="3538701" y="2904530"/>
                  </a:cubicBezTo>
                  <a:close/>
                  <a:moveTo>
                    <a:pt x="3524235" y="2902342"/>
                  </a:moveTo>
                  <a:cubicBezTo>
                    <a:pt x="3521258" y="2901509"/>
                    <a:pt x="3518371" y="2900452"/>
                    <a:pt x="3515588" y="2899187"/>
                  </a:cubicBezTo>
                  <a:cubicBezTo>
                    <a:pt x="3518580" y="2897252"/>
                    <a:pt x="3521452" y="2895079"/>
                    <a:pt x="3524250" y="2892728"/>
                  </a:cubicBezTo>
                  <a:cubicBezTo>
                    <a:pt x="3527033" y="2895094"/>
                    <a:pt x="3529920" y="2897267"/>
                    <a:pt x="3532896" y="2899187"/>
                  </a:cubicBezTo>
                  <a:cubicBezTo>
                    <a:pt x="3530099" y="2900452"/>
                    <a:pt x="3527211" y="2901509"/>
                    <a:pt x="3524235" y="2902342"/>
                  </a:cubicBezTo>
                  <a:close/>
                  <a:moveTo>
                    <a:pt x="3528417" y="2888962"/>
                  </a:moveTo>
                  <a:cubicBezTo>
                    <a:pt x="3550429" y="2868022"/>
                    <a:pt x="3566547" y="2834179"/>
                    <a:pt x="3581802" y="2799651"/>
                  </a:cubicBezTo>
                  <a:lnTo>
                    <a:pt x="3604721" y="2799636"/>
                  </a:lnTo>
                  <a:cubicBezTo>
                    <a:pt x="3586713" y="2840266"/>
                    <a:pt x="3567380" y="2879511"/>
                    <a:pt x="3538716" y="2896195"/>
                  </a:cubicBezTo>
                  <a:cubicBezTo>
                    <a:pt x="3535144" y="2894112"/>
                    <a:pt x="3531721" y="2891700"/>
                    <a:pt x="3528417" y="2888962"/>
                  </a:cubicBezTo>
                  <a:close/>
                  <a:moveTo>
                    <a:pt x="3584242" y="2794129"/>
                  </a:moveTo>
                  <a:cubicBezTo>
                    <a:pt x="3585091" y="2792194"/>
                    <a:pt x="3585939" y="2790244"/>
                    <a:pt x="3586802" y="2788310"/>
                  </a:cubicBezTo>
                  <a:cubicBezTo>
                    <a:pt x="3587874" y="2785869"/>
                    <a:pt x="3588945" y="2783428"/>
                    <a:pt x="3590017" y="2780988"/>
                  </a:cubicBezTo>
                  <a:lnTo>
                    <a:pt x="3612937" y="2780988"/>
                  </a:lnTo>
                  <a:cubicBezTo>
                    <a:pt x="3612192" y="2782699"/>
                    <a:pt x="3611448" y="2784396"/>
                    <a:pt x="3610689" y="2786107"/>
                  </a:cubicBezTo>
                  <a:cubicBezTo>
                    <a:pt x="3609513" y="2788786"/>
                    <a:pt x="3608338" y="2791450"/>
                    <a:pt x="3607162" y="2794129"/>
                  </a:cubicBezTo>
                  <a:lnTo>
                    <a:pt x="3584242" y="2794129"/>
                  </a:lnTo>
                  <a:close/>
                  <a:moveTo>
                    <a:pt x="3681561" y="2786092"/>
                  </a:moveTo>
                  <a:cubicBezTo>
                    <a:pt x="3680817" y="2784396"/>
                    <a:pt x="3680073" y="2782684"/>
                    <a:pt x="3679314" y="2780972"/>
                  </a:cubicBezTo>
                  <a:lnTo>
                    <a:pt x="3702233" y="2780972"/>
                  </a:lnTo>
                  <a:cubicBezTo>
                    <a:pt x="3703305" y="2783413"/>
                    <a:pt x="3704376" y="2785854"/>
                    <a:pt x="3705448" y="2788295"/>
                  </a:cubicBezTo>
                  <a:cubicBezTo>
                    <a:pt x="3706281" y="2790215"/>
                    <a:pt x="3707130" y="2792120"/>
                    <a:pt x="3707963" y="2794040"/>
                  </a:cubicBezTo>
                  <a:lnTo>
                    <a:pt x="3685059" y="2794055"/>
                  </a:lnTo>
                  <a:cubicBezTo>
                    <a:pt x="3683883" y="2791406"/>
                    <a:pt x="3682722" y="2788742"/>
                    <a:pt x="3681561" y="2786092"/>
                  </a:cubicBezTo>
                  <a:close/>
                  <a:moveTo>
                    <a:pt x="3710389" y="2799561"/>
                  </a:moveTo>
                  <a:cubicBezTo>
                    <a:pt x="3728784" y="2841218"/>
                    <a:pt x="3748414" y="2881878"/>
                    <a:pt x="3778166" y="2900110"/>
                  </a:cubicBezTo>
                  <a:cubicBezTo>
                    <a:pt x="3775472" y="2901211"/>
                    <a:pt x="3772688" y="2902118"/>
                    <a:pt x="3769831" y="2902833"/>
                  </a:cubicBezTo>
                  <a:cubicBezTo>
                    <a:pt x="3731806" y="2893457"/>
                    <a:pt x="3708737" y="2847484"/>
                    <a:pt x="3687500" y="2799576"/>
                  </a:cubicBezTo>
                  <a:lnTo>
                    <a:pt x="3710389" y="2799561"/>
                  </a:lnTo>
                  <a:close/>
                  <a:moveTo>
                    <a:pt x="3716432" y="2799561"/>
                  </a:moveTo>
                  <a:lnTo>
                    <a:pt x="3797201" y="2799516"/>
                  </a:lnTo>
                  <a:cubicBezTo>
                    <a:pt x="3805729" y="2818834"/>
                    <a:pt x="3814539" y="2837944"/>
                    <a:pt x="3824481" y="2854702"/>
                  </a:cubicBezTo>
                  <a:cubicBezTo>
                    <a:pt x="3813036" y="2873395"/>
                    <a:pt x="3800058" y="2888680"/>
                    <a:pt x="3784297" y="2897207"/>
                  </a:cubicBezTo>
                  <a:cubicBezTo>
                    <a:pt x="3754606" y="2881134"/>
                    <a:pt x="3734827" y="2841084"/>
                    <a:pt x="3716432" y="2799561"/>
                  </a:cubicBezTo>
                  <a:close/>
                  <a:moveTo>
                    <a:pt x="3827711" y="2859986"/>
                  </a:moveTo>
                  <a:cubicBezTo>
                    <a:pt x="3831178" y="2865522"/>
                    <a:pt x="3834794" y="2870761"/>
                    <a:pt x="3838604" y="2875613"/>
                  </a:cubicBezTo>
                  <a:cubicBezTo>
                    <a:pt x="3827219" y="2889185"/>
                    <a:pt x="3814227" y="2899023"/>
                    <a:pt x="3798778" y="2902833"/>
                  </a:cubicBezTo>
                  <a:cubicBezTo>
                    <a:pt x="3795920" y="2902134"/>
                    <a:pt x="3793138" y="2901211"/>
                    <a:pt x="3790444" y="2900110"/>
                  </a:cubicBezTo>
                  <a:cubicBezTo>
                    <a:pt x="3804910" y="2891240"/>
                    <a:pt x="3816995" y="2877041"/>
                    <a:pt x="3827711" y="2859986"/>
                  </a:cubicBezTo>
                  <a:close/>
                  <a:moveTo>
                    <a:pt x="3830940" y="2854702"/>
                  </a:moveTo>
                  <a:cubicBezTo>
                    <a:pt x="3834839" y="2848124"/>
                    <a:pt x="3838575" y="2841174"/>
                    <a:pt x="3842176" y="2834000"/>
                  </a:cubicBezTo>
                  <a:cubicBezTo>
                    <a:pt x="3845778" y="2841174"/>
                    <a:pt x="3849514" y="2848124"/>
                    <a:pt x="3853413" y="2854702"/>
                  </a:cubicBezTo>
                  <a:cubicBezTo>
                    <a:pt x="3849826" y="2860551"/>
                    <a:pt x="3846091" y="2866087"/>
                    <a:pt x="3842176" y="2871162"/>
                  </a:cubicBezTo>
                  <a:cubicBezTo>
                    <a:pt x="3838262" y="2866087"/>
                    <a:pt x="3834527" y="2860551"/>
                    <a:pt x="3830940" y="2854702"/>
                  </a:cubicBezTo>
                  <a:close/>
                  <a:moveTo>
                    <a:pt x="3856657" y="2859986"/>
                  </a:moveTo>
                  <a:cubicBezTo>
                    <a:pt x="3860140" y="2865522"/>
                    <a:pt x="3863742" y="2870761"/>
                    <a:pt x="3867552" y="2875613"/>
                  </a:cubicBezTo>
                  <a:cubicBezTo>
                    <a:pt x="3864084" y="2879750"/>
                    <a:pt x="3860453" y="2883515"/>
                    <a:pt x="3856657" y="2886909"/>
                  </a:cubicBezTo>
                  <a:cubicBezTo>
                    <a:pt x="3852862" y="2883530"/>
                    <a:pt x="3849246" y="2879750"/>
                    <a:pt x="3845763" y="2875613"/>
                  </a:cubicBezTo>
                  <a:cubicBezTo>
                    <a:pt x="3849558" y="2870776"/>
                    <a:pt x="3853175" y="2865522"/>
                    <a:pt x="3856657" y="2859986"/>
                  </a:cubicBezTo>
                  <a:close/>
                  <a:moveTo>
                    <a:pt x="3859887" y="2854702"/>
                  </a:moveTo>
                  <a:cubicBezTo>
                    <a:pt x="3863786" y="2848124"/>
                    <a:pt x="3867522" y="2841174"/>
                    <a:pt x="3871124" y="2834000"/>
                  </a:cubicBezTo>
                  <a:cubicBezTo>
                    <a:pt x="3874725" y="2841174"/>
                    <a:pt x="3878461" y="2848124"/>
                    <a:pt x="3882360" y="2854702"/>
                  </a:cubicBezTo>
                  <a:cubicBezTo>
                    <a:pt x="3878774" y="2860551"/>
                    <a:pt x="3875038" y="2866087"/>
                    <a:pt x="3871124" y="2871178"/>
                  </a:cubicBezTo>
                  <a:cubicBezTo>
                    <a:pt x="3867194" y="2866087"/>
                    <a:pt x="3863474" y="2860551"/>
                    <a:pt x="3859887" y="2854702"/>
                  </a:cubicBezTo>
                  <a:close/>
                  <a:moveTo>
                    <a:pt x="3885589" y="2859986"/>
                  </a:moveTo>
                  <a:cubicBezTo>
                    <a:pt x="3896305" y="2877041"/>
                    <a:pt x="3908390" y="2891240"/>
                    <a:pt x="3922871" y="2900110"/>
                  </a:cubicBezTo>
                  <a:cubicBezTo>
                    <a:pt x="3920177" y="2901211"/>
                    <a:pt x="3917394" y="2902118"/>
                    <a:pt x="3914537" y="2902833"/>
                  </a:cubicBezTo>
                  <a:cubicBezTo>
                    <a:pt x="3899088" y="2899023"/>
                    <a:pt x="3886096" y="2889185"/>
                    <a:pt x="3874695" y="2875613"/>
                  </a:cubicBezTo>
                  <a:cubicBezTo>
                    <a:pt x="3878505" y="2870776"/>
                    <a:pt x="3882122" y="2865522"/>
                    <a:pt x="3885589" y="2859986"/>
                  </a:cubicBezTo>
                  <a:close/>
                  <a:moveTo>
                    <a:pt x="3888819" y="2854702"/>
                  </a:moveTo>
                  <a:cubicBezTo>
                    <a:pt x="3898776" y="2837914"/>
                    <a:pt x="3907586" y="2818790"/>
                    <a:pt x="3916129" y="2799442"/>
                  </a:cubicBezTo>
                  <a:lnTo>
                    <a:pt x="3996943" y="2799398"/>
                  </a:lnTo>
                  <a:cubicBezTo>
                    <a:pt x="3978518" y="2840980"/>
                    <a:pt x="3958739" y="2881119"/>
                    <a:pt x="3929003" y="2897207"/>
                  </a:cubicBezTo>
                  <a:cubicBezTo>
                    <a:pt x="3913242" y="2888680"/>
                    <a:pt x="3900279" y="2873395"/>
                    <a:pt x="3888819" y="2854702"/>
                  </a:cubicBezTo>
                  <a:close/>
                  <a:moveTo>
                    <a:pt x="4002985" y="2799383"/>
                  </a:moveTo>
                  <a:lnTo>
                    <a:pt x="4025905" y="2799368"/>
                  </a:lnTo>
                  <a:cubicBezTo>
                    <a:pt x="4004652" y="2847350"/>
                    <a:pt x="3981569" y="2893457"/>
                    <a:pt x="3943484" y="2902833"/>
                  </a:cubicBezTo>
                  <a:cubicBezTo>
                    <a:pt x="3940627" y="2902134"/>
                    <a:pt x="3937843" y="2901211"/>
                    <a:pt x="3935149" y="2900110"/>
                  </a:cubicBezTo>
                  <a:cubicBezTo>
                    <a:pt x="3964930" y="2881863"/>
                    <a:pt x="3984575" y="2841099"/>
                    <a:pt x="4002985" y="2799383"/>
                  </a:cubicBezTo>
                  <a:close/>
                  <a:moveTo>
                    <a:pt x="4005411" y="2793861"/>
                  </a:moveTo>
                  <a:cubicBezTo>
                    <a:pt x="4006229" y="2792001"/>
                    <a:pt x="4007033" y="2790155"/>
                    <a:pt x="4007852" y="2788295"/>
                  </a:cubicBezTo>
                  <a:cubicBezTo>
                    <a:pt x="4008923" y="2785854"/>
                    <a:pt x="4009995" y="2783413"/>
                    <a:pt x="4011066" y="2780972"/>
                  </a:cubicBezTo>
                  <a:lnTo>
                    <a:pt x="4033986" y="2780972"/>
                  </a:lnTo>
                  <a:cubicBezTo>
                    <a:pt x="4033242" y="2782669"/>
                    <a:pt x="4032498" y="2784381"/>
                    <a:pt x="4031754" y="2786078"/>
                  </a:cubicBezTo>
                  <a:cubicBezTo>
                    <a:pt x="4030623" y="2788667"/>
                    <a:pt x="4029492" y="2791257"/>
                    <a:pt x="4028346" y="2793831"/>
                  </a:cubicBezTo>
                  <a:lnTo>
                    <a:pt x="4005411" y="2793861"/>
                  </a:lnTo>
                  <a:close/>
                  <a:moveTo>
                    <a:pt x="4102596" y="2786092"/>
                  </a:moveTo>
                  <a:cubicBezTo>
                    <a:pt x="4101851" y="2784396"/>
                    <a:pt x="4101107" y="2782684"/>
                    <a:pt x="4100363" y="2780988"/>
                  </a:cubicBezTo>
                  <a:lnTo>
                    <a:pt x="4123283" y="2780988"/>
                  </a:lnTo>
                  <a:cubicBezTo>
                    <a:pt x="4124354" y="2783428"/>
                    <a:pt x="4125426" y="2785869"/>
                    <a:pt x="4126498" y="2788310"/>
                  </a:cubicBezTo>
                  <a:cubicBezTo>
                    <a:pt x="4127301" y="2790141"/>
                    <a:pt x="4128105" y="2791971"/>
                    <a:pt x="4128894" y="2793787"/>
                  </a:cubicBezTo>
                  <a:lnTo>
                    <a:pt x="4105989" y="2793802"/>
                  </a:lnTo>
                  <a:cubicBezTo>
                    <a:pt x="4104843" y="2791227"/>
                    <a:pt x="4103712" y="2788667"/>
                    <a:pt x="4102596" y="2786092"/>
                  </a:cubicBezTo>
                  <a:close/>
                  <a:moveTo>
                    <a:pt x="4131305" y="2799309"/>
                  </a:moveTo>
                  <a:cubicBezTo>
                    <a:pt x="4149730" y="2841055"/>
                    <a:pt x="4169375" y="2881849"/>
                    <a:pt x="4199186" y="2900124"/>
                  </a:cubicBezTo>
                  <a:cubicBezTo>
                    <a:pt x="4196492" y="2901226"/>
                    <a:pt x="4193709" y="2902134"/>
                    <a:pt x="4190851" y="2902848"/>
                  </a:cubicBezTo>
                  <a:cubicBezTo>
                    <a:pt x="4152751" y="2893457"/>
                    <a:pt x="4129683" y="2847335"/>
                    <a:pt x="4108415" y="2799323"/>
                  </a:cubicBezTo>
                  <a:lnTo>
                    <a:pt x="4131305" y="2799309"/>
                  </a:lnTo>
                  <a:close/>
                  <a:moveTo>
                    <a:pt x="4137347" y="2799309"/>
                  </a:moveTo>
                  <a:lnTo>
                    <a:pt x="4218116" y="2799263"/>
                  </a:lnTo>
                  <a:cubicBezTo>
                    <a:pt x="4226674" y="2818671"/>
                    <a:pt x="4235514" y="2837855"/>
                    <a:pt x="4245501" y="2854702"/>
                  </a:cubicBezTo>
                  <a:cubicBezTo>
                    <a:pt x="4234056" y="2873395"/>
                    <a:pt x="4221078" y="2888680"/>
                    <a:pt x="4205317" y="2897223"/>
                  </a:cubicBezTo>
                  <a:cubicBezTo>
                    <a:pt x="4175566" y="2881104"/>
                    <a:pt x="4155772" y="2840906"/>
                    <a:pt x="4137347" y="2799309"/>
                  </a:cubicBezTo>
                  <a:close/>
                  <a:moveTo>
                    <a:pt x="4248730" y="2859971"/>
                  </a:moveTo>
                  <a:cubicBezTo>
                    <a:pt x="4252198" y="2865507"/>
                    <a:pt x="4255815" y="2870746"/>
                    <a:pt x="4259625" y="2875597"/>
                  </a:cubicBezTo>
                  <a:cubicBezTo>
                    <a:pt x="4248239" y="2889185"/>
                    <a:pt x="4235247" y="2899023"/>
                    <a:pt x="4219798" y="2902833"/>
                  </a:cubicBezTo>
                  <a:cubicBezTo>
                    <a:pt x="4216941" y="2902134"/>
                    <a:pt x="4214157" y="2901211"/>
                    <a:pt x="4211449" y="2900110"/>
                  </a:cubicBezTo>
                  <a:cubicBezTo>
                    <a:pt x="4225930" y="2891240"/>
                    <a:pt x="4238015" y="2877026"/>
                    <a:pt x="4248730" y="2859971"/>
                  </a:cubicBezTo>
                  <a:close/>
                  <a:moveTo>
                    <a:pt x="4251960" y="2854687"/>
                  </a:moveTo>
                  <a:cubicBezTo>
                    <a:pt x="4255859" y="2848094"/>
                    <a:pt x="4259595" y="2841158"/>
                    <a:pt x="4263196" y="2833971"/>
                  </a:cubicBezTo>
                  <a:cubicBezTo>
                    <a:pt x="4266798" y="2841158"/>
                    <a:pt x="4270534" y="2848094"/>
                    <a:pt x="4274433" y="2854687"/>
                  </a:cubicBezTo>
                  <a:cubicBezTo>
                    <a:pt x="4270846" y="2860536"/>
                    <a:pt x="4267110" y="2866073"/>
                    <a:pt x="4263196" y="2871162"/>
                  </a:cubicBezTo>
                  <a:cubicBezTo>
                    <a:pt x="4259282" y="2866073"/>
                    <a:pt x="4255546" y="2860536"/>
                    <a:pt x="4251960" y="2854687"/>
                  </a:cubicBezTo>
                  <a:close/>
                  <a:moveTo>
                    <a:pt x="4277677" y="2859971"/>
                  </a:moveTo>
                  <a:cubicBezTo>
                    <a:pt x="4281160" y="2865507"/>
                    <a:pt x="4284762" y="2870746"/>
                    <a:pt x="4288571" y="2875597"/>
                  </a:cubicBezTo>
                  <a:cubicBezTo>
                    <a:pt x="4285104" y="2879735"/>
                    <a:pt x="4281472" y="2883515"/>
                    <a:pt x="4277677" y="2886893"/>
                  </a:cubicBezTo>
                  <a:cubicBezTo>
                    <a:pt x="4273883" y="2883515"/>
                    <a:pt x="4270266" y="2879735"/>
                    <a:pt x="4266783" y="2875597"/>
                  </a:cubicBezTo>
                  <a:cubicBezTo>
                    <a:pt x="4270578" y="2870761"/>
                    <a:pt x="4274195" y="2865507"/>
                    <a:pt x="4277677" y="2859971"/>
                  </a:cubicBezTo>
                  <a:close/>
                  <a:moveTo>
                    <a:pt x="4280907" y="2854687"/>
                  </a:moveTo>
                  <a:cubicBezTo>
                    <a:pt x="4284806" y="2848094"/>
                    <a:pt x="4288542" y="2841158"/>
                    <a:pt x="4292144" y="2833971"/>
                  </a:cubicBezTo>
                  <a:cubicBezTo>
                    <a:pt x="4295745" y="2841158"/>
                    <a:pt x="4299481" y="2848094"/>
                    <a:pt x="4303380" y="2854687"/>
                  </a:cubicBezTo>
                  <a:cubicBezTo>
                    <a:pt x="4299793" y="2860551"/>
                    <a:pt x="4296058" y="2866073"/>
                    <a:pt x="4292144" y="2871162"/>
                  </a:cubicBezTo>
                  <a:cubicBezTo>
                    <a:pt x="4288215" y="2866073"/>
                    <a:pt x="4284494" y="2860536"/>
                    <a:pt x="4280907" y="2854687"/>
                  </a:cubicBezTo>
                  <a:close/>
                  <a:moveTo>
                    <a:pt x="4306609" y="2859971"/>
                  </a:moveTo>
                  <a:cubicBezTo>
                    <a:pt x="4317325" y="2877026"/>
                    <a:pt x="4329410" y="2891240"/>
                    <a:pt x="4343891" y="2900110"/>
                  </a:cubicBezTo>
                  <a:cubicBezTo>
                    <a:pt x="4341197" y="2901211"/>
                    <a:pt x="4338414" y="2902118"/>
                    <a:pt x="4335557" y="2902833"/>
                  </a:cubicBezTo>
                  <a:cubicBezTo>
                    <a:pt x="4320109" y="2899023"/>
                    <a:pt x="4307116" y="2889185"/>
                    <a:pt x="4295716" y="2875597"/>
                  </a:cubicBezTo>
                  <a:cubicBezTo>
                    <a:pt x="4299526" y="2870761"/>
                    <a:pt x="4303142" y="2865507"/>
                    <a:pt x="4306609" y="2859971"/>
                  </a:cubicBezTo>
                  <a:close/>
                  <a:moveTo>
                    <a:pt x="4309839" y="2854687"/>
                  </a:moveTo>
                  <a:cubicBezTo>
                    <a:pt x="4319840" y="2837825"/>
                    <a:pt x="4328681" y="2818611"/>
                    <a:pt x="4337254" y="2799174"/>
                  </a:cubicBezTo>
                  <a:lnTo>
                    <a:pt x="4418067" y="2799130"/>
                  </a:lnTo>
                  <a:cubicBezTo>
                    <a:pt x="4399613" y="2840802"/>
                    <a:pt x="4379803" y="2881075"/>
                    <a:pt x="4350023" y="2897207"/>
                  </a:cubicBezTo>
                  <a:cubicBezTo>
                    <a:pt x="4334262" y="2888665"/>
                    <a:pt x="4321299" y="2873380"/>
                    <a:pt x="4309839" y="2854687"/>
                  </a:cubicBezTo>
                  <a:close/>
                  <a:moveTo>
                    <a:pt x="4424110" y="2799130"/>
                  </a:moveTo>
                  <a:lnTo>
                    <a:pt x="4447029" y="2799115"/>
                  </a:lnTo>
                  <a:cubicBezTo>
                    <a:pt x="4425747" y="2847201"/>
                    <a:pt x="4402649" y="2893442"/>
                    <a:pt x="4364503" y="2902848"/>
                  </a:cubicBezTo>
                  <a:cubicBezTo>
                    <a:pt x="4361646" y="2902148"/>
                    <a:pt x="4358863" y="2901226"/>
                    <a:pt x="4356154" y="2900124"/>
                  </a:cubicBezTo>
                  <a:cubicBezTo>
                    <a:pt x="4385995" y="2881819"/>
                    <a:pt x="4405670" y="2840921"/>
                    <a:pt x="4424110" y="2799130"/>
                  </a:cubicBezTo>
                  <a:close/>
                  <a:moveTo>
                    <a:pt x="4426535" y="2793608"/>
                  </a:moveTo>
                  <a:cubicBezTo>
                    <a:pt x="4427309" y="2791837"/>
                    <a:pt x="4428083" y="2790066"/>
                    <a:pt x="4428857" y="2788310"/>
                  </a:cubicBezTo>
                  <a:cubicBezTo>
                    <a:pt x="4429928" y="2785869"/>
                    <a:pt x="4431000" y="2783428"/>
                    <a:pt x="4432072" y="2781002"/>
                  </a:cubicBezTo>
                  <a:lnTo>
                    <a:pt x="4454991" y="2781002"/>
                  </a:lnTo>
                  <a:cubicBezTo>
                    <a:pt x="4454247" y="2782699"/>
                    <a:pt x="4453503" y="2784410"/>
                    <a:pt x="4452759" y="2786107"/>
                  </a:cubicBezTo>
                  <a:cubicBezTo>
                    <a:pt x="4451673" y="2788608"/>
                    <a:pt x="4450571" y="2791108"/>
                    <a:pt x="4449470" y="2793608"/>
                  </a:cubicBezTo>
                  <a:lnTo>
                    <a:pt x="4426535" y="2793608"/>
                  </a:lnTo>
                  <a:close/>
                  <a:moveTo>
                    <a:pt x="4523586" y="2786092"/>
                  </a:moveTo>
                  <a:cubicBezTo>
                    <a:pt x="4522842" y="2784396"/>
                    <a:pt x="4522098" y="2782699"/>
                    <a:pt x="4521354" y="2780988"/>
                  </a:cubicBezTo>
                  <a:lnTo>
                    <a:pt x="4544273" y="2780988"/>
                  </a:lnTo>
                  <a:cubicBezTo>
                    <a:pt x="4545345" y="2783428"/>
                    <a:pt x="4546416" y="2785869"/>
                    <a:pt x="4547488" y="2788295"/>
                  </a:cubicBezTo>
                  <a:cubicBezTo>
                    <a:pt x="4548247" y="2790037"/>
                    <a:pt x="4549006" y="2791778"/>
                    <a:pt x="4549780" y="2793519"/>
                  </a:cubicBezTo>
                  <a:lnTo>
                    <a:pt x="4526875" y="2793533"/>
                  </a:lnTo>
                  <a:cubicBezTo>
                    <a:pt x="4525759" y="2791063"/>
                    <a:pt x="4524672" y="2788578"/>
                    <a:pt x="4523586" y="2786092"/>
                  </a:cubicBezTo>
                  <a:close/>
                  <a:moveTo>
                    <a:pt x="4552191" y="2799040"/>
                  </a:moveTo>
                  <a:cubicBezTo>
                    <a:pt x="4570646" y="2840876"/>
                    <a:pt x="4590320" y="2881804"/>
                    <a:pt x="4620191" y="2900124"/>
                  </a:cubicBezTo>
                  <a:cubicBezTo>
                    <a:pt x="4617497" y="2901226"/>
                    <a:pt x="4614713" y="2902134"/>
                    <a:pt x="4611856" y="2902848"/>
                  </a:cubicBezTo>
                  <a:cubicBezTo>
                    <a:pt x="4573696" y="2893442"/>
                    <a:pt x="4550598" y="2847157"/>
                    <a:pt x="4529301" y="2799070"/>
                  </a:cubicBezTo>
                  <a:lnTo>
                    <a:pt x="4552191" y="2799040"/>
                  </a:lnTo>
                  <a:close/>
                  <a:moveTo>
                    <a:pt x="4558234" y="2799040"/>
                  </a:moveTo>
                  <a:lnTo>
                    <a:pt x="4639003" y="2798996"/>
                  </a:lnTo>
                  <a:cubicBezTo>
                    <a:pt x="4647605" y="2818492"/>
                    <a:pt x="4656475" y="2837780"/>
                    <a:pt x="4666506" y="2854702"/>
                  </a:cubicBezTo>
                  <a:cubicBezTo>
                    <a:pt x="4655061" y="2873395"/>
                    <a:pt x="4642083" y="2888680"/>
                    <a:pt x="4626323" y="2897207"/>
                  </a:cubicBezTo>
                  <a:cubicBezTo>
                    <a:pt x="4596512" y="2881075"/>
                    <a:pt x="4576688" y="2840742"/>
                    <a:pt x="4558234" y="2799040"/>
                  </a:cubicBezTo>
                  <a:close/>
                  <a:moveTo>
                    <a:pt x="4669736" y="2859986"/>
                  </a:moveTo>
                  <a:cubicBezTo>
                    <a:pt x="4673203" y="2865522"/>
                    <a:pt x="4676819" y="2870761"/>
                    <a:pt x="4680630" y="2875613"/>
                  </a:cubicBezTo>
                  <a:cubicBezTo>
                    <a:pt x="4669244" y="2889185"/>
                    <a:pt x="4656252" y="2899038"/>
                    <a:pt x="4640803" y="2902848"/>
                  </a:cubicBezTo>
                  <a:cubicBezTo>
                    <a:pt x="4637945" y="2902148"/>
                    <a:pt x="4635163" y="2901226"/>
                    <a:pt x="4632454" y="2900124"/>
                  </a:cubicBezTo>
                  <a:cubicBezTo>
                    <a:pt x="4646935" y="2891240"/>
                    <a:pt x="4659020" y="2877041"/>
                    <a:pt x="4669736" y="2859986"/>
                  </a:cubicBezTo>
                  <a:close/>
                  <a:moveTo>
                    <a:pt x="4672965" y="2854687"/>
                  </a:moveTo>
                  <a:cubicBezTo>
                    <a:pt x="4676864" y="2848094"/>
                    <a:pt x="4680600" y="2841158"/>
                    <a:pt x="4684201" y="2833985"/>
                  </a:cubicBezTo>
                  <a:cubicBezTo>
                    <a:pt x="4687803" y="2841174"/>
                    <a:pt x="4691539" y="2848109"/>
                    <a:pt x="4695438" y="2854702"/>
                  </a:cubicBezTo>
                  <a:cubicBezTo>
                    <a:pt x="4691851" y="2860551"/>
                    <a:pt x="4688116" y="2866087"/>
                    <a:pt x="4684201" y="2871178"/>
                  </a:cubicBezTo>
                  <a:cubicBezTo>
                    <a:pt x="4680273" y="2866073"/>
                    <a:pt x="4676552" y="2860551"/>
                    <a:pt x="4672965" y="2854687"/>
                  </a:cubicBezTo>
                  <a:close/>
                  <a:moveTo>
                    <a:pt x="4698668" y="2859986"/>
                  </a:moveTo>
                  <a:cubicBezTo>
                    <a:pt x="4702135" y="2865522"/>
                    <a:pt x="4705752" y="2870761"/>
                    <a:pt x="4709562" y="2875613"/>
                  </a:cubicBezTo>
                  <a:cubicBezTo>
                    <a:pt x="4706094" y="2879750"/>
                    <a:pt x="4702462" y="2883530"/>
                    <a:pt x="4698668" y="2886909"/>
                  </a:cubicBezTo>
                  <a:cubicBezTo>
                    <a:pt x="4694872" y="2883530"/>
                    <a:pt x="4691256" y="2879750"/>
                    <a:pt x="4687773" y="2875613"/>
                  </a:cubicBezTo>
                  <a:cubicBezTo>
                    <a:pt x="4691583" y="2870761"/>
                    <a:pt x="4695200" y="2865522"/>
                    <a:pt x="4698668" y="2859986"/>
                  </a:cubicBezTo>
                  <a:close/>
                  <a:moveTo>
                    <a:pt x="4701897" y="2854687"/>
                  </a:moveTo>
                  <a:cubicBezTo>
                    <a:pt x="4705797" y="2848109"/>
                    <a:pt x="4709532" y="2841158"/>
                    <a:pt x="4713133" y="2833985"/>
                  </a:cubicBezTo>
                  <a:cubicBezTo>
                    <a:pt x="4716736" y="2841158"/>
                    <a:pt x="4720471" y="2848109"/>
                    <a:pt x="4724370" y="2854687"/>
                  </a:cubicBezTo>
                  <a:cubicBezTo>
                    <a:pt x="4720783" y="2860536"/>
                    <a:pt x="4717048" y="2866073"/>
                    <a:pt x="4713133" y="2871162"/>
                  </a:cubicBezTo>
                  <a:cubicBezTo>
                    <a:pt x="4709219" y="2866073"/>
                    <a:pt x="4705484" y="2860551"/>
                    <a:pt x="4701897" y="2854687"/>
                  </a:cubicBezTo>
                  <a:close/>
                  <a:moveTo>
                    <a:pt x="4727614" y="2859986"/>
                  </a:moveTo>
                  <a:cubicBezTo>
                    <a:pt x="4738330" y="2877041"/>
                    <a:pt x="4750415" y="2891240"/>
                    <a:pt x="4764896" y="2900124"/>
                  </a:cubicBezTo>
                  <a:cubicBezTo>
                    <a:pt x="4762202" y="2901226"/>
                    <a:pt x="4759419" y="2902134"/>
                    <a:pt x="4756562" y="2902848"/>
                  </a:cubicBezTo>
                  <a:cubicBezTo>
                    <a:pt x="4741113" y="2899038"/>
                    <a:pt x="4728121" y="2889201"/>
                    <a:pt x="4716720" y="2875613"/>
                  </a:cubicBezTo>
                  <a:cubicBezTo>
                    <a:pt x="4720530" y="2870761"/>
                    <a:pt x="4724147" y="2865522"/>
                    <a:pt x="4727614" y="2859986"/>
                  </a:cubicBezTo>
                  <a:close/>
                  <a:moveTo>
                    <a:pt x="4730844" y="2854687"/>
                  </a:moveTo>
                  <a:cubicBezTo>
                    <a:pt x="4742706" y="2834685"/>
                    <a:pt x="4752945" y="2811349"/>
                    <a:pt x="4763036" y="2788295"/>
                  </a:cubicBezTo>
                  <a:cubicBezTo>
                    <a:pt x="4764107" y="2785854"/>
                    <a:pt x="4765179" y="2783428"/>
                    <a:pt x="4766251" y="2780988"/>
                  </a:cubicBezTo>
                  <a:lnTo>
                    <a:pt x="4847049" y="2780988"/>
                  </a:lnTo>
                  <a:cubicBezTo>
                    <a:pt x="4846305" y="2782684"/>
                    <a:pt x="4845561" y="2784381"/>
                    <a:pt x="4844816" y="2786078"/>
                  </a:cubicBezTo>
                  <a:cubicBezTo>
                    <a:pt x="4824651" y="2832125"/>
                    <a:pt x="4803934" y="2879393"/>
                    <a:pt x="4771043" y="2897193"/>
                  </a:cubicBezTo>
                  <a:cubicBezTo>
                    <a:pt x="4755267" y="2888665"/>
                    <a:pt x="4742304" y="2873380"/>
                    <a:pt x="4730844" y="2854687"/>
                  </a:cubicBezTo>
                  <a:close/>
                  <a:moveTo>
                    <a:pt x="4849862" y="2788310"/>
                  </a:moveTo>
                  <a:cubicBezTo>
                    <a:pt x="4850934" y="2785869"/>
                    <a:pt x="4852005" y="2783443"/>
                    <a:pt x="4853062" y="2781002"/>
                  </a:cubicBezTo>
                  <a:lnTo>
                    <a:pt x="4875982" y="2781002"/>
                  </a:lnTo>
                  <a:cubicBezTo>
                    <a:pt x="4875238" y="2782699"/>
                    <a:pt x="4874493" y="2784396"/>
                    <a:pt x="4873749" y="2786092"/>
                  </a:cubicBezTo>
                  <a:cubicBezTo>
                    <a:pt x="4850770" y="2838554"/>
                    <a:pt x="4827092" y="2892594"/>
                    <a:pt x="4785494" y="2902848"/>
                  </a:cubicBezTo>
                  <a:cubicBezTo>
                    <a:pt x="4782636" y="2902148"/>
                    <a:pt x="4779853" y="2901226"/>
                    <a:pt x="4777145" y="2900124"/>
                  </a:cubicBezTo>
                  <a:cubicBezTo>
                    <a:pt x="4809574" y="2880241"/>
                    <a:pt x="4829979" y="2833703"/>
                    <a:pt x="4849862" y="2788310"/>
                  </a:cubicBezTo>
                  <a:close/>
                  <a:moveTo>
                    <a:pt x="4855503" y="2775481"/>
                  </a:moveTo>
                  <a:cubicBezTo>
                    <a:pt x="4863286" y="2757890"/>
                    <a:pt x="4871308" y="2740536"/>
                    <a:pt x="4880223" y="2725147"/>
                  </a:cubicBezTo>
                  <a:cubicBezTo>
                    <a:pt x="4884182" y="2731994"/>
                    <a:pt x="4887962" y="2739211"/>
                    <a:pt x="4891623" y="2746682"/>
                  </a:cubicBezTo>
                  <a:cubicBezTo>
                    <a:pt x="4887084" y="2756059"/>
                    <a:pt x="4882723" y="2765747"/>
                    <a:pt x="4878422" y="2775496"/>
                  </a:cubicBezTo>
                  <a:lnTo>
                    <a:pt x="4855503" y="2775481"/>
                  </a:lnTo>
                  <a:close/>
                  <a:moveTo>
                    <a:pt x="4894689" y="2753037"/>
                  </a:moveTo>
                  <a:cubicBezTo>
                    <a:pt x="4898187" y="2760389"/>
                    <a:pt x="4901580" y="2767906"/>
                    <a:pt x="4904928" y="2775481"/>
                  </a:cubicBezTo>
                  <a:lnTo>
                    <a:pt x="4884450" y="2775481"/>
                  </a:lnTo>
                  <a:cubicBezTo>
                    <a:pt x="4887799" y="2767906"/>
                    <a:pt x="4891192" y="2760389"/>
                    <a:pt x="4894689" y="2753037"/>
                  </a:cubicBezTo>
                  <a:close/>
                  <a:moveTo>
                    <a:pt x="4897770" y="2746668"/>
                  </a:moveTo>
                  <a:cubicBezTo>
                    <a:pt x="4901431" y="2739211"/>
                    <a:pt x="4905211" y="2731978"/>
                    <a:pt x="4909170" y="2725132"/>
                  </a:cubicBezTo>
                  <a:cubicBezTo>
                    <a:pt x="4913129" y="2731978"/>
                    <a:pt x="4916909" y="2739197"/>
                    <a:pt x="4920571" y="2746653"/>
                  </a:cubicBezTo>
                  <a:cubicBezTo>
                    <a:pt x="4916656" y="2754720"/>
                    <a:pt x="4912891" y="2763024"/>
                    <a:pt x="4909170" y="2771388"/>
                  </a:cubicBezTo>
                  <a:cubicBezTo>
                    <a:pt x="4905449" y="2763039"/>
                    <a:pt x="4901669" y="2754734"/>
                    <a:pt x="4897770" y="2746668"/>
                  </a:cubicBezTo>
                  <a:close/>
                  <a:moveTo>
                    <a:pt x="4912400" y="2719730"/>
                  </a:moveTo>
                  <a:cubicBezTo>
                    <a:pt x="4915987" y="2713866"/>
                    <a:pt x="4919722" y="2708345"/>
                    <a:pt x="4923636" y="2703255"/>
                  </a:cubicBezTo>
                  <a:cubicBezTo>
                    <a:pt x="4927565" y="2708345"/>
                    <a:pt x="4931286" y="2713881"/>
                    <a:pt x="4934873" y="2719730"/>
                  </a:cubicBezTo>
                  <a:cubicBezTo>
                    <a:pt x="4930973" y="2726323"/>
                    <a:pt x="4927238" y="2733258"/>
                    <a:pt x="4923636" y="2740447"/>
                  </a:cubicBezTo>
                  <a:cubicBezTo>
                    <a:pt x="4920034" y="2733258"/>
                    <a:pt x="4916299" y="2726308"/>
                    <a:pt x="4912400" y="2719730"/>
                  </a:cubicBezTo>
                  <a:close/>
                  <a:moveTo>
                    <a:pt x="4927223" y="2698805"/>
                  </a:moveTo>
                  <a:cubicBezTo>
                    <a:pt x="4938608" y="2685217"/>
                    <a:pt x="4951601" y="2675379"/>
                    <a:pt x="4967064" y="2671569"/>
                  </a:cubicBezTo>
                  <a:cubicBezTo>
                    <a:pt x="4969921" y="2672268"/>
                    <a:pt x="4972705" y="2673191"/>
                    <a:pt x="4975399" y="2674293"/>
                  </a:cubicBezTo>
                  <a:cubicBezTo>
                    <a:pt x="4960918" y="2683178"/>
                    <a:pt x="4948818" y="2697391"/>
                    <a:pt x="4938102" y="2714447"/>
                  </a:cubicBezTo>
                  <a:cubicBezTo>
                    <a:pt x="4934634" y="2708895"/>
                    <a:pt x="4931018" y="2703657"/>
                    <a:pt x="4927223" y="2698805"/>
                  </a:cubicBezTo>
                  <a:close/>
                  <a:moveTo>
                    <a:pt x="4981143" y="2670720"/>
                  </a:moveTo>
                  <a:cubicBezTo>
                    <a:pt x="4980533" y="2670423"/>
                    <a:pt x="4979908" y="2670155"/>
                    <a:pt x="4979283" y="2669872"/>
                  </a:cubicBezTo>
                  <a:cubicBezTo>
                    <a:pt x="4979819" y="2669858"/>
                    <a:pt x="4980355" y="2669813"/>
                    <a:pt x="4980906" y="2669813"/>
                  </a:cubicBezTo>
                  <a:cubicBezTo>
                    <a:pt x="4980994" y="2670125"/>
                    <a:pt x="4981054" y="2670423"/>
                    <a:pt x="4981143" y="2670720"/>
                  </a:cubicBezTo>
                  <a:close/>
                  <a:moveTo>
                    <a:pt x="5053950" y="2714551"/>
                  </a:moveTo>
                  <a:cubicBezTo>
                    <a:pt x="5064904" y="2721427"/>
                    <a:pt x="5076393" y="2727960"/>
                    <a:pt x="5087943" y="2734390"/>
                  </a:cubicBezTo>
                  <a:cubicBezTo>
                    <a:pt x="5094818" y="2747293"/>
                    <a:pt x="5101218" y="2761238"/>
                    <a:pt x="5107454" y="2775332"/>
                  </a:cubicBezTo>
                  <a:cubicBezTo>
                    <a:pt x="5105370" y="2774186"/>
                    <a:pt x="5103287" y="2773025"/>
                    <a:pt x="5101203" y="2771879"/>
                  </a:cubicBezTo>
                  <a:cubicBezTo>
                    <a:pt x="5092987" y="2767355"/>
                    <a:pt x="5084847" y="2762860"/>
                    <a:pt x="5076900" y="2758306"/>
                  </a:cubicBezTo>
                  <a:cubicBezTo>
                    <a:pt x="5069771" y="2742784"/>
                    <a:pt x="5062270" y="2727811"/>
                    <a:pt x="5053950" y="2714551"/>
                  </a:cubicBezTo>
                  <a:close/>
                  <a:moveTo>
                    <a:pt x="5046196" y="2703032"/>
                  </a:moveTo>
                  <a:cubicBezTo>
                    <a:pt x="5035316" y="2688134"/>
                    <a:pt x="5022949" y="2676391"/>
                    <a:pt x="5008230" y="2669888"/>
                  </a:cubicBezTo>
                  <a:cubicBezTo>
                    <a:pt x="5008974" y="2669858"/>
                    <a:pt x="5009718" y="2669798"/>
                    <a:pt x="5010463" y="2669798"/>
                  </a:cubicBezTo>
                  <a:cubicBezTo>
                    <a:pt x="5042222" y="2669798"/>
                    <a:pt x="5064443" y="2693343"/>
                    <a:pt x="5082867" y="2725237"/>
                  </a:cubicBezTo>
                  <a:cubicBezTo>
                    <a:pt x="5070068" y="2718018"/>
                    <a:pt x="5057656" y="2710726"/>
                    <a:pt x="5046196" y="2703032"/>
                  </a:cubicBezTo>
                  <a:close/>
                  <a:moveTo>
                    <a:pt x="4995996" y="2665839"/>
                  </a:moveTo>
                  <a:cubicBezTo>
                    <a:pt x="4992499" y="2665065"/>
                    <a:pt x="4988853" y="2664604"/>
                    <a:pt x="4985087" y="2664411"/>
                  </a:cubicBezTo>
                  <a:cubicBezTo>
                    <a:pt x="4983405" y="2657311"/>
                    <a:pt x="4982512" y="2649781"/>
                    <a:pt x="4982512" y="2641744"/>
                  </a:cubicBezTo>
                  <a:cubicBezTo>
                    <a:pt x="4982512" y="2640702"/>
                    <a:pt x="4982572" y="2639690"/>
                    <a:pt x="4982602" y="2638678"/>
                  </a:cubicBezTo>
                  <a:cubicBezTo>
                    <a:pt x="4986055" y="2648441"/>
                    <a:pt x="4990966" y="2657371"/>
                    <a:pt x="4997053" y="2665646"/>
                  </a:cubicBezTo>
                  <a:cubicBezTo>
                    <a:pt x="4996711" y="2665720"/>
                    <a:pt x="4996338" y="2665765"/>
                    <a:pt x="4995996" y="2665839"/>
                  </a:cubicBezTo>
                  <a:close/>
                  <a:moveTo>
                    <a:pt x="4979491" y="2664351"/>
                  </a:moveTo>
                  <a:cubicBezTo>
                    <a:pt x="4975175" y="2664470"/>
                    <a:pt x="4971023" y="2664961"/>
                    <a:pt x="4967050" y="2665839"/>
                  </a:cubicBezTo>
                  <a:cubicBezTo>
                    <a:pt x="4962450" y="2664827"/>
                    <a:pt x="4957629" y="2664291"/>
                    <a:pt x="4952583" y="2664291"/>
                  </a:cubicBezTo>
                  <a:cubicBezTo>
                    <a:pt x="4935766" y="2664291"/>
                    <a:pt x="4921552" y="2670215"/>
                    <a:pt x="4909170" y="2680171"/>
                  </a:cubicBezTo>
                  <a:cubicBezTo>
                    <a:pt x="4896788" y="2670230"/>
                    <a:pt x="4882574" y="2664291"/>
                    <a:pt x="4865757" y="2664291"/>
                  </a:cubicBezTo>
                  <a:cubicBezTo>
                    <a:pt x="4860697" y="2664291"/>
                    <a:pt x="4855890" y="2664827"/>
                    <a:pt x="4851291" y="2665839"/>
                  </a:cubicBezTo>
                  <a:cubicBezTo>
                    <a:pt x="4846692" y="2664827"/>
                    <a:pt x="4841870" y="2664291"/>
                    <a:pt x="4836825" y="2664291"/>
                  </a:cubicBezTo>
                  <a:cubicBezTo>
                    <a:pt x="4831764" y="2664291"/>
                    <a:pt x="4826957" y="2664827"/>
                    <a:pt x="4822344" y="2665839"/>
                  </a:cubicBezTo>
                  <a:cubicBezTo>
                    <a:pt x="4817745" y="2664827"/>
                    <a:pt x="4812923" y="2664291"/>
                    <a:pt x="4807878" y="2664291"/>
                  </a:cubicBezTo>
                  <a:cubicBezTo>
                    <a:pt x="4756666" y="2664291"/>
                    <a:pt x="4729639" y="2719119"/>
                    <a:pt x="4704770" y="2775481"/>
                  </a:cubicBezTo>
                  <a:lnTo>
                    <a:pt x="4692595" y="2775481"/>
                  </a:lnTo>
                  <a:cubicBezTo>
                    <a:pt x="4667726" y="2719119"/>
                    <a:pt x="4640684" y="2664291"/>
                    <a:pt x="4589472" y="2664291"/>
                  </a:cubicBezTo>
                  <a:cubicBezTo>
                    <a:pt x="4584427" y="2664291"/>
                    <a:pt x="4579605" y="2664827"/>
                    <a:pt x="4575007" y="2665839"/>
                  </a:cubicBezTo>
                  <a:cubicBezTo>
                    <a:pt x="4570407" y="2664827"/>
                    <a:pt x="4565586" y="2664291"/>
                    <a:pt x="4560540" y="2664291"/>
                  </a:cubicBezTo>
                  <a:cubicBezTo>
                    <a:pt x="4555495" y="2664291"/>
                    <a:pt x="4550673" y="2664827"/>
                    <a:pt x="4546074" y="2665839"/>
                  </a:cubicBezTo>
                  <a:cubicBezTo>
                    <a:pt x="4541475" y="2664827"/>
                    <a:pt x="4536654" y="2664291"/>
                    <a:pt x="4531593" y="2664291"/>
                  </a:cubicBezTo>
                  <a:cubicBezTo>
                    <a:pt x="4514776" y="2664291"/>
                    <a:pt x="4500563" y="2670215"/>
                    <a:pt x="4488180" y="2680157"/>
                  </a:cubicBezTo>
                  <a:cubicBezTo>
                    <a:pt x="4475798" y="2670215"/>
                    <a:pt x="4461584" y="2664291"/>
                    <a:pt x="4444767" y="2664291"/>
                  </a:cubicBezTo>
                  <a:cubicBezTo>
                    <a:pt x="4439707" y="2664291"/>
                    <a:pt x="4434900" y="2664827"/>
                    <a:pt x="4430300" y="2665839"/>
                  </a:cubicBezTo>
                  <a:cubicBezTo>
                    <a:pt x="4425702" y="2664827"/>
                    <a:pt x="4420880" y="2664291"/>
                    <a:pt x="4415819" y="2664291"/>
                  </a:cubicBezTo>
                  <a:cubicBezTo>
                    <a:pt x="4410759" y="2664291"/>
                    <a:pt x="4405952" y="2664827"/>
                    <a:pt x="4401354" y="2665839"/>
                  </a:cubicBezTo>
                  <a:cubicBezTo>
                    <a:pt x="4396755" y="2664827"/>
                    <a:pt x="4391933" y="2664291"/>
                    <a:pt x="4386873" y="2664291"/>
                  </a:cubicBezTo>
                  <a:cubicBezTo>
                    <a:pt x="4335661" y="2664291"/>
                    <a:pt x="4308633" y="2719119"/>
                    <a:pt x="4283764" y="2775481"/>
                  </a:cubicBezTo>
                  <a:lnTo>
                    <a:pt x="4271605" y="2775481"/>
                  </a:lnTo>
                  <a:cubicBezTo>
                    <a:pt x="4246736" y="2719119"/>
                    <a:pt x="4219709" y="2664291"/>
                    <a:pt x="4168482" y="2664291"/>
                  </a:cubicBezTo>
                  <a:cubicBezTo>
                    <a:pt x="4163422" y="2664291"/>
                    <a:pt x="4158615" y="2664827"/>
                    <a:pt x="4154016" y="2665839"/>
                  </a:cubicBezTo>
                  <a:cubicBezTo>
                    <a:pt x="4149417" y="2664827"/>
                    <a:pt x="4144595" y="2664291"/>
                    <a:pt x="4139550" y="2664291"/>
                  </a:cubicBezTo>
                  <a:cubicBezTo>
                    <a:pt x="4134490" y="2664291"/>
                    <a:pt x="4129683" y="2664827"/>
                    <a:pt x="4125084" y="2665839"/>
                  </a:cubicBezTo>
                  <a:cubicBezTo>
                    <a:pt x="4120485" y="2664827"/>
                    <a:pt x="4115663" y="2664291"/>
                    <a:pt x="4110618" y="2664291"/>
                  </a:cubicBezTo>
                  <a:cubicBezTo>
                    <a:pt x="4093800" y="2664291"/>
                    <a:pt x="4079587" y="2670215"/>
                    <a:pt x="4067205" y="2680157"/>
                  </a:cubicBezTo>
                  <a:cubicBezTo>
                    <a:pt x="4054822" y="2670215"/>
                    <a:pt x="4040609" y="2664291"/>
                    <a:pt x="4023792" y="2664291"/>
                  </a:cubicBezTo>
                  <a:cubicBezTo>
                    <a:pt x="4018732" y="2664291"/>
                    <a:pt x="4013924" y="2664827"/>
                    <a:pt x="4009325" y="2665839"/>
                  </a:cubicBezTo>
                  <a:cubicBezTo>
                    <a:pt x="4004727" y="2664827"/>
                    <a:pt x="3999904" y="2664291"/>
                    <a:pt x="3994859" y="2664291"/>
                  </a:cubicBezTo>
                  <a:cubicBezTo>
                    <a:pt x="3989814" y="2664291"/>
                    <a:pt x="3984992" y="2664827"/>
                    <a:pt x="3980393" y="2665839"/>
                  </a:cubicBezTo>
                  <a:cubicBezTo>
                    <a:pt x="3975795" y="2664827"/>
                    <a:pt x="3970972" y="2664291"/>
                    <a:pt x="3965927" y="2664291"/>
                  </a:cubicBezTo>
                  <a:cubicBezTo>
                    <a:pt x="3914715" y="2664291"/>
                    <a:pt x="3887673" y="2719105"/>
                    <a:pt x="3862804" y="2775466"/>
                  </a:cubicBezTo>
                  <a:lnTo>
                    <a:pt x="3850600" y="2775466"/>
                  </a:lnTo>
                  <a:cubicBezTo>
                    <a:pt x="3825731" y="2719105"/>
                    <a:pt x="3798689" y="2664291"/>
                    <a:pt x="3747477" y="2664291"/>
                  </a:cubicBezTo>
                  <a:cubicBezTo>
                    <a:pt x="3742417" y="2664291"/>
                    <a:pt x="3737610" y="2664827"/>
                    <a:pt x="3733011" y="2665839"/>
                  </a:cubicBezTo>
                  <a:cubicBezTo>
                    <a:pt x="3728412" y="2664827"/>
                    <a:pt x="3723590" y="2664291"/>
                    <a:pt x="3718545" y="2664291"/>
                  </a:cubicBezTo>
                  <a:cubicBezTo>
                    <a:pt x="3713485" y="2664291"/>
                    <a:pt x="3708678" y="2664827"/>
                    <a:pt x="3704079" y="2665839"/>
                  </a:cubicBezTo>
                  <a:cubicBezTo>
                    <a:pt x="3699480" y="2664827"/>
                    <a:pt x="3694658" y="2664291"/>
                    <a:pt x="3689613" y="2664291"/>
                  </a:cubicBezTo>
                  <a:cubicBezTo>
                    <a:pt x="3672795" y="2664291"/>
                    <a:pt x="3658582" y="2670215"/>
                    <a:pt x="3646200" y="2680157"/>
                  </a:cubicBezTo>
                  <a:cubicBezTo>
                    <a:pt x="3633817" y="2670215"/>
                    <a:pt x="3619604" y="2664291"/>
                    <a:pt x="3602787" y="2664291"/>
                  </a:cubicBezTo>
                  <a:cubicBezTo>
                    <a:pt x="3597726" y="2664291"/>
                    <a:pt x="3592919" y="2664827"/>
                    <a:pt x="3588320" y="2665839"/>
                  </a:cubicBezTo>
                  <a:cubicBezTo>
                    <a:pt x="3583722" y="2664827"/>
                    <a:pt x="3578899" y="2664291"/>
                    <a:pt x="3573854" y="2664291"/>
                  </a:cubicBezTo>
                  <a:cubicBezTo>
                    <a:pt x="3568794" y="2664291"/>
                    <a:pt x="3563987" y="2664827"/>
                    <a:pt x="3559388" y="2665839"/>
                  </a:cubicBezTo>
                  <a:cubicBezTo>
                    <a:pt x="3554790" y="2664827"/>
                    <a:pt x="3549967" y="2664291"/>
                    <a:pt x="3544922" y="2664291"/>
                  </a:cubicBezTo>
                  <a:cubicBezTo>
                    <a:pt x="3500601" y="2664291"/>
                    <a:pt x="3474377" y="2705353"/>
                    <a:pt x="3452009" y="2752933"/>
                  </a:cubicBezTo>
                  <a:cubicBezTo>
                    <a:pt x="3429640" y="2705353"/>
                    <a:pt x="3403431" y="2664291"/>
                    <a:pt x="3359125" y="2664291"/>
                  </a:cubicBezTo>
                  <a:cubicBezTo>
                    <a:pt x="3354065" y="2664291"/>
                    <a:pt x="3349258" y="2664827"/>
                    <a:pt x="3344659" y="2665839"/>
                  </a:cubicBezTo>
                  <a:cubicBezTo>
                    <a:pt x="3340060" y="2664827"/>
                    <a:pt x="3335238" y="2664291"/>
                    <a:pt x="3330193" y="2664291"/>
                  </a:cubicBezTo>
                  <a:cubicBezTo>
                    <a:pt x="3329568" y="2664291"/>
                    <a:pt x="3328958" y="2664336"/>
                    <a:pt x="3328333" y="2664351"/>
                  </a:cubicBezTo>
                  <a:cubicBezTo>
                    <a:pt x="3327708" y="2664336"/>
                    <a:pt x="3327097" y="2664291"/>
                    <a:pt x="3326472" y="2664291"/>
                  </a:cubicBezTo>
                  <a:cubicBezTo>
                    <a:pt x="3322097" y="2664291"/>
                    <a:pt x="3317899" y="2664738"/>
                    <a:pt x="3313852" y="2665497"/>
                  </a:cubicBezTo>
                  <a:cubicBezTo>
                    <a:pt x="3309803" y="2664723"/>
                    <a:pt x="3305621" y="2664291"/>
                    <a:pt x="3301246" y="2664291"/>
                  </a:cubicBezTo>
                  <a:cubicBezTo>
                    <a:pt x="3300621" y="2664291"/>
                    <a:pt x="3300010" y="2664336"/>
                    <a:pt x="3299385" y="2664351"/>
                  </a:cubicBezTo>
                  <a:cubicBezTo>
                    <a:pt x="3298760" y="2664336"/>
                    <a:pt x="3298150" y="2664291"/>
                    <a:pt x="3297525" y="2664291"/>
                  </a:cubicBezTo>
                  <a:cubicBezTo>
                    <a:pt x="3292465" y="2664291"/>
                    <a:pt x="3287658" y="2664827"/>
                    <a:pt x="3283059" y="2665839"/>
                  </a:cubicBezTo>
                  <a:cubicBezTo>
                    <a:pt x="3278460" y="2664827"/>
                    <a:pt x="3273638" y="2664291"/>
                    <a:pt x="3268593" y="2664291"/>
                  </a:cubicBezTo>
                  <a:cubicBezTo>
                    <a:pt x="3258710" y="2664291"/>
                    <a:pt x="3249751" y="2666360"/>
                    <a:pt x="3241506" y="2670051"/>
                  </a:cubicBezTo>
                  <a:cubicBezTo>
                    <a:pt x="3233276" y="2666360"/>
                    <a:pt x="3224302" y="2664291"/>
                    <a:pt x="3214434" y="2664291"/>
                  </a:cubicBezTo>
                  <a:cubicBezTo>
                    <a:pt x="3209374" y="2664291"/>
                    <a:pt x="3204567" y="2664827"/>
                    <a:pt x="3199968" y="2665839"/>
                  </a:cubicBezTo>
                  <a:cubicBezTo>
                    <a:pt x="3195370" y="2664827"/>
                    <a:pt x="3190547" y="2664291"/>
                    <a:pt x="3185502" y="2664291"/>
                  </a:cubicBezTo>
                  <a:cubicBezTo>
                    <a:pt x="3184877" y="2664291"/>
                    <a:pt x="3184267" y="2664336"/>
                    <a:pt x="3183642" y="2664351"/>
                  </a:cubicBezTo>
                  <a:cubicBezTo>
                    <a:pt x="3183017" y="2664336"/>
                    <a:pt x="3182406" y="2664291"/>
                    <a:pt x="3181781" y="2664291"/>
                  </a:cubicBezTo>
                  <a:cubicBezTo>
                    <a:pt x="3177406" y="2664291"/>
                    <a:pt x="3173209" y="2664738"/>
                    <a:pt x="3169161" y="2665497"/>
                  </a:cubicBezTo>
                  <a:cubicBezTo>
                    <a:pt x="3165113" y="2664723"/>
                    <a:pt x="3160931" y="2664291"/>
                    <a:pt x="3156555" y="2664291"/>
                  </a:cubicBezTo>
                  <a:cubicBezTo>
                    <a:pt x="3155930" y="2664291"/>
                    <a:pt x="3155320" y="2664336"/>
                    <a:pt x="3154695" y="2664351"/>
                  </a:cubicBezTo>
                  <a:cubicBezTo>
                    <a:pt x="3154070" y="2664336"/>
                    <a:pt x="3153460" y="2664291"/>
                    <a:pt x="3152835" y="2664291"/>
                  </a:cubicBezTo>
                  <a:cubicBezTo>
                    <a:pt x="3147774" y="2664291"/>
                    <a:pt x="3142967" y="2664827"/>
                    <a:pt x="3138368" y="2665839"/>
                  </a:cubicBezTo>
                  <a:cubicBezTo>
                    <a:pt x="3133770" y="2664827"/>
                    <a:pt x="3128947" y="2664291"/>
                    <a:pt x="3123902" y="2664291"/>
                  </a:cubicBezTo>
                  <a:cubicBezTo>
                    <a:pt x="3079611" y="2664291"/>
                    <a:pt x="3053387" y="2705293"/>
                    <a:pt x="3031033" y="2752830"/>
                  </a:cubicBezTo>
                  <a:cubicBezTo>
                    <a:pt x="3008679" y="2705293"/>
                    <a:pt x="2982456" y="2664291"/>
                    <a:pt x="2938165" y="2664291"/>
                  </a:cubicBezTo>
                  <a:cubicBezTo>
                    <a:pt x="2933105" y="2664291"/>
                    <a:pt x="2928297" y="2664827"/>
                    <a:pt x="2923699" y="2665839"/>
                  </a:cubicBezTo>
                  <a:cubicBezTo>
                    <a:pt x="2919100" y="2664827"/>
                    <a:pt x="2914278" y="2664291"/>
                    <a:pt x="2909232" y="2664291"/>
                  </a:cubicBezTo>
                  <a:cubicBezTo>
                    <a:pt x="2909218" y="2664291"/>
                    <a:pt x="2909188" y="2664291"/>
                    <a:pt x="2909173" y="2664291"/>
                  </a:cubicBezTo>
                  <a:cubicBezTo>
                    <a:pt x="2909158" y="2664291"/>
                    <a:pt x="2909129" y="2664291"/>
                    <a:pt x="2909113" y="2664291"/>
                  </a:cubicBezTo>
                  <a:cubicBezTo>
                    <a:pt x="2904083" y="2664291"/>
                    <a:pt x="2899290" y="2664827"/>
                    <a:pt x="2894707" y="2665839"/>
                  </a:cubicBezTo>
                  <a:cubicBezTo>
                    <a:pt x="2890123" y="2664827"/>
                    <a:pt x="2885331" y="2664291"/>
                    <a:pt x="2880300" y="2664291"/>
                  </a:cubicBezTo>
                  <a:cubicBezTo>
                    <a:pt x="2880285" y="2664291"/>
                    <a:pt x="2880255" y="2664291"/>
                    <a:pt x="2880241" y="2664291"/>
                  </a:cubicBezTo>
                  <a:cubicBezTo>
                    <a:pt x="2880226" y="2664291"/>
                    <a:pt x="2880196" y="2664291"/>
                    <a:pt x="2880181" y="2664291"/>
                  </a:cubicBezTo>
                  <a:cubicBezTo>
                    <a:pt x="2875121" y="2664291"/>
                    <a:pt x="2870314" y="2664827"/>
                    <a:pt x="2865715" y="2665839"/>
                  </a:cubicBezTo>
                  <a:cubicBezTo>
                    <a:pt x="2861116" y="2664827"/>
                    <a:pt x="2856295" y="2664291"/>
                    <a:pt x="2851249" y="2664291"/>
                  </a:cubicBezTo>
                  <a:cubicBezTo>
                    <a:pt x="2840652" y="2664291"/>
                    <a:pt x="2831098" y="2666673"/>
                    <a:pt x="2822377" y="2670885"/>
                  </a:cubicBezTo>
                  <a:cubicBezTo>
                    <a:pt x="2813655" y="2666657"/>
                    <a:pt x="2804100" y="2664291"/>
                    <a:pt x="2793489" y="2664291"/>
                  </a:cubicBezTo>
                  <a:cubicBezTo>
                    <a:pt x="2788429" y="2664291"/>
                    <a:pt x="2783622" y="2664827"/>
                    <a:pt x="2779023" y="2665839"/>
                  </a:cubicBezTo>
                  <a:cubicBezTo>
                    <a:pt x="2774424" y="2664827"/>
                    <a:pt x="2769602" y="2664291"/>
                    <a:pt x="2764541" y="2664291"/>
                  </a:cubicBezTo>
                  <a:cubicBezTo>
                    <a:pt x="2764527" y="2664291"/>
                    <a:pt x="2764497" y="2664291"/>
                    <a:pt x="2764483" y="2664291"/>
                  </a:cubicBezTo>
                  <a:cubicBezTo>
                    <a:pt x="2764467" y="2664291"/>
                    <a:pt x="2764437" y="2664291"/>
                    <a:pt x="2764423" y="2664291"/>
                  </a:cubicBezTo>
                  <a:cubicBezTo>
                    <a:pt x="2759392" y="2664291"/>
                    <a:pt x="2754600" y="2664827"/>
                    <a:pt x="2750016" y="2665839"/>
                  </a:cubicBezTo>
                  <a:cubicBezTo>
                    <a:pt x="2745432" y="2664827"/>
                    <a:pt x="2740640" y="2664291"/>
                    <a:pt x="2735609" y="2664291"/>
                  </a:cubicBezTo>
                  <a:cubicBezTo>
                    <a:pt x="2735595" y="2664291"/>
                    <a:pt x="2735565" y="2664291"/>
                    <a:pt x="2735550" y="2664291"/>
                  </a:cubicBezTo>
                  <a:cubicBezTo>
                    <a:pt x="2735535" y="2664291"/>
                    <a:pt x="2735505" y="2664291"/>
                    <a:pt x="2735491" y="2664291"/>
                  </a:cubicBezTo>
                  <a:cubicBezTo>
                    <a:pt x="2730430" y="2664291"/>
                    <a:pt x="2725623" y="2664827"/>
                    <a:pt x="2721024" y="2665839"/>
                  </a:cubicBezTo>
                  <a:cubicBezTo>
                    <a:pt x="2716426" y="2664827"/>
                    <a:pt x="2711604" y="2664291"/>
                    <a:pt x="2706558" y="2664291"/>
                  </a:cubicBezTo>
                  <a:cubicBezTo>
                    <a:pt x="2661077" y="2664291"/>
                    <a:pt x="2634660" y="2707541"/>
                    <a:pt x="2611904" y="2756714"/>
                  </a:cubicBezTo>
                  <a:cubicBezTo>
                    <a:pt x="2589148" y="2707541"/>
                    <a:pt x="2562731" y="2664291"/>
                    <a:pt x="2517234" y="2664291"/>
                  </a:cubicBezTo>
                  <a:cubicBezTo>
                    <a:pt x="2512174" y="2664291"/>
                    <a:pt x="2507367" y="2664827"/>
                    <a:pt x="2502768" y="2665839"/>
                  </a:cubicBezTo>
                  <a:cubicBezTo>
                    <a:pt x="2498169" y="2664827"/>
                    <a:pt x="2493347" y="2664291"/>
                    <a:pt x="2488302" y="2664291"/>
                  </a:cubicBezTo>
                  <a:cubicBezTo>
                    <a:pt x="2488272" y="2664291"/>
                    <a:pt x="2488257" y="2664291"/>
                    <a:pt x="2488228" y="2664291"/>
                  </a:cubicBezTo>
                  <a:cubicBezTo>
                    <a:pt x="2488198" y="2664291"/>
                    <a:pt x="2488183" y="2664291"/>
                    <a:pt x="2488153" y="2664291"/>
                  </a:cubicBezTo>
                  <a:cubicBezTo>
                    <a:pt x="2483123" y="2664291"/>
                    <a:pt x="2478331" y="2664827"/>
                    <a:pt x="2473761" y="2665839"/>
                  </a:cubicBezTo>
                  <a:cubicBezTo>
                    <a:pt x="2469177" y="2664827"/>
                    <a:pt x="2464385" y="2664291"/>
                    <a:pt x="2459355" y="2664291"/>
                  </a:cubicBezTo>
                  <a:cubicBezTo>
                    <a:pt x="2459325" y="2664291"/>
                    <a:pt x="2459310" y="2664291"/>
                    <a:pt x="2459280" y="2664291"/>
                  </a:cubicBezTo>
                  <a:cubicBezTo>
                    <a:pt x="2459250" y="2664291"/>
                    <a:pt x="2459236" y="2664291"/>
                    <a:pt x="2459206" y="2664291"/>
                  </a:cubicBezTo>
                  <a:cubicBezTo>
                    <a:pt x="2454161" y="2664291"/>
                    <a:pt x="2449339" y="2664827"/>
                    <a:pt x="2444740" y="2665839"/>
                  </a:cubicBezTo>
                  <a:cubicBezTo>
                    <a:pt x="2440141" y="2664827"/>
                    <a:pt x="2435319" y="2664291"/>
                    <a:pt x="2430259" y="2664291"/>
                  </a:cubicBezTo>
                  <a:cubicBezTo>
                    <a:pt x="2419662" y="2664291"/>
                    <a:pt x="2410107" y="2666657"/>
                    <a:pt x="2401386" y="2670885"/>
                  </a:cubicBezTo>
                  <a:cubicBezTo>
                    <a:pt x="2392665" y="2666657"/>
                    <a:pt x="2383110" y="2664291"/>
                    <a:pt x="2372514" y="2664291"/>
                  </a:cubicBezTo>
                  <a:cubicBezTo>
                    <a:pt x="2367454" y="2664291"/>
                    <a:pt x="2362647" y="2664827"/>
                    <a:pt x="2358047" y="2665839"/>
                  </a:cubicBezTo>
                  <a:cubicBezTo>
                    <a:pt x="2353449" y="2664827"/>
                    <a:pt x="2348626" y="2664291"/>
                    <a:pt x="2343582" y="2664291"/>
                  </a:cubicBezTo>
                  <a:cubicBezTo>
                    <a:pt x="2343552" y="2664291"/>
                    <a:pt x="2343537" y="2664291"/>
                    <a:pt x="2343507" y="2664291"/>
                  </a:cubicBezTo>
                  <a:cubicBezTo>
                    <a:pt x="2343477" y="2664291"/>
                    <a:pt x="2343462" y="2664291"/>
                    <a:pt x="2343433" y="2664291"/>
                  </a:cubicBezTo>
                  <a:cubicBezTo>
                    <a:pt x="2338402" y="2664291"/>
                    <a:pt x="2333610" y="2664827"/>
                    <a:pt x="2329041" y="2665839"/>
                  </a:cubicBezTo>
                  <a:cubicBezTo>
                    <a:pt x="2324457" y="2664827"/>
                    <a:pt x="2319664" y="2664291"/>
                    <a:pt x="2314634" y="2664291"/>
                  </a:cubicBezTo>
                  <a:cubicBezTo>
                    <a:pt x="2314604" y="2664291"/>
                    <a:pt x="2314590" y="2664291"/>
                    <a:pt x="2314560" y="2664291"/>
                  </a:cubicBezTo>
                  <a:cubicBezTo>
                    <a:pt x="2314530" y="2664291"/>
                    <a:pt x="2314515" y="2664291"/>
                    <a:pt x="2314485" y="2664291"/>
                  </a:cubicBezTo>
                  <a:cubicBezTo>
                    <a:pt x="2309425" y="2664291"/>
                    <a:pt x="2304618" y="2664827"/>
                    <a:pt x="2300020" y="2665839"/>
                  </a:cubicBezTo>
                  <a:cubicBezTo>
                    <a:pt x="2295420" y="2664827"/>
                    <a:pt x="2290599" y="2664291"/>
                    <a:pt x="2285553" y="2664291"/>
                  </a:cubicBezTo>
                  <a:cubicBezTo>
                    <a:pt x="2240057" y="2664291"/>
                    <a:pt x="2213654" y="2707571"/>
                    <a:pt x="2190884" y="2756744"/>
                  </a:cubicBezTo>
                  <a:cubicBezTo>
                    <a:pt x="2168113" y="2707571"/>
                    <a:pt x="2141696" y="2664291"/>
                    <a:pt x="2096199" y="2664291"/>
                  </a:cubicBezTo>
                  <a:cubicBezTo>
                    <a:pt x="2091139" y="2664291"/>
                    <a:pt x="2086332" y="2664827"/>
                    <a:pt x="2081733" y="2665839"/>
                  </a:cubicBezTo>
                  <a:cubicBezTo>
                    <a:pt x="2077134" y="2664827"/>
                    <a:pt x="2072313" y="2664291"/>
                    <a:pt x="2067267" y="2664291"/>
                  </a:cubicBezTo>
                  <a:cubicBezTo>
                    <a:pt x="2067253" y="2664291"/>
                    <a:pt x="2067237" y="2664291"/>
                    <a:pt x="2067223" y="2664291"/>
                  </a:cubicBezTo>
                  <a:cubicBezTo>
                    <a:pt x="2067207" y="2664291"/>
                    <a:pt x="2067193" y="2664291"/>
                    <a:pt x="2067178" y="2664291"/>
                  </a:cubicBezTo>
                  <a:cubicBezTo>
                    <a:pt x="2062147" y="2664291"/>
                    <a:pt x="2057340" y="2664827"/>
                    <a:pt x="2052756" y="2665839"/>
                  </a:cubicBezTo>
                  <a:cubicBezTo>
                    <a:pt x="2048172" y="2664827"/>
                    <a:pt x="2043365" y="2664291"/>
                    <a:pt x="2038320" y="2664291"/>
                  </a:cubicBezTo>
                  <a:cubicBezTo>
                    <a:pt x="2038305" y="2664291"/>
                    <a:pt x="2038290" y="2664291"/>
                    <a:pt x="2038275" y="2664291"/>
                  </a:cubicBezTo>
                  <a:cubicBezTo>
                    <a:pt x="2038260" y="2664291"/>
                    <a:pt x="2038246" y="2664291"/>
                    <a:pt x="2038231" y="2664291"/>
                  </a:cubicBezTo>
                  <a:cubicBezTo>
                    <a:pt x="2033170" y="2664291"/>
                    <a:pt x="2028363" y="2664827"/>
                    <a:pt x="2023765" y="2665839"/>
                  </a:cubicBezTo>
                  <a:cubicBezTo>
                    <a:pt x="2019166" y="2664827"/>
                    <a:pt x="2014344" y="2664291"/>
                    <a:pt x="2009298" y="2664291"/>
                  </a:cubicBezTo>
                  <a:cubicBezTo>
                    <a:pt x="1998687" y="2664291"/>
                    <a:pt x="1989132" y="2666673"/>
                    <a:pt x="1980396" y="2670899"/>
                  </a:cubicBezTo>
                  <a:cubicBezTo>
                    <a:pt x="1971660" y="2666673"/>
                    <a:pt x="1962105" y="2664291"/>
                    <a:pt x="1951494" y="2664291"/>
                  </a:cubicBezTo>
                  <a:cubicBezTo>
                    <a:pt x="1946434" y="2664291"/>
                    <a:pt x="1941626" y="2664827"/>
                    <a:pt x="1937028" y="2665839"/>
                  </a:cubicBezTo>
                  <a:cubicBezTo>
                    <a:pt x="1932429" y="2664827"/>
                    <a:pt x="1927607" y="2664291"/>
                    <a:pt x="1922561" y="2664291"/>
                  </a:cubicBezTo>
                  <a:cubicBezTo>
                    <a:pt x="1922546" y="2664291"/>
                    <a:pt x="1922532" y="2664291"/>
                    <a:pt x="1922517" y="2664291"/>
                  </a:cubicBezTo>
                  <a:cubicBezTo>
                    <a:pt x="1922502" y="2664291"/>
                    <a:pt x="1922487" y="2664291"/>
                    <a:pt x="1922472" y="2664291"/>
                  </a:cubicBezTo>
                  <a:cubicBezTo>
                    <a:pt x="1917442" y="2664291"/>
                    <a:pt x="1912635" y="2664827"/>
                    <a:pt x="1908051" y="2665839"/>
                  </a:cubicBezTo>
                  <a:cubicBezTo>
                    <a:pt x="1903467" y="2664827"/>
                    <a:pt x="1898660" y="2664291"/>
                    <a:pt x="1893614" y="2664291"/>
                  </a:cubicBezTo>
                  <a:cubicBezTo>
                    <a:pt x="1893600" y="2664291"/>
                    <a:pt x="1893584" y="2664291"/>
                    <a:pt x="1893570" y="2664291"/>
                  </a:cubicBezTo>
                  <a:cubicBezTo>
                    <a:pt x="1893555" y="2664291"/>
                    <a:pt x="1893540" y="2664291"/>
                    <a:pt x="1893525" y="2664291"/>
                  </a:cubicBezTo>
                  <a:cubicBezTo>
                    <a:pt x="1888465" y="2664291"/>
                    <a:pt x="1883658" y="2664827"/>
                    <a:pt x="1879059" y="2665839"/>
                  </a:cubicBezTo>
                  <a:cubicBezTo>
                    <a:pt x="1874461" y="2664827"/>
                    <a:pt x="1869638" y="2664291"/>
                    <a:pt x="1864593" y="2664291"/>
                  </a:cubicBezTo>
                  <a:cubicBezTo>
                    <a:pt x="1819066" y="2664291"/>
                    <a:pt x="1792649" y="2707615"/>
                    <a:pt x="1769879" y="2756818"/>
                  </a:cubicBezTo>
                  <a:cubicBezTo>
                    <a:pt x="1747108" y="2707600"/>
                    <a:pt x="1720676" y="2664291"/>
                    <a:pt x="1675149" y="2664291"/>
                  </a:cubicBezTo>
                  <a:cubicBezTo>
                    <a:pt x="1670089" y="2664291"/>
                    <a:pt x="1665282" y="2664827"/>
                    <a:pt x="1660684" y="2665839"/>
                  </a:cubicBezTo>
                  <a:cubicBezTo>
                    <a:pt x="1656085" y="2664827"/>
                    <a:pt x="1651263" y="2664291"/>
                    <a:pt x="1646217" y="2664291"/>
                  </a:cubicBezTo>
                  <a:cubicBezTo>
                    <a:pt x="1641157" y="2664291"/>
                    <a:pt x="1636350" y="2664827"/>
                    <a:pt x="1631751" y="2665839"/>
                  </a:cubicBezTo>
                  <a:cubicBezTo>
                    <a:pt x="1627152" y="2664827"/>
                    <a:pt x="1622331" y="2664291"/>
                    <a:pt x="1617285" y="2664291"/>
                  </a:cubicBezTo>
                  <a:cubicBezTo>
                    <a:pt x="1600468" y="2664291"/>
                    <a:pt x="1586254" y="2670215"/>
                    <a:pt x="1573872" y="2680157"/>
                  </a:cubicBezTo>
                  <a:cubicBezTo>
                    <a:pt x="1561490" y="2670215"/>
                    <a:pt x="1547276" y="2664291"/>
                    <a:pt x="1530459" y="2664291"/>
                  </a:cubicBezTo>
                  <a:cubicBezTo>
                    <a:pt x="1525399" y="2664291"/>
                    <a:pt x="1520592" y="2664827"/>
                    <a:pt x="1515993" y="2665839"/>
                  </a:cubicBezTo>
                  <a:cubicBezTo>
                    <a:pt x="1511394" y="2664827"/>
                    <a:pt x="1506572" y="2664291"/>
                    <a:pt x="1501527" y="2664291"/>
                  </a:cubicBezTo>
                  <a:cubicBezTo>
                    <a:pt x="1496481" y="2664291"/>
                    <a:pt x="1491660" y="2664827"/>
                    <a:pt x="1487060" y="2665839"/>
                  </a:cubicBezTo>
                  <a:cubicBezTo>
                    <a:pt x="1482462" y="2664827"/>
                    <a:pt x="1477640" y="2664291"/>
                    <a:pt x="1472595" y="2664291"/>
                  </a:cubicBezTo>
                  <a:cubicBezTo>
                    <a:pt x="1421383" y="2664291"/>
                    <a:pt x="1394341" y="2719105"/>
                    <a:pt x="1369472" y="2775466"/>
                  </a:cubicBezTo>
                  <a:lnTo>
                    <a:pt x="1360884" y="2775466"/>
                  </a:lnTo>
                  <a:cubicBezTo>
                    <a:pt x="1336030" y="2719105"/>
                    <a:pt x="1308988" y="2664291"/>
                    <a:pt x="1257791" y="2664291"/>
                  </a:cubicBezTo>
                  <a:cubicBezTo>
                    <a:pt x="1252731" y="2664291"/>
                    <a:pt x="1247924" y="2664827"/>
                    <a:pt x="1243325" y="2665839"/>
                  </a:cubicBezTo>
                  <a:cubicBezTo>
                    <a:pt x="1238726" y="2664827"/>
                    <a:pt x="1233904" y="2664291"/>
                    <a:pt x="1228859" y="2664291"/>
                  </a:cubicBezTo>
                  <a:cubicBezTo>
                    <a:pt x="1223813" y="2664291"/>
                    <a:pt x="1218991" y="2664827"/>
                    <a:pt x="1214393" y="2665839"/>
                  </a:cubicBezTo>
                  <a:cubicBezTo>
                    <a:pt x="1209794" y="2664827"/>
                    <a:pt x="1204972" y="2664291"/>
                    <a:pt x="1199927" y="2664291"/>
                  </a:cubicBezTo>
                  <a:cubicBezTo>
                    <a:pt x="1183109" y="2664291"/>
                    <a:pt x="1168896" y="2670215"/>
                    <a:pt x="1156513" y="2680171"/>
                  </a:cubicBezTo>
                  <a:cubicBezTo>
                    <a:pt x="1144131" y="2670230"/>
                    <a:pt x="1129918" y="2664291"/>
                    <a:pt x="1113100" y="2664291"/>
                  </a:cubicBezTo>
                  <a:cubicBezTo>
                    <a:pt x="1108040" y="2664291"/>
                    <a:pt x="1103233" y="2664827"/>
                    <a:pt x="1098634" y="2665839"/>
                  </a:cubicBezTo>
                  <a:cubicBezTo>
                    <a:pt x="1094035" y="2664827"/>
                    <a:pt x="1089213" y="2664291"/>
                    <a:pt x="1084168" y="2664291"/>
                  </a:cubicBezTo>
                  <a:cubicBezTo>
                    <a:pt x="1079108" y="2664291"/>
                    <a:pt x="1074301" y="2664827"/>
                    <a:pt x="1069702" y="2665839"/>
                  </a:cubicBezTo>
                  <a:cubicBezTo>
                    <a:pt x="1065103" y="2664827"/>
                    <a:pt x="1060281" y="2664291"/>
                    <a:pt x="1055236" y="2664291"/>
                  </a:cubicBezTo>
                  <a:cubicBezTo>
                    <a:pt x="1004039" y="2664291"/>
                    <a:pt x="976997" y="2719105"/>
                    <a:pt x="952142" y="2775451"/>
                  </a:cubicBezTo>
                  <a:lnTo>
                    <a:pt x="939938" y="2775451"/>
                  </a:lnTo>
                  <a:cubicBezTo>
                    <a:pt x="915069" y="2719090"/>
                    <a:pt x="888042" y="2664291"/>
                    <a:pt x="836830" y="2664291"/>
                  </a:cubicBezTo>
                  <a:cubicBezTo>
                    <a:pt x="831785" y="2664291"/>
                    <a:pt x="826963" y="2664827"/>
                    <a:pt x="822364" y="2665839"/>
                  </a:cubicBezTo>
                  <a:cubicBezTo>
                    <a:pt x="817766" y="2664827"/>
                    <a:pt x="812944" y="2664291"/>
                    <a:pt x="807898" y="2664291"/>
                  </a:cubicBezTo>
                  <a:cubicBezTo>
                    <a:pt x="802853" y="2664291"/>
                    <a:pt x="798031" y="2664827"/>
                    <a:pt x="793432" y="2665839"/>
                  </a:cubicBezTo>
                  <a:cubicBezTo>
                    <a:pt x="788833" y="2664827"/>
                    <a:pt x="784011" y="2664291"/>
                    <a:pt x="778966" y="2664291"/>
                  </a:cubicBezTo>
                  <a:cubicBezTo>
                    <a:pt x="762148" y="2664291"/>
                    <a:pt x="747935" y="2670215"/>
                    <a:pt x="735553" y="2680157"/>
                  </a:cubicBezTo>
                  <a:cubicBezTo>
                    <a:pt x="723170" y="2670215"/>
                    <a:pt x="708957" y="2664291"/>
                    <a:pt x="692139" y="2664291"/>
                  </a:cubicBezTo>
                  <a:cubicBezTo>
                    <a:pt x="687079" y="2664291"/>
                    <a:pt x="682272" y="2664827"/>
                    <a:pt x="677674" y="2665839"/>
                  </a:cubicBezTo>
                  <a:cubicBezTo>
                    <a:pt x="673075" y="2664827"/>
                    <a:pt x="668253" y="2664291"/>
                    <a:pt x="663193" y="2664291"/>
                  </a:cubicBezTo>
                  <a:cubicBezTo>
                    <a:pt x="658133" y="2664291"/>
                    <a:pt x="653326" y="2664827"/>
                    <a:pt x="648726" y="2665839"/>
                  </a:cubicBezTo>
                  <a:cubicBezTo>
                    <a:pt x="644128" y="2664827"/>
                    <a:pt x="639305" y="2664291"/>
                    <a:pt x="634261" y="2664291"/>
                  </a:cubicBezTo>
                  <a:cubicBezTo>
                    <a:pt x="583064" y="2664291"/>
                    <a:pt x="556021" y="2719090"/>
                    <a:pt x="531167" y="2775451"/>
                  </a:cubicBezTo>
                  <a:lnTo>
                    <a:pt x="518979" y="2775451"/>
                  </a:lnTo>
                  <a:cubicBezTo>
                    <a:pt x="494124" y="2719105"/>
                    <a:pt x="467082" y="2664291"/>
                    <a:pt x="415870" y="2664291"/>
                  </a:cubicBezTo>
                  <a:cubicBezTo>
                    <a:pt x="410810" y="2664291"/>
                    <a:pt x="406003" y="2664827"/>
                    <a:pt x="401404" y="2665839"/>
                  </a:cubicBezTo>
                  <a:cubicBezTo>
                    <a:pt x="396805" y="2664827"/>
                    <a:pt x="391983" y="2664291"/>
                    <a:pt x="386938" y="2664291"/>
                  </a:cubicBezTo>
                  <a:cubicBezTo>
                    <a:pt x="381878" y="2664291"/>
                    <a:pt x="377071" y="2664827"/>
                    <a:pt x="372472" y="2665839"/>
                  </a:cubicBezTo>
                  <a:cubicBezTo>
                    <a:pt x="367873" y="2664827"/>
                    <a:pt x="363051" y="2664291"/>
                    <a:pt x="358006" y="2664291"/>
                  </a:cubicBezTo>
                  <a:cubicBezTo>
                    <a:pt x="341188" y="2664291"/>
                    <a:pt x="326975" y="2670215"/>
                    <a:pt x="314593" y="2680157"/>
                  </a:cubicBezTo>
                  <a:cubicBezTo>
                    <a:pt x="302210" y="2670215"/>
                    <a:pt x="287997" y="2664291"/>
                    <a:pt x="271180" y="2664291"/>
                  </a:cubicBezTo>
                  <a:cubicBezTo>
                    <a:pt x="266119" y="2664291"/>
                    <a:pt x="261312" y="2664827"/>
                    <a:pt x="256713" y="2665839"/>
                  </a:cubicBezTo>
                  <a:cubicBezTo>
                    <a:pt x="252442" y="2664902"/>
                    <a:pt x="247977" y="2664395"/>
                    <a:pt x="243319" y="2664321"/>
                  </a:cubicBezTo>
                  <a:cubicBezTo>
                    <a:pt x="244926" y="2657222"/>
                    <a:pt x="245804" y="2649721"/>
                    <a:pt x="245804" y="2641744"/>
                  </a:cubicBezTo>
                  <a:cubicBezTo>
                    <a:pt x="245804" y="2635374"/>
                    <a:pt x="245268" y="2629317"/>
                    <a:pt x="244226" y="2623513"/>
                  </a:cubicBezTo>
                  <a:cubicBezTo>
                    <a:pt x="245253" y="2617708"/>
                    <a:pt x="245804" y="2611651"/>
                    <a:pt x="245804" y="2605281"/>
                  </a:cubicBezTo>
                  <a:cubicBezTo>
                    <a:pt x="245804" y="2598911"/>
                    <a:pt x="245268" y="2592854"/>
                    <a:pt x="244226" y="2587050"/>
                  </a:cubicBezTo>
                  <a:cubicBezTo>
                    <a:pt x="245253" y="2581246"/>
                    <a:pt x="245804" y="2575188"/>
                    <a:pt x="245804" y="2568818"/>
                  </a:cubicBezTo>
                  <a:cubicBezTo>
                    <a:pt x="245804" y="2547625"/>
                    <a:pt x="239791" y="2529736"/>
                    <a:pt x="229686" y="2514138"/>
                  </a:cubicBezTo>
                  <a:cubicBezTo>
                    <a:pt x="239777" y="2498542"/>
                    <a:pt x="245804" y="2480652"/>
                    <a:pt x="245804" y="2459459"/>
                  </a:cubicBezTo>
                  <a:cubicBezTo>
                    <a:pt x="245804" y="2453089"/>
                    <a:pt x="245268" y="2447032"/>
                    <a:pt x="244226" y="2441228"/>
                  </a:cubicBezTo>
                  <a:cubicBezTo>
                    <a:pt x="245253" y="2435438"/>
                    <a:pt x="245804" y="2429366"/>
                    <a:pt x="245804" y="2422996"/>
                  </a:cubicBezTo>
                  <a:cubicBezTo>
                    <a:pt x="245804" y="2416627"/>
                    <a:pt x="245268" y="2410569"/>
                    <a:pt x="244226" y="2404765"/>
                  </a:cubicBezTo>
                  <a:cubicBezTo>
                    <a:pt x="245253" y="2398961"/>
                    <a:pt x="245804" y="2392903"/>
                    <a:pt x="245804" y="2386534"/>
                  </a:cubicBezTo>
                  <a:cubicBezTo>
                    <a:pt x="245804" y="2323371"/>
                    <a:pt x="192345" y="2289468"/>
                    <a:pt x="136787" y="2258497"/>
                  </a:cubicBezTo>
                  <a:lnTo>
                    <a:pt x="136787" y="2239491"/>
                  </a:lnTo>
                  <a:cubicBezTo>
                    <a:pt x="192345" y="2208520"/>
                    <a:pt x="245804" y="2174602"/>
                    <a:pt x="245804" y="2111440"/>
                  </a:cubicBezTo>
                  <a:cubicBezTo>
                    <a:pt x="245804" y="2105070"/>
                    <a:pt x="245268" y="2099012"/>
                    <a:pt x="244226" y="2093208"/>
                  </a:cubicBezTo>
                  <a:cubicBezTo>
                    <a:pt x="245253" y="2087404"/>
                    <a:pt x="245804" y="2081346"/>
                    <a:pt x="245804" y="2074977"/>
                  </a:cubicBezTo>
                  <a:cubicBezTo>
                    <a:pt x="245804" y="2068607"/>
                    <a:pt x="245268" y="2062549"/>
                    <a:pt x="244226" y="2056745"/>
                  </a:cubicBezTo>
                  <a:cubicBezTo>
                    <a:pt x="245253" y="2050941"/>
                    <a:pt x="245804" y="2044884"/>
                    <a:pt x="245804" y="2038514"/>
                  </a:cubicBezTo>
                  <a:cubicBezTo>
                    <a:pt x="245804" y="2017321"/>
                    <a:pt x="239791" y="1999431"/>
                    <a:pt x="229701" y="1983834"/>
                  </a:cubicBezTo>
                  <a:cubicBezTo>
                    <a:pt x="239791" y="1968237"/>
                    <a:pt x="245804" y="1950333"/>
                    <a:pt x="245804" y="1929140"/>
                  </a:cubicBezTo>
                  <a:cubicBezTo>
                    <a:pt x="245804" y="1922770"/>
                    <a:pt x="245268" y="1916713"/>
                    <a:pt x="244226" y="1910908"/>
                  </a:cubicBezTo>
                  <a:cubicBezTo>
                    <a:pt x="245253" y="1905104"/>
                    <a:pt x="245804" y="1899047"/>
                    <a:pt x="245804" y="1892677"/>
                  </a:cubicBezTo>
                  <a:cubicBezTo>
                    <a:pt x="245804" y="1886307"/>
                    <a:pt x="245268" y="1880250"/>
                    <a:pt x="244226" y="1874446"/>
                  </a:cubicBezTo>
                  <a:cubicBezTo>
                    <a:pt x="245253" y="1868641"/>
                    <a:pt x="245804" y="1862584"/>
                    <a:pt x="245804" y="1856214"/>
                  </a:cubicBezTo>
                  <a:cubicBezTo>
                    <a:pt x="245804" y="1793052"/>
                    <a:pt x="192345" y="1759149"/>
                    <a:pt x="136787" y="1728177"/>
                  </a:cubicBezTo>
                  <a:lnTo>
                    <a:pt x="136787" y="1709187"/>
                  </a:lnTo>
                  <a:cubicBezTo>
                    <a:pt x="192345" y="1678216"/>
                    <a:pt x="245804" y="1644313"/>
                    <a:pt x="245804" y="1581135"/>
                  </a:cubicBezTo>
                  <a:cubicBezTo>
                    <a:pt x="245804" y="1574765"/>
                    <a:pt x="245268" y="1568708"/>
                    <a:pt x="244226" y="1562904"/>
                  </a:cubicBezTo>
                  <a:cubicBezTo>
                    <a:pt x="245253" y="1557099"/>
                    <a:pt x="245804" y="1551042"/>
                    <a:pt x="245804" y="1544672"/>
                  </a:cubicBezTo>
                  <a:cubicBezTo>
                    <a:pt x="245804" y="1538302"/>
                    <a:pt x="245268" y="1532245"/>
                    <a:pt x="244226" y="1526441"/>
                  </a:cubicBezTo>
                  <a:cubicBezTo>
                    <a:pt x="245253" y="1520637"/>
                    <a:pt x="245804" y="1514579"/>
                    <a:pt x="245804" y="1508209"/>
                  </a:cubicBezTo>
                  <a:cubicBezTo>
                    <a:pt x="245804" y="1487016"/>
                    <a:pt x="239791" y="1469127"/>
                    <a:pt x="229701" y="1453530"/>
                  </a:cubicBezTo>
                  <a:cubicBezTo>
                    <a:pt x="239791" y="1437933"/>
                    <a:pt x="245804" y="1420029"/>
                    <a:pt x="245804" y="1398850"/>
                  </a:cubicBezTo>
                  <a:cubicBezTo>
                    <a:pt x="245804" y="1392480"/>
                    <a:pt x="245268" y="1386423"/>
                    <a:pt x="244226" y="1380619"/>
                  </a:cubicBezTo>
                  <a:cubicBezTo>
                    <a:pt x="245253" y="1374815"/>
                    <a:pt x="245804" y="1368757"/>
                    <a:pt x="245804" y="1362387"/>
                  </a:cubicBezTo>
                  <a:cubicBezTo>
                    <a:pt x="245804" y="1356018"/>
                    <a:pt x="245268" y="1349961"/>
                    <a:pt x="244226" y="1344156"/>
                  </a:cubicBezTo>
                  <a:cubicBezTo>
                    <a:pt x="245253" y="1338367"/>
                    <a:pt x="245804" y="1332294"/>
                    <a:pt x="245804" y="1325925"/>
                  </a:cubicBezTo>
                  <a:cubicBezTo>
                    <a:pt x="245804" y="1262747"/>
                    <a:pt x="192345" y="1228844"/>
                    <a:pt x="136787" y="1197873"/>
                  </a:cubicBezTo>
                  <a:lnTo>
                    <a:pt x="136787" y="1178838"/>
                  </a:lnTo>
                  <a:cubicBezTo>
                    <a:pt x="192345" y="1147867"/>
                    <a:pt x="245804" y="1113949"/>
                    <a:pt x="245804" y="1050771"/>
                  </a:cubicBezTo>
                  <a:cubicBezTo>
                    <a:pt x="245804" y="1044401"/>
                    <a:pt x="245268" y="1038344"/>
                    <a:pt x="244226" y="1032540"/>
                  </a:cubicBezTo>
                  <a:cubicBezTo>
                    <a:pt x="245253" y="1026735"/>
                    <a:pt x="245804" y="1020678"/>
                    <a:pt x="245804" y="1014308"/>
                  </a:cubicBezTo>
                  <a:cubicBezTo>
                    <a:pt x="245804" y="1007939"/>
                    <a:pt x="245268" y="1001881"/>
                    <a:pt x="244226" y="996077"/>
                  </a:cubicBezTo>
                  <a:cubicBezTo>
                    <a:pt x="245253" y="990272"/>
                    <a:pt x="245804" y="984215"/>
                    <a:pt x="245804" y="977846"/>
                  </a:cubicBezTo>
                  <a:cubicBezTo>
                    <a:pt x="245804" y="956652"/>
                    <a:pt x="239791" y="938763"/>
                    <a:pt x="229701" y="923166"/>
                  </a:cubicBezTo>
                  <a:cubicBezTo>
                    <a:pt x="239791" y="907569"/>
                    <a:pt x="245804" y="889665"/>
                    <a:pt x="245804" y="868487"/>
                  </a:cubicBezTo>
                  <a:cubicBezTo>
                    <a:pt x="245804" y="862117"/>
                    <a:pt x="245268" y="856059"/>
                    <a:pt x="244226" y="850255"/>
                  </a:cubicBezTo>
                  <a:cubicBezTo>
                    <a:pt x="245253" y="844451"/>
                    <a:pt x="245804" y="838394"/>
                    <a:pt x="245804" y="832024"/>
                  </a:cubicBezTo>
                  <a:cubicBezTo>
                    <a:pt x="245804" y="825654"/>
                    <a:pt x="245268" y="819596"/>
                    <a:pt x="244226" y="813792"/>
                  </a:cubicBezTo>
                  <a:cubicBezTo>
                    <a:pt x="245253" y="807988"/>
                    <a:pt x="245804" y="801931"/>
                    <a:pt x="245804" y="795561"/>
                  </a:cubicBezTo>
                  <a:cubicBezTo>
                    <a:pt x="245804" y="732383"/>
                    <a:pt x="192345" y="698465"/>
                    <a:pt x="136787" y="667494"/>
                  </a:cubicBezTo>
                  <a:lnTo>
                    <a:pt x="136787" y="648444"/>
                  </a:lnTo>
                  <a:cubicBezTo>
                    <a:pt x="192345" y="617473"/>
                    <a:pt x="245804" y="583555"/>
                    <a:pt x="245804" y="520377"/>
                  </a:cubicBezTo>
                  <a:cubicBezTo>
                    <a:pt x="245804" y="514008"/>
                    <a:pt x="245268" y="507950"/>
                    <a:pt x="244226" y="502146"/>
                  </a:cubicBezTo>
                  <a:cubicBezTo>
                    <a:pt x="245253" y="496342"/>
                    <a:pt x="245804" y="490284"/>
                    <a:pt x="245804" y="483915"/>
                  </a:cubicBezTo>
                  <a:cubicBezTo>
                    <a:pt x="245804" y="477545"/>
                    <a:pt x="245268" y="471488"/>
                    <a:pt x="244226" y="465683"/>
                  </a:cubicBezTo>
                  <a:cubicBezTo>
                    <a:pt x="245253" y="459894"/>
                    <a:pt x="245804" y="453822"/>
                    <a:pt x="245804" y="447452"/>
                  </a:cubicBezTo>
                  <a:cubicBezTo>
                    <a:pt x="245804" y="426259"/>
                    <a:pt x="239791" y="408369"/>
                    <a:pt x="229701" y="392772"/>
                  </a:cubicBezTo>
                  <a:cubicBezTo>
                    <a:pt x="239791" y="377175"/>
                    <a:pt x="245804" y="359271"/>
                    <a:pt x="245804" y="338093"/>
                  </a:cubicBezTo>
                  <a:cubicBezTo>
                    <a:pt x="245804" y="331723"/>
                    <a:pt x="245268" y="325666"/>
                    <a:pt x="244226" y="319861"/>
                  </a:cubicBezTo>
                  <a:cubicBezTo>
                    <a:pt x="245253" y="314057"/>
                    <a:pt x="245804" y="308000"/>
                    <a:pt x="245804" y="301630"/>
                  </a:cubicBezTo>
                  <a:cubicBezTo>
                    <a:pt x="245804" y="295260"/>
                    <a:pt x="245268" y="289203"/>
                    <a:pt x="244226" y="283398"/>
                  </a:cubicBezTo>
                  <a:cubicBezTo>
                    <a:pt x="245253" y="277594"/>
                    <a:pt x="245804" y="271537"/>
                    <a:pt x="245804" y="265167"/>
                  </a:cubicBezTo>
                  <a:cubicBezTo>
                    <a:pt x="245804" y="258812"/>
                    <a:pt x="245268" y="252740"/>
                    <a:pt x="244226" y="246950"/>
                  </a:cubicBezTo>
                  <a:cubicBezTo>
                    <a:pt x="248558" y="246831"/>
                    <a:pt x="252724" y="246355"/>
                    <a:pt x="256713" y="245462"/>
                  </a:cubicBezTo>
                  <a:cubicBezTo>
                    <a:pt x="261312" y="246474"/>
                    <a:pt x="266134" y="247010"/>
                    <a:pt x="271180" y="247010"/>
                  </a:cubicBezTo>
                  <a:cubicBezTo>
                    <a:pt x="287997" y="247010"/>
                    <a:pt x="302210" y="241087"/>
                    <a:pt x="314593" y="231145"/>
                  </a:cubicBezTo>
                  <a:cubicBezTo>
                    <a:pt x="326975" y="241087"/>
                    <a:pt x="341188" y="247010"/>
                    <a:pt x="358006" y="247010"/>
                  </a:cubicBezTo>
                  <a:cubicBezTo>
                    <a:pt x="363051" y="247010"/>
                    <a:pt x="367873" y="246474"/>
                    <a:pt x="372472" y="245462"/>
                  </a:cubicBezTo>
                  <a:cubicBezTo>
                    <a:pt x="377071" y="246474"/>
                    <a:pt x="381892" y="247010"/>
                    <a:pt x="386938" y="247010"/>
                  </a:cubicBezTo>
                  <a:cubicBezTo>
                    <a:pt x="391998" y="247010"/>
                    <a:pt x="396805" y="246474"/>
                    <a:pt x="401404" y="245462"/>
                  </a:cubicBezTo>
                  <a:cubicBezTo>
                    <a:pt x="406003" y="246474"/>
                    <a:pt x="410825" y="247010"/>
                    <a:pt x="415870" y="247010"/>
                  </a:cubicBezTo>
                  <a:cubicBezTo>
                    <a:pt x="467082" y="247010"/>
                    <a:pt x="494109" y="192211"/>
                    <a:pt x="518979" y="135850"/>
                  </a:cubicBezTo>
                  <a:lnTo>
                    <a:pt x="531167" y="135850"/>
                  </a:lnTo>
                  <a:cubicBezTo>
                    <a:pt x="556021" y="192196"/>
                    <a:pt x="583064" y="247010"/>
                    <a:pt x="634261" y="247010"/>
                  </a:cubicBezTo>
                  <a:cubicBezTo>
                    <a:pt x="639321" y="247010"/>
                    <a:pt x="644128" y="246474"/>
                    <a:pt x="648726" y="245462"/>
                  </a:cubicBezTo>
                  <a:cubicBezTo>
                    <a:pt x="653326" y="246474"/>
                    <a:pt x="658147" y="247010"/>
                    <a:pt x="663193" y="247010"/>
                  </a:cubicBezTo>
                  <a:cubicBezTo>
                    <a:pt x="668253" y="247010"/>
                    <a:pt x="673060" y="246474"/>
                    <a:pt x="677674" y="245462"/>
                  </a:cubicBezTo>
                  <a:cubicBezTo>
                    <a:pt x="682272" y="246474"/>
                    <a:pt x="687095" y="247010"/>
                    <a:pt x="692139" y="247010"/>
                  </a:cubicBezTo>
                  <a:cubicBezTo>
                    <a:pt x="708957" y="247010"/>
                    <a:pt x="723170" y="241087"/>
                    <a:pt x="735553" y="231145"/>
                  </a:cubicBezTo>
                  <a:cubicBezTo>
                    <a:pt x="747935" y="241087"/>
                    <a:pt x="762148" y="247010"/>
                    <a:pt x="778966" y="247010"/>
                  </a:cubicBezTo>
                  <a:cubicBezTo>
                    <a:pt x="784026" y="247010"/>
                    <a:pt x="788833" y="246474"/>
                    <a:pt x="793432" y="245462"/>
                  </a:cubicBezTo>
                  <a:cubicBezTo>
                    <a:pt x="798031" y="246474"/>
                    <a:pt x="802853" y="247010"/>
                    <a:pt x="807898" y="247010"/>
                  </a:cubicBezTo>
                  <a:cubicBezTo>
                    <a:pt x="812944" y="247010"/>
                    <a:pt x="817766" y="246474"/>
                    <a:pt x="822364" y="245462"/>
                  </a:cubicBezTo>
                  <a:cubicBezTo>
                    <a:pt x="826963" y="246474"/>
                    <a:pt x="831785" y="247010"/>
                    <a:pt x="836830" y="247010"/>
                  </a:cubicBezTo>
                  <a:cubicBezTo>
                    <a:pt x="888042" y="247010"/>
                    <a:pt x="915084" y="192196"/>
                    <a:pt x="939938" y="135850"/>
                  </a:cubicBezTo>
                  <a:lnTo>
                    <a:pt x="952142" y="135850"/>
                  </a:lnTo>
                  <a:cubicBezTo>
                    <a:pt x="976997" y="192211"/>
                    <a:pt x="1004039" y="247010"/>
                    <a:pt x="1055236" y="247010"/>
                  </a:cubicBezTo>
                  <a:cubicBezTo>
                    <a:pt x="1060296" y="247010"/>
                    <a:pt x="1065103" y="246474"/>
                    <a:pt x="1069702" y="245462"/>
                  </a:cubicBezTo>
                  <a:cubicBezTo>
                    <a:pt x="1074301" y="246474"/>
                    <a:pt x="1079122" y="247010"/>
                    <a:pt x="1084168" y="247010"/>
                  </a:cubicBezTo>
                  <a:cubicBezTo>
                    <a:pt x="1089228" y="247010"/>
                    <a:pt x="1094035" y="246474"/>
                    <a:pt x="1098634" y="245462"/>
                  </a:cubicBezTo>
                  <a:cubicBezTo>
                    <a:pt x="1103233" y="246474"/>
                    <a:pt x="1108055" y="247010"/>
                    <a:pt x="1113100" y="247010"/>
                  </a:cubicBezTo>
                  <a:cubicBezTo>
                    <a:pt x="1129918" y="247010"/>
                    <a:pt x="1144131" y="241087"/>
                    <a:pt x="1156513" y="231130"/>
                  </a:cubicBezTo>
                  <a:cubicBezTo>
                    <a:pt x="1168896" y="241072"/>
                    <a:pt x="1183109" y="247010"/>
                    <a:pt x="1199927" y="247010"/>
                  </a:cubicBezTo>
                  <a:cubicBezTo>
                    <a:pt x="1204987" y="247010"/>
                    <a:pt x="1209794" y="246474"/>
                    <a:pt x="1214393" y="245462"/>
                  </a:cubicBezTo>
                  <a:cubicBezTo>
                    <a:pt x="1218991" y="246474"/>
                    <a:pt x="1223813" y="247010"/>
                    <a:pt x="1228859" y="247010"/>
                  </a:cubicBezTo>
                  <a:cubicBezTo>
                    <a:pt x="1233904" y="247010"/>
                    <a:pt x="1238726" y="246474"/>
                    <a:pt x="1243325" y="245462"/>
                  </a:cubicBezTo>
                  <a:cubicBezTo>
                    <a:pt x="1247924" y="246474"/>
                    <a:pt x="1252746" y="247010"/>
                    <a:pt x="1257791" y="247010"/>
                  </a:cubicBezTo>
                  <a:cubicBezTo>
                    <a:pt x="1308988" y="247010"/>
                    <a:pt x="1336015" y="192196"/>
                    <a:pt x="1360884" y="135835"/>
                  </a:cubicBezTo>
                  <a:lnTo>
                    <a:pt x="1369472" y="135835"/>
                  </a:lnTo>
                  <a:cubicBezTo>
                    <a:pt x="1394341" y="192196"/>
                    <a:pt x="1421383" y="247010"/>
                    <a:pt x="1472595" y="247010"/>
                  </a:cubicBezTo>
                  <a:cubicBezTo>
                    <a:pt x="1477655" y="247010"/>
                    <a:pt x="1482462" y="246474"/>
                    <a:pt x="1487060" y="245462"/>
                  </a:cubicBezTo>
                  <a:cubicBezTo>
                    <a:pt x="1491660" y="246474"/>
                    <a:pt x="1496481" y="247010"/>
                    <a:pt x="1501527" y="247010"/>
                  </a:cubicBezTo>
                  <a:cubicBezTo>
                    <a:pt x="1506572" y="247010"/>
                    <a:pt x="1511394" y="246474"/>
                    <a:pt x="1515993" y="245462"/>
                  </a:cubicBezTo>
                  <a:cubicBezTo>
                    <a:pt x="1520592" y="246474"/>
                    <a:pt x="1525413" y="247010"/>
                    <a:pt x="1530459" y="247010"/>
                  </a:cubicBezTo>
                  <a:cubicBezTo>
                    <a:pt x="1547276" y="247010"/>
                    <a:pt x="1561490" y="241087"/>
                    <a:pt x="1573872" y="231145"/>
                  </a:cubicBezTo>
                  <a:cubicBezTo>
                    <a:pt x="1586254" y="241087"/>
                    <a:pt x="1600468" y="247010"/>
                    <a:pt x="1617285" y="247010"/>
                  </a:cubicBezTo>
                  <a:cubicBezTo>
                    <a:pt x="1622345" y="247010"/>
                    <a:pt x="1627152" y="246474"/>
                    <a:pt x="1631751" y="245462"/>
                  </a:cubicBezTo>
                  <a:cubicBezTo>
                    <a:pt x="1636350" y="246474"/>
                    <a:pt x="1641172" y="247010"/>
                    <a:pt x="1646217" y="247010"/>
                  </a:cubicBezTo>
                  <a:cubicBezTo>
                    <a:pt x="1651263" y="247010"/>
                    <a:pt x="1656085" y="246474"/>
                    <a:pt x="1660684" y="245462"/>
                  </a:cubicBezTo>
                  <a:cubicBezTo>
                    <a:pt x="1665282" y="246474"/>
                    <a:pt x="1670105" y="247010"/>
                    <a:pt x="1675149" y="247010"/>
                  </a:cubicBezTo>
                  <a:cubicBezTo>
                    <a:pt x="1720676" y="247010"/>
                    <a:pt x="1747108" y="203686"/>
                    <a:pt x="1769879" y="154484"/>
                  </a:cubicBezTo>
                  <a:cubicBezTo>
                    <a:pt x="1792649" y="203701"/>
                    <a:pt x="1819066" y="247010"/>
                    <a:pt x="1864593" y="247010"/>
                  </a:cubicBezTo>
                  <a:cubicBezTo>
                    <a:pt x="1869653" y="247010"/>
                    <a:pt x="1874461" y="246474"/>
                    <a:pt x="1879059" y="245462"/>
                  </a:cubicBezTo>
                  <a:cubicBezTo>
                    <a:pt x="1883658" y="246474"/>
                    <a:pt x="1888480" y="247010"/>
                    <a:pt x="1893525" y="247010"/>
                  </a:cubicBezTo>
                  <a:cubicBezTo>
                    <a:pt x="1893540" y="247010"/>
                    <a:pt x="1893555" y="247010"/>
                    <a:pt x="1893570" y="247010"/>
                  </a:cubicBezTo>
                  <a:cubicBezTo>
                    <a:pt x="1893584" y="247010"/>
                    <a:pt x="1893600" y="247010"/>
                    <a:pt x="1893614" y="247010"/>
                  </a:cubicBezTo>
                  <a:cubicBezTo>
                    <a:pt x="1898645" y="247010"/>
                    <a:pt x="1903452" y="246474"/>
                    <a:pt x="1908051" y="245462"/>
                  </a:cubicBezTo>
                  <a:cubicBezTo>
                    <a:pt x="1912635" y="246474"/>
                    <a:pt x="1917442" y="247010"/>
                    <a:pt x="1922472" y="247010"/>
                  </a:cubicBezTo>
                  <a:cubicBezTo>
                    <a:pt x="1922487" y="247010"/>
                    <a:pt x="1922502" y="247010"/>
                    <a:pt x="1922517" y="247010"/>
                  </a:cubicBezTo>
                  <a:cubicBezTo>
                    <a:pt x="1922532" y="247010"/>
                    <a:pt x="1922546" y="247010"/>
                    <a:pt x="1922561" y="247010"/>
                  </a:cubicBezTo>
                  <a:cubicBezTo>
                    <a:pt x="1927622" y="247010"/>
                    <a:pt x="1932429" y="246474"/>
                    <a:pt x="1937028" y="245462"/>
                  </a:cubicBezTo>
                  <a:cubicBezTo>
                    <a:pt x="1941626" y="246474"/>
                    <a:pt x="1946448" y="247010"/>
                    <a:pt x="1951494" y="247010"/>
                  </a:cubicBezTo>
                  <a:cubicBezTo>
                    <a:pt x="1962105" y="247010"/>
                    <a:pt x="1971660" y="244629"/>
                    <a:pt x="1980396" y="240402"/>
                  </a:cubicBezTo>
                  <a:cubicBezTo>
                    <a:pt x="1989132" y="244629"/>
                    <a:pt x="1998687" y="247010"/>
                    <a:pt x="2009298" y="247010"/>
                  </a:cubicBezTo>
                  <a:cubicBezTo>
                    <a:pt x="2014359" y="247010"/>
                    <a:pt x="2019166" y="246474"/>
                    <a:pt x="2023765" y="245462"/>
                  </a:cubicBezTo>
                  <a:cubicBezTo>
                    <a:pt x="2028363" y="246474"/>
                    <a:pt x="2033186" y="247010"/>
                    <a:pt x="2038231" y="247010"/>
                  </a:cubicBezTo>
                  <a:cubicBezTo>
                    <a:pt x="2038246" y="247010"/>
                    <a:pt x="2038260" y="247010"/>
                    <a:pt x="2038275" y="247010"/>
                  </a:cubicBezTo>
                  <a:cubicBezTo>
                    <a:pt x="2038290" y="247010"/>
                    <a:pt x="2038305" y="247010"/>
                    <a:pt x="2038320" y="247010"/>
                  </a:cubicBezTo>
                  <a:cubicBezTo>
                    <a:pt x="2043351" y="247010"/>
                    <a:pt x="2048158" y="246474"/>
                    <a:pt x="2052756" y="245462"/>
                  </a:cubicBezTo>
                  <a:cubicBezTo>
                    <a:pt x="2057340" y="246474"/>
                    <a:pt x="2062147" y="247010"/>
                    <a:pt x="2067178" y="247010"/>
                  </a:cubicBezTo>
                  <a:cubicBezTo>
                    <a:pt x="2067193" y="247010"/>
                    <a:pt x="2067207" y="247010"/>
                    <a:pt x="2067223" y="247010"/>
                  </a:cubicBezTo>
                  <a:cubicBezTo>
                    <a:pt x="2067237" y="247010"/>
                    <a:pt x="2067253" y="247010"/>
                    <a:pt x="2067267" y="247010"/>
                  </a:cubicBezTo>
                  <a:cubicBezTo>
                    <a:pt x="2072327" y="247010"/>
                    <a:pt x="2077134" y="246474"/>
                    <a:pt x="2081733" y="245462"/>
                  </a:cubicBezTo>
                  <a:cubicBezTo>
                    <a:pt x="2086332" y="246474"/>
                    <a:pt x="2091154" y="247010"/>
                    <a:pt x="2096199" y="247010"/>
                  </a:cubicBezTo>
                  <a:cubicBezTo>
                    <a:pt x="2141696" y="247010"/>
                    <a:pt x="2168128" y="203731"/>
                    <a:pt x="2190884" y="154558"/>
                  </a:cubicBezTo>
                  <a:cubicBezTo>
                    <a:pt x="2213640" y="203731"/>
                    <a:pt x="2240057" y="247010"/>
                    <a:pt x="2285553" y="247010"/>
                  </a:cubicBezTo>
                  <a:cubicBezTo>
                    <a:pt x="2290613" y="247010"/>
                    <a:pt x="2295420" y="246474"/>
                    <a:pt x="2300020" y="245462"/>
                  </a:cubicBezTo>
                  <a:cubicBezTo>
                    <a:pt x="2304618" y="246474"/>
                    <a:pt x="2309441" y="247010"/>
                    <a:pt x="2314485" y="247010"/>
                  </a:cubicBezTo>
                  <a:cubicBezTo>
                    <a:pt x="2314515" y="247010"/>
                    <a:pt x="2314530" y="247010"/>
                    <a:pt x="2314560" y="247010"/>
                  </a:cubicBezTo>
                  <a:cubicBezTo>
                    <a:pt x="2314590" y="247010"/>
                    <a:pt x="2314604" y="247010"/>
                    <a:pt x="2314634" y="247010"/>
                  </a:cubicBezTo>
                  <a:cubicBezTo>
                    <a:pt x="2319664" y="247010"/>
                    <a:pt x="2324457" y="246474"/>
                    <a:pt x="2329041" y="245462"/>
                  </a:cubicBezTo>
                  <a:cubicBezTo>
                    <a:pt x="2333625" y="246474"/>
                    <a:pt x="2338417" y="247010"/>
                    <a:pt x="2343433" y="247010"/>
                  </a:cubicBezTo>
                  <a:cubicBezTo>
                    <a:pt x="2343462" y="247010"/>
                    <a:pt x="2343477" y="247010"/>
                    <a:pt x="2343507" y="247010"/>
                  </a:cubicBezTo>
                  <a:cubicBezTo>
                    <a:pt x="2343537" y="247010"/>
                    <a:pt x="2343552" y="247010"/>
                    <a:pt x="2343582" y="247010"/>
                  </a:cubicBezTo>
                  <a:cubicBezTo>
                    <a:pt x="2348626" y="247010"/>
                    <a:pt x="2353449" y="246474"/>
                    <a:pt x="2358047" y="245462"/>
                  </a:cubicBezTo>
                  <a:cubicBezTo>
                    <a:pt x="2362647" y="246474"/>
                    <a:pt x="2367468" y="247010"/>
                    <a:pt x="2372514" y="247010"/>
                  </a:cubicBezTo>
                  <a:cubicBezTo>
                    <a:pt x="2383110" y="247010"/>
                    <a:pt x="2392665" y="244644"/>
                    <a:pt x="2401386" y="240417"/>
                  </a:cubicBezTo>
                  <a:cubicBezTo>
                    <a:pt x="2410107" y="244644"/>
                    <a:pt x="2419662" y="247010"/>
                    <a:pt x="2430259" y="247010"/>
                  </a:cubicBezTo>
                  <a:cubicBezTo>
                    <a:pt x="2435319" y="247010"/>
                    <a:pt x="2440126" y="246474"/>
                    <a:pt x="2444740" y="245462"/>
                  </a:cubicBezTo>
                  <a:cubicBezTo>
                    <a:pt x="2449339" y="246474"/>
                    <a:pt x="2454161" y="247010"/>
                    <a:pt x="2459206" y="247010"/>
                  </a:cubicBezTo>
                  <a:cubicBezTo>
                    <a:pt x="2459236" y="247010"/>
                    <a:pt x="2459250" y="247010"/>
                    <a:pt x="2459280" y="247010"/>
                  </a:cubicBezTo>
                  <a:cubicBezTo>
                    <a:pt x="2459310" y="247010"/>
                    <a:pt x="2459325" y="247010"/>
                    <a:pt x="2459355" y="247010"/>
                  </a:cubicBezTo>
                  <a:cubicBezTo>
                    <a:pt x="2464385" y="247010"/>
                    <a:pt x="2469177" y="246474"/>
                    <a:pt x="2473761" y="245462"/>
                  </a:cubicBezTo>
                  <a:cubicBezTo>
                    <a:pt x="2478345" y="246474"/>
                    <a:pt x="2483138" y="247010"/>
                    <a:pt x="2488153" y="247010"/>
                  </a:cubicBezTo>
                  <a:cubicBezTo>
                    <a:pt x="2488183" y="247010"/>
                    <a:pt x="2488198" y="247010"/>
                    <a:pt x="2488228" y="247010"/>
                  </a:cubicBezTo>
                  <a:cubicBezTo>
                    <a:pt x="2488257" y="247010"/>
                    <a:pt x="2488272" y="247010"/>
                    <a:pt x="2488302" y="247010"/>
                  </a:cubicBezTo>
                  <a:cubicBezTo>
                    <a:pt x="2493362" y="247010"/>
                    <a:pt x="2498169" y="246474"/>
                    <a:pt x="2502768" y="245462"/>
                  </a:cubicBezTo>
                  <a:cubicBezTo>
                    <a:pt x="2507367" y="246474"/>
                    <a:pt x="2512189" y="247010"/>
                    <a:pt x="2517234" y="247010"/>
                  </a:cubicBezTo>
                  <a:cubicBezTo>
                    <a:pt x="2562731" y="247010"/>
                    <a:pt x="2589133" y="203760"/>
                    <a:pt x="2611904" y="154588"/>
                  </a:cubicBezTo>
                  <a:cubicBezTo>
                    <a:pt x="2634660" y="203746"/>
                    <a:pt x="2661077" y="247010"/>
                    <a:pt x="2706558" y="247010"/>
                  </a:cubicBezTo>
                  <a:cubicBezTo>
                    <a:pt x="2711619" y="247010"/>
                    <a:pt x="2716426" y="246474"/>
                    <a:pt x="2721024" y="245462"/>
                  </a:cubicBezTo>
                  <a:cubicBezTo>
                    <a:pt x="2725623" y="246474"/>
                    <a:pt x="2730445" y="247010"/>
                    <a:pt x="2735491" y="247010"/>
                  </a:cubicBezTo>
                  <a:cubicBezTo>
                    <a:pt x="2735505" y="247010"/>
                    <a:pt x="2735535" y="247010"/>
                    <a:pt x="2735550" y="247010"/>
                  </a:cubicBezTo>
                  <a:cubicBezTo>
                    <a:pt x="2735565" y="247010"/>
                    <a:pt x="2735595" y="247010"/>
                    <a:pt x="2735609" y="247010"/>
                  </a:cubicBezTo>
                  <a:cubicBezTo>
                    <a:pt x="2740640" y="247010"/>
                    <a:pt x="2745432" y="246474"/>
                    <a:pt x="2750016" y="245462"/>
                  </a:cubicBezTo>
                  <a:cubicBezTo>
                    <a:pt x="2754600" y="246474"/>
                    <a:pt x="2759392" y="247010"/>
                    <a:pt x="2764423" y="247010"/>
                  </a:cubicBezTo>
                  <a:cubicBezTo>
                    <a:pt x="2764453" y="247010"/>
                    <a:pt x="2764467" y="247010"/>
                    <a:pt x="2764483" y="247010"/>
                  </a:cubicBezTo>
                  <a:cubicBezTo>
                    <a:pt x="2764497" y="247010"/>
                    <a:pt x="2764527" y="247010"/>
                    <a:pt x="2764541" y="247010"/>
                  </a:cubicBezTo>
                  <a:cubicBezTo>
                    <a:pt x="2769602" y="247010"/>
                    <a:pt x="2774409" y="246474"/>
                    <a:pt x="2779023" y="245462"/>
                  </a:cubicBezTo>
                  <a:cubicBezTo>
                    <a:pt x="2783622" y="246474"/>
                    <a:pt x="2788443" y="247010"/>
                    <a:pt x="2793489" y="247010"/>
                  </a:cubicBezTo>
                  <a:cubicBezTo>
                    <a:pt x="2804086" y="247010"/>
                    <a:pt x="2813640" y="244629"/>
                    <a:pt x="2822377" y="240417"/>
                  </a:cubicBezTo>
                  <a:cubicBezTo>
                    <a:pt x="2831098" y="244644"/>
                    <a:pt x="2840652" y="247010"/>
                    <a:pt x="2851249" y="247010"/>
                  </a:cubicBezTo>
                  <a:cubicBezTo>
                    <a:pt x="2856295" y="247010"/>
                    <a:pt x="2861116" y="246474"/>
                    <a:pt x="2865715" y="245462"/>
                  </a:cubicBezTo>
                  <a:cubicBezTo>
                    <a:pt x="2870314" y="246474"/>
                    <a:pt x="2875136" y="247010"/>
                    <a:pt x="2880181" y="247010"/>
                  </a:cubicBezTo>
                  <a:cubicBezTo>
                    <a:pt x="2880196" y="247010"/>
                    <a:pt x="2880226" y="247010"/>
                    <a:pt x="2880241" y="247010"/>
                  </a:cubicBezTo>
                  <a:cubicBezTo>
                    <a:pt x="2880255" y="247010"/>
                    <a:pt x="2880285" y="247010"/>
                    <a:pt x="2880300" y="247010"/>
                  </a:cubicBezTo>
                  <a:cubicBezTo>
                    <a:pt x="2885331" y="247010"/>
                    <a:pt x="2890123" y="246474"/>
                    <a:pt x="2894707" y="245462"/>
                  </a:cubicBezTo>
                  <a:cubicBezTo>
                    <a:pt x="2899290" y="246474"/>
                    <a:pt x="2904083" y="247010"/>
                    <a:pt x="2909113" y="247010"/>
                  </a:cubicBezTo>
                  <a:cubicBezTo>
                    <a:pt x="2909129" y="247010"/>
                    <a:pt x="2909158" y="247010"/>
                    <a:pt x="2909173" y="247010"/>
                  </a:cubicBezTo>
                  <a:cubicBezTo>
                    <a:pt x="2909188" y="247010"/>
                    <a:pt x="2909218" y="247010"/>
                    <a:pt x="2909232" y="247010"/>
                  </a:cubicBezTo>
                  <a:cubicBezTo>
                    <a:pt x="2914292" y="247010"/>
                    <a:pt x="2919100" y="246474"/>
                    <a:pt x="2923699" y="245462"/>
                  </a:cubicBezTo>
                  <a:cubicBezTo>
                    <a:pt x="2928297" y="246474"/>
                    <a:pt x="2933119" y="247010"/>
                    <a:pt x="2938165" y="247010"/>
                  </a:cubicBezTo>
                  <a:cubicBezTo>
                    <a:pt x="2982456" y="247010"/>
                    <a:pt x="3008665" y="206008"/>
                    <a:pt x="3031033" y="158472"/>
                  </a:cubicBezTo>
                  <a:cubicBezTo>
                    <a:pt x="3053402" y="206008"/>
                    <a:pt x="3079611" y="247010"/>
                    <a:pt x="3123902" y="247010"/>
                  </a:cubicBezTo>
                  <a:cubicBezTo>
                    <a:pt x="3128962" y="247010"/>
                    <a:pt x="3133770" y="246474"/>
                    <a:pt x="3138368" y="245462"/>
                  </a:cubicBezTo>
                  <a:cubicBezTo>
                    <a:pt x="3142967" y="246474"/>
                    <a:pt x="3147789" y="247010"/>
                    <a:pt x="3152835" y="247010"/>
                  </a:cubicBezTo>
                  <a:cubicBezTo>
                    <a:pt x="3153460" y="247010"/>
                    <a:pt x="3154070" y="246965"/>
                    <a:pt x="3154695" y="246950"/>
                  </a:cubicBezTo>
                  <a:cubicBezTo>
                    <a:pt x="3155320" y="246965"/>
                    <a:pt x="3155930" y="247010"/>
                    <a:pt x="3156555" y="247010"/>
                  </a:cubicBezTo>
                  <a:cubicBezTo>
                    <a:pt x="3160931" y="247010"/>
                    <a:pt x="3165127" y="246563"/>
                    <a:pt x="3169161" y="245804"/>
                  </a:cubicBezTo>
                  <a:cubicBezTo>
                    <a:pt x="3173209" y="246578"/>
                    <a:pt x="3177391" y="247010"/>
                    <a:pt x="3181781" y="247010"/>
                  </a:cubicBezTo>
                  <a:cubicBezTo>
                    <a:pt x="3182406" y="247010"/>
                    <a:pt x="3183017" y="246965"/>
                    <a:pt x="3183642" y="246950"/>
                  </a:cubicBezTo>
                  <a:cubicBezTo>
                    <a:pt x="3184267" y="246965"/>
                    <a:pt x="3184877" y="247010"/>
                    <a:pt x="3185502" y="247010"/>
                  </a:cubicBezTo>
                  <a:cubicBezTo>
                    <a:pt x="3190562" y="247010"/>
                    <a:pt x="3195370" y="246474"/>
                    <a:pt x="3199968" y="245462"/>
                  </a:cubicBezTo>
                  <a:cubicBezTo>
                    <a:pt x="3204567" y="246474"/>
                    <a:pt x="3209389" y="247010"/>
                    <a:pt x="3214434" y="247010"/>
                  </a:cubicBezTo>
                  <a:cubicBezTo>
                    <a:pt x="3224316" y="247010"/>
                    <a:pt x="3233276" y="244941"/>
                    <a:pt x="3241506" y="241250"/>
                  </a:cubicBezTo>
                  <a:cubicBezTo>
                    <a:pt x="3249751" y="244941"/>
                    <a:pt x="3258710" y="247010"/>
                    <a:pt x="3268593" y="247010"/>
                  </a:cubicBezTo>
                  <a:cubicBezTo>
                    <a:pt x="3273653" y="247010"/>
                    <a:pt x="3278460" y="246474"/>
                    <a:pt x="3283059" y="245462"/>
                  </a:cubicBezTo>
                  <a:cubicBezTo>
                    <a:pt x="3287658" y="246474"/>
                    <a:pt x="3292480" y="247010"/>
                    <a:pt x="3297525" y="247010"/>
                  </a:cubicBezTo>
                  <a:cubicBezTo>
                    <a:pt x="3298150" y="247010"/>
                    <a:pt x="3298760" y="246965"/>
                    <a:pt x="3299385" y="246950"/>
                  </a:cubicBezTo>
                  <a:cubicBezTo>
                    <a:pt x="3300010" y="246965"/>
                    <a:pt x="3300621" y="247010"/>
                    <a:pt x="3301246" y="247010"/>
                  </a:cubicBezTo>
                  <a:cubicBezTo>
                    <a:pt x="3305621" y="247010"/>
                    <a:pt x="3309818" y="246563"/>
                    <a:pt x="3313852" y="245804"/>
                  </a:cubicBezTo>
                  <a:cubicBezTo>
                    <a:pt x="3317899" y="246578"/>
                    <a:pt x="3322082" y="247010"/>
                    <a:pt x="3326472" y="247010"/>
                  </a:cubicBezTo>
                  <a:cubicBezTo>
                    <a:pt x="3327097" y="247010"/>
                    <a:pt x="3327708" y="246965"/>
                    <a:pt x="3328333" y="246950"/>
                  </a:cubicBezTo>
                  <a:cubicBezTo>
                    <a:pt x="3328958" y="246965"/>
                    <a:pt x="3329568" y="247010"/>
                    <a:pt x="3330193" y="247010"/>
                  </a:cubicBezTo>
                  <a:cubicBezTo>
                    <a:pt x="3335238" y="247010"/>
                    <a:pt x="3340060" y="246474"/>
                    <a:pt x="3344659" y="245462"/>
                  </a:cubicBezTo>
                  <a:cubicBezTo>
                    <a:pt x="3349258" y="246474"/>
                    <a:pt x="3354080" y="247010"/>
                    <a:pt x="3359125" y="247010"/>
                  </a:cubicBezTo>
                  <a:cubicBezTo>
                    <a:pt x="3403431" y="247010"/>
                    <a:pt x="3429640" y="205948"/>
                    <a:pt x="3452009" y="158368"/>
                  </a:cubicBezTo>
                  <a:cubicBezTo>
                    <a:pt x="3474377" y="205948"/>
                    <a:pt x="3500601" y="247010"/>
                    <a:pt x="3544922" y="247010"/>
                  </a:cubicBezTo>
                  <a:cubicBezTo>
                    <a:pt x="3549982" y="247010"/>
                    <a:pt x="3554790" y="246474"/>
                    <a:pt x="3559388" y="245462"/>
                  </a:cubicBezTo>
                  <a:cubicBezTo>
                    <a:pt x="3563987" y="246474"/>
                    <a:pt x="3568809" y="247010"/>
                    <a:pt x="3573854" y="247010"/>
                  </a:cubicBezTo>
                  <a:cubicBezTo>
                    <a:pt x="3578915" y="247010"/>
                    <a:pt x="3583722" y="246474"/>
                    <a:pt x="3588320" y="245462"/>
                  </a:cubicBezTo>
                  <a:cubicBezTo>
                    <a:pt x="3592919" y="246474"/>
                    <a:pt x="3597741" y="247010"/>
                    <a:pt x="3602787" y="247010"/>
                  </a:cubicBezTo>
                  <a:cubicBezTo>
                    <a:pt x="3619604" y="247010"/>
                    <a:pt x="3633817" y="241087"/>
                    <a:pt x="3646200" y="231145"/>
                  </a:cubicBezTo>
                  <a:cubicBezTo>
                    <a:pt x="3658582" y="241087"/>
                    <a:pt x="3672795" y="247010"/>
                    <a:pt x="3689613" y="247010"/>
                  </a:cubicBezTo>
                  <a:cubicBezTo>
                    <a:pt x="3694673" y="247010"/>
                    <a:pt x="3699480" y="246474"/>
                    <a:pt x="3704079" y="245462"/>
                  </a:cubicBezTo>
                  <a:cubicBezTo>
                    <a:pt x="3708678" y="246474"/>
                    <a:pt x="3713499" y="247010"/>
                    <a:pt x="3718545" y="247010"/>
                  </a:cubicBezTo>
                  <a:cubicBezTo>
                    <a:pt x="3723590" y="247010"/>
                    <a:pt x="3728412" y="246474"/>
                    <a:pt x="3733011" y="245462"/>
                  </a:cubicBezTo>
                  <a:cubicBezTo>
                    <a:pt x="3737610" y="246474"/>
                    <a:pt x="3742432" y="247010"/>
                    <a:pt x="3747477" y="247010"/>
                  </a:cubicBezTo>
                  <a:cubicBezTo>
                    <a:pt x="3798689" y="247010"/>
                    <a:pt x="3825731" y="192196"/>
                    <a:pt x="3850600" y="135835"/>
                  </a:cubicBezTo>
                  <a:lnTo>
                    <a:pt x="3862804" y="135835"/>
                  </a:lnTo>
                  <a:cubicBezTo>
                    <a:pt x="3887673" y="192196"/>
                    <a:pt x="3914715" y="247025"/>
                    <a:pt x="3965927" y="247025"/>
                  </a:cubicBezTo>
                  <a:cubicBezTo>
                    <a:pt x="3970987" y="247025"/>
                    <a:pt x="3975795" y="246489"/>
                    <a:pt x="3980393" y="245477"/>
                  </a:cubicBezTo>
                  <a:cubicBezTo>
                    <a:pt x="3984992" y="246489"/>
                    <a:pt x="3989814" y="247025"/>
                    <a:pt x="3994859" y="247025"/>
                  </a:cubicBezTo>
                  <a:cubicBezTo>
                    <a:pt x="3999904" y="247025"/>
                    <a:pt x="4004727" y="246489"/>
                    <a:pt x="4009325" y="245477"/>
                  </a:cubicBezTo>
                  <a:cubicBezTo>
                    <a:pt x="4013924" y="246489"/>
                    <a:pt x="4018746" y="247025"/>
                    <a:pt x="4023792" y="247025"/>
                  </a:cubicBezTo>
                  <a:cubicBezTo>
                    <a:pt x="4040609" y="247025"/>
                    <a:pt x="4054822" y="241102"/>
                    <a:pt x="4067205" y="231160"/>
                  </a:cubicBezTo>
                  <a:cubicBezTo>
                    <a:pt x="4079587" y="241102"/>
                    <a:pt x="4093800" y="247025"/>
                    <a:pt x="4110618" y="247025"/>
                  </a:cubicBezTo>
                  <a:cubicBezTo>
                    <a:pt x="4115678" y="247025"/>
                    <a:pt x="4120485" y="246489"/>
                    <a:pt x="4125084" y="245477"/>
                  </a:cubicBezTo>
                  <a:cubicBezTo>
                    <a:pt x="4129683" y="246489"/>
                    <a:pt x="4134504" y="247025"/>
                    <a:pt x="4139550" y="247025"/>
                  </a:cubicBezTo>
                  <a:cubicBezTo>
                    <a:pt x="4144610" y="247025"/>
                    <a:pt x="4149417" y="246489"/>
                    <a:pt x="4154016" y="245477"/>
                  </a:cubicBezTo>
                  <a:cubicBezTo>
                    <a:pt x="4158615" y="246489"/>
                    <a:pt x="4163437" y="247025"/>
                    <a:pt x="4168482" y="247025"/>
                  </a:cubicBezTo>
                  <a:cubicBezTo>
                    <a:pt x="4219694" y="247025"/>
                    <a:pt x="4246736" y="192196"/>
                    <a:pt x="4271605" y="135835"/>
                  </a:cubicBezTo>
                  <a:lnTo>
                    <a:pt x="4283764" y="135835"/>
                  </a:lnTo>
                  <a:cubicBezTo>
                    <a:pt x="4308633" y="192196"/>
                    <a:pt x="4335661" y="247025"/>
                    <a:pt x="4386873" y="247025"/>
                  </a:cubicBezTo>
                  <a:cubicBezTo>
                    <a:pt x="4391933" y="247025"/>
                    <a:pt x="4396740" y="246489"/>
                    <a:pt x="4401354" y="245477"/>
                  </a:cubicBezTo>
                  <a:cubicBezTo>
                    <a:pt x="4405952" y="246489"/>
                    <a:pt x="4410775" y="247025"/>
                    <a:pt x="4415819" y="247025"/>
                  </a:cubicBezTo>
                  <a:cubicBezTo>
                    <a:pt x="4420880" y="247025"/>
                    <a:pt x="4425687" y="246489"/>
                    <a:pt x="4430300" y="245477"/>
                  </a:cubicBezTo>
                  <a:cubicBezTo>
                    <a:pt x="4434900" y="246489"/>
                    <a:pt x="4439721" y="247025"/>
                    <a:pt x="4444767" y="247025"/>
                  </a:cubicBezTo>
                  <a:cubicBezTo>
                    <a:pt x="4461584" y="247025"/>
                    <a:pt x="4475798" y="241102"/>
                    <a:pt x="4488180" y="231160"/>
                  </a:cubicBezTo>
                  <a:cubicBezTo>
                    <a:pt x="4500563" y="241102"/>
                    <a:pt x="4514776" y="247025"/>
                    <a:pt x="4531593" y="247025"/>
                  </a:cubicBezTo>
                  <a:cubicBezTo>
                    <a:pt x="4536654" y="247025"/>
                    <a:pt x="4541461" y="246489"/>
                    <a:pt x="4546074" y="245477"/>
                  </a:cubicBezTo>
                  <a:cubicBezTo>
                    <a:pt x="4550673" y="246489"/>
                    <a:pt x="4555495" y="247025"/>
                    <a:pt x="4560540" y="247025"/>
                  </a:cubicBezTo>
                  <a:cubicBezTo>
                    <a:pt x="4565586" y="247025"/>
                    <a:pt x="4570407" y="246489"/>
                    <a:pt x="4575007" y="245477"/>
                  </a:cubicBezTo>
                  <a:cubicBezTo>
                    <a:pt x="4579605" y="246489"/>
                    <a:pt x="4584427" y="247025"/>
                    <a:pt x="4589472" y="247025"/>
                  </a:cubicBezTo>
                  <a:cubicBezTo>
                    <a:pt x="4640699" y="247025"/>
                    <a:pt x="4667726" y="192196"/>
                    <a:pt x="4692595" y="135835"/>
                  </a:cubicBezTo>
                  <a:lnTo>
                    <a:pt x="4704770" y="135835"/>
                  </a:lnTo>
                  <a:cubicBezTo>
                    <a:pt x="4729639" y="192196"/>
                    <a:pt x="4756666" y="247025"/>
                    <a:pt x="4807878" y="247025"/>
                  </a:cubicBezTo>
                  <a:cubicBezTo>
                    <a:pt x="4812938" y="247025"/>
                    <a:pt x="4817745" y="246489"/>
                    <a:pt x="4822344" y="245477"/>
                  </a:cubicBezTo>
                  <a:cubicBezTo>
                    <a:pt x="4826943" y="246489"/>
                    <a:pt x="4831764" y="247025"/>
                    <a:pt x="4836825" y="247025"/>
                  </a:cubicBezTo>
                  <a:cubicBezTo>
                    <a:pt x="4841870" y="247025"/>
                    <a:pt x="4846692" y="246489"/>
                    <a:pt x="4851291" y="245477"/>
                  </a:cubicBezTo>
                  <a:cubicBezTo>
                    <a:pt x="4855890" y="246489"/>
                    <a:pt x="4860712" y="247025"/>
                    <a:pt x="4865757" y="247025"/>
                  </a:cubicBezTo>
                  <a:cubicBezTo>
                    <a:pt x="4882574" y="247025"/>
                    <a:pt x="4896788" y="241102"/>
                    <a:pt x="4909170" y="231145"/>
                  </a:cubicBezTo>
                  <a:cubicBezTo>
                    <a:pt x="4921552" y="241087"/>
                    <a:pt x="4935766" y="247025"/>
                    <a:pt x="4952583" y="247025"/>
                  </a:cubicBezTo>
                  <a:cubicBezTo>
                    <a:pt x="4957629" y="247025"/>
                    <a:pt x="4962450" y="246489"/>
                    <a:pt x="4967050" y="245477"/>
                  </a:cubicBezTo>
                  <a:cubicBezTo>
                    <a:pt x="4970740" y="246296"/>
                    <a:pt x="4974595" y="246757"/>
                    <a:pt x="4978568" y="246921"/>
                  </a:cubicBezTo>
                  <a:cubicBezTo>
                    <a:pt x="4977527" y="252725"/>
                    <a:pt x="4976991" y="258797"/>
                    <a:pt x="4976991" y="265167"/>
                  </a:cubicBezTo>
                  <a:cubicBezTo>
                    <a:pt x="4976991" y="271537"/>
                    <a:pt x="4977527" y="277594"/>
                    <a:pt x="4978568" y="283398"/>
                  </a:cubicBezTo>
                  <a:cubicBezTo>
                    <a:pt x="4977542" y="289203"/>
                    <a:pt x="4976991" y="295260"/>
                    <a:pt x="4976991" y="301630"/>
                  </a:cubicBezTo>
                  <a:cubicBezTo>
                    <a:pt x="4976991" y="308000"/>
                    <a:pt x="4977527" y="314057"/>
                    <a:pt x="4978568" y="319861"/>
                  </a:cubicBezTo>
                  <a:cubicBezTo>
                    <a:pt x="4977542" y="325666"/>
                    <a:pt x="4976991" y="331723"/>
                    <a:pt x="4976991" y="338093"/>
                  </a:cubicBezTo>
                  <a:cubicBezTo>
                    <a:pt x="4976991" y="359286"/>
                    <a:pt x="4983004" y="377175"/>
                    <a:pt x="4993094" y="392772"/>
                  </a:cubicBezTo>
                  <a:cubicBezTo>
                    <a:pt x="4983004" y="408369"/>
                    <a:pt x="4976991" y="426273"/>
                    <a:pt x="4976991" y="447452"/>
                  </a:cubicBezTo>
                  <a:cubicBezTo>
                    <a:pt x="4976991" y="453822"/>
                    <a:pt x="4977527" y="459879"/>
                    <a:pt x="4978568" y="465683"/>
                  </a:cubicBezTo>
                  <a:cubicBezTo>
                    <a:pt x="4977542" y="471488"/>
                    <a:pt x="4976991" y="477545"/>
                    <a:pt x="4976991" y="483915"/>
                  </a:cubicBezTo>
                  <a:cubicBezTo>
                    <a:pt x="4976991" y="490284"/>
                    <a:pt x="4977527" y="496342"/>
                    <a:pt x="4978568" y="502146"/>
                  </a:cubicBezTo>
                  <a:cubicBezTo>
                    <a:pt x="4977542" y="507950"/>
                    <a:pt x="4976991" y="514008"/>
                    <a:pt x="4976991" y="520377"/>
                  </a:cubicBezTo>
                  <a:cubicBezTo>
                    <a:pt x="4976991" y="583555"/>
                    <a:pt x="5030450" y="617473"/>
                    <a:pt x="5086007" y="648444"/>
                  </a:cubicBezTo>
                  <a:lnTo>
                    <a:pt x="5086007" y="667494"/>
                  </a:lnTo>
                  <a:cubicBezTo>
                    <a:pt x="5030450" y="698465"/>
                    <a:pt x="4976991" y="732383"/>
                    <a:pt x="4976991" y="795561"/>
                  </a:cubicBezTo>
                  <a:cubicBezTo>
                    <a:pt x="4976991" y="801931"/>
                    <a:pt x="4977527" y="807988"/>
                    <a:pt x="4978568" y="813792"/>
                  </a:cubicBezTo>
                  <a:cubicBezTo>
                    <a:pt x="4977542" y="819596"/>
                    <a:pt x="4976991" y="825654"/>
                    <a:pt x="4976991" y="832024"/>
                  </a:cubicBezTo>
                  <a:cubicBezTo>
                    <a:pt x="4976991" y="838394"/>
                    <a:pt x="4977527" y="844451"/>
                    <a:pt x="4978568" y="850255"/>
                  </a:cubicBezTo>
                  <a:cubicBezTo>
                    <a:pt x="4977542" y="856059"/>
                    <a:pt x="4976991" y="862117"/>
                    <a:pt x="4976991" y="868487"/>
                  </a:cubicBezTo>
                  <a:cubicBezTo>
                    <a:pt x="4976991" y="889680"/>
                    <a:pt x="4983004" y="907569"/>
                    <a:pt x="4993094" y="923166"/>
                  </a:cubicBezTo>
                  <a:cubicBezTo>
                    <a:pt x="4983004" y="938763"/>
                    <a:pt x="4976991" y="956667"/>
                    <a:pt x="4976991" y="977846"/>
                  </a:cubicBezTo>
                  <a:cubicBezTo>
                    <a:pt x="4976991" y="984215"/>
                    <a:pt x="4977527" y="990272"/>
                    <a:pt x="4978568" y="996077"/>
                  </a:cubicBezTo>
                  <a:cubicBezTo>
                    <a:pt x="4977542" y="1001881"/>
                    <a:pt x="4976991" y="1007939"/>
                    <a:pt x="4976991" y="1014308"/>
                  </a:cubicBezTo>
                  <a:cubicBezTo>
                    <a:pt x="4976991" y="1020678"/>
                    <a:pt x="4977527" y="1026735"/>
                    <a:pt x="4978568" y="1032540"/>
                  </a:cubicBezTo>
                  <a:cubicBezTo>
                    <a:pt x="4977542" y="1038344"/>
                    <a:pt x="4976991" y="1044401"/>
                    <a:pt x="4976991" y="1050771"/>
                  </a:cubicBezTo>
                  <a:cubicBezTo>
                    <a:pt x="4976991" y="1113949"/>
                    <a:pt x="5030450" y="1147867"/>
                    <a:pt x="5086007" y="1178838"/>
                  </a:cubicBezTo>
                  <a:lnTo>
                    <a:pt x="5086007" y="1197873"/>
                  </a:lnTo>
                  <a:cubicBezTo>
                    <a:pt x="5030450" y="1228844"/>
                    <a:pt x="4976991" y="1262747"/>
                    <a:pt x="4976991" y="1325925"/>
                  </a:cubicBezTo>
                  <a:cubicBezTo>
                    <a:pt x="4976991" y="1332294"/>
                    <a:pt x="4977527" y="1338352"/>
                    <a:pt x="4978568" y="1344156"/>
                  </a:cubicBezTo>
                  <a:cubicBezTo>
                    <a:pt x="4977542" y="1349961"/>
                    <a:pt x="4976991" y="1356018"/>
                    <a:pt x="4976991" y="1362387"/>
                  </a:cubicBezTo>
                  <a:cubicBezTo>
                    <a:pt x="4976991" y="1368757"/>
                    <a:pt x="4977527" y="1374815"/>
                    <a:pt x="4978568" y="1380619"/>
                  </a:cubicBezTo>
                  <a:cubicBezTo>
                    <a:pt x="4977542" y="1386423"/>
                    <a:pt x="4976991" y="1392480"/>
                    <a:pt x="4976991" y="1398850"/>
                  </a:cubicBezTo>
                  <a:cubicBezTo>
                    <a:pt x="4976991" y="1420043"/>
                    <a:pt x="4983004" y="1437933"/>
                    <a:pt x="4993094" y="1453530"/>
                  </a:cubicBezTo>
                  <a:cubicBezTo>
                    <a:pt x="4983004" y="1469127"/>
                    <a:pt x="4976991" y="1487031"/>
                    <a:pt x="4976991" y="1508209"/>
                  </a:cubicBezTo>
                  <a:cubicBezTo>
                    <a:pt x="4976991" y="1514579"/>
                    <a:pt x="4977527" y="1520637"/>
                    <a:pt x="4978568" y="1526441"/>
                  </a:cubicBezTo>
                  <a:cubicBezTo>
                    <a:pt x="4977542" y="1532245"/>
                    <a:pt x="4976991" y="1538302"/>
                    <a:pt x="4976991" y="1544672"/>
                  </a:cubicBezTo>
                  <a:cubicBezTo>
                    <a:pt x="4976991" y="1551042"/>
                    <a:pt x="4977527" y="1557099"/>
                    <a:pt x="4978568" y="1562904"/>
                  </a:cubicBezTo>
                  <a:cubicBezTo>
                    <a:pt x="4977542" y="1568708"/>
                    <a:pt x="4976991" y="1574765"/>
                    <a:pt x="4976991" y="1581135"/>
                  </a:cubicBezTo>
                  <a:cubicBezTo>
                    <a:pt x="4976991" y="1644313"/>
                    <a:pt x="5030450" y="1678216"/>
                    <a:pt x="5086007" y="1709187"/>
                  </a:cubicBezTo>
                  <a:lnTo>
                    <a:pt x="5086007" y="1728177"/>
                  </a:lnTo>
                  <a:cubicBezTo>
                    <a:pt x="5030450" y="1759134"/>
                    <a:pt x="4976991" y="1793052"/>
                    <a:pt x="4976991" y="1856214"/>
                  </a:cubicBezTo>
                  <a:cubicBezTo>
                    <a:pt x="4976991" y="1862584"/>
                    <a:pt x="4977527" y="1868641"/>
                    <a:pt x="4978568" y="1874446"/>
                  </a:cubicBezTo>
                  <a:cubicBezTo>
                    <a:pt x="4977542" y="1880235"/>
                    <a:pt x="4976991" y="1886307"/>
                    <a:pt x="4976991" y="1892677"/>
                  </a:cubicBezTo>
                  <a:cubicBezTo>
                    <a:pt x="4976991" y="1899047"/>
                    <a:pt x="4977527" y="1905104"/>
                    <a:pt x="4978568" y="1910908"/>
                  </a:cubicBezTo>
                  <a:cubicBezTo>
                    <a:pt x="4977542" y="1916713"/>
                    <a:pt x="4976991" y="1922770"/>
                    <a:pt x="4976991" y="1929140"/>
                  </a:cubicBezTo>
                  <a:cubicBezTo>
                    <a:pt x="4976991" y="1950333"/>
                    <a:pt x="4983004" y="1968222"/>
                    <a:pt x="4993094" y="1983834"/>
                  </a:cubicBezTo>
                  <a:cubicBezTo>
                    <a:pt x="4983004" y="1999431"/>
                    <a:pt x="4976991" y="2017321"/>
                    <a:pt x="4976991" y="2038514"/>
                  </a:cubicBezTo>
                  <a:cubicBezTo>
                    <a:pt x="4976991" y="2044884"/>
                    <a:pt x="4977527" y="2050941"/>
                    <a:pt x="4978568" y="2056745"/>
                  </a:cubicBezTo>
                  <a:cubicBezTo>
                    <a:pt x="4977542" y="2062534"/>
                    <a:pt x="4976991" y="2068607"/>
                    <a:pt x="4976991" y="2074977"/>
                  </a:cubicBezTo>
                  <a:cubicBezTo>
                    <a:pt x="4976991" y="2081346"/>
                    <a:pt x="4977527" y="2087404"/>
                    <a:pt x="4978568" y="2093208"/>
                  </a:cubicBezTo>
                  <a:cubicBezTo>
                    <a:pt x="4977542" y="2099012"/>
                    <a:pt x="4976991" y="2105070"/>
                    <a:pt x="4976991" y="2111440"/>
                  </a:cubicBezTo>
                  <a:cubicBezTo>
                    <a:pt x="4976991" y="2174617"/>
                    <a:pt x="5030450" y="2208520"/>
                    <a:pt x="5086007" y="2239491"/>
                  </a:cubicBezTo>
                  <a:lnTo>
                    <a:pt x="5086007" y="2258497"/>
                  </a:lnTo>
                  <a:cubicBezTo>
                    <a:pt x="5030450" y="2289468"/>
                    <a:pt x="4976991" y="2323371"/>
                    <a:pt x="4976991" y="2386534"/>
                  </a:cubicBezTo>
                  <a:cubicBezTo>
                    <a:pt x="4976991" y="2392903"/>
                    <a:pt x="4977527" y="2398961"/>
                    <a:pt x="4978568" y="2404765"/>
                  </a:cubicBezTo>
                  <a:cubicBezTo>
                    <a:pt x="4977542" y="2410569"/>
                    <a:pt x="4976991" y="2416627"/>
                    <a:pt x="4976991" y="2422996"/>
                  </a:cubicBezTo>
                  <a:cubicBezTo>
                    <a:pt x="4976991" y="2429366"/>
                    <a:pt x="4977527" y="2435423"/>
                    <a:pt x="4978568" y="2441228"/>
                  </a:cubicBezTo>
                  <a:cubicBezTo>
                    <a:pt x="4977542" y="2447032"/>
                    <a:pt x="4976991" y="2453089"/>
                    <a:pt x="4976991" y="2459459"/>
                  </a:cubicBezTo>
                  <a:cubicBezTo>
                    <a:pt x="4976991" y="2480652"/>
                    <a:pt x="4983004" y="2498542"/>
                    <a:pt x="4993109" y="2514138"/>
                  </a:cubicBezTo>
                  <a:cubicBezTo>
                    <a:pt x="4983019" y="2529736"/>
                    <a:pt x="4976991" y="2547640"/>
                    <a:pt x="4976991" y="2568818"/>
                  </a:cubicBezTo>
                  <a:cubicBezTo>
                    <a:pt x="4976991" y="2575188"/>
                    <a:pt x="4977527" y="2581246"/>
                    <a:pt x="4978568" y="2587050"/>
                  </a:cubicBezTo>
                  <a:cubicBezTo>
                    <a:pt x="4977542" y="2592854"/>
                    <a:pt x="4976991" y="2598911"/>
                    <a:pt x="4976991" y="2605281"/>
                  </a:cubicBezTo>
                  <a:cubicBezTo>
                    <a:pt x="4976991" y="2611651"/>
                    <a:pt x="4977527" y="2617708"/>
                    <a:pt x="4978568" y="2623513"/>
                  </a:cubicBezTo>
                  <a:cubicBezTo>
                    <a:pt x="4977542" y="2629317"/>
                    <a:pt x="4976991" y="2635374"/>
                    <a:pt x="4976991" y="2641744"/>
                  </a:cubicBezTo>
                  <a:cubicBezTo>
                    <a:pt x="4977006" y="2649736"/>
                    <a:pt x="4977884" y="2657252"/>
                    <a:pt x="4979491" y="2664351"/>
                  </a:cubicBezTo>
                  <a:close/>
                  <a:moveTo>
                    <a:pt x="728692" y="125283"/>
                  </a:moveTo>
                  <a:cubicBezTo>
                    <a:pt x="729436" y="126995"/>
                    <a:pt x="730195" y="128707"/>
                    <a:pt x="730939" y="130418"/>
                  </a:cubicBezTo>
                  <a:lnTo>
                    <a:pt x="708020" y="130418"/>
                  </a:lnTo>
                  <a:cubicBezTo>
                    <a:pt x="706948" y="127962"/>
                    <a:pt x="705862" y="125522"/>
                    <a:pt x="704790" y="123066"/>
                  </a:cubicBezTo>
                  <a:cubicBezTo>
                    <a:pt x="703823" y="120878"/>
                    <a:pt x="702871" y="118676"/>
                    <a:pt x="701903" y="116473"/>
                  </a:cubicBezTo>
                  <a:lnTo>
                    <a:pt x="724823" y="116488"/>
                  </a:lnTo>
                  <a:cubicBezTo>
                    <a:pt x="726132" y="119435"/>
                    <a:pt x="727412" y="122366"/>
                    <a:pt x="728692" y="125283"/>
                  </a:cubicBezTo>
                  <a:close/>
                  <a:moveTo>
                    <a:pt x="745494" y="116518"/>
                  </a:moveTo>
                  <a:lnTo>
                    <a:pt x="768399" y="116532"/>
                  </a:lnTo>
                  <a:cubicBezTo>
                    <a:pt x="767447" y="118720"/>
                    <a:pt x="766479" y="120893"/>
                    <a:pt x="765527" y="123081"/>
                  </a:cubicBezTo>
                  <a:cubicBezTo>
                    <a:pt x="764456" y="125522"/>
                    <a:pt x="763384" y="127977"/>
                    <a:pt x="762297" y="130418"/>
                  </a:cubicBezTo>
                  <a:lnTo>
                    <a:pt x="739378" y="130418"/>
                  </a:lnTo>
                  <a:cubicBezTo>
                    <a:pt x="740122" y="128707"/>
                    <a:pt x="740881" y="126995"/>
                    <a:pt x="741625" y="125283"/>
                  </a:cubicBezTo>
                  <a:cubicBezTo>
                    <a:pt x="742920" y="122366"/>
                    <a:pt x="744215" y="119435"/>
                    <a:pt x="745494" y="116518"/>
                  </a:cubicBezTo>
                  <a:close/>
                  <a:moveTo>
                    <a:pt x="1149697" y="125283"/>
                  </a:moveTo>
                  <a:cubicBezTo>
                    <a:pt x="1150441" y="126995"/>
                    <a:pt x="1151200" y="128707"/>
                    <a:pt x="1151944" y="130403"/>
                  </a:cubicBezTo>
                  <a:lnTo>
                    <a:pt x="1129025" y="130403"/>
                  </a:lnTo>
                  <a:cubicBezTo>
                    <a:pt x="1127953" y="127962"/>
                    <a:pt x="1126882" y="125507"/>
                    <a:pt x="1125810" y="123066"/>
                  </a:cubicBezTo>
                  <a:cubicBezTo>
                    <a:pt x="1124887" y="120953"/>
                    <a:pt x="1123965" y="118854"/>
                    <a:pt x="1123042" y="116741"/>
                  </a:cubicBezTo>
                  <a:lnTo>
                    <a:pt x="1145961" y="116756"/>
                  </a:lnTo>
                  <a:cubicBezTo>
                    <a:pt x="1147211" y="119598"/>
                    <a:pt x="1148462" y="122456"/>
                    <a:pt x="1149697" y="125283"/>
                  </a:cubicBezTo>
                  <a:close/>
                  <a:moveTo>
                    <a:pt x="1166366" y="116770"/>
                  </a:moveTo>
                  <a:lnTo>
                    <a:pt x="1189270" y="116785"/>
                  </a:lnTo>
                  <a:cubicBezTo>
                    <a:pt x="1188348" y="118884"/>
                    <a:pt x="1187440" y="120982"/>
                    <a:pt x="1186517" y="123066"/>
                  </a:cubicBezTo>
                  <a:cubicBezTo>
                    <a:pt x="1185446" y="125507"/>
                    <a:pt x="1184374" y="127962"/>
                    <a:pt x="1183302" y="130403"/>
                  </a:cubicBezTo>
                  <a:lnTo>
                    <a:pt x="1160383" y="130403"/>
                  </a:lnTo>
                  <a:cubicBezTo>
                    <a:pt x="1161127" y="128692"/>
                    <a:pt x="1161886" y="126980"/>
                    <a:pt x="1162630" y="125283"/>
                  </a:cubicBezTo>
                  <a:cubicBezTo>
                    <a:pt x="1163866" y="122456"/>
                    <a:pt x="1165116" y="119613"/>
                    <a:pt x="1166366" y="116770"/>
                  </a:cubicBezTo>
                  <a:close/>
                  <a:moveTo>
                    <a:pt x="1567085" y="125283"/>
                  </a:moveTo>
                  <a:cubicBezTo>
                    <a:pt x="1567830" y="126995"/>
                    <a:pt x="1568574" y="128692"/>
                    <a:pt x="1569333" y="130403"/>
                  </a:cubicBezTo>
                  <a:lnTo>
                    <a:pt x="1546413" y="130403"/>
                  </a:lnTo>
                  <a:cubicBezTo>
                    <a:pt x="1545342" y="127962"/>
                    <a:pt x="1544270" y="125507"/>
                    <a:pt x="1543199" y="123066"/>
                  </a:cubicBezTo>
                  <a:cubicBezTo>
                    <a:pt x="1542320" y="121042"/>
                    <a:pt x="1541428" y="119018"/>
                    <a:pt x="1540535" y="116994"/>
                  </a:cubicBezTo>
                  <a:lnTo>
                    <a:pt x="1563454" y="117008"/>
                  </a:lnTo>
                  <a:cubicBezTo>
                    <a:pt x="1564660" y="119777"/>
                    <a:pt x="1565880" y="122530"/>
                    <a:pt x="1567085" y="125283"/>
                  </a:cubicBezTo>
                  <a:close/>
                  <a:moveTo>
                    <a:pt x="1583695" y="117038"/>
                  </a:moveTo>
                  <a:lnTo>
                    <a:pt x="1606600" y="117053"/>
                  </a:lnTo>
                  <a:cubicBezTo>
                    <a:pt x="1605721" y="119063"/>
                    <a:pt x="1604843" y="121071"/>
                    <a:pt x="1603965" y="123081"/>
                  </a:cubicBezTo>
                  <a:cubicBezTo>
                    <a:pt x="1602894" y="125522"/>
                    <a:pt x="1601822" y="127962"/>
                    <a:pt x="1600750" y="130418"/>
                  </a:cubicBezTo>
                  <a:lnTo>
                    <a:pt x="1577831" y="130418"/>
                  </a:lnTo>
                  <a:cubicBezTo>
                    <a:pt x="1578575" y="128707"/>
                    <a:pt x="1579334" y="127010"/>
                    <a:pt x="1580078" y="125298"/>
                  </a:cubicBezTo>
                  <a:cubicBezTo>
                    <a:pt x="1581284" y="122545"/>
                    <a:pt x="1582489" y="119792"/>
                    <a:pt x="1583695" y="117038"/>
                  </a:cubicBezTo>
                  <a:close/>
                  <a:moveTo>
                    <a:pt x="1984653" y="117292"/>
                  </a:moveTo>
                  <a:cubicBezTo>
                    <a:pt x="1985828" y="119955"/>
                    <a:pt x="1987004" y="122634"/>
                    <a:pt x="1988165" y="125298"/>
                  </a:cubicBezTo>
                  <a:cubicBezTo>
                    <a:pt x="1988909" y="126995"/>
                    <a:pt x="1989653" y="128707"/>
                    <a:pt x="1990412" y="130418"/>
                  </a:cubicBezTo>
                  <a:lnTo>
                    <a:pt x="1969874" y="130418"/>
                  </a:lnTo>
                  <a:cubicBezTo>
                    <a:pt x="1970618" y="128707"/>
                    <a:pt x="1971362" y="127010"/>
                    <a:pt x="1972121" y="125298"/>
                  </a:cubicBezTo>
                  <a:cubicBezTo>
                    <a:pt x="1973297" y="122634"/>
                    <a:pt x="1974458" y="119955"/>
                    <a:pt x="1975634" y="117292"/>
                  </a:cubicBezTo>
                  <a:lnTo>
                    <a:pt x="1984653" y="117292"/>
                  </a:lnTo>
                  <a:close/>
                  <a:moveTo>
                    <a:pt x="1978060" y="111770"/>
                  </a:moveTo>
                  <a:cubicBezTo>
                    <a:pt x="1978744" y="110207"/>
                    <a:pt x="1979444" y="108659"/>
                    <a:pt x="1980143" y="107112"/>
                  </a:cubicBezTo>
                  <a:cubicBezTo>
                    <a:pt x="1980843" y="108659"/>
                    <a:pt x="1981527" y="110222"/>
                    <a:pt x="1982226" y="111785"/>
                  </a:cubicBezTo>
                  <a:lnTo>
                    <a:pt x="1978060" y="111770"/>
                  </a:lnTo>
                  <a:close/>
                  <a:moveTo>
                    <a:pt x="3247623" y="117038"/>
                  </a:moveTo>
                  <a:cubicBezTo>
                    <a:pt x="3248829" y="119792"/>
                    <a:pt x="3250034" y="122545"/>
                    <a:pt x="3251239" y="125283"/>
                  </a:cubicBezTo>
                  <a:cubicBezTo>
                    <a:pt x="3251775" y="126504"/>
                    <a:pt x="3252311" y="127724"/>
                    <a:pt x="3252847" y="128945"/>
                  </a:cubicBezTo>
                  <a:cubicBezTo>
                    <a:pt x="3252639" y="129421"/>
                    <a:pt x="3252430" y="129897"/>
                    <a:pt x="3252222" y="130373"/>
                  </a:cubicBezTo>
                  <a:lnTo>
                    <a:pt x="3230552" y="130373"/>
                  </a:lnTo>
                  <a:cubicBezTo>
                    <a:pt x="3230344" y="129897"/>
                    <a:pt x="3230136" y="129421"/>
                    <a:pt x="3229927" y="128945"/>
                  </a:cubicBezTo>
                  <a:cubicBezTo>
                    <a:pt x="3230463" y="127724"/>
                    <a:pt x="3230999" y="126489"/>
                    <a:pt x="3231535" y="125269"/>
                  </a:cubicBezTo>
                  <a:cubicBezTo>
                    <a:pt x="3232740" y="122515"/>
                    <a:pt x="3233946" y="119762"/>
                    <a:pt x="3235151" y="117023"/>
                  </a:cubicBezTo>
                  <a:lnTo>
                    <a:pt x="3247623" y="117038"/>
                  </a:lnTo>
                  <a:close/>
                  <a:moveTo>
                    <a:pt x="3237592" y="111517"/>
                  </a:moveTo>
                  <a:cubicBezTo>
                    <a:pt x="3238857" y="108674"/>
                    <a:pt x="3240107" y="105846"/>
                    <a:pt x="3241387" y="103034"/>
                  </a:cubicBezTo>
                  <a:cubicBezTo>
                    <a:pt x="3242667" y="105846"/>
                    <a:pt x="3243917" y="108674"/>
                    <a:pt x="3245182" y="111517"/>
                  </a:cubicBezTo>
                  <a:lnTo>
                    <a:pt x="3237592" y="111517"/>
                  </a:lnTo>
                  <a:close/>
                  <a:moveTo>
                    <a:pt x="3639622" y="125283"/>
                  </a:moveTo>
                  <a:cubicBezTo>
                    <a:pt x="3640366" y="126980"/>
                    <a:pt x="3641110" y="128692"/>
                    <a:pt x="3641869" y="130403"/>
                  </a:cubicBezTo>
                  <a:lnTo>
                    <a:pt x="3618949" y="130403"/>
                  </a:lnTo>
                  <a:cubicBezTo>
                    <a:pt x="3617877" y="127962"/>
                    <a:pt x="3616806" y="125522"/>
                    <a:pt x="3615734" y="123081"/>
                  </a:cubicBezTo>
                  <a:cubicBezTo>
                    <a:pt x="3614886" y="121146"/>
                    <a:pt x="3614038" y="119211"/>
                    <a:pt x="3613189" y="117277"/>
                  </a:cubicBezTo>
                  <a:lnTo>
                    <a:pt x="3636109" y="117292"/>
                  </a:lnTo>
                  <a:cubicBezTo>
                    <a:pt x="3637285" y="119955"/>
                    <a:pt x="3638460" y="122619"/>
                    <a:pt x="3639622" y="125283"/>
                  </a:cubicBezTo>
                  <a:close/>
                  <a:moveTo>
                    <a:pt x="3656127" y="117292"/>
                  </a:moveTo>
                  <a:lnTo>
                    <a:pt x="3679031" y="117306"/>
                  </a:lnTo>
                  <a:cubicBezTo>
                    <a:pt x="3678183" y="119226"/>
                    <a:pt x="3677349" y="121146"/>
                    <a:pt x="3676501" y="123066"/>
                  </a:cubicBezTo>
                  <a:cubicBezTo>
                    <a:pt x="3675429" y="125507"/>
                    <a:pt x="3674358" y="127947"/>
                    <a:pt x="3673286" y="130388"/>
                  </a:cubicBezTo>
                  <a:lnTo>
                    <a:pt x="3650367" y="130388"/>
                  </a:lnTo>
                  <a:cubicBezTo>
                    <a:pt x="3651111" y="128677"/>
                    <a:pt x="3651855" y="126980"/>
                    <a:pt x="3652614" y="125269"/>
                  </a:cubicBezTo>
                  <a:cubicBezTo>
                    <a:pt x="3653775" y="122619"/>
                    <a:pt x="3654951" y="119955"/>
                    <a:pt x="3656127" y="117292"/>
                  </a:cubicBezTo>
                  <a:close/>
                  <a:moveTo>
                    <a:pt x="4060686" y="125283"/>
                  </a:moveTo>
                  <a:cubicBezTo>
                    <a:pt x="4061430" y="126980"/>
                    <a:pt x="4062174" y="128692"/>
                    <a:pt x="4062919" y="130388"/>
                  </a:cubicBezTo>
                  <a:lnTo>
                    <a:pt x="4039998" y="130388"/>
                  </a:lnTo>
                  <a:cubicBezTo>
                    <a:pt x="4038927" y="127947"/>
                    <a:pt x="4037855" y="125507"/>
                    <a:pt x="4036784" y="123066"/>
                  </a:cubicBezTo>
                  <a:cubicBezTo>
                    <a:pt x="4035981" y="121220"/>
                    <a:pt x="4035162" y="119375"/>
                    <a:pt x="4034359" y="117515"/>
                  </a:cubicBezTo>
                  <a:lnTo>
                    <a:pt x="4057278" y="117530"/>
                  </a:lnTo>
                  <a:cubicBezTo>
                    <a:pt x="4058424" y="120134"/>
                    <a:pt x="4059555" y="122709"/>
                    <a:pt x="4060686" y="125283"/>
                  </a:cubicBezTo>
                  <a:close/>
                  <a:moveTo>
                    <a:pt x="4077042" y="117559"/>
                  </a:moveTo>
                  <a:lnTo>
                    <a:pt x="4099947" y="117574"/>
                  </a:lnTo>
                  <a:cubicBezTo>
                    <a:pt x="4099143" y="119405"/>
                    <a:pt x="4098339" y="121250"/>
                    <a:pt x="4097536" y="123081"/>
                  </a:cubicBezTo>
                  <a:cubicBezTo>
                    <a:pt x="4096464" y="125522"/>
                    <a:pt x="4095393" y="127962"/>
                    <a:pt x="4094321" y="130403"/>
                  </a:cubicBezTo>
                  <a:lnTo>
                    <a:pt x="4071401" y="130403"/>
                  </a:lnTo>
                  <a:cubicBezTo>
                    <a:pt x="4072145" y="128707"/>
                    <a:pt x="4072890" y="126995"/>
                    <a:pt x="4073634" y="125298"/>
                  </a:cubicBezTo>
                  <a:cubicBezTo>
                    <a:pt x="4074780" y="122709"/>
                    <a:pt x="4075911" y="120134"/>
                    <a:pt x="4077042" y="117559"/>
                  </a:cubicBezTo>
                  <a:close/>
                  <a:moveTo>
                    <a:pt x="4481691" y="125283"/>
                  </a:moveTo>
                  <a:cubicBezTo>
                    <a:pt x="4482435" y="126980"/>
                    <a:pt x="4483179" y="128677"/>
                    <a:pt x="4483924" y="130388"/>
                  </a:cubicBezTo>
                  <a:lnTo>
                    <a:pt x="4461004" y="130388"/>
                  </a:lnTo>
                  <a:cubicBezTo>
                    <a:pt x="4459932" y="127947"/>
                    <a:pt x="4458861" y="125507"/>
                    <a:pt x="4457789" y="123066"/>
                  </a:cubicBezTo>
                  <a:cubicBezTo>
                    <a:pt x="4457015" y="121310"/>
                    <a:pt x="4456241" y="119554"/>
                    <a:pt x="4455483" y="117782"/>
                  </a:cubicBezTo>
                  <a:lnTo>
                    <a:pt x="4478402" y="117797"/>
                  </a:lnTo>
                  <a:cubicBezTo>
                    <a:pt x="4479503" y="120298"/>
                    <a:pt x="4480605" y="122798"/>
                    <a:pt x="4481691" y="125283"/>
                  </a:cubicBezTo>
                  <a:close/>
                  <a:moveTo>
                    <a:pt x="4497928" y="117812"/>
                  </a:moveTo>
                  <a:lnTo>
                    <a:pt x="4520833" y="117827"/>
                  </a:lnTo>
                  <a:cubicBezTo>
                    <a:pt x="4520059" y="119569"/>
                    <a:pt x="4519300" y="121325"/>
                    <a:pt x="4518541" y="123066"/>
                  </a:cubicBezTo>
                  <a:cubicBezTo>
                    <a:pt x="4517469" y="125507"/>
                    <a:pt x="4516398" y="127947"/>
                    <a:pt x="4515326" y="130373"/>
                  </a:cubicBezTo>
                  <a:lnTo>
                    <a:pt x="4492407" y="130373"/>
                  </a:lnTo>
                  <a:cubicBezTo>
                    <a:pt x="4493151" y="128677"/>
                    <a:pt x="4493895" y="126965"/>
                    <a:pt x="4494639" y="125269"/>
                  </a:cubicBezTo>
                  <a:cubicBezTo>
                    <a:pt x="4495740" y="122798"/>
                    <a:pt x="4496827" y="120313"/>
                    <a:pt x="4497928" y="117812"/>
                  </a:cubicBezTo>
                  <a:close/>
                  <a:moveTo>
                    <a:pt x="4979730" y="241518"/>
                  </a:moveTo>
                  <a:cubicBezTo>
                    <a:pt x="4979581" y="241518"/>
                    <a:pt x="4979432" y="241503"/>
                    <a:pt x="4979283" y="241503"/>
                  </a:cubicBezTo>
                  <a:cubicBezTo>
                    <a:pt x="4979447" y="241429"/>
                    <a:pt x="4979611" y="241369"/>
                    <a:pt x="4979774" y="241295"/>
                  </a:cubicBezTo>
                  <a:cubicBezTo>
                    <a:pt x="4979760" y="241369"/>
                    <a:pt x="4979744" y="241444"/>
                    <a:pt x="4979730" y="241518"/>
                  </a:cubicBezTo>
                  <a:close/>
                  <a:moveTo>
                    <a:pt x="4982512" y="265241"/>
                  </a:moveTo>
                  <a:cubicBezTo>
                    <a:pt x="4982512" y="258842"/>
                    <a:pt x="4983093" y="252784"/>
                    <a:pt x="4984165" y="246995"/>
                  </a:cubicBezTo>
                  <a:cubicBezTo>
                    <a:pt x="4987484" y="246876"/>
                    <a:pt x="4990698" y="246519"/>
                    <a:pt x="4993823" y="245938"/>
                  </a:cubicBezTo>
                  <a:cubicBezTo>
                    <a:pt x="4989210" y="252904"/>
                    <a:pt x="4985415" y="260330"/>
                    <a:pt x="4982602" y="268293"/>
                  </a:cubicBezTo>
                  <a:cubicBezTo>
                    <a:pt x="4982572" y="267281"/>
                    <a:pt x="4982512" y="266283"/>
                    <a:pt x="4982512" y="265241"/>
                  </a:cubicBezTo>
                  <a:close/>
                  <a:moveTo>
                    <a:pt x="4998765" y="239077"/>
                  </a:moveTo>
                  <a:cubicBezTo>
                    <a:pt x="4997857" y="239346"/>
                    <a:pt x="4996934" y="239598"/>
                    <a:pt x="4995996" y="239821"/>
                  </a:cubicBezTo>
                  <a:cubicBezTo>
                    <a:pt x="4993139" y="239122"/>
                    <a:pt x="4990356" y="238199"/>
                    <a:pt x="4987647" y="237098"/>
                  </a:cubicBezTo>
                  <a:cubicBezTo>
                    <a:pt x="5008543" y="224284"/>
                    <a:pt x="5024438" y="200397"/>
                    <a:pt x="5038427" y="172864"/>
                  </a:cubicBezTo>
                  <a:cubicBezTo>
                    <a:pt x="5048652" y="165512"/>
                    <a:pt x="5059784" y="158576"/>
                    <a:pt x="5071407" y="151805"/>
                  </a:cubicBezTo>
                  <a:cubicBezTo>
                    <a:pt x="5064025" y="167789"/>
                    <a:pt x="5056257" y="183118"/>
                    <a:pt x="5047610" y="196453"/>
                  </a:cubicBezTo>
                  <a:cubicBezTo>
                    <a:pt x="5028515" y="208969"/>
                    <a:pt x="5011370" y="222736"/>
                    <a:pt x="4998765" y="239077"/>
                  </a:cubicBezTo>
                  <a:close/>
                  <a:moveTo>
                    <a:pt x="5038517" y="209267"/>
                  </a:moveTo>
                  <a:cubicBezTo>
                    <a:pt x="5029825" y="220325"/>
                    <a:pt x="5020196" y="229195"/>
                    <a:pt x="5009227" y="234836"/>
                  </a:cubicBezTo>
                  <a:cubicBezTo>
                    <a:pt x="5017562" y="225594"/>
                    <a:pt x="5027503" y="217170"/>
                    <a:pt x="5038517" y="209267"/>
                  </a:cubicBezTo>
                  <a:close/>
                  <a:moveTo>
                    <a:pt x="4989404" y="229210"/>
                  </a:moveTo>
                  <a:cubicBezTo>
                    <a:pt x="4997112" y="210279"/>
                    <a:pt x="5010805" y="194667"/>
                    <a:pt x="5028009" y="180781"/>
                  </a:cubicBezTo>
                  <a:cubicBezTo>
                    <a:pt x="5016907" y="200963"/>
                    <a:pt x="5004480" y="218271"/>
                    <a:pt x="4989404" y="229210"/>
                  </a:cubicBezTo>
                  <a:close/>
                  <a:moveTo>
                    <a:pt x="4967050" y="239821"/>
                  </a:moveTo>
                  <a:cubicBezTo>
                    <a:pt x="4951586" y="236012"/>
                    <a:pt x="4938608" y="226159"/>
                    <a:pt x="4927208" y="212586"/>
                  </a:cubicBezTo>
                  <a:cubicBezTo>
                    <a:pt x="4931003" y="207734"/>
                    <a:pt x="4934620" y="202481"/>
                    <a:pt x="4938102" y="196944"/>
                  </a:cubicBezTo>
                  <a:cubicBezTo>
                    <a:pt x="4948818" y="214000"/>
                    <a:pt x="4960902" y="228213"/>
                    <a:pt x="4975399" y="237098"/>
                  </a:cubicBezTo>
                  <a:cubicBezTo>
                    <a:pt x="4972690" y="238214"/>
                    <a:pt x="4969921" y="239122"/>
                    <a:pt x="4967050" y="239821"/>
                  </a:cubicBezTo>
                  <a:close/>
                  <a:moveTo>
                    <a:pt x="303282" y="212601"/>
                  </a:moveTo>
                  <a:cubicBezTo>
                    <a:pt x="307076" y="207749"/>
                    <a:pt x="310693" y="202511"/>
                    <a:pt x="314176" y="196974"/>
                  </a:cubicBezTo>
                  <a:cubicBezTo>
                    <a:pt x="317643" y="202511"/>
                    <a:pt x="321260" y="207749"/>
                    <a:pt x="325070" y="212601"/>
                  </a:cubicBezTo>
                  <a:cubicBezTo>
                    <a:pt x="321602" y="216738"/>
                    <a:pt x="317971" y="220519"/>
                    <a:pt x="314176" y="223897"/>
                  </a:cubicBezTo>
                  <a:cubicBezTo>
                    <a:pt x="310381" y="220504"/>
                    <a:pt x="306749" y="216738"/>
                    <a:pt x="303282" y="212601"/>
                  </a:cubicBezTo>
                  <a:close/>
                  <a:moveTo>
                    <a:pt x="309815" y="227513"/>
                  </a:moveTo>
                  <a:cubicBezTo>
                    <a:pt x="298504" y="236339"/>
                    <a:pt x="285690" y="241578"/>
                    <a:pt x="270748" y="241578"/>
                  </a:cubicBezTo>
                  <a:cubicBezTo>
                    <a:pt x="269989" y="241578"/>
                    <a:pt x="269260" y="241518"/>
                    <a:pt x="268516" y="241489"/>
                  </a:cubicBezTo>
                  <a:cubicBezTo>
                    <a:pt x="280258" y="236309"/>
                    <a:pt x="290512" y="227782"/>
                    <a:pt x="299695" y="216977"/>
                  </a:cubicBezTo>
                  <a:cubicBezTo>
                    <a:pt x="302939" y="220801"/>
                    <a:pt x="306303" y="224314"/>
                    <a:pt x="309815" y="227513"/>
                  </a:cubicBezTo>
                  <a:close/>
                  <a:moveTo>
                    <a:pt x="317406" y="191676"/>
                  </a:moveTo>
                  <a:cubicBezTo>
                    <a:pt x="321305" y="185082"/>
                    <a:pt x="325040" y="178147"/>
                    <a:pt x="328642" y="170974"/>
                  </a:cubicBezTo>
                  <a:cubicBezTo>
                    <a:pt x="332244" y="178147"/>
                    <a:pt x="335980" y="185097"/>
                    <a:pt x="339878" y="191676"/>
                  </a:cubicBezTo>
                  <a:cubicBezTo>
                    <a:pt x="336292" y="197525"/>
                    <a:pt x="332556" y="203061"/>
                    <a:pt x="328642" y="208151"/>
                  </a:cubicBezTo>
                  <a:cubicBezTo>
                    <a:pt x="324713" y="203061"/>
                    <a:pt x="320992" y="197525"/>
                    <a:pt x="317406" y="191676"/>
                  </a:cubicBezTo>
                  <a:close/>
                  <a:moveTo>
                    <a:pt x="328642" y="216991"/>
                  </a:moveTo>
                  <a:cubicBezTo>
                    <a:pt x="337825" y="227796"/>
                    <a:pt x="348079" y="236309"/>
                    <a:pt x="359822" y="241503"/>
                  </a:cubicBezTo>
                  <a:cubicBezTo>
                    <a:pt x="359078" y="241533"/>
                    <a:pt x="358348" y="241593"/>
                    <a:pt x="357589" y="241593"/>
                  </a:cubicBezTo>
                  <a:cubicBezTo>
                    <a:pt x="342647" y="241593"/>
                    <a:pt x="329832" y="236354"/>
                    <a:pt x="318522" y="227528"/>
                  </a:cubicBezTo>
                  <a:cubicBezTo>
                    <a:pt x="322034" y="224314"/>
                    <a:pt x="325397" y="220801"/>
                    <a:pt x="328642" y="216991"/>
                  </a:cubicBezTo>
                  <a:close/>
                  <a:moveTo>
                    <a:pt x="332229" y="212601"/>
                  </a:moveTo>
                  <a:cubicBezTo>
                    <a:pt x="336024" y="207749"/>
                    <a:pt x="339641" y="202511"/>
                    <a:pt x="343123" y="196974"/>
                  </a:cubicBezTo>
                  <a:cubicBezTo>
                    <a:pt x="353839" y="214030"/>
                    <a:pt x="365923" y="228228"/>
                    <a:pt x="380404" y="237113"/>
                  </a:cubicBezTo>
                  <a:cubicBezTo>
                    <a:pt x="377710" y="238214"/>
                    <a:pt x="374928" y="239122"/>
                    <a:pt x="372055" y="239836"/>
                  </a:cubicBezTo>
                  <a:cubicBezTo>
                    <a:pt x="356607" y="236012"/>
                    <a:pt x="343614" y="226174"/>
                    <a:pt x="332229" y="212601"/>
                  </a:cubicBezTo>
                  <a:close/>
                  <a:moveTo>
                    <a:pt x="346338" y="191676"/>
                  </a:moveTo>
                  <a:cubicBezTo>
                    <a:pt x="356369" y="174754"/>
                    <a:pt x="365254" y="155451"/>
                    <a:pt x="373856" y="135940"/>
                  </a:cubicBezTo>
                  <a:lnTo>
                    <a:pt x="454655" y="135940"/>
                  </a:lnTo>
                  <a:cubicBezTo>
                    <a:pt x="436185" y="177671"/>
                    <a:pt x="416361" y="218033"/>
                    <a:pt x="386536" y="234181"/>
                  </a:cubicBezTo>
                  <a:cubicBezTo>
                    <a:pt x="370760" y="225653"/>
                    <a:pt x="357797" y="210368"/>
                    <a:pt x="346338" y="191676"/>
                  </a:cubicBezTo>
                  <a:close/>
                  <a:moveTo>
                    <a:pt x="386521" y="240462"/>
                  </a:moveTo>
                  <a:cubicBezTo>
                    <a:pt x="387266" y="240819"/>
                    <a:pt x="388010" y="241161"/>
                    <a:pt x="388754" y="241489"/>
                  </a:cubicBezTo>
                  <a:cubicBezTo>
                    <a:pt x="388010" y="241518"/>
                    <a:pt x="387280" y="241578"/>
                    <a:pt x="386521" y="241578"/>
                  </a:cubicBezTo>
                  <a:cubicBezTo>
                    <a:pt x="385762" y="241578"/>
                    <a:pt x="385033" y="241518"/>
                    <a:pt x="384289" y="241489"/>
                  </a:cubicBezTo>
                  <a:cubicBezTo>
                    <a:pt x="385048" y="241161"/>
                    <a:pt x="385792" y="240819"/>
                    <a:pt x="386521" y="240462"/>
                  </a:cubicBezTo>
                  <a:close/>
                  <a:moveTo>
                    <a:pt x="392653" y="237098"/>
                  </a:moveTo>
                  <a:cubicBezTo>
                    <a:pt x="422537" y="218777"/>
                    <a:pt x="442213" y="177790"/>
                    <a:pt x="460682" y="135940"/>
                  </a:cubicBezTo>
                  <a:lnTo>
                    <a:pt x="483587" y="135940"/>
                  </a:lnTo>
                  <a:cubicBezTo>
                    <a:pt x="462275" y="184071"/>
                    <a:pt x="439177" y="230416"/>
                    <a:pt x="400987" y="239821"/>
                  </a:cubicBezTo>
                  <a:cubicBezTo>
                    <a:pt x="398130" y="239122"/>
                    <a:pt x="395362" y="238214"/>
                    <a:pt x="392653" y="237098"/>
                  </a:cubicBezTo>
                  <a:close/>
                  <a:moveTo>
                    <a:pt x="486028" y="130418"/>
                  </a:moveTo>
                  <a:lnTo>
                    <a:pt x="463108" y="130418"/>
                  </a:lnTo>
                  <a:cubicBezTo>
                    <a:pt x="463853" y="128707"/>
                    <a:pt x="464611" y="126995"/>
                    <a:pt x="465355" y="125283"/>
                  </a:cubicBezTo>
                  <a:cubicBezTo>
                    <a:pt x="474940" y="103406"/>
                    <a:pt x="484643" y="81245"/>
                    <a:pt x="495716" y="62106"/>
                  </a:cubicBezTo>
                  <a:cubicBezTo>
                    <a:pt x="499675" y="68937"/>
                    <a:pt x="503455" y="76170"/>
                    <a:pt x="507117" y="83626"/>
                  </a:cubicBezTo>
                  <a:cubicBezTo>
                    <a:pt x="500925" y="96411"/>
                    <a:pt x="495061" y="109791"/>
                    <a:pt x="489243" y="123066"/>
                  </a:cubicBezTo>
                  <a:cubicBezTo>
                    <a:pt x="488186" y="125522"/>
                    <a:pt x="487099" y="127977"/>
                    <a:pt x="486028" y="130418"/>
                  </a:cubicBezTo>
                  <a:close/>
                  <a:moveTo>
                    <a:pt x="489629" y="135940"/>
                  </a:moveTo>
                  <a:lnTo>
                    <a:pt x="512534" y="135940"/>
                  </a:lnTo>
                  <a:cubicBezTo>
                    <a:pt x="488662" y="189875"/>
                    <a:pt x="462542" y="241578"/>
                    <a:pt x="415468" y="241578"/>
                  </a:cubicBezTo>
                  <a:cubicBezTo>
                    <a:pt x="414709" y="241578"/>
                    <a:pt x="413980" y="241518"/>
                    <a:pt x="413236" y="241489"/>
                  </a:cubicBezTo>
                  <a:cubicBezTo>
                    <a:pt x="447913" y="226189"/>
                    <a:pt x="469493" y="181585"/>
                    <a:pt x="489629" y="135940"/>
                  </a:cubicBezTo>
                  <a:close/>
                  <a:moveTo>
                    <a:pt x="492055" y="130418"/>
                  </a:moveTo>
                  <a:cubicBezTo>
                    <a:pt x="492799" y="128707"/>
                    <a:pt x="493559" y="126995"/>
                    <a:pt x="494303" y="125283"/>
                  </a:cubicBezTo>
                  <a:cubicBezTo>
                    <a:pt x="499496" y="113422"/>
                    <a:pt x="504735" y="101501"/>
                    <a:pt x="510197" y="89996"/>
                  </a:cubicBezTo>
                  <a:cubicBezTo>
                    <a:pt x="514112" y="98227"/>
                    <a:pt x="517907" y="106695"/>
                    <a:pt x="521657" y="115193"/>
                  </a:cubicBezTo>
                  <a:cubicBezTo>
                    <a:pt x="520497" y="117827"/>
                    <a:pt x="519351" y="120447"/>
                    <a:pt x="518205" y="123081"/>
                  </a:cubicBezTo>
                  <a:cubicBezTo>
                    <a:pt x="517133" y="125522"/>
                    <a:pt x="516062" y="127977"/>
                    <a:pt x="514975" y="130433"/>
                  </a:cubicBezTo>
                  <a:lnTo>
                    <a:pt x="492055" y="130418"/>
                  </a:lnTo>
                  <a:close/>
                  <a:moveTo>
                    <a:pt x="670798" y="125283"/>
                  </a:moveTo>
                  <a:cubicBezTo>
                    <a:pt x="671542" y="126995"/>
                    <a:pt x="672301" y="128707"/>
                    <a:pt x="673045" y="130418"/>
                  </a:cubicBezTo>
                  <a:lnTo>
                    <a:pt x="592247" y="130418"/>
                  </a:lnTo>
                  <a:cubicBezTo>
                    <a:pt x="591175" y="127962"/>
                    <a:pt x="590088" y="125522"/>
                    <a:pt x="589017" y="123066"/>
                  </a:cubicBezTo>
                  <a:cubicBezTo>
                    <a:pt x="588049" y="120848"/>
                    <a:pt x="587067" y="118631"/>
                    <a:pt x="586099" y="116413"/>
                  </a:cubicBezTo>
                  <a:lnTo>
                    <a:pt x="666928" y="116458"/>
                  </a:lnTo>
                  <a:cubicBezTo>
                    <a:pt x="668223" y="119405"/>
                    <a:pt x="669518" y="122352"/>
                    <a:pt x="670798" y="125283"/>
                  </a:cubicBezTo>
                  <a:close/>
                  <a:moveTo>
                    <a:pt x="803374" y="116547"/>
                  </a:moveTo>
                  <a:lnTo>
                    <a:pt x="884158" y="116592"/>
                  </a:lnTo>
                  <a:cubicBezTo>
                    <a:pt x="883206" y="118750"/>
                    <a:pt x="882267" y="120908"/>
                    <a:pt x="881315" y="123066"/>
                  </a:cubicBezTo>
                  <a:cubicBezTo>
                    <a:pt x="880244" y="125507"/>
                    <a:pt x="879172" y="127962"/>
                    <a:pt x="878101" y="130403"/>
                  </a:cubicBezTo>
                  <a:lnTo>
                    <a:pt x="797302" y="130403"/>
                  </a:lnTo>
                  <a:cubicBezTo>
                    <a:pt x="798046" y="128692"/>
                    <a:pt x="798805" y="126980"/>
                    <a:pt x="799549" y="125269"/>
                  </a:cubicBezTo>
                  <a:cubicBezTo>
                    <a:pt x="800814" y="122381"/>
                    <a:pt x="802079" y="119464"/>
                    <a:pt x="803374" y="116547"/>
                  </a:cubicBezTo>
                  <a:close/>
                  <a:moveTo>
                    <a:pt x="1091818" y="125283"/>
                  </a:moveTo>
                  <a:cubicBezTo>
                    <a:pt x="1092562" y="126995"/>
                    <a:pt x="1093321" y="128707"/>
                    <a:pt x="1094065" y="130403"/>
                  </a:cubicBezTo>
                  <a:lnTo>
                    <a:pt x="1013266" y="130403"/>
                  </a:lnTo>
                  <a:cubicBezTo>
                    <a:pt x="1012195" y="127962"/>
                    <a:pt x="1011123" y="125507"/>
                    <a:pt x="1010052" y="123066"/>
                  </a:cubicBezTo>
                  <a:cubicBezTo>
                    <a:pt x="1009114" y="120938"/>
                    <a:pt x="1008176" y="118795"/>
                    <a:pt x="1007253" y="116666"/>
                  </a:cubicBezTo>
                  <a:lnTo>
                    <a:pt x="1088082" y="116711"/>
                  </a:lnTo>
                  <a:cubicBezTo>
                    <a:pt x="1089317" y="119583"/>
                    <a:pt x="1090568" y="122441"/>
                    <a:pt x="1091818" y="125283"/>
                  </a:cubicBezTo>
                  <a:close/>
                  <a:moveTo>
                    <a:pt x="1224230" y="116815"/>
                  </a:moveTo>
                  <a:lnTo>
                    <a:pt x="1305014" y="116860"/>
                  </a:lnTo>
                  <a:cubicBezTo>
                    <a:pt x="1304107" y="118928"/>
                    <a:pt x="1303198" y="120997"/>
                    <a:pt x="1302290" y="123066"/>
                  </a:cubicBezTo>
                  <a:cubicBezTo>
                    <a:pt x="1301219" y="125507"/>
                    <a:pt x="1300147" y="127962"/>
                    <a:pt x="1299076" y="130403"/>
                  </a:cubicBezTo>
                  <a:lnTo>
                    <a:pt x="1218277" y="130403"/>
                  </a:lnTo>
                  <a:cubicBezTo>
                    <a:pt x="1219021" y="128692"/>
                    <a:pt x="1219780" y="126980"/>
                    <a:pt x="1220524" y="125283"/>
                  </a:cubicBezTo>
                  <a:cubicBezTo>
                    <a:pt x="1221745" y="122471"/>
                    <a:pt x="1222995" y="119643"/>
                    <a:pt x="1224230" y="116815"/>
                  </a:cubicBezTo>
                  <a:close/>
                  <a:moveTo>
                    <a:pt x="1509191" y="125283"/>
                  </a:moveTo>
                  <a:cubicBezTo>
                    <a:pt x="1509936" y="126995"/>
                    <a:pt x="1510680" y="128692"/>
                    <a:pt x="1511438" y="130403"/>
                  </a:cubicBezTo>
                  <a:lnTo>
                    <a:pt x="1430640" y="130403"/>
                  </a:lnTo>
                  <a:cubicBezTo>
                    <a:pt x="1429568" y="127962"/>
                    <a:pt x="1428496" y="125507"/>
                    <a:pt x="1427425" y="123066"/>
                  </a:cubicBezTo>
                  <a:cubicBezTo>
                    <a:pt x="1426532" y="121027"/>
                    <a:pt x="1425639" y="118973"/>
                    <a:pt x="1424731" y="116934"/>
                  </a:cubicBezTo>
                  <a:lnTo>
                    <a:pt x="1505560" y="116979"/>
                  </a:lnTo>
                  <a:cubicBezTo>
                    <a:pt x="1506766" y="119747"/>
                    <a:pt x="1507986" y="122530"/>
                    <a:pt x="1509191" y="125283"/>
                  </a:cubicBezTo>
                  <a:close/>
                  <a:moveTo>
                    <a:pt x="1641574" y="117068"/>
                  </a:moveTo>
                  <a:lnTo>
                    <a:pt x="1722358" y="117113"/>
                  </a:lnTo>
                  <a:cubicBezTo>
                    <a:pt x="1721480" y="119092"/>
                    <a:pt x="1720617" y="121086"/>
                    <a:pt x="1719753" y="123066"/>
                  </a:cubicBezTo>
                  <a:cubicBezTo>
                    <a:pt x="1718681" y="125507"/>
                    <a:pt x="1717610" y="127947"/>
                    <a:pt x="1716538" y="130403"/>
                  </a:cubicBezTo>
                  <a:lnTo>
                    <a:pt x="1635740" y="130403"/>
                  </a:lnTo>
                  <a:cubicBezTo>
                    <a:pt x="1636484" y="128692"/>
                    <a:pt x="1637243" y="126995"/>
                    <a:pt x="1637987" y="125283"/>
                  </a:cubicBezTo>
                  <a:cubicBezTo>
                    <a:pt x="1639163" y="122545"/>
                    <a:pt x="1640369" y="119807"/>
                    <a:pt x="1641574" y="117068"/>
                  </a:cubicBezTo>
                  <a:close/>
                  <a:moveTo>
                    <a:pt x="3510170" y="6861"/>
                  </a:moveTo>
                  <a:cubicBezTo>
                    <a:pt x="3509426" y="7189"/>
                    <a:pt x="3508682" y="7531"/>
                    <a:pt x="3507938" y="7888"/>
                  </a:cubicBezTo>
                  <a:cubicBezTo>
                    <a:pt x="3507343" y="7590"/>
                    <a:pt x="3506733" y="7307"/>
                    <a:pt x="3506123" y="7040"/>
                  </a:cubicBezTo>
                  <a:cubicBezTo>
                    <a:pt x="3507313" y="6935"/>
                    <a:pt x="3508534" y="6876"/>
                    <a:pt x="3509754" y="6846"/>
                  </a:cubicBezTo>
                  <a:cubicBezTo>
                    <a:pt x="3509903" y="6861"/>
                    <a:pt x="3510037" y="6861"/>
                    <a:pt x="3510170" y="6861"/>
                  </a:cubicBezTo>
                  <a:close/>
                  <a:moveTo>
                    <a:pt x="3575774" y="111725"/>
                  </a:moveTo>
                  <a:lnTo>
                    <a:pt x="3494960" y="111681"/>
                  </a:lnTo>
                  <a:cubicBezTo>
                    <a:pt x="3491344" y="103495"/>
                    <a:pt x="3487683" y="95354"/>
                    <a:pt x="3483902" y="87407"/>
                  </a:cubicBezTo>
                  <a:cubicBezTo>
                    <a:pt x="3495585" y="63118"/>
                    <a:pt x="3508415" y="41032"/>
                    <a:pt x="3524250" y="26134"/>
                  </a:cubicBezTo>
                  <a:cubicBezTo>
                    <a:pt x="3545279" y="45899"/>
                    <a:pt x="3560966" y="78343"/>
                    <a:pt x="3575774" y="111725"/>
                  </a:cubicBezTo>
                  <a:close/>
                  <a:moveTo>
                    <a:pt x="3581742" y="125283"/>
                  </a:moveTo>
                  <a:cubicBezTo>
                    <a:pt x="3582486" y="126980"/>
                    <a:pt x="3583231" y="128692"/>
                    <a:pt x="3583989" y="130403"/>
                  </a:cubicBezTo>
                  <a:lnTo>
                    <a:pt x="3503190" y="130403"/>
                  </a:lnTo>
                  <a:cubicBezTo>
                    <a:pt x="3502119" y="127962"/>
                    <a:pt x="3501047" y="125522"/>
                    <a:pt x="3499976" y="123081"/>
                  </a:cubicBezTo>
                  <a:cubicBezTo>
                    <a:pt x="3499113" y="121116"/>
                    <a:pt x="3498264" y="119167"/>
                    <a:pt x="3497401" y="117202"/>
                  </a:cubicBezTo>
                  <a:lnTo>
                    <a:pt x="3578230" y="117247"/>
                  </a:lnTo>
                  <a:cubicBezTo>
                    <a:pt x="3579391" y="119926"/>
                    <a:pt x="3580566" y="122604"/>
                    <a:pt x="3581742" y="125283"/>
                  </a:cubicBezTo>
                  <a:close/>
                  <a:moveTo>
                    <a:pt x="3713991" y="117336"/>
                  </a:moveTo>
                  <a:lnTo>
                    <a:pt x="3794775" y="117381"/>
                  </a:lnTo>
                  <a:cubicBezTo>
                    <a:pt x="3793942" y="119271"/>
                    <a:pt x="3793108" y="121176"/>
                    <a:pt x="3792274" y="123066"/>
                  </a:cubicBezTo>
                  <a:cubicBezTo>
                    <a:pt x="3791203" y="125507"/>
                    <a:pt x="3790131" y="127947"/>
                    <a:pt x="3789060" y="130388"/>
                  </a:cubicBezTo>
                  <a:lnTo>
                    <a:pt x="3708261" y="130388"/>
                  </a:lnTo>
                  <a:cubicBezTo>
                    <a:pt x="3709005" y="128692"/>
                    <a:pt x="3709749" y="126980"/>
                    <a:pt x="3710493" y="125283"/>
                  </a:cubicBezTo>
                  <a:cubicBezTo>
                    <a:pt x="3711654" y="122634"/>
                    <a:pt x="3712830" y="119985"/>
                    <a:pt x="3713991" y="117336"/>
                  </a:cubicBezTo>
                  <a:close/>
                  <a:moveTo>
                    <a:pt x="4002807" y="125283"/>
                  </a:moveTo>
                  <a:cubicBezTo>
                    <a:pt x="4003551" y="126980"/>
                    <a:pt x="4004295" y="128692"/>
                    <a:pt x="4005039" y="130388"/>
                  </a:cubicBezTo>
                  <a:lnTo>
                    <a:pt x="3924240" y="130388"/>
                  </a:lnTo>
                  <a:cubicBezTo>
                    <a:pt x="3923168" y="127947"/>
                    <a:pt x="3922097" y="125507"/>
                    <a:pt x="3921025" y="123066"/>
                  </a:cubicBezTo>
                  <a:cubicBezTo>
                    <a:pt x="3920207" y="121191"/>
                    <a:pt x="3919389" y="119315"/>
                    <a:pt x="3918570" y="117455"/>
                  </a:cubicBezTo>
                  <a:lnTo>
                    <a:pt x="3999398" y="117500"/>
                  </a:lnTo>
                  <a:cubicBezTo>
                    <a:pt x="4000530" y="120104"/>
                    <a:pt x="4001661" y="122694"/>
                    <a:pt x="4002807" y="125283"/>
                  </a:cubicBezTo>
                  <a:close/>
                  <a:moveTo>
                    <a:pt x="4134906" y="117589"/>
                  </a:moveTo>
                  <a:lnTo>
                    <a:pt x="4215691" y="117634"/>
                  </a:lnTo>
                  <a:cubicBezTo>
                    <a:pt x="4214901" y="119449"/>
                    <a:pt x="4214098" y="121250"/>
                    <a:pt x="4213309" y="123066"/>
                  </a:cubicBezTo>
                  <a:cubicBezTo>
                    <a:pt x="4212238" y="125507"/>
                    <a:pt x="4211166" y="127947"/>
                    <a:pt x="4210094" y="130388"/>
                  </a:cubicBezTo>
                  <a:lnTo>
                    <a:pt x="4129295" y="130388"/>
                  </a:lnTo>
                  <a:cubicBezTo>
                    <a:pt x="4130039" y="128692"/>
                    <a:pt x="4130784" y="126980"/>
                    <a:pt x="4131528" y="125283"/>
                  </a:cubicBezTo>
                  <a:cubicBezTo>
                    <a:pt x="4132659" y="122724"/>
                    <a:pt x="4133775" y="120164"/>
                    <a:pt x="4134906" y="117589"/>
                  </a:cubicBezTo>
                  <a:close/>
                  <a:moveTo>
                    <a:pt x="4423812" y="125283"/>
                  </a:moveTo>
                  <a:cubicBezTo>
                    <a:pt x="4424556" y="126980"/>
                    <a:pt x="4425300" y="128677"/>
                    <a:pt x="4426044" y="130388"/>
                  </a:cubicBezTo>
                  <a:lnTo>
                    <a:pt x="4345245" y="130388"/>
                  </a:lnTo>
                  <a:cubicBezTo>
                    <a:pt x="4344174" y="127947"/>
                    <a:pt x="4343102" y="125507"/>
                    <a:pt x="4342031" y="123066"/>
                  </a:cubicBezTo>
                  <a:cubicBezTo>
                    <a:pt x="4341257" y="121280"/>
                    <a:pt x="4340468" y="119494"/>
                    <a:pt x="4339679" y="117708"/>
                  </a:cubicBezTo>
                  <a:lnTo>
                    <a:pt x="4420508" y="117753"/>
                  </a:lnTo>
                  <a:cubicBezTo>
                    <a:pt x="4421609" y="120283"/>
                    <a:pt x="4422711" y="122783"/>
                    <a:pt x="4423812" y="125283"/>
                  </a:cubicBezTo>
                  <a:close/>
                  <a:moveTo>
                    <a:pt x="4555793" y="117857"/>
                  </a:moveTo>
                  <a:lnTo>
                    <a:pt x="4636576" y="117902"/>
                  </a:lnTo>
                  <a:cubicBezTo>
                    <a:pt x="4635818" y="119628"/>
                    <a:pt x="4635058" y="121355"/>
                    <a:pt x="4634314" y="123066"/>
                  </a:cubicBezTo>
                  <a:cubicBezTo>
                    <a:pt x="4633243" y="125507"/>
                    <a:pt x="4632171" y="127947"/>
                    <a:pt x="4631100" y="130373"/>
                  </a:cubicBezTo>
                  <a:lnTo>
                    <a:pt x="4550301" y="130373"/>
                  </a:lnTo>
                  <a:cubicBezTo>
                    <a:pt x="4551045" y="128677"/>
                    <a:pt x="4551789" y="126965"/>
                    <a:pt x="4552533" y="125269"/>
                  </a:cubicBezTo>
                  <a:cubicBezTo>
                    <a:pt x="4553620" y="122813"/>
                    <a:pt x="4554706" y="120327"/>
                    <a:pt x="4555793" y="117857"/>
                  </a:cubicBezTo>
                  <a:close/>
                  <a:moveTo>
                    <a:pt x="4694441" y="112425"/>
                  </a:moveTo>
                  <a:lnTo>
                    <a:pt x="4673977" y="112410"/>
                  </a:lnTo>
                  <a:cubicBezTo>
                    <a:pt x="4677326" y="104849"/>
                    <a:pt x="4680719" y="97333"/>
                    <a:pt x="4684217" y="89996"/>
                  </a:cubicBezTo>
                  <a:cubicBezTo>
                    <a:pt x="4687684" y="97333"/>
                    <a:pt x="4691093" y="104849"/>
                    <a:pt x="4694441" y="112425"/>
                  </a:cubicBezTo>
                  <a:close/>
                  <a:moveTo>
                    <a:pt x="4687267" y="83626"/>
                  </a:moveTo>
                  <a:cubicBezTo>
                    <a:pt x="4690928" y="76170"/>
                    <a:pt x="4694709" y="68937"/>
                    <a:pt x="4698668" y="62106"/>
                  </a:cubicBezTo>
                  <a:cubicBezTo>
                    <a:pt x="4702627" y="68937"/>
                    <a:pt x="4706406" y="76170"/>
                    <a:pt x="4710068" y="83626"/>
                  </a:cubicBezTo>
                  <a:cubicBezTo>
                    <a:pt x="4706153" y="91693"/>
                    <a:pt x="4702388" y="99998"/>
                    <a:pt x="4698668" y="108362"/>
                  </a:cubicBezTo>
                  <a:cubicBezTo>
                    <a:pt x="4694961" y="99998"/>
                    <a:pt x="4691181" y="91693"/>
                    <a:pt x="4687267" y="83626"/>
                  </a:cubicBezTo>
                  <a:close/>
                  <a:moveTo>
                    <a:pt x="4667935" y="112410"/>
                  </a:moveTo>
                  <a:lnTo>
                    <a:pt x="4645030" y="112395"/>
                  </a:lnTo>
                  <a:cubicBezTo>
                    <a:pt x="4652814" y="94818"/>
                    <a:pt x="4660820" y="77495"/>
                    <a:pt x="4669720" y="62106"/>
                  </a:cubicBezTo>
                  <a:cubicBezTo>
                    <a:pt x="4673679" y="68937"/>
                    <a:pt x="4677460" y="76170"/>
                    <a:pt x="4681121" y="83626"/>
                  </a:cubicBezTo>
                  <a:cubicBezTo>
                    <a:pt x="4676582" y="92988"/>
                    <a:pt x="4672235" y="102677"/>
                    <a:pt x="4667935" y="112410"/>
                  </a:cubicBezTo>
                  <a:close/>
                  <a:moveTo>
                    <a:pt x="4665508" y="117916"/>
                  </a:moveTo>
                  <a:cubicBezTo>
                    <a:pt x="4664750" y="119628"/>
                    <a:pt x="4664006" y="121355"/>
                    <a:pt x="4663246" y="123066"/>
                  </a:cubicBezTo>
                  <a:cubicBezTo>
                    <a:pt x="4662175" y="125507"/>
                    <a:pt x="4661103" y="127933"/>
                    <a:pt x="4660032" y="130373"/>
                  </a:cubicBezTo>
                  <a:lnTo>
                    <a:pt x="4637113" y="130373"/>
                  </a:lnTo>
                  <a:cubicBezTo>
                    <a:pt x="4637857" y="128677"/>
                    <a:pt x="4638601" y="126965"/>
                    <a:pt x="4639345" y="125269"/>
                  </a:cubicBezTo>
                  <a:cubicBezTo>
                    <a:pt x="4640416" y="122813"/>
                    <a:pt x="4641503" y="120357"/>
                    <a:pt x="4642574" y="117887"/>
                  </a:cubicBezTo>
                  <a:lnTo>
                    <a:pt x="4665508" y="117916"/>
                  </a:lnTo>
                  <a:close/>
                  <a:moveTo>
                    <a:pt x="4628659" y="135910"/>
                  </a:moveTo>
                  <a:cubicBezTo>
                    <a:pt x="4610175" y="177656"/>
                    <a:pt x="4590350" y="218033"/>
                    <a:pt x="4560510" y="234196"/>
                  </a:cubicBezTo>
                  <a:cubicBezTo>
                    <a:pt x="4544750" y="225668"/>
                    <a:pt x="4531772" y="210383"/>
                    <a:pt x="4520327" y="191691"/>
                  </a:cubicBezTo>
                  <a:cubicBezTo>
                    <a:pt x="4530373" y="174754"/>
                    <a:pt x="4539243" y="155436"/>
                    <a:pt x="4547860" y="135925"/>
                  </a:cubicBezTo>
                  <a:lnTo>
                    <a:pt x="4628659" y="135910"/>
                  </a:lnTo>
                  <a:close/>
                  <a:moveTo>
                    <a:pt x="4517112" y="186258"/>
                  </a:moveTo>
                  <a:cubicBezTo>
                    <a:pt x="4513154" y="179427"/>
                    <a:pt x="4509373" y="172194"/>
                    <a:pt x="4505712" y="164738"/>
                  </a:cubicBezTo>
                  <a:cubicBezTo>
                    <a:pt x="4510251" y="155362"/>
                    <a:pt x="4514627" y="145658"/>
                    <a:pt x="4518928" y="135910"/>
                  </a:cubicBezTo>
                  <a:lnTo>
                    <a:pt x="4541833" y="135910"/>
                  </a:lnTo>
                  <a:cubicBezTo>
                    <a:pt x="4534049" y="153501"/>
                    <a:pt x="4526027" y="170855"/>
                    <a:pt x="4517112" y="186258"/>
                  </a:cubicBezTo>
                  <a:close/>
                  <a:moveTo>
                    <a:pt x="4476765" y="164738"/>
                  </a:moveTo>
                  <a:cubicBezTo>
                    <a:pt x="4480679" y="156671"/>
                    <a:pt x="4484445" y="148367"/>
                    <a:pt x="4488165" y="140003"/>
                  </a:cubicBezTo>
                  <a:cubicBezTo>
                    <a:pt x="4491886" y="148367"/>
                    <a:pt x="4495651" y="156671"/>
                    <a:pt x="4499565" y="164738"/>
                  </a:cubicBezTo>
                  <a:cubicBezTo>
                    <a:pt x="4495904" y="172194"/>
                    <a:pt x="4492124" y="179427"/>
                    <a:pt x="4488165" y="186258"/>
                  </a:cubicBezTo>
                  <a:cubicBezTo>
                    <a:pt x="4484206" y="179427"/>
                    <a:pt x="4480426" y="172194"/>
                    <a:pt x="4476765" y="164738"/>
                  </a:cubicBezTo>
                  <a:close/>
                  <a:moveTo>
                    <a:pt x="4484936" y="191676"/>
                  </a:moveTo>
                  <a:cubicBezTo>
                    <a:pt x="4481349" y="197525"/>
                    <a:pt x="4477613" y="203061"/>
                    <a:pt x="4473699" y="208151"/>
                  </a:cubicBezTo>
                  <a:cubicBezTo>
                    <a:pt x="4469770" y="203061"/>
                    <a:pt x="4466049" y="197540"/>
                    <a:pt x="4462463" y="191676"/>
                  </a:cubicBezTo>
                  <a:cubicBezTo>
                    <a:pt x="4466362" y="185082"/>
                    <a:pt x="4470097" y="178147"/>
                    <a:pt x="4473699" y="170959"/>
                  </a:cubicBezTo>
                  <a:cubicBezTo>
                    <a:pt x="4477300" y="178147"/>
                    <a:pt x="4481036" y="185082"/>
                    <a:pt x="4484936" y="191676"/>
                  </a:cubicBezTo>
                  <a:close/>
                  <a:moveTo>
                    <a:pt x="4502631" y="170959"/>
                  </a:moveTo>
                  <a:cubicBezTo>
                    <a:pt x="4506232" y="178147"/>
                    <a:pt x="4509968" y="185082"/>
                    <a:pt x="4513868" y="191676"/>
                  </a:cubicBezTo>
                  <a:cubicBezTo>
                    <a:pt x="4510281" y="197525"/>
                    <a:pt x="4506546" y="203061"/>
                    <a:pt x="4502631" y="208151"/>
                  </a:cubicBezTo>
                  <a:cubicBezTo>
                    <a:pt x="4498702" y="203061"/>
                    <a:pt x="4494982" y="197540"/>
                    <a:pt x="4491395" y="191676"/>
                  </a:cubicBezTo>
                  <a:cubicBezTo>
                    <a:pt x="4495309" y="185082"/>
                    <a:pt x="4499029" y="178147"/>
                    <a:pt x="4502631" y="170959"/>
                  </a:cubicBezTo>
                  <a:close/>
                  <a:moveTo>
                    <a:pt x="4502631" y="158368"/>
                  </a:moveTo>
                  <a:cubicBezTo>
                    <a:pt x="4499133" y="151016"/>
                    <a:pt x="4495740" y="143485"/>
                    <a:pt x="4492377" y="135910"/>
                  </a:cubicBezTo>
                  <a:lnTo>
                    <a:pt x="4512885" y="135910"/>
                  </a:lnTo>
                  <a:cubicBezTo>
                    <a:pt x="4509537" y="143485"/>
                    <a:pt x="4506129" y="151016"/>
                    <a:pt x="4502631" y="158368"/>
                  </a:cubicBezTo>
                  <a:close/>
                  <a:moveTo>
                    <a:pt x="4473699" y="158368"/>
                  </a:moveTo>
                  <a:cubicBezTo>
                    <a:pt x="4470201" y="151016"/>
                    <a:pt x="4466808" y="143485"/>
                    <a:pt x="4463444" y="135910"/>
                  </a:cubicBezTo>
                  <a:lnTo>
                    <a:pt x="4483953" y="135910"/>
                  </a:lnTo>
                  <a:cubicBezTo>
                    <a:pt x="4480589" y="143485"/>
                    <a:pt x="4477196" y="151016"/>
                    <a:pt x="4473699" y="158368"/>
                  </a:cubicBezTo>
                  <a:close/>
                  <a:moveTo>
                    <a:pt x="4470618" y="164738"/>
                  </a:moveTo>
                  <a:cubicBezTo>
                    <a:pt x="4466957" y="172194"/>
                    <a:pt x="4463177" y="179427"/>
                    <a:pt x="4459218" y="186258"/>
                  </a:cubicBezTo>
                  <a:cubicBezTo>
                    <a:pt x="4450303" y="170855"/>
                    <a:pt x="4442281" y="153501"/>
                    <a:pt x="4434498" y="135910"/>
                  </a:cubicBezTo>
                  <a:lnTo>
                    <a:pt x="4457403" y="135910"/>
                  </a:lnTo>
                  <a:cubicBezTo>
                    <a:pt x="4461703" y="145658"/>
                    <a:pt x="4466079" y="155362"/>
                    <a:pt x="4470618" y="164738"/>
                  </a:cubicBezTo>
                  <a:close/>
                  <a:moveTo>
                    <a:pt x="4455988" y="191676"/>
                  </a:moveTo>
                  <a:cubicBezTo>
                    <a:pt x="4444544" y="210368"/>
                    <a:pt x="4431566" y="225653"/>
                    <a:pt x="4415805" y="234181"/>
                  </a:cubicBezTo>
                  <a:cubicBezTo>
                    <a:pt x="4385965" y="218033"/>
                    <a:pt x="4366156" y="177641"/>
                    <a:pt x="4347672" y="135910"/>
                  </a:cubicBezTo>
                  <a:lnTo>
                    <a:pt x="4428470" y="135910"/>
                  </a:lnTo>
                  <a:cubicBezTo>
                    <a:pt x="4437072" y="155421"/>
                    <a:pt x="4445943" y="174739"/>
                    <a:pt x="4455988" y="191676"/>
                  </a:cubicBezTo>
                  <a:close/>
                  <a:moveTo>
                    <a:pt x="4336970" y="125283"/>
                  </a:moveTo>
                  <a:cubicBezTo>
                    <a:pt x="4337714" y="126980"/>
                    <a:pt x="4338459" y="128692"/>
                    <a:pt x="4339203" y="130388"/>
                  </a:cubicBezTo>
                  <a:lnTo>
                    <a:pt x="4316283" y="130388"/>
                  </a:lnTo>
                  <a:cubicBezTo>
                    <a:pt x="4315212" y="127947"/>
                    <a:pt x="4314140" y="125507"/>
                    <a:pt x="4313069" y="123066"/>
                  </a:cubicBezTo>
                  <a:cubicBezTo>
                    <a:pt x="4312280" y="121280"/>
                    <a:pt x="4311506" y="119479"/>
                    <a:pt x="4310718" y="117693"/>
                  </a:cubicBezTo>
                  <a:lnTo>
                    <a:pt x="4333637" y="117708"/>
                  </a:lnTo>
                  <a:cubicBezTo>
                    <a:pt x="4334768" y="120238"/>
                    <a:pt x="4335869" y="122768"/>
                    <a:pt x="4336970" y="125283"/>
                  </a:cubicBezTo>
                  <a:close/>
                  <a:moveTo>
                    <a:pt x="4308306" y="112186"/>
                  </a:moveTo>
                  <a:cubicBezTo>
                    <a:pt x="4304050" y="102528"/>
                    <a:pt x="4299719" y="92928"/>
                    <a:pt x="4295224" y="83641"/>
                  </a:cubicBezTo>
                  <a:cubicBezTo>
                    <a:pt x="4298885" y="76185"/>
                    <a:pt x="4302666" y="68952"/>
                    <a:pt x="4306625" y="62121"/>
                  </a:cubicBezTo>
                  <a:cubicBezTo>
                    <a:pt x="4315495" y="77450"/>
                    <a:pt x="4323472" y="94714"/>
                    <a:pt x="4331226" y="112216"/>
                  </a:cubicBezTo>
                  <a:lnTo>
                    <a:pt x="4308306" y="112186"/>
                  </a:lnTo>
                  <a:close/>
                  <a:moveTo>
                    <a:pt x="4302264" y="112186"/>
                  </a:moveTo>
                  <a:lnTo>
                    <a:pt x="4282023" y="112172"/>
                  </a:lnTo>
                  <a:cubicBezTo>
                    <a:pt x="4285342" y="104686"/>
                    <a:pt x="4288691" y="97259"/>
                    <a:pt x="4292144" y="90011"/>
                  </a:cubicBezTo>
                  <a:cubicBezTo>
                    <a:pt x="4295596" y="97259"/>
                    <a:pt x="4298945" y="104700"/>
                    <a:pt x="4302264" y="112186"/>
                  </a:cubicBezTo>
                  <a:close/>
                  <a:moveTo>
                    <a:pt x="4277663" y="108377"/>
                  </a:moveTo>
                  <a:cubicBezTo>
                    <a:pt x="4273942" y="100012"/>
                    <a:pt x="4270176" y="91708"/>
                    <a:pt x="4266262" y="83641"/>
                  </a:cubicBezTo>
                  <a:cubicBezTo>
                    <a:pt x="4269923" y="76185"/>
                    <a:pt x="4273704" y="68952"/>
                    <a:pt x="4277663" y="62121"/>
                  </a:cubicBezTo>
                  <a:cubicBezTo>
                    <a:pt x="4281621" y="68952"/>
                    <a:pt x="4285401" y="76185"/>
                    <a:pt x="4289063" y="83641"/>
                  </a:cubicBezTo>
                  <a:cubicBezTo>
                    <a:pt x="4285164" y="91708"/>
                    <a:pt x="4281384" y="99998"/>
                    <a:pt x="4277663" y="108377"/>
                  </a:cubicBezTo>
                  <a:close/>
                  <a:moveTo>
                    <a:pt x="4273316" y="112157"/>
                  </a:moveTo>
                  <a:lnTo>
                    <a:pt x="4253091" y="112142"/>
                  </a:lnTo>
                  <a:cubicBezTo>
                    <a:pt x="4256395" y="104671"/>
                    <a:pt x="4259758" y="97244"/>
                    <a:pt x="4263196" y="89996"/>
                  </a:cubicBezTo>
                  <a:cubicBezTo>
                    <a:pt x="4266649" y="97259"/>
                    <a:pt x="4269998" y="104686"/>
                    <a:pt x="4273316" y="112157"/>
                  </a:cubicBezTo>
                  <a:close/>
                  <a:moveTo>
                    <a:pt x="4247048" y="112142"/>
                  </a:moveTo>
                  <a:lnTo>
                    <a:pt x="4224144" y="112127"/>
                  </a:lnTo>
                  <a:cubicBezTo>
                    <a:pt x="4231883" y="94654"/>
                    <a:pt x="4239860" y="77406"/>
                    <a:pt x="4248715" y="62106"/>
                  </a:cubicBezTo>
                  <a:cubicBezTo>
                    <a:pt x="4252675" y="68937"/>
                    <a:pt x="4256455" y="76170"/>
                    <a:pt x="4260116" y="83626"/>
                  </a:cubicBezTo>
                  <a:cubicBezTo>
                    <a:pt x="4255636" y="92913"/>
                    <a:pt x="4251305" y="102498"/>
                    <a:pt x="4247048" y="112142"/>
                  </a:cubicBezTo>
                  <a:close/>
                  <a:moveTo>
                    <a:pt x="4244623" y="117664"/>
                  </a:moveTo>
                  <a:cubicBezTo>
                    <a:pt x="4243834" y="119464"/>
                    <a:pt x="4243045" y="121280"/>
                    <a:pt x="4242257" y="123081"/>
                  </a:cubicBezTo>
                  <a:cubicBezTo>
                    <a:pt x="4241185" y="125522"/>
                    <a:pt x="4240114" y="127962"/>
                    <a:pt x="4239042" y="130403"/>
                  </a:cubicBezTo>
                  <a:lnTo>
                    <a:pt x="4216122" y="130403"/>
                  </a:lnTo>
                  <a:cubicBezTo>
                    <a:pt x="4216866" y="128707"/>
                    <a:pt x="4217611" y="126995"/>
                    <a:pt x="4218355" y="125298"/>
                  </a:cubicBezTo>
                  <a:cubicBezTo>
                    <a:pt x="4219471" y="122753"/>
                    <a:pt x="4220587" y="120209"/>
                    <a:pt x="4221703" y="117664"/>
                  </a:cubicBezTo>
                  <a:lnTo>
                    <a:pt x="4244623" y="117664"/>
                  </a:lnTo>
                  <a:close/>
                  <a:moveTo>
                    <a:pt x="4207669" y="135910"/>
                  </a:moveTo>
                  <a:cubicBezTo>
                    <a:pt x="4189184" y="177656"/>
                    <a:pt x="4169360" y="218033"/>
                    <a:pt x="4139535" y="234181"/>
                  </a:cubicBezTo>
                  <a:cubicBezTo>
                    <a:pt x="4123774" y="225653"/>
                    <a:pt x="4110796" y="210368"/>
                    <a:pt x="4099352" y="191676"/>
                  </a:cubicBezTo>
                  <a:cubicBezTo>
                    <a:pt x="4109398" y="174739"/>
                    <a:pt x="4118268" y="155421"/>
                    <a:pt x="4126885" y="135910"/>
                  </a:cubicBezTo>
                  <a:lnTo>
                    <a:pt x="4207669" y="135910"/>
                  </a:lnTo>
                  <a:close/>
                  <a:moveTo>
                    <a:pt x="4096107" y="186258"/>
                  </a:moveTo>
                  <a:cubicBezTo>
                    <a:pt x="4092148" y="179427"/>
                    <a:pt x="4088368" y="172194"/>
                    <a:pt x="4084706" y="164738"/>
                  </a:cubicBezTo>
                  <a:cubicBezTo>
                    <a:pt x="4089246" y="155362"/>
                    <a:pt x="4093622" y="145658"/>
                    <a:pt x="4097923" y="135910"/>
                  </a:cubicBezTo>
                  <a:lnTo>
                    <a:pt x="4120827" y="135910"/>
                  </a:lnTo>
                  <a:cubicBezTo>
                    <a:pt x="4113043" y="153501"/>
                    <a:pt x="4105022" y="170855"/>
                    <a:pt x="4096107" y="186258"/>
                  </a:cubicBezTo>
                  <a:close/>
                  <a:moveTo>
                    <a:pt x="4055774" y="164738"/>
                  </a:moveTo>
                  <a:cubicBezTo>
                    <a:pt x="4059689" y="156671"/>
                    <a:pt x="4063454" y="148367"/>
                    <a:pt x="4067175" y="140003"/>
                  </a:cubicBezTo>
                  <a:cubicBezTo>
                    <a:pt x="4070896" y="148367"/>
                    <a:pt x="4074661" y="156671"/>
                    <a:pt x="4078575" y="164738"/>
                  </a:cubicBezTo>
                  <a:cubicBezTo>
                    <a:pt x="4074914" y="172194"/>
                    <a:pt x="4071134" y="179427"/>
                    <a:pt x="4067175" y="186258"/>
                  </a:cubicBezTo>
                  <a:cubicBezTo>
                    <a:pt x="4063216" y="179427"/>
                    <a:pt x="4059435" y="172194"/>
                    <a:pt x="4055774" y="164738"/>
                  </a:cubicBezTo>
                  <a:close/>
                  <a:moveTo>
                    <a:pt x="4063930" y="191676"/>
                  </a:moveTo>
                  <a:cubicBezTo>
                    <a:pt x="4060344" y="197525"/>
                    <a:pt x="4056608" y="203061"/>
                    <a:pt x="4052694" y="208151"/>
                  </a:cubicBezTo>
                  <a:cubicBezTo>
                    <a:pt x="4048765" y="203061"/>
                    <a:pt x="4045044" y="197540"/>
                    <a:pt x="4041458" y="191676"/>
                  </a:cubicBezTo>
                  <a:cubicBezTo>
                    <a:pt x="4045356" y="185097"/>
                    <a:pt x="4049092" y="178147"/>
                    <a:pt x="4052694" y="170974"/>
                  </a:cubicBezTo>
                  <a:cubicBezTo>
                    <a:pt x="4056295" y="178147"/>
                    <a:pt x="4060031" y="185097"/>
                    <a:pt x="4063930" y="191676"/>
                  </a:cubicBezTo>
                  <a:close/>
                  <a:moveTo>
                    <a:pt x="4081641" y="170959"/>
                  </a:moveTo>
                  <a:cubicBezTo>
                    <a:pt x="4085243" y="178132"/>
                    <a:pt x="4088978" y="185082"/>
                    <a:pt x="4092877" y="191661"/>
                  </a:cubicBezTo>
                  <a:cubicBezTo>
                    <a:pt x="4089290" y="197510"/>
                    <a:pt x="4085555" y="203046"/>
                    <a:pt x="4081641" y="208136"/>
                  </a:cubicBezTo>
                  <a:cubicBezTo>
                    <a:pt x="4077712" y="203046"/>
                    <a:pt x="4073991" y="197525"/>
                    <a:pt x="4070404" y="191661"/>
                  </a:cubicBezTo>
                  <a:cubicBezTo>
                    <a:pt x="4074304" y="185082"/>
                    <a:pt x="4078039" y="178147"/>
                    <a:pt x="4081641" y="170959"/>
                  </a:cubicBezTo>
                  <a:close/>
                  <a:moveTo>
                    <a:pt x="4081641" y="158368"/>
                  </a:moveTo>
                  <a:cubicBezTo>
                    <a:pt x="4078144" y="151016"/>
                    <a:pt x="4074750" y="143485"/>
                    <a:pt x="4071387" y="135910"/>
                  </a:cubicBezTo>
                  <a:lnTo>
                    <a:pt x="4091895" y="135910"/>
                  </a:lnTo>
                  <a:cubicBezTo>
                    <a:pt x="4088532" y="143485"/>
                    <a:pt x="4085138" y="151016"/>
                    <a:pt x="4081641" y="158368"/>
                  </a:cubicBezTo>
                  <a:close/>
                  <a:moveTo>
                    <a:pt x="4052694" y="158383"/>
                  </a:moveTo>
                  <a:cubicBezTo>
                    <a:pt x="4049196" y="151031"/>
                    <a:pt x="4045803" y="143500"/>
                    <a:pt x="4042439" y="135925"/>
                  </a:cubicBezTo>
                  <a:lnTo>
                    <a:pt x="4062948" y="135925"/>
                  </a:lnTo>
                  <a:cubicBezTo>
                    <a:pt x="4059600" y="143485"/>
                    <a:pt x="4056191" y="151016"/>
                    <a:pt x="4052694" y="158383"/>
                  </a:cubicBezTo>
                  <a:close/>
                  <a:moveTo>
                    <a:pt x="4049628" y="164738"/>
                  </a:moveTo>
                  <a:cubicBezTo>
                    <a:pt x="4045967" y="172194"/>
                    <a:pt x="4042187" y="179427"/>
                    <a:pt x="4038227" y="186258"/>
                  </a:cubicBezTo>
                  <a:cubicBezTo>
                    <a:pt x="4029313" y="170855"/>
                    <a:pt x="4021291" y="153501"/>
                    <a:pt x="4013507" y="135910"/>
                  </a:cubicBezTo>
                  <a:lnTo>
                    <a:pt x="4036412" y="135910"/>
                  </a:lnTo>
                  <a:cubicBezTo>
                    <a:pt x="4040714" y="145658"/>
                    <a:pt x="4045074" y="155362"/>
                    <a:pt x="4049628" y="164738"/>
                  </a:cubicBezTo>
                  <a:close/>
                  <a:moveTo>
                    <a:pt x="4034998" y="191676"/>
                  </a:moveTo>
                  <a:cubicBezTo>
                    <a:pt x="4023553" y="210368"/>
                    <a:pt x="4010576" y="225653"/>
                    <a:pt x="3994814" y="234181"/>
                  </a:cubicBezTo>
                  <a:cubicBezTo>
                    <a:pt x="3964975" y="218033"/>
                    <a:pt x="3945150" y="177656"/>
                    <a:pt x="3926681" y="135910"/>
                  </a:cubicBezTo>
                  <a:lnTo>
                    <a:pt x="4007480" y="135910"/>
                  </a:lnTo>
                  <a:cubicBezTo>
                    <a:pt x="4016082" y="155421"/>
                    <a:pt x="4024952" y="174739"/>
                    <a:pt x="4034998" y="191676"/>
                  </a:cubicBezTo>
                  <a:close/>
                  <a:moveTo>
                    <a:pt x="3915965" y="125283"/>
                  </a:moveTo>
                  <a:cubicBezTo>
                    <a:pt x="3916709" y="126980"/>
                    <a:pt x="3917454" y="128692"/>
                    <a:pt x="3918198" y="130388"/>
                  </a:cubicBezTo>
                  <a:lnTo>
                    <a:pt x="3895278" y="130388"/>
                  </a:lnTo>
                  <a:cubicBezTo>
                    <a:pt x="3894206" y="127947"/>
                    <a:pt x="3893135" y="125507"/>
                    <a:pt x="3892063" y="123066"/>
                  </a:cubicBezTo>
                  <a:cubicBezTo>
                    <a:pt x="3891245" y="121191"/>
                    <a:pt x="3890426" y="119315"/>
                    <a:pt x="3889593" y="117440"/>
                  </a:cubicBezTo>
                  <a:lnTo>
                    <a:pt x="3912513" y="117455"/>
                  </a:lnTo>
                  <a:cubicBezTo>
                    <a:pt x="3913689" y="120074"/>
                    <a:pt x="3914835" y="122679"/>
                    <a:pt x="3915965" y="125283"/>
                  </a:cubicBezTo>
                  <a:close/>
                  <a:moveTo>
                    <a:pt x="3887182" y="111919"/>
                  </a:moveTo>
                  <a:cubicBezTo>
                    <a:pt x="3882956" y="102349"/>
                    <a:pt x="3878654" y="92824"/>
                    <a:pt x="3874190" y="83612"/>
                  </a:cubicBezTo>
                  <a:cubicBezTo>
                    <a:pt x="3877851" y="76155"/>
                    <a:pt x="3881631" y="68922"/>
                    <a:pt x="3885589" y="62091"/>
                  </a:cubicBezTo>
                  <a:cubicBezTo>
                    <a:pt x="3894415" y="77346"/>
                    <a:pt x="3902377" y="94521"/>
                    <a:pt x="3910087" y="111934"/>
                  </a:cubicBezTo>
                  <a:lnTo>
                    <a:pt x="3887182" y="111919"/>
                  </a:lnTo>
                  <a:close/>
                  <a:moveTo>
                    <a:pt x="3881140" y="111919"/>
                  </a:moveTo>
                  <a:lnTo>
                    <a:pt x="3861092" y="111904"/>
                  </a:lnTo>
                  <a:cubicBezTo>
                    <a:pt x="3864367" y="104507"/>
                    <a:pt x="3867701" y="97155"/>
                    <a:pt x="3871108" y="89967"/>
                  </a:cubicBezTo>
                  <a:cubicBezTo>
                    <a:pt x="3874532" y="97155"/>
                    <a:pt x="3877865" y="104522"/>
                    <a:pt x="3881140" y="111919"/>
                  </a:cubicBezTo>
                  <a:close/>
                  <a:moveTo>
                    <a:pt x="3856643" y="108332"/>
                  </a:moveTo>
                  <a:cubicBezTo>
                    <a:pt x="3852922" y="99968"/>
                    <a:pt x="3849156" y="91663"/>
                    <a:pt x="3845242" y="83597"/>
                  </a:cubicBezTo>
                  <a:cubicBezTo>
                    <a:pt x="3848903" y="76140"/>
                    <a:pt x="3852684" y="68922"/>
                    <a:pt x="3856643" y="62076"/>
                  </a:cubicBezTo>
                  <a:cubicBezTo>
                    <a:pt x="3860602" y="68907"/>
                    <a:pt x="3864381" y="76140"/>
                    <a:pt x="3868043" y="83597"/>
                  </a:cubicBezTo>
                  <a:cubicBezTo>
                    <a:pt x="3864144" y="91678"/>
                    <a:pt x="3860363" y="99968"/>
                    <a:pt x="3856643" y="108332"/>
                  </a:cubicBezTo>
                  <a:close/>
                  <a:moveTo>
                    <a:pt x="3852192" y="111904"/>
                  </a:moveTo>
                  <a:lnTo>
                    <a:pt x="3832160" y="111889"/>
                  </a:lnTo>
                  <a:cubicBezTo>
                    <a:pt x="3835435" y="104492"/>
                    <a:pt x="3838753" y="97155"/>
                    <a:pt x="3842176" y="89967"/>
                  </a:cubicBezTo>
                  <a:cubicBezTo>
                    <a:pt x="3845600" y="97155"/>
                    <a:pt x="3848919" y="104507"/>
                    <a:pt x="3852192" y="111904"/>
                  </a:cubicBezTo>
                  <a:close/>
                  <a:moveTo>
                    <a:pt x="3826133" y="111889"/>
                  </a:moveTo>
                  <a:lnTo>
                    <a:pt x="3803228" y="111874"/>
                  </a:lnTo>
                  <a:cubicBezTo>
                    <a:pt x="3810938" y="94476"/>
                    <a:pt x="3818885" y="77331"/>
                    <a:pt x="3827711" y="62091"/>
                  </a:cubicBezTo>
                  <a:cubicBezTo>
                    <a:pt x="3831669" y="68922"/>
                    <a:pt x="3835449" y="76155"/>
                    <a:pt x="3839110" y="83612"/>
                  </a:cubicBezTo>
                  <a:cubicBezTo>
                    <a:pt x="3834645" y="92809"/>
                    <a:pt x="3830359" y="102319"/>
                    <a:pt x="3826133" y="111889"/>
                  </a:cubicBezTo>
                  <a:close/>
                  <a:moveTo>
                    <a:pt x="3823707" y="117395"/>
                  </a:moveTo>
                  <a:cubicBezTo>
                    <a:pt x="3822874" y="119286"/>
                    <a:pt x="3822040" y="121176"/>
                    <a:pt x="3821221" y="123066"/>
                  </a:cubicBezTo>
                  <a:cubicBezTo>
                    <a:pt x="3820150" y="125507"/>
                    <a:pt x="3819078" y="127947"/>
                    <a:pt x="3818007" y="130388"/>
                  </a:cubicBezTo>
                  <a:lnTo>
                    <a:pt x="3795088" y="130388"/>
                  </a:lnTo>
                  <a:cubicBezTo>
                    <a:pt x="3795832" y="128677"/>
                    <a:pt x="3796576" y="126980"/>
                    <a:pt x="3797334" y="125269"/>
                  </a:cubicBezTo>
                  <a:cubicBezTo>
                    <a:pt x="3798480" y="122634"/>
                    <a:pt x="3799641" y="120000"/>
                    <a:pt x="3800802" y="117366"/>
                  </a:cubicBezTo>
                  <a:lnTo>
                    <a:pt x="3823707" y="117395"/>
                  </a:lnTo>
                  <a:close/>
                  <a:moveTo>
                    <a:pt x="3786634" y="135910"/>
                  </a:moveTo>
                  <a:cubicBezTo>
                    <a:pt x="3768149" y="177656"/>
                    <a:pt x="3748325" y="218033"/>
                    <a:pt x="3718485" y="234181"/>
                  </a:cubicBezTo>
                  <a:cubicBezTo>
                    <a:pt x="3702725" y="225653"/>
                    <a:pt x="3689747" y="210368"/>
                    <a:pt x="3678302" y="191691"/>
                  </a:cubicBezTo>
                  <a:cubicBezTo>
                    <a:pt x="3688348" y="174754"/>
                    <a:pt x="3697233" y="155436"/>
                    <a:pt x="3705835" y="135910"/>
                  </a:cubicBezTo>
                  <a:lnTo>
                    <a:pt x="3786634" y="135910"/>
                  </a:lnTo>
                  <a:close/>
                  <a:moveTo>
                    <a:pt x="3675057" y="186273"/>
                  </a:moveTo>
                  <a:cubicBezTo>
                    <a:pt x="3671099" y="179442"/>
                    <a:pt x="3667318" y="172209"/>
                    <a:pt x="3663657" y="164753"/>
                  </a:cubicBezTo>
                  <a:cubicBezTo>
                    <a:pt x="3668212" y="155362"/>
                    <a:pt x="3672572" y="145658"/>
                    <a:pt x="3676873" y="135910"/>
                  </a:cubicBezTo>
                  <a:lnTo>
                    <a:pt x="3699778" y="135910"/>
                  </a:lnTo>
                  <a:cubicBezTo>
                    <a:pt x="3692009" y="153516"/>
                    <a:pt x="3683972" y="170870"/>
                    <a:pt x="3675057" y="186273"/>
                  </a:cubicBezTo>
                  <a:close/>
                  <a:moveTo>
                    <a:pt x="3634725" y="164768"/>
                  </a:moveTo>
                  <a:cubicBezTo>
                    <a:pt x="3638639" y="156701"/>
                    <a:pt x="3642404" y="148411"/>
                    <a:pt x="3646125" y="140047"/>
                  </a:cubicBezTo>
                  <a:cubicBezTo>
                    <a:pt x="3649846" y="148411"/>
                    <a:pt x="3653611" y="156716"/>
                    <a:pt x="3657525" y="164768"/>
                  </a:cubicBezTo>
                  <a:cubicBezTo>
                    <a:pt x="3653864" y="172224"/>
                    <a:pt x="3650084" y="179442"/>
                    <a:pt x="3646125" y="186288"/>
                  </a:cubicBezTo>
                  <a:cubicBezTo>
                    <a:pt x="3642167" y="179442"/>
                    <a:pt x="3638386" y="172224"/>
                    <a:pt x="3634725" y="164768"/>
                  </a:cubicBezTo>
                  <a:close/>
                  <a:moveTo>
                    <a:pt x="3642881" y="191691"/>
                  </a:moveTo>
                  <a:cubicBezTo>
                    <a:pt x="3639294" y="197540"/>
                    <a:pt x="3635558" y="203076"/>
                    <a:pt x="3631644" y="208151"/>
                  </a:cubicBezTo>
                  <a:cubicBezTo>
                    <a:pt x="3627715" y="203061"/>
                    <a:pt x="3623995" y="197540"/>
                    <a:pt x="3620408" y="191691"/>
                  </a:cubicBezTo>
                  <a:cubicBezTo>
                    <a:pt x="3624307" y="185112"/>
                    <a:pt x="3628042" y="178162"/>
                    <a:pt x="3631644" y="170988"/>
                  </a:cubicBezTo>
                  <a:cubicBezTo>
                    <a:pt x="3635246" y="178162"/>
                    <a:pt x="3638981" y="185112"/>
                    <a:pt x="3642881" y="191691"/>
                  </a:cubicBezTo>
                  <a:close/>
                  <a:moveTo>
                    <a:pt x="3660591" y="170988"/>
                  </a:moveTo>
                  <a:cubicBezTo>
                    <a:pt x="3664193" y="178162"/>
                    <a:pt x="3667928" y="185112"/>
                    <a:pt x="3671828" y="191691"/>
                  </a:cubicBezTo>
                  <a:cubicBezTo>
                    <a:pt x="3668241" y="197540"/>
                    <a:pt x="3664505" y="203076"/>
                    <a:pt x="3660591" y="208151"/>
                  </a:cubicBezTo>
                  <a:cubicBezTo>
                    <a:pt x="3656662" y="203061"/>
                    <a:pt x="3652941" y="197540"/>
                    <a:pt x="3649354" y="191691"/>
                  </a:cubicBezTo>
                  <a:cubicBezTo>
                    <a:pt x="3653254" y="185112"/>
                    <a:pt x="3656990" y="178162"/>
                    <a:pt x="3660591" y="170988"/>
                  </a:cubicBezTo>
                  <a:close/>
                  <a:moveTo>
                    <a:pt x="3660591" y="158398"/>
                  </a:moveTo>
                  <a:cubicBezTo>
                    <a:pt x="3657094" y="151031"/>
                    <a:pt x="3653686" y="143500"/>
                    <a:pt x="3650322" y="135910"/>
                  </a:cubicBezTo>
                  <a:lnTo>
                    <a:pt x="3670846" y="135910"/>
                  </a:lnTo>
                  <a:cubicBezTo>
                    <a:pt x="3667497" y="143500"/>
                    <a:pt x="3664089" y="151046"/>
                    <a:pt x="3660591" y="158398"/>
                  </a:cubicBezTo>
                  <a:close/>
                  <a:moveTo>
                    <a:pt x="3631644" y="158398"/>
                  </a:moveTo>
                  <a:cubicBezTo>
                    <a:pt x="3628146" y="151031"/>
                    <a:pt x="3624739" y="143500"/>
                    <a:pt x="3621375" y="135910"/>
                  </a:cubicBezTo>
                  <a:lnTo>
                    <a:pt x="3641898" y="135910"/>
                  </a:lnTo>
                  <a:cubicBezTo>
                    <a:pt x="3638550" y="143500"/>
                    <a:pt x="3635142" y="151046"/>
                    <a:pt x="3631644" y="158398"/>
                  </a:cubicBezTo>
                  <a:close/>
                  <a:moveTo>
                    <a:pt x="3628578" y="164768"/>
                  </a:moveTo>
                  <a:cubicBezTo>
                    <a:pt x="3624917" y="172224"/>
                    <a:pt x="3621137" y="179442"/>
                    <a:pt x="3617178" y="186288"/>
                  </a:cubicBezTo>
                  <a:cubicBezTo>
                    <a:pt x="3608263" y="170885"/>
                    <a:pt x="3600241" y="153531"/>
                    <a:pt x="3592443" y="135925"/>
                  </a:cubicBezTo>
                  <a:lnTo>
                    <a:pt x="3615348" y="135925"/>
                  </a:lnTo>
                  <a:cubicBezTo>
                    <a:pt x="3619648" y="145673"/>
                    <a:pt x="3624024" y="155376"/>
                    <a:pt x="3628578" y="164768"/>
                  </a:cubicBezTo>
                  <a:close/>
                  <a:moveTo>
                    <a:pt x="3613949" y="191691"/>
                  </a:moveTo>
                  <a:cubicBezTo>
                    <a:pt x="3602503" y="210383"/>
                    <a:pt x="3589526" y="225653"/>
                    <a:pt x="3573765" y="234181"/>
                  </a:cubicBezTo>
                  <a:cubicBezTo>
                    <a:pt x="3543925" y="218033"/>
                    <a:pt x="3524101" y="177656"/>
                    <a:pt x="3505617" y="135910"/>
                  </a:cubicBezTo>
                  <a:lnTo>
                    <a:pt x="3586416" y="135910"/>
                  </a:lnTo>
                  <a:cubicBezTo>
                    <a:pt x="3595018" y="155436"/>
                    <a:pt x="3603903" y="174754"/>
                    <a:pt x="3613949" y="191691"/>
                  </a:cubicBezTo>
                  <a:close/>
                  <a:moveTo>
                    <a:pt x="1728371" y="117128"/>
                  </a:moveTo>
                  <a:lnTo>
                    <a:pt x="1751275" y="117143"/>
                  </a:lnTo>
                  <a:cubicBezTo>
                    <a:pt x="1750412" y="119122"/>
                    <a:pt x="1749534" y="121101"/>
                    <a:pt x="1748671" y="123081"/>
                  </a:cubicBezTo>
                  <a:cubicBezTo>
                    <a:pt x="1747599" y="125522"/>
                    <a:pt x="1746528" y="127962"/>
                    <a:pt x="1745456" y="130418"/>
                  </a:cubicBezTo>
                  <a:lnTo>
                    <a:pt x="1722537" y="130418"/>
                  </a:lnTo>
                  <a:cubicBezTo>
                    <a:pt x="1723281" y="128707"/>
                    <a:pt x="1724039" y="127010"/>
                    <a:pt x="1724784" y="125298"/>
                  </a:cubicBezTo>
                  <a:cubicBezTo>
                    <a:pt x="1725989" y="122575"/>
                    <a:pt x="1727180" y="119851"/>
                    <a:pt x="1728371" y="117128"/>
                  </a:cubicBezTo>
                  <a:close/>
                  <a:moveTo>
                    <a:pt x="3218542" y="125283"/>
                  </a:moveTo>
                  <a:cubicBezTo>
                    <a:pt x="3219286" y="126980"/>
                    <a:pt x="3220030" y="128677"/>
                    <a:pt x="3220774" y="130373"/>
                  </a:cubicBezTo>
                  <a:lnTo>
                    <a:pt x="3201606" y="130373"/>
                  </a:lnTo>
                  <a:cubicBezTo>
                    <a:pt x="3200534" y="127933"/>
                    <a:pt x="3199463" y="125507"/>
                    <a:pt x="3198405" y="123066"/>
                  </a:cubicBezTo>
                  <a:cubicBezTo>
                    <a:pt x="3197527" y="121042"/>
                    <a:pt x="3196634" y="119018"/>
                    <a:pt x="3195742" y="117008"/>
                  </a:cubicBezTo>
                  <a:lnTo>
                    <a:pt x="3214911" y="117023"/>
                  </a:lnTo>
                  <a:cubicBezTo>
                    <a:pt x="3216131" y="119777"/>
                    <a:pt x="3217336" y="122530"/>
                    <a:pt x="3218542" y="125283"/>
                  </a:cubicBezTo>
                  <a:close/>
                  <a:moveTo>
                    <a:pt x="3267775" y="117053"/>
                  </a:moveTo>
                  <a:lnTo>
                    <a:pt x="3287003" y="117068"/>
                  </a:lnTo>
                  <a:cubicBezTo>
                    <a:pt x="3286125" y="119077"/>
                    <a:pt x="3285247" y="121071"/>
                    <a:pt x="3284369" y="123081"/>
                  </a:cubicBezTo>
                  <a:cubicBezTo>
                    <a:pt x="3283297" y="125522"/>
                    <a:pt x="3282226" y="127962"/>
                    <a:pt x="3281154" y="130418"/>
                  </a:cubicBezTo>
                  <a:lnTo>
                    <a:pt x="3261925" y="130418"/>
                  </a:lnTo>
                  <a:cubicBezTo>
                    <a:pt x="3262669" y="128707"/>
                    <a:pt x="3263429" y="127010"/>
                    <a:pt x="3264173" y="125298"/>
                  </a:cubicBezTo>
                  <a:cubicBezTo>
                    <a:pt x="3265363" y="122545"/>
                    <a:pt x="3266569" y="119807"/>
                    <a:pt x="3267775" y="117053"/>
                  </a:cubicBezTo>
                  <a:close/>
                  <a:moveTo>
                    <a:pt x="3403401" y="56674"/>
                  </a:moveTo>
                  <a:cubicBezTo>
                    <a:pt x="3393504" y="73372"/>
                    <a:pt x="3384724" y="92378"/>
                    <a:pt x="3376240" y="111606"/>
                  </a:cubicBezTo>
                  <a:lnTo>
                    <a:pt x="3328080" y="111576"/>
                  </a:lnTo>
                  <a:cubicBezTo>
                    <a:pt x="3342858" y="78239"/>
                    <a:pt x="3358530" y="45869"/>
                    <a:pt x="3379529" y="26134"/>
                  </a:cubicBezTo>
                  <a:cubicBezTo>
                    <a:pt x="3388310" y="34379"/>
                    <a:pt x="3396169" y="44842"/>
                    <a:pt x="3403401" y="56674"/>
                  </a:cubicBezTo>
                  <a:close/>
                  <a:moveTo>
                    <a:pt x="3466727" y="111666"/>
                  </a:moveTo>
                  <a:lnTo>
                    <a:pt x="3466013" y="111666"/>
                  </a:lnTo>
                  <a:cubicBezTo>
                    <a:pt x="3462397" y="103480"/>
                    <a:pt x="3458736" y="95354"/>
                    <a:pt x="3454956" y="87407"/>
                  </a:cubicBezTo>
                  <a:cubicBezTo>
                    <a:pt x="3458631" y="79772"/>
                    <a:pt x="3462412" y="72375"/>
                    <a:pt x="3466371" y="65335"/>
                  </a:cubicBezTo>
                  <a:cubicBezTo>
                    <a:pt x="3470330" y="72375"/>
                    <a:pt x="3474109" y="79772"/>
                    <a:pt x="3477786" y="87407"/>
                  </a:cubicBezTo>
                  <a:cubicBezTo>
                    <a:pt x="3474005" y="95339"/>
                    <a:pt x="3470344" y="103480"/>
                    <a:pt x="3466727" y="111666"/>
                  </a:cubicBezTo>
                  <a:close/>
                  <a:moveTo>
                    <a:pt x="3480836" y="93851"/>
                  </a:moveTo>
                  <a:cubicBezTo>
                    <a:pt x="3483575" y="99715"/>
                    <a:pt x="3486269" y="105683"/>
                    <a:pt x="3488918" y="111666"/>
                  </a:cubicBezTo>
                  <a:lnTo>
                    <a:pt x="3472755" y="111651"/>
                  </a:lnTo>
                  <a:cubicBezTo>
                    <a:pt x="3475420" y="105683"/>
                    <a:pt x="3478098" y="99715"/>
                    <a:pt x="3480836" y="93851"/>
                  </a:cubicBezTo>
                  <a:close/>
                  <a:moveTo>
                    <a:pt x="3016299" y="26105"/>
                  </a:moveTo>
                  <a:cubicBezTo>
                    <a:pt x="3020125" y="29691"/>
                    <a:pt x="3023756" y="33709"/>
                    <a:pt x="3027253" y="38055"/>
                  </a:cubicBezTo>
                  <a:cubicBezTo>
                    <a:pt x="3024113" y="42222"/>
                    <a:pt x="3021106" y="46628"/>
                    <a:pt x="3018189" y="51271"/>
                  </a:cubicBezTo>
                  <a:cubicBezTo>
                    <a:pt x="3014722" y="45750"/>
                    <a:pt x="3011106" y="40511"/>
                    <a:pt x="3007310" y="35674"/>
                  </a:cubicBezTo>
                  <a:cubicBezTo>
                    <a:pt x="3010197" y="32221"/>
                    <a:pt x="3013189" y="29021"/>
                    <a:pt x="3016299" y="26105"/>
                  </a:cubicBezTo>
                  <a:close/>
                  <a:moveTo>
                    <a:pt x="3450044" y="77376"/>
                  </a:moveTo>
                  <a:cubicBezTo>
                    <a:pt x="3447008" y="71318"/>
                    <a:pt x="3443868" y="65425"/>
                    <a:pt x="3440623" y="59769"/>
                  </a:cubicBezTo>
                  <a:cubicBezTo>
                    <a:pt x="3444225" y="53697"/>
                    <a:pt x="3447960" y="47967"/>
                    <a:pt x="3451890" y="42654"/>
                  </a:cubicBezTo>
                  <a:cubicBezTo>
                    <a:pt x="3455149" y="47044"/>
                    <a:pt x="3458275" y="51733"/>
                    <a:pt x="3461295" y="56659"/>
                  </a:cubicBezTo>
                  <a:cubicBezTo>
                    <a:pt x="3457381" y="63252"/>
                    <a:pt x="3453661" y="70187"/>
                    <a:pt x="3450044" y="77376"/>
                  </a:cubicBezTo>
                  <a:close/>
                  <a:moveTo>
                    <a:pt x="3446978" y="83597"/>
                  </a:moveTo>
                  <a:cubicBezTo>
                    <a:pt x="3443064" y="91663"/>
                    <a:pt x="3439299" y="99953"/>
                    <a:pt x="3435578" y="108317"/>
                  </a:cubicBezTo>
                  <a:cubicBezTo>
                    <a:pt x="3432437" y="101263"/>
                    <a:pt x="3429268" y="94253"/>
                    <a:pt x="3426008" y="87392"/>
                  </a:cubicBezTo>
                  <a:cubicBezTo>
                    <a:pt x="3429685" y="79757"/>
                    <a:pt x="3433465" y="72360"/>
                    <a:pt x="3437423" y="65321"/>
                  </a:cubicBezTo>
                  <a:cubicBezTo>
                    <a:pt x="3440712" y="71200"/>
                    <a:pt x="3443883" y="77316"/>
                    <a:pt x="3446978" y="83597"/>
                  </a:cubicBezTo>
                  <a:close/>
                  <a:moveTo>
                    <a:pt x="3431009" y="111636"/>
                  </a:moveTo>
                  <a:lnTo>
                    <a:pt x="3414891" y="111621"/>
                  </a:lnTo>
                  <a:cubicBezTo>
                    <a:pt x="3417540" y="105638"/>
                    <a:pt x="3420219" y="99700"/>
                    <a:pt x="3422958" y="93851"/>
                  </a:cubicBezTo>
                  <a:cubicBezTo>
                    <a:pt x="3425681" y="99715"/>
                    <a:pt x="3428360" y="105653"/>
                    <a:pt x="3431009" y="111636"/>
                  </a:cubicBezTo>
                  <a:close/>
                  <a:moveTo>
                    <a:pt x="1854145" y="135925"/>
                  </a:moveTo>
                  <a:lnTo>
                    <a:pt x="1905922" y="135925"/>
                  </a:lnTo>
                  <a:cubicBezTo>
                    <a:pt x="1914525" y="155436"/>
                    <a:pt x="1923410" y="174754"/>
                    <a:pt x="1933441" y="191676"/>
                  </a:cubicBezTo>
                  <a:cubicBezTo>
                    <a:pt x="1925717" y="204296"/>
                    <a:pt x="1917278" y="215354"/>
                    <a:pt x="1907768" y="223852"/>
                  </a:cubicBezTo>
                  <a:cubicBezTo>
                    <a:pt x="1885697" y="204133"/>
                    <a:pt x="1869459" y="170498"/>
                    <a:pt x="1854145" y="135925"/>
                  </a:cubicBezTo>
                  <a:close/>
                  <a:moveTo>
                    <a:pt x="1903437" y="227484"/>
                  </a:moveTo>
                  <a:cubicBezTo>
                    <a:pt x="1900193" y="230014"/>
                    <a:pt x="1896815" y="232261"/>
                    <a:pt x="1893317" y="234166"/>
                  </a:cubicBezTo>
                  <a:cubicBezTo>
                    <a:pt x="1863506" y="218003"/>
                    <a:pt x="1843683" y="177641"/>
                    <a:pt x="1825213" y="135925"/>
                  </a:cubicBezTo>
                  <a:lnTo>
                    <a:pt x="1848118" y="135925"/>
                  </a:lnTo>
                  <a:cubicBezTo>
                    <a:pt x="1863834" y="171539"/>
                    <a:pt x="1880428" y="206544"/>
                    <a:pt x="1903437" y="227484"/>
                  </a:cubicBezTo>
                  <a:close/>
                  <a:moveTo>
                    <a:pt x="3154576" y="111472"/>
                  </a:moveTo>
                  <a:lnTo>
                    <a:pt x="3106459" y="111442"/>
                  </a:lnTo>
                  <a:cubicBezTo>
                    <a:pt x="3097991" y="92273"/>
                    <a:pt x="3089255" y="73328"/>
                    <a:pt x="3079388" y="56689"/>
                  </a:cubicBezTo>
                  <a:cubicBezTo>
                    <a:pt x="3086621" y="44886"/>
                    <a:pt x="3094449" y="34439"/>
                    <a:pt x="3103215" y="26194"/>
                  </a:cubicBezTo>
                  <a:cubicBezTo>
                    <a:pt x="3124170" y="45913"/>
                    <a:pt x="3139812" y="78194"/>
                    <a:pt x="3154576" y="111472"/>
                  </a:cubicBezTo>
                  <a:close/>
                  <a:moveTo>
                    <a:pt x="3189595" y="125283"/>
                  </a:moveTo>
                  <a:cubicBezTo>
                    <a:pt x="3190339" y="126980"/>
                    <a:pt x="3191083" y="128677"/>
                    <a:pt x="3191827" y="130373"/>
                  </a:cubicBezTo>
                  <a:lnTo>
                    <a:pt x="3168908" y="130373"/>
                  </a:lnTo>
                  <a:cubicBezTo>
                    <a:pt x="3167837" y="127933"/>
                    <a:pt x="3166765" y="125507"/>
                    <a:pt x="3165708" y="123066"/>
                  </a:cubicBezTo>
                  <a:cubicBezTo>
                    <a:pt x="3164815" y="121042"/>
                    <a:pt x="3163937" y="119003"/>
                    <a:pt x="3163044" y="116979"/>
                  </a:cubicBezTo>
                  <a:lnTo>
                    <a:pt x="3185963" y="116994"/>
                  </a:lnTo>
                  <a:cubicBezTo>
                    <a:pt x="3187184" y="119762"/>
                    <a:pt x="3188389" y="122530"/>
                    <a:pt x="3189595" y="125283"/>
                  </a:cubicBezTo>
                  <a:close/>
                  <a:moveTo>
                    <a:pt x="2322269" y="125283"/>
                  </a:moveTo>
                  <a:cubicBezTo>
                    <a:pt x="2323013" y="126980"/>
                    <a:pt x="2323757" y="128692"/>
                    <a:pt x="2324501" y="130388"/>
                  </a:cubicBezTo>
                  <a:lnTo>
                    <a:pt x="2272769" y="130388"/>
                  </a:lnTo>
                  <a:cubicBezTo>
                    <a:pt x="2271697" y="127947"/>
                    <a:pt x="2270626" y="125507"/>
                    <a:pt x="2269554" y="123066"/>
                  </a:cubicBezTo>
                  <a:cubicBezTo>
                    <a:pt x="2268736" y="121191"/>
                    <a:pt x="2267917" y="119330"/>
                    <a:pt x="2267099" y="117455"/>
                  </a:cubicBezTo>
                  <a:lnTo>
                    <a:pt x="2318846" y="117485"/>
                  </a:lnTo>
                  <a:cubicBezTo>
                    <a:pt x="2319992" y="120089"/>
                    <a:pt x="2321123" y="122694"/>
                    <a:pt x="2322269" y="125283"/>
                  </a:cubicBezTo>
                  <a:close/>
                  <a:moveTo>
                    <a:pt x="2229103" y="110892"/>
                  </a:moveTo>
                  <a:lnTo>
                    <a:pt x="2210098" y="110877"/>
                  </a:lnTo>
                  <a:cubicBezTo>
                    <a:pt x="2213208" y="103867"/>
                    <a:pt x="2216363" y="96917"/>
                    <a:pt x="2219593" y="90101"/>
                  </a:cubicBezTo>
                  <a:cubicBezTo>
                    <a:pt x="2222837" y="96917"/>
                    <a:pt x="2225992" y="103882"/>
                    <a:pt x="2229103" y="110892"/>
                  </a:cubicBezTo>
                  <a:close/>
                  <a:moveTo>
                    <a:pt x="2200156" y="110877"/>
                  </a:moveTo>
                  <a:lnTo>
                    <a:pt x="2181165" y="110862"/>
                  </a:lnTo>
                  <a:cubicBezTo>
                    <a:pt x="2184276" y="103867"/>
                    <a:pt x="2187431" y="96917"/>
                    <a:pt x="2190661" y="90116"/>
                  </a:cubicBezTo>
                  <a:cubicBezTo>
                    <a:pt x="2193890" y="96917"/>
                    <a:pt x="2197046" y="103867"/>
                    <a:pt x="2200156" y="110877"/>
                  </a:cubicBezTo>
                  <a:close/>
                  <a:moveTo>
                    <a:pt x="2216527" y="83746"/>
                  </a:moveTo>
                  <a:cubicBezTo>
                    <a:pt x="2212643" y="91767"/>
                    <a:pt x="2208892" y="100027"/>
                    <a:pt x="2205201" y="108347"/>
                  </a:cubicBezTo>
                  <a:cubicBezTo>
                    <a:pt x="2201481" y="99983"/>
                    <a:pt x="2197715" y="91678"/>
                    <a:pt x="2193801" y="83612"/>
                  </a:cubicBezTo>
                  <a:cubicBezTo>
                    <a:pt x="2197447" y="76200"/>
                    <a:pt x="2201198" y="69011"/>
                    <a:pt x="2205142" y="62195"/>
                  </a:cubicBezTo>
                  <a:cubicBezTo>
                    <a:pt x="2209085" y="69041"/>
                    <a:pt x="2212866" y="76274"/>
                    <a:pt x="2216527" y="83746"/>
                  </a:cubicBezTo>
                  <a:close/>
                  <a:moveTo>
                    <a:pt x="2187535" y="83641"/>
                  </a:moveTo>
                  <a:cubicBezTo>
                    <a:pt x="2183621" y="91708"/>
                    <a:pt x="2179855" y="100012"/>
                    <a:pt x="2176135" y="108377"/>
                  </a:cubicBezTo>
                  <a:cubicBezTo>
                    <a:pt x="2172444" y="100042"/>
                    <a:pt x="2168679" y="91782"/>
                    <a:pt x="2164794" y="83746"/>
                  </a:cubicBezTo>
                  <a:cubicBezTo>
                    <a:pt x="2168456" y="76289"/>
                    <a:pt x="2172235" y="69041"/>
                    <a:pt x="2176194" y="62210"/>
                  </a:cubicBezTo>
                  <a:cubicBezTo>
                    <a:pt x="2180124" y="69011"/>
                    <a:pt x="2183874" y="76215"/>
                    <a:pt x="2187535" y="83641"/>
                  </a:cubicBezTo>
                  <a:close/>
                  <a:moveTo>
                    <a:pt x="2161713" y="90116"/>
                  </a:moveTo>
                  <a:cubicBezTo>
                    <a:pt x="2165107" y="97244"/>
                    <a:pt x="2168396" y="104537"/>
                    <a:pt x="2171655" y="111889"/>
                  </a:cubicBezTo>
                  <a:lnTo>
                    <a:pt x="2151771" y="111874"/>
                  </a:lnTo>
                  <a:cubicBezTo>
                    <a:pt x="2155031" y="104537"/>
                    <a:pt x="2158320" y="97244"/>
                    <a:pt x="2161713" y="90116"/>
                  </a:cubicBezTo>
                  <a:close/>
                  <a:moveTo>
                    <a:pt x="2240622" y="123081"/>
                  </a:moveTo>
                  <a:cubicBezTo>
                    <a:pt x="2239804" y="121206"/>
                    <a:pt x="2238985" y="119330"/>
                    <a:pt x="2238151" y="117455"/>
                  </a:cubicBezTo>
                  <a:lnTo>
                    <a:pt x="2261071" y="117470"/>
                  </a:lnTo>
                  <a:cubicBezTo>
                    <a:pt x="2262217" y="120074"/>
                    <a:pt x="2263363" y="122694"/>
                    <a:pt x="2264509" y="125298"/>
                  </a:cubicBezTo>
                  <a:cubicBezTo>
                    <a:pt x="2265253" y="126995"/>
                    <a:pt x="2265997" y="128707"/>
                    <a:pt x="2266741" y="130403"/>
                  </a:cubicBezTo>
                  <a:lnTo>
                    <a:pt x="2243822" y="130403"/>
                  </a:lnTo>
                  <a:cubicBezTo>
                    <a:pt x="2242765" y="127962"/>
                    <a:pt x="2241694" y="125507"/>
                    <a:pt x="2240622" y="123081"/>
                  </a:cubicBezTo>
                  <a:close/>
                  <a:moveTo>
                    <a:pt x="2355890" y="135940"/>
                  </a:moveTo>
                  <a:cubicBezTo>
                    <a:pt x="2360190" y="145673"/>
                    <a:pt x="2364551" y="155362"/>
                    <a:pt x="2369090" y="164738"/>
                  </a:cubicBezTo>
                  <a:cubicBezTo>
                    <a:pt x="2365429" y="172194"/>
                    <a:pt x="2361649" y="179427"/>
                    <a:pt x="2357691" y="186258"/>
                  </a:cubicBezTo>
                  <a:cubicBezTo>
                    <a:pt x="2348791" y="170870"/>
                    <a:pt x="2340769" y="153516"/>
                    <a:pt x="2332985" y="135940"/>
                  </a:cubicBezTo>
                  <a:lnTo>
                    <a:pt x="2355890" y="135940"/>
                  </a:lnTo>
                  <a:close/>
                  <a:moveTo>
                    <a:pt x="2375297" y="164604"/>
                  </a:moveTo>
                  <a:cubicBezTo>
                    <a:pt x="2379181" y="156582"/>
                    <a:pt x="2382932" y="148322"/>
                    <a:pt x="2386623" y="140003"/>
                  </a:cubicBezTo>
                  <a:cubicBezTo>
                    <a:pt x="2390343" y="148367"/>
                    <a:pt x="2394108" y="156671"/>
                    <a:pt x="2398023" y="164738"/>
                  </a:cubicBezTo>
                  <a:cubicBezTo>
                    <a:pt x="2394377" y="172149"/>
                    <a:pt x="2390626" y="179338"/>
                    <a:pt x="2386697" y="186139"/>
                  </a:cubicBezTo>
                  <a:cubicBezTo>
                    <a:pt x="2382738" y="179293"/>
                    <a:pt x="2378958" y="172060"/>
                    <a:pt x="2375297" y="164604"/>
                  </a:cubicBezTo>
                  <a:close/>
                  <a:moveTo>
                    <a:pt x="2404303" y="164738"/>
                  </a:moveTo>
                  <a:cubicBezTo>
                    <a:pt x="2408217" y="156671"/>
                    <a:pt x="2411983" y="148367"/>
                    <a:pt x="2415704" y="140003"/>
                  </a:cubicBezTo>
                  <a:cubicBezTo>
                    <a:pt x="2419395" y="148322"/>
                    <a:pt x="2423145" y="156567"/>
                    <a:pt x="2427029" y="164589"/>
                  </a:cubicBezTo>
                  <a:cubicBezTo>
                    <a:pt x="2423368" y="172045"/>
                    <a:pt x="2419588" y="179293"/>
                    <a:pt x="2415629" y="186139"/>
                  </a:cubicBezTo>
                  <a:cubicBezTo>
                    <a:pt x="2411700" y="179338"/>
                    <a:pt x="2407950" y="172149"/>
                    <a:pt x="2404303" y="164738"/>
                  </a:cubicBezTo>
                  <a:close/>
                  <a:moveTo>
                    <a:pt x="2430110" y="158234"/>
                  </a:moveTo>
                  <a:cubicBezTo>
                    <a:pt x="2426643" y="150926"/>
                    <a:pt x="2423264" y="143455"/>
                    <a:pt x="2419945" y="135940"/>
                  </a:cubicBezTo>
                  <a:lnTo>
                    <a:pt x="2440290" y="135940"/>
                  </a:lnTo>
                  <a:cubicBezTo>
                    <a:pt x="2436956" y="143455"/>
                    <a:pt x="2433578" y="150926"/>
                    <a:pt x="2430110" y="158234"/>
                  </a:cubicBezTo>
                  <a:close/>
                  <a:moveTo>
                    <a:pt x="2401163" y="158234"/>
                  </a:moveTo>
                  <a:cubicBezTo>
                    <a:pt x="2397695" y="150926"/>
                    <a:pt x="2394317" y="143455"/>
                    <a:pt x="2390998" y="135940"/>
                  </a:cubicBezTo>
                  <a:lnTo>
                    <a:pt x="2411343" y="135940"/>
                  </a:lnTo>
                  <a:cubicBezTo>
                    <a:pt x="2408009" y="143455"/>
                    <a:pt x="2404631" y="150926"/>
                    <a:pt x="2401163" y="158234"/>
                  </a:cubicBezTo>
                  <a:close/>
                  <a:moveTo>
                    <a:pt x="2372216" y="158234"/>
                  </a:moveTo>
                  <a:cubicBezTo>
                    <a:pt x="2368748" y="150941"/>
                    <a:pt x="2365370" y="143470"/>
                    <a:pt x="2362051" y="135940"/>
                  </a:cubicBezTo>
                  <a:lnTo>
                    <a:pt x="2382396" y="135940"/>
                  </a:lnTo>
                  <a:cubicBezTo>
                    <a:pt x="2379062" y="143455"/>
                    <a:pt x="2375684" y="150926"/>
                    <a:pt x="2372216" y="158234"/>
                  </a:cubicBezTo>
                  <a:close/>
                  <a:moveTo>
                    <a:pt x="2372156" y="170959"/>
                  </a:moveTo>
                  <a:cubicBezTo>
                    <a:pt x="2375758" y="178132"/>
                    <a:pt x="2379494" y="185082"/>
                    <a:pt x="2383393" y="191676"/>
                  </a:cubicBezTo>
                  <a:cubicBezTo>
                    <a:pt x="2379806" y="197525"/>
                    <a:pt x="2376071" y="203061"/>
                    <a:pt x="2372156" y="208151"/>
                  </a:cubicBezTo>
                  <a:cubicBezTo>
                    <a:pt x="2368228" y="203061"/>
                    <a:pt x="2364507" y="197540"/>
                    <a:pt x="2360920" y="191676"/>
                  </a:cubicBezTo>
                  <a:cubicBezTo>
                    <a:pt x="2364819" y="185082"/>
                    <a:pt x="2368555" y="178147"/>
                    <a:pt x="2372156" y="170959"/>
                  </a:cubicBezTo>
                  <a:close/>
                  <a:moveTo>
                    <a:pt x="2430185" y="170974"/>
                  </a:moveTo>
                  <a:cubicBezTo>
                    <a:pt x="2433786" y="178147"/>
                    <a:pt x="2437521" y="185097"/>
                    <a:pt x="2441421" y="191676"/>
                  </a:cubicBezTo>
                  <a:cubicBezTo>
                    <a:pt x="2437835" y="197525"/>
                    <a:pt x="2434099" y="203061"/>
                    <a:pt x="2430185" y="208151"/>
                  </a:cubicBezTo>
                  <a:cubicBezTo>
                    <a:pt x="2426255" y="203061"/>
                    <a:pt x="2422535" y="197540"/>
                    <a:pt x="2418948" y="191676"/>
                  </a:cubicBezTo>
                  <a:cubicBezTo>
                    <a:pt x="2422847" y="185097"/>
                    <a:pt x="2426568" y="178147"/>
                    <a:pt x="2430185" y="170974"/>
                  </a:cubicBezTo>
                  <a:close/>
                  <a:moveTo>
                    <a:pt x="2433251" y="164738"/>
                  </a:moveTo>
                  <a:cubicBezTo>
                    <a:pt x="2437790" y="155362"/>
                    <a:pt x="2442150" y="145673"/>
                    <a:pt x="2446451" y="135925"/>
                  </a:cubicBezTo>
                  <a:lnTo>
                    <a:pt x="2469356" y="135925"/>
                  </a:lnTo>
                  <a:cubicBezTo>
                    <a:pt x="2461572" y="153501"/>
                    <a:pt x="2453550" y="170855"/>
                    <a:pt x="2444650" y="186258"/>
                  </a:cubicBezTo>
                  <a:cubicBezTo>
                    <a:pt x="2440692" y="179427"/>
                    <a:pt x="2436912" y="172194"/>
                    <a:pt x="2433251" y="164738"/>
                  </a:cubicBezTo>
                  <a:close/>
                  <a:moveTo>
                    <a:pt x="2483450" y="117589"/>
                  </a:moveTo>
                  <a:lnTo>
                    <a:pt x="2535153" y="117619"/>
                  </a:lnTo>
                  <a:cubicBezTo>
                    <a:pt x="2534349" y="119435"/>
                    <a:pt x="2533561" y="121250"/>
                    <a:pt x="2532771" y="123066"/>
                  </a:cubicBezTo>
                  <a:cubicBezTo>
                    <a:pt x="2531700" y="125507"/>
                    <a:pt x="2530628" y="127947"/>
                    <a:pt x="2529557" y="130388"/>
                  </a:cubicBezTo>
                  <a:lnTo>
                    <a:pt x="2477839" y="130388"/>
                  </a:lnTo>
                  <a:cubicBezTo>
                    <a:pt x="2478584" y="128692"/>
                    <a:pt x="2479328" y="126980"/>
                    <a:pt x="2480072" y="125283"/>
                  </a:cubicBezTo>
                  <a:cubicBezTo>
                    <a:pt x="2481203" y="122724"/>
                    <a:pt x="2482319" y="120164"/>
                    <a:pt x="2483450" y="117589"/>
                  </a:cubicBezTo>
                  <a:close/>
                  <a:moveTo>
                    <a:pt x="2743275" y="125283"/>
                  </a:moveTo>
                  <a:cubicBezTo>
                    <a:pt x="2744019" y="126980"/>
                    <a:pt x="2744763" y="128677"/>
                    <a:pt x="2745507" y="130388"/>
                  </a:cubicBezTo>
                  <a:lnTo>
                    <a:pt x="2693774" y="130388"/>
                  </a:lnTo>
                  <a:cubicBezTo>
                    <a:pt x="2692703" y="127947"/>
                    <a:pt x="2691631" y="125507"/>
                    <a:pt x="2690559" y="123066"/>
                  </a:cubicBezTo>
                  <a:cubicBezTo>
                    <a:pt x="2689785" y="121280"/>
                    <a:pt x="2688997" y="119494"/>
                    <a:pt x="2688208" y="117708"/>
                  </a:cubicBezTo>
                  <a:lnTo>
                    <a:pt x="2739956" y="117738"/>
                  </a:lnTo>
                  <a:cubicBezTo>
                    <a:pt x="2741072" y="120268"/>
                    <a:pt x="2742173" y="122783"/>
                    <a:pt x="2743275" y="125283"/>
                  </a:cubicBezTo>
                  <a:close/>
                  <a:moveTo>
                    <a:pt x="2650227" y="111160"/>
                  </a:moveTo>
                  <a:lnTo>
                    <a:pt x="2631028" y="111145"/>
                  </a:lnTo>
                  <a:cubicBezTo>
                    <a:pt x="2634169" y="104061"/>
                    <a:pt x="2637353" y="97021"/>
                    <a:pt x="2640627" y="90145"/>
                  </a:cubicBezTo>
                  <a:cubicBezTo>
                    <a:pt x="2643887" y="97021"/>
                    <a:pt x="2647072" y="104061"/>
                    <a:pt x="2650227" y="111160"/>
                  </a:cubicBezTo>
                  <a:close/>
                  <a:moveTo>
                    <a:pt x="2621265" y="111130"/>
                  </a:moveTo>
                  <a:lnTo>
                    <a:pt x="2602066" y="111115"/>
                  </a:lnTo>
                  <a:cubicBezTo>
                    <a:pt x="2605207" y="104031"/>
                    <a:pt x="2608391" y="97006"/>
                    <a:pt x="2611666" y="90130"/>
                  </a:cubicBezTo>
                  <a:cubicBezTo>
                    <a:pt x="2614940" y="97021"/>
                    <a:pt x="2618124" y="104046"/>
                    <a:pt x="2621265" y="111130"/>
                  </a:cubicBezTo>
                  <a:close/>
                  <a:moveTo>
                    <a:pt x="2582733" y="90145"/>
                  </a:moveTo>
                  <a:cubicBezTo>
                    <a:pt x="2585993" y="97021"/>
                    <a:pt x="2589178" y="104046"/>
                    <a:pt x="2592318" y="111130"/>
                  </a:cubicBezTo>
                  <a:lnTo>
                    <a:pt x="2573149" y="111115"/>
                  </a:lnTo>
                  <a:cubicBezTo>
                    <a:pt x="2576289" y="104031"/>
                    <a:pt x="2579459" y="97006"/>
                    <a:pt x="2582733" y="90145"/>
                  </a:cubicBezTo>
                  <a:close/>
                  <a:moveTo>
                    <a:pt x="2637547" y="83775"/>
                  </a:moveTo>
                  <a:cubicBezTo>
                    <a:pt x="2633662" y="91797"/>
                    <a:pt x="2629912" y="100057"/>
                    <a:pt x="2626221" y="108377"/>
                  </a:cubicBezTo>
                  <a:cubicBezTo>
                    <a:pt x="2622500" y="100012"/>
                    <a:pt x="2618735" y="91708"/>
                    <a:pt x="2614821" y="83641"/>
                  </a:cubicBezTo>
                  <a:cubicBezTo>
                    <a:pt x="2618467" y="76230"/>
                    <a:pt x="2622217" y="69026"/>
                    <a:pt x="2626147" y="62225"/>
                  </a:cubicBezTo>
                  <a:cubicBezTo>
                    <a:pt x="2630106" y="69071"/>
                    <a:pt x="2633886" y="76304"/>
                    <a:pt x="2637547" y="83775"/>
                  </a:cubicBezTo>
                  <a:close/>
                  <a:moveTo>
                    <a:pt x="2608525" y="83626"/>
                  </a:moveTo>
                  <a:cubicBezTo>
                    <a:pt x="2604611" y="91693"/>
                    <a:pt x="2600846" y="99998"/>
                    <a:pt x="2597125" y="108362"/>
                  </a:cubicBezTo>
                  <a:cubicBezTo>
                    <a:pt x="2593434" y="100042"/>
                    <a:pt x="2589684" y="91797"/>
                    <a:pt x="2585799" y="83775"/>
                  </a:cubicBezTo>
                  <a:cubicBezTo>
                    <a:pt x="2589461" y="76304"/>
                    <a:pt x="2593241" y="69071"/>
                    <a:pt x="2597199" y="62225"/>
                  </a:cubicBezTo>
                  <a:cubicBezTo>
                    <a:pt x="2601128" y="69026"/>
                    <a:pt x="2604894" y="76215"/>
                    <a:pt x="2608525" y="83626"/>
                  </a:cubicBezTo>
                  <a:close/>
                  <a:moveTo>
                    <a:pt x="2535584" y="130388"/>
                  </a:moveTo>
                  <a:cubicBezTo>
                    <a:pt x="2536329" y="128692"/>
                    <a:pt x="2537073" y="126980"/>
                    <a:pt x="2537817" y="125283"/>
                  </a:cubicBezTo>
                  <a:cubicBezTo>
                    <a:pt x="2538933" y="122739"/>
                    <a:pt x="2540049" y="120179"/>
                    <a:pt x="2541181" y="117634"/>
                  </a:cubicBezTo>
                  <a:lnTo>
                    <a:pt x="2564085" y="117649"/>
                  </a:lnTo>
                  <a:cubicBezTo>
                    <a:pt x="2563296" y="119464"/>
                    <a:pt x="2562493" y="121265"/>
                    <a:pt x="2561704" y="123081"/>
                  </a:cubicBezTo>
                  <a:cubicBezTo>
                    <a:pt x="2560632" y="125522"/>
                    <a:pt x="2559560" y="127962"/>
                    <a:pt x="2558489" y="130403"/>
                  </a:cubicBezTo>
                  <a:lnTo>
                    <a:pt x="2535584" y="130388"/>
                  </a:lnTo>
                  <a:close/>
                  <a:moveTo>
                    <a:pt x="2661627" y="123081"/>
                  </a:moveTo>
                  <a:cubicBezTo>
                    <a:pt x="2660838" y="121295"/>
                    <a:pt x="2660065" y="119494"/>
                    <a:pt x="2659275" y="117708"/>
                  </a:cubicBezTo>
                  <a:lnTo>
                    <a:pt x="2682195" y="117723"/>
                  </a:lnTo>
                  <a:cubicBezTo>
                    <a:pt x="2683312" y="120253"/>
                    <a:pt x="2684413" y="122768"/>
                    <a:pt x="2685514" y="125298"/>
                  </a:cubicBezTo>
                  <a:cubicBezTo>
                    <a:pt x="2686258" y="126995"/>
                    <a:pt x="2687003" y="128707"/>
                    <a:pt x="2687747" y="130403"/>
                  </a:cubicBezTo>
                  <a:lnTo>
                    <a:pt x="2664827" y="130403"/>
                  </a:lnTo>
                  <a:cubicBezTo>
                    <a:pt x="2663755" y="127947"/>
                    <a:pt x="2662699" y="125507"/>
                    <a:pt x="2661627" y="123081"/>
                  </a:cubicBezTo>
                  <a:close/>
                  <a:moveTo>
                    <a:pt x="2776895" y="135925"/>
                  </a:moveTo>
                  <a:cubicBezTo>
                    <a:pt x="2781181" y="145658"/>
                    <a:pt x="2785542" y="155347"/>
                    <a:pt x="2790081" y="164708"/>
                  </a:cubicBezTo>
                  <a:cubicBezTo>
                    <a:pt x="2786419" y="172164"/>
                    <a:pt x="2782639" y="179397"/>
                    <a:pt x="2778680" y="186243"/>
                  </a:cubicBezTo>
                  <a:cubicBezTo>
                    <a:pt x="2769780" y="170855"/>
                    <a:pt x="2761759" y="153516"/>
                    <a:pt x="2753975" y="135940"/>
                  </a:cubicBezTo>
                  <a:lnTo>
                    <a:pt x="2776895" y="135925"/>
                  </a:lnTo>
                  <a:close/>
                  <a:moveTo>
                    <a:pt x="2796287" y="164574"/>
                  </a:moveTo>
                  <a:cubicBezTo>
                    <a:pt x="2800172" y="156552"/>
                    <a:pt x="2803922" y="148292"/>
                    <a:pt x="2807613" y="139973"/>
                  </a:cubicBezTo>
                  <a:cubicBezTo>
                    <a:pt x="2811334" y="148337"/>
                    <a:pt x="2815099" y="156642"/>
                    <a:pt x="2819013" y="164708"/>
                  </a:cubicBezTo>
                  <a:cubicBezTo>
                    <a:pt x="2815367" y="172120"/>
                    <a:pt x="2811616" y="179323"/>
                    <a:pt x="2807687" y="186125"/>
                  </a:cubicBezTo>
                  <a:cubicBezTo>
                    <a:pt x="2803728" y="179278"/>
                    <a:pt x="2799948" y="172045"/>
                    <a:pt x="2796287" y="164574"/>
                  </a:cubicBezTo>
                  <a:close/>
                  <a:moveTo>
                    <a:pt x="2825308" y="164738"/>
                  </a:moveTo>
                  <a:cubicBezTo>
                    <a:pt x="2829223" y="156671"/>
                    <a:pt x="2832988" y="148367"/>
                    <a:pt x="2836709" y="140003"/>
                  </a:cubicBezTo>
                  <a:cubicBezTo>
                    <a:pt x="2840399" y="148307"/>
                    <a:pt x="2844150" y="156567"/>
                    <a:pt x="2848034" y="164574"/>
                  </a:cubicBezTo>
                  <a:cubicBezTo>
                    <a:pt x="2844373" y="172045"/>
                    <a:pt x="2840593" y="179278"/>
                    <a:pt x="2836634" y="186125"/>
                  </a:cubicBezTo>
                  <a:cubicBezTo>
                    <a:pt x="2832705" y="179338"/>
                    <a:pt x="2828955" y="172149"/>
                    <a:pt x="2825308" y="164738"/>
                  </a:cubicBezTo>
                  <a:close/>
                  <a:moveTo>
                    <a:pt x="2851100" y="158204"/>
                  </a:moveTo>
                  <a:cubicBezTo>
                    <a:pt x="2847632" y="150912"/>
                    <a:pt x="2844269" y="143440"/>
                    <a:pt x="2840935" y="135925"/>
                  </a:cubicBezTo>
                  <a:lnTo>
                    <a:pt x="2861265" y="135925"/>
                  </a:lnTo>
                  <a:cubicBezTo>
                    <a:pt x="2857931" y="143440"/>
                    <a:pt x="2854568" y="150912"/>
                    <a:pt x="2851100" y="158204"/>
                  </a:cubicBezTo>
                  <a:close/>
                  <a:moveTo>
                    <a:pt x="2822153" y="158204"/>
                  </a:moveTo>
                  <a:cubicBezTo>
                    <a:pt x="2818686" y="150912"/>
                    <a:pt x="2815322" y="143440"/>
                    <a:pt x="2811988" y="135925"/>
                  </a:cubicBezTo>
                  <a:lnTo>
                    <a:pt x="2832318" y="135925"/>
                  </a:lnTo>
                  <a:cubicBezTo>
                    <a:pt x="2828999" y="143440"/>
                    <a:pt x="2825621" y="150912"/>
                    <a:pt x="2822153" y="158204"/>
                  </a:cubicBezTo>
                  <a:close/>
                  <a:moveTo>
                    <a:pt x="2793221" y="158204"/>
                  </a:moveTo>
                  <a:cubicBezTo>
                    <a:pt x="2789754" y="150912"/>
                    <a:pt x="2786390" y="143440"/>
                    <a:pt x="2783056" y="135925"/>
                  </a:cubicBezTo>
                  <a:lnTo>
                    <a:pt x="2803386" y="135925"/>
                  </a:lnTo>
                  <a:cubicBezTo>
                    <a:pt x="2800052" y="143440"/>
                    <a:pt x="2796674" y="150912"/>
                    <a:pt x="2793221" y="158204"/>
                  </a:cubicBezTo>
                  <a:close/>
                  <a:moveTo>
                    <a:pt x="2793146" y="170944"/>
                  </a:moveTo>
                  <a:cubicBezTo>
                    <a:pt x="2796748" y="178132"/>
                    <a:pt x="2800484" y="185068"/>
                    <a:pt x="2804383" y="191661"/>
                  </a:cubicBezTo>
                  <a:cubicBezTo>
                    <a:pt x="2800796" y="197525"/>
                    <a:pt x="2797061" y="203046"/>
                    <a:pt x="2793146" y="208136"/>
                  </a:cubicBezTo>
                  <a:cubicBezTo>
                    <a:pt x="2789217" y="203046"/>
                    <a:pt x="2785497" y="197510"/>
                    <a:pt x="2781910" y="191661"/>
                  </a:cubicBezTo>
                  <a:cubicBezTo>
                    <a:pt x="2785809" y="185068"/>
                    <a:pt x="2789545" y="178117"/>
                    <a:pt x="2793146" y="170944"/>
                  </a:cubicBezTo>
                  <a:close/>
                  <a:moveTo>
                    <a:pt x="2851175" y="170959"/>
                  </a:moveTo>
                  <a:cubicBezTo>
                    <a:pt x="2854776" y="178147"/>
                    <a:pt x="2858512" y="185082"/>
                    <a:pt x="2862411" y="191676"/>
                  </a:cubicBezTo>
                  <a:cubicBezTo>
                    <a:pt x="2858824" y="197525"/>
                    <a:pt x="2855089" y="203061"/>
                    <a:pt x="2851175" y="208151"/>
                  </a:cubicBezTo>
                  <a:cubicBezTo>
                    <a:pt x="2847246" y="203061"/>
                    <a:pt x="2843525" y="197540"/>
                    <a:pt x="2839938" y="191676"/>
                  </a:cubicBezTo>
                  <a:cubicBezTo>
                    <a:pt x="2843837" y="185082"/>
                    <a:pt x="2847573" y="178147"/>
                    <a:pt x="2851175" y="170959"/>
                  </a:cubicBezTo>
                  <a:close/>
                  <a:moveTo>
                    <a:pt x="2854255" y="164738"/>
                  </a:moveTo>
                  <a:cubicBezTo>
                    <a:pt x="2858794" y="155362"/>
                    <a:pt x="2863155" y="145673"/>
                    <a:pt x="2867457" y="135925"/>
                  </a:cubicBezTo>
                  <a:lnTo>
                    <a:pt x="2890361" y="135925"/>
                  </a:lnTo>
                  <a:cubicBezTo>
                    <a:pt x="2882577" y="153516"/>
                    <a:pt x="2874556" y="170855"/>
                    <a:pt x="2865641" y="186258"/>
                  </a:cubicBezTo>
                  <a:cubicBezTo>
                    <a:pt x="2861697" y="179427"/>
                    <a:pt x="2857917" y="172194"/>
                    <a:pt x="2854255" y="164738"/>
                  </a:cubicBezTo>
                  <a:close/>
                  <a:moveTo>
                    <a:pt x="2950547" y="130388"/>
                  </a:moveTo>
                  <a:lnTo>
                    <a:pt x="2898844" y="130388"/>
                  </a:lnTo>
                  <a:cubicBezTo>
                    <a:pt x="2899588" y="128692"/>
                    <a:pt x="2900333" y="126980"/>
                    <a:pt x="2901077" y="125283"/>
                  </a:cubicBezTo>
                  <a:cubicBezTo>
                    <a:pt x="2902163" y="122813"/>
                    <a:pt x="2903250" y="120327"/>
                    <a:pt x="2904336" y="117857"/>
                  </a:cubicBezTo>
                  <a:lnTo>
                    <a:pt x="2956024" y="117887"/>
                  </a:lnTo>
                  <a:cubicBezTo>
                    <a:pt x="2955265" y="119613"/>
                    <a:pt x="2954506" y="121340"/>
                    <a:pt x="2953747" y="123081"/>
                  </a:cubicBezTo>
                  <a:cubicBezTo>
                    <a:pt x="2952675" y="125507"/>
                    <a:pt x="2951619" y="127947"/>
                    <a:pt x="2950547" y="130388"/>
                  </a:cubicBezTo>
                  <a:close/>
                  <a:moveTo>
                    <a:pt x="3038772" y="111398"/>
                  </a:moveTo>
                  <a:lnTo>
                    <a:pt x="3022967" y="111383"/>
                  </a:lnTo>
                  <a:cubicBezTo>
                    <a:pt x="3025571" y="105519"/>
                    <a:pt x="3028191" y="99700"/>
                    <a:pt x="3030870" y="93970"/>
                  </a:cubicBezTo>
                  <a:cubicBezTo>
                    <a:pt x="3033548" y="99715"/>
                    <a:pt x="3036168" y="105534"/>
                    <a:pt x="3038772" y="111398"/>
                  </a:cubicBezTo>
                  <a:close/>
                  <a:moveTo>
                    <a:pt x="3016776" y="111383"/>
                  </a:moveTo>
                  <a:lnTo>
                    <a:pt x="3015853" y="111383"/>
                  </a:lnTo>
                  <a:cubicBezTo>
                    <a:pt x="3012296" y="103331"/>
                    <a:pt x="3008694" y="95324"/>
                    <a:pt x="3004974" y="87511"/>
                  </a:cubicBezTo>
                  <a:cubicBezTo>
                    <a:pt x="3008649" y="79876"/>
                    <a:pt x="3012430" y="72464"/>
                    <a:pt x="3016389" y="65425"/>
                  </a:cubicBezTo>
                  <a:cubicBezTo>
                    <a:pt x="3020318" y="72420"/>
                    <a:pt x="3024083" y="79772"/>
                    <a:pt x="3027730" y="87347"/>
                  </a:cubicBezTo>
                  <a:cubicBezTo>
                    <a:pt x="3023979" y="95220"/>
                    <a:pt x="3020348" y="103272"/>
                    <a:pt x="3016776" y="111383"/>
                  </a:cubicBezTo>
                  <a:close/>
                  <a:moveTo>
                    <a:pt x="3001922" y="93970"/>
                  </a:moveTo>
                  <a:cubicBezTo>
                    <a:pt x="3004602" y="99700"/>
                    <a:pt x="3007221" y="105519"/>
                    <a:pt x="3009825" y="111368"/>
                  </a:cubicBezTo>
                  <a:lnTo>
                    <a:pt x="2994035" y="111353"/>
                  </a:lnTo>
                  <a:cubicBezTo>
                    <a:pt x="2996625" y="105519"/>
                    <a:pt x="2999244" y="99700"/>
                    <a:pt x="3001922" y="93970"/>
                  </a:cubicBezTo>
                  <a:close/>
                  <a:moveTo>
                    <a:pt x="3035810" y="83626"/>
                  </a:moveTo>
                  <a:cubicBezTo>
                    <a:pt x="3038892" y="77361"/>
                    <a:pt x="3042047" y="71274"/>
                    <a:pt x="3045336" y="65425"/>
                  </a:cubicBezTo>
                  <a:cubicBezTo>
                    <a:pt x="3049294" y="72479"/>
                    <a:pt x="3053075" y="79876"/>
                    <a:pt x="3056751" y="87511"/>
                  </a:cubicBezTo>
                  <a:cubicBezTo>
                    <a:pt x="3053506" y="94342"/>
                    <a:pt x="3050336" y="101322"/>
                    <a:pt x="3047211" y="108362"/>
                  </a:cubicBezTo>
                  <a:cubicBezTo>
                    <a:pt x="3043490" y="99998"/>
                    <a:pt x="3039725" y="91693"/>
                    <a:pt x="3035810" y="83626"/>
                  </a:cubicBezTo>
                  <a:close/>
                  <a:moveTo>
                    <a:pt x="3064758" y="83626"/>
                  </a:moveTo>
                  <a:cubicBezTo>
                    <a:pt x="3068419" y="76170"/>
                    <a:pt x="3072199" y="68937"/>
                    <a:pt x="3076158" y="62106"/>
                  </a:cubicBezTo>
                  <a:cubicBezTo>
                    <a:pt x="3084894" y="77212"/>
                    <a:pt x="3092782" y="94193"/>
                    <a:pt x="3100432" y="111442"/>
                  </a:cubicBezTo>
                  <a:lnTo>
                    <a:pt x="3077512" y="111427"/>
                  </a:lnTo>
                  <a:cubicBezTo>
                    <a:pt x="3073360" y="102022"/>
                    <a:pt x="3069149" y="92675"/>
                    <a:pt x="3064758" y="83626"/>
                  </a:cubicBezTo>
                  <a:close/>
                  <a:moveTo>
                    <a:pt x="3061692" y="77391"/>
                  </a:moveTo>
                  <a:cubicBezTo>
                    <a:pt x="3058090" y="70217"/>
                    <a:pt x="3054355" y="63267"/>
                    <a:pt x="3050456" y="56689"/>
                  </a:cubicBezTo>
                  <a:cubicBezTo>
                    <a:pt x="3054042" y="50840"/>
                    <a:pt x="3057778" y="45303"/>
                    <a:pt x="3061692" y="40213"/>
                  </a:cubicBezTo>
                  <a:cubicBezTo>
                    <a:pt x="3065621" y="45303"/>
                    <a:pt x="3069342" y="50825"/>
                    <a:pt x="3072929" y="56689"/>
                  </a:cubicBezTo>
                  <a:cubicBezTo>
                    <a:pt x="3069014" y="63282"/>
                    <a:pt x="3065293" y="70217"/>
                    <a:pt x="3061692" y="77391"/>
                  </a:cubicBezTo>
                  <a:close/>
                  <a:moveTo>
                    <a:pt x="3001834" y="81022"/>
                  </a:moveTo>
                  <a:cubicBezTo>
                    <a:pt x="2998217" y="73655"/>
                    <a:pt x="2994481" y="66511"/>
                    <a:pt x="2990567" y="59725"/>
                  </a:cubicBezTo>
                  <a:cubicBezTo>
                    <a:pt x="2994154" y="53668"/>
                    <a:pt x="2997904" y="47923"/>
                    <a:pt x="3001834" y="42624"/>
                  </a:cubicBezTo>
                  <a:cubicBezTo>
                    <a:pt x="3005762" y="47923"/>
                    <a:pt x="3009513" y="53668"/>
                    <a:pt x="3013100" y="59725"/>
                  </a:cubicBezTo>
                  <a:cubicBezTo>
                    <a:pt x="3009186" y="66511"/>
                    <a:pt x="3005450" y="73655"/>
                    <a:pt x="3001834" y="81022"/>
                  </a:cubicBezTo>
                  <a:close/>
                  <a:moveTo>
                    <a:pt x="2998782" y="87347"/>
                  </a:moveTo>
                  <a:cubicBezTo>
                    <a:pt x="2995047" y="95205"/>
                    <a:pt x="2991416" y="103272"/>
                    <a:pt x="2987829" y="111368"/>
                  </a:cubicBezTo>
                  <a:lnTo>
                    <a:pt x="2964924" y="111353"/>
                  </a:lnTo>
                  <a:cubicBezTo>
                    <a:pt x="2972023" y="95339"/>
                    <a:pt x="2979345" y="79549"/>
                    <a:pt x="2987353" y="65291"/>
                  </a:cubicBezTo>
                  <a:cubicBezTo>
                    <a:pt x="2991326" y="72316"/>
                    <a:pt x="2995107" y="79727"/>
                    <a:pt x="2998782" y="87347"/>
                  </a:cubicBezTo>
                  <a:close/>
                  <a:moveTo>
                    <a:pt x="2898309" y="117857"/>
                  </a:moveTo>
                  <a:cubicBezTo>
                    <a:pt x="2897549" y="119598"/>
                    <a:pt x="2896775" y="121340"/>
                    <a:pt x="2896017" y="123081"/>
                  </a:cubicBezTo>
                  <a:cubicBezTo>
                    <a:pt x="2894945" y="125522"/>
                    <a:pt x="2893874" y="127962"/>
                    <a:pt x="2892802" y="130388"/>
                  </a:cubicBezTo>
                  <a:lnTo>
                    <a:pt x="2869882" y="130388"/>
                  </a:lnTo>
                  <a:cubicBezTo>
                    <a:pt x="2870627" y="128692"/>
                    <a:pt x="2871371" y="126980"/>
                    <a:pt x="2872115" y="125283"/>
                  </a:cubicBezTo>
                  <a:cubicBezTo>
                    <a:pt x="2873201" y="122798"/>
                    <a:pt x="2874288" y="120313"/>
                    <a:pt x="2875389" y="117827"/>
                  </a:cubicBezTo>
                  <a:lnTo>
                    <a:pt x="2898309" y="117857"/>
                  </a:lnTo>
                  <a:close/>
                  <a:moveTo>
                    <a:pt x="2956575" y="130388"/>
                  </a:moveTo>
                  <a:cubicBezTo>
                    <a:pt x="2957319" y="128692"/>
                    <a:pt x="2958063" y="126995"/>
                    <a:pt x="2958807" y="125283"/>
                  </a:cubicBezTo>
                  <a:cubicBezTo>
                    <a:pt x="2959878" y="122813"/>
                    <a:pt x="2960965" y="120357"/>
                    <a:pt x="2962052" y="117887"/>
                  </a:cubicBezTo>
                  <a:lnTo>
                    <a:pt x="2984956" y="117902"/>
                  </a:lnTo>
                  <a:cubicBezTo>
                    <a:pt x="2984197" y="119628"/>
                    <a:pt x="2983438" y="121355"/>
                    <a:pt x="2982694" y="123066"/>
                  </a:cubicBezTo>
                  <a:cubicBezTo>
                    <a:pt x="2981623" y="125507"/>
                    <a:pt x="2980551" y="127933"/>
                    <a:pt x="2979494" y="130373"/>
                  </a:cubicBezTo>
                  <a:lnTo>
                    <a:pt x="2956575" y="130388"/>
                  </a:lnTo>
                  <a:close/>
                  <a:moveTo>
                    <a:pt x="3059802" y="93970"/>
                  </a:moveTo>
                  <a:cubicBezTo>
                    <a:pt x="3062481" y="99715"/>
                    <a:pt x="3065115" y="105549"/>
                    <a:pt x="3067720" y="111413"/>
                  </a:cubicBezTo>
                  <a:lnTo>
                    <a:pt x="3051899" y="111398"/>
                  </a:lnTo>
                  <a:cubicBezTo>
                    <a:pt x="3054503" y="105534"/>
                    <a:pt x="3057123" y="99715"/>
                    <a:pt x="3059802" y="93970"/>
                  </a:cubicBezTo>
                  <a:close/>
                  <a:moveTo>
                    <a:pt x="3082632" y="123081"/>
                  </a:moveTo>
                  <a:cubicBezTo>
                    <a:pt x="3081739" y="121042"/>
                    <a:pt x="3080846" y="118988"/>
                    <a:pt x="3079939" y="116949"/>
                  </a:cubicBezTo>
                  <a:lnTo>
                    <a:pt x="3102858" y="116964"/>
                  </a:lnTo>
                  <a:cubicBezTo>
                    <a:pt x="3104078" y="119747"/>
                    <a:pt x="3105299" y="122515"/>
                    <a:pt x="3106519" y="125298"/>
                  </a:cubicBezTo>
                  <a:cubicBezTo>
                    <a:pt x="3107263" y="126995"/>
                    <a:pt x="3108007" y="128692"/>
                    <a:pt x="3108752" y="130388"/>
                  </a:cubicBezTo>
                  <a:lnTo>
                    <a:pt x="3085832" y="130388"/>
                  </a:lnTo>
                  <a:cubicBezTo>
                    <a:pt x="3084775" y="127947"/>
                    <a:pt x="3083704" y="125507"/>
                    <a:pt x="3082632" y="123081"/>
                  </a:cubicBezTo>
                  <a:close/>
                  <a:moveTo>
                    <a:pt x="3194268" y="135925"/>
                  </a:moveTo>
                  <a:cubicBezTo>
                    <a:pt x="3198569" y="145673"/>
                    <a:pt x="3202945" y="155376"/>
                    <a:pt x="3207499" y="164768"/>
                  </a:cubicBezTo>
                  <a:cubicBezTo>
                    <a:pt x="3203838" y="172224"/>
                    <a:pt x="3200058" y="179442"/>
                    <a:pt x="3196099" y="186288"/>
                  </a:cubicBezTo>
                  <a:cubicBezTo>
                    <a:pt x="3187184" y="170885"/>
                    <a:pt x="3179147" y="153531"/>
                    <a:pt x="3171363" y="135925"/>
                  </a:cubicBezTo>
                  <a:lnTo>
                    <a:pt x="3194268" y="135925"/>
                  </a:lnTo>
                  <a:close/>
                  <a:moveTo>
                    <a:pt x="3210565" y="170988"/>
                  </a:moveTo>
                  <a:cubicBezTo>
                    <a:pt x="3214167" y="178162"/>
                    <a:pt x="3217902" y="185112"/>
                    <a:pt x="3221801" y="191691"/>
                  </a:cubicBezTo>
                  <a:cubicBezTo>
                    <a:pt x="3218214" y="197540"/>
                    <a:pt x="3214479" y="203076"/>
                    <a:pt x="3210565" y="208151"/>
                  </a:cubicBezTo>
                  <a:cubicBezTo>
                    <a:pt x="3206636" y="203061"/>
                    <a:pt x="3202915" y="197540"/>
                    <a:pt x="3199328" y="191691"/>
                  </a:cubicBezTo>
                  <a:cubicBezTo>
                    <a:pt x="3203228" y="185112"/>
                    <a:pt x="3206963" y="178177"/>
                    <a:pt x="3210565" y="170988"/>
                  </a:cubicBezTo>
                  <a:close/>
                  <a:moveTo>
                    <a:pt x="3272180" y="170944"/>
                  </a:moveTo>
                  <a:cubicBezTo>
                    <a:pt x="3275781" y="178132"/>
                    <a:pt x="3279517" y="185068"/>
                    <a:pt x="3283416" y="191661"/>
                  </a:cubicBezTo>
                  <a:cubicBezTo>
                    <a:pt x="3279830" y="197525"/>
                    <a:pt x="3276094" y="203046"/>
                    <a:pt x="3272180" y="208136"/>
                  </a:cubicBezTo>
                  <a:cubicBezTo>
                    <a:pt x="3268250" y="203046"/>
                    <a:pt x="3264530" y="197510"/>
                    <a:pt x="3260943" y="191661"/>
                  </a:cubicBezTo>
                  <a:cubicBezTo>
                    <a:pt x="3264842" y="185068"/>
                    <a:pt x="3268563" y="178117"/>
                    <a:pt x="3272180" y="170944"/>
                  </a:cubicBezTo>
                  <a:close/>
                  <a:moveTo>
                    <a:pt x="3275246" y="164708"/>
                  </a:moveTo>
                  <a:cubicBezTo>
                    <a:pt x="3279785" y="155347"/>
                    <a:pt x="3284146" y="145658"/>
                    <a:pt x="3288432" y="135925"/>
                  </a:cubicBezTo>
                  <a:lnTo>
                    <a:pt x="3311337" y="135925"/>
                  </a:lnTo>
                  <a:cubicBezTo>
                    <a:pt x="3303553" y="153501"/>
                    <a:pt x="3295545" y="170855"/>
                    <a:pt x="3286631" y="186243"/>
                  </a:cubicBezTo>
                  <a:cubicBezTo>
                    <a:pt x="3282687" y="179397"/>
                    <a:pt x="3278907" y="172164"/>
                    <a:pt x="3275246" y="164708"/>
                  </a:cubicBezTo>
                  <a:close/>
                  <a:moveTo>
                    <a:pt x="3255853" y="182969"/>
                  </a:moveTo>
                  <a:cubicBezTo>
                    <a:pt x="3252564" y="177105"/>
                    <a:pt x="3249394" y="170988"/>
                    <a:pt x="3246298" y="164708"/>
                  </a:cubicBezTo>
                  <a:cubicBezTo>
                    <a:pt x="3250198" y="156642"/>
                    <a:pt x="3253978" y="148337"/>
                    <a:pt x="3257699" y="139973"/>
                  </a:cubicBezTo>
                  <a:cubicBezTo>
                    <a:pt x="3260824" y="147027"/>
                    <a:pt x="3264009" y="154037"/>
                    <a:pt x="3267268" y="160898"/>
                  </a:cubicBezTo>
                  <a:cubicBezTo>
                    <a:pt x="3263592" y="168518"/>
                    <a:pt x="3259812" y="175930"/>
                    <a:pt x="3255853" y="182969"/>
                  </a:cubicBezTo>
                  <a:close/>
                  <a:moveTo>
                    <a:pt x="3226906" y="182969"/>
                  </a:moveTo>
                  <a:cubicBezTo>
                    <a:pt x="3222947" y="175930"/>
                    <a:pt x="3219167" y="168518"/>
                    <a:pt x="3215491" y="160883"/>
                  </a:cubicBezTo>
                  <a:cubicBezTo>
                    <a:pt x="3218735" y="154052"/>
                    <a:pt x="3221905" y="147072"/>
                    <a:pt x="3225031" y="140033"/>
                  </a:cubicBezTo>
                  <a:cubicBezTo>
                    <a:pt x="3228751" y="148396"/>
                    <a:pt x="3232517" y="156701"/>
                    <a:pt x="3236431" y="164753"/>
                  </a:cubicBezTo>
                  <a:cubicBezTo>
                    <a:pt x="3233350" y="171033"/>
                    <a:pt x="3230195" y="177135"/>
                    <a:pt x="3226906" y="182969"/>
                  </a:cubicBezTo>
                  <a:close/>
                  <a:moveTo>
                    <a:pt x="3212440" y="154439"/>
                  </a:moveTo>
                  <a:cubicBezTo>
                    <a:pt x="3209597" y="148352"/>
                    <a:pt x="3206815" y="142161"/>
                    <a:pt x="3204061" y="135925"/>
                  </a:cubicBezTo>
                  <a:lnTo>
                    <a:pt x="3220834" y="135925"/>
                  </a:lnTo>
                  <a:cubicBezTo>
                    <a:pt x="3218081" y="142146"/>
                    <a:pt x="3215283" y="148337"/>
                    <a:pt x="3212440" y="154439"/>
                  </a:cubicBezTo>
                  <a:close/>
                  <a:moveTo>
                    <a:pt x="3160663" y="125283"/>
                  </a:moveTo>
                  <a:cubicBezTo>
                    <a:pt x="3161407" y="126980"/>
                    <a:pt x="3162151" y="128677"/>
                    <a:pt x="3162895" y="130373"/>
                  </a:cubicBezTo>
                  <a:lnTo>
                    <a:pt x="3114794" y="130373"/>
                  </a:lnTo>
                  <a:cubicBezTo>
                    <a:pt x="3113722" y="127933"/>
                    <a:pt x="3112651" y="125492"/>
                    <a:pt x="3111594" y="123066"/>
                  </a:cubicBezTo>
                  <a:cubicBezTo>
                    <a:pt x="3110701" y="121027"/>
                    <a:pt x="3109808" y="118988"/>
                    <a:pt x="3108915" y="116949"/>
                  </a:cubicBezTo>
                  <a:lnTo>
                    <a:pt x="3157031" y="116979"/>
                  </a:lnTo>
                  <a:cubicBezTo>
                    <a:pt x="3158237" y="119762"/>
                    <a:pt x="3159442" y="122530"/>
                    <a:pt x="3160663" y="125283"/>
                  </a:cubicBezTo>
                  <a:close/>
                  <a:moveTo>
                    <a:pt x="3076158" y="51405"/>
                  </a:moveTo>
                  <a:cubicBezTo>
                    <a:pt x="3072690" y="45869"/>
                    <a:pt x="3069074" y="40630"/>
                    <a:pt x="3065264" y="35778"/>
                  </a:cubicBezTo>
                  <a:cubicBezTo>
                    <a:pt x="3072393" y="27280"/>
                    <a:pt x="3080146" y="20255"/>
                    <a:pt x="3088734" y="15240"/>
                  </a:cubicBezTo>
                  <a:cubicBezTo>
                    <a:pt x="3092306" y="17323"/>
                    <a:pt x="3095729" y="19735"/>
                    <a:pt x="3099033" y="22473"/>
                  </a:cubicBezTo>
                  <a:cubicBezTo>
                    <a:pt x="3090654" y="30465"/>
                    <a:pt x="3083108" y="40332"/>
                    <a:pt x="3076158" y="51405"/>
                  </a:cubicBezTo>
                  <a:close/>
                  <a:moveTo>
                    <a:pt x="2998306" y="38055"/>
                  </a:moveTo>
                  <a:cubicBezTo>
                    <a:pt x="2994496" y="43115"/>
                    <a:pt x="2990850" y="48548"/>
                    <a:pt x="2987353" y="54292"/>
                  </a:cubicBezTo>
                  <a:cubicBezTo>
                    <a:pt x="2979896" y="42044"/>
                    <a:pt x="2971785" y="31150"/>
                    <a:pt x="2962662" y="22458"/>
                  </a:cubicBezTo>
                  <a:cubicBezTo>
                    <a:pt x="2965951" y="19720"/>
                    <a:pt x="2969389" y="17309"/>
                    <a:pt x="2972960" y="15225"/>
                  </a:cubicBezTo>
                  <a:cubicBezTo>
                    <a:pt x="2982322" y="20687"/>
                    <a:pt x="2990672" y="28545"/>
                    <a:pt x="2998306" y="38055"/>
                  </a:cubicBezTo>
                  <a:close/>
                  <a:moveTo>
                    <a:pt x="2984152" y="59725"/>
                  </a:moveTo>
                  <a:cubicBezTo>
                    <a:pt x="2975029" y="75590"/>
                    <a:pt x="2966844" y="93360"/>
                    <a:pt x="2958897" y="111338"/>
                  </a:cubicBezTo>
                  <a:lnTo>
                    <a:pt x="2907223" y="111309"/>
                  </a:lnTo>
                  <a:cubicBezTo>
                    <a:pt x="2921957" y="78090"/>
                    <a:pt x="2937584" y="45869"/>
                    <a:pt x="2958509" y="26179"/>
                  </a:cubicBezTo>
                  <a:cubicBezTo>
                    <a:pt x="2968005" y="35138"/>
                    <a:pt x="2976428" y="46672"/>
                    <a:pt x="2984152" y="59725"/>
                  </a:cubicBezTo>
                  <a:close/>
                  <a:moveTo>
                    <a:pt x="2901181" y="111309"/>
                  </a:moveTo>
                  <a:lnTo>
                    <a:pt x="2878276" y="111294"/>
                  </a:lnTo>
                  <a:cubicBezTo>
                    <a:pt x="2896210" y="70842"/>
                    <a:pt x="2915498" y="31879"/>
                    <a:pt x="2944014" y="15225"/>
                  </a:cubicBezTo>
                  <a:cubicBezTo>
                    <a:pt x="2947585" y="17309"/>
                    <a:pt x="2951023" y="19720"/>
                    <a:pt x="2954313" y="22458"/>
                  </a:cubicBezTo>
                  <a:cubicBezTo>
                    <a:pt x="2932420" y="43339"/>
                    <a:pt x="2916376" y="76959"/>
                    <a:pt x="2901181" y="111309"/>
                  </a:cubicBezTo>
                  <a:close/>
                  <a:moveTo>
                    <a:pt x="2772221" y="125283"/>
                  </a:moveTo>
                  <a:cubicBezTo>
                    <a:pt x="2772965" y="126980"/>
                    <a:pt x="2773709" y="128677"/>
                    <a:pt x="2774454" y="130388"/>
                  </a:cubicBezTo>
                  <a:lnTo>
                    <a:pt x="2751534" y="130388"/>
                  </a:lnTo>
                  <a:cubicBezTo>
                    <a:pt x="2750462" y="127947"/>
                    <a:pt x="2749391" y="125507"/>
                    <a:pt x="2748319" y="123081"/>
                  </a:cubicBezTo>
                  <a:cubicBezTo>
                    <a:pt x="2747545" y="121310"/>
                    <a:pt x="2746771" y="119539"/>
                    <a:pt x="2745983" y="117768"/>
                  </a:cubicBezTo>
                  <a:lnTo>
                    <a:pt x="2768902" y="117782"/>
                  </a:lnTo>
                  <a:cubicBezTo>
                    <a:pt x="2770019" y="120283"/>
                    <a:pt x="2771120" y="122783"/>
                    <a:pt x="2772221" y="125283"/>
                  </a:cubicBezTo>
                  <a:close/>
                  <a:moveTo>
                    <a:pt x="2656388" y="111160"/>
                  </a:moveTo>
                  <a:cubicBezTo>
                    <a:pt x="2652281" y="101858"/>
                    <a:pt x="2648099" y="92601"/>
                    <a:pt x="2643753" y="83641"/>
                  </a:cubicBezTo>
                  <a:cubicBezTo>
                    <a:pt x="2647414" y="76185"/>
                    <a:pt x="2651194" y="68952"/>
                    <a:pt x="2655153" y="62121"/>
                  </a:cubicBezTo>
                  <a:cubicBezTo>
                    <a:pt x="2663845" y="77153"/>
                    <a:pt x="2671688" y="94030"/>
                    <a:pt x="2679308" y="111189"/>
                  </a:cubicBezTo>
                  <a:lnTo>
                    <a:pt x="2656388" y="111160"/>
                  </a:lnTo>
                  <a:close/>
                  <a:moveTo>
                    <a:pt x="2640687" y="77406"/>
                  </a:moveTo>
                  <a:cubicBezTo>
                    <a:pt x="2637086" y="70217"/>
                    <a:pt x="2633350" y="63282"/>
                    <a:pt x="2629451" y="56689"/>
                  </a:cubicBezTo>
                  <a:cubicBezTo>
                    <a:pt x="2633037" y="50825"/>
                    <a:pt x="2636773" y="45303"/>
                    <a:pt x="2640687" y="40213"/>
                  </a:cubicBezTo>
                  <a:cubicBezTo>
                    <a:pt x="2644616" y="45303"/>
                    <a:pt x="2648337" y="50825"/>
                    <a:pt x="2651923" y="56689"/>
                  </a:cubicBezTo>
                  <a:cubicBezTo>
                    <a:pt x="2648025" y="63282"/>
                    <a:pt x="2644289" y="70232"/>
                    <a:pt x="2640687" y="77406"/>
                  </a:cubicBezTo>
                  <a:close/>
                  <a:moveTo>
                    <a:pt x="2582659" y="77406"/>
                  </a:moveTo>
                  <a:cubicBezTo>
                    <a:pt x="2579057" y="70232"/>
                    <a:pt x="2575322" y="63282"/>
                    <a:pt x="2571422" y="56689"/>
                  </a:cubicBezTo>
                  <a:cubicBezTo>
                    <a:pt x="2575009" y="50840"/>
                    <a:pt x="2578745" y="45303"/>
                    <a:pt x="2582659" y="40213"/>
                  </a:cubicBezTo>
                  <a:cubicBezTo>
                    <a:pt x="2586588" y="45303"/>
                    <a:pt x="2590309" y="50825"/>
                    <a:pt x="2593896" y="56689"/>
                  </a:cubicBezTo>
                  <a:cubicBezTo>
                    <a:pt x="2589996" y="63282"/>
                    <a:pt x="2586261" y="70217"/>
                    <a:pt x="2582659" y="77406"/>
                  </a:cubicBezTo>
                  <a:close/>
                  <a:moveTo>
                    <a:pt x="2579593" y="83626"/>
                  </a:moveTo>
                  <a:cubicBezTo>
                    <a:pt x="2575262" y="92571"/>
                    <a:pt x="2571080" y="101813"/>
                    <a:pt x="2566972" y="111100"/>
                  </a:cubicBezTo>
                  <a:lnTo>
                    <a:pt x="2544068" y="111085"/>
                  </a:lnTo>
                  <a:cubicBezTo>
                    <a:pt x="2551673" y="93955"/>
                    <a:pt x="2559502" y="77108"/>
                    <a:pt x="2568193" y="62106"/>
                  </a:cubicBezTo>
                  <a:cubicBezTo>
                    <a:pt x="2572152" y="68937"/>
                    <a:pt x="2575932" y="76170"/>
                    <a:pt x="2579593" y="83626"/>
                  </a:cubicBezTo>
                  <a:close/>
                  <a:moveTo>
                    <a:pt x="2477422" y="117589"/>
                  </a:moveTo>
                  <a:cubicBezTo>
                    <a:pt x="2476619" y="119420"/>
                    <a:pt x="2475815" y="121250"/>
                    <a:pt x="2475012" y="123081"/>
                  </a:cubicBezTo>
                  <a:cubicBezTo>
                    <a:pt x="2473940" y="125522"/>
                    <a:pt x="2472868" y="127962"/>
                    <a:pt x="2471797" y="130403"/>
                  </a:cubicBezTo>
                  <a:lnTo>
                    <a:pt x="2448878" y="130403"/>
                  </a:lnTo>
                  <a:cubicBezTo>
                    <a:pt x="2449622" y="128707"/>
                    <a:pt x="2450366" y="126995"/>
                    <a:pt x="2451110" y="125298"/>
                  </a:cubicBezTo>
                  <a:cubicBezTo>
                    <a:pt x="2452241" y="122724"/>
                    <a:pt x="2453357" y="120164"/>
                    <a:pt x="2454488" y="117589"/>
                  </a:cubicBezTo>
                  <a:lnTo>
                    <a:pt x="2477422" y="117589"/>
                  </a:lnTo>
                  <a:close/>
                  <a:moveTo>
                    <a:pt x="2351201" y="125283"/>
                  </a:moveTo>
                  <a:cubicBezTo>
                    <a:pt x="2351945" y="126980"/>
                    <a:pt x="2352689" y="128692"/>
                    <a:pt x="2353434" y="130388"/>
                  </a:cubicBezTo>
                  <a:lnTo>
                    <a:pt x="2330514" y="130388"/>
                  </a:lnTo>
                  <a:cubicBezTo>
                    <a:pt x="2329443" y="127947"/>
                    <a:pt x="2328371" y="125507"/>
                    <a:pt x="2327300" y="123066"/>
                  </a:cubicBezTo>
                  <a:cubicBezTo>
                    <a:pt x="2326481" y="121206"/>
                    <a:pt x="2325677" y="119345"/>
                    <a:pt x="2324859" y="117485"/>
                  </a:cubicBezTo>
                  <a:lnTo>
                    <a:pt x="2347778" y="117500"/>
                  </a:lnTo>
                  <a:cubicBezTo>
                    <a:pt x="2348939" y="120104"/>
                    <a:pt x="2350070" y="122694"/>
                    <a:pt x="2351201" y="125283"/>
                  </a:cubicBezTo>
                  <a:close/>
                  <a:moveTo>
                    <a:pt x="2235264" y="110892"/>
                  </a:moveTo>
                  <a:cubicBezTo>
                    <a:pt x="2231187" y="101665"/>
                    <a:pt x="2227034" y="92497"/>
                    <a:pt x="2222733" y="83597"/>
                  </a:cubicBezTo>
                  <a:cubicBezTo>
                    <a:pt x="2226394" y="76140"/>
                    <a:pt x="2230174" y="68922"/>
                    <a:pt x="2234133" y="62076"/>
                  </a:cubicBezTo>
                  <a:cubicBezTo>
                    <a:pt x="2242780" y="77033"/>
                    <a:pt x="2250608" y="93836"/>
                    <a:pt x="2258184" y="110892"/>
                  </a:cubicBezTo>
                  <a:lnTo>
                    <a:pt x="2235264" y="110892"/>
                  </a:lnTo>
                  <a:close/>
                  <a:moveTo>
                    <a:pt x="2219667" y="77376"/>
                  </a:moveTo>
                  <a:cubicBezTo>
                    <a:pt x="2216065" y="70202"/>
                    <a:pt x="2212330" y="63252"/>
                    <a:pt x="2208431" y="56674"/>
                  </a:cubicBezTo>
                  <a:cubicBezTo>
                    <a:pt x="2212017" y="50825"/>
                    <a:pt x="2215753" y="45288"/>
                    <a:pt x="2219667" y="40198"/>
                  </a:cubicBezTo>
                  <a:cubicBezTo>
                    <a:pt x="2223596" y="45288"/>
                    <a:pt x="2227317" y="50810"/>
                    <a:pt x="2230904" y="56674"/>
                  </a:cubicBezTo>
                  <a:cubicBezTo>
                    <a:pt x="2227004" y="63267"/>
                    <a:pt x="2223268" y="70202"/>
                    <a:pt x="2219667" y="77376"/>
                  </a:cubicBezTo>
                  <a:close/>
                  <a:moveTo>
                    <a:pt x="2161654" y="77406"/>
                  </a:moveTo>
                  <a:cubicBezTo>
                    <a:pt x="2158052" y="70217"/>
                    <a:pt x="2154317" y="63282"/>
                    <a:pt x="2150418" y="56689"/>
                  </a:cubicBezTo>
                  <a:cubicBezTo>
                    <a:pt x="2154004" y="50825"/>
                    <a:pt x="2157740" y="45303"/>
                    <a:pt x="2161654" y="40213"/>
                  </a:cubicBezTo>
                  <a:cubicBezTo>
                    <a:pt x="2165583" y="45303"/>
                    <a:pt x="2169304" y="50825"/>
                    <a:pt x="2172891" y="56689"/>
                  </a:cubicBezTo>
                  <a:cubicBezTo>
                    <a:pt x="2168991" y="63282"/>
                    <a:pt x="2165271" y="70232"/>
                    <a:pt x="2161654" y="77406"/>
                  </a:cubicBezTo>
                  <a:close/>
                  <a:moveTo>
                    <a:pt x="2158588" y="83626"/>
                  </a:moveTo>
                  <a:cubicBezTo>
                    <a:pt x="2154138" y="92809"/>
                    <a:pt x="2149852" y="102304"/>
                    <a:pt x="2145640" y="111859"/>
                  </a:cubicBezTo>
                  <a:lnTo>
                    <a:pt x="2122735" y="111844"/>
                  </a:lnTo>
                  <a:cubicBezTo>
                    <a:pt x="2130445" y="94461"/>
                    <a:pt x="2138377" y="77331"/>
                    <a:pt x="2147188" y="62106"/>
                  </a:cubicBezTo>
                  <a:cubicBezTo>
                    <a:pt x="2151146" y="68952"/>
                    <a:pt x="2154927" y="76170"/>
                    <a:pt x="2158588" y="83626"/>
                  </a:cubicBezTo>
                  <a:close/>
                  <a:moveTo>
                    <a:pt x="2143214" y="117381"/>
                  </a:moveTo>
                  <a:cubicBezTo>
                    <a:pt x="2142381" y="119271"/>
                    <a:pt x="2141547" y="121176"/>
                    <a:pt x="2140714" y="123066"/>
                  </a:cubicBezTo>
                  <a:cubicBezTo>
                    <a:pt x="2139642" y="125507"/>
                    <a:pt x="2138571" y="127947"/>
                    <a:pt x="2137499" y="130388"/>
                  </a:cubicBezTo>
                  <a:lnTo>
                    <a:pt x="2114580" y="130388"/>
                  </a:lnTo>
                  <a:cubicBezTo>
                    <a:pt x="2115324" y="128677"/>
                    <a:pt x="2116068" y="126980"/>
                    <a:pt x="2116827" y="125283"/>
                  </a:cubicBezTo>
                  <a:cubicBezTo>
                    <a:pt x="2117988" y="122649"/>
                    <a:pt x="2119134" y="120000"/>
                    <a:pt x="2120294" y="117366"/>
                  </a:cubicBezTo>
                  <a:lnTo>
                    <a:pt x="2143214" y="117381"/>
                  </a:lnTo>
                  <a:close/>
                  <a:moveTo>
                    <a:pt x="1994609" y="186199"/>
                  </a:moveTo>
                  <a:cubicBezTo>
                    <a:pt x="1990665" y="179383"/>
                    <a:pt x="1986914" y="172194"/>
                    <a:pt x="1983253" y="164768"/>
                  </a:cubicBezTo>
                  <a:cubicBezTo>
                    <a:pt x="1987153" y="156701"/>
                    <a:pt x="1990933" y="148411"/>
                    <a:pt x="1994654" y="140047"/>
                  </a:cubicBezTo>
                  <a:cubicBezTo>
                    <a:pt x="1998360" y="148382"/>
                    <a:pt x="2002110" y="156642"/>
                    <a:pt x="2005995" y="164678"/>
                  </a:cubicBezTo>
                  <a:cubicBezTo>
                    <a:pt x="2002348" y="172120"/>
                    <a:pt x="1998568" y="179353"/>
                    <a:pt x="1994609" y="186199"/>
                  </a:cubicBezTo>
                  <a:close/>
                  <a:moveTo>
                    <a:pt x="2009135" y="170988"/>
                  </a:moveTo>
                  <a:cubicBezTo>
                    <a:pt x="2012736" y="178162"/>
                    <a:pt x="2016472" y="185112"/>
                    <a:pt x="2020372" y="191691"/>
                  </a:cubicBezTo>
                  <a:cubicBezTo>
                    <a:pt x="2016785" y="197540"/>
                    <a:pt x="2013049" y="203076"/>
                    <a:pt x="2009135" y="208151"/>
                  </a:cubicBezTo>
                  <a:cubicBezTo>
                    <a:pt x="2005205" y="203061"/>
                    <a:pt x="2001485" y="197540"/>
                    <a:pt x="1997898" y="191691"/>
                  </a:cubicBezTo>
                  <a:cubicBezTo>
                    <a:pt x="2001797" y="185112"/>
                    <a:pt x="2005533" y="178177"/>
                    <a:pt x="2009135" y="170988"/>
                  </a:cubicBezTo>
                  <a:close/>
                  <a:moveTo>
                    <a:pt x="2012201" y="164768"/>
                  </a:moveTo>
                  <a:cubicBezTo>
                    <a:pt x="2016740" y="155391"/>
                    <a:pt x="2021116" y="145688"/>
                    <a:pt x="2025416" y="135940"/>
                  </a:cubicBezTo>
                  <a:lnTo>
                    <a:pt x="2048321" y="135940"/>
                  </a:lnTo>
                  <a:cubicBezTo>
                    <a:pt x="2040538" y="153531"/>
                    <a:pt x="2032516" y="170885"/>
                    <a:pt x="2023601" y="186273"/>
                  </a:cubicBezTo>
                  <a:cubicBezTo>
                    <a:pt x="2019642" y="179442"/>
                    <a:pt x="2015862" y="172224"/>
                    <a:pt x="2012201" y="164768"/>
                  </a:cubicBezTo>
                  <a:close/>
                  <a:moveTo>
                    <a:pt x="2111767" y="123081"/>
                  </a:moveTo>
                  <a:cubicBezTo>
                    <a:pt x="2110695" y="125522"/>
                    <a:pt x="2109624" y="127962"/>
                    <a:pt x="2108552" y="130403"/>
                  </a:cubicBezTo>
                  <a:lnTo>
                    <a:pt x="2056789" y="130403"/>
                  </a:lnTo>
                  <a:cubicBezTo>
                    <a:pt x="2057534" y="128692"/>
                    <a:pt x="2058278" y="126995"/>
                    <a:pt x="2059037" y="125298"/>
                  </a:cubicBezTo>
                  <a:cubicBezTo>
                    <a:pt x="2060198" y="122649"/>
                    <a:pt x="2061358" y="120000"/>
                    <a:pt x="2062534" y="117336"/>
                  </a:cubicBezTo>
                  <a:lnTo>
                    <a:pt x="2114282" y="117366"/>
                  </a:lnTo>
                  <a:cubicBezTo>
                    <a:pt x="2113434" y="119271"/>
                    <a:pt x="2112600" y="121176"/>
                    <a:pt x="2111767" y="123081"/>
                  </a:cubicBezTo>
                  <a:close/>
                  <a:moveTo>
                    <a:pt x="2053992" y="123081"/>
                  </a:moveTo>
                  <a:cubicBezTo>
                    <a:pt x="2052920" y="125522"/>
                    <a:pt x="2051849" y="127962"/>
                    <a:pt x="2050777" y="130403"/>
                  </a:cubicBezTo>
                  <a:lnTo>
                    <a:pt x="2027857" y="130403"/>
                  </a:lnTo>
                  <a:cubicBezTo>
                    <a:pt x="2028602" y="128692"/>
                    <a:pt x="2029346" y="126995"/>
                    <a:pt x="2030104" y="125298"/>
                  </a:cubicBezTo>
                  <a:cubicBezTo>
                    <a:pt x="2031266" y="122649"/>
                    <a:pt x="2032441" y="119985"/>
                    <a:pt x="2033602" y="117321"/>
                  </a:cubicBezTo>
                  <a:lnTo>
                    <a:pt x="2056507" y="117336"/>
                  </a:lnTo>
                  <a:cubicBezTo>
                    <a:pt x="2055659" y="119241"/>
                    <a:pt x="2054825" y="121161"/>
                    <a:pt x="2053992" y="123081"/>
                  </a:cubicBezTo>
                  <a:close/>
                  <a:moveTo>
                    <a:pt x="2009075" y="158293"/>
                  </a:moveTo>
                  <a:cubicBezTo>
                    <a:pt x="2005593" y="150971"/>
                    <a:pt x="2002214" y="143485"/>
                    <a:pt x="1998866" y="135940"/>
                  </a:cubicBezTo>
                  <a:lnTo>
                    <a:pt x="2019270" y="135940"/>
                  </a:lnTo>
                  <a:cubicBezTo>
                    <a:pt x="2015936" y="143485"/>
                    <a:pt x="2012558" y="150971"/>
                    <a:pt x="2009075" y="158293"/>
                  </a:cubicBezTo>
                  <a:close/>
                  <a:moveTo>
                    <a:pt x="1962403" y="191676"/>
                  </a:moveTo>
                  <a:cubicBezTo>
                    <a:pt x="1958816" y="197525"/>
                    <a:pt x="1955081" y="203061"/>
                    <a:pt x="1951167" y="208151"/>
                  </a:cubicBezTo>
                  <a:cubicBezTo>
                    <a:pt x="1947237" y="203061"/>
                    <a:pt x="1943517" y="197540"/>
                    <a:pt x="1939930" y="191676"/>
                  </a:cubicBezTo>
                  <a:cubicBezTo>
                    <a:pt x="1943829" y="185097"/>
                    <a:pt x="1947564" y="178147"/>
                    <a:pt x="1951167" y="170974"/>
                  </a:cubicBezTo>
                  <a:cubicBezTo>
                    <a:pt x="1954768" y="178147"/>
                    <a:pt x="1958489" y="185097"/>
                    <a:pt x="1962403" y="191676"/>
                  </a:cubicBezTo>
                  <a:close/>
                  <a:moveTo>
                    <a:pt x="1948085" y="164738"/>
                  </a:moveTo>
                  <a:cubicBezTo>
                    <a:pt x="1944424" y="172194"/>
                    <a:pt x="1940644" y="179427"/>
                    <a:pt x="1936685" y="186258"/>
                  </a:cubicBezTo>
                  <a:cubicBezTo>
                    <a:pt x="1927770" y="170855"/>
                    <a:pt x="1919748" y="153501"/>
                    <a:pt x="1911965" y="135910"/>
                  </a:cubicBezTo>
                  <a:lnTo>
                    <a:pt x="1934870" y="135910"/>
                  </a:lnTo>
                  <a:cubicBezTo>
                    <a:pt x="1939171" y="145673"/>
                    <a:pt x="1943531" y="155362"/>
                    <a:pt x="1948085" y="164738"/>
                  </a:cubicBezTo>
                  <a:close/>
                  <a:moveTo>
                    <a:pt x="1936685" y="196959"/>
                  </a:moveTo>
                  <a:cubicBezTo>
                    <a:pt x="1940168" y="202496"/>
                    <a:pt x="1943769" y="207734"/>
                    <a:pt x="1947580" y="212586"/>
                  </a:cubicBezTo>
                  <a:cubicBezTo>
                    <a:pt x="1939945" y="221679"/>
                    <a:pt x="1931595" y="229091"/>
                    <a:pt x="1922264" y="234151"/>
                  </a:cubicBezTo>
                  <a:cubicBezTo>
                    <a:pt x="1918751" y="232246"/>
                    <a:pt x="1915388" y="230014"/>
                    <a:pt x="1912128" y="227469"/>
                  </a:cubicBezTo>
                  <a:cubicBezTo>
                    <a:pt x="1921207" y="219224"/>
                    <a:pt x="1929273" y="208776"/>
                    <a:pt x="1936685" y="196959"/>
                  </a:cubicBezTo>
                  <a:close/>
                  <a:moveTo>
                    <a:pt x="1968951" y="191691"/>
                  </a:moveTo>
                  <a:cubicBezTo>
                    <a:pt x="1972851" y="185127"/>
                    <a:pt x="1976556" y="178222"/>
                    <a:pt x="1980158" y="171063"/>
                  </a:cubicBezTo>
                  <a:cubicBezTo>
                    <a:pt x="1983745" y="178207"/>
                    <a:pt x="1987465" y="185112"/>
                    <a:pt x="1991350" y="191676"/>
                  </a:cubicBezTo>
                  <a:cubicBezTo>
                    <a:pt x="1987778" y="197510"/>
                    <a:pt x="1984057" y="203016"/>
                    <a:pt x="1980143" y="208092"/>
                  </a:cubicBezTo>
                  <a:cubicBezTo>
                    <a:pt x="1976229" y="203031"/>
                    <a:pt x="1972523" y="197525"/>
                    <a:pt x="1968951" y="191691"/>
                  </a:cubicBezTo>
                  <a:close/>
                  <a:moveTo>
                    <a:pt x="2023601" y="196989"/>
                  </a:moveTo>
                  <a:cubicBezTo>
                    <a:pt x="2031013" y="208791"/>
                    <a:pt x="2039079" y="219239"/>
                    <a:pt x="2048158" y="227484"/>
                  </a:cubicBezTo>
                  <a:cubicBezTo>
                    <a:pt x="2044913" y="230014"/>
                    <a:pt x="2041535" y="232261"/>
                    <a:pt x="2038037" y="234166"/>
                  </a:cubicBezTo>
                  <a:cubicBezTo>
                    <a:pt x="2028705" y="229106"/>
                    <a:pt x="2020356" y="221709"/>
                    <a:pt x="2012722" y="212616"/>
                  </a:cubicBezTo>
                  <a:cubicBezTo>
                    <a:pt x="2016517" y="207764"/>
                    <a:pt x="2020133" y="202511"/>
                    <a:pt x="2023601" y="196989"/>
                  </a:cubicBezTo>
                  <a:close/>
                  <a:moveTo>
                    <a:pt x="2026831" y="191691"/>
                  </a:moveTo>
                  <a:cubicBezTo>
                    <a:pt x="2036876" y="174754"/>
                    <a:pt x="2045747" y="155451"/>
                    <a:pt x="2054364" y="135940"/>
                  </a:cubicBezTo>
                  <a:lnTo>
                    <a:pt x="2106111" y="135940"/>
                  </a:lnTo>
                  <a:cubicBezTo>
                    <a:pt x="2090811" y="170512"/>
                    <a:pt x="2074575" y="204147"/>
                    <a:pt x="2052503" y="223852"/>
                  </a:cubicBezTo>
                  <a:cubicBezTo>
                    <a:pt x="2042993" y="215369"/>
                    <a:pt x="2034569" y="204311"/>
                    <a:pt x="2026831" y="191691"/>
                  </a:cubicBezTo>
                  <a:close/>
                  <a:moveTo>
                    <a:pt x="2112154" y="135940"/>
                  </a:moveTo>
                  <a:lnTo>
                    <a:pt x="2135058" y="135940"/>
                  </a:lnTo>
                  <a:cubicBezTo>
                    <a:pt x="2116589" y="177656"/>
                    <a:pt x="2096780" y="218003"/>
                    <a:pt x="2066969" y="234166"/>
                  </a:cubicBezTo>
                  <a:cubicBezTo>
                    <a:pt x="2063457" y="232261"/>
                    <a:pt x="2060094" y="230029"/>
                    <a:pt x="2056849" y="227484"/>
                  </a:cubicBezTo>
                  <a:cubicBezTo>
                    <a:pt x="2079843" y="206544"/>
                    <a:pt x="2096438" y="171554"/>
                    <a:pt x="2112154" y="135940"/>
                  </a:cubicBezTo>
                  <a:close/>
                  <a:moveTo>
                    <a:pt x="2143631" y="130403"/>
                  </a:moveTo>
                  <a:cubicBezTo>
                    <a:pt x="2144375" y="128692"/>
                    <a:pt x="2145119" y="126995"/>
                    <a:pt x="2145878" y="125298"/>
                  </a:cubicBezTo>
                  <a:cubicBezTo>
                    <a:pt x="2147024" y="122664"/>
                    <a:pt x="2148185" y="120030"/>
                    <a:pt x="2149346" y="117395"/>
                  </a:cubicBezTo>
                  <a:lnTo>
                    <a:pt x="2172147" y="117410"/>
                  </a:lnTo>
                  <a:cubicBezTo>
                    <a:pt x="2171313" y="119300"/>
                    <a:pt x="2170494" y="121191"/>
                    <a:pt x="2169661" y="123081"/>
                  </a:cubicBezTo>
                  <a:cubicBezTo>
                    <a:pt x="2168589" y="125522"/>
                    <a:pt x="2167518" y="127962"/>
                    <a:pt x="2166446" y="130403"/>
                  </a:cubicBezTo>
                  <a:lnTo>
                    <a:pt x="2143631" y="130403"/>
                  </a:lnTo>
                  <a:close/>
                  <a:moveTo>
                    <a:pt x="2174810" y="125283"/>
                  </a:moveTo>
                  <a:cubicBezTo>
                    <a:pt x="2175271" y="124242"/>
                    <a:pt x="2175718" y="123200"/>
                    <a:pt x="2176180" y="122158"/>
                  </a:cubicBezTo>
                  <a:cubicBezTo>
                    <a:pt x="2176641" y="123200"/>
                    <a:pt x="2177087" y="124242"/>
                    <a:pt x="2177549" y="125283"/>
                  </a:cubicBezTo>
                  <a:cubicBezTo>
                    <a:pt x="2178293" y="126980"/>
                    <a:pt x="2179037" y="128692"/>
                    <a:pt x="2179781" y="130388"/>
                  </a:cubicBezTo>
                  <a:lnTo>
                    <a:pt x="2172563" y="130388"/>
                  </a:lnTo>
                  <a:cubicBezTo>
                    <a:pt x="2173322" y="128692"/>
                    <a:pt x="2174066" y="126995"/>
                    <a:pt x="2174810" y="125283"/>
                  </a:cubicBezTo>
                  <a:close/>
                  <a:moveTo>
                    <a:pt x="2182609" y="123081"/>
                  </a:moveTo>
                  <a:cubicBezTo>
                    <a:pt x="2181775" y="121191"/>
                    <a:pt x="2180957" y="119300"/>
                    <a:pt x="2180124" y="117410"/>
                  </a:cubicBezTo>
                  <a:lnTo>
                    <a:pt x="2201183" y="117425"/>
                  </a:lnTo>
                  <a:cubicBezTo>
                    <a:pt x="2200349" y="119315"/>
                    <a:pt x="2199531" y="121191"/>
                    <a:pt x="2198697" y="123081"/>
                  </a:cubicBezTo>
                  <a:cubicBezTo>
                    <a:pt x="2197625" y="125522"/>
                    <a:pt x="2196554" y="127962"/>
                    <a:pt x="2195482" y="130403"/>
                  </a:cubicBezTo>
                  <a:lnTo>
                    <a:pt x="2185809" y="130403"/>
                  </a:lnTo>
                  <a:cubicBezTo>
                    <a:pt x="2184737" y="127962"/>
                    <a:pt x="2183666" y="125522"/>
                    <a:pt x="2182609" y="123081"/>
                  </a:cubicBezTo>
                  <a:close/>
                  <a:moveTo>
                    <a:pt x="2203757" y="125283"/>
                  </a:moveTo>
                  <a:cubicBezTo>
                    <a:pt x="2204219" y="124242"/>
                    <a:pt x="2204665" y="123200"/>
                    <a:pt x="2205126" y="122158"/>
                  </a:cubicBezTo>
                  <a:cubicBezTo>
                    <a:pt x="2205588" y="123200"/>
                    <a:pt x="2206035" y="124242"/>
                    <a:pt x="2206496" y="125283"/>
                  </a:cubicBezTo>
                  <a:cubicBezTo>
                    <a:pt x="2207240" y="126980"/>
                    <a:pt x="2207984" y="128692"/>
                    <a:pt x="2208728" y="130388"/>
                  </a:cubicBezTo>
                  <a:lnTo>
                    <a:pt x="2201510" y="130388"/>
                  </a:lnTo>
                  <a:cubicBezTo>
                    <a:pt x="2202269" y="128692"/>
                    <a:pt x="2203013" y="126995"/>
                    <a:pt x="2203757" y="125283"/>
                  </a:cubicBezTo>
                  <a:close/>
                  <a:moveTo>
                    <a:pt x="2211675" y="123081"/>
                  </a:moveTo>
                  <a:cubicBezTo>
                    <a:pt x="2210856" y="121206"/>
                    <a:pt x="2210023" y="119315"/>
                    <a:pt x="2209205" y="117425"/>
                  </a:cubicBezTo>
                  <a:lnTo>
                    <a:pt x="2231990" y="117440"/>
                  </a:lnTo>
                  <a:cubicBezTo>
                    <a:pt x="2233136" y="120060"/>
                    <a:pt x="2234282" y="122679"/>
                    <a:pt x="2235428" y="125283"/>
                  </a:cubicBezTo>
                  <a:cubicBezTo>
                    <a:pt x="2236172" y="126980"/>
                    <a:pt x="2236917" y="128692"/>
                    <a:pt x="2237661" y="130388"/>
                  </a:cubicBezTo>
                  <a:lnTo>
                    <a:pt x="2214875" y="130388"/>
                  </a:lnTo>
                  <a:cubicBezTo>
                    <a:pt x="2213818" y="127962"/>
                    <a:pt x="2212747" y="125507"/>
                    <a:pt x="2211675" y="123081"/>
                  </a:cubicBezTo>
                  <a:close/>
                  <a:moveTo>
                    <a:pt x="2269182" y="135940"/>
                  </a:moveTo>
                  <a:cubicBezTo>
                    <a:pt x="2284884" y="171539"/>
                    <a:pt x="2301463" y="206514"/>
                    <a:pt x="2324457" y="227454"/>
                  </a:cubicBezTo>
                  <a:cubicBezTo>
                    <a:pt x="2321212" y="229999"/>
                    <a:pt x="2317834" y="232231"/>
                    <a:pt x="2314322" y="234151"/>
                  </a:cubicBezTo>
                  <a:cubicBezTo>
                    <a:pt x="2284526" y="217989"/>
                    <a:pt x="2264733" y="177641"/>
                    <a:pt x="2246263" y="135940"/>
                  </a:cubicBezTo>
                  <a:lnTo>
                    <a:pt x="2269182" y="135940"/>
                  </a:lnTo>
                  <a:close/>
                  <a:moveTo>
                    <a:pt x="2275225" y="135940"/>
                  </a:moveTo>
                  <a:lnTo>
                    <a:pt x="2326942" y="135940"/>
                  </a:lnTo>
                  <a:cubicBezTo>
                    <a:pt x="2335544" y="155451"/>
                    <a:pt x="2344415" y="174754"/>
                    <a:pt x="2354461" y="191676"/>
                  </a:cubicBezTo>
                  <a:cubicBezTo>
                    <a:pt x="2346736" y="204282"/>
                    <a:pt x="2338313" y="215339"/>
                    <a:pt x="2328818" y="223822"/>
                  </a:cubicBezTo>
                  <a:cubicBezTo>
                    <a:pt x="2306747" y="204118"/>
                    <a:pt x="2290524" y="170498"/>
                    <a:pt x="2275225" y="135940"/>
                  </a:cubicBezTo>
                  <a:close/>
                  <a:moveTo>
                    <a:pt x="2357675" y="196959"/>
                  </a:moveTo>
                  <a:cubicBezTo>
                    <a:pt x="2361143" y="202496"/>
                    <a:pt x="2364760" y="207734"/>
                    <a:pt x="2368570" y="212586"/>
                  </a:cubicBezTo>
                  <a:cubicBezTo>
                    <a:pt x="2360950" y="221679"/>
                    <a:pt x="2352601" y="229076"/>
                    <a:pt x="2343284" y="234137"/>
                  </a:cubicBezTo>
                  <a:cubicBezTo>
                    <a:pt x="2339772" y="232231"/>
                    <a:pt x="2336408" y="229984"/>
                    <a:pt x="2333148" y="227439"/>
                  </a:cubicBezTo>
                  <a:cubicBezTo>
                    <a:pt x="2342213" y="219209"/>
                    <a:pt x="2350279" y="208761"/>
                    <a:pt x="2357675" y="196959"/>
                  </a:cubicBezTo>
                  <a:close/>
                  <a:moveTo>
                    <a:pt x="2390001" y="191676"/>
                  </a:moveTo>
                  <a:cubicBezTo>
                    <a:pt x="2393885" y="185127"/>
                    <a:pt x="2397591" y="178237"/>
                    <a:pt x="2401178" y="171108"/>
                  </a:cubicBezTo>
                  <a:cubicBezTo>
                    <a:pt x="2404765" y="178237"/>
                    <a:pt x="2408470" y="185142"/>
                    <a:pt x="2412355" y="191676"/>
                  </a:cubicBezTo>
                  <a:cubicBezTo>
                    <a:pt x="2408783" y="197495"/>
                    <a:pt x="2405077" y="203001"/>
                    <a:pt x="2401178" y="208062"/>
                  </a:cubicBezTo>
                  <a:cubicBezTo>
                    <a:pt x="2397264" y="202987"/>
                    <a:pt x="2393558" y="197495"/>
                    <a:pt x="2390001" y="191676"/>
                  </a:cubicBezTo>
                  <a:close/>
                  <a:moveTo>
                    <a:pt x="2444650" y="196959"/>
                  </a:moveTo>
                  <a:cubicBezTo>
                    <a:pt x="2452062" y="208761"/>
                    <a:pt x="2460114" y="219194"/>
                    <a:pt x="2469177" y="227454"/>
                  </a:cubicBezTo>
                  <a:cubicBezTo>
                    <a:pt x="2465933" y="229999"/>
                    <a:pt x="2462555" y="232231"/>
                    <a:pt x="2459043" y="234151"/>
                  </a:cubicBezTo>
                  <a:cubicBezTo>
                    <a:pt x="2449726" y="229091"/>
                    <a:pt x="2441377" y="221694"/>
                    <a:pt x="2433756" y="212601"/>
                  </a:cubicBezTo>
                  <a:cubicBezTo>
                    <a:pt x="2437566" y="207749"/>
                    <a:pt x="2441168" y="202496"/>
                    <a:pt x="2444650" y="196959"/>
                  </a:cubicBezTo>
                  <a:close/>
                  <a:moveTo>
                    <a:pt x="2447881" y="191676"/>
                  </a:moveTo>
                  <a:cubicBezTo>
                    <a:pt x="2457926" y="174754"/>
                    <a:pt x="2466797" y="155436"/>
                    <a:pt x="2475398" y="135940"/>
                  </a:cubicBezTo>
                  <a:lnTo>
                    <a:pt x="2527116" y="135940"/>
                  </a:lnTo>
                  <a:cubicBezTo>
                    <a:pt x="2511817" y="170498"/>
                    <a:pt x="2495594" y="204118"/>
                    <a:pt x="2473524" y="223822"/>
                  </a:cubicBezTo>
                  <a:cubicBezTo>
                    <a:pt x="2464028" y="215339"/>
                    <a:pt x="2455605" y="204282"/>
                    <a:pt x="2447881" y="191676"/>
                  </a:cubicBezTo>
                  <a:close/>
                  <a:moveTo>
                    <a:pt x="2533143" y="135940"/>
                  </a:moveTo>
                  <a:lnTo>
                    <a:pt x="2556048" y="135940"/>
                  </a:lnTo>
                  <a:cubicBezTo>
                    <a:pt x="2537594" y="177641"/>
                    <a:pt x="2517785" y="217989"/>
                    <a:pt x="2487989" y="234151"/>
                  </a:cubicBezTo>
                  <a:cubicBezTo>
                    <a:pt x="2484477" y="232246"/>
                    <a:pt x="2481113" y="229999"/>
                    <a:pt x="2477854" y="227454"/>
                  </a:cubicBezTo>
                  <a:cubicBezTo>
                    <a:pt x="2500863" y="206514"/>
                    <a:pt x="2517442" y="171539"/>
                    <a:pt x="2533143" y="135940"/>
                  </a:cubicBezTo>
                  <a:close/>
                  <a:moveTo>
                    <a:pt x="2564666" y="130388"/>
                  </a:moveTo>
                  <a:cubicBezTo>
                    <a:pt x="2565410" y="128692"/>
                    <a:pt x="2566154" y="126980"/>
                    <a:pt x="2566898" y="125283"/>
                  </a:cubicBezTo>
                  <a:cubicBezTo>
                    <a:pt x="2568014" y="122739"/>
                    <a:pt x="2569130" y="120194"/>
                    <a:pt x="2570247" y="117649"/>
                  </a:cubicBezTo>
                  <a:lnTo>
                    <a:pt x="2593017" y="117664"/>
                  </a:lnTo>
                  <a:cubicBezTo>
                    <a:pt x="2592229" y="119464"/>
                    <a:pt x="2591440" y="121280"/>
                    <a:pt x="2590651" y="123081"/>
                  </a:cubicBezTo>
                  <a:cubicBezTo>
                    <a:pt x="2589580" y="125522"/>
                    <a:pt x="2588508" y="127962"/>
                    <a:pt x="2587436" y="130403"/>
                  </a:cubicBezTo>
                  <a:lnTo>
                    <a:pt x="2564666" y="130388"/>
                  </a:lnTo>
                  <a:close/>
                  <a:moveTo>
                    <a:pt x="2595845" y="125283"/>
                  </a:moveTo>
                  <a:cubicBezTo>
                    <a:pt x="2596292" y="124257"/>
                    <a:pt x="2596753" y="123230"/>
                    <a:pt x="2597199" y="122188"/>
                  </a:cubicBezTo>
                  <a:cubicBezTo>
                    <a:pt x="2597646" y="123215"/>
                    <a:pt x="2598108" y="124242"/>
                    <a:pt x="2598554" y="125283"/>
                  </a:cubicBezTo>
                  <a:cubicBezTo>
                    <a:pt x="2599298" y="126980"/>
                    <a:pt x="2600042" y="128692"/>
                    <a:pt x="2600786" y="130388"/>
                  </a:cubicBezTo>
                  <a:lnTo>
                    <a:pt x="2593598" y="130388"/>
                  </a:lnTo>
                  <a:cubicBezTo>
                    <a:pt x="2594357" y="128692"/>
                    <a:pt x="2595101" y="126995"/>
                    <a:pt x="2595845" y="125283"/>
                  </a:cubicBezTo>
                  <a:close/>
                  <a:moveTo>
                    <a:pt x="2603614" y="123081"/>
                  </a:moveTo>
                  <a:cubicBezTo>
                    <a:pt x="2602825" y="121280"/>
                    <a:pt x="2602036" y="119479"/>
                    <a:pt x="2601248" y="117679"/>
                  </a:cubicBezTo>
                  <a:lnTo>
                    <a:pt x="2622113" y="117693"/>
                  </a:lnTo>
                  <a:cubicBezTo>
                    <a:pt x="2621324" y="119494"/>
                    <a:pt x="2620536" y="121295"/>
                    <a:pt x="2619747" y="123081"/>
                  </a:cubicBezTo>
                  <a:cubicBezTo>
                    <a:pt x="2618675" y="125522"/>
                    <a:pt x="2617603" y="127962"/>
                    <a:pt x="2616532" y="130403"/>
                  </a:cubicBezTo>
                  <a:lnTo>
                    <a:pt x="2606829" y="130403"/>
                  </a:lnTo>
                  <a:cubicBezTo>
                    <a:pt x="2605742" y="127947"/>
                    <a:pt x="2604670" y="125507"/>
                    <a:pt x="2603614" y="123081"/>
                  </a:cubicBezTo>
                  <a:close/>
                  <a:moveTo>
                    <a:pt x="2624792" y="125283"/>
                  </a:moveTo>
                  <a:cubicBezTo>
                    <a:pt x="2625239" y="124257"/>
                    <a:pt x="2625700" y="123230"/>
                    <a:pt x="2626147" y="122203"/>
                  </a:cubicBezTo>
                  <a:cubicBezTo>
                    <a:pt x="2626593" y="123230"/>
                    <a:pt x="2627054" y="124257"/>
                    <a:pt x="2627501" y="125298"/>
                  </a:cubicBezTo>
                  <a:cubicBezTo>
                    <a:pt x="2628245" y="126995"/>
                    <a:pt x="2628989" y="128707"/>
                    <a:pt x="2629734" y="130403"/>
                  </a:cubicBezTo>
                  <a:lnTo>
                    <a:pt x="2622545" y="130403"/>
                  </a:lnTo>
                  <a:cubicBezTo>
                    <a:pt x="2623304" y="128692"/>
                    <a:pt x="2624048" y="126980"/>
                    <a:pt x="2624792" y="125283"/>
                  </a:cubicBezTo>
                  <a:close/>
                  <a:moveTo>
                    <a:pt x="2632680" y="123081"/>
                  </a:moveTo>
                  <a:cubicBezTo>
                    <a:pt x="2631891" y="121280"/>
                    <a:pt x="2631103" y="119494"/>
                    <a:pt x="2630313" y="117693"/>
                  </a:cubicBezTo>
                  <a:lnTo>
                    <a:pt x="2653099" y="117708"/>
                  </a:lnTo>
                  <a:cubicBezTo>
                    <a:pt x="2654215" y="120238"/>
                    <a:pt x="2655317" y="122768"/>
                    <a:pt x="2656433" y="125298"/>
                  </a:cubicBezTo>
                  <a:cubicBezTo>
                    <a:pt x="2657177" y="126995"/>
                    <a:pt x="2657921" y="128707"/>
                    <a:pt x="2658666" y="130403"/>
                  </a:cubicBezTo>
                  <a:lnTo>
                    <a:pt x="2635880" y="130403"/>
                  </a:lnTo>
                  <a:cubicBezTo>
                    <a:pt x="2634823" y="127947"/>
                    <a:pt x="2633751" y="125507"/>
                    <a:pt x="2632680" y="123081"/>
                  </a:cubicBezTo>
                  <a:close/>
                  <a:moveTo>
                    <a:pt x="2690187" y="135940"/>
                  </a:moveTo>
                  <a:cubicBezTo>
                    <a:pt x="2705889" y="171539"/>
                    <a:pt x="2722468" y="206529"/>
                    <a:pt x="2745462" y="227469"/>
                  </a:cubicBezTo>
                  <a:cubicBezTo>
                    <a:pt x="2742217" y="230014"/>
                    <a:pt x="2738839" y="232261"/>
                    <a:pt x="2735327" y="234166"/>
                  </a:cubicBezTo>
                  <a:cubicBezTo>
                    <a:pt x="2705531" y="218003"/>
                    <a:pt x="2685737" y="177656"/>
                    <a:pt x="2667268" y="135954"/>
                  </a:cubicBezTo>
                  <a:lnTo>
                    <a:pt x="2690187" y="135940"/>
                  </a:lnTo>
                  <a:close/>
                  <a:moveTo>
                    <a:pt x="2696229" y="135940"/>
                  </a:moveTo>
                  <a:lnTo>
                    <a:pt x="2747947" y="135940"/>
                  </a:lnTo>
                  <a:cubicBezTo>
                    <a:pt x="2756550" y="155436"/>
                    <a:pt x="2765420" y="174739"/>
                    <a:pt x="2775451" y="191661"/>
                  </a:cubicBezTo>
                  <a:cubicBezTo>
                    <a:pt x="2767727" y="204282"/>
                    <a:pt x="2759303" y="215339"/>
                    <a:pt x="2749808" y="223822"/>
                  </a:cubicBezTo>
                  <a:cubicBezTo>
                    <a:pt x="2727752" y="204103"/>
                    <a:pt x="2711514" y="170483"/>
                    <a:pt x="2696229" y="135940"/>
                  </a:cubicBezTo>
                  <a:close/>
                  <a:moveTo>
                    <a:pt x="2778680" y="196944"/>
                  </a:moveTo>
                  <a:cubicBezTo>
                    <a:pt x="2782163" y="202481"/>
                    <a:pt x="2785765" y="207734"/>
                    <a:pt x="2789575" y="212586"/>
                  </a:cubicBezTo>
                  <a:cubicBezTo>
                    <a:pt x="2781955" y="221679"/>
                    <a:pt x="2773606" y="229091"/>
                    <a:pt x="2764274" y="234151"/>
                  </a:cubicBezTo>
                  <a:cubicBezTo>
                    <a:pt x="2760762" y="232246"/>
                    <a:pt x="2757398" y="229999"/>
                    <a:pt x="2754139" y="227454"/>
                  </a:cubicBezTo>
                  <a:cubicBezTo>
                    <a:pt x="2763202" y="219194"/>
                    <a:pt x="2771268" y="208746"/>
                    <a:pt x="2778680" y="196944"/>
                  </a:cubicBezTo>
                  <a:close/>
                  <a:moveTo>
                    <a:pt x="2810991" y="191676"/>
                  </a:moveTo>
                  <a:cubicBezTo>
                    <a:pt x="2814876" y="185127"/>
                    <a:pt x="2818581" y="178237"/>
                    <a:pt x="2822168" y="171093"/>
                  </a:cubicBezTo>
                  <a:cubicBezTo>
                    <a:pt x="2825755" y="178222"/>
                    <a:pt x="2829460" y="185112"/>
                    <a:pt x="2833330" y="191661"/>
                  </a:cubicBezTo>
                  <a:cubicBezTo>
                    <a:pt x="2829758" y="197480"/>
                    <a:pt x="2826052" y="202987"/>
                    <a:pt x="2822153" y="208047"/>
                  </a:cubicBezTo>
                  <a:cubicBezTo>
                    <a:pt x="2818269" y="202987"/>
                    <a:pt x="2814563" y="197495"/>
                    <a:pt x="2810991" y="191676"/>
                  </a:cubicBezTo>
                  <a:close/>
                  <a:moveTo>
                    <a:pt x="2865656" y="196959"/>
                  </a:moveTo>
                  <a:cubicBezTo>
                    <a:pt x="2873067" y="208761"/>
                    <a:pt x="2881119" y="219194"/>
                    <a:pt x="2890183" y="227454"/>
                  </a:cubicBezTo>
                  <a:cubicBezTo>
                    <a:pt x="2886938" y="229999"/>
                    <a:pt x="2883560" y="232246"/>
                    <a:pt x="2880047" y="234151"/>
                  </a:cubicBezTo>
                  <a:cubicBezTo>
                    <a:pt x="2870730" y="229091"/>
                    <a:pt x="2862381" y="221694"/>
                    <a:pt x="2854761" y="212601"/>
                  </a:cubicBezTo>
                  <a:cubicBezTo>
                    <a:pt x="2858557" y="207749"/>
                    <a:pt x="2862173" y="202496"/>
                    <a:pt x="2865656" y="196959"/>
                  </a:cubicBezTo>
                  <a:close/>
                  <a:moveTo>
                    <a:pt x="2868885" y="191676"/>
                  </a:moveTo>
                  <a:cubicBezTo>
                    <a:pt x="2878931" y="174754"/>
                    <a:pt x="2887801" y="155436"/>
                    <a:pt x="2896403" y="135925"/>
                  </a:cubicBezTo>
                  <a:lnTo>
                    <a:pt x="2948107" y="135925"/>
                  </a:lnTo>
                  <a:cubicBezTo>
                    <a:pt x="2932807" y="170483"/>
                    <a:pt x="2916584" y="204103"/>
                    <a:pt x="2894528" y="223822"/>
                  </a:cubicBezTo>
                  <a:cubicBezTo>
                    <a:pt x="2885018" y="215339"/>
                    <a:pt x="2876609" y="204282"/>
                    <a:pt x="2868885" y="191676"/>
                  </a:cubicBezTo>
                  <a:close/>
                  <a:moveTo>
                    <a:pt x="2954134" y="135925"/>
                  </a:moveTo>
                  <a:lnTo>
                    <a:pt x="2977039" y="135925"/>
                  </a:lnTo>
                  <a:cubicBezTo>
                    <a:pt x="2958584" y="177626"/>
                    <a:pt x="2938775" y="217974"/>
                    <a:pt x="2908994" y="234151"/>
                  </a:cubicBezTo>
                  <a:cubicBezTo>
                    <a:pt x="2905482" y="232246"/>
                    <a:pt x="2902119" y="229999"/>
                    <a:pt x="2898859" y="227454"/>
                  </a:cubicBezTo>
                  <a:cubicBezTo>
                    <a:pt x="2921853" y="206514"/>
                    <a:pt x="2938417" y="171539"/>
                    <a:pt x="2954134" y="135925"/>
                  </a:cubicBezTo>
                  <a:close/>
                  <a:moveTo>
                    <a:pt x="2985670" y="130388"/>
                  </a:moveTo>
                  <a:cubicBezTo>
                    <a:pt x="2986414" y="128692"/>
                    <a:pt x="2987159" y="126980"/>
                    <a:pt x="2987903" y="125283"/>
                  </a:cubicBezTo>
                  <a:cubicBezTo>
                    <a:pt x="2988975" y="122828"/>
                    <a:pt x="2990061" y="120372"/>
                    <a:pt x="2991147" y="117902"/>
                  </a:cubicBezTo>
                  <a:lnTo>
                    <a:pt x="3012712" y="117916"/>
                  </a:lnTo>
                  <a:cubicBezTo>
                    <a:pt x="3012906" y="118363"/>
                    <a:pt x="3013114" y="118810"/>
                    <a:pt x="3013308" y="119271"/>
                  </a:cubicBezTo>
                  <a:cubicBezTo>
                    <a:pt x="3012757" y="120536"/>
                    <a:pt x="3012192" y="121801"/>
                    <a:pt x="3011641" y="123066"/>
                  </a:cubicBezTo>
                  <a:cubicBezTo>
                    <a:pt x="3010569" y="125507"/>
                    <a:pt x="3009498" y="127947"/>
                    <a:pt x="3008426" y="130373"/>
                  </a:cubicBezTo>
                  <a:lnTo>
                    <a:pt x="2985670" y="130388"/>
                  </a:lnTo>
                  <a:close/>
                  <a:moveTo>
                    <a:pt x="3016389" y="126325"/>
                  </a:moveTo>
                  <a:cubicBezTo>
                    <a:pt x="3016984" y="127680"/>
                    <a:pt x="3017579" y="129034"/>
                    <a:pt x="3018175" y="130388"/>
                  </a:cubicBezTo>
                  <a:lnTo>
                    <a:pt x="3014618" y="130388"/>
                  </a:lnTo>
                  <a:cubicBezTo>
                    <a:pt x="3015198" y="129034"/>
                    <a:pt x="3015794" y="127680"/>
                    <a:pt x="3016389" y="126325"/>
                  </a:cubicBezTo>
                  <a:close/>
                  <a:moveTo>
                    <a:pt x="3020987" y="123081"/>
                  </a:moveTo>
                  <a:cubicBezTo>
                    <a:pt x="3020452" y="121875"/>
                    <a:pt x="3019931" y="120670"/>
                    <a:pt x="3019395" y="119449"/>
                  </a:cubicBezTo>
                  <a:cubicBezTo>
                    <a:pt x="3019618" y="118943"/>
                    <a:pt x="3019841" y="118438"/>
                    <a:pt x="3020065" y="117931"/>
                  </a:cubicBezTo>
                  <a:lnTo>
                    <a:pt x="3041645" y="117946"/>
                  </a:lnTo>
                  <a:cubicBezTo>
                    <a:pt x="3041868" y="118452"/>
                    <a:pt x="3042091" y="118958"/>
                    <a:pt x="3042314" y="119449"/>
                  </a:cubicBezTo>
                  <a:cubicBezTo>
                    <a:pt x="3041779" y="120655"/>
                    <a:pt x="3041258" y="121860"/>
                    <a:pt x="3040722" y="123081"/>
                  </a:cubicBezTo>
                  <a:cubicBezTo>
                    <a:pt x="3039650" y="125522"/>
                    <a:pt x="3038579" y="127947"/>
                    <a:pt x="3037507" y="130388"/>
                  </a:cubicBezTo>
                  <a:lnTo>
                    <a:pt x="3024188" y="130388"/>
                  </a:lnTo>
                  <a:cubicBezTo>
                    <a:pt x="3023130" y="127947"/>
                    <a:pt x="3022059" y="125507"/>
                    <a:pt x="3020987" y="123081"/>
                  </a:cubicBezTo>
                  <a:close/>
                  <a:moveTo>
                    <a:pt x="3045336" y="126325"/>
                  </a:moveTo>
                  <a:cubicBezTo>
                    <a:pt x="3045931" y="127680"/>
                    <a:pt x="3046526" y="129034"/>
                    <a:pt x="3047122" y="130388"/>
                  </a:cubicBezTo>
                  <a:lnTo>
                    <a:pt x="3043550" y="130388"/>
                  </a:lnTo>
                  <a:cubicBezTo>
                    <a:pt x="3044145" y="129034"/>
                    <a:pt x="3044740" y="127680"/>
                    <a:pt x="3045336" y="126325"/>
                  </a:cubicBezTo>
                  <a:close/>
                  <a:moveTo>
                    <a:pt x="3053685" y="123081"/>
                  </a:moveTo>
                  <a:cubicBezTo>
                    <a:pt x="3052792" y="121027"/>
                    <a:pt x="3051884" y="118973"/>
                    <a:pt x="3050991" y="116934"/>
                  </a:cubicBezTo>
                  <a:lnTo>
                    <a:pt x="3070160" y="116949"/>
                  </a:lnTo>
                  <a:cubicBezTo>
                    <a:pt x="3071381" y="119732"/>
                    <a:pt x="3072616" y="122515"/>
                    <a:pt x="3073821" y="125298"/>
                  </a:cubicBezTo>
                  <a:cubicBezTo>
                    <a:pt x="3074565" y="126995"/>
                    <a:pt x="3075310" y="128692"/>
                    <a:pt x="3076054" y="130388"/>
                  </a:cubicBezTo>
                  <a:lnTo>
                    <a:pt x="3056885" y="130388"/>
                  </a:lnTo>
                  <a:cubicBezTo>
                    <a:pt x="3055828" y="127947"/>
                    <a:pt x="3054756" y="125507"/>
                    <a:pt x="3053685" y="123081"/>
                  </a:cubicBezTo>
                  <a:close/>
                  <a:moveTo>
                    <a:pt x="3111192" y="135925"/>
                  </a:moveTo>
                  <a:cubicBezTo>
                    <a:pt x="3126521" y="170676"/>
                    <a:pt x="3142699" y="204832"/>
                    <a:pt x="3164845" y="225906"/>
                  </a:cubicBezTo>
                  <a:cubicBezTo>
                    <a:pt x="3161556" y="228644"/>
                    <a:pt x="3158118" y="231056"/>
                    <a:pt x="3154546" y="233139"/>
                  </a:cubicBezTo>
                  <a:cubicBezTo>
                    <a:pt x="3125748" y="216351"/>
                    <a:pt x="3106370" y="176778"/>
                    <a:pt x="3088288" y="135925"/>
                  </a:cubicBezTo>
                  <a:lnTo>
                    <a:pt x="3111192" y="135925"/>
                  </a:lnTo>
                  <a:close/>
                  <a:moveTo>
                    <a:pt x="3117220" y="135925"/>
                  </a:moveTo>
                  <a:lnTo>
                    <a:pt x="3165321" y="135925"/>
                  </a:lnTo>
                  <a:cubicBezTo>
                    <a:pt x="3173938" y="155436"/>
                    <a:pt x="3182808" y="174754"/>
                    <a:pt x="3192854" y="191691"/>
                  </a:cubicBezTo>
                  <a:cubicBezTo>
                    <a:pt x="3185621" y="203493"/>
                    <a:pt x="3177778" y="213940"/>
                    <a:pt x="3169012" y="222200"/>
                  </a:cubicBezTo>
                  <a:cubicBezTo>
                    <a:pt x="3147863" y="202287"/>
                    <a:pt x="3132103" y="169545"/>
                    <a:pt x="3117220" y="135925"/>
                  </a:cubicBezTo>
                  <a:close/>
                  <a:moveTo>
                    <a:pt x="3196099" y="196989"/>
                  </a:moveTo>
                  <a:cubicBezTo>
                    <a:pt x="3199581" y="202525"/>
                    <a:pt x="3203183" y="207764"/>
                    <a:pt x="3206993" y="212616"/>
                  </a:cubicBezTo>
                  <a:cubicBezTo>
                    <a:pt x="3199864" y="221114"/>
                    <a:pt x="3192095" y="228154"/>
                    <a:pt x="3183493" y="233154"/>
                  </a:cubicBezTo>
                  <a:cubicBezTo>
                    <a:pt x="3179921" y="231071"/>
                    <a:pt x="3176498" y="228659"/>
                    <a:pt x="3173194" y="225921"/>
                  </a:cubicBezTo>
                  <a:cubicBezTo>
                    <a:pt x="3181603" y="217914"/>
                    <a:pt x="3189133" y="208062"/>
                    <a:pt x="3196099" y="196989"/>
                  </a:cubicBezTo>
                  <a:close/>
                  <a:moveTo>
                    <a:pt x="3231996" y="191661"/>
                  </a:moveTo>
                  <a:cubicBezTo>
                    <a:pt x="3235226" y="186214"/>
                    <a:pt x="3238351" y="180529"/>
                    <a:pt x="3241358" y="174650"/>
                  </a:cubicBezTo>
                  <a:cubicBezTo>
                    <a:pt x="3244378" y="180543"/>
                    <a:pt x="3247504" y="186243"/>
                    <a:pt x="3250749" y="191706"/>
                  </a:cubicBezTo>
                  <a:cubicBezTo>
                    <a:pt x="3247742" y="196617"/>
                    <a:pt x="3244617" y="201290"/>
                    <a:pt x="3241372" y="205666"/>
                  </a:cubicBezTo>
                  <a:cubicBezTo>
                    <a:pt x="3238128" y="201260"/>
                    <a:pt x="3235003" y="196587"/>
                    <a:pt x="3231996" y="191661"/>
                  </a:cubicBezTo>
                  <a:close/>
                  <a:moveTo>
                    <a:pt x="3286645" y="196944"/>
                  </a:moveTo>
                  <a:cubicBezTo>
                    <a:pt x="3293611" y="208032"/>
                    <a:pt x="3301156" y="217914"/>
                    <a:pt x="3309566" y="225906"/>
                  </a:cubicBezTo>
                  <a:cubicBezTo>
                    <a:pt x="3306276" y="228644"/>
                    <a:pt x="3302838" y="231056"/>
                    <a:pt x="3299266" y="233139"/>
                  </a:cubicBezTo>
                  <a:cubicBezTo>
                    <a:pt x="3290664" y="228124"/>
                    <a:pt x="3282895" y="221084"/>
                    <a:pt x="3275751" y="212571"/>
                  </a:cubicBezTo>
                  <a:cubicBezTo>
                    <a:pt x="3279562" y="207734"/>
                    <a:pt x="3283163" y="202481"/>
                    <a:pt x="3286645" y="196944"/>
                  </a:cubicBezTo>
                  <a:close/>
                  <a:moveTo>
                    <a:pt x="3289876" y="191661"/>
                  </a:moveTo>
                  <a:cubicBezTo>
                    <a:pt x="3299906" y="174739"/>
                    <a:pt x="3308776" y="155436"/>
                    <a:pt x="3317379" y="135925"/>
                  </a:cubicBezTo>
                  <a:lnTo>
                    <a:pt x="3365540" y="135925"/>
                  </a:lnTo>
                  <a:cubicBezTo>
                    <a:pt x="3350657" y="169545"/>
                    <a:pt x="3334896" y="202287"/>
                    <a:pt x="3313732" y="222200"/>
                  </a:cubicBezTo>
                  <a:cubicBezTo>
                    <a:pt x="3304966" y="213940"/>
                    <a:pt x="3297108" y="203478"/>
                    <a:pt x="3289876" y="191661"/>
                  </a:cubicBezTo>
                  <a:close/>
                  <a:moveTo>
                    <a:pt x="3371582" y="135925"/>
                  </a:moveTo>
                  <a:lnTo>
                    <a:pt x="3394486" y="135925"/>
                  </a:lnTo>
                  <a:cubicBezTo>
                    <a:pt x="3376389" y="176793"/>
                    <a:pt x="3357012" y="216366"/>
                    <a:pt x="3328199" y="233154"/>
                  </a:cubicBezTo>
                  <a:cubicBezTo>
                    <a:pt x="3324626" y="231071"/>
                    <a:pt x="3321204" y="228659"/>
                    <a:pt x="3317899" y="225921"/>
                  </a:cubicBezTo>
                  <a:cubicBezTo>
                    <a:pt x="3340075" y="204832"/>
                    <a:pt x="3356238" y="170676"/>
                    <a:pt x="3371582" y="135925"/>
                  </a:cubicBezTo>
                  <a:close/>
                  <a:moveTo>
                    <a:pt x="3400142" y="123081"/>
                  </a:moveTo>
                  <a:cubicBezTo>
                    <a:pt x="3399070" y="125522"/>
                    <a:pt x="3397999" y="127962"/>
                    <a:pt x="3396927" y="130418"/>
                  </a:cubicBezTo>
                  <a:lnTo>
                    <a:pt x="3374008" y="130418"/>
                  </a:lnTo>
                  <a:cubicBezTo>
                    <a:pt x="3374752" y="128707"/>
                    <a:pt x="3375496" y="127010"/>
                    <a:pt x="3376255" y="125298"/>
                  </a:cubicBezTo>
                  <a:cubicBezTo>
                    <a:pt x="3377446" y="122575"/>
                    <a:pt x="3378636" y="119851"/>
                    <a:pt x="3379842" y="117128"/>
                  </a:cubicBezTo>
                  <a:lnTo>
                    <a:pt x="3402747" y="117143"/>
                  </a:lnTo>
                  <a:cubicBezTo>
                    <a:pt x="3401869" y="119122"/>
                    <a:pt x="3401005" y="121101"/>
                    <a:pt x="3400142" y="123081"/>
                  </a:cubicBezTo>
                  <a:close/>
                  <a:moveTo>
                    <a:pt x="3371195" y="123081"/>
                  </a:moveTo>
                  <a:cubicBezTo>
                    <a:pt x="3370124" y="125522"/>
                    <a:pt x="3369052" y="127962"/>
                    <a:pt x="3367981" y="130403"/>
                  </a:cubicBezTo>
                  <a:lnTo>
                    <a:pt x="3319805" y="130403"/>
                  </a:lnTo>
                  <a:cubicBezTo>
                    <a:pt x="3320549" y="128692"/>
                    <a:pt x="3321308" y="126995"/>
                    <a:pt x="3322052" y="125283"/>
                  </a:cubicBezTo>
                  <a:cubicBezTo>
                    <a:pt x="3323243" y="122560"/>
                    <a:pt x="3324448" y="119822"/>
                    <a:pt x="3325653" y="117083"/>
                  </a:cubicBezTo>
                  <a:lnTo>
                    <a:pt x="3373815" y="117113"/>
                  </a:lnTo>
                  <a:cubicBezTo>
                    <a:pt x="3372936" y="119107"/>
                    <a:pt x="3372073" y="121086"/>
                    <a:pt x="3371195" y="123081"/>
                  </a:cubicBezTo>
                  <a:close/>
                  <a:moveTo>
                    <a:pt x="3316992" y="123081"/>
                  </a:moveTo>
                  <a:cubicBezTo>
                    <a:pt x="3315921" y="125522"/>
                    <a:pt x="3314849" y="127962"/>
                    <a:pt x="3313777" y="130403"/>
                  </a:cubicBezTo>
                  <a:lnTo>
                    <a:pt x="3290857" y="130403"/>
                  </a:lnTo>
                  <a:cubicBezTo>
                    <a:pt x="3291602" y="128692"/>
                    <a:pt x="3292361" y="126995"/>
                    <a:pt x="3293105" y="125283"/>
                  </a:cubicBezTo>
                  <a:cubicBezTo>
                    <a:pt x="3294311" y="122545"/>
                    <a:pt x="3295501" y="119807"/>
                    <a:pt x="3296707" y="117068"/>
                  </a:cubicBezTo>
                  <a:lnTo>
                    <a:pt x="3319611" y="117083"/>
                  </a:lnTo>
                  <a:cubicBezTo>
                    <a:pt x="3318748" y="119077"/>
                    <a:pt x="3317870" y="121086"/>
                    <a:pt x="3316992" y="123081"/>
                  </a:cubicBezTo>
                  <a:close/>
                  <a:moveTo>
                    <a:pt x="3270334" y="154439"/>
                  </a:moveTo>
                  <a:cubicBezTo>
                    <a:pt x="3267492" y="148352"/>
                    <a:pt x="3264709" y="142161"/>
                    <a:pt x="3261955" y="135925"/>
                  </a:cubicBezTo>
                  <a:lnTo>
                    <a:pt x="3278728" y="135925"/>
                  </a:lnTo>
                  <a:cubicBezTo>
                    <a:pt x="3275960" y="142146"/>
                    <a:pt x="3273177" y="148337"/>
                    <a:pt x="3270334" y="154439"/>
                  </a:cubicBezTo>
                  <a:close/>
                  <a:moveTo>
                    <a:pt x="3241387" y="154439"/>
                  </a:moveTo>
                  <a:cubicBezTo>
                    <a:pt x="3238544" y="148352"/>
                    <a:pt x="3235761" y="142161"/>
                    <a:pt x="3232993" y="135925"/>
                  </a:cubicBezTo>
                  <a:lnTo>
                    <a:pt x="3249766" y="135925"/>
                  </a:lnTo>
                  <a:cubicBezTo>
                    <a:pt x="3247013" y="142146"/>
                    <a:pt x="3244229" y="148337"/>
                    <a:pt x="3241387" y="154439"/>
                  </a:cubicBezTo>
                  <a:close/>
                  <a:moveTo>
                    <a:pt x="3160618" y="111472"/>
                  </a:moveTo>
                  <a:cubicBezTo>
                    <a:pt x="3145408" y="77063"/>
                    <a:pt x="3129335" y="43368"/>
                    <a:pt x="3107397" y="22473"/>
                  </a:cubicBezTo>
                  <a:cubicBezTo>
                    <a:pt x="3110686" y="19735"/>
                    <a:pt x="3114124" y="17323"/>
                    <a:pt x="3117696" y="15240"/>
                  </a:cubicBezTo>
                  <a:cubicBezTo>
                    <a:pt x="3146271" y="31909"/>
                    <a:pt x="3165559" y="70976"/>
                    <a:pt x="3183538" y="111502"/>
                  </a:cubicBezTo>
                  <a:lnTo>
                    <a:pt x="3160618" y="111472"/>
                  </a:lnTo>
                  <a:close/>
                  <a:moveTo>
                    <a:pt x="3103215" y="18708"/>
                  </a:moveTo>
                  <a:cubicBezTo>
                    <a:pt x="3100417" y="16341"/>
                    <a:pt x="3097544" y="14154"/>
                    <a:pt x="3094553" y="12219"/>
                  </a:cubicBezTo>
                  <a:cubicBezTo>
                    <a:pt x="3097351" y="10939"/>
                    <a:pt x="3100238" y="9882"/>
                    <a:pt x="3103215" y="9034"/>
                  </a:cubicBezTo>
                  <a:cubicBezTo>
                    <a:pt x="3106191" y="9867"/>
                    <a:pt x="3109079" y="10939"/>
                    <a:pt x="3111877" y="12204"/>
                  </a:cubicBezTo>
                  <a:cubicBezTo>
                    <a:pt x="3108900" y="14168"/>
                    <a:pt x="3106013" y="16341"/>
                    <a:pt x="3103215" y="18708"/>
                  </a:cubicBezTo>
                  <a:close/>
                  <a:moveTo>
                    <a:pt x="3061602" y="31284"/>
                  </a:moveTo>
                  <a:cubicBezTo>
                    <a:pt x="3058388" y="27518"/>
                    <a:pt x="3055054" y="24021"/>
                    <a:pt x="3051572" y="20851"/>
                  </a:cubicBezTo>
                  <a:cubicBezTo>
                    <a:pt x="3058522" y="15433"/>
                    <a:pt x="3066053" y="11370"/>
                    <a:pt x="3074283" y="9049"/>
                  </a:cubicBezTo>
                  <a:cubicBezTo>
                    <a:pt x="3077229" y="9882"/>
                    <a:pt x="3080072" y="10924"/>
                    <a:pt x="3082840" y="12174"/>
                  </a:cubicBezTo>
                  <a:cubicBezTo>
                    <a:pt x="3075131" y="17160"/>
                    <a:pt x="3068106" y="23649"/>
                    <a:pt x="3061602" y="31284"/>
                  </a:cubicBezTo>
                  <a:close/>
                  <a:moveTo>
                    <a:pt x="3058016" y="35659"/>
                  </a:moveTo>
                  <a:cubicBezTo>
                    <a:pt x="3054221" y="40496"/>
                    <a:pt x="3050605" y="45735"/>
                    <a:pt x="3047137" y="51256"/>
                  </a:cubicBezTo>
                  <a:cubicBezTo>
                    <a:pt x="3043684" y="45765"/>
                    <a:pt x="3040097" y="40571"/>
                    <a:pt x="3036332" y="35763"/>
                  </a:cubicBezTo>
                  <a:cubicBezTo>
                    <a:pt x="3039799" y="31626"/>
                    <a:pt x="3043431" y="27846"/>
                    <a:pt x="3047226" y="24467"/>
                  </a:cubicBezTo>
                  <a:cubicBezTo>
                    <a:pt x="3050977" y="27831"/>
                    <a:pt x="3054563" y="31566"/>
                    <a:pt x="3058016" y="35659"/>
                  </a:cubicBezTo>
                  <a:close/>
                  <a:moveTo>
                    <a:pt x="3042047" y="59725"/>
                  </a:moveTo>
                  <a:cubicBezTo>
                    <a:pt x="3038817" y="65350"/>
                    <a:pt x="3035692" y="71214"/>
                    <a:pt x="3032656" y="77242"/>
                  </a:cubicBezTo>
                  <a:cubicBezTo>
                    <a:pt x="3029083" y="70113"/>
                    <a:pt x="3025378" y="63222"/>
                    <a:pt x="3021494" y="56689"/>
                  </a:cubicBezTo>
                  <a:cubicBezTo>
                    <a:pt x="3024500" y="51777"/>
                    <a:pt x="3027610" y="47119"/>
                    <a:pt x="3030855" y="42728"/>
                  </a:cubicBezTo>
                  <a:cubicBezTo>
                    <a:pt x="3034754" y="48012"/>
                    <a:pt x="3038475" y="53697"/>
                    <a:pt x="3042047" y="59725"/>
                  </a:cubicBezTo>
                  <a:close/>
                  <a:moveTo>
                    <a:pt x="2967171" y="12234"/>
                  </a:moveTo>
                  <a:cubicBezTo>
                    <a:pt x="2964180" y="14168"/>
                    <a:pt x="2961292" y="16341"/>
                    <a:pt x="2958509" y="18723"/>
                  </a:cubicBezTo>
                  <a:cubicBezTo>
                    <a:pt x="2955711" y="16356"/>
                    <a:pt x="2952839" y="14168"/>
                    <a:pt x="2949832" y="12234"/>
                  </a:cubicBezTo>
                  <a:cubicBezTo>
                    <a:pt x="2952631" y="10954"/>
                    <a:pt x="2955518" y="9897"/>
                    <a:pt x="2958495" y="9049"/>
                  </a:cubicBezTo>
                  <a:cubicBezTo>
                    <a:pt x="2961486" y="9897"/>
                    <a:pt x="2964373" y="10954"/>
                    <a:pt x="2967171" y="12234"/>
                  </a:cubicBezTo>
                  <a:close/>
                  <a:moveTo>
                    <a:pt x="2743110" y="111219"/>
                  </a:moveTo>
                  <a:cubicBezTo>
                    <a:pt x="2727558" y="76036"/>
                    <a:pt x="2711098" y="41612"/>
                    <a:pt x="2688372" y="20910"/>
                  </a:cubicBezTo>
                  <a:cubicBezTo>
                    <a:pt x="2691616" y="18366"/>
                    <a:pt x="2694994" y="16133"/>
                    <a:pt x="2698507" y="14213"/>
                  </a:cubicBezTo>
                  <a:cubicBezTo>
                    <a:pt x="2728004" y="30227"/>
                    <a:pt x="2747724" y="69949"/>
                    <a:pt x="2766030" y="111219"/>
                  </a:cubicBezTo>
                  <a:lnTo>
                    <a:pt x="2743110" y="111219"/>
                  </a:lnTo>
                  <a:close/>
                  <a:moveTo>
                    <a:pt x="2737083" y="111204"/>
                  </a:moveTo>
                  <a:lnTo>
                    <a:pt x="2685350" y="111175"/>
                  </a:lnTo>
                  <a:cubicBezTo>
                    <a:pt x="2676912" y="92095"/>
                    <a:pt x="2668220" y="73253"/>
                    <a:pt x="2658397" y="56689"/>
                  </a:cubicBezTo>
                  <a:cubicBezTo>
                    <a:pt x="2666122" y="44068"/>
                    <a:pt x="2674545" y="33010"/>
                    <a:pt x="2684041" y="24527"/>
                  </a:cubicBezTo>
                  <a:cubicBezTo>
                    <a:pt x="2705829" y="44023"/>
                    <a:pt x="2721932" y="77078"/>
                    <a:pt x="2737083" y="111204"/>
                  </a:cubicBezTo>
                  <a:close/>
                  <a:moveTo>
                    <a:pt x="2655153" y="51405"/>
                  </a:moveTo>
                  <a:cubicBezTo>
                    <a:pt x="2651670" y="45869"/>
                    <a:pt x="2648069" y="40630"/>
                    <a:pt x="2644259" y="35778"/>
                  </a:cubicBezTo>
                  <a:cubicBezTo>
                    <a:pt x="2651893" y="26685"/>
                    <a:pt x="2660243" y="19273"/>
                    <a:pt x="2669560" y="14213"/>
                  </a:cubicBezTo>
                  <a:cubicBezTo>
                    <a:pt x="2673072" y="16118"/>
                    <a:pt x="2676436" y="18366"/>
                    <a:pt x="2679695" y="20910"/>
                  </a:cubicBezTo>
                  <a:cubicBezTo>
                    <a:pt x="2670631" y="29156"/>
                    <a:pt x="2662565" y="39603"/>
                    <a:pt x="2655153" y="51405"/>
                  </a:cubicBezTo>
                  <a:close/>
                  <a:moveTo>
                    <a:pt x="2622842" y="56689"/>
                  </a:moveTo>
                  <a:cubicBezTo>
                    <a:pt x="2618958" y="63237"/>
                    <a:pt x="2615253" y="70128"/>
                    <a:pt x="2611666" y="77271"/>
                  </a:cubicBezTo>
                  <a:cubicBezTo>
                    <a:pt x="2608079" y="70143"/>
                    <a:pt x="2604373" y="63237"/>
                    <a:pt x="2600488" y="56703"/>
                  </a:cubicBezTo>
                  <a:cubicBezTo>
                    <a:pt x="2604061" y="50884"/>
                    <a:pt x="2607766" y="45378"/>
                    <a:pt x="2611666" y="40318"/>
                  </a:cubicBezTo>
                  <a:cubicBezTo>
                    <a:pt x="2615580" y="45378"/>
                    <a:pt x="2619286" y="50869"/>
                    <a:pt x="2622842" y="56689"/>
                  </a:cubicBezTo>
                  <a:close/>
                  <a:moveTo>
                    <a:pt x="2568193" y="51405"/>
                  </a:moveTo>
                  <a:cubicBezTo>
                    <a:pt x="2560781" y="39603"/>
                    <a:pt x="2552729" y="29156"/>
                    <a:pt x="2543666" y="20910"/>
                  </a:cubicBezTo>
                  <a:cubicBezTo>
                    <a:pt x="2546910" y="18366"/>
                    <a:pt x="2550288" y="16133"/>
                    <a:pt x="2553801" y="14213"/>
                  </a:cubicBezTo>
                  <a:cubicBezTo>
                    <a:pt x="2563118" y="19273"/>
                    <a:pt x="2571467" y="26670"/>
                    <a:pt x="2579087" y="35763"/>
                  </a:cubicBezTo>
                  <a:cubicBezTo>
                    <a:pt x="2575277" y="40615"/>
                    <a:pt x="2571661" y="45869"/>
                    <a:pt x="2568193" y="51405"/>
                  </a:cubicBezTo>
                  <a:close/>
                  <a:moveTo>
                    <a:pt x="2564963" y="56689"/>
                  </a:moveTo>
                  <a:cubicBezTo>
                    <a:pt x="2555155" y="73223"/>
                    <a:pt x="2546464" y="92035"/>
                    <a:pt x="2538040" y="111085"/>
                  </a:cubicBezTo>
                  <a:lnTo>
                    <a:pt x="2486337" y="111055"/>
                  </a:lnTo>
                  <a:cubicBezTo>
                    <a:pt x="2501459" y="76989"/>
                    <a:pt x="2517546" y="43994"/>
                    <a:pt x="2539320" y="24542"/>
                  </a:cubicBezTo>
                  <a:cubicBezTo>
                    <a:pt x="2548815" y="33025"/>
                    <a:pt x="2557239" y="44083"/>
                    <a:pt x="2564963" y="56689"/>
                  </a:cubicBezTo>
                  <a:close/>
                  <a:moveTo>
                    <a:pt x="2480309" y="111055"/>
                  </a:moveTo>
                  <a:lnTo>
                    <a:pt x="2457405" y="111040"/>
                  </a:lnTo>
                  <a:cubicBezTo>
                    <a:pt x="2475696" y="69830"/>
                    <a:pt x="2495386" y="30212"/>
                    <a:pt x="2524854" y="14213"/>
                  </a:cubicBezTo>
                  <a:cubicBezTo>
                    <a:pt x="2528366" y="16118"/>
                    <a:pt x="2531730" y="18366"/>
                    <a:pt x="2534989" y="20910"/>
                  </a:cubicBezTo>
                  <a:cubicBezTo>
                    <a:pt x="2512278" y="41568"/>
                    <a:pt x="2495833" y="75917"/>
                    <a:pt x="2480309" y="111055"/>
                  </a:cubicBezTo>
                  <a:close/>
                  <a:moveTo>
                    <a:pt x="2321986" y="110951"/>
                  </a:moveTo>
                  <a:cubicBezTo>
                    <a:pt x="2306479" y="75858"/>
                    <a:pt x="2290033" y="41538"/>
                    <a:pt x="2267352" y="20896"/>
                  </a:cubicBezTo>
                  <a:cubicBezTo>
                    <a:pt x="2270596" y="18351"/>
                    <a:pt x="2273975" y="16118"/>
                    <a:pt x="2277487" y="14213"/>
                  </a:cubicBezTo>
                  <a:cubicBezTo>
                    <a:pt x="2306940" y="30182"/>
                    <a:pt x="2326630" y="69785"/>
                    <a:pt x="2344906" y="110966"/>
                  </a:cubicBezTo>
                  <a:lnTo>
                    <a:pt x="2321986" y="110951"/>
                  </a:lnTo>
                  <a:close/>
                  <a:moveTo>
                    <a:pt x="2315959" y="110951"/>
                  </a:moveTo>
                  <a:lnTo>
                    <a:pt x="2264226" y="110922"/>
                  </a:lnTo>
                  <a:cubicBezTo>
                    <a:pt x="2255833" y="91931"/>
                    <a:pt x="2247156" y="73179"/>
                    <a:pt x="2237377" y="56689"/>
                  </a:cubicBezTo>
                  <a:cubicBezTo>
                    <a:pt x="2245102" y="44083"/>
                    <a:pt x="2253525" y="33025"/>
                    <a:pt x="2263036" y="24542"/>
                  </a:cubicBezTo>
                  <a:cubicBezTo>
                    <a:pt x="2284765" y="43964"/>
                    <a:pt x="2300838" y="76899"/>
                    <a:pt x="2315959" y="110951"/>
                  </a:cubicBezTo>
                  <a:close/>
                  <a:moveTo>
                    <a:pt x="2234133" y="51390"/>
                  </a:moveTo>
                  <a:cubicBezTo>
                    <a:pt x="2230666" y="45854"/>
                    <a:pt x="2227049" y="40615"/>
                    <a:pt x="2223239" y="35763"/>
                  </a:cubicBezTo>
                  <a:cubicBezTo>
                    <a:pt x="2230874" y="26670"/>
                    <a:pt x="2239223" y="19273"/>
                    <a:pt x="2248539" y="14213"/>
                  </a:cubicBezTo>
                  <a:cubicBezTo>
                    <a:pt x="2252052" y="16118"/>
                    <a:pt x="2255416" y="18366"/>
                    <a:pt x="2258660" y="20896"/>
                  </a:cubicBezTo>
                  <a:cubicBezTo>
                    <a:pt x="2249611" y="29141"/>
                    <a:pt x="2241545" y="39588"/>
                    <a:pt x="2234133" y="51390"/>
                  </a:cubicBezTo>
                  <a:close/>
                  <a:moveTo>
                    <a:pt x="2201837" y="56689"/>
                  </a:moveTo>
                  <a:cubicBezTo>
                    <a:pt x="2197953" y="63237"/>
                    <a:pt x="2194247" y="70143"/>
                    <a:pt x="2190661" y="77271"/>
                  </a:cubicBezTo>
                  <a:cubicBezTo>
                    <a:pt x="2187074" y="70128"/>
                    <a:pt x="2183353" y="63222"/>
                    <a:pt x="2179469" y="56674"/>
                  </a:cubicBezTo>
                  <a:cubicBezTo>
                    <a:pt x="2183041" y="50854"/>
                    <a:pt x="2186746" y="45348"/>
                    <a:pt x="2190645" y="40288"/>
                  </a:cubicBezTo>
                  <a:cubicBezTo>
                    <a:pt x="2194559" y="45363"/>
                    <a:pt x="2198280" y="50869"/>
                    <a:pt x="2201837" y="56689"/>
                  </a:cubicBezTo>
                  <a:close/>
                  <a:moveTo>
                    <a:pt x="2147188" y="51405"/>
                  </a:moveTo>
                  <a:cubicBezTo>
                    <a:pt x="2139776" y="39603"/>
                    <a:pt x="2131709" y="29156"/>
                    <a:pt x="2122646" y="20896"/>
                  </a:cubicBezTo>
                  <a:cubicBezTo>
                    <a:pt x="2125891" y="18351"/>
                    <a:pt x="2129269" y="16118"/>
                    <a:pt x="2132781" y="14213"/>
                  </a:cubicBezTo>
                  <a:cubicBezTo>
                    <a:pt x="2142098" y="19273"/>
                    <a:pt x="2150462" y="26685"/>
                    <a:pt x="2158082" y="35778"/>
                  </a:cubicBezTo>
                  <a:cubicBezTo>
                    <a:pt x="2154272" y="40630"/>
                    <a:pt x="2150670" y="45869"/>
                    <a:pt x="2147188" y="51405"/>
                  </a:cubicBezTo>
                  <a:close/>
                  <a:moveTo>
                    <a:pt x="2143958" y="56703"/>
                  </a:moveTo>
                  <a:cubicBezTo>
                    <a:pt x="2134017" y="73461"/>
                    <a:pt x="2125221" y="92556"/>
                    <a:pt x="2116708" y="111859"/>
                  </a:cubicBezTo>
                  <a:lnTo>
                    <a:pt x="2064975" y="111829"/>
                  </a:lnTo>
                  <a:cubicBezTo>
                    <a:pt x="2080200" y="77480"/>
                    <a:pt x="2096363" y="44142"/>
                    <a:pt x="2118315" y="24542"/>
                  </a:cubicBezTo>
                  <a:cubicBezTo>
                    <a:pt x="2127811" y="33025"/>
                    <a:pt x="2136234" y="44083"/>
                    <a:pt x="2143958" y="56703"/>
                  </a:cubicBezTo>
                  <a:close/>
                  <a:moveTo>
                    <a:pt x="2058933" y="111814"/>
                  </a:moveTo>
                  <a:lnTo>
                    <a:pt x="2036028" y="111800"/>
                  </a:lnTo>
                  <a:cubicBezTo>
                    <a:pt x="2054408" y="70321"/>
                    <a:pt x="2074173" y="30301"/>
                    <a:pt x="2103834" y="14213"/>
                  </a:cubicBezTo>
                  <a:cubicBezTo>
                    <a:pt x="2107347" y="16118"/>
                    <a:pt x="2110710" y="18366"/>
                    <a:pt x="2113955" y="20896"/>
                  </a:cubicBezTo>
                  <a:cubicBezTo>
                    <a:pt x="2091094" y="41717"/>
                    <a:pt x="2074559" y="76408"/>
                    <a:pt x="2058933" y="111814"/>
                  </a:cubicBezTo>
                  <a:close/>
                  <a:moveTo>
                    <a:pt x="1980143" y="158293"/>
                  </a:moveTo>
                  <a:cubicBezTo>
                    <a:pt x="1976661" y="150971"/>
                    <a:pt x="1973282" y="143485"/>
                    <a:pt x="1969948" y="135940"/>
                  </a:cubicBezTo>
                  <a:lnTo>
                    <a:pt x="1990352" y="135940"/>
                  </a:lnTo>
                  <a:cubicBezTo>
                    <a:pt x="1987004" y="143485"/>
                    <a:pt x="1983611" y="150971"/>
                    <a:pt x="1980143" y="158293"/>
                  </a:cubicBezTo>
                  <a:close/>
                  <a:moveTo>
                    <a:pt x="1977033" y="164738"/>
                  </a:moveTo>
                  <a:cubicBezTo>
                    <a:pt x="1973386" y="172164"/>
                    <a:pt x="1969621" y="179383"/>
                    <a:pt x="1965677" y="186199"/>
                  </a:cubicBezTo>
                  <a:cubicBezTo>
                    <a:pt x="1961718" y="179353"/>
                    <a:pt x="1957938" y="172120"/>
                    <a:pt x="1954277" y="164663"/>
                  </a:cubicBezTo>
                  <a:cubicBezTo>
                    <a:pt x="1958176" y="156627"/>
                    <a:pt x="1961927" y="148352"/>
                    <a:pt x="1965632" y="140003"/>
                  </a:cubicBezTo>
                  <a:cubicBezTo>
                    <a:pt x="1969338" y="148367"/>
                    <a:pt x="1973119" y="156671"/>
                    <a:pt x="1977033" y="164738"/>
                  </a:cubicBezTo>
                  <a:close/>
                  <a:moveTo>
                    <a:pt x="1951196" y="158293"/>
                  </a:moveTo>
                  <a:cubicBezTo>
                    <a:pt x="1947713" y="150971"/>
                    <a:pt x="1944320" y="143470"/>
                    <a:pt x="1940986" y="135910"/>
                  </a:cubicBezTo>
                  <a:lnTo>
                    <a:pt x="1961406" y="135910"/>
                  </a:lnTo>
                  <a:cubicBezTo>
                    <a:pt x="1958057" y="143470"/>
                    <a:pt x="1954679" y="150971"/>
                    <a:pt x="1951196" y="158293"/>
                  </a:cubicBezTo>
                  <a:close/>
                  <a:moveTo>
                    <a:pt x="1930211" y="125283"/>
                  </a:moveTo>
                  <a:cubicBezTo>
                    <a:pt x="1930956" y="126980"/>
                    <a:pt x="1931700" y="128692"/>
                    <a:pt x="1932458" y="130403"/>
                  </a:cubicBezTo>
                  <a:lnTo>
                    <a:pt x="1909539" y="130403"/>
                  </a:lnTo>
                  <a:cubicBezTo>
                    <a:pt x="1908467" y="127962"/>
                    <a:pt x="1907396" y="125522"/>
                    <a:pt x="1906324" y="123081"/>
                  </a:cubicBezTo>
                  <a:cubicBezTo>
                    <a:pt x="1905476" y="121131"/>
                    <a:pt x="1904613" y="119182"/>
                    <a:pt x="1903765" y="117247"/>
                  </a:cubicBezTo>
                  <a:lnTo>
                    <a:pt x="1926684" y="117262"/>
                  </a:lnTo>
                  <a:cubicBezTo>
                    <a:pt x="1927860" y="119926"/>
                    <a:pt x="1929036" y="122604"/>
                    <a:pt x="1930211" y="125283"/>
                  </a:cubicBezTo>
                  <a:close/>
                  <a:moveTo>
                    <a:pt x="1901264" y="125283"/>
                  </a:moveTo>
                  <a:cubicBezTo>
                    <a:pt x="1902008" y="126980"/>
                    <a:pt x="1902752" y="128692"/>
                    <a:pt x="1903512" y="130403"/>
                  </a:cubicBezTo>
                  <a:lnTo>
                    <a:pt x="1851719" y="130403"/>
                  </a:lnTo>
                  <a:cubicBezTo>
                    <a:pt x="1850648" y="127962"/>
                    <a:pt x="1849576" y="125522"/>
                    <a:pt x="1848504" y="123081"/>
                  </a:cubicBezTo>
                  <a:cubicBezTo>
                    <a:pt x="1847642" y="121116"/>
                    <a:pt x="1846793" y="119167"/>
                    <a:pt x="1845930" y="117202"/>
                  </a:cubicBezTo>
                  <a:lnTo>
                    <a:pt x="1897737" y="117232"/>
                  </a:lnTo>
                  <a:cubicBezTo>
                    <a:pt x="1898912" y="119911"/>
                    <a:pt x="1900088" y="122604"/>
                    <a:pt x="1901264" y="125283"/>
                  </a:cubicBezTo>
                  <a:close/>
                  <a:moveTo>
                    <a:pt x="1843444" y="125283"/>
                  </a:moveTo>
                  <a:cubicBezTo>
                    <a:pt x="1844188" y="126980"/>
                    <a:pt x="1844933" y="128692"/>
                    <a:pt x="1845692" y="130403"/>
                  </a:cubicBezTo>
                  <a:lnTo>
                    <a:pt x="1822773" y="130403"/>
                  </a:lnTo>
                  <a:cubicBezTo>
                    <a:pt x="1821701" y="127962"/>
                    <a:pt x="1820629" y="125522"/>
                    <a:pt x="1819558" y="123066"/>
                  </a:cubicBezTo>
                  <a:cubicBezTo>
                    <a:pt x="1818694" y="121101"/>
                    <a:pt x="1817831" y="119137"/>
                    <a:pt x="1816968" y="117172"/>
                  </a:cubicBezTo>
                  <a:lnTo>
                    <a:pt x="1839888" y="117187"/>
                  </a:lnTo>
                  <a:cubicBezTo>
                    <a:pt x="1841078" y="119896"/>
                    <a:pt x="1842268" y="122590"/>
                    <a:pt x="1843444" y="125283"/>
                  </a:cubicBezTo>
                  <a:close/>
                  <a:moveTo>
                    <a:pt x="1808440" y="111651"/>
                  </a:moveTo>
                  <a:lnTo>
                    <a:pt x="1788690" y="111636"/>
                  </a:lnTo>
                  <a:cubicBezTo>
                    <a:pt x="1791920" y="104343"/>
                    <a:pt x="1795194" y="97110"/>
                    <a:pt x="1798558" y="90026"/>
                  </a:cubicBezTo>
                  <a:cubicBezTo>
                    <a:pt x="1801921" y="97125"/>
                    <a:pt x="1805196" y="104358"/>
                    <a:pt x="1808440" y="111651"/>
                  </a:cubicBezTo>
                  <a:close/>
                  <a:moveTo>
                    <a:pt x="1784122" y="108317"/>
                  </a:moveTo>
                  <a:cubicBezTo>
                    <a:pt x="1780401" y="99953"/>
                    <a:pt x="1776636" y="91648"/>
                    <a:pt x="1772721" y="83597"/>
                  </a:cubicBezTo>
                  <a:cubicBezTo>
                    <a:pt x="1776368" y="76170"/>
                    <a:pt x="1780133" y="68952"/>
                    <a:pt x="1784077" y="62136"/>
                  </a:cubicBezTo>
                  <a:cubicBezTo>
                    <a:pt x="1788036" y="68982"/>
                    <a:pt x="1791816" y="76200"/>
                    <a:pt x="1795477" y="83656"/>
                  </a:cubicBezTo>
                  <a:cubicBezTo>
                    <a:pt x="1791593" y="91708"/>
                    <a:pt x="1787828" y="99983"/>
                    <a:pt x="1784122" y="108317"/>
                  </a:cubicBezTo>
                  <a:close/>
                  <a:moveTo>
                    <a:pt x="1769655" y="77376"/>
                  </a:moveTo>
                  <a:cubicBezTo>
                    <a:pt x="1766054" y="70202"/>
                    <a:pt x="1762318" y="63252"/>
                    <a:pt x="1758419" y="56674"/>
                  </a:cubicBezTo>
                  <a:cubicBezTo>
                    <a:pt x="1761991" y="50840"/>
                    <a:pt x="1765711" y="45318"/>
                    <a:pt x="1769625" y="40258"/>
                  </a:cubicBezTo>
                  <a:cubicBezTo>
                    <a:pt x="1773555" y="45348"/>
                    <a:pt x="1777275" y="50884"/>
                    <a:pt x="1780862" y="56733"/>
                  </a:cubicBezTo>
                  <a:cubicBezTo>
                    <a:pt x="1776963" y="63297"/>
                    <a:pt x="1773242" y="70217"/>
                    <a:pt x="1769655" y="77376"/>
                  </a:cubicBezTo>
                  <a:close/>
                  <a:moveTo>
                    <a:pt x="1779478" y="111636"/>
                  </a:moveTo>
                  <a:lnTo>
                    <a:pt x="1759744" y="111621"/>
                  </a:lnTo>
                  <a:cubicBezTo>
                    <a:pt x="1762973" y="104328"/>
                    <a:pt x="1766248" y="97095"/>
                    <a:pt x="1769611" y="90026"/>
                  </a:cubicBezTo>
                  <a:cubicBezTo>
                    <a:pt x="1772974" y="97110"/>
                    <a:pt x="1776248" y="104343"/>
                    <a:pt x="1779478" y="111636"/>
                  </a:cubicBezTo>
                  <a:close/>
                  <a:moveTo>
                    <a:pt x="1790610" y="123081"/>
                  </a:moveTo>
                  <a:cubicBezTo>
                    <a:pt x="1789747" y="121116"/>
                    <a:pt x="1788884" y="119137"/>
                    <a:pt x="1788021" y="117172"/>
                  </a:cubicBezTo>
                  <a:lnTo>
                    <a:pt x="1810866" y="117187"/>
                  </a:lnTo>
                  <a:cubicBezTo>
                    <a:pt x="1812057" y="119896"/>
                    <a:pt x="1813247" y="122604"/>
                    <a:pt x="1814423" y="125298"/>
                  </a:cubicBezTo>
                  <a:cubicBezTo>
                    <a:pt x="1815167" y="126995"/>
                    <a:pt x="1815911" y="128707"/>
                    <a:pt x="1816670" y="130418"/>
                  </a:cubicBezTo>
                  <a:lnTo>
                    <a:pt x="1793825" y="130418"/>
                  </a:lnTo>
                  <a:cubicBezTo>
                    <a:pt x="1792753" y="127962"/>
                    <a:pt x="1791682" y="125522"/>
                    <a:pt x="1790610" y="123081"/>
                  </a:cubicBezTo>
                  <a:close/>
                  <a:moveTo>
                    <a:pt x="1899434" y="237083"/>
                  </a:moveTo>
                  <a:cubicBezTo>
                    <a:pt x="1902306" y="235327"/>
                    <a:pt x="1905089" y="233363"/>
                    <a:pt x="1907783" y="231204"/>
                  </a:cubicBezTo>
                  <a:cubicBezTo>
                    <a:pt x="1910476" y="233363"/>
                    <a:pt x="1913260" y="235327"/>
                    <a:pt x="1916132" y="237083"/>
                  </a:cubicBezTo>
                  <a:cubicBezTo>
                    <a:pt x="1913439" y="238199"/>
                    <a:pt x="1910655" y="239107"/>
                    <a:pt x="1907783" y="239807"/>
                  </a:cubicBezTo>
                  <a:cubicBezTo>
                    <a:pt x="1904925" y="239107"/>
                    <a:pt x="1902142" y="238185"/>
                    <a:pt x="1899434" y="237083"/>
                  </a:cubicBezTo>
                  <a:close/>
                  <a:moveTo>
                    <a:pt x="1965677" y="197048"/>
                  </a:moveTo>
                  <a:cubicBezTo>
                    <a:pt x="1969144" y="202555"/>
                    <a:pt x="1972731" y="207779"/>
                    <a:pt x="1976512" y="212601"/>
                  </a:cubicBezTo>
                  <a:cubicBezTo>
                    <a:pt x="1973044" y="216738"/>
                    <a:pt x="1969413" y="220519"/>
                    <a:pt x="1965618" y="223897"/>
                  </a:cubicBezTo>
                  <a:cubicBezTo>
                    <a:pt x="1961837" y="220533"/>
                    <a:pt x="1958236" y="216783"/>
                    <a:pt x="1954783" y="212660"/>
                  </a:cubicBezTo>
                  <a:cubicBezTo>
                    <a:pt x="1958593" y="207809"/>
                    <a:pt x="1962194" y="202570"/>
                    <a:pt x="1965677" y="197048"/>
                  </a:cubicBezTo>
                  <a:close/>
                  <a:moveTo>
                    <a:pt x="1983774" y="212601"/>
                  </a:moveTo>
                  <a:cubicBezTo>
                    <a:pt x="1987555" y="207764"/>
                    <a:pt x="1991156" y="202540"/>
                    <a:pt x="1994624" y="197033"/>
                  </a:cubicBezTo>
                  <a:cubicBezTo>
                    <a:pt x="1998092" y="202555"/>
                    <a:pt x="2001709" y="207794"/>
                    <a:pt x="2005503" y="212645"/>
                  </a:cubicBezTo>
                  <a:cubicBezTo>
                    <a:pt x="2002051" y="216768"/>
                    <a:pt x="1998434" y="220519"/>
                    <a:pt x="1994654" y="223882"/>
                  </a:cubicBezTo>
                  <a:cubicBezTo>
                    <a:pt x="1990873" y="220519"/>
                    <a:pt x="1987242" y="216738"/>
                    <a:pt x="1983774" y="212601"/>
                  </a:cubicBezTo>
                  <a:close/>
                  <a:moveTo>
                    <a:pt x="2044154" y="237083"/>
                  </a:moveTo>
                  <a:cubicBezTo>
                    <a:pt x="2047026" y="235327"/>
                    <a:pt x="2049810" y="233363"/>
                    <a:pt x="2052503" y="231204"/>
                  </a:cubicBezTo>
                  <a:cubicBezTo>
                    <a:pt x="2055197" y="233363"/>
                    <a:pt x="2057980" y="235327"/>
                    <a:pt x="2060852" y="237083"/>
                  </a:cubicBezTo>
                  <a:cubicBezTo>
                    <a:pt x="2058159" y="238199"/>
                    <a:pt x="2055375" y="239107"/>
                    <a:pt x="2052503" y="239807"/>
                  </a:cubicBezTo>
                  <a:cubicBezTo>
                    <a:pt x="2049631" y="239107"/>
                    <a:pt x="2046848" y="238185"/>
                    <a:pt x="2044154" y="237083"/>
                  </a:cubicBezTo>
                  <a:close/>
                  <a:moveTo>
                    <a:pt x="2320454" y="237068"/>
                  </a:moveTo>
                  <a:cubicBezTo>
                    <a:pt x="2323326" y="235297"/>
                    <a:pt x="2326109" y="233348"/>
                    <a:pt x="2328803" y="231175"/>
                  </a:cubicBezTo>
                  <a:cubicBezTo>
                    <a:pt x="2331497" y="233348"/>
                    <a:pt x="2334280" y="235297"/>
                    <a:pt x="2337152" y="237068"/>
                  </a:cubicBezTo>
                  <a:cubicBezTo>
                    <a:pt x="2334443" y="238185"/>
                    <a:pt x="2331660" y="239092"/>
                    <a:pt x="2328803" y="239807"/>
                  </a:cubicBezTo>
                  <a:cubicBezTo>
                    <a:pt x="2325945" y="239092"/>
                    <a:pt x="2323162" y="238185"/>
                    <a:pt x="2320454" y="237068"/>
                  </a:cubicBezTo>
                  <a:close/>
                  <a:moveTo>
                    <a:pt x="2386697" y="197078"/>
                  </a:moveTo>
                  <a:cubicBezTo>
                    <a:pt x="2390150" y="202570"/>
                    <a:pt x="2393736" y="207779"/>
                    <a:pt x="2397517" y="212601"/>
                  </a:cubicBezTo>
                  <a:cubicBezTo>
                    <a:pt x="2394049" y="216738"/>
                    <a:pt x="2390417" y="220519"/>
                    <a:pt x="2386623" y="223897"/>
                  </a:cubicBezTo>
                  <a:cubicBezTo>
                    <a:pt x="2382857" y="220533"/>
                    <a:pt x="2379255" y="216798"/>
                    <a:pt x="2375803" y="212690"/>
                  </a:cubicBezTo>
                  <a:cubicBezTo>
                    <a:pt x="2379613" y="207838"/>
                    <a:pt x="2383214" y="202600"/>
                    <a:pt x="2386697" y="197078"/>
                  </a:cubicBezTo>
                  <a:close/>
                  <a:moveTo>
                    <a:pt x="2404824" y="212601"/>
                  </a:moveTo>
                  <a:cubicBezTo>
                    <a:pt x="2408605" y="207779"/>
                    <a:pt x="2412191" y="202570"/>
                    <a:pt x="2415644" y="197078"/>
                  </a:cubicBezTo>
                  <a:cubicBezTo>
                    <a:pt x="2419112" y="202600"/>
                    <a:pt x="2422728" y="207838"/>
                    <a:pt x="2426524" y="212690"/>
                  </a:cubicBezTo>
                  <a:cubicBezTo>
                    <a:pt x="2423070" y="216798"/>
                    <a:pt x="2419469" y="220548"/>
                    <a:pt x="2415704" y="223897"/>
                  </a:cubicBezTo>
                  <a:cubicBezTo>
                    <a:pt x="2411923" y="220504"/>
                    <a:pt x="2408292" y="216738"/>
                    <a:pt x="2404824" y="212601"/>
                  </a:cubicBezTo>
                  <a:close/>
                  <a:moveTo>
                    <a:pt x="2465174" y="237068"/>
                  </a:moveTo>
                  <a:cubicBezTo>
                    <a:pt x="2468046" y="235297"/>
                    <a:pt x="2470830" y="233348"/>
                    <a:pt x="2473524" y="231175"/>
                  </a:cubicBezTo>
                  <a:cubicBezTo>
                    <a:pt x="2476217" y="233348"/>
                    <a:pt x="2479000" y="235297"/>
                    <a:pt x="2481873" y="237068"/>
                  </a:cubicBezTo>
                  <a:cubicBezTo>
                    <a:pt x="2479163" y="238185"/>
                    <a:pt x="2476381" y="239092"/>
                    <a:pt x="2473524" y="239807"/>
                  </a:cubicBezTo>
                  <a:cubicBezTo>
                    <a:pt x="2470651" y="239092"/>
                    <a:pt x="2467868" y="238185"/>
                    <a:pt x="2465174" y="237068"/>
                  </a:cubicBezTo>
                  <a:close/>
                  <a:moveTo>
                    <a:pt x="2741444" y="237068"/>
                  </a:moveTo>
                  <a:cubicBezTo>
                    <a:pt x="2744316" y="235297"/>
                    <a:pt x="2747099" y="233348"/>
                    <a:pt x="2749793" y="231175"/>
                  </a:cubicBezTo>
                  <a:cubicBezTo>
                    <a:pt x="2752487" y="233348"/>
                    <a:pt x="2755269" y="235297"/>
                    <a:pt x="2758142" y="237068"/>
                  </a:cubicBezTo>
                  <a:cubicBezTo>
                    <a:pt x="2755434" y="238185"/>
                    <a:pt x="2752650" y="239092"/>
                    <a:pt x="2749793" y="239807"/>
                  </a:cubicBezTo>
                  <a:cubicBezTo>
                    <a:pt x="2746936" y="239092"/>
                    <a:pt x="2744152" y="238185"/>
                    <a:pt x="2741444" y="237068"/>
                  </a:cubicBezTo>
                  <a:close/>
                  <a:moveTo>
                    <a:pt x="2807702" y="197063"/>
                  </a:moveTo>
                  <a:cubicBezTo>
                    <a:pt x="2811155" y="202555"/>
                    <a:pt x="2814742" y="207764"/>
                    <a:pt x="2818521" y="212586"/>
                  </a:cubicBezTo>
                  <a:cubicBezTo>
                    <a:pt x="2815054" y="216723"/>
                    <a:pt x="2811422" y="220504"/>
                    <a:pt x="2807627" y="223882"/>
                  </a:cubicBezTo>
                  <a:cubicBezTo>
                    <a:pt x="2803862" y="220519"/>
                    <a:pt x="2800260" y="216783"/>
                    <a:pt x="2796808" y="212675"/>
                  </a:cubicBezTo>
                  <a:cubicBezTo>
                    <a:pt x="2800618" y="207823"/>
                    <a:pt x="2804219" y="202585"/>
                    <a:pt x="2807702" y="197063"/>
                  </a:cubicBezTo>
                  <a:close/>
                  <a:moveTo>
                    <a:pt x="2825815" y="212586"/>
                  </a:moveTo>
                  <a:cubicBezTo>
                    <a:pt x="2829595" y="207764"/>
                    <a:pt x="2833181" y="202555"/>
                    <a:pt x="2836634" y="197063"/>
                  </a:cubicBezTo>
                  <a:cubicBezTo>
                    <a:pt x="2840101" y="202585"/>
                    <a:pt x="2843718" y="207823"/>
                    <a:pt x="2847513" y="212675"/>
                  </a:cubicBezTo>
                  <a:cubicBezTo>
                    <a:pt x="2844061" y="216783"/>
                    <a:pt x="2840459" y="220533"/>
                    <a:pt x="2836694" y="223897"/>
                  </a:cubicBezTo>
                  <a:cubicBezTo>
                    <a:pt x="2832914" y="220504"/>
                    <a:pt x="2829282" y="216723"/>
                    <a:pt x="2825815" y="212586"/>
                  </a:cubicBezTo>
                  <a:close/>
                  <a:moveTo>
                    <a:pt x="2886164" y="237068"/>
                  </a:moveTo>
                  <a:cubicBezTo>
                    <a:pt x="2889037" y="235297"/>
                    <a:pt x="2891819" y="233348"/>
                    <a:pt x="2894513" y="231175"/>
                  </a:cubicBezTo>
                  <a:cubicBezTo>
                    <a:pt x="2897207" y="233348"/>
                    <a:pt x="2899990" y="235297"/>
                    <a:pt x="2902863" y="237068"/>
                  </a:cubicBezTo>
                  <a:cubicBezTo>
                    <a:pt x="2900154" y="238185"/>
                    <a:pt x="2897371" y="239092"/>
                    <a:pt x="2894513" y="239807"/>
                  </a:cubicBezTo>
                  <a:cubicBezTo>
                    <a:pt x="2891656" y="239092"/>
                    <a:pt x="2888872" y="238185"/>
                    <a:pt x="2886164" y="237068"/>
                  </a:cubicBezTo>
                  <a:close/>
                  <a:moveTo>
                    <a:pt x="3160350" y="236145"/>
                  </a:moveTo>
                  <a:cubicBezTo>
                    <a:pt x="3163342" y="234211"/>
                    <a:pt x="3166214" y="232038"/>
                    <a:pt x="3169012" y="229672"/>
                  </a:cubicBezTo>
                  <a:cubicBezTo>
                    <a:pt x="3171810" y="232038"/>
                    <a:pt x="3174682" y="234211"/>
                    <a:pt x="3177674" y="236145"/>
                  </a:cubicBezTo>
                  <a:cubicBezTo>
                    <a:pt x="3174876" y="237426"/>
                    <a:pt x="3171988" y="238482"/>
                    <a:pt x="3169012" y="239316"/>
                  </a:cubicBezTo>
                  <a:cubicBezTo>
                    <a:pt x="3166035" y="238482"/>
                    <a:pt x="3163148" y="237426"/>
                    <a:pt x="3160350" y="236145"/>
                  </a:cubicBezTo>
                  <a:close/>
                  <a:moveTo>
                    <a:pt x="3226891" y="199906"/>
                  </a:moveTo>
                  <a:cubicBezTo>
                    <a:pt x="3229794" y="204371"/>
                    <a:pt x="3232800" y="208612"/>
                    <a:pt x="3235925" y="212616"/>
                  </a:cubicBezTo>
                  <a:cubicBezTo>
                    <a:pt x="3232458" y="216753"/>
                    <a:pt x="3228826" y="220519"/>
                    <a:pt x="3225031" y="223897"/>
                  </a:cubicBezTo>
                  <a:cubicBezTo>
                    <a:pt x="3221935" y="221129"/>
                    <a:pt x="3218944" y="218093"/>
                    <a:pt x="3216057" y="214819"/>
                  </a:cubicBezTo>
                  <a:cubicBezTo>
                    <a:pt x="3219837" y="210190"/>
                    <a:pt x="3223439" y="205204"/>
                    <a:pt x="3226891" y="199906"/>
                  </a:cubicBezTo>
                  <a:close/>
                  <a:moveTo>
                    <a:pt x="3246819" y="212586"/>
                  </a:moveTo>
                  <a:cubicBezTo>
                    <a:pt x="3249945" y="208597"/>
                    <a:pt x="3252936" y="204356"/>
                    <a:pt x="3255838" y="199906"/>
                  </a:cubicBezTo>
                  <a:cubicBezTo>
                    <a:pt x="3259291" y="205204"/>
                    <a:pt x="3262893" y="210190"/>
                    <a:pt x="3266673" y="214819"/>
                  </a:cubicBezTo>
                  <a:cubicBezTo>
                    <a:pt x="3263801" y="218093"/>
                    <a:pt x="3260809" y="221129"/>
                    <a:pt x="3257713" y="223882"/>
                  </a:cubicBezTo>
                  <a:cubicBezTo>
                    <a:pt x="3253919" y="220504"/>
                    <a:pt x="3250287" y="216723"/>
                    <a:pt x="3246819" y="212586"/>
                  </a:cubicBezTo>
                  <a:close/>
                  <a:moveTo>
                    <a:pt x="3305071" y="236145"/>
                  </a:moveTo>
                  <a:cubicBezTo>
                    <a:pt x="3308062" y="234211"/>
                    <a:pt x="3310935" y="232038"/>
                    <a:pt x="3313732" y="229672"/>
                  </a:cubicBezTo>
                  <a:cubicBezTo>
                    <a:pt x="3316530" y="232038"/>
                    <a:pt x="3319403" y="234211"/>
                    <a:pt x="3322394" y="236145"/>
                  </a:cubicBezTo>
                  <a:cubicBezTo>
                    <a:pt x="3319596" y="237426"/>
                    <a:pt x="3316709" y="238482"/>
                    <a:pt x="3313732" y="239316"/>
                  </a:cubicBezTo>
                  <a:cubicBezTo>
                    <a:pt x="3310756" y="238482"/>
                    <a:pt x="3307869" y="237426"/>
                    <a:pt x="3305071" y="236145"/>
                  </a:cubicBezTo>
                  <a:close/>
                  <a:moveTo>
                    <a:pt x="3408879" y="125283"/>
                  </a:moveTo>
                  <a:cubicBezTo>
                    <a:pt x="3410069" y="122575"/>
                    <a:pt x="3411259" y="119851"/>
                    <a:pt x="3412450" y="117143"/>
                  </a:cubicBezTo>
                  <a:lnTo>
                    <a:pt x="3431679" y="117157"/>
                  </a:lnTo>
                  <a:cubicBezTo>
                    <a:pt x="3430815" y="119137"/>
                    <a:pt x="3429952" y="121101"/>
                    <a:pt x="3429089" y="123081"/>
                  </a:cubicBezTo>
                  <a:cubicBezTo>
                    <a:pt x="3428018" y="125522"/>
                    <a:pt x="3426946" y="127962"/>
                    <a:pt x="3425875" y="130403"/>
                  </a:cubicBezTo>
                  <a:lnTo>
                    <a:pt x="3406646" y="130403"/>
                  </a:lnTo>
                  <a:cubicBezTo>
                    <a:pt x="3407390" y="128692"/>
                    <a:pt x="3408134" y="126995"/>
                    <a:pt x="3408879" y="125283"/>
                  </a:cubicBezTo>
                  <a:close/>
                  <a:moveTo>
                    <a:pt x="3451890" y="93866"/>
                  </a:moveTo>
                  <a:cubicBezTo>
                    <a:pt x="3454628" y="99730"/>
                    <a:pt x="3457307" y="105683"/>
                    <a:pt x="3459956" y="111666"/>
                  </a:cubicBezTo>
                  <a:lnTo>
                    <a:pt x="3443808" y="111651"/>
                  </a:lnTo>
                  <a:cubicBezTo>
                    <a:pt x="3446472" y="105668"/>
                    <a:pt x="3449151" y="99715"/>
                    <a:pt x="3451890" y="93866"/>
                  </a:cubicBezTo>
                  <a:close/>
                  <a:moveTo>
                    <a:pt x="3464525" y="51375"/>
                  </a:moveTo>
                  <a:cubicBezTo>
                    <a:pt x="3461593" y="46717"/>
                    <a:pt x="3458572" y="42267"/>
                    <a:pt x="3455417" y="38085"/>
                  </a:cubicBezTo>
                  <a:cubicBezTo>
                    <a:pt x="3466817" y="23872"/>
                    <a:pt x="3479795" y="13380"/>
                    <a:pt x="3495303" y="9034"/>
                  </a:cubicBezTo>
                  <a:cubicBezTo>
                    <a:pt x="3497520" y="9659"/>
                    <a:pt x="3499693" y="10388"/>
                    <a:pt x="3501821" y="11251"/>
                  </a:cubicBezTo>
                  <a:cubicBezTo>
                    <a:pt x="3487326" y="20136"/>
                    <a:pt x="3475241" y="34335"/>
                    <a:pt x="3464525" y="51375"/>
                  </a:cubicBezTo>
                  <a:close/>
                  <a:moveTo>
                    <a:pt x="3405172" y="111621"/>
                  </a:moveTo>
                  <a:lnTo>
                    <a:pt x="3382268" y="111606"/>
                  </a:lnTo>
                  <a:cubicBezTo>
                    <a:pt x="3389947" y="94297"/>
                    <a:pt x="3397850" y="77242"/>
                    <a:pt x="3406631" y="62076"/>
                  </a:cubicBezTo>
                  <a:cubicBezTo>
                    <a:pt x="3410590" y="68907"/>
                    <a:pt x="3414370" y="76140"/>
                    <a:pt x="3418031" y="83597"/>
                  </a:cubicBezTo>
                  <a:cubicBezTo>
                    <a:pt x="3413611" y="92720"/>
                    <a:pt x="3409355" y="102141"/>
                    <a:pt x="3405172" y="111621"/>
                  </a:cubicBezTo>
                  <a:close/>
                  <a:moveTo>
                    <a:pt x="3322052" y="111576"/>
                  </a:moveTo>
                  <a:lnTo>
                    <a:pt x="3299148" y="111562"/>
                  </a:lnTo>
                  <a:cubicBezTo>
                    <a:pt x="3317125" y="70991"/>
                    <a:pt x="3336443" y="31849"/>
                    <a:pt x="3365048" y="15195"/>
                  </a:cubicBezTo>
                  <a:cubicBezTo>
                    <a:pt x="3368620" y="17279"/>
                    <a:pt x="3372044" y="19690"/>
                    <a:pt x="3375347" y="22414"/>
                  </a:cubicBezTo>
                  <a:cubicBezTo>
                    <a:pt x="3353365" y="43324"/>
                    <a:pt x="3337277" y="77093"/>
                    <a:pt x="3322052" y="111576"/>
                  </a:cubicBezTo>
                  <a:close/>
                  <a:moveTo>
                    <a:pt x="3088660" y="8811"/>
                  </a:moveTo>
                  <a:cubicBezTo>
                    <a:pt x="3087484" y="8200"/>
                    <a:pt x="3086294" y="7605"/>
                    <a:pt x="3085073" y="7054"/>
                  </a:cubicBezTo>
                  <a:cubicBezTo>
                    <a:pt x="3086278" y="6950"/>
                    <a:pt x="3087514" y="6891"/>
                    <a:pt x="3088749" y="6846"/>
                  </a:cubicBezTo>
                  <a:cubicBezTo>
                    <a:pt x="3089939" y="6876"/>
                    <a:pt x="3091115" y="6935"/>
                    <a:pt x="3092276" y="7040"/>
                  </a:cubicBezTo>
                  <a:cubicBezTo>
                    <a:pt x="3091056" y="7590"/>
                    <a:pt x="3089850" y="8186"/>
                    <a:pt x="3088660" y="8811"/>
                  </a:cubicBezTo>
                  <a:close/>
                  <a:moveTo>
                    <a:pt x="3003708" y="31284"/>
                  </a:moveTo>
                  <a:cubicBezTo>
                    <a:pt x="2996788" y="23173"/>
                    <a:pt x="2989272" y="16356"/>
                    <a:pt x="2980982" y="11266"/>
                  </a:cubicBezTo>
                  <a:cubicBezTo>
                    <a:pt x="2983081" y="10403"/>
                    <a:pt x="2985239" y="9674"/>
                    <a:pt x="2987441" y="9064"/>
                  </a:cubicBezTo>
                  <a:cubicBezTo>
                    <a:pt x="2996446" y="11609"/>
                    <a:pt x="3004631" y="16192"/>
                    <a:pt x="3012117" y="22414"/>
                  </a:cubicBezTo>
                  <a:cubicBezTo>
                    <a:pt x="3009230" y="25152"/>
                    <a:pt x="3006417" y="28099"/>
                    <a:pt x="3003708" y="31284"/>
                  </a:cubicBezTo>
                  <a:close/>
                  <a:moveTo>
                    <a:pt x="2974866" y="7903"/>
                  </a:moveTo>
                  <a:cubicBezTo>
                    <a:pt x="2974122" y="7546"/>
                    <a:pt x="2973377" y="7203"/>
                    <a:pt x="2972633" y="6876"/>
                  </a:cubicBezTo>
                  <a:cubicBezTo>
                    <a:pt x="2972753" y="6876"/>
                    <a:pt x="2972856" y="6861"/>
                    <a:pt x="2972976" y="6861"/>
                  </a:cubicBezTo>
                  <a:cubicBezTo>
                    <a:pt x="2974211" y="6891"/>
                    <a:pt x="2975446" y="6950"/>
                    <a:pt x="2976651" y="7069"/>
                  </a:cubicBezTo>
                  <a:cubicBezTo>
                    <a:pt x="2976042" y="7322"/>
                    <a:pt x="2975446" y="7605"/>
                    <a:pt x="2974866" y="7903"/>
                  </a:cubicBezTo>
                  <a:close/>
                  <a:moveTo>
                    <a:pt x="2943939" y="8811"/>
                  </a:moveTo>
                  <a:cubicBezTo>
                    <a:pt x="2942763" y="8200"/>
                    <a:pt x="2941573" y="7605"/>
                    <a:pt x="2940353" y="7054"/>
                  </a:cubicBezTo>
                  <a:cubicBezTo>
                    <a:pt x="2941558" y="6950"/>
                    <a:pt x="2942793" y="6891"/>
                    <a:pt x="2944028" y="6846"/>
                  </a:cubicBezTo>
                  <a:cubicBezTo>
                    <a:pt x="2945219" y="6876"/>
                    <a:pt x="2946395" y="6935"/>
                    <a:pt x="2947571" y="7040"/>
                  </a:cubicBezTo>
                  <a:cubicBezTo>
                    <a:pt x="2946336" y="7590"/>
                    <a:pt x="2945130" y="8186"/>
                    <a:pt x="2943939" y="8811"/>
                  </a:cubicBezTo>
                  <a:close/>
                  <a:moveTo>
                    <a:pt x="2938120" y="12189"/>
                  </a:moveTo>
                  <a:cubicBezTo>
                    <a:pt x="2909336" y="30778"/>
                    <a:pt x="2890108" y="70529"/>
                    <a:pt x="2872100" y="111294"/>
                  </a:cubicBezTo>
                  <a:lnTo>
                    <a:pt x="2849359" y="111279"/>
                  </a:lnTo>
                  <a:cubicBezTo>
                    <a:pt x="2870180" y="64353"/>
                    <a:pt x="2892802" y="19422"/>
                    <a:pt x="2929563" y="9049"/>
                  </a:cubicBezTo>
                  <a:cubicBezTo>
                    <a:pt x="2932494" y="9882"/>
                    <a:pt x="2935351" y="10924"/>
                    <a:pt x="2938120" y="12189"/>
                  </a:cubicBezTo>
                  <a:close/>
                  <a:moveTo>
                    <a:pt x="2869212" y="117827"/>
                  </a:moveTo>
                  <a:cubicBezTo>
                    <a:pt x="2868454" y="119569"/>
                    <a:pt x="2867680" y="121325"/>
                    <a:pt x="2866920" y="123066"/>
                  </a:cubicBezTo>
                  <a:cubicBezTo>
                    <a:pt x="2865849" y="125507"/>
                    <a:pt x="2864777" y="127947"/>
                    <a:pt x="2863706" y="130373"/>
                  </a:cubicBezTo>
                  <a:lnTo>
                    <a:pt x="2840950" y="130373"/>
                  </a:lnTo>
                  <a:cubicBezTo>
                    <a:pt x="2841694" y="128677"/>
                    <a:pt x="2842439" y="126965"/>
                    <a:pt x="2843183" y="125269"/>
                  </a:cubicBezTo>
                  <a:cubicBezTo>
                    <a:pt x="2844269" y="122783"/>
                    <a:pt x="2845370" y="120298"/>
                    <a:pt x="2846456" y="117797"/>
                  </a:cubicBezTo>
                  <a:lnTo>
                    <a:pt x="2869212" y="117827"/>
                  </a:lnTo>
                  <a:close/>
                  <a:moveTo>
                    <a:pt x="2837974" y="123081"/>
                  </a:moveTo>
                  <a:cubicBezTo>
                    <a:pt x="2837527" y="124108"/>
                    <a:pt x="2837081" y="125135"/>
                    <a:pt x="2836634" y="126147"/>
                  </a:cubicBezTo>
                  <a:cubicBezTo>
                    <a:pt x="2836187" y="125120"/>
                    <a:pt x="2835741" y="124093"/>
                    <a:pt x="2835294" y="123081"/>
                  </a:cubicBezTo>
                  <a:cubicBezTo>
                    <a:pt x="2834520" y="121325"/>
                    <a:pt x="2833762" y="119569"/>
                    <a:pt x="2832988" y="117812"/>
                  </a:cubicBezTo>
                  <a:lnTo>
                    <a:pt x="2840296" y="117812"/>
                  </a:lnTo>
                  <a:cubicBezTo>
                    <a:pt x="2839506" y="119569"/>
                    <a:pt x="2838748" y="121325"/>
                    <a:pt x="2837974" y="123081"/>
                  </a:cubicBezTo>
                  <a:close/>
                  <a:moveTo>
                    <a:pt x="2830234" y="125283"/>
                  </a:moveTo>
                  <a:cubicBezTo>
                    <a:pt x="2830978" y="126980"/>
                    <a:pt x="2831723" y="128692"/>
                    <a:pt x="2832467" y="130388"/>
                  </a:cubicBezTo>
                  <a:lnTo>
                    <a:pt x="2811854" y="130388"/>
                  </a:lnTo>
                  <a:cubicBezTo>
                    <a:pt x="2812598" y="128692"/>
                    <a:pt x="2813342" y="126980"/>
                    <a:pt x="2814086" y="125283"/>
                  </a:cubicBezTo>
                  <a:cubicBezTo>
                    <a:pt x="2815173" y="122783"/>
                    <a:pt x="2816274" y="120298"/>
                    <a:pt x="2817375" y="117797"/>
                  </a:cubicBezTo>
                  <a:lnTo>
                    <a:pt x="2826961" y="117797"/>
                  </a:lnTo>
                  <a:cubicBezTo>
                    <a:pt x="2828047" y="120298"/>
                    <a:pt x="2829133" y="122798"/>
                    <a:pt x="2830234" y="125283"/>
                  </a:cubicBezTo>
                  <a:close/>
                  <a:moveTo>
                    <a:pt x="2809026" y="123081"/>
                  </a:moveTo>
                  <a:cubicBezTo>
                    <a:pt x="2808580" y="124108"/>
                    <a:pt x="2808133" y="125120"/>
                    <a:pt x="2807687" y="126147"/>
                  </a:cubicBezTo>
                  <a:cubicBezTo>
                    <a:pt x="2807241" y="125120"/>
                    <a:pt x="2806794" y="124093"/>
                    <a:pt x="2806348" y="123081"/>
                  </a:cubicBezTo>
                  <a:cubicBezTo>
                    <a:pt x="2805574" y="121325"/>
                    <a:pt x="2804800" y="119569"/>
                    <a:pt x="2804040" y="117797"/>
                  </a:cubicBezTo>
                  <a:lnTo>
                    <a:pt x="2811363" y="117797"/>
                  </a:lnTo>
                  <a:cubicBezTo>
                    <a:pt x="2810574" y="119554"/>
                    <a:pt x="2809800" y="121325"/>
                    <a:pt x="2809026" y="123081"/>
                  </a:cubicBezTo>
                  <a:close/>
                  <a:moveTo>
                    <a:pt x="2801153" y="125283"/>
                  </a:moveTo>
                  <a:cubicBezTo>
                    <a:pt x="2801897" y="126980"/>
                    <a:pt x="2802642" y="128677"/>
                    <a:pt x="2803386" y="130388"/>
                  </a:cubicBezTo>
                  <a:lnTo>
                    <a:pt x="2780600" y="130388"/>
                  </a:lnTo>
                  <a:cubicBezTo>
                    <a:pt x="2779529" y="127947"/>
                    <a:pt x="2778457" y="125507"/>
                    <a:pt x="2777386" y="123081"/>
                  </a:cubicBezTo>
                  <a:cubicBezTo>
                    <a:pt x="2776612" y="121310"/>
                    <a:pt x="2775838" y="119554"/>
                    <a:pt x="2775064" y="117782"/>
                  </a:cubicBezTo>
                  <a:lnTo>
                    <a:pt x="2797850" y="117797"/>
                  </a:lnTo>
                  <a:cubicBezTo>
                    <a:pt x="2798966" y="120283"/>
                    <a:pt x="2800067" y="122783"/>
                    <a:pt x="2801153" y="125283"/>
                  </a:cubicBezTo>
                  <a:close/>
                  <a:moveTo>
                    <a:pt x="2684041" y="17190"/>
                  </a:moveTo>
                  <a:cubicBezTo>
                    <a:pt x="2681347" y="15017"/>
                    <a:pt x="2678564" y="13067"/>
                    <a:pt x="2675691" y="11296"/>
                  </a:cubicBezTo>
                  <a:cubicBezTo>
                    <a:pt x="2678400" y="10180"/>
                    <a:pt x="2681183" y="9272"/>
                    <a:pt x="2684041" y="8558"/>
                  </a:cubicBezTo>
                  <a:cubicBezTo>
                    <a:pt x="2686913" y="9272"/>
                    <a:pt x="2689696" y="10180"/>
                    <a:pt x="2692390" y="11296"/>
                  </a:cubicBezTo>
                  <a:cubicBezTo>
                    <a:pt x="2689518" y="13052"/>
                    <a:pt x="2686734" y="15017"/>
                    <a:pt x="2684041" y="17190"/>
                  </a:cubicBezTo>
                  <a:close/>
                  <a:moveTo>
                    <a:pt x="2626147" y="51301"/>
                  </a:moveTo>
                  <a:cubicBezTo>
                    <a:pt x="2622694" y="45809"/>
                    <a:pt x="2619107" y="40600"/>
                    <a:pt x="2615327" y="35778"/>
                  </a:cubicBezTo>
                  <a:cubicBezTo>
                    <a:pt x="2618794" y="31641"/>
                    <a:pt x="2622426" y="27861"/>
                    <a:pt x="2626221" y="24482"/>
                  </a:cubicBezTo>
                  <a:cubicBezTo>
                    <a:pt x="2629986" y="27846"/>
                    <a:pt x="2633588" y="31581"/>
                    <a:pt x="2637040" y="35689"/>
                  </a:cubicBezTo>
                  <a:cubicBezTo>
                    <a:pt x="2633230" y="40526"/>
                    <a:pt x="2629614" y="45780"/>
                    <a:pt x="2626147" y="51301"/>
                  </a:cubicBezTo>
                  <a:close/>
                  <a:moveTo>
                    <a:pt x="2597199" y="51301"/>
                  </a:moveTo>
                  <a:cubicBezTo>
                    <a:pt x="2593732" y="45780"/>
                    <a:pt x="2590115" y="40541"/>
                    <a:pt x="2586320" y="35689"/>
                  </a:cubicBezTo>
                  <a:cubicBezTo>
                    <a:pt x="2589773" y="31581"/>
                    <a:pt x="2593375" y="27831"/>
                    <a:pt x="2597140" y="24482"/>
                  </a:cubicBezTo>
                  <a:cubicBezTo>
                    <a:pt x="2600935" y="27861"/>
                    <a:pt x="2604551" y="31641"/>
                    <a:pt x="2608034" y="35778"/>
                  </a:cubicBezTo>
                  <a:cubicBezTo>
                    <a:pt x="2604254" y="40585"/>
                    <a:pt x="2600652" y="45809"/>
                    <a:pt x="2597199" y="51301"/>
                  </a:cubicBezTo>
                  <a:close/>
                  <a:moveTo>
                    <a:pt x="2539320" y="17190"/>
                  </a:moveTo>
                  <a:cubicBezTo>
                    <a:pt x="2536627" y="15017"/>
                    <a:pt x="2533843" y="13067"/>
                    <a:pt x="2530971" y="11296"/>
                  </a:cubicBezTo>
                  <a:cubicBezTo>
                    <a:pt x="2533680" y="10180"/>
                    <a:pt x="2536462" y="9272"/>
                    <a:pt x="2539320" y="8558"/>
                  </a:cubicBezTo>
                  <a:cubicBezTo>
                    <a:pt x="2542192" y="9272"/>
                    <a:pt x="2544976" y="10180"/>
                    <a:pt x="2547669" y="11296"/>
                  </a:cubicBezTo>
                  <a:cubicBezTo>
                    <a:pt x="2544797" y="13052"/>
                    <a:pt x="2542014" y="15017"/>
                    <a:pt x="2539320" y="17190"/>
                  </a:cubicBezTo>
                  <a:close/>
                  <a:moveTo>
                    <a:pt x="2448356" y="117574"/>
                  </a:moveTo>
                  <a:cubicBezTo>
                    <a:pt x="2447553" y="119405"/>
                    <a:pt x="2446749" y="121250"/>
                    <a:pt x="2445945" y="123081"/>
                  </a:cubicBezTo>
                  <a:cubicBezTo>
                    <a:pt x="2444874" y="125522"/>
                    <a:pt x="2443802" y="127962"/>
                    <a:pt x="2442730" y="130403"/>
                  </a:cubicBezTo>
                  <a:lnTo>
                    <a:pt x="2419945" y="130403"/>
                  </a:lnTo>
                  <a:cubicBezTo>
                    <a:pt x="2420690" y="128707"/>
                    <a:pt x="2421434" y="126995"/>
                    <a:pt x="2422178" y="125298"/>
                  </a:cubicBezTo>
                  <a:cubicBezTo>
                    <a:pt x="2423309" y="122724"/>
                    <a:pt x="2424440" y="120149"/>
                    <a:pt x="2425571" y="117574"/>
                  </a:cubicBezTo>
                  <a:lnTo>
                    <a:pt x="2448356" y="117574"/>
                  </a:lnTo>
                  <a:close/>
                  <a:moveTo>
                    <a:pt x="2416999" y="123081"/>
                  </a:moveTo>
                  <a:cubicBezTo>
                    <a:pt x="2416552" y="124108"/>
                    <a:pt x="2416090" y="125150"/>
                    <a:pt x="2415644" y="126177"/>
                  </a:cubicBezTo>
                  <a:cubicBezTo>
                    <a:pt x="2415197" y="125150"/>
                    <a:pt x="2414736" y="124108"/>
                    <a:pt x="2414290" y="123081"/>
                  </a:cubicBezTo>
                  <a:cubicBezTo>
                    <a:pt x="2413486" y="121235"/>
                    <a:pt x="2412682" y="119390"/>
                    <a:pt x="2411864" y="117559"/>
                  </a:cubicBezTo>
                  <a:lnTo>
                    <a:pt x="2419424" y="117559"/>
                  </a:lnTo>
                  <a:cubicBezTo>
                    <a:pt x="2418605" y="119390"/>
                    <a:pt x="2417802" y="121235"/>
                    <a:pt x="2416999" y="123081"/>
                  </a:cubicBezTo>
                  <a:close/>
                  <a:moveTo>
                    <a:pt x="2409230" y="125283"/>
                  </a:moveTo>
                  <a:cubicBezTo>
                    <a:pt x="2409974" y="126980"/>
                    <a:pt x="2410718" y="128692"/>
                    <a:pt x="2411462" y="130388"/>
                  </a:cubicBezTo>
                  <a:lnTo>
                    <a:pt x="2390864" y="130388"/>
                  </a:lnTo>
                  <a:cubicBezTo>
                    <a:pt x="2391609" y="128692"/>
                    <a:pt x="2392353" y="126980"/>
                    <a:pt x="2393097" y="125283"/>
                  </a:cubicBezTo>
                  <a:cubicBezTo>
                    <a:pt x="2394228" y="122709"/>
                    <a:pt x="2395359" y="120119"/>
                    <a:pt x="2396490" y="117544"/>
                  </a:cubicBezTo>
                  <a:lnTo>
                    <a:pt x="2405821" y="117544"/>
                  </a:lnTo>
                  <a:cubicBezTo>
                    <a:pt x="2406967" y="120134"/>
                    <a:pt x="2408098" y="122709"/>
                    <a:pt x="2409230" y="125283"/>
                  </a:cubicBezTo>
                  <a:close/>
                  <a:moveTo>
                    <a:pt x="2388051" y="123081"/>
                  </a:moveTo>
                  <a:cubicBezTo>
                    <a:pt x="2387605" y="124108"/>
                    <a:pt x="2387144" y="125150"/>
                    <a:pt x="2386697" y="126177"/>
                  </a:cubicBezTo>
                  <a:cubicBezTo>
                    <a:pt x="2386251" y="125150"/>
                    <a:pt x="2385789" y="124108"/>
                    <a:pt x="2385343" y="123081"/>
                  </a:cubicBezTo>
                  <a:cubicBezTo>
                    <a:pt x="2384539" y="121235"/>
                    <a:pt x="2383720" y="119390"/>
                    <a:pt x="2382916" y="117544"/>
                  </a:cubicBezTo>
                  <a:lnTo>
                    <a:pt x="2390492" y="117544"/>
                  </a:lnTo>
                  <a:cubicBezTo>
                    <a:pt x="2389673" y="119390"/>
                    <a:pt x="2388855" y="121235"/>
                    <a:pt x="2388051" y="123081"/>
                  </a:cubicBezTo>
                  <a:close/>
                  <a:moveTo>
                    <a:pt x="2380148" y="125283"/>
                  </a:moveTo>
                  <a:cubicBezTo>
                    <a:pt x="2380893" y="126980"/>
                    <a:pt x="2381637" y="128692"/>
                    <a:pt x="2382381" y="130388"/>
                  </a:cubicBezTo>
                  <a:lnTo>
                    <a:pt x="2359595" y="130388"/>
                  </a:lnTo>
                  <a:cubicBezTo>
                    <a:pt x="2358524" y="127947"/>
                    <a:pt x="2357452" y="125507"/>
                    <a:pt x="2356380" y="123066"/>
                  </a:cubicBezTo>
                  <a:cubicBezTo>
                    <a:pt x="2355577" y="121220"/>
                    <a:pt x="2354758" y="119360"/>
                    <a:pt x="2353940" y="117500"/>
                  </a:cubicBezTo>
                  <a:lnTo>
                    <a:pt x="2376726" y="117515"/>
                  </a:lnTo>
                  <a:cubicBezTo>
                    <a:pt x="2377886" y="120119"/>
                    <a:pt x="2379018" y="122709"/>
                    <a:pt x="2380148" y="125283"/>
                  </a:cubicBezTo>
                  <a:close/>
                  <a:moveTo>
                    <a:pt x="2263020" y="17175"/>
                  </a:moveTo>
                  <a:cubicBezTo>
                    <a:pt x="2260327" y="15017"/>
                    <a:pt x="2257544" y="13052"/>
                    <a:pt x="2254671" y="11281"/>
                  </a:cubicBezTo>
                  <a:cubicBezTo>
                    <a:pt x="2257381" y="10165"/>
                    <a:pt x="2260163" y="9257"/>
                    <a:pt x="2263020" y="8543"/>
                  </a:cubicBezTo>
                  <a:cubicBezTo>
                    <a:pt x="2265893" y="9257"/>
                    <a:pt x="2268661" y="10165"/>
                    <a:pt x="2271370" y="11281"/>
                  </a:cubicBezTo>
                  <a:cubicBezTo>
                    <a:pt x="2268498" y="13052"/>
                    <a:pt x="2265714" y="15017"/>
                    <a:pt x="2263020" y="17175"/>
                  </a:cubicBezTo>
                  <a:close/>
                  <a:moveTo>
                    <a:pt x="2205142" y="51301"/>
                  </a:moveTo>
                  <a:cubicBezTo>
                    <a:pt x="2201688" y="45794"/>
                    <a:pt x="2198087" y="40585"/>
                    <a:pt x="2194307" y="35763"/>
                  </a:cubicBezTo>
                  <a:cubicBezTo>
                    <a:pt x="2197774" y="31626"/>
                    <a:pt x="2201406" y="27846"/>
                    <a:pt x="2205201" y="24467"/>
                  </a:cubicBezTo>
                  <a:cubicBezTo>
                    <a:pt x="2208966" y="27831"/>
                    <a:pt x="2212583" y="31581"/>
                    <a:pt x="2216036" y="35689"/>
                  </a:cubicBezTo>
                  <a:cubicBezTo>
                    <a:pt x="2212226" y="40541"/>
                    <a:pt x="2208610" y="45780"/>
                    <a:pt x="2205142" y="51301"/>
                  </a:cubicBezTo>
                  <a:close/>
                  <a:moveTo>
                    <a:pt x="2176194" y="51301"/>
                  </a:moveTo>
                  <a:cubicBezTo>
                    <a:pt x="2172727" y="45780"/>
                    <a:pt x="2169110" y="40541"/>
                    <a:pt x="2165315" y="35689"/>
                  </a:cubicBezTo>
                  <a:cubicBezTo>
                    <a:pt x="2168768" y="31581"/>
                    <a:pt x="2172370" y="27831"/>
                    <a:pt x="2176135" y="24467"/>
                  </a:cubicBezTo>
                  <a:cubicBezTo>
                    <a:pt x="2179930" y="27846"/>
                    <a:pt x="2183546" y="31626"/>
                    <a:pt x="2187029" y="35763"/>
                  </a:cubicBezTo>
                  <a:cubicBezTo>
                    <a:pt x="2183249" y="40600"/>
                    <a:pt x="2179647" y="45809"/>
                    <a:pt x="2176194" y="51301"/>
                  </a:cubicBezTo>
                  <a:close/>
                  <a:moveTo>
                    <a:pt x="2118300" y="17175"/>
                  </a:moveTo>
                  <a:cubicBezTo>
                    <a:pt x="2115606" y="15017"/>
                    <a:pt x="2112823" y="13052"/>
                    <a:pt x="2109951" y="11281"/>
                  </a:cubicBezTo>
                  <a:cubicBezTo>
                    <a:pt x="2112660" y="10165"/>
                    <a:pt x="2115443" y="9257"/>
                    <a:pt x="2118300" y="8543"/>
                  </a:cubicBezTo>
                  <a:cubicBezTo>
                    <a:pt x="2121173" y="9257"/>
                    <a:pt x="2123941" y="10165"/>
                    <a:pt x="2126649" y="11281"/>
                  </a:cubicBezTo>
                  <a:cubicBezTo>
                    <a:pt x="2123777" y="13052"/>
                    <a:pt x="2120994" y="15017"/>
                    <a:pt x="2118300" y="17175"/>
                  </a:cubicBezTo>
                  <a:close/>
                  <a:moveTo>
                    <a:pt x="2024940" y="123081"/>
                  </a:moveTo>
                  <a:cubicBezTo>
                    <a:pt x="2023869" y="125522"/>
                    <a:pt x="2022797" y="127962"/>
                    <a:pt x="2021725" y="130403"/>
                  </a:cubicBezTo>
                  <a:lnTo>
                    <a:pt x="1998910" y="130403"/>
                  </a:lnTo>
                  <a:cubicBezTo>
                    <a:pt x="1999654" y="128692"/>
                    <a:pt x="2000398" y="126995"/>
                    <a:pt x="2001158" y="125283"/>
                  </a:cubicBezTo>
                  <a:cubicBezTo>
                    <a:pt x="2002318" y="122619"/>
                    <a:pt x="2003494" y="119955"/>
                    <a:pt x="2004670" y="117292"/>
                  </a:cubicBezTo>
                  <a:lnTo>
                    <a:pt x="2027470" y="117306"/>
                  </a:lnTo>
                  <a:cubicBezTo>
                    <a:pt x="2026622" y="119226"/>
                    <a:pt x="2025774" y="121161"/>
                    <a:pt x="2024940" y="123081"/>
                  </a:cubicBezTo>
                  <a:close/>
                  <a:moveTo>
                    <a:pt x="1938545" y="130403"/>
                  </a:moveTo>
                  <a:cubicBezTo>
                    <a:pt x="1937474" y="127962"/>
                    <a:pt x="1936402" y="125522"/>
                    <a:pt x="1935331" y="123081"/>
                  </a:cubicBezTo>
                  <a:cubicBezTo>
                    <a:pt x="1934482" y="121146"/>
                    <a:pt x="1933634" y="119197"/>
                    <a:pt x="1932771" y="117262"/>
                  </a:cubicBezTo>
                  <a:lnTo>
                    <a:pt x="1955616" y="117277"/>
                  </a:lnTo>
                  <a:cubicBezTo>
                    <a:pt x="1956792" y="119955"/>
                    <a:pt x="1957968" y="122634"/>
                    <a:pt x="1959144" y="125298"/>
                  </a:cubicBezTo>
                  <a:cubicBezTo>
                    <a:pt x="1959888" y="126995"/>
                    <a:pt x="1960632" y="128707"/>
                    <a:pt x="1961391" y="130403"/>
                  </a:cubicBezTo>
                  <a:lnTo>
                    <a:pt x="1938545" y="130403"/>
                  </a:lnTo>
                  <a:close/>
                  <a:moveTo>
                    <a:pt x="1924243" y="111725"/>
                  </a:moveTo>
                  <a:lnTo>
                    <a:pt x="1901324" y="111710"/>
                  </a:lnTo>
                  <a:cubicBezTo>
                    <a:pt x="1885697" y="76334"/>
                    <a:pt x="1869177" y="41657"/>
                    <a:pt x="1846317" y="20866"/>
                  </a:cubicBezTo>
                  <a:cubicBezTo>
                    <a:pt x="1849562" y="18336"/>
                    <a:pt x="1852940" y="16088"/>
                    <a:pt x="1856437" y="14183"/>
                  </a:cubicBezTo>
                  <a:cubicBezTo>
                    <a:pt x="1886099" y="30257"/>
                    <a:pt x="1905863" y="70262"/>
                    <a:pt x="1924243" y="111725"/>
                  </a:cubicBezTo>
                  <a:close/>
                  <a:moveTo>
                    <a:pt x="1895281" y="111710"/>
                  </a:moveTo>
                  <a:lnTo>
                    <a:pt x="1843489" y="111681"/>
                  </a:lnTo>
                  <a:cubicBezTo>
                    <a:pt x="1834976" y="92422"/>
                    <a:pt x="1826210" y="73387"/>
                    <a:pt x="1816283" y="56674"/>
                  </a:cubicBezTo>
                  <a:cubicBezTo>
                    <a:pt x="1824022" y="44053"/>
                    <a:pt x="1832446" y="32995"/>
                    <a:pt x="1841971" y="24497"/>
                  </a:cubicBezTo>
                  <a:cubicBezTo>
                    <a:pt x="1863908" y="44068"/>
                    <a:pt x="1880071" y="77376"/>
                    <a:pt x="1895281" y="111710"/>
                  </a:cubicBezTo>
                  <a:close/>
                  <a:moveTo>
                    <a:pt x="1837461" y="111681"/>
                  </a:moveTo>
                  <a:lnTo>
                    <a:pt x="1814542" y="111666"/>
                  </a:lnTo>
                  <a:cubicBezTo>
                    <a:pt x="1810345" y="102170"/>
                    <a:pt x="1806088" y="92735"/>
                    <a:pt x="1801668" y="83597"/>
                  </a:cubicBezTo>
                  <a:cubicBezTo>
                    <a:pt x="1805330" y="76140"/>
                    <a:pt x="1809110" y="68922"/>
                    <a:pt x="1813069" y="62076"/>
                  </a:cubicBezTo>
                  <a:cubicBezTo>
                    <a:pt x="1821850" y="77257"/>
                    <a:pt x="1829767" y="94342"/>
                    <a:pt x="1837461" y="111681"/>
                  </a:cubicBezTo>
                  <a:close/>
                  <a:moveTo>
                    <a:pt x="1766039" y="35793"/>
                  </a:moveTo>
                  <a:cubicBezTo>
                    <a:pt x="1762259" y="40630"/>
                    <a:pt x="1758642" y="45854"/>
                    <a:pt x="1755189" y="51375"/>
                  </a:cubicBezTo>
                  <a:cubicBezTo>
                    <a:pt x="1744474" y="34320"/>
                    <a:pt x="1732389" y="20136"/>
                    <a:pt x="1717908" y="11251"/>
                  </a:cubicBezTo>
                  <a:cubicBezTo>
                    <a:pt x="1720601" y="10150"/>
                    <a:pt x="1723370" y="9242"/>
                    <a:pt x="1726212" y="8543"/>
                  </a:cubicBezTo>
                  <a:cubicBezTo>
                    <a:pt x="1741661" y="12368"/>
                    <a:pt x="1754639" y="22220"/>
                    <a:pt x="1766039" y="35793"/>
                  </a:cubicBezTo>
                  <a:close/>
                  <a:moveTo>
                    <a:pt x="1766545" y="83671"/>
                  </a:moveTo>
                  <a:cubicBezTo>
                    <a:pt x="1762631" y="91738"/>
                    <a:pt x="1758865" y="100042"/>
                    <a:pt x="1755144" y="108407"/>
                  </a:cubicBezTo>
                  <a:cubicBezTo>
                    <a:pt x="1751424" y="100042"/>
                    <a:pt x="1747659" y="91738"/>
                    <a:pt x="1743745" y="83671"/>
                  </a:cubicBezTo>
                  <a:cubicBezTo>
                    <a:pt x="1747406" y="76215"/>
                    <a:pt x="1751186" y="68982"/>
                    <a:pt x="1755144" y="62136"/>
                  </a:cubicBezTo>
                  <a:cubicBezTo>
                    <a:pt x="1759103" y="68982"/>
                    <a:pt x="1762869" y="76215"/>
                    <a:pt x="1766545" y="83671"/>
                  </a:cubicBezTo>
                  <a:close/>
                  <a:moveTo>
                    <a:pt x="1750531" y="111621"/>
                  </a:moveTo>
                  <a:lnTo>
                    <a:pt x="1730812" y="111606"/>
                  </a:lnTo>
                  <a:cubicBezTo>
                    <a:pt x="1734041" y="104328"/>
                    <a:pt x="1737315" y="97095"/>
                    <a:pt x="1740663" y="90041"/>
                  </a:cubicBezTo>
                  <a:cubicBezTo>
                    <a:pt x="1744027" y="97110"/>
                    <a:pt x="1747301" y="104343"/>
                    <a:pt x="1750531" y="111621"/>
                  </a:cubicBezTo>
                  <a:close/>
                  <a:moveTo>
                    <a:pt x="1753731" y="125283"/>
                  </a:moveTo>
                  <a:cubicBezTo>
                    <a:pt x="1754192" y="124212"/>
                    <a:pt x="1754668" y="123140"/>
                    <a:pt x="1755130" y="122084"/>
                  </a:cubicBezTo>
                  <a:cubicBezTo>
                    <a:pt x="1755591" y="123155"/>
                    <a:pt x="1756067" y="124227"/>
                    <a:pt x="1756529" y="125283"/>
                  </a:cubicBezTo>
                  <a:cubicBezTo>
                    <a:pt x="1757273" y="126995"/>
                    <a:pt x="1758017" y="128692"/>
                    <a:pt x="1758776" y="130403"/>
                  </a:cubicBezTo>
                  <a:lnTo>
                    <a:pt x="1751483" y="130403"/>
                  </a:lnTo>
                  <a:cubicBezTo>
                    <a:pt x="1752243" y="128692"/>
                    <a:pt x="1752987" y="126995"/>
                    <a:pt x="1753731" y="125283"/>
                  </a:cubicBezTo>
                  <a:close/>
                  <a:moveTo>
                    <a:pt x="1761604" y="123081"/>
                  </a:moveTo>
                  <a:cubicBezTo>
                    <a:pt x="1760741" y="121101"/>
                    <a:pt x="1759877" y="119122"/>
                    <a:pt x="1759000" y="117157"/>
                  </a:cubicBezTo>
                  <a:lnTo>
                    <a:pt x="1780222" y="117172"/>
                  </a:lnTo>
                  <a:cubicBezTo>
                    <a:pt x="1779359" y="119152"/>
                    <a:pt x="1778496" y="121116"/>
                    <a:pt x="1777633" y="123096"/>
                  </a:cubicBezTo>
                  <a:cubicBezTo>
                    <a:pt x="1776561" y="125536"/>
                    <a:pt x="1775490" y="127977"/>
                    <a:pt x="1774418" y="130418"/>
                  </a:cubicBezTo>
                  <a:lnTo>
                    <a:pt x="1764818" y="130418"/>
                  </a:lnTo>
                  <a:cubicBezTo>
                    <a:pt x="1763747" y="127962"/>
                    <a:pt x="1762661" y="125522"/>
                    <a:pt x="1761604" y="123081"/>
                  </a:cubicBezTo>
                  <a:close/>
                  <a:moveTo>
                    <a:pt x="1782678" y="125283"/>
                  </a:moveTo>
                  <a:cubicBezTo>
                    <a:pt x="1783139" y="124212"/>
                    <a:pt x="1783616" y="123140"/>
                    <a:pt x="1784077" y="122084"/>
                  </a:cubicBezTo>
                  <a:cubicBezTo>
                    <a:pt x="1784538" y="123155"/>
                    <a:pt x="1785015" y="124227"/>
                    <a:pt x="1785476" y="125283"/>
                  </a:cubicBezTo>
                  <a:cubicBezTo>
                    <a:pt x="1786220" y="126995"/>
                    <a:pt x="1786964" y="128692"/>
                    <a:pt x="1787723" y="130403"/>
                  </a:cubicBezTo>
                  <a:lnTo>
                    <a:pt x="1780431" y="130403"/>
                  </a:lnTo>
                  <a:cubicBezTo>
                    <a:pt x="1781189" y="128692"/>
                    <a:pt x="1781933" y="126995"/>
                    <a:pt x="1782678" y="125283"/>
                  </a:cubicBezTo>
                  <a:close/>
                  <a:moveTo>
                    <a:pt x="1796266" y="135925"/>
                  </a:moveTo>
                  <a:lnTo>
                    <a:pt x="1819096" y="135925"/>
                  </a:lnTo>
                  <a:cubicBezTo>
                    <a:pt x="1837566" y="177790"/>
                    <a:pt x="1857256" y="218777"/>
                    <a:pt x="1887141" y="237113"/>
                  </a:cubicBezTo>
                  <a:cubicBezTo>
                    <a:pt x="1884461" y="238214"/>
                    <a:pt x="1881693" y="239122"/>
                    <a:pt x="1878836" y="239821"/>
                  </a:cubicBezTo>
                  <a:cubicBezTo>
                    <a:pt x="1840662" y="230371"/>
                    <a:pt x="1817578" y="184041"/>
                    <a:pt x="1796266" y="135925"/>
                  </a:cubicBezTo>
                  <a:close/>
                  <a:moveTo>
                    <a:pt x="1951211" y="217051"/>
                  </a:moveTo>
                  <a:cubicBezTo>
                    <a:pt x="1954440" y="220831"/>
                    <a:pt x="1957789" y="224344"/>
                    <a:pt x="1961287" y="227528"/>
                  </a:cubicBezTo>
                  <a:cubicBezTo>
                    <a:pt x="1953815" y="233363"/>
                    <a:pt x="1945689" y="237604"/>
                    <a:pt x="1936730" y="239821"/>
                  </a:cubicBezTo>
                  <a:cubicBezTo>
                    <a:pt x="1933887" y="239122"/>
                    <a:pt x="1931119" y="238214"/>
                    <a:pt x="1928440" y="237113"/>
                  </a:cubicBezTo>
                  <a:cubicBezTo>
                    <a:pt x="1936744" y="232008"/>
                    <a:pt x="1944275" y="225177"/>
                    <a:pt x="1951211" y="217051"/>
                  </a:cubicBezTo>
                  <a:close/>
                  <a:moveTo>
                    <a:pt x="1999015" y="227528"/>
                  </a:moveTo>
                  <a:cubicBezTo>
                    <a:pt x="2002512" y="224344"/>
                    <a:pt x="2005875" y="220846"/>
                    <a:pt x="2009090" y="217051"/>
                  </a:cubicBezTo>
                  <a:cubicBezTo>
                    <a:pt x="2016011" y="225192"/>
                    <a:pt x="2023542" y="232008"/>
                    <a:pt x="2031861" y="237113"/>
                  </a:cubicBezTo>
                  <a:cubicBezTo>
                    <a:pt x="2029182" y="238214"/>
                    <a:pt x="2026413" y="239122"/>
                    <a:pt x="2023556" y="239821"/>
                  </a:cubicBezTo>
                  <a:cubicBezTo>
                    <a:pt x="2014597" y="237604"/>
                    <a:pt x="2006471" y="233348"/>
                    <a:pt x="1999015" y="227528"/>
                  </a:cubicBezTo>
                  <a:close/>
                  <a:moveTo>
                    <a:pt x="2141190" y="135940"/>
                  </a:moveTo>
                  <a:lnTo>
                    <a:pt x="2164005" y="135940"/>
                  </a:lnTo>
                  <a:cubicBezTo>
                    <a:pt x="2142708" y="184056"/>
                    <a:pt x="2119610" y="230371"/>
                    <a:pt x="2081450" y="239807"/>
                  </a:cubicBezTo>
                  <a:cubicBezTo>
                    <a:pt x="2078608" y="239107"/>
                    <a:pt x="2075839" y="238199"/>
                    <a:pt x="2073161" y="237098"/>
                  </a:cubicBezTo>
                  <a:cubicBezTo>
                    <a:pt x="2103030" y="218777"/>
                    <a:pt x="2122720" y="177805"/>
                    <a:pt x="2141190" y="135940"/>
                  </a:cubicBezTo>
                  <a:close/>
                  <a:moveTo>
                    <a:pt x="2217331" y="135940"/>
                  </a:moveTo>
                  <a:lnTo>
                    <a:pt x="2240101" y="135940"/>
                  </a:lnTo>
                  <a:cubicBezTo>
                    <a:pt x="2258571" y="177805"/>
                    <a:pt x="2278246" y="218777"/>
                    <a:pt x="2308130" y="237098"/>
                  </a:cubicBezTo>
                  <a:cubicBezTo>
                    <a:pt x="2305452" y="238199"/>
                    <a:pt x="2302698" y="239092"/>
                    <a:pt x="2299855" y="239807"/>
                  </a:cubicBezTo>
                  <a:cubicBezTo>
                    <a:pt x="2261711" y="230356"/>
                    <a:pt x="2238628" y="184041"/>
                    <a:pt x="2217331" y="135940"/>
                  </a:cubicBezTo>
                  <a:close/>
                  <a:moveTo>
                    <a:pt x="2372216" y="217066"/>
                  </a:moveTo>
                  <a:cubicBezTo>
                    <a:pt x="2375431" y="220846"/>
                    <a:pt x="2378779" y="224344"/>
                    <a:pt x="2382262" y="227513"/>
                  </a:cubicBezTo>
                  <a:cubicBezTo>
                    <a:pt x="2374806" y="233333"/>
                    <a:pt x="2366680" y="237589"/>
                    <a:pt x="2357735" y="239807"/>
                  </a:cubicBezTo>
                  <a:cubicBezTo>
                    <a:pt x="2354892" y="239107"/>
                    <a:pt x="2352139" y="238199"/>
                    <a:pt x="2349460" y="237098"/>
                  </a:cubicBezTo>
                  <a:cubicBezTo>
                    <a:pt x="2357780" y="232008"/>
                    <a:pt x="2365310" y="225192"/>
                    <a:pt x="2372216" y="217066"/>
                  </a:cubicBezTo>
                  <a:close/>
                  <a:moveTo>
                    <a:pt x="2420049" y="227513"/>
                  </a:moveTo>
                  <a:cubicBezTo>
                    <a:pt x="2423547" y="224344"/>
                    <a:pt x="2426880" y="220846"/>
                    <a:pt x="2430110" y="217066"/>
                  </a:cubicBezTo>
                  <a:cubicBezTo>
                    <a:pt x="2437031" y="225192"/>
                    <a:pt x="2444546" y="232008"/>
                    <a:pt x="2452851" y="237098"/>
                  </a:cubicBezTo>
                  <a:cubicBezTo>
                    <a:pt x="2450172" y="238199"/>
                    <a:pt x="2447419" y="239092"/>
                    <a:pt x="2444576" y="239807"/>
                  </a:cubicBezTo>
                  <a:cubicBezTo>
                    <a:pt x="2435631" y="237589"/>
                    <a:pt x="2427521" y="233333"/>
                    <a:pt x="2420049" y="227513"/>
                  </a:cubicBezTo>
                  <a:close/>
                  <a:moveTo>
                    <a:pt x="2562225" y="135940"/>
                  </a:moveTo>
                  <a:lnTo>
                    <a:pt x="2584996" y="135940"/>
                  </a:lnTo>
                  <a:cubicBezTo>
                    <a:pt x="2563698" y="184041"/>
                    <a:pt x="2540615" y="230356"/>
                    <a:pt x="2502456" y="239807"/>
                  </a:cubicBezTo>
                  <a:cubicBezTo>
                    <a:pt x="2499613" y="239107"/>
                    <a:pt x="2496859" y="238199"/>
                    <a:pt x="2494181" y="237098"/>
                  </a:cubicBezTo>
                  <a:cubicBezTo>
                    <a:pt x="2524080" y="218777"/>
                    <a:pt x="2543755" y="177790"/>
                    <a:pt x="2562225" y="135940"/>
                  </a:cubicBezTo>
                  <a:close/>
                  <a:moveTo>
                    <a:pt x="2638335" y="135940"/>
                  </a:moveTo>
                  <a:lnTo>
                    <a:pt x="2661121" y="135940"/>
                  </a:lnTo>
                  <a:cubicBezTo>
                    <a:pt x="2679591" y="177805"/>
                    <a:pt x="2699266" y="218777"/>
                    <a:pt x="2729150" y="237113"/>
                  </a:cubicBezTo>
                  <a:cubicBezTo>
                    <a:pt x="2726472" y="238214"/>
                    <a:pt x="2723718" y="239122"/>
                    <a:pt x="2720875" y="239821"/>
                  </a:cubicBezTo>
                  <a:cubicBezTo>
                    <a:pt x="2682716" y="230356"/>
                    <a:pt x="2659633" y="184041"/>
                    <a:pt x="2638335" y="135940"/>
                  </a:cubicBezTo>
                  <a:close/>
                  <a:moveTo>
                    <a:pt x="2793221" y="217066"/>
                  </a:moveTo>
                  <a:cubicBezTo>
                    <a:pt x="2796436" y="220846"/>
                    <a:pt x="2799784" y="224344"/>
                    <a:pt x="2803267" y="227513"/>
                  </a:cubicBezTo>
                  <a:cubicBezTo>
                    <a:pt x="2795811" y="233333"/>
                    <a:pt x="2787685" y="237589"/>
                    <a:pt x="2778740" y="239807"/>
                  </a:cubicBezTo>
                  <a:cubicBezTo>
                    <a:pt x="2775898" y="239107"/>
                    <a:pt x="2773144" y="238199"/>
                    <a:pt x="2770465" y="237098"/>
                  </a:cubicBezTo>
                  <a:cubicBezTo>
                    <a:pt x="2778785" y="232008"/>
                    <a:pt x="2786300" y="225192"/>
                    <a:pt x="2793221" y="217066"/>
                  </a:cubicBezTo>
                  <a:close/>
                  <a:moveTo>
                    <a:pt x="2841054" y="227513"/>
                  </a:moveTo>
                  <a:cubicBezTo>
                    <a:pt x="2844552" y="224344"/>
                    <a:pt x="2847900" y="220831"/>
                    <a:pt x="2851115" y="217066"/>
                  </a:cubicBezTo>
                  <a:cubicBezTo>
                    <a:pt x="2858036" y="225192"/>
                    <a:pt x="2865551" y="232008"/>
                    <a:pt x="2873856" y="237098"/>
                  </a:cubicBezTo>
                  <a:cubicBezTo>
                    <a:pt x="2871177" y="238199"/>
                    <a:pt x="2868424" y="239107"/>
                    <a:pt x="2865581" y="239807"/>
                  </a:cubicBezTo>
                  <a:cubicBezTo>
                    <a:pt x="2856637" y="237589"/>
                    <a:pt x="2848511" y="233333"/>
                    <a:pt x="2841054" y="227513"/>
                  </a:cubicBezTo>
                  <a:close/>
                  <a:moveTo>
                    <a:pt x="2983230" y="135925"/>
                  </a:moveTo>
                  <a:lnTo>
                    <a:pt x="3005986" y="135925"/>
                  </a:lnTo>
                  <a:cubicBezTo>
                    <a:pt x="2984689" y="184041"/>
                    <a:pt x="2961605" y="230356"/>
                    <a:pt x="2923460" y="239807"/>
                  </a:cubicBezTo>
                  <a:cubicBezTo>
                    <a:pt x="2920618" y="239107"/>
                    <a:pt x="2917864" y="238199"/>
                    <a:pt x="2915186" y="237098"/>
                  </a:cubicBezTo>
                  <a:cubicBezTo>
                    <a:pt x="2945085" y="218777"/>
                    <a:pt x="2964760" y="177790"/>
                    <a:pt x="2983230" y="135925"/>
                  </a:cubicBezTo>
                  <a:close/>
                  <a:moveTo>
                    <a:pt x="3059340" y="135925"/>
                  </a:moveTo>
                  <a:lnTo>
                    <a:pt x="3078495" y="135925"/>
                  </a:lnTo>
                  <a:cubicBezTo>
                    <a:pt x="3096964" y="177790"/>
                    <a:pt x="3116654" y="218777"/>
                    <a:pt x="3146554" y="237098"/>
                  </a:cubicBezTo>
                  <a:cubicBezTo>
                    <a:pt x="3144440" y="237961"/>
                    <a:pt x="3142282" y="238690"/>
                    <a:pt x="3140080" y="239316"/>
                  </a:cubicBezTo>
                  <a:cubicBezTo>
                    <a:pt x="3102992" y="228883"/>
                    <a:pt x="3080295" y="183282"/>
                    <a:pt x="3059340" y="135925"/>
                  </a:cubicBezTo>
                  <a:close/>
                  <a:moveTo>
                    <a:pt x="3212425" y="219090"/>
                  </a:moveTo>
                  <a:cubicBezTo>
                    <a:pt x="3215089" y="222096"/>
                    <a:pt x="3217842" y="224924"/>
                    <a:pt x="3220700" y="227513"/>
                  </a:cubicBezTo>
                  <a:cubicBezTo>
                    <a:pt x="3213749" y="232946"/>
                    <a:pt x="3206204" y="236994"/>
                    <a:pt x="3197974" y="239316"/>
                  </a:cubicBezTo>
                  <a:cubicBezTo>
                    <a:pt x="3195756" y="238690"/>
                    <a:pt x="3193598" y="237961"/>
                    <a:pt x="3191485" y="237098"/>
                  </a:cubicBezTo>
                  <a:cubicBezTo>
                    <a:pt x="3199061" y="232440"/>
                    <a:pt x="3205996" y="226323"/>
                    <a:pt x="3212425" y="219090"/>
                  </a:cubicBezTo>
                  <a:close/>
                  <a:moveTo>
                    <a:pt x="3262044" y="227513"/>
                  </a:moveTo>
                  <a:cubicBezTo>
                    <a:pt x="3264887" y="224924"/>
                    <a:pt x="3267640" y="222096"/>
                    <a:pt x="3270304" y="219105"/>
                  </a:cubicBezTo>
                  <a:cubicBezTo>
                    <a:pt x="3276734" y="226338"/>
                    <a:pt x="3283669" y="232455"/>
                    <a:pt x="3291259" y="237113"/>
                  </a:cubicBezTo>
                  <a:cubicBezTo>
                    <a:pt x="3289146" y="237976"/>
                    <a:pt x="3286988" y="238705"/>
                    <a:pt x="3284785" y="239331"/>
                  </a:cubicBezTo>
                  <a:cubicBezTo>
                    <a:pt x="3276540" y="236994"/>
                    <a:pt x="3269010" y="232946"/>
                    <a:pt x="3262044" y="227513"/>
                  </a:cubicBezTo>
                  <a:close/>
                  <a:moveTo>
                    <a:pt x="3404205" y="135925"/>
                  </a:moveTo>
                  <a:lnTo>
                    <a:pt x="3423434" y="135925"/>
                  </a:lnTo>
                  <a:cubicBezTo>
                    <a:pt x="3402464" y="183282"/>
                    <a:pt x="3379768" y="228883"/>
                    <a:pt x="3342680" y="239316"/>
                  </a:cubicBezTo>
                  <a:cubicBezTo>
                    <a:pt x="3340477" y="238690"/>
                    <a:pt x="3338304" y="237961"/>
                    <a:pt x="3336190" y="237098"/>
                  </a:cubicBezTo>
                  <a:cubicBezTo>
                    <a:pt x="3366075" y="218777"/>
                    <a:pt x="3385751" y="177790"/>
                    <a:pt x="3404205" y="135925"/>
                  </a:cubicBezTo>
                  <a:close/>
                  <a:moveTo>
                    <a:pt x="3437423" y="126206"/>
                  </a:moveTo>
                  <a:cubicBezTo>
                    <a:pt x="3438034" y="127605"/>
                    <a:pt x="3438644" y="129004"/>
                    <a:pt x="3439269" y="130403"/>
                  </a:cubicBezTo>
                  <a:lnTo>
                    <a:pt x="3435593" y="130403"/>
                  </a:lnTo>
                  <a:cubicBezTo>
                    <a:pt x="3436203" y="129004"/>
                    <a:pt x="3436814" y="127605"/>
                    <a:pt x="3437423" y="126206"/>
                  </a:cubicBezTo>
                  <a:close/>
                  <a:moveTo>
                    <a:pt x="3442081" y="123081"/>
                  </a:moveTo>
                  <a:cubicBezTo>
                    <a:pt x="3441531" y="121831"/>
                    <a:pt x="3440995" y="120581"/>
                    <a:pt x="3440445" y="119345"/>
                  </a:cubicBezTo>
                  <a:cubicBezTo>
                    <a:pt x="3440757" y="118616"/>
                    <a:pt x="3441084" y="117902"/>
                    <a:pt x="3441397" y="117172"/>
                  </a:cubicBezTo>
                  <a:lnTo>
                    <a:pt x="3462412" y="117187"/>
                  </a:lnTo>
                  <a:cubicBezTo>
                    <a:pt x="3462724" y="117902"/>
                    <a:pt x="3463052" y="118631"/>
                    <a:pt x="3463364" y="119345"/>
                  </a:cubicBezTo>
                  <a:cubicBezTo>
                    <a:pt x="3462813" y="120595"/>
                    <a:pt x="3462278" y="121845"/>
                    <a:pt x="3461727" y="123096"/>
                  </a:cubicBezTo>
                  <a:cubicBezTo>
                    <a:pt x="3460656" y="125536"/>
                    <a:pt x="3459584" y="127977"/>
                    <a:pt x="3458512" y="130418"/>
                  </a:cubicBezTo>
                  <a:lnTo>
                    <a:pt x="3445312" y="130418"/>
                  </a:lnTo>
                  <a:cubicBezTo>
                    <a:pt x="3444210" y="127962"/>
                    <a:pt x="3443139" y="125522"/>
                    <a:pt x="3442081" y="123081"/>
                  </a:cubicBezTo>
                  <a:close/>
                  <a:moveTo>
                    <a:pt x="3466371" y="126206"/>
                  </a:moveTo>
                  <a:cubicBezTo>
                    <a:pt x="3466981" y="127605"/>
                    <a:pt x="3467591" y="129004"/>
                    <a:pt x="3468216" y="130403"/>
                  </a:cubicBezTo>
                  <a:lnTo>
                    <a:pt x="3464540" y="130403"/>
                  </a:lnTo>
                  <a:cubicBezTo>
                    <a:pt x="3465135" y="129004"/>
                    <a:pt x="3465760" y="127605"/>
                    <a:pt x="3466371" y="126206"/>
                  </a:cubicBezTo>
                  <a:close/>
                  <a:moveTo>
                    <a:pt x="3471014" y="123081"/>
                  </a:moveTo>
                  <a:cubicBezTo>
                    <a:pt x="3470463" y="121831"/>
                    <a:pt x="3469928" y="120581"/>
                    <a:pt x="3469377" y="119345"/>
                  </a:cubicBezTo>
                  <a:cubicBezTo>
                    <a:pt x="3469690" y="118631"/>
                    <a:pt x="3470002" y="117916"/>
                    <a:pt x="3470330" y="117187"/>
                  </a:cubicBezTo>
                  <a:lnTo>
                    <a:pt x="3491359" y="117202"/>
                  </a:lnTo>
                  <a:cubicBezTo>
                    <a:pt x="3492549" y="119896"/>
                    <a:pt x="3493725" y="122604"/>
                    <a:pt x="3494915" y="125298"/>
                  </a:cubicBezTo>
                  <a:cubicBezTo>
                    <a:pt x="3495660" y="126995"/>
                    <a:pt x="3496404" y="128707"/>
                    <a:pt x="3497163" y="130418"/>
                  </a:cubicBezTo>
                  <a:lnTo>
                    <a:pt x="3474244" y="130418"/>
                  </a:lnTo>
                  <a:cubicBezTo>
                    <a:pt x="3473157" y="127962"/>
                    <a:pt x="3472085" y="125522"/>
                    <a:pt x="3471014" y="123081"/>
                  </a:cubicBezTo>
                  <a:close/>
                  <a:moveTo>
                    <a:pt x="3480836" y="81082"/>
                  </a:moveTo>
                  <a:cubicBezTo>
                    <a:pt x="3477220" y="73715"/>
                    <a:pt x="3473484" y="66571"/>
                    <a:pt x="3469570" y="59769"/>
                  </a:cubicBezTo>
                  <a:cubicBezTo>
                    <a:pt x="3481030" y="40422"/>
                    <a:pt x="3493978" y="24378"/>
                    <a:pt x="3509769" y="15195"/>
                  </a:cubicBezTo>
                  <a:cubicBezTo>
                    <a:pt x="3513341" y="17279"/>
                    <a:pt x="3516764" y="19690"/>
                    <a:pt x="3520068" y="22414"/>
                  </a:cubicBezTo>
                  <a:cubicBezTo>
                    <a:pt x="3504679" y="37058"/>
                    <a:pt x="3492177" y="57998"/>
                    <a:pt x="3480836" y="81082"/>
                  </a:cubicBezTo>
                  <a:close/>
                  <a:moveTo>
                    <a:pt x="3421112" y="77376"/>
                  </a:moveTo>
                  <a:cubicBezTo>
                    <a:pt x="3417510" y="70202"/>
                    <a:pt x="3413775" y="63252"/>
                    <a:pt x="3409876" y="56674"/>
                  </a:cubicBezTo>
                  <a:cubicBezTo>
                    <a:pt x="3413462" y="50825"/>
                    <a:pt x="3417198" y="45288"/>
                    <a:pt x="3421112" y="40213"/>
                  </a:cubicBezTo>
                  <a:cubicBezTo>
                    <a:pt x="3425041" y="45303"/>
                    <a:pt x="3428762" y="50825"/>
                    <a:pt x="3432349" y="56674"/>
                  </a:cubicBezTo>
                  <a:cubicBezTo>
                    <a:pt x="3428449" y="63252"/>
                    <a:pt x="3424713" y="70187"/>
                    <a:pt x="3421112" y="77376"/>
                  </a:cubicBezTo>
                  <a:close/>
                  <a:moveTo>
                    <a:pt x="3406631" y="51375"/>
                  </a:moveTo>
                  <a:cubicBezTo>
                    <a:pt x="3399665" y="40288"/>
                    <a:pt x="3392106" y="30405"/>
                    <a:pt x="3383696" y="22414"/>
                  </a:cubicBezTo>
                  <a:cubicBezTo>
                    <a:pt x="3386986" y="19675"/>
                    <a:pt x="3390423" y="17264"/>
                    <a:pt x="3393980" y="15195"/>
                  </a:cubicBezTo>
                  <a:cubicBezTo>
                    <a:pt x="3402598" y="20211"/>
                    <a:pt x="3410367" y="27251"/>
                    <a:pt x="3417510" y="35763"/>
                  </a:cubicBezTo>
                  <a:cubicBezTo>
                    <a:pt x="3413730" y="40600"/>
                    <a:pt x="3410113" y="45854"/>
                    <a:pt x="3406631" y="51375"/>
                  </a:cubicBezTo>
                  <a:close/>
                  <a:moveTo>
                    <a:pt x="3379529" y="18663"/>
                  </a:moveTo>
                  <a:cubicBezTo>
                    <a:pt x="3376732" y="16297"/>
                    <a:pt x="3373859" y="14124"/>
                    <a:pt x="3370868" y="12204"/>
                  </a:cubicBezTo>
                  <a:cubicBezTo>
                    <a:pt x="3373666" y="10939"/>
                    <a:pt x="3376553" y="9882"/>
                    <a:pt x="3379515" y="9049"/>
                  </a:cubicBezTo>
                  <a:cubicBezTo>
                    <a:pt x="3382491" y="9882"/>
                    <a:pt x="3385379" y="10939"/>
                    <a:pt x="3388176" y="12204"/>
                  </a:cubicBezTo>
                  <a:cubicBezTo>
                    <a:pt x="3385184" y="14124"/>
                    <a:pt x="3382313" y="16297"/>
                    <a:pt x="3379529" y="18663"/>
                  </a:cubicBezTo>
                  <a:close/>
                  <a:moveTo>
                    <a:pt x="3289429" y="111547"/>
                  </a:moveTo>
                  <a:lnTo>
                    <a:pt x="3270215" y="111532"/>
                  </a:lnTo>
                  <a:cubicBezTo>
                    <a:pt x="3291066" y="64487"/>
                    <a:pt x="3313717" y="19377"/>
                    <a:pt x="3350582" y="9019"/>
                  </a:cubicBezTo>
                  <a:cubicBezTo>
                    <a:pt x="3352800" y="9644"/>
                    <a:pt x="3354973" y="10373"/>
                    <a:pt x="3357101" y="11237"/>
                  </a:cubicBezTo>
                  <a:cubicBezTo>
                    <a:pt x="3327410" y="29453"/>
                    <a:pt x="3307794" y="69994"/>
                    <a:pt x="3289429" y="111547"/>
                  </a:cubicBezTo>
                  <a:close/>
                  <a:moveTo>
                    <a:pt x="3212470" y="111502"/>
                  </a:moveTo>
                  <a:lnTo>
                    <a:pt x="3193315" y="111487"/>
                  </a:lnTo>
                  <a:cubicBezTo>
                    <a:pt x="3174965" y="69949"/>
                    <a:pt x="3155364" y="29438"/>
                    <a:pt x="3125703" y="11251"/>
                  </a:cubicBezTo>
                  <a:cubicBezTo>
                    <a:pt x="3127801" y="10388"/>
                    <a:pt x="3129960" y="9659"/>
                    <a:pt x="3132162" y="9049"/>
                  </a:cubicBezTo>
                  <a:cubicBezTo>
                    <a:pt x="3168997" y="19437"/>
                    <a:pt x="3191634" y="64502"/>
                    <a:pt x="3212470" y="111502"/>
                  </a:cubicBezTo>
                  <a:close/>
                  <a:moveTo>
                    <a:pt x="2794977" y="111249"/>
                  </a:moveTo>
                  <a:lnTo>
                    <a:pt x="2772191" y="111234"/>
                  </a:lnTo>
                  <a:cubicBezTo>
                    <a:pt x="2753871" y="69785"/>
                    <a:pt x="2734285" y="29408"/>
                    <a:pt x="2704698" y="11266"/>
                  </a:cubicBezTo>
                  <a:cubicBezTo>
                    <a:pt x="2707377" y="10165"/>
                    <a:pt x="2710130" y="9272"/>
                    <a:pt x="2712973" y="8558"/>
                  </a:cubicBezTo>
                  <a:cubicBezTo>
                    <a:pt x="2750820" y="17934"/>
                    <a:pt x="2773829" y="63564"/>
                    <a:pt x="2794977" y="111249"/>
                  </a:cubicBezTo>
                  <a:close/>
                  <a:moveTo>
                    <a:pt x="2640613" y="31299"/>
                  </a:moveTo>
                  <a:cubicBezTo>
                    <a:pt x="2637398" y="27518"/>
                    <a:pt x="2634049" y="24021"/>
                    <a:pt x="2630552" y="20851"/>
                  </a:cubicBezTo>
                  <a:cubicBezTo>
                    <a:pt x="2638008" y="15031"/>
                    <a:pt x="2646134" y="10775"/>
                    <a:pt x="2655079" y="8558"/>
                  </a:cubicBezTo>
                  <a:cubicBezTo>
                    <a:pt x="2657921" y="9257"/>
                    <a:pt x="2660675" y="10165"/>
                    <a:pt x="2663354" y="11266"/>
                  </a:cubicBezTo>
                  <a:cubicBezTo>
                    <a:pt x="2655064" y="16356"/>
                    <a:pt x="2647533" y="23173"/>
                    <a:pt x="2640613" y="31299"/>
                  </a:cubicBezTo>
                  <a:close/>
                  <a:moveTo>
                    <a:pt x="2582733" y="31299"/>
                  </a:moveTo>
                  <a:cubicBezTo>
                    <a:pt x="2575813" y="23173"/>
                    <a:pt x="2568297" y="16356"/>
                    <a:pt x="2559992" y="11266"/>
                  </a:cubicBezTo>
                  <a:cubicBezTo>
                    <a:pt x="2562671" y="10165"/>
                    <a:pt x="2565425" y="9272"/>
                    <a:pt x="2568267" y="8558"/>
                  </a:cubicBezTo>
                  <a:cubicBezTo>
                    <a:pt x="2577212" y="10775"/>
                    <a:pt x="2585338" y="15031"/>
                    <a:pt x="2592794" y="20851"/>
                  </a:cubicBezTo>
                  <a:cubicBezTo>
                    <a:pt x="2589296" y="24021"/>
                    <a:pt x="2585948" y="27518"/>
                    <a:pt x="2582733" y="31299"/>
                  </a:cubicBezTo>
                  <a:close/>
                  <a:moveTo>
                    <a:pt x="2451229" y="111026"/>
                  </a:moveTo>
                  <a:lnTo>
                    <a:pt x="2428458" y="111011"/>
                  </a:lnTo>
                  <a:cubicBezTo>
                    <a:pt x="2449577" y="63415"/>
                    <a:pt x="2472585" y="17904"/>
                    <a:pt x="2510359" y="8558"/>
                  </a:cubicBezTo>
                  <a:cubicBezTo>
                    <a:pt x="2513201" y="9257"/>
                    <a:pt x="2515954" y="10165"/>
                    <a:pt x="2518633" y="11266"/>
                  </a:cubicBezTo>
                  <a:cubicBezTo>
                    <a:pt x="2489091" y="29379"/>
                    <a:pt x="2469519" y="69652"/>
                    <a:pt x="2451229" y="111026"/>
                  </a:cubicBezTo>
                  <a:close/>
                  <a:moveTo>
                    <a:pt x="2373853" y="110981"/>
                  </a:moveTo>
                  <a:lnTo>
                    <a:pt x="2351067" y="110966"/>
                  </a:lnTo>
                  <a:cubicBezTo>
                    <a:pt x="2332776" y="69607"/>
                    <a:pt x="2313220" y="29364"/>
                    <a:pt x="2283678" y="11251"/>
                  </a:cubicBezTo>
                  <a:cubicBezTo>
                    <a:pt x="2286357" y="10150"/>
                    <a:pt x="2289125" y="9257"/>
                    <a:pt x="2291953" y="8543"/>
                  </a:cubicBezTo>
                  <a:cubicBezTo>
                    <a:pt x="2329740" y="17904"/>
                    <a:pt x="2352734" y="63386"/>
                    <a:pt x="2373853" y="110981"/>
                  </a:cubicBezTo>
                  <a:close/>
                  <a:moveTo>
                    <a:pt x="2219607" y="31299"/>
                  </a:moveTo>
                  <a:cubicBezTo>
                    <a:pt x="2216393" y="27518"/>
                    <a:pt x="2213045" y="24021"/>
                    <a:pt x="2209547" y="20836"/>
                  </a:cubicBezTo>
                  <a:cubicBezTo>
                    <a:pt x="2217018" y="15017"/>
                    <a:pt x="2225129" y="10760"/>
                    <a:pt x="2234088" y="8543"/>
                  </a:cubicBezTo>
                  <a:cubicBezTo>
                    <a:pt x="2236931" y="9242"/>
                    <a:pt x="2239699" y="10150"/>
                    <a:pt x="2242379" y="11251"/>
                  </a:cubicBezTo>
                  <a:cubicBezTo>
                    <a:pt x="2234059" y="16356"/>
                    <a:pt x="2226528" y="23173"/>
                    <a:pt x="2219607" y="31299"/>
                  </a:cubicBezTo>
                  <a:close/>
                  <a:moveTo>
                    <a:pt x="2161729" y="31299"/>
                  </a:moveTo>
                  <a:cubicBezTo>
                    <a:pt x="2154808" y="23173"/>
                    <a:pt x="2147277" y="16341"/>
                    <a:pt x="2138973" y="11251"/>
                  </a:cubicBezTo>
                  <a:cubicBezTo>
                    <a:pt x="2141651" y="10150"/>
                    <a:pt x="2144419" y="9257"/>
                    <a:pt x="2147248" y="8543"/>
                  </a:cubicBezTo>
                  <a:cubicBezTo>
                    <a:pt x="2156206" y="10760"/>
                    <a:pt x="2164318" y="15017"/>
                    <a:pt x="2171789" y="20836"/>
                  </a:cubicBezTo>
                  <a:cubicBezTo>
                    <a:pt x="2168291" y="24021"/>
                    <a:pt x="2164943" y="27518"/>
                    <a:pt x="2161729" y="31299"/>
                  </a:cubicBezTo>
                  <a:close/>
                  <a:moveTo>
                    <a:pt x="2029897" y="111800"/>
                  </a:moveTo>
                  <a:lnTo>
                    <a:pt x="2007096" y="111785"/>
                  </a:lnTo>
                  <a:cubicBezTo>
                    <a:pt x="2028319" y="63907"/>
                    <a:pt x="2051372" y="17964"/>
                    <a:pt x="2089368" y="8558"/>
                  </a:cubicBezTo>
                  <a:cubicBezTo>
                    <a:pt x="2092210" y="9257"/>
                    <a:pt x="2094964" y="10165"/>
                    <a:pt x="2097658" y="11266"/>
                  </a:cubicBezTo>
                  <a:cubicBezTo>
                    <a:pt x="2067907" y="29498"/>
                    <a:pt x="2048277" y="70157"/>
                    <a:pt x="2029897" y="111800"/>
                  </a:cubicBezTo>
                  <a:close/>
                  <a:moveTo>
                    <a:pt x="1953190" y="111740"/>
                  </a:moveTo>
                  <a:lnTo>
                    <a:pt x="1930345" y="111725"/>
                  </a:lnTo>
                  <a:cubicBezTo>
                    <a:pt x="1911965" y="70098"/>
                    <a:pt x="1892334" y="29468"/>
                    <a:pt x="1862599" y="11251"/>
                  </a:cubicBezTo>
                  <a:cubicBezTo>
                    <a:pt x="1865292" y="10150"/>
                    <a:pt x="1868060" y="9242"/>
                    <a:pt x="1870903" y="8543"/>
                  </a:cubicBezTo>
                  <a:cubicBezTo>
                    <a:pt x="1908914" y="17934"/>
                    <a:pt x="1931967" y="63862"/>
                    <a:pt x="1953190" y="111740"/>
                  </a:cubicBezTo>
                  <a:close/>
                  <a:moveTo>
                    <a:pt x="1850320" y="11266"/>
                  </a:moveTo>
                  <a:cubicBezTo>
                    <a:pt x="1847448" y="13022"/>
                    <a:pt x="1844665" y="14987"/>
                    <a:pt x="1841971" y="17145"/>
                  </a:cubicBezTo>
                  <a:cubicBezTo>
                    <a:pt x="1839277" y="14987"/>
                    <a:pt x="1836494" y="13022"/>
                    <a:pt x="1833621" y="11266"/>
                  </a:cubicBezTo>
                  <a:cubicBezTo>
                    <a:pt x="1836315" y="10165"/>
                    <a:pt x="1839099" y="9242"/>
                    <a:pt x="1841971" y="8543"/>
                  </a:cubicBezTo>
                  <a:cubicBezTo>
                    <a:pt x="1844843" y="9257"/>
                    <a:pt x="1847626" y="10165"/>
                    <a:pt x="1850320" y="11266"/>
                  </a:cubicBezTo>
                  <a:close/>
                  <a:moveTo>
                    <a:pt x="1837626" y="20866"/>
                  </a:moveTo>
                  <a:cubicBezTo>
                    <a:pt x="1828547" y="29126"/>
                    <a:pt x="1820481" y="39574"/>
                    <a:pt x="1813054" y="51375"/>
                  </a:cubicBezTo>
                  <a:cubicBezTo>
                    <a:pt x="1809586" y="45839"/>
                    <a:pt x="1805970" y="40600"/>
                    <a:pt x="1802160" y="35749"/>
                  </a:cubicBezTo>
                  <a:cubicBezTo>
                    <a:pt x="1809794" y="26655"/>
                    <a:pt x="1818159" y="19243"/>
                    <a:pt x="1827490" y="14183"/>
                  </a:cubicBezTo>
                  <a:cubicBezTo>
                    <a:pt x="1831017" y="16088"/>
                    <a:pt x="1834381" y="18336"/>
                    <a:pt x="1837626" y="20866"/>
                  </a:cubicBezTo>
                  <a:close/>
                  <a:moveTo>
                    <a:pt x="1809839" y="56674"/>
                  </a:moveTo>
                  <a:cubicBezTo>
                    <a:pt x="1805940" y="63252"/>
                    <a:pt x="1802204" y="70202"/>
                    <a:pt x="1798602" y="77376"/>
                  </a:cubicBezTo>
                  <a:cubicBezTo>
                    <a:pt x="1795001" y="70202"/>
                    <a:pt x="1791265" y="63252"/>
                    <a:pt x="1787366" y="56674"/>
                  </a:cubicBezTo>
                  <a:cubicBezTo>
                    <a:pt x="1790953" y="50825"/>
                    <a:pt x="1794688" y="45288"/>
                    <a:pt x="1798602" y="40213"/>
                  </a:cubicBezTo>
                  <a:cubicBezTo>
                    <a:pt x="1802516" y="45288"/>
                    <a:pt x="1806252" y="50810"/>
                    <a:pt x="1809839" y="56674"/>
                  </a:cubicBezTo>
                  <a:close/>
                  <a:moveTo>
                    <a:pt x="1711761" y="7903"/>
                  </a:moveTo>
                  <a:cubicBezTo>
                    <a:pt x="1711017" y="7546"/>
                    <a:pt x="1710273" y="7203"/>
                    <a:pt x="1709529" y="6876"/>
                  </a:cubicBezTo>
                  <a:cubicBezTo>
                    <a:pt x="1710258" y="6846"/>
                    <a:pt x="1710987" y="6802"/>
                    <a:pt x="1711731" y="6802"/>
                  </a:cubicBezTo>
                  <a:cubicBezTo>
                    <a:pt x="1712491" y="6802"/>
                    <a:pt x="1713235" y="6861"/>
                    <a:pt x="1713994" y="6891"/>
                  </a:cubicBezTo>
                  <a:cubicBezTo>
                    <a:pt x="1713235" y="7203"/>
                    <a:pt x="1712491" y="7546"/>
                    <a:pt x="1711761" y="7903"/>
                  </a:cubicBezTo>
                  <a:close/>
                  <a:moveTo>
                    <a:pt x="1751915" y="56733"/>
                  </a:moveTo>
                  <a:cubicBezTo>
                    <a:pt x="1748016" y="63326"/>
                    <a:pt x="1744280" y="70262"/>
                    <a:pt x="1740679" y="77450"/>
                  </a:cubicBezTo>
                  <a:cubicBezTo>
                    <a:pt x="1729413" y="55007"/>
                    <a:pt x="1716940" y="34811"/>
                    <a:pt x="1701611" y="20881"/>
                  </a:cubicBezTo>
                  <a:cubicBezTo>
                    <a:pt x="1704856" y="18351"/>
                    <a:pt x="1708234" y="16103"/>
                    <a:pt x="1711731" y="14198"/>
                  </a:cubicBezTo>
                  <a:cubicBezTo>
                    <a:pt x="1727493" y="22726"/>
                    <a:pt x="1740470" y="38026"/>
                    <a:pt x="1751915" y="56733"/>
                  </a:cubicBezTo>
                  <a:close/>
                  <a:moveTo>
                    <a:pt x="1737598" y="83671"/>
                  </a:moveTo>
                  <a:cubicBezTo>
                    <a:pt x="1733192" y="92765"/>
                    <a:pt x="1728951" y="102155"/>
                    <a:pt x="1724784" y="111606"/>
                  </a:cubicBezTo>
                  <a:lnTo>
                    <a:pt x="1644015" y="111562"/>
                  </a:lnTo>
                  <a:cubicBezTo>
                    <a:pt x="1659210" y="77286"/>
                    <a:pt x="1675358" y="44053"/>
                    <a:pt x="1697266" y="24497"/>
                  </a:cubicBezTo>
                  <a:cubicBezTo>
                    <a:pt x="1713116" y="38651"/>
                    <a:pt x="1725945" y="59963"/>
                    <a:pt x="1737598" y="83671"/>
                  </a:cubicBezTo>
                  <a:close/>
                  <a:moveTo>
                    <a:pt x="1714083" y="135925"/>
                  </a:moveTo>
                  <a:cubicBezTo>
                    <a:pt x="1695599" y="177671"/>
                    <a:pt x="1675775" y="218048"/>
                    <a:pt x="1645934" y="234181"/>
                  </a:cubicBezTo>
                  <a:cubicBezTo>
                    <a:pt x="1630174" y="225653"/>
                    <a:pt x="1617196" y="210383"/>
                    <a:pt x="1605751" y="191691"/>
                  </a:cubicBezTo>
                  <a:cubicBezTo>
                    <a:pt x="1615797" y="174754"/>
                    <a:pt x="1624682" y="155436"/>
                    <a:pt x="1633284" y="135925"/>
                  </a:cubicBezTo>
                  <a:lnTo>
                    <a:pt x="1714083" y="135925"/>
                  </a:lnTo>
                  <a:close/>
                  <a:moveTo>
                    <a:pt x="1602521" y="186288"/>
                  </a:moveTo>
                  <a:cubicBezTo>
                    <a:pt x="1598562" y="179457"/>
                    <a:pt x="1594782" y="172224"/>
                    <a:pt x="1591121" y="164782"/>
                  </a:cubicBezTo>
                  <a:cubicBezTo>
                    <a:pt x="1595675" y="155391"/>
                    <a:pt x="1600036" y="145688"/>
                    <a:pt x="1604337" y="135940"/>
                  </a:cubicBezTo>
                  <a:lnTo>
                    <a:pt x="1627242" y="135940"/>
                  </a:lnTo>
                  <a:cubicBezTo>
                    <a:pt x="1619473" y="153516"/>
                    <a:pt x="1611437" y="170885"/>
                    <a:pt x="1602521" y="186288"/>
                  </a:cubicBezTo>
                  <a:close/>
                  <a:moveTo>
                    <a:pt x="1562189" y="164768"/>
                  </a:moveTo>
                  <a:cubicBezTo>
                    <a:pt x="1566103" y="156701"/>
                    <a:pt x="1569869" y="148411"/>
                    <a:pt x="1573589" y="140047"/>
                  </a:cubicBezTo>
                  <a:cubicBezTo>
                    <a:pt x="1577310" y="148411"/>
                    <a:pt x="1581075" y="156716"/>
                    <a:pt x="1584990" y="164768"/>
                  </a:cubicBezTo>
                  <a:cubicBezTo>
                    <a:pt x="1581329" y="172224"/>
                    <a:pt x="1577548" y="179442"/>
                    <a:pt x="1573589" y="186273"/>
                  </a:cubicBezTo>
                  <a:cubicBezTo>
                    <a:pt x="1569630" y="179442"/>
                    <a:pt x="1565850" y="172224"/>
                    <a:pt x="1562189" y="164768"/>
                  </a:cubicBezTo>
                  <a:close/>
                  <a:moveTo>
                    <a:pt x="1570345" y="191691"/>
                  </a:moveTo>
                  <a:cubicBezTo>
                    <a:pt x="1566758" y="197540"/>
                    <a:pt x="1563022" y="203076"/>
                    <a:pt x="1559108" y="208151"/>
                  </a:cubicBezTo>
                  <a:cubicBezTo>
                    <a:pt x="1555179" y="203061"/>
                    <a:pt x="1551458" y="197540"/>
                    <a:pt x="1547871" y="191691"/>
                  </a:cubicBezTo>
                  <a:cubicBezTo>
                    <a:pt x="1551771" y="185112"/>
                    <a:pt x="1555507" y="178162"/>
                    <a:pt x="1559108" y="170988"/>
                  </a:cubicBezTo>
                  <a:cubicBezTo>
                    <a:pt x="1562710" y="178177"/>
                    <a:pt x="1566446" y="185112"/>
                    <a:pt x="1570345" y="191691"/>
                  </a:cubicBezTo>
                  <a:close/>
                  <a:moveTo>
                    <a:pt x="1588055" y="170988"/>
                  </a:moveTo>
                  <a:cubicBezTo>
                    <a:pt x="1591657" y="178162"/>
                    <a:pt x="1595393" y="185112"/>
                    <a:pt x="1599292" y="191691"/>
                  </a:cubicBezTo>
                  <a:cubicBezTo>
                    <a:pt x="1595705" y="197540"/>
                    <a:pt x="1591970" y="203076"/>
                    <a:pt x="1588055" y="208151"/>
                  </a:cubicBezTo>
                  <a:cubicBezTo>
                    <a:pt x="1584126" y="203061"/>
                    <a:pt x="1580406" y="197540"/>
                    <a:pt x="1576819" y="191691"/>
                  </a:cubicBezTo>
                  <a:cubicBezTo>
                    <a:pt x="1580718" y="185112"/>
                    <a:pt x="1584453" y="178177"/>
                    <a:pt x="1588055" y="170988"/>
                  </a:cubicBezTo>
                  <a:close/>
                  <a:moveTo>
                    <a:pt x="1588055" y="158398"/>
                  </a:moveTo>
                  <a:cubicBezTo>
                    <a:pt x="1584558" y="151031"/>
                    <a:pt x="1581150" y="143500"/>
                    <a:pt x="1577786" y="135925"/>
                  </a:cubicBezTo>
                  <a:lnTo>
                    <a:pt x="1598309" y="135925"/>
                  </a:lnTo>
                  <a:cubicBezTo>
                    <a:pt x="1594961" y="143515"/>
                    <a:pt x="1591553" y="151046"/>
                    <a:pt x="1588055" y="158398"/>
                  </a:cubicBezTo>
                  <a:close/>
                  <a:moveTo>
                    <a:pt x="1559108" y="158413"/>
                  </a:moveTo>
                  <a:cubicBezTo>
                    <a:pt x="1555611" y="151046"/>
                    <a:pt x="1552203" y="143515"/>
                    <a:pt x="1548839" y="135940"/>
                  </a:cubicBezTo>
                  <a:lnTo>
                    <a:pt x="1569363" y="135940"/>
                  </a:lnTo>
                  <a:cubicBezTo>
                    <a:pt x="1566014" y="143515"/>
                    <a:pt x="1562606" y="151046"/>
                    <a:pt x="1559108" y="158413"/>
                  </a:cubicBezTo>
                  <a:close/>
                  <a:moveTo>
                    <a:pt x="1556028" y="164768"/>
                  </a:moveTo>
                  <a:cubicBezTo>
                    <a:pt x="1552366" y="172224"/>
                    <a:pt x="1548586" y="179442"/>
                    <a:pt x="1544627" y="186288"/>
                  </a:cubicBezTo>
                  <a:cubicBezTo>
                    <a:pt x="1535712" y="170885"/>
                    <a:pt x="1527691" y="153531"/>
                    <a:pt x="1519892" y="135925"/>
                  </a:cubicBezTo>
                  <a:lnTo>
                    <a:pt x="1542797" y="135925"/>
                  </a:lnTo>
                  <a:cubicBezTo>
                    <a:pt x="1547113" y="145673"/>
                    <a:pt x="1551488" y="155391"/>
                    <a:pt x="1556028" y="164768"/>
                  </a:cubicBezTo>
                  <a:close/>
                  <a:moveTo>
                    <a:pt x="1541413" y="191691"/>
                  </a:moveTo>
                  <a:cubicBezTo>
                    <a:pt x="1529968" y="210383"/>
                    <a:pt x="1516990" y="225653"/>
                    <a:pt x="1501229" y="234181"/>
                  </a:cubicBezTo>
                  <a:cubicBezTo>
                    <a:pt x="1471389" y="218033"/>
                    <a:pt x="1451565" y="177656"/>
                    <a:pt x="1433080" y="135925"/>
                  </a:cubicBezTo>
                  <a:lnTo>
                    <a:pt x="1513879" y="135925"/>
                  </a:lnTo>
                  <a:cubicBezTo>
                    <a:pt x="1522482" y="155436"/>
                    <a:pt x="1531352" y="174754"/>
                    <a:pt x="1541413" y="191691"/>
                  </a:cubicBezTo>
                  <a:close/>
                  <a:moveTo>
                    <a:pt x="1398478" y="123081"/>
                  </a:moveTo>
                  <a:cubicBezTo>
                    <a:pt x="1397585" y="121027"/>
                    <a:pt x="1396677" y="118973"/>
                    <a:pt x="1395784" y="116919"/>
                  </a:cubicBezTo>
                  <a:lnTo>
                    <a:pt x="1418704" y="116934"/>
                  </a:lnTo>
                  <a:cubicBezTo>
                    <a:pt x="1419924" y="119717"/>
                    <a:pt x="1421160" y="122501"/>
                    <a:pt x="1422365" y="125283"/>
                  </a:cubicBezTo>
                  <a:cubicBezTo>
                    <a:pt x="1423109" y="126995"/>
                    <a:pt x="1423868" y="128692"/>
                    <a:pt x="1424612" y="130403"/>
                  </a:cubicBezTo>
                  <a:lnTo>
                    <a:pt x="1401693" y="130403"/>
                  </a:lnTo>
                  <a:cubicBezTo>
                    <a:pt x="1400621" y="127962"/>
                    <a:pt x="1399550" y="125522"/>
                    <a:pt x="1398478" y="123081"/>
                  </a:cubicBezTo>
                  <a:close/>
                  <a:moveTo>
                    <a:pt x="1364396" y="111383"/>
                  </a:moveTo>
                  <a:cubicBezTo>
                    <a:pt x="1360809" y="103272"/>
                    <a:pt x="1357178" y="95220"/>
                    <a:pt x="1353443" y="87347"/>
                  </a:cubicBezTo>
                  <a:cubicBezTo>
                    <a:pt x="1357119" y="79727"/>
                    <a:pt x="1360899" y="72316"/>
                    <a:pt x="1364858" y="65276"/>
                  </a:cubicBezTo>
                  <a:cubicBezTo>
                    <a:pt x="1368817" y="72316"/>
                    <a:pt x="1372597" y="79712"/>
                    <a:pt x="1376273" y="87347"/>
                  </a:cubicBezTo>
                  <a:cubicBezTo>
                    <a:pt x="1372538" y="95220"/>
                    <a:pt x="1368891" y="103272"/>
                    <a:pt x="1365319" y="111383"/>
                  </a:cubicBezTo>
                  <a:lnTo>
                    <a:pt x="1364396" y="111383"/>
                  </a:lnTo>
                  <a:close/>
                  <a:moveTo>
                    <a:pt x="1328008" y="130418"/>
                  </a:moveTo>
                  <a:lnTo>
                    <a:pt x="1305088" y="130418"/>
                  </a:lnTo>
                  <a:cubicBezTo>
                    <a:pt x="1305832" y="128707"/>
                    <a:pt x="1306592" y="126995"/>
                    <a:pt x="1307336" y="125298"/>
                  </a:cubicBezTo>
                  <a:cubicBezTo>
                    <a:pt x="1308571" y="122486"/>
                    <a:pt x="1309791" y="119687"/>
                    <a:pt x="1311027" y="116875"/>
                  </a:cubicBezTo>
                  <a:lnTo>
                    <a:pt x="1333931" y="116890"/>
                  </a:lnTo>
                  <a:cubicBezTo>
                    <a:pt x="1333023" y="118958"/>
                    <a:pt x="1332116" y="121027"/>
                    <a:pt x="1331223" y="123081"/>
                  </a:cubicBezTo>
                  <a:cubicBezTo>
                    <a:pt x="1330166" y="125522"/>
                    <a:pt x="1329094" y="127962"/>
                    <a:pt x="1328008" y="130418"/>
                  </a:cubicBezTo>
                  <a:close/>
                  <a:moveTo>
                    <a:pt x="1313467" y="111353"/>
                  </a:moveTo>
                  <a:cubicBezTo>
                    <a:pt x="1320566" y="95339"/>
                    <a:pt x="1327889" y="79549"/>
                    <a:pt x="1335896" y="65291"/>
                  </a:cubicBezTo>
                  <a:cubicBezTo>
                    <a:pt x="1339855" y="72330"/>
                    <a:pt x="1343635" y="79727"/>
                    <a:pt x="1347311" y="87362"/>
                  </a:cubicBezTo>
                  <a:cubicBezTo>
                    <a:pt x="1343576" y="95220"/>
                    <a:pt x="1339944" y="103287"/>
                    <a:pt x="1336357" y="111383"/>
                  </a:cubicBezTo>
                  <a:lnTo>
                    <a:pt x="1313467" y="111353"/>
                  </a:lnTo>
                  <a:close/>
                  <a:moveTo>
                    <a:pt x="1339111" y="59725"/>
                  </a:moveTo>
                  <a:cubicBezTo>
                    <a:pt x="1342697" y="53668"/>
                    <a:pt x="1346448" y="47923"/>
                    <a:pt x="1350377" y="42624"/>
                  </a:cubicBezTo>
                  <a:cubicBezTo>
                    <a:pt x="1354306" y="47923"/>
                    <a:pt x="1358057" y="53668"/>
                    <a:pt x="1361643" y="59725"/>
                  </a:cubicBezTo>
                  <a:cubicBezTo>
                    <a:pt x="1357729" y="66511"/>
                    <a:pt x="1353994" y="73655"/>
                    <a:pt x="1350377" y="81022"/>
                  </a:cubicBezTo>
                  <a:cubicBezTo>
                    <a:pt x="1346760" y="73655"/>
                    <a:pt x="1343025" y="66511"/>
                    <a:pt x="1339111" y="59725"/>
                  </a:cubicBezTo>
                  <a:close/>
                  <a:moveTo>
                    <a:pt x="1350377" y="93806"/>
                  </a:moveTo>
                  <a:cubicBezTo>
                    <a:pt x="1353085" y="99596"/>
                    <a:pt x="1355735" y="105474"/>
                    <a:pt x="1358354" y="111383"/>
                  </a:cubicBezTo>
                  <a:lnTo>
                    <a:pt x="1342400" y="111368"/>
                  </a:lnTo>
                  <a:cubicBezTo>
                    <a:pt x="1345034" y="105459"/>
                    <a:pt x="1347683" y="99581"/>
                    <a:pt x="1350377" y="93806"/>
                  </a:cubicBezTo>
                  <a:close/>
                  <a:moveTo>
                    <a:pt x="1368058" y="59725"/>
                  </a:moveTo>
                  <a:cubicBezTo>
                    <a:pt x="1371645" y="53668"/>
                    <a:pt x="1375395" y="47923"/>
                    <a:pt x="1379324" y="42624"/>
                  </a:cubicBezTo>
                  <a:cubicBezTo>
                    <a:pt x="1383253" y="47923"/>
                    <a:pt x="1387003" y="53668"/>
                    <a:pt x="1390590" y="59725"/>
                  </a:cubicBezTo>
                  <a:cubicBezTo>
                    <a:pt x="1386676" y="66511"/>
                    <a:pt x="1382940" y="73655"/>
                    <a:pt x="1379324" y="81022"/>
                  </a:cubicBezTo>
                  <a:cubicBezTo>
                    <a:pt x="1375708" y="73655"/>
                    <a:pt x="1371972" y="66511"/>
                    <a:pt x="1368058" y="59725"/>
                  </a:cubicBezTo>
                  <a:close/>
                  <a:moveTo>
                    <a:pt x="1379324" y="93806"/>
                  </a:moveTo>
                  <a:cubicBezTo>
                    <a:pt x="1382033" y="99596"/>
                    <a:pt x="1384682" y="105489"/>
                    <a:pt x="1387316" y="111398"/>
                  </a:cubicBezTo>
                  <a:lnTo>
                    <a:pt x="1371347" y="111383"/>
                  </a:lnTo>
                  <a:cubicBezTo>
                    <a:pt x="1373966" y="105474"/>
                    <a:pt x="1376615" y="99596"/>
                    <a:pt x="1379324" y="93806"/>
                  </a:cubicBezTo>
                  <a:close/>
                  <a:moveTo>
                    <a:pt x="1382375" y="87347"/>
                  </a:moveTo>
                  <a:cubicBezTo>
                    <a:pt x="1386051" y="79727"/>
                    <a:pt x="1389831" y="72316"/>
                    <a:pt x="1393790" y="65276"/>
                  </a:cubicBezTo>
                  <a:cubicBezTo>
                    <a:pt x="1401812" y="79563"/>
                    <a:pt x="1409149" y="95369"/>
                    <a:pt x="1416263" y="111413"/>
                  </a:cubicBezTo>
                  <a:lnTo>
                    <a:pt x="1393344" y="111398"/>
                  </a:lnTo>
                  <a:cubicBezTo>
                    <a:pt x="1389757" y="103287"/>
                    <a:pt x="1386125" y="95220"/>
                    <a:pt x="1382375" y="87347"/>
                  </a:cubicBezTo>
                  <a:close/>
                  <a:moveTo>
                    <a:pt x="1422306" y="111413"/>
                  </a:moveTo>
                  <a:cubicBezTo>
                    <a:pt x="1414343" y="93405"/>
                    <a:pt x="1406158" y="75605"/>
                    <a:pt x="1397005" y="59725"/>
                  </a:cubicBezTo>
                  <a:cubicBezTo>
                    <a:pt x="1408464" y="40392"/>
                    <a:pt x="1421413" y="24363"/>
                    <a:pt x="1437203" y="15180"/>
                  </a:cubicBezTo>
                  <a:cubicBezTo>
                    <a:pt x="1465823" y="31819"/>
                    <a:pt x="1485141" y="70916"/>
                    <a:pt x="1503119" y="111472"/>
                  </a:cubicBezTo>
                  <a:lnTo>
                    <a:pt x="1422306" y="111413"/>
                  </a:lnTo>
                  <a:close/>
                  <a:moveTo>
                    <a:pt x="1393790" y="54292"/>
                  </a:moveTo>
                  <a:cubicBezTo>
                    <a:pt x="1390292" y="48548"/>
                    <a:pt x="1386661" y="43115"/>
                    <a:pt x="1382836" y="38055"/>
                  </a:cubicBezTo>
                  <a:cubicBezTo>
                    <a:pt x="1394236" y="23857"/>
                    <a:pt x="1407214" y="13380"/>
                    <a:pt x="1422722" y="9019"/>
                  </a:cubicBezTo>
                  <a:cubicBezTo>
                    <a:pt x="1425699" y="9852"/>
                    <a:pt x="1428586" y="10909"/>
                    <a:pt x="1431369" y="12174"/>
                  </a:cubicBezTo>
                  <a:cubicBezTo>
                    <a:pt x="1416739" y="21625"/>
                    <a:pt x="1404580" y="36552"/>
                    <a:pt x="1393790" y="54292"/>
                  </a:cubicBezTo>
                  <a:close/>
                  <a:moveTo>
                    <a:pt x="1379324" y="33561"/>
                  </a:moveTo>
                  <a:cubicBezTo>
                    <a:pt x="1376035" y="29528"/>
                    <a:pt x="1372612" y="25792"/>
                    <a:pt x="1369025" y="22384"/>
                  </a:cubicBezTo>
                  <a:cubicBezTo>
                    <a:pt x="1380351" y="12978"/>
                    <a:pt x="1393225" y="7263"/>
                    <a:pt x="1408241" y="6846"/>
                  </a:cubicBezTo>
                  <a:cubicBezTo>
                    <a:pt x="1409461" y="6876"/>
                    <a:pt x="1410682" y="6935"/>
                    <a:pt x="1411872" y="7040"/>
                  </a:cubicBezTo>
                  <a:cubicBezTo>
                    <a:pt x="1399535" y="12591"/>
                    <a:pt x="1388864" y="21863"/>
                    <a:pt x="1379324" y="33561"/>
                  </a:cubicBezTo>
                  <a:close/>
                  <a:moveTo>
                    <a:pt x="1375797" y="38055"/>
                  </a:moveTo>
                  <a:cubicBezTo>
                    <a:pt x="1371987" y="43115"/>
                    <a:pt x="1368340" y="48548"/>
                    <a:pt x="1364843" y="54292"/>
                  </a:cubicBezTo>
                  <a:cubicBezTo>
                    <a:pt x="1361346" y="48548"/>
                    <a:pt x="1357714" y="43115"/>
                    <a:pt x="1353889" y="38055"/>
                  </a:cubicBezTo>
                  <a:cubicBezTo>
                    <a:pt x="1357387" y="33709"/>
                    <a:pt x="1361018" y="29691"/>
                    <a:pt x="1364843" y="26105"/>
                  </a:cubicBezTo>
                  <a:cubicBezTo>
                    <a:pt x="1368668" y="29691"/>
                    <a:pt x="1372299" y="33709"/>
                    <a:pt x="1375797" y="38055"/>
                  </a:cubicBezTo>
                  <a:close/>
                  <a:moveTo>
                    <a:pt x="1350377" y="33561"/>
                  </a:moveTo>
                  <a:cubicBezTo>
                    <a:pt x="1340822" y="21848"/>
                    <a:pt x="1330151" y="12576"/>
                    <a:pt x="1317798" y="7040"/>
                  </a:cubicBezTo>
                  <a:cubicBezTo>
                    <a:pt x="1318989" y="6935"/>
                    <a:pt x="1320194" y="6891"/>
                    <a:pt x="1321415" y="6846"/>
                  </a:cubicBezTo>
                  <a:cubicBezTo>
                    <a:pt x="1336447" y="7278"/>
                    <a:pt x="1349320" y="12993"/>
                    <a:pt x="1360661" y="22399"/>
                  </a:cubicBezTo>
                  <a:cubicBezTo>
                    <a:pt x="1357089" y="25792"/>
                    <a:pt x="1353666" y="29542"/>
                    <a:pt x="1350377" y="33561"/>
                  </a:cubicBezTo>
                  <a:close/>
                  <a:moveTo>
                    <a:pt x="1346850" y="38055"/>
                  </a:moveTo>
                  <a:cubicBezTo>
                    <a:pt x="1343039" y="43115"/>
                    <a:pt x="1339394" y="48548"/>
                    <a:pt x="1335896" y="54292"/>
                  </a:cubicBezTo>
                  <a:cubicBezTo>
                    <a:pt x="1325106" y="36537"/>
                    <a:pt x="1312932" y="21625"/>
                    <a:pt x="1298287" y="12174"/>
                  </a:cubicBezTo>
                  <a:cubicBezTo>
                    <a:pt x="1301085" y="10909"/>
                    <a:pt x="1303958" y="9852"/>
                    <a:pt x="1306934" y="9019"/>
                  </a:cubicBezTo>
                  <a:cubicBezTo>
                    <a:pt x="1322456" y="13380"/>
                    <a:pt x="1335449" y="23857"/>
                    <a:pt x="1346850" y="38055"/>
                  </a:cubicBezTo>
                  <a:close/>
                  <a:moveTo>
                    <a:pt x="1332696" y="59725"/>
                  </a:moveTo>
                  <a:cubicBezTo>
                    <a:pt x="1323573" y="75590"/>
                    <a:pt x="1315387" y="93360"/>
                    <a:pt x="1307440" y="111338"/>
                  </a:cubicBezTo>
                  <a:lnTo>
                    <a:pt x="1226671" y="111294"/>
                  </a:lnTo>
                  <a:cubicBezTo>
                    <a:pt x="1244620" y="70813"/>
                    <a:pt x="1263923" y="31789"/>
                    <a:pt x="1292483" y="15180"/>
                  </a:cubicBezTo>
                  <a:cubicBezTo>
                    <a:pt x="1308273" y="24363"/>
                    <a:pt x="1321236" y="40392"/>
                    <a:pt x="1332696" y="59725"/>
                  </a:cubicBezTo>
                  <a:close/>
                  <a:moveTo>
                    <a:pt x="1296635" y="135925"/>
                  </a:moveTo>
                  <a:cubicBezTo>
                    <a:pt x="1278166" y="177656"/>
                    <a:pt x="1258342" y="218033"/>
                    <a:pt x="1228531" y="234181"/>
                  </a:cubicBezTo>
                  <a:cubicBezTo>
                    <a:pt x="1212771" y="225653"/>
                    <a:pt x="1199792" y="210354"/>
                    <a:pt x="1188348" y="191661"/>
                  </a:cubicBezTo>
                  <a:cubicBezTo>
                    <a:pt x="1198379" y="174739"/>
                    <a:pt x="1207249" y="155436"/>
                    <a:pt x="1215851" y="135940"/>
                  </a:cubicBezTo>
                  <a:lnTo>
                    <a:pt x="1296635" y="135925"/>
                  </a:lnTo>
                  <a:close/>
                  <a:moveTo>
                    <a:pt x="1185103" y="186243"/>
                  </a:moveTo>
                  <a:cubicBezTo>
                    <a:pt x="1181145" y="179397"/>
                    <a:pt x="1177364" y="172179"/>
                    <a:pt x="1173703" y="164708"/>
                  </a:cubicBezTo>
                  <a:cubicBezTo>
                    <a:pt x="1178242" y="155347"/>
                    <a:pt x="1182603" y="145658"/>
                    <a:pt x="1186889" y="135925"/>
                  </a:cubicBezTo>
                  <a:lnTo>
                    <a:pt x="1209794" y="135925"/>
                  </a:lnTo>
                  <a:cubicBezTo>
                    <a:pt x="1202025" y="153501"/>
                    <a:pt x="1194018" y="170855"/>
                    <a:pt x="1185103" y="186243"/>
                  </a:cubicBezTo>
                  <a:close/>
                  <a:moveTo>
                    <a:pt x="1144771" y="164708"/>
                  </a:moveTo>
                  <a:cubicBezTo>
                    <a:pt x="1148670" y="156642"/>
                    <a:pt x="1152450" y="148337"/>
                    <a:pt x="1156171" y="139973"/>
                  </a:cubicBezTo>
                  <a:cubicBezTo>
                    <a:pt x="1159891" y="148337"/>
                    <a:pt x="1163657" y="156642"/>
                    <a:pt x="1167571" y="164708"/>
                  </a:cubicBezTo>
                  <a:cubicBezTo>
                    <a:pt x="1163910" y="172164"/>
                    <a:pt x="1160130" y="179397"/>
                    <a:pt x="1156171" y="186243"/>
                  </a:cubicBezTo>
                  <a:cubicBezTo>
                    <a:pt x="1152212" y="179397"/>
                    <a:pt x="1148432" y="172164"/>
                    <a:pt x="1144771" y="164708"/>
                  </a:cubicBezTo>
                  <a:close/>
                  <a:moveTo>
                    <a:pt x="1152941" y="191661"/>
                  </a:moveTo>
                  <a:cubicBezTo>
                    <a:pt x="1149355" y="197525"/>
                    <a:pt x="1145619" y="203046"/>
                    <a:pt x="1141705" y="208136"/>
                  </a:cubicBezTo>
                  <a:cubicBezTo>
                    <a:pt x="1137776" y="203046"/>
                    <a:pt x="1134055" y="197510"/>
                    <a:pt x="1130468" y="191661"/>
                  </a:cubicBezTo>
                  <a:cubicBezTo>
                    <a:pt x="1134368" y="185068"/>
                    <a:pt x="1138104" y="178132"/>
                    <a:pt x="1141705" y="170944"/>
                  </a:cubicBezTo>
                  <a:cubicBezTo>
                    <a:pt x="1145291" y="178117"/>
                    <a:pt x="1149027" y="185068"/>
                    <a:pt x="1152941" y="191661"/>
                  </a:cubicBezTo>
                  <a:close/>
                  <a:moveTo>
                    <a:pt x="1170637" y="170944"/>
                  </a:moveTo>
                  <a:cubicBezTo>
                    <a:pt x="1174239" y="178132"/>
                    <a:pt x="1177975" y="185068"/>
                    <a:pt x="1181873" y="191661"/>
                  </a:cubicBezTo>
                  <a:cubicBezTo>
                    <a:pt x="1178287" y="197525"/>
                    <a:pt x="1174551" y="203046"/>
                    <a:pt x="1170637" y="208136"/>
                  </a:cubicBezTo>
                  <a:cubicBezTo>
                    <a:pt x="1166708" y="203046"/>
                    <a:pt x="1162987" y="197510"/>
                    <a:pt x="1159401" y="191661"/>
                  </a:cubicBezTo>
                  <a:cubicBezTo>
                    <a:pt x="1163300" y="185068"/>
                    <a:pt x="1167036" y="178117"/>
                    <a:pt x="1170637" y="170944"/>
                  </a:cubicBezTo>
                  <a:close/>
                  <a:moveTo>
                    <a:pt x="1170637" y="158338"/>
                  </a:moveTo>
                  <a:cubicBezTo>
                    <a:pt x="1167155" y="151001"/>
                    <a:pt x="1163761" y="143485"/>
                    <a:pt x="1160413" y="135925"/>
                  </a:cubicBezTo>
                  <a:lnTo>
                    <a:pt x="1180876" y="135925"/>
                  </a:lnTo>
                  <a:cubicBezTo>
                    <a:pt x="1177513" y="143500"/>
                    <a:pt x="1174120" y="151001"/>
                    <a:pt x="1170637" y="158338"/>
                  </a:cubicBezTo>
                  <a:close/>
                  <a:moveTo>
                    <a:pt x="1141690" y="158338"/>
                  </a:moveTo>
                  <a:cubicBezTo>
                    <a:pt x="1138207" y="151001"/>
                    <a:pt x="1134815" y="143485"/>
                    <a:pt x="1131466" y="135925"/>
                  </a:cubicBezTo>
                  <a:lnTo>
                    <a:pt x="1151914" y="135925"/>
                  </a:lnTo>
                  <a:cubicBezTo>
                    <a:pt x="1148566" y="143500"/>
                    <a:pt x="1145173" y="151001"/>
                    <a:pt x="1141690" y="158338"/>
                  </a:cubicBezTo>
                  <a:close/>
                  <a:moveTo>
                    <a:pt x="1138624" y="164708"/>
                  </a:moveTo>
                  <a:cubicBezTo>
                    <a:pt x="1134963" y="172164"/>
                    <a:pt x="1131182" y="179397"/>
                    <a:pt x="1127224" y="186243"/>
                  </a:cubicBezTo>
                  <a:cubicBezTo>
                    <a:pt x="1118324" y="170855"/>
                    <a:pt x="1110302" y="153516"/>
                    <a:pt x="1102519" y="135940"/>
                  </a:cubicBezTo>
                  <a:lnTo>
                    <a:pt x="1125423" y="135940"/>
                  </a:lnTo>
                  <a:cubicBezTo>
                    <a:pt x="1129724" y="145658"/>
                    <a:pt x="1134085" y="155347"/>
                    <a:pt x="1138624" y="164708"/>
                  </a:cubicBezTo>
                  <a:close/>
                  <a:moveTo>
                    <a:pt x="1123995" y="191661"/>
                  </a:moveTo>
                  <a:cubicBezTo>
                    <a:pt x="1112549" y="210354"/>
                    <a:pt x="1099572" y="225653"/>
                    <a:pt x="1083811" y="234181"/>
                  </a:cubicBezTo>
                  <a:cubicBezTo>
                    <a:pt x="1053986" y="218033"/>
                    <a:pt x="1034161" y="177656"/>
                    <a:pt x="1015692" y="135940"/>
                  </a:cubicBezTo>
                  <a:lnTo>
                    <a:pt x="1096491" y="135940"/>
                  </a:lnTo>
                  <a:cubicBezTo>
                    <a:pt x="1105093" y="155436"/>
                    <a:pt x="1113963" y="174739"/>
                    <a:pt x="1123995" y="191661"/>
                  </a:cubicBezTo>
                  <a:close/>
                  <a:moveTo>
                    <a:pt x="1004976" y="125283"/>
                  </a:moveTo>
                  <a:cubicBezTo>
                    <a:pt x="1005721" y="126995"/>
                    <a:pt x="1006480" y="128707"/>
                    <a:pt x="1007224" y="130418"/>
                  </a:cubicBezTo>
                  <a:lnTo>
                    <a:pt x="984304" y="130418"/>
                  </a:lnTo>
                  <a:cubicBezTo>
                    <a:pt x="983233" y="127977"/>
                    <a:pt x="982161" y="125522"/>
                    <a:pt x="981090" y="123081"/>
                  </a:cubicBezTo>
                  <a:cubicBezTo>
                    <a:pt x="980152" y="120938"/>
                    <a:pt x="979214" y="118810"/>
                    <a:pt x="978277" y="116666"/>
                  </a:cubicBezTo>
                  <a:lnTo>
                    <a:pt x="1001196" y="116681"/>
                  </a:lnTo>
                  <a:cubicBezTo>
                    <a:pt x="1002461" y="119539"/>
                    <a:pt x="1003727" y="122426"/>
                    <a:pt x="1004976" y="125283"/>
                  </a:cubicBezTo>
                  <a:close/>
                  <a:moveTo>
                    <a:pt x="975851" y="111145"/>
                  </a:moveTo>
                  <a:cubicBezTo>
                    <a:pt x="971743" y="101843"/>
                    <a:pt x="967561" y="92586"/>
                    <a:pt x="963215" y="83626"/>
                  </a:cubicBezTo>
                  <a:cubicBezTo>
                    <a:pt x="966876" y="76170"/>
                    <a:pt x="970657" y="68937"/>
                    <a:pt x="974616" y="62106"/>
                  </a:cubicBezTo>
                  <a:cubicBezTo>
                    <a:pt x="983307" y="77123"/>
                    <a:pt x="991150" y="94015"/>
                    <a:pt x="998755" y="111160"/>
                  </a:cubicBezTo>
                  <a:lnTo>
                    <a:pt x="975851" y="111145"/>
                  </a:lnTo>
                  <a:close/>
                  <a:moveTo>
                    <a:pt x="969809" y="111130"/>
                  </a:moveTo>
                  <a:lnTo>
                    <a:pt x="950475" y="111115"/>
                  </a:lnTo>
                  <a:cubicBezTo>
                    <a:pt x="953646" y="103986"/>
                    <a:pt x="956846" y="96902"/>
                    <a:pt x="960135" y="89981"/>
                  </a:cubicBezTo>
                  <a:cubicBezTo>
                    <a:pt x="963438" y="96917"/>
                    <a:pt x="966653" y="104001"/>
                    <a:pt x="969809" y="111130"/>
                  </a:cubicBezTo>
                  <a:close/>
                  <a:moveTo>
                    <a:pt x="945668" y="108362"/>
                  </a:moveTo>
                  <a:cubicBezTo>
                    <a:pt x="941948" y="99998"/>
                    <a:pt x="938183" y="91693"/>
                    <a:pt x="934269" y="83626"/>
                  </a:cubicBezTo>
                  <a:cubicBezTo>
                    <a:pt x="937930" y="76170"/>
                    <a:pt x="941710" y="68937"/>
                    <a:pt x="945668" y="62106"/>
                  </a:cubicBezTo>
                  <a:cubicBezTo>
                    <a:pt x="949627" y="68937"/>
                    <a:pt x="953408" y="76170"/>
                    <a:pt x="957069" y="83626"/>
                  </a:cubicBezTo>
                  <a:cubicBezTo>
                    <a:pt x="953169" y="91693"/>
                    <a:pt x="949389" y="99998"/>
                    <a:pt x="945668" y="108362"/>
                  </a:cubicBezTo>
                  <a:close/>
                  <a:moveTo>
                    <a:pt x="940861" y="111115"/>
                  </a:moveTo>
                  <a:lnTo>
                    <a:pt x="921543" y="111100"/>
                  </a:lnTo>
                  <a:cubicBezTo>
                    <a:pt x="924699" y="103971"/>
                    <a:pt x="927914" y="96902"/>
                    <a:pt x="931203" y="89981"/>
                  </a:cubicBezTo>
                  <a:cubicBezTo>
                    <a:pt x="934492" y="96917"/>
                    <a:pt x="937691" y="103986"/>
                    <a:pt x="940861" y="111115"/>
                  </a:cubicBezTo>
                  <a:close/>
                  <a:moveTo>
                    <a:pt x="915516" y="111100"/>
                  </a:moveTo>
                  <a:lnTo>
                    <a:pt x="892611" y="111085"/>
                  </a:lnTo>
                  <a:cubicBezTo>
                    <a:pt x="900216" y="93955"/>
                    <a:pt x="908045" y="77108"/>
                    <a:pt x="916736" y="62106"/>
                  </a:cubicBezTo>
                  <a:cubicBezTo>
                    <a:pt x="920695" y="68937"/>
                    <a:pt x="924476" y="76170"/>
                    <a:pt x="928137" y="83626"/>
                  </a:cubicBezTo>
                  <a:cubicBezTo>
                    <a:pt x="923791" y="92571"/>
                    <a:pt x="919623" y="101813"/>
                    <a:pt x="915516" y="111100"/>
                  </a:cubicBezTo>
                  <a:close/>
                  <a:moveTo>
                    <a:pt x="913075" y="116622"/>
                  </a:moveTo>
                  <a:cubicBezTo>
                    <a:pt x="912122" y="118780"/>
                    <a:pt x="911185" y="120923"/>
                    <a:pt x="910248" y="123081"/>
                  </a:cubicBezTo>
                  <a:cubicBezTo>
                    <a:pt x="909176" y="125522"/>
                    <a:pt x="908104" y="127977"/>
                    <a:pt x="907033" y="130418"/>
                  </a:cubicBezTo>
                  <a:lnTo>
                    <a:pt x="884113" y="130418"/>
                  </a:lnTo>
                  <a:cubicBezTo>
                    <a:pt x="884857" y="128707"/>
                    <a:pt x="885616" y="126995"/>
                    <a:pt x="886360" y="125283"/>
                  </a:cubicBezTo>
                  <a:cubicBezTo>
                    <a:pt x="887625" y="122396"/>
                    <a:pt x="888906" y="119494"/>
                    <a:pt x="890170" y="116607"/>
                  </a:cubicBezTo>
                  <a:lnTo>
                    <a:pt x="913075" y="116622"/>
                  </a:lnTo>
                  <a:close/>
                  <a:moveTo>
                    <a:pt x="875645" y="135940"/>
                  </a:moveTo>
                  <a:cubicBezTo>
                    <a:pt x="857175" y="177671"/>
                    <a:pt x="837352" y="218048"/>
                    <a:pt x="807511" y="234181"/>
                  </a:cubicBezTo>
                  <a:cubicBezTo>
                    <a:pt x="791750" y="225653"/>
                    <a:pt x="778773" y="210368"/>
                    <a:pt x="767327" y="191676"/>
                  </a:cubicBezTo>
                  <a:cubicBezTo>
                    <a:pt x="777373" y="174754"/>
                    <a:pt x="786243" y="155451"/>
                    <a:pt x="794846" y="135940"/>
                  </a:cubicBezTo>
                  <a:lnTo>
                    <a:pt x="875645" y="135940"/>
                  </a:lnTo>
                  <a:close/>
                  <a:moveTo>
                    <a:pt x="764113" y="186258"/>
                  </a:moveTo>
                  <a:cubicBezTo>
                    <a:pt x="760154" y="179427"/>
                    <a:pt x="756374" y="172194"/>
                    <a:pt x="752713" y="164738"/>
                  </a:cubicBezTo>
                  <a:cubicBezTo>
                    <a:pt x="757252" y="155362"/>
                    <a:pt x="761613" y="145673"/>
                    <a:pt x="765914" y="135940"/>
                  </a:cubicBezTo>
                  <a:lnTo>
                    <a:pt x="788819" y="135940"/>
                  </a:lnTo>
                  <a:cubicBezTo>
                    <a:pt x="781034" y="153516"/>
                    <a:pt x="773013" y="170870"/>
                    <a:pt x="764113" y="186258"/>
                  </a:cubicBezTo>
                  <a:close/>
                  <a:moveTo>
                    <a:pt x="723765" y="164738"/>
                  </a:moveTo>
                  <a:cubicBezTo>
                    <a:pt x="727680" y="156671"/>
                    <a:pt x="731445" y="148367"/>
                    <a:pt x="735166" y="140003"/>
                  </a:cubicBezTo>
                  <a:cubicBezTo>
                    <a:pt x="738887" y="148367"/>
                    <a:pt x="742652" y="156671"/>
                    <a:pt x="746566" y="164738"/>
                  </a:cubicBezTo>
                  <a:cubicBezTo>
                    <a:pt x="742905" y="172194"/>
                    <a:pt x="739125" y="179427"/>
                    <a:pt x="735166" y="186258"/>
                  </a:cubicBezTo>
                  <a:cubicBezTo>
                    <a:pt x="731207" y="179427"/>
                    <a:pt x="727427" y="172194"/>
                    <a:pt x="723765" y="164738"/>
                  </a:cubicBezTo>
                  <a:close/>
                  <a:moveTo>
                    <a:pt x="731936" y="191676"/>
                  </a:moveTo>
                  <a:cubicBezTo>
                    <a:pt x="728349" y="197525"/>
                    <a:pt x="724614" y="203061"/>
                    <a:pt x="720700" y="208151"/>
                  </a:cubicBezTo>
                  <a:cubicBezTo>
                    <a:pt x="716771" y="203061"/>
                    <a:pt x="713050" y="197540"/>
                    <a:pt x="709463" y="191676"/>
                  </a:cubicBezTo>
                  <a:cubicBezTo>
                    <a:pt x="713363" y="185082"/>
                    <a:pt x="717098" y="178147"/>
                    <a:pt x="720700" y="170959"/>
                  </a:cubicBezTo>
                  <a:cubicBezTo>
                    <a:pt x="724302" y="178147"/>
                    <a:pt x="728037" y="185082"/>
                    <a:pt x="731936" y="191676"/>
                  </a:cubicBezTo>
                  <a:close/>
                  <a:moveTo>
                    <a:pt x="749632" y="170959"/>
                  </a:moveTo>
                  <a:cubicBezTo>
                    <a:pt x="753234" y="178147"/>
                    <a:pt x="756969" y="185082"/>
                    <a:pt x="760869" y="191676"/>
                  </a:cubicBezTo>
                  <a:cubicBezTo>
                    <a:pt x="757282" y="197525"/>
                    <a:pt x="753546" y="203061"/>
                    <a:pt x="749632" y="208151"/>
                  </a:cubicBezTo>
                  <a:cubicBezTo>
                    <a:pt x="745703" y="203061"/>
                    <a:pt x="741982" y="197540"/>
                    <a:pt x="738395" y="191676"/>
                  </a:cubicBezTo>
                  <a:cubicBezTo>
                    <a:pt x="742295" y="185082"/>
                    <a:pt x="746031" y="178147"/>
                    <a:pt x="749632" y="170959"/>
                  </a:cubicBezTo>
                  <a:close/>
                  <a:moveTo>
                    <a:pt x="749632" y="158368"/>
                  </a:moveTo>
                  <a:cubicBezTo>
                    <a:pt x="746149" y="151031"/>
                    <a:pt x="742741" y="143500"/>
                    <a:pt x="739392" y="135940"/>
                  </a:cubicBezTo>
                  <a:lnTo>
                    <a:pt x="759872" y="135940"/>
                  </a:lnTo>
                  <a:cubicBezTo>
                    <a:pt x="756523" y="143500"/>
                    <a:pt x="753129" y="151031"/>
                    <a:pt x="749632" y="158368"/>
                  </a:cubicBezTo>
                  <a:close/>
                  <a:moveTo>
                    <a:pt x="720700" y="158368"/>
                  </a:moveTo>
                  <a:cubicBezTo>
                    <a:pt x="717203" y="151016"/>
                    <a:pt x="713809" y="143500"/>
                    <a:pt x="710460" y="135940"/>
                  </a:cubicBezTo>
                  <a:lnTo>
                    <a:pt x="730939" y="135940"/>
                  </a:lnTo>
                  <a:cubicBezTo>
                    <a:pt x="727591" y="143500"/>
                    <a:pt x="724183" y="151031"/>
                    <a:pt x="720700" y="158368"/>
                  </a:cubicBezTo>
                  <a:close/>
                  <a:moveTo>
                    <a:pt x="717619" y="164738"/>
                  </a:moveTo>
                  <a:cubicBezTo>
                    <a:pt x="713958" y="172194"/>
                    <a:pt x="710178" y="179427"/>
                    <a:pt x="706219" y="186258"/>
                  </a:cubicBezTo>
                  <a:cubicBezTo>
                    <a:pt x="697319" y="170870"/>
                    <a:pt x="689297" y="153516"/>
                    <a:pt x="681514" y="135940"/>
                  </a:cubicBezTo>
                  <a:lnTo>
                    <a:pt x="704418" y="135940"/>
                  </a:lnTo>
                  <a:cubicBezTo>
                    <a:pt x="708719" y="145673"/>
                    <a:pt x="713080" y="155362"/>
                    <a:pt x="717619" y="164738"/>
                  </a:cubicBezTo>
                  <a:close/>
                  <a:moveTo>
                    <a:pt x="702989" y="191676"/>
                  </a:moveTo>
                  <a:cubicBezTo>
                    <a:pt x="691544" y="210368"/>
                    <a:pt x="678567" y="225653"/>
                    <a:pt x="662806" y="234181"/>
                  </a:cubicBezTo>
                  <a:cubicBezTo>
                    <a:pt x="632980" y="218033"/>
                    <a:pt x="613157" y="177671"/>
                    <a:pt x="594687" y="135940"/>
                  </a:cubicBezTo>
                  <a:lnTo>
                    <a:pt x="675486" y="135940"/>
                  </a:lnTo>
                  <a:cubicBezTo>
                    <a:pt x="684088" y="155436"/>
                    <a:pt x="692958" y="174754"/>
                    <a:pt x="702989" y="191676"/>
                  </a:cubicBezTo>
                  <a:close/>
                  <a:moveTo>
                    <a:pt x="583972" y="125283"/>
                  </a:moveTo>
                  <a:cubicBezTo>
                    <a:pt x="584716" y="126995"/>
                    <a:pt x="585474" y="128707"/>
                    <a:pt x="586219" y="130418"/>
                  </a:cubicBezTo>
                  <a:lnTo>
                    <a:pt x="563299" y="130418"/>
                  </a:lnTo>
                  <a:cubicBezTo>
                    <a:pt x="562228" y="127962"/>
                    <a:pt x="561141" y="125522"/>
                    <a:pt x="560070" y="123066"/>
                  </a:cubicBezTo>
                  <a:cubicBezTo>
                    <a:pt x="559103" y="120848"/>
                    <a:pt x="558120" y="118616"/>
                    <a:pt x="557138" y="116384"/>
                  </a:cubicBezTo>
                  <a:lnTo>
                    <a:pt x="580058" y="116398"/>
                  </a:lnTo>
                  <a:cubicBezTo>
                    <a:pt x="581382" y="119375"/>
                    <a:pt x="582677" y="122337"/>
                    <a:pt x="583972" y="125283"/>
                  </a:cubicBezTo>
                  <a:close/>
                  <a:moveTo>
                    <a:pt x="554727" y="110877"/>
                  </a:moveTo>
                  <a:cubicBezTo>
                    <a:pt x="550649" y="101665"/>
                    <a:pt x="546512" y="92511"/>
                    <a:pt x="542210" y="83626"/>
                  </a:cubicBezTo>
                  <a:cubicBezTo>
                    <a:pt x="545872" y="76170"/>
                    <a:pt x="549652" y="68937"/>
                    <a:pt x="553611" y="62106"/>
                  </a:cubicBezTo>
                  <a:cubicBezTo>
                    <a:pt x="562257" y="77048"/>
                    <a:pt x="570071" y="93836"/>
                    <a:pt x="577631" y="110892"/>
                  </a:cubicBezTo>
                  <a:lnTo>
                    <a:pt x="554727" y="110877"/>
                  </a:lnTo>
                  <a:close/>
                  <a:moveTo>
                    <a:pt x="548685" y="110877"/>
                  </a:moveTo>
                  <a:lnTo>
                    <a:pt x="529590" y="110862"/>
                  </a:lnTo>
                  <a:cubicBezTo>
                    <a:pt x="532715" y="103823"/>
                    <a:pt x="535885" y="96843"/>
                    <a:pt x="539130" y="89996"/>
                  </a:cubicBezTo>
                  <a:cubicBezTo>
                    <a:pt x="542389" y="96843"/>
                    <a:pt x="545559" y="103837"/>
                    <a:pt x="548685" y="110877"/>
                  </a:cubicBezTo>
                  <a:close/>
                  <a:moveTo>
                    <a:pt x="524664" y="108377"/>
                  </a:moveTo>
                  <a:cubicBezTo>
                    <a:pt x="520943" y="100012"/>
                    <a:pt x="517178" y="91708"/>
                    <a:pt x="513263" y="83641"/>
                  </a:cubicBezTo>
                  <a:cubicBezTo>
                    <a:pt x="516924" y="76185"/>
                    <a:pt x="520704" y="68952"/>
                    <a:pt x="524664" y="62121"/>
                  </a:cubicBezTo>
                  <a:cubicBezTo>
                    <a:pt x="528623" y="68952"/>
                    <a:pt x="532403" y="76185"/>
                    <a:pt x="536064" y="83641"/>
                  </a:cubicBezTo>
                  <a:cubicBezTo>
                    <a:pt x="532164" y="91708"/>
                    <a:pt x="528384" y="99998"/>
                    <a:pt x="524664" y="108377"/>
                  </a:cubicBezTo>
                  <a:close/>
                  <a:moveTo>
                    <a:pt x="523249" y="125283"/>
                  </a:moveTo>
                  <a:cubicBezTo>
                    <a:pt x="523726" y="124212"/>
                    <a:pt x="524202" y="123125"/>
                    <a:pt x="524664" y="122054"/>
                  </a:cubicBezTo>
                  <a:cubicBezTo>
                    <a:pt x="525139" y="123140"/>
                    <a:pt x="525616" y="124212"/>
                    <a:pt x="526078" y="125283"/>
                  </a:cubicBezTo>
                  <a:cubicBezTo>
                    <a:pt x="526822" y="126995"/>
                    <a:pt x="527580" y="128707"/>
                    <a:pt x="528325" y="130418"/>
                  </a:cubicBezTo>
                  <a:lnTo>
                    <a:pt x="520987" y="130418"/>
                  </a:lnTo>
                  <a:cubicBezTo>
                    <a:pt x="521747" y="128707"/>
                    <a:pt x="522505" y="126995"/>
                    <a:pt x="523249" y="125283"/>
                  </a:cubicBezTo>
                  <a:close/>
                  <a:moveTo>
                    <a:pt x="531138" y="123081"/>
                  </a:moveTo>
                  <a:cubicBezTo>
                    <a:pt x="530155" y="120848"/>
                    <a:pt x="529188" y="118616"/>
                    <a:pt x="528205" y="116384"/>
                  </a:cubicBezTo>
                  <a:lnTo>
                    <a:pt x="551125" y="116398"/>
                  </a:lnTo>
                  <a:cubicBezTo>
                    <a:pt x="552435" y="119360"/>
                    <a:pt x="553729" y="122337"/>
                    <a:pt x="555024" y="125298"/>
                  </a:cubicBezTo>
                  <a:cubicBezTo>
                    <a:pt x="555768" y="127010"/>
                    <a:pt x="556528" y="128721"/>
                    <a:pt x="557272" y="130433"/>
                  </a:cubicBezTo>
                  <a:lnTo>
                    <a:pt x="534352" y="130433"/>
                  </a:lnTo>
                  <a:cubicBezTo>
                    <a:pt x="533295" y="127977"/>
                    <a:pt x="532209" y="125522"/>
                    <a:pt x="531138" y="123081"/>
                  </a:cubicBezTo>
                  <a:close/>
                  <a:moveTo>
                    <a:pt x="559712" y="135940"/>
                  </a:moveTo>
                  <a:cubicBezTo>
                    <a:pt x="579849" y="181585"/>
                    <a:pt x="601429" y="226189"/>
                    <a:pt x="636106" y="241503"/>
                  </a:cubicBezTo>
                  <a:cubicBezTo>
                    <a:pt x="635362" y="241533"/>
                    <a:pt x="634618" y="241593"/>
                    <a:pt x="633873" y="241593"/>
                  </a:cubicBezTo>
                  <a:cubicBezTo>
                    <a:pt x="586799" y="241593"/>
                    <a:pt x="560695" y="189890"/>
                    <a:pt x="536823" y="135954"/>
                  </a:cubicBezTo>
                  <a:lnTo>
                    <a:pt x="559712" y="135940"/>
                  </a:lnTo>
                  <a:close/>
                  <a:moveTo>
                    <a:pt x="565740" y="135940"/>
                  </a:moveTo>
                  <a:lnTo>
                    <a:pt x="588645" y="135940"/>
                  </a:lnTo>
                  <a:cubicBezTo>
                    <a:pt x="607114" y="177805"/>
                    <a:pt x="626790" y="218777"/>
                    <a:pt x="656674" y="237098"/>
                  </a:cubicBezTo>
                  <a:cubicBezTo>
                    <a:pt x="653980" y="238199"/>
                    <a:pt x="651197" y="239122"/>
                    <a:pt x="648325" y="239821"/>
                  </a:cubicBezTo>
                  <a:cubicBezTo>
                    <a:pt x="610150" y="230416"/>
                    <a:pt x="587052" y="184071"/>
                    <a:pt x="565740" y="135940"/>
                  </a:cubicBezTo>
                  <a:close/>
                  <a:moveTo>
                    <a:pt x="662806" y="240462"/>
                  </a:moveTo>
                  <a:cubicBezTo>
                    <a:pt x="663550" y="240819"/>
                    <a:pt x="664294" y="241161"/>
                    <a:pt x="665038" y="241489"/>
                  </a:cubicBezTo>
                  <a:cubicBezTo>
                    <a:pt x="664294" y="241518"/>
                    <a:pt x="663550" y="241578"/>
                    <a:pt x="662806" y="241578"/>
                  </a:cubicBezTo>
                  <a:cubicBezTo>
                    <a:pt x="662047" y="241578"/>
                    <a:pt x="661317" y="241518"/>
                    <a:pt x="660573" y="241489"/>
                  </a:cubicBezTo>
                  <a:cubicBezTo>
                    <a:pt x="661317" y="241161"/>
                    <a:pt x="662061" y="240819"/>
                    <a:pt x="662806" y="240462"/>
                  </a:cubicBezTo>
                  <a:close/>
                  <a:moveTo>
                    <a:pt x="668937" y="237098"/>
                  </a:moveTo>
                  <a:cubicBezTo>
                    <a:pt x="683418" y="228213"/>
                    <a:pt x="695518" y="214015"/>
                    <a:pt x="706219" y="196959"/>
                  </a:cubicBezTo>
                  <a:cubicBezTo>
                    <a:pt x="709686" y="202496"/>
                    <a:pt x="713303" y="207734"/>
                    <a:pt x="717113" y="212586"/>
                  </a:cubicBezTo>
                  <a:cubicBezTo>
                    <a:pt x="705728" y="226159"/>
                    <a:pt x="692735" y="236012"/>
                    <a:pt x="677272" y="239821"/>
                  </a:cubicBezTo>
                  <a:cubicBezTo>
                    <a:pt x="674415" y="239122"/>
                    <a:pt x="671631" y="238214"/>
                    <a:pt x="668937" y="237098"/>
                  </a:cubicBezTo>
                  <a:close/>
                  <a:moveTo>
                    <a:pt x="720700" y="216991"/>
                  </a:moveTo>
                  <a:cubicBezTo>
                    <a:pt x="723930" y="220801"/>
                    <a:pt x="727308" y="224314"/>
                    <a:pt x="730820" y="227513"/>
                  </a:cubicBezTo>
                  <a:cubicBezTo>
                    <a:pt x="719509" y="236339"/>
                    <a:pt x="706695" y="241578"/>
                    <a:pt x="691753" y="241578"/>
                  </a:cubicBezTo>
                  <a:cubicBezTo>
                    <a:pt x="690993" y="241578"/>
                    <a:pt x="690265" y="241518"/>
                    <a:pt x="689520" y="241489"/>
                  </a:cubicBezTo>
                  <a:cubicBezTo>
                    <a:pt x="701248" y="236309"/>
                    <a:pt x="711502" y="227796"/>
                    <a:pt x="720700" y="216991"/>
                  </a:cubicBezTo>
                  <a:close/>
                  <a:moveTo>
                    <a:pt x="724272" y="212586"/>
                  </a:moveTo>
                  <a:cubicBezTo>
                    <a:pt x="728067" y="207734"/>
                    <a:pt x="731684" y="202496"/>
                    <a:pt x="735166" y="196959"/>
                  </a:cubicBezTo>
                  <a:cubicBezTo>
                    <a:pt x="738634" y="202496"/>
                    <a:pt x="742251" y="207734"/>
                    <a:pt x="746060" y="212586"/>
                  </a:cubicBezTo>
                  <a:cubicBezTo>
                    <a:pt x="742593" y="216723"/>
                    <a:pt x="738961" y="220504"/>
                    <a:pt x="735166" y="223882"/>
                  </a:cubicBezTo>
                  <a:cubicBezTo>
                    <a:pt x="731371" y="220504"/>
                    <a:pt x="727740" y="216723"/>
                    <a:pt x="724272" y="212586"/>
                  </a:cubicBezTo>
                  <a:close/>
                  <a:moveTo>
                    <a:pt x="749632" y="216991"/>
                  </a:moveTo>
                  <a:cubicBezTo>
                    <a:pt x="758815" y="227796"/>
                    <a:pt x="769069" y="236309"/>
                    <a:pt x="780811" y="241503"/>
                  </a:cubicBezTo>
                  <a:cubicBezTo>
                    <a:pt x="780067" y="241533"/>
                    <a:pt x="779338" y="241593"/>
                    <a:pt x="778579" y="241593"/>
                  </a:cubicBezTo>
                  <a:cubicBezTo>
                    <a:pt x="763637" y="241593"/>
                    <a:pt x="750823" y="236354"/>
                    <a:pt x="739512" y="227528"/>
                  </a:cubicBezTo>
                  <a:cubicBezTo>
                    <a:pt x="743024" y="224314"/>
                    <a:pt x="746403" y="220801"/>
                    <a:pt x="749632" y="216991"/>
                  </a:cubicBezTo>
                  <a:close/>
                  <a:moveTo>
                    <a:pt x="753219" y="212586"/>
                  </a:moveTo>
                  <a:cubicBezTo>
                    <a:pt x="757014" y="207734"/>
                    <a:pt x="760630" y="202496"/>
                    <a:pt x="764113" y="196959"/>
                  </a:cubicBezTo>
                  <a:cubicBezTo>
                    <a:pt x="774828" y="214015"/>
                    <a:pt x="786913" y="228213"/>
                    <a:pt x="801394" y="237098"/>
                  </a:cubicBezTo>
                  <a:cubicBezTo>
                    <a:pt x="798701" y="238199"/>
                    <a:pt x="795917" y="239122"/>
                    <a:pt x="793045" y="239821"/>
                  </a:cubicBezTo>
                  <a:cubicBezTo>
                    <a:pt x="777597" y="236012"/>
                    <a:pt x="764605" y="226174"/>
                    <a:pt x="753219" y="212586"/>
                  </a:cubicBezTo>
                  <a:close/>
                  <a:moveTo>
                    <a:pt x="807526" y="240462"/>
                  </a:moveTo>
                  <a:cubicBezTo>
                    <a:pt x="808270" y="240819"/>
                    <a:pt x="809015" y="241161"/>
                    <a:pt x="809759" y="241489"/>
                  </a:cubicBezTo>
                  <a:cubicBezTo>
                    <a:pt x="809015" y="241518"/>
                    <a:pt x="808285" y="241578"/>
                    <a:pt x="807526" y="241578"/>
                  </a:cubicBezTo>
                  <a:cubicBezTo>
                    <a:pt x="806767" y="241578"/>
                    <a:pt x="806038" y="241518"/>
                    <a:pt x="805294" y="241489"/>
                  </a:cubicBezTo>
                  <a:cubicBezTo>
                    <a:pt x="806038" y="241161"/>
                    <a:pt x="806782" y="240819"/>
                    <a:pt x="807526" y="240462"/>
                  </a:cubicBezTo>
                  <a:close/>
                  <a:moveTo>
                    <a:pt x="813643" y="237098"/>
                  </a:moveTo>
                  <a:cubicBezTo>
                    <a:pt x="843528" y="218777"/>
                    <a:pt x="863203" y="177790"/>
                    <a:pt x="881672" y="135925"/>
                  </a:cubicBezTo>
                  <a:lnTo>
                    <a:pt x="904577" y="135925"/>
                  </a:lnTo>
                  <a:cubicBezTo>
                    <a:pt x="883265" y="184056"/>
                    <a:pt x="860167" y="230401"/>
                    <a:pt x="821977" y="239821"/>
                  </a:cubicBezTo>
                  <a:cubicBezTo>
                    <a:pt x="819135" y="239122"/>
                    <a:pt x="816352" y="238214"/>
                    <a:pt x="813643" y="237098"/>
                  </a:cubicBezTo>
                  <a:close/>
                  <a:moveTo>
                    <a:pt x="910634" y="135940"/>
                  </a:moveTo>
                  <a:lnTo>
                    <a:pt x="933539" y="135940"/>
                  </a:lnTo>
                  <a:cubicBezTo>
                    <a:pt x="909667" y="189875"/>
                    <a:pt x="883548" y="241593"/>
                    <a:pt x="836458" y="241593"/>
                  </a:cubicBezTo>
                  <a:cubicBezTo>
                    <a:pt x="835700" y="241593"/>
                    <a:pt x="834970" y="241533"/>
                    <a:pt x="834226" y="241503"/>
                  </a:cubicBezTo>
                  <a:cubicBezTo>
                    <a:pt x="868918" y="226189"/>
                    <a:pt x="890498" y="181585"/>
                    <a:pt x="910634" y="135940"/>
                  </a:cubicBezTo>
                  <a:close/>
                  <a:moveTo>
                    <a:pt x="913061" y="130418"/>
                  </a:moveTo>
                  <a:cubicBezTo>
                    <a:pt x="913805" y="128707"/>
                    <a:pt x="914563" y="126995"/>
                    <a:pt x="915308" y="125283"/>
                  </a:cubicBezTo>
                  <a:cubicBezTo>
                    <a:pt x="916573" y="122396"/>
                    <a:pt x="917838" y="119509"/>
                    <a:pt x="919118" y="116622"/>
                  </a:cubicBezTo>
                  <a:lnTo>
                    <a:pt x="942022" y="116636"/>
                  </a:lnTo>
                  <a:cubicBezTo>
                    <a:pt x="941084" y="118780"/>
                    <a:pt x="940132" y="120923"/>
                    <a:pt x="939194" y="123081"/>
                  </a:cubicBezTo>
                  <a:cubicBezTo>
                    <a:pt x="938123" y="125522"/>
                    <a:pt x="937051" y="127977"/>
                    <a:pt x="935980" y="130418"/>
                  </a:cubicBezTo>
                  <a:lnTo>
                    <a:pt x="913061" y="130418"/>
                  </a:lnTo>
                  <a:close/>
                  <a:moveTo>
                    <a:pt x="944255" y="125283"/>
                  </a:moveTo>
                  <a:cubicBezTo>
                    <a:pt x="944731" y="124197"/>
                    <a:pt x="945207" y="123111"/>
                    <a:pt x="945684" y="122039"/>
                  </a:cubicBezTo>
                  <a:cubicBezTo>
                    <a:pt x="946160" y="123125"/>
                    <a:pt x="946636" y="124212"/>
                    <a:pt x="947112" y="125283"/>
                  </a:cubicBezTo>
                  <a:cubicBezTo>
                    <a:pt x="947856" y="126995"/>
                    <a:pt x="948615" y="128707"/>
                    <a:pt x="949359" y="130418"/>
                  </a:cubicBezTo>
                  <a:lnTo>
                    <a:pt x="942022" y="130418"/>
                  </a:lnTo>
                  <a:cubicBezTo>
                    <a:pt x="942751" y="128707"/>
                    <a:pt x="943495" y="126995"/>
                    <a:pt x="944255" y="125283"/>
                  </a:cubicBezTo>
                  <a:close/>
                  <a:moveTo>
                    <a:pt x="952142" y="123081"/>
                  </a:moveTo>
                  <a:cubicBezTo>
                    <a:pt x="951205" y="120938"/>
                    <a:pt x="950268" y="118795"/>
                    <a:pt x="949315" y="116651"/>
                  </a:cubicBezTo>
                  <a:lnTo>
                    <a:pt x="972234" y="116666"/>
                  </a:lnTo>
                  <a:cubicBezTo>
                    <a:pt x="973499" y="119539"/>
                    <a:pt x="974765" y="122426"/>
                    <a:pt x="976029" y="125298"/>
                  </a:cubicBezTo>
                  <a:cubicBezTo>
                    <a:pt x="976773" y="127010"/>
                    <a:pt x="977533" y="128721"/>
                    <a:pt x="978277" y="130433"/>
                  </a:cubicBezTo>
                  <a:lnTo>
                    <a:pt x="955357" y="130433"/>
                  </a:lnTo>
                  <a:cubicBezTo>
                    <a:pt x="954301" y="127962"/>
                    <a:pt x="953214" y="125522"/>
                    <a:pt x="952142" y="123081"/>
                  </a:cubicBezTo>
                  <a:close/>
                  <a:moveTo>
                    <a:pt x="980718" y="135940"/>
                  </a:moveTo>
                  <a:cubicBezTo>
                    <a:pt x="1000854" y="181585"/>
                    <a:pt x="1022434" y="226189"/>
                    <a:pt x="1057111" y="241503"/>
                  </a:cubicBezTo>
                  <a:cubicBezTo>
                    <a:pt x="1056367" y="241533"/>
                    <a:pt x="1055638" y="241593"/>
                    <a:pt x="1054878" y="241593"/>
                  </a:cubicBezTo>
                  <a:cubicBezTo>
                    <a:pt x="1007804" y="241593"/>
                    <a:pt x="981685" y="189875"/>
                    <a:pt x="957813" y="135940"/>
                  </a:cubicBezTo>
                  <a:lnTo>
                    <a:pt x="980718" y="135940"/>
                  </a:lnTo>
                  <a:close/>
                  <a:moveTo>
                    <a:pt x="986745" y="135940"/>
                  </a:moveTo>
                  <a:lnTo>
                    <a:pt x="1009650" y="135940"/>
                  </a:lnTo>
                  <a:cubicBezTo>
                    <a:pt x="1028119" y="177805"/>
                    <a:pt x="1047794" y="218777"/>
                    <a:pt x="1077679" y="237113"/>
                  </a:cubicBezTo>
                  <a:cubicBezTo>
                    <a:pt x="1074985" y="238214"/>
                    <a:pt x="1072202" y="239137"/>
                    <a:pt x="1069330" y="239836"/>
                  </a:cubicBezTo>
                  <a:cubicBezTo>
                    <a:pt x="1031155" y="230416"/>
                    <a:pt x="1008057" y="184071"/>
                    <a:pt x="986745" y="135940"/>
                  </a:cubicBezTo>
                  <a:close/>
                  <a:moveTo>
                    <a:pt x="1083811" y="240462"/>
                  </a:moveTo>
                  <a:cubicBezTo>
                    <a:pt x="1084555" y="240819"/>
                    <a:pt x="1085299" y="241161"/>
                    <a:pt x="1086044" y="241489"/>
                  </a:cubicBezTo>
                  <a:cubicBezTo>
                    <a:pt x="1085299" y="241518"/>
                    <a:pt x="1084570" y="241578"/>
                    <a:pt x="1083811" y="241578"/>
                  </a:cubicBezTo>
                  <a:cubicBezTo>
                    <a:pt x="1083052" y="241578"/>
                    <a:pt x="1082323" y="241518"/>
                    <a:pt x="1081563" y="241489"/>
                  </a:cubicBezTo>
                  <a:cubicBezTo>
                    <a:pt x="1082323" y="241161"/>
                    <a:pt x="1083067" y="240819"/>
                    <a:pt x="1083811" y="240462"/>
                  </a:cubicBezTo>
                  <a:close/>
                  <a:moveTo>
                    <a:pt x="1089942" y="237098"/>
                  </a:moveTo>
                  <a:cubicBezTo>
                    <a:pt x="1104423" y="228213"/>
                    <a:pt x="1116508" y="214000"/>
                    <a:pt x="1127224" y="196944"/>
                  </a:cubicBezTo>
                  <a:cubicBezTo>
                    <a:pt x="1130706" y="202481"/>
                    <a:pt x="1134308" y="207734"/>
                    <a:pt x="1138118" y="212586"/>
                  </a:cubicBezTo>
                  <a:cubicBezTo>
                    <a:pt x="1126733" y="226174"/>
                    <a:pt x="1113740" y="236012"/>
                    <a:pt x="1098292" y="239821"/>
                  </a:cubicBezTo>
                  <a:cubicBezTo>
                    <a:pt x="1095419" y="239122"/>
                    <a:pt x="1092636" y="238214"/>
                    <a:pt x="1089942" y="237098"/>
                  </a:cubicBezTo>
                  <a:close/>
                  <a:moveTo>
                    <a:pt x="1141690" y="216977"/>
                  </a:moveTo>
                  <a:cubicBezTo>
                    <a:pt x="1144935" y="220786"/>
                    <a:pt x="1148298" y="224314"/>
                    <a:pt x="1151811" y="227513"/>
                  </a:cubicBezTo>
                  <a:cubicBezTo>
                    <a:pt x="1140499" y="236339"/>
                    <a:pt x="1127686" y="241578"/>
                    <a:pt x="1112743" y="241578"/>
                  </a:cubicBezTo>
                  <a:cubicBezTo>
                    <a:pt x="1111984" y="241578"/>
                    <a:pt x="1111255" y="241518"/>
                    <a:pt x="1110496" y="241489"/>
                  </a:cubicBezTo>
                  <a:cubicBezTo>
                    <a:pt x="1122253" y="236309"/>
                    <a:pt x="1132507" y="227796"/>
                    <a:pt x="1141690" y="216977"/>
                  </a:cubicBezTo>
                  <a:close/>
                  <a:moveTo>
                    <a:pt x="1145277" y="212586"/>
                  </a:moveTo>
                  <a:cubicBezTo>
                    <a:pt x="1149072" y="207734"/>
                    <a:pt x="1152688" y="202481"/>
                    <a:pt x="1156171" y="196944"/>
                  </a:cubicBezTo>
                  <a:cubicBezTo>
                    <a:pt x="1159654" y="202481"/>
                    <a:pt x="1163255" y="207734"/>
                    <a:pt x="1167065" y="212586"/>
                  </a:cubicBezTo>
                  <a:cubicBezTo>
                    <a:pt x="1163598" y="216723"/>
                    <a:pt x="1159966" y="220504"/>
                    <a:pt x="1156171" y="223882"/>
                  </a:cubicBezTo>
                  <a:cubicBezTo>
                    <a:pt x="1152376" y="220504"/>
                    <a:pt x="1148745" y="216723"/>
                    <a:pt x="1145277" y="212586"/>
                  </a:cubicBezTo>
                  <a:close/>
                  <a:moveTo>
                    <a:pt x="1170637" y="216977"/>
                  </a:moveTo>
                  <a:cubicBezTo>
                    <a:pt x="1179820" y="227782"/>
                    <a:pt x="1190074" y="236309"/>
                    <a:pt x="1201817" y="241489"/>
                  </a:cubicBezTo>
                  <a:cubicBezTo>
                    <a:pt x="1201073" y="241518"/>
                    <a:pt x="1200343" y="241578"/>
                    <a:pt x="1199585" y="241578"/>
                  </a:cubicBezTo>
                  <a:cubicBezTo>
                    <a:pt x="1184642" y="241578"/>
                    <a:pt x="1171828" y="236339"/>
                    <a:pt x="1160517" y="227513"/>
                  </a:cubicBezTo>
                  <a:cubicBezTo>
                    <a:pt x="1164029" y="224314"/>
                    <a:pt x="1167392" y="220786"/>
                    <a:pt x="1170637" y="216977"/>
                  </a:cubicBezTo>
                  <a:close/>
                  <a:moveTo>
                    <a:pt x="1174224" y="212586"/>
                  </a:moveTo>
                  <a:cubicBezTo>
                    <a:pt x="1178019" y="207734"/>
                    <a:pt x="1181636" y="202481"/>
                    <a:pt x="1185118" y="196944"/>
                  </a:cubicBezTo>
                  <a:cubicBezTo>
                    <a:pt x="1195834" y="214000"/>
                    <a:pt x="1207918" y="228213"/>
                    <a:pt x="1222415" y="237098"/>
                  </a:cubicBezTo>
                  <a:cubicBezTo>
                    <a:pt x="1219721" y="238199"/>
                    <a:pt x="1216937" y="239122"/>
                    <a:pt x="1214065" y="239821"/>
                  </a:cubicBezTo>
                  <a:cubicBezTo>
                    <a:pt x="1198602" y="236012"/>
                    <a:pt x="1185609" y="226159"/>
                    <a:pt x="1174224" y="212586"/>
                  </a:cubicBezTo>
                  <a:close/>
                  <a:moveTo>
                    <a:pt x="1228531" y="240462"/>
                  </a:moveTo>
                  <a:cubicBezTo>
                    <a:pt x="1229275" y="240819"/>
                    <a:pt x="1230019" y="241161"/>
                    <a:pt x="1230764" y="241503"/>
                  </a:cubicBezTo>
                  <a:cubicBezTo>
                    <a:pt x="1230019" y="241533"/>
                    <a:pt x="1229291" y="241593"/>
                    <a:pt x="1228531" y="241593"/>
                  </a:cubicBezTo>
                  <a:cubicBezTo>
                    <a:pt x="1227773" y="241593"/>
                    <a:pt x="1227043" y="241533"/>
                    <a:pt x="1226284" y="241503"/>
                  </a:cubicBezTo>
                  <a:cubicBezTo>
                    <a:pt x="1227043" y="241161"/>
                    <a:pt x="1227787" y="240819"/>
                    <a:pt x="1228531" y="240462"/>
                  </a:cubicBezTo>
                  <a:close/>
                  <a:moveTo>
                    <a:pt x="1234648" y="237098"/>
                  </a:moveTo>
                  <a:cubicBezTo>
                    <a:pt x="1264518" y="218777"/>
                    <a:pt x="1284208" y="177790"/>
                    <a:pt x="1302663" y="135925"/>
                  </a:cubicBezTo>
                  <a:lnTo>
                    <a:pt x="1325567" y="135925"/>
                  </a:lnTo>
                  <a:cubicBezTo>
                    <a:pt x="1304255" y="184056"/>
                    <a:pt x="1281172" y="230401"/>
                    <a:pt x="1242982" y="239821"/>
                  </a:cubicBezTo>
                  <a:cubicBezTo>
                    <a:pt x="1240140" y="239122"/>
                    <a:pt x="1237357" y="238214"/>
                    <a:pt x="1234648" y="237098"/>
                  </a:cubicBezTo>
                  <a:close/>
                  <a:moveTo>
                    <a:pt x="1331610" y="135925"/>
                  </a:moveTo>
                  <a:lnTo>
                    <a:pt x="1354514" y="135925"/>
                  </a:lnTo>
                  <a:cubicBezTo>
                    <a:pt x="1330642" y="189860"/>
                    <a:pt x="1304537" y="241578"/>
                    <a:pt x="1257463" y="241578"/>
                  </a:cubicBezTo>
                  <a:cubicBezTo>
                    <a:pt x="1256705" y="241578"/>
                    <a:pt x="1255975" y="241518"/>
                    <a:pt x="1255231" y="241489"/>
                  </a:cubicBezTo>
                  <a:cubicBezTo>
                    <a:pt x="1289908" y="226189"/>
                    <a:pt x="1311473" y="181570"/>
                    <a:pt x="1331610" y="135925"/>
                  </a:cubicBezTo>
                  <a:close/>
                  <a:moveTo>
                    <a:pt x="1334036" y="130418"/>
                  </a:moveTo>
                  <a:cubicBezTo>
                    <a:pt x="1334780" y="128707"/>
                    <a:pt x="1335538" y="126995"/>
                    <a:pt x="1336283" y="125298"/>
                  </a:cubicBezTo>
                  <a:cubicBezTo>
                    <a:pt x="1337503" y="122501"/>
                    <a:pt x="1338739" y="119702"/>
                    <a:pt x="1339974" y="116890"/>
                  </a:cubicBezTo>
                  <a:lnTo>
                    <a:pt x="1360795" y="116905"/>
                  </a:lnTo>
                  <a:cubicBezTo>
                    <a:pt x="1361137" y="117693"/>
                    <a:pt x="1361494" y="118482"/>
                    <a:pt x="1361836" y="119286"/>
                  </a:cubicBezTo>
                  <a:cubicBezTo>
                    <a:pt x="1361286" y="120551"/>
                    <a:pt x="1360720" y="121816"/>
                    <a:pt x="1360170" y="123081"/>
                  </a:cubicBezTo>
                  <a:cubicBezTo>
                    <a:pt x="1359098" y="125522"/>
                    <a:pt x="1358027" y="127977"/>
                    <a:pt x="1356955" y="130418"/>
                  </a:cubicBezTo>
                  <a:lnTo>
                    <a:pt x="1334036" y="130418"/>
                  </a:lnTo>
                  <a:close/>
                  <a:moveTo>
                    <a:pt x="1364858" y="126147"/>
                  </a:moveTo>
                  <a:cubicBezTo>
                    <a:pt x="1365483" y="127575"/>
                    <a:pt x="1366108" y="128989"/>
                    <a:pt x="1366733" y="130418"/>
                  </a:cubicBezTo>
                  <a:lnTo>
                    <a:pt x="1362998" y="130418"/>
                  </a:lnTo>
                  <a:cubicBezTo>
                    <a:pt x="1363608" y="128989"/>
                    <a:pt x="1364233" y="127561"/>
                    <a:pt x="1364858" y="126147"/>
                  </a:cubicBezTo>
                  <a:close/>
                  <a:moveTo>
                    <a:pt x="1369531" y="123081"/>
                  </a:moveTo>
                  <a:cubicBezTo>
                    <a:pt x="1368980" y="121816"/>
                    <a:pt x="1368415" y="120551"/>
                    <a:pt x="1367864" y="119286"/>
                  </a:cubicBezTo>
                  <a:cubicBezTo>
                    <a:pt x="1368207" y="118497"/>
                    <a:pt x="1368563" y="117708"/>
                    <a:pt x="1368906" y="116919"/>
                  </a:cubicBezTo>
                  <a:lnTo>
                    <a:pt x="1389742" y="116934"/>
                  </a:lnTo>
                  <a:cubicBezTo>
                    <a:pt x="1390977" y="119732"/>
                    <a:pt x="1392198" y="122515"/>
                    <a:pt x="1393418" y="125313"/>
                  </a:cubicBezTo>
                  <a:cubicBezTo>
                    <a:pt x="1394162" y="127025"/>
                    <a:pt x="1394906" y="128721"/>
                    <a:pt x="1395666" y="130433"/>
                  </a:cubicBezTo>
                  <a:lnTo>
                    <a:pt x="1372745" y="130433"/>
                  </a:lnTo>
                  <a:cubicBezTo>
                    <a:pt x="1371674" y="127962"/>
                    <a:pt x="1370602" y="125522"/>
                    <a:pt x="1369531" y="123081"/>
                  </a:cubicBezTo>
                  <a:close/>
                  <a:moveTo>
                    <a:pt x="1398091" y="135925"/>
                  </a:moveTo>
                  <a:cubicBezTo>
                    <a:pt x="1418227" y="181570"/>
                    <a:pt x="1439823" y="226174"/>
                    <a:pt x="1474515" y="241489"/>
                  </a:cubicBezTo>
                  <a:cubicBezTo>
                    <a:pt x="1473771" y="241518"/>
                    <a:pt x="1473041" y="241578"/>
                    <a:pt x="1472282" y="241578"/>
                  </a:cubicBezTo>
                  <a:cubicBezTo>
                    <a:pt x="1425178" y="241578"/>
                    <a:pt x="1399073" y="189860"/>
                    <a:pt x="1375186" y="135925"/>
                  </a:cubicBezTo>
                  <a:lnTo>
                    <a:pt x="1398091" y="135925"/>
                  </a:lnTo>
                  <a:close/>
                  <a:moveTo>
                    <a:pt x="1404134" y="135925"/>
                  </a:moveTo>
                  <a:lnTo>
                    <a:pt x="1427038" y="135925"/>
                  </a:lnTo>
                  <a:cubicBezTo>
                    <a:pt x="1445508" y="177790"/>
                    <a:pt x="1465198" y="218777"/>
                    <a:pt x="1495097" y="237098"/>
                  </a:cubicBezTo>
                  <a:cubicBezTo>
                    <a:pt x="1492404" y="238199"/>
                    <a:pt x="1489621" y="239107"/>
                    <a:pt x="1486763" y="239821"/>
                  </a:cubicBezTo>
                  <a:cubicBezTo>
                    <a:pt x="1448544" y="230416"/>
                    <a:pt x="1425446" y="184071"/>
                    <a:pt x="1404134" y="135925"/>
                  </a:cubicBezTo>
                  <a:close/>
                  <a:moveTo>
                    <a:pt x="1501229" y="240462"/>
                  </a:moveTo>
                  <a:cubicBezTo>
                    <a:pt x="1501973" y="240819"/>
                    <a:pt x="1502717" y="241161"/>
                    <a:pt x="1503461" y="241489"/>
                  </a:cubicBezTo>
                  <a:cubicBezTo>
                    <a:pt x="1502717" y="241518"/>
                    <a:pt x="1501988" y="241578"/>
                    <a:pt x="1501229" y="241578"/>
                  </a:cubicBezTo>
                  <a:cubicBezTo>
                    <a:pt x="1500470" y="241578"/>
                    <a:pt x="1499741" y="241518"/>
                    <a:pt x="1498997" y="241489"/>
                  </a:cubicBezTo>
                  <a:cubicBezTo>
                    <a:pt x="1499741" y="241161"/>
                    <a:pt x="1500485" y="240819"/>
                    <a:pt x="1501229" y="240462"/>
                  </a:cubicBezTo>
                  <a:close/>
                  <a:moveTo>
                    <a:pt x="1507361" y="237098"/>
                  </a:moveTo>
                  <a:cubicBezTo>
                    <a:pt x="1521842" y="228213"/>
                    <a:pt x="1533927" y="214030"/>
                    <a:pt x="1544642" y="196974"/>
                  </a:cubicBezTo>
                  <a:cubicBezTo>
                    <a:pt x="1548110" y="202511"/>
                    <a:pt x="1551727" y="207749"/>
                    <a:pt x="1555537" y="212601"/>
                  </a:cubicBezTo>
                  <a:cubicBezTo>
                    <a:pt x="1544151" y="226174"/>
                    <a:pt x="1531158" y="236012"/>
                    <a:pt x="1515710" y="239821"/>
                  </a:cubicBezTo>
                  <a:cubicBezTo>
                    <a:pt x="1512838" y="239122"/>
                    <a:pt x="1510055" y="238214"/>
                    <a:pt x="1507361" y="237098"/>
                  </a:cubicBezTo>
                  <a:close/>
                  <a:moveTo>
                    <a:pt x="1559108" y="217006"/>
                  </a:moveTo>
                  <a:cubicBezTo>
                    <a:pt x="1562338" y="220816"/>
                    <a:pt x="1565716" y="224329"/>
                    <a:pt x="1569228" y="227528"/>
                  </a:cubicBezTo>
                  <a:cubicBezTo>
                    <a:pt x="1557917" y="236354"/>
                    <a:pt x="1545103" y="241593"/>
                    <a:pt x="1530161" y="241593"/>
                  </a:cubicBezTo>
                  <a:cubicBezTo>
                    <a:pt x="1529402" y="241593"/>
                    <a:pt x="1528673" y="241533"/>
                    <a:pt x="1527929" y="241503"/>
                  </a:cubicBezTo>
                  <a:cubicBezTo>
                    <a:pt x="1539671" y="236309"/>
                    <a:pt x="1549926" y="227796"/>
                    <a:pt x="1559108" y="217006"/>
                  </a:cubicBezTo>
                  <a:close/>
                  <a:moveTo>
                    <a:pt x="1562695" y="212601"/>
                  </a:moveTo>
                  <a:cubicBezTo>
                    <a:pt x="1566490" y="207749"/>
                    <a:pt x="1570107" y="202511"/>
                    <a:pt x="1573589" y="196974"/>
                  </a:cubicBezTo>
                  <a:cubicBezTo>
                    <a:pt x="1577057" y="202511"/>
                    <a:pt x="1580673" y="207749"/>
                    <a:pt x="1584483" y="212601"/>
                  </a:cubicBezTo>
                  <a:cubicBezTo>
                    <a:pt x="1581015" y="216738"/>
                    <a:pt x="1577384" y="220504"/>
                    <a:pt x="1573589" y="223882"/>
                  </a:cubicBezTo>
                  <a:cubicBezTo>
                    <a:pt x="1569795" y="220519"/>
                    <a:pt x="1566162" y="216738"/>
                    <a:pt x="1562695" y="212601"/>
                  </a:cubicBezTo>
                  <a:close/>
                  <a:moveTo>
                    <a:pt x="1588055" y="217006"/>
                  </a:moveTo>
                  <a:cubicBezTo>
                    <a:pt x="1597238" y="227811"/>
                    <a:pt x="1607492" y="236324"/>
                    <a:pt x="1619235" y="241503"/>
                  </a:cubicBezTo>
                  <a:cubicBezTo>
                    <a:pt x="1618491" y="241533"/>
                    <a:pt x="1617762" y="241593"/>
                    <a:pt x="1617002" y="241593"/>
                  </a:cubicBezTo>
                  <a:cubicBezTo>
                    <a:pt x="1602060" y="241593"/>
                    <a:pt x="1589246" y="236354"/>
                    <a:pt x="1577935" y="227543"/>
                  </a:cubicBezTo>
                  <a:cubicBezTo>
                    <a:pt x="1581447" y="224329"/>
                    <a:pt x="1584811" y="220801"/>
                    <a:pt x="1588055" y="217006"/>
                  </a:cubicBezTo>
                  <a:close/>
                  <a:moveTo>
                    <a:pt x="1591642" y="212601"/>
                  </a:moveTo>
                  <a:cubicBezTo>
                    <a:pt x="1595438" y="207749"/>
                    <a:pt x="1599054" y="202511"/>
                    <a:pt x="1602537" y="196974"/>
                  </a:cubicBezTo>
                  <a:cubicBezTo>
                    <a:pt x="1613252" y="214015"/>
                    <a:pt x="1625337" y="228213"/>
                    <a:pt x="1639818" y="237098"/>
                  </a:cubicBezTo>
                  <a:cubicBezTo>
                    <a:pt x="1637124" y="238199"/>
                    <a:pt x="1634341" y="239107"/>
                    <a:pt x="1631483" y="239821"/>
                  </a:cubicBezTo>
                  <a:cubicBezTo>
                    <a:pt x="1616020" y="236012"/>
                    <a:pt x="1603027" y="226174"/>
                    <a:pt x="1591642" y="212601"/>
                  </a:cubicBezTo>
                  <a:close/>
                  <a:moveTo>
                    <a:pt x="1645934" y="240462"/>
                  </a:moveTo>
                  <a:cubicBezTo>
                    <a:pt x="1646679" y="240819"/>
                    <a:pt x="1647423" y="241161"/>
                    <a:pt x="1648167" y="241489"/>
                  </a:cubicBezTo>
                  <a:cubicBezTo>
                    <a:pt x="1647423" y="241518"/>
                    <a:pt x="1646694" y="241578"/>
                    <a:pt x="1645934" y="241578"/>
                  </a:cubicBezTo>
                  <a:cubicBezTo>
                    <a:pt x="1645176" y="241578"/>
                    <a:pt x="1644446" y="241518"/>
                    <a:pt x="1643702" y="241489"/>
                  </a:cubicBezTo>
                  <a:cubicBezTo>
                    <a:pt x="1644461" y="241161"/>
                    <a:pt x="1645206" y="240819"/>
                    <a:pt x="1645934" y="240462"/>
                  </a:cubicBezTo>
                  <a:close/>
                  <a:moveTo>
                    <a:pt x="1652066" y="237098"/>
                  </a:moveTo>
                  <a:cubicBezTo>
                    <a:pt x="1681966" y="218777"/>
                    <a:pt x="1701641" y="177790"/>
                    <a:pt x="1720125" y="135910"/>
                  </a:cubicBezTo>
                  <a:lnTo>
                    <a:pt x="1743030" y="135910"/>
                  </a:lnTo>
                  <a:cubicBezTo>
                    <a:pt x="1721718" y="184056"/>
                    <a:pt x="1698619" y="230401"/>
                    <a:pt x="1660415" y="239807"/>
                  </a:cubicBezTo>
                  <a:cubicBezTo>
                    <a:pt x="1657544" y="239122"/>
                    <a:pt x="1654775" y="238214"/>
                    <a:pt x="1652066" y="237098"/>
                  </a:cubicBezTo>
                  <a:close/>
                  <a:moveTo>
                    <a:pt x="1749073" y="135925"/>
                  </a:moveTo>
                  <a:lnTo>
                    <a:pt x="1761217" y="135925"/>
                  </a:lnTo>
                  <a:cubicBezTo>
                    <a:pt x="1762988" y="139943"/>
                    <a:pt x="1764774" y="143961"/>
                    <a:pt x="1766575" y="147950"/>
                  </a:cubicBezTo>
                  <a:cubicBezTo>
                    <a:pt x="1744072" y="197302"/>
                    <a:pt x="1718458" y="241578"/>
                    <a:pt x="1674882" y="241578"/>
                  </a:cubicBezTo>
                  <a:cubicBezTo>
                    <a:pt x="1674122" y="241578"/>
                    <a:pt x="1673394" y="241518"/>
                    <a:pt x="1672649" y="241489"/>
                  </a:cubicBezTo>
                  <a:cubicBezTo>
                    <a:pt x="1707341" y="226189"/>
                    <a:pt x="1728921" y="181570"/>
                    <a:pt x="1749073" y="135925"/>
                  </a:cubicBezTo>
                  <a:close/>
                  <a:moveTo>
                    <a:pt x="1767245" y="135925"/>
                  </a:moveTo>
                  <a:lnTo>
                    <a:pt x="1771977" y="135925"/>
                  </a:lnTo>
                  <a:cubicBezTo>
                    <a:pt x="1771188" y="137696"/>
                    <a:pt x="1770399" y="139467"/>
                    <a:pt x="1769611" y="141238"/>
                  </a:cubicBezTo>
                  <a:cubicBezTo>
                    <a:pt x="1768822" y="139467"/>
                    <a:pt x="1768033" y="137696"/>
                    <a:pt x="1767245" y="135925"/>
                  </a:cubicBezTo>
                  <a:close/>
                  <a:moveTo>
                    <a:pt x="1778005" y="135925"/>
                  </a:moveTo>
                  <a:lnTo>
                    <a:pt x="1790149" y="135925"/>
                  </a:lnTo>
                  <a:cubicBezTo>
                    <a:pt x="1810286" y="181570"/>
                    <a:pt x="1831866" y="226189"/>
                    <a:pt x="1866558" y="241503"/>
                  </a:cubicBezTo>
                  <a:cubicBezTo>
                    <a:pt x="1865814" y="241533"/>
                    <a:pt x="1865084" y="241593"/>
                    <a:pt x="1864325" y="241593"/>
                  </a:cubicBezTo>
                  <a:cubicBezTo>
                    <a:pt x="1820748" y="241593"/>
                    <a:pt x="1795150" y="197302"/>
                    <a:pt x="1772647" y="147950"/>
                  </a:cubicBezTo>
                  <a:cubicBezTo>
                    <a:pt x="1774448" y="143961"/>
                    <a:pt x="1776234" y="139943"/>
                    <a:pt x="1778005" y="135925"/>
                  </a:cubicBezTo>
                  <a:close/>
                  <a:moveTo>
                    <a:pt x="1891039" y="241489"/>
                  </a:moveTo>
                  <a:cubicBezTo>
                    <a:pt x="1891784" y="241161"/>
                    <a:pt x="1892528" y="240819"/>
                    <a:pt x="1893272" y="240462"/>
                  </a:cubicBezTo>
                  <a:cubicBezTo>
                    <a:pt x="1894016" y="240819"/>
                    <a:pt x="1894760" y="241161"/>
                    <a:pt x="1895504" y="241489"/>
                  </a:cubicBezTo>
                  <a:cubicBezTo>
                    <a:pt x="1894775" y="241518"/>
                    <a:pt x="1894061" y="241563"/>
                    <a:pt x="1893317" y="241563"/>
                  </a:cubicBezTo>
                  <a:cubicBezTo>
                    <a:pt x="1892543" y="241578"/>
                    <a:pt x="1891799" y="241518"/>
                    <a:pt x="1891039" y="241489"/>
                  </a:cubicBezTo>
                  <a:close/>
                  <a:moveTo>
                    <a:pt x="1920061" y="241503"/>
                  </a:moveTo>
                  <a:cubicBezTo>
                    <a:pt x="1920805" y="241176"/>
                    <a:pt x="1921549" y="240834"/>
                    <a:pt x="1922293" y="240477"/>
                  </a:cubicBezTo>
                  <a:cubicBezTo>
                    <a:pt x="1923023" y="240834"/>
                    <a:pt x="1923767" y="241176"/>
                    <a:pt x="1924526" y="241503"/>
                  </a:cubicBezTo>
                  <a:cubicBezTo>
                    <a:pt x="1923767" y="241533"/>
                    <a:pt x="1923023" y="241593"/>
                    <a:pt x="1922264" y="241593"/>
                  </a:cubicBezTo>
                  <a:cubicBezTo>
                    <a:pt x="1921519" y="241578"/>
                    <a:pt x="1920805" y="241518"/>
                    <a:pt x="1920061" y="241503"/>
                  </a:cubicBezTo>
                  <a:close/>
                  <a:moveTo>
                    <a:pt x="1965677" y="231264"/>
                  </a:moveTo>
                  <a:cubicBezTo>
                    <a:pt x="1968370" y="233422"/>
                    <a:pt x="1971139" y="235372"/>
                    <a:pt x="1974011" y="237128"/>
                  </a:cubicBezTo>
                  <a:cubicBezTo>
                    <a:pt x="1966987" y="240000"/>
                    <a:pt x="1959441" y="241578"/>
                    <a:pt x="1951241" y="241578"/>
                  </a:cubicBezTo>
                  <a:cubicBezTo>
                    <a:pt x="1950481" y="241578"/>
                    <a:pt x="1949752" y="241518"/>
                    <a:pt x="1949008" y="241489"/>
                  </a:cubicBezTo>
                  <a:cubicBezTo>
                    <a:pt x="1954932" y="238884"/>
                    <a:pt x="1960468" y="235446"/>
                    <a:pt x="1965677" y="231264"/>
                  </a:cubicBezTo>
                  <a:close/>
                  <a:moveTo>
                    <a:pt x="1970023" y="227558"/>
                  </a:moveTo>
                  <a:cubicBezTo>
                    <a:pt x="1973535" y="224373"/>
                    <a:pt x="1976898" y="220846"/>
                    <a:pt x="1980143" y="217051"/>
                  </a:cubicBezTo>
                  <a:cubicBezTo>
                    <a:pt x="1983372" y="220846"/>
                    <a:pt x="1986751" y="224373"/>
                    <a:pt x="1990263" y="227558"/>
                  </a:cubicBezTo>
                  <a:cubicBezTo>
                    <a:pt x="1987019" y="230088"/>
                    <a:pt x="1983655" y="232320"/>
                    <a:pt x="1980143" y="234211"/>
                  </a:cubicBezTo>
                  <a:cubicBezTo>
                    <a:pt x="1976645" y="232320"/>
                    <a:pt x="1973267" y="230088"/>
                    <a:pt x="1970023" y="227558"/>
                  </a:cubicBezTo>
                  <a:close/>
                  <a:moveTo>
                    <a:pt x="1994624" y="231264"/>
                  </a:moveTo>
                  <a:cubicBezTo>
                    <a:pt x="1999833" y="235431"/>
                    <a:pt x="2005370" y="238884"/>
                    <a:pt x="2011278" y="241489"/>
                  </a:cubicBezTo>
                  <a:cubicBezTo>
                    <a:pt x="2010534" y="241518"/>
                    <a:pt x="2009805" y="241578"/>
                    <a:pt x="2009045" y="241578"/>
                  </a:cubicBezTo>
                  <a:cubicBezTo>
                    <a:pt x="2000860" y="241578"/>
                    <a:pt x="1993299" y="240000"/>
                    <a:pt x="1986289" y="237128"/>
                  </a:cubicBezTo>
                  <a:cubicBezTo>
                    <a:pt x="1989147" y="235372"/>
                    <a:pt x="1991930" y="233422"/>
                    <a:pt x="1994624" y="231264"/>
                  </a:cubicBezTo>
                  <a:close/>
                  <a:moveTo>
                    <a:pt x="2035760" y="241489"/>
                  </a:moveTo>
                  <a:cubicBezTo>
                    <a:pt x="2036504" y="241161"/>
                    <a:pt x="2037249" y="240819"/>
                    <a:pt x="2037993" y="240462"/>
                  </a:cubicBezTo>
                  <a:cubicBezTo>
                    <a:pt x="2038737" y="240819"/>
                    <a:pt x="2039481" y="241161"/>
                    <a:pt x="2040225" y="241489"/>
                  </a:cubicBezTo>
                  <a:cubicBezTo>
                    <a:pt x="2039495" y="241518"/>
                    <a:pt x="2038781" y="241563"/>
                    <a:pt x="2038037" y="241563"/>
                  </a:cubicBezTo>
                  <a:cubicBezTo>
                    <a:pt x="2037263" y="241578"/>
                    <a:pt x="2036519" y="241518"/>
                    <a:pt x="2035760" y="241489"/>
                  </a:cubicBezTo>
                  <a:close/>
                  <a:moveTo>
                    <a:pt x="2064782" y="241503"/>
                  </a:moveTo>
                  <a:cubicBezTo>
                    <a:pt x="2065526" y="241176"/>
                    <a:pt x="2066270" y="240834"/>
                    <a:pt x="2067014" y="240477"/>
                  </a:cubicBezTo>
                  <a:cubicBezTo>
                    <a:pt x="2067743" y="240834"/>
                    <a:pt x="2068487" y="241176"/>
                    <a:pt x="2069231" y="241503"/>
                  </a:cubicBezTo>
                  <a:cubicBezTo>
                    <a:pt x="2068473" y="241533"/>
                    <a:pt x="2067729" y="241593"/>
                    <a:pt x="2066969" y="241593"/>
                  </a:cubicBezTo>
                  <a:cubicBezTo>
                    <a:pt x="2066240" y="241578"/>
                    <a:pt x="2065511" y="241518"/>
                    <a:pt x="2064782" y="241503"/>
                  </a:cubicBezTo>
                  <a:close/>
                  <a:moveTo>
                    <a:pt x="2170137" y="135940"/>
                  </a:moveTo>
                  <a:lnTo>
                    <a:pt x="2182222" y="135940"/>
                  </a:lnTo>
                  <a:cubicBezTo>
                    <a:pt x="2184008" y="139988"/>
                    <a:pt x="2185794" y="144021"/>
                    <a:pt x="2187609" y="148024"/>
                  </a:cubicBezTo>
                  <a:cubicBezTo>
                    <a:pt x="2165122" y="197346"/>
                    <a:pt x="2139508" y="241578"/>
                    <a:pt x="2095946" y="241578"/>
                  </a:cubicBezTo>
                  <a:cubicBezTo>
                    <a:pt x="2095187" y="241578"/>
                    <a:pt x="2094458" y="241518"/>
                    <a:pt x="2093714" y="241489"/>
                  </a:cubicBezTo>
                  <a:cubicBezTo>
                    <a:pt x="2128420" y="226189"/>
                    <a:pt x="2150000" y="181585"/>
                    <a:pt x="2170137" y="135940"/>
                  </a:cubicBezTo>
                  <a:close/>
                  <a:moveTo>
                    <a:pt x="2188264" y="135940"/>
                  </a:moveTo>
                  <a:lnTo>
                    <a:pt x="2193057" y="135940"/>
                  </a:lnTo>
                  <a:cubicBezTo>
                    <a:pt x="2192268" y="137741"/>
                    <a:pt x="2191464" y="139526"/>
                    <a:pt x="2190661" y="141312"/>
                  </a:cubicBezTo>
                  <a:cubicBezTo>
                    <a:pt x="2189857" y="139526"/>
                    <a:pt x="2189053" y="137741"/>
                    <a:pt x="2188264" y="135940"/>
                  </a:cubicBezTo>
                  <a:close/>
                  <a:moveTo>
                    <a:pt x="2199084" y="135940"/>
                  </a:moveTo>
                  <a:lnTo>
                    <a:pt x="2211169" y="135940"/>
                  </a:lnTo>
                  <a:cubicBezTo>
                    <a:pt x="2231306" y="181585"/>
                    <a:pt x="2252886" y="226189"/>
                    <a:pt x="2287563" y="241503"/>
                  </a:cubicBezTo>
                  <a:cubicBezTo>
                    <a:pt x="2286818" y="241533"/>
                    <a:pt x="2286089" y="241593"/>
                    <a:pt x="2285330" y="241593"/>
                  </a:cubicBezTo>
                  <a:cubicBezTo>
                    <a:pt x="2241783" y="241593"/>
                    <a:pt x="2216185" y="197361"/>
                    <a:pt x="2193697" y="148039"/>
                  </a:cubicBezTo>
                  <a:cubicBezTo>
                    <a:pt x="2195498" y="144021"/>
                    <a:pt x="2197298" y="139988"/>
                    <a:pt x="2199084" y="135940"/>
                  </a:cubicBezTo>
                  <a:close/>
                  <a:moveTo>
                    <a:pt x="2312045" y="241489"/>
                  </a:moveTo>
                  <a:cubicBezTo>
                    <a:pt x="2312789" y="241161"/>
                    <a:pt x="2313533" y="240819"/>
                    <a:pt x="2314262" y="240462"/>
                  </a:cubicBezTo>
                  <a:cubicBezTo>
                    <a:pt x="2315006" y="240819"/>
                    <a:pt x="2315750" y="241161"/>
                    <a:pt x="2316495" y="241489"/>
                  </a:cubicBezTo>
                  <a:cubicBezTo>
                    <a:pt x="2315766" y="241518"/>
                    <a:pt x="2315066" y="241563"/>
                    <a:pt x="2314336" y="241563"/>
                  </a:cubicBezTo>
                  <a:cubicBezTo>
                    <a:pt x="2313563" y="241578"/>
                    <a:pt x="2312804" y="241518"/>
                    <a:pt x="2312045" y="241489"/>
                  </a:cubicBezTo>
                  <a:close/>
                  <a:moveTo>
                    <a:pt x="2341111" y="241503"/>
                  </a:moveTo>
                  <a:cubicBezTo>
                    <a:pt x="2341855" y="241176"/>
                    <a:pt x="2342614" y="240834"/>
                    <a:pt x="2343343" y="240477"/>
                  </a:cubicBezTo>
                  <a:cubicBezTo>
                    <a:pt x="2344073" y="240834"/>
                    <a:pt x="2344817" y="241176"/>
                    <a:pt x="2345561" y="241503"/>
                  </a:cubicBezTo>
                  <a:cubicBezTo>
                    <a:pt x="2344802" y="241533"/>
                    <a:pt x="2344043" y="241593"/>
                    <a:pt x="2343269" y="241593"/>
                  </a:cubicBezTo>
                  <a:cubicBezTo>
                    <a:pt x="2342540" y="241578"/>
                    <a:pt x="2341840" y="241518"/>
                    <a:pt x="2341111" y="241503"/>
                  </a:cubicBezTo>
                  <a:close/>
                  <a:moveTo>
                    <a:pt x="2386697" y="231279"/>
                  </a:moveTo>
                  <a:cubicBezTo>
                    <a:pt x="2389391" y="233437"/>
                    <a:pt x="2392159" y="235386"/>
                    <a:pt x="2395031" y="237128"/>
                  </a:cubicBezTo>
                  <a:cubicBezTo>
                    <a:pt x="2388022" y="239985"/>
                    <a:pt x="2380476" y="241563"/>
                    <a:pt x="2372305" y="241563"/>
                  </a:cubicBezTo>
                  <a:cubicBezTo>
                    <a:pt x="2371547" y="241563"/>
                    <a:pt x="2370817" y="241503"/>
                    <a:pt x="2370073" y="241474"/>
                  </a:cubicBezTo>
                  <a:cubicBezTo>
                    <a:pt x="2375966" y="238884"/>
                    <a:pt x="2381488" y="235446"/>
                    <a:pt x="2386697" y="231279"/>
                  </a:cubicBezTo>
                  <a:close/>
                  <a:moveTo>
                    <a:pt x="2391042" y="227573"/>
                  </a:moveTo>
                  <a:cubicBezTo>
                    <a:pt x="2394555" y="224388"/>
                    <a:pt x="2397918" y="220861"/>
                    <a:pt x="2401163" y="217066"/>
                  </a:cubicBezTo>
                  <a:cubicBezTo>
                    <a:pt x="2404393" y="220861"/>
                    <a:pt x="2407771" y="224388"/>
                    <a:pt x="2411283" y="227573"/>
                  </a:cubicBezTo>
                  <a:cubicBezTo>
                    <a:pt x="2408039" y="230103"/>
                    <a:pt x="2404675" y="232320"/>
                    <a:pt x="2401163" y="234211"/>
                  </a:cubicBezTo>
                  <a:cubicBezTo>
                    <a:pt x="2397666" y="232335"/>
                    <a:pt x="2394287" y="230103"/>
                    <a:pt x="2391042" y="227573"/>
                  </a:cubicBezTo>
                  <a:close/>
                  <a:moveTo>
                    <a:pt x="2415644" y="231279"/>
                  </a:moveTo>
                  <a:cubicBezTo>
                    <a:pt x="2420838" y="235446"/>
                    <a:pt x="2426375" y="238884"/>
                    <a:pt x="2432283" y="241489"/>
                  </a:cubicBezTo>
                  <a:cubicBezTo>
                    <a:pt x="2431538" y="241518"/>
                    <a:pt x="2430794" y="241578"/>
                    <a:pt x="2430050" y="241578"/>
                  </a:cubicBezTo>
                  <a:cubicBezTo>
                    <a:pt x="2421865" y="241578"/>
                    <a:pt x="2414335" y="240000"/>
                    <a:pt x="2407325" y="237143"/>
                  </a:cubicBezTo>
                  <a:cubicBezTo>
                    <a:pt x="2410167" y="235386"/>
                    <a:pt x="2412950" y="233437"/>
                    <a:pt x="2415644" y="231279"/>
                  </a:cubicBezTo>
                  <a:close/>
                  <a:moveTo>
                    <a:pt x="2456751" y="241489"/>
                  </a:moveTo>
                  <a:cubicBezTo>
                    <a:pt x="2457495" y="241161"/>
                    <a:pt x="2458239" y="240819"/>
                    <a:pt x="2458968" y="240462"/>
                  </a:cubicBezTo>
                  <a:cubicBezTo>
                    <a:pt x="2459712" y="240819"/>
                    <a:pt x="2460456" y="241161"/>
                    <a:pt x="2461200" y="241489"/>
                  </a:cubicBezTo>
                  <a:cubicBezTo>
                    <a:pt x="2460471" y="241518"/>
                    <a:pt x="2459771" y="241563"/>
                    <a:pt x="2459043" y="241563"/>
                  </a:cubicBezTo>
                  <a:cubicBezTo>
                    <a:pt x="2458269" y="241578"/>
                    <a:pt x="2457525" y="241518"/>
                    <a:pt x="2456751" y="241489"/>
                  </a:cubicBezTo>
                  <a:close/>
                  <a:moveTo>
                    <a:pt x="2485832" y="241503"/>
                  </a:moveTo>
                  <a:cubicBezTo>
                    <a:pt x="2486576" y="241176"/>
                    <a:pt x="2487320" y="240834"/>
                    <a:pt x="2488064" y="240477"/>
                  </a:cubicBezTo>
                  <a:cubicBezTo>
                    <a:pt x="2488793" y="240834"/>
                    <a:pt x="2489537" y="241176"/>
                    <a:pt x="2490281" y="241503"/>
                  </a:cubicBezTo>
                  <a:cubicBezTo>
                    <a:pt x="2489523" y="241533"/>
                    <a:pt x="2488763" y="241593"/>
                    <a:pt x="2487989" y="241593"/>
                  </a:cubicBezTo>
                  <a:cubicBezTo>
                    <a:pt x="2487260" y="241578"/>
                    <a:pt x="2486561" y="241518"/>
                    <a:pt x="2485832" y="241503"/>
                  </a:cubicBezTo>
                  <a:close/>
                  <a:moveTo>
                    <a:pt x="2591172" y="135940"/>
                  </a:moveTo>
                  <a:lnTo>
                    <a:pt x="2603227" y="135940"/>
                  </a:lnTo>
                  <a:cubicBezTo>
                    <a:pt x="2605013" y="140003"/>
                    <a:pt x="2606813" y="144051"/>
                    <a:pt x="2608644" y="148069"/>
                  </a:cubicBezTo>
                  <a:cubicBezTo>
                    <a:pt x="2586156" y="197376"/>
                    <a:pt x="2560558" y="241593"/>
                    <a:pt x="2517011" y="241593"/>
                  </a:cubicBezTo>
                  <a:cubicBezTo>
                    <a:pt x="2516252" y="241593"/>
                    <a:pt x="2515522" y="241533"/>
                    <a:pt x="2514778" y="241503"/>
                  </a:cubicBezTo>
                  <a:cubicBezTo>
                    <a:pt x="2549456" y="226189"/>
                    <a:pt x="2571036" y="181585"/>
                    <a:pt x="2591172" y="135940"/>
                  </a:cubicBezTo>
                  <a:close/>
                  <a:moveTo>
                    <a:pt x="2609270" y="135940"/>
                  </a:moveTo>
                  <a:lnTo>
                    <a:pt x="2614091" y="135940"/>
                  </a:lnTo>
                  <a:cubicBezTo>
                    <a:pt x="2613288" y="137741"/>
                    <a:pt x="2612484" y="139556"/>
                    <a:pt x="2611680" y="141357"/>
                  </a:cubicBezTo>
                  <a:cubicBezTo>
                    <a:pt x="2610862" y="139541"/>
                    <a:pt x="2610058" y="137741"/>
                    <a:pt x="2609270" y="135940"/>
                  </a:cubicBezTo>
                  <a:close/>
                  <a:moveTo>
                    <a:pt x="2620119" y="135940"/>
                  </a:moveTo>
                  <a:lnTo>
                    <a:pt x="2632174" y="135940"/>
                  </a:lnTo>
                  <a:cubicBezTo>
                    <a:pt x="2652311" y="181585"/>
                    <a:pt x="2673891" y="226189"/>
                    <a:pt x="2708567" y="241503"/>
                  </a:cubicBezTo>
                  <a:cubicBezTo>
                    <a:pt x="2707823" y="241533"/>
                    <a:pt x="2707094" y="241593"/>
                    <a:pt x="2706335" y="241593"/>
                  </a:cubicBezTo>
                  <a:cubicBezTo>
                    <a:pt x="2662803" y="241593"/>
                    <a:pt x="2637205" y="197376"/>
                    <a:pt x="2614716" y="148069"/>
                  </a:cubicBezTo>
                  <a:cubicBezTo>
                    <a:pt x="2616532" y="144036"/>
                    <a:pt x="2618333" y="139988"/>
                    <a:pt x="2620119" y="135940"/>
                  </a:cubicBezTo>
                  <a:close/>
                  <a:moveTo>
                    <a:pt x="2733035" y="241489"/>
                  </a:moveTo>
                  <a:cubicBezTo>
                    <a:pt x="2733779" y="241161"/>
                    <a:pt x="2734523" y="240819"/>
                    <a:pt x="2735267" y="240462"/>
                  </a:cubicBezTo>
                  <a:cubicBezTo>
                    <a:pt x="2736011" y="240819"/>
                    <a:pt x="2736755" y="241161"/>
                    <a:pt x="2737499" y="241489"/>
                  </a:cubicBezTo>
                  <a:cubicBezTo>
                    <a:pt x="2736771" y="241518"/>
                    <a:pt x="2736056" y="241563"/>
                    <a:pt x="2735327" y="241563"/>
                  </a:cubicBezTo>
                  <a:cubicBezTo>
                    <a:pt x="2734553" y="241578"/>
                    <a:pt x="2733809" y="241518"/>
                    <a:pt x="2733035" y="241489"/>
                  </a:cubicBezTo>
                  <a:close/>
                  <a:moveTo>
                    <a:pt x="2762101" y="241503"/>
                  </a:moveTo>
                  <a:cubicBezTo>
                    <a:pt x="2762845" y="241176"/>
                    <a:pt x="2763604" y="240834"/>
                    <a:pt x="2764334" y="240477"/>
                  </a:cubicBezTo>
                  <a:cubicBezTo>
                    <a:pt x="2765062" y="240834"/>
                    <a:pt x="2765807" y="241176"/>
                    <a:pt x="2766566" y="241503"/>
                  </a:cubicBezTo>
                  <a:cubicBezTo>
                    <a:pt x="2765807" y="241533"/>
                    <a:pt x="2765048" y="241593"/>
                    <a:pt x="2764274" y="241593"/>
                  </a:cubicBezTo>
                  <a:cubicBezTo>
                    <a:pt x="2763544" y="241578"/>
                    <a:pt x="2762830" y="241518"/>
                    <a:pt x="2762101" y="241503"/>
                  </a:cubicBezTo>
                  <a:close/>
                  <a:moveTo>
                    <a:pt x="2807702" y="231279"/>
                  </a:moveTo>
                  <a:cubicBezTo>
                    <a:pt x="2810395" y="233437"/>
                    <a:pt x="2813164" y="235386"/>
                    <a:pt x="2816036" y="237143"/>
                  </a:cubicBezTo>
                  <a:cubicBezTo>
                    <a:pt x="2809026" y="240000"/>
                    <a:pt x="2801481" y="241593"/>
                    <a:pt x="2793295" y="241593"/>
                  </a:cubicBezTo>
                  <a:cubicBezTo>
                    <a:pt x="2792536" y="241593"/>
                    <a:pt x="2791807" y="241533"/>
                    <a:pt x="2791063" y="241503"/>
                  </a:cubicBezTo>
                  <a:cubicBezTo>
                    <a:pt x="2796957" y="238884"/>
                    <a:pt x="2802493" y="235446"/>
                    <a:pt x="2807702" y="231279"/>
                  </a:cubicBezTo>
                  <a:close/>
                  <a:moveTo>
                    <a:pt x="2812048" y="227573"/>
                  </a:moveTo>
                  <a:cubicBezTo>
                    <a:pt x="2815560" y="224388"/>
                    <a:pt x="2818923" y="220861"/>
                    <a:pt x="2822168" y="217066"/>
                  </a:cubicBezTo>
                  <a:cubicBezTo>
                    <a:pt x="2825397" y="220861"/>
                    <a:pt x="2828776" y="224388"/>
                    <a:pt x="2832288" y="227573"/>
                  </a:cubicBezTo>
                  <a:cubicBezTo>
                    <a:pt x="2829044" y="230103"/>
                    <a:pt x="2825680" y="232320"/>
                    <a:pt x="2822168" y="234226"/>
                  </a:cubicBezTo>
                  <a:cubicBezTo>
                    <a:pt x="2818656" y="232320"/>
                    <a:pt x="2815292" y="230103"/>
                    <a:pt x="2812048" y="227573"/>
                  </a:cubicBezTo>
                  <a:close/>
                  <a:moveTo>
                    <a:pt x="2836634" y="231279"/>
                  </a:moveTo>
                  <a:cubicBezTo>
                    <a:pt x="2841843" y="235446"/>
                    <a:pt x="2847365" y="238884"/>
                    <a:pt x="2853273" y="241503"/>
                  </a:cubicBezTo>
                  <a:cubicBezTo>
                    <a:pt x="2852529" y="241533"/>
                    <a:pt x="2851800" y="241593"/>
                    <a:pt x="2851040" y="241593"/>
                  </a:cubicBezTo>
                  <a:cubicBezTo>
                    <a:pt x="2842855" y="241593"/>
                    <a:pt x="2835310" y="240015"/>
                    <a:pt x="2828300" y="237143"/>
                  </a:cubicBezTo>
                  <a:cubicBezTo>
                    <a:pt x="2831172" y="235386"/>
                    <a:pt x="2833955" y="233437"/>
                    <a:pt x="2836634" y="231279"/>
                  </a:cubicBezTo>
                  <a:close/>
                  <a:moveTo>
                    <a:pt x="2877755" y="241489"/>
                  </a:moveTo>
                  <a:cubicBezTo>
                    <a:pt x="2878500" y="241161"/>
                    <a:pt x="2879244" y="240819"/>
                    <a:pt x="2879988" y="240462"/>
                  </a:cubicBezTo>
                  <a:cubicBezTo>
                    <a:pt x="2880732" y="240819"/>
                    <a:pt x="2881476" y="241161"/>
                    <a:pt x="2882220" y="241489"/>
                  </a:cubicBezTo>
                  <a:cubicBezTo>
                    <a:pt x="2881491" y="241518"/>
                    <a:pt x="2880776" y="241563"/>
                    <a:pt x="2880047" y="241563"/>
                  </a:cubicBezTo>
                  <a:cubicBezTo>
                    <a:pt x="2879274" y="241578"/>
                    <a:pt x="2878514" y="241518"/>
                    <a:pt x="2877755" y="241489"/>
                  </a:cubicBezTo>
                  <a:close/>
                  <a:moveTo>
                    <a:pt x="2906821" y="241503"/>
                  </a:moveTo>
                  <a:cubicBezTo>
                    <a:pt x="2907565" y="241176"/>
                    <a:pt x="2908325" y="240834"/>
                    <a:pt x="2909054" y="240477"/>
                  </a:cubicBezTo>
                  <a:cubicBezTo>
                    <a:pt x="2909783" y="240834"/>
                    <a:pt x="2910527" y="241176"/>
                    <a:pt x="2911272" y="241503"/>
                  </a:cubicBezTo>
                  <a:cubicBezTo>
                    <a:pt x="2910512" y="241533"/>
                    <a:pt x="2909753" y="241593"/>
                    <a:pt x="2908980" y="241593"/>
                  </a:cubicBezTo>
                  <a:cubicBezTo>
                    <a:pt x="2908265" y="241578"/>
                    <a:pt x="2907551" y="241518"/>
                    <a:pt x="2906821" y="241503"/>
                  </a:cubicBezTo>
                  <a:close/>
                  <a:moveTo>
                    <a:pt x="3012177" y="135925"/>
                  </a:moveTo>
                  <a:lnTo>
                    <a:pt x="3020615" y="135925"/>
                  </a:lnTo>
                  <a:cubicBezTo>
                    <a:pt x="3022997" y="141312"/>
                    <a:pt x="3025392" y="146685"/>
                    <a:pt x="3027833" y="151998"/>
                  </a:cubicBezTo>
                  <a:cubicBezTo>
                    <a:pt x="3005777" y="199697"/>
                    <a:pt x="2980387" y="241578"/>
                    <a:pt x="2938016" y="241578"/>
                  </a:cubicBezTo>
                  <a:cubicBezTo>
                    <a:pt x="2937257" y="241578"/>
                    <a:pt x="2936527" y="241518"/>
                    <a:pt x="2935783" y="241489"/>
                  </a:cubicBezTo>
                  <a:cubicBezTo>
                    <a:pt x="2970461" y="226189"/>
                    <a:pt x="2992025" y="181570"/>
                    <a:pt x="3012177" y="135925"/>
                  </a:cubicBezTo>
                  <a:close/>
                  <a:moveTo>
                    <a:pt x="3026643" y="135925"/>
                  </a:moveTo>
                  <a:lnTo>
                    <a:pt x="3035082" y="135925"/>
                  </a:lnTo>
                  <a:cubicBezTo>
                    <a:pt x="3033683" y="139080"/>
                    <a:pt x="3032284" y="142235"/>
                    <a:pt x="3030870" y="145360"/>
                  </a:cubicBezTo>
                  <a:cubicBezTo>
                    <a:pt x="3029441" y="142235"/>
                    <a:pt x="3028042" y="139080"/>
                    <a:pt x="3026643" y="135925"/>
                  </a:cubicBezTo>
                  <a:close/>
                  <a:moveTo>
                    <a:pt x="3041109" y="135925"/>
                  </a:moveTo>
                  <a:lnTo>
                    <a:pt x="3049547" y="135925"/>
                  </a:lnTo>
                  <a:cubicBezTo>
                    <a:pt x="3069684" y="181570"/>
                    <a:pt x="3091279" y="226174"/>
                    <a:pt x="3125956" y="241489"/>
                  </a:cubicBezTo>
                  <a:cubicBezTo>
                    <a:pt x="3125212" y="241518"/>
                    <a:pt x="3124482" y="241578"/>
                    <a:pt x="3123724" y="241578"/>
                  </a:cubicBezTo>
                  <a:cubicBezTo>
                    <a:pt x="3081337" y="241578"/>
                    <a:pt x="3055947" y="199697"/>
                    <a:pt x="3033891" y="151998"/>
                  </a:cubicBezTo>
                  <a:cubicBezTo>
                    <a:pt x="3036332" y="146685"/>
                    <a:pt x="3038743" y="141312"/>
                    <a:pt x="3041109" y="135925"/>
                  </a:cubicBezTo>
                  <a:close/>
                  <a:moveTo>
                    <a:pt x="3150885" y="241310"/>
                  </a:moveTo>
                  <a:cubicBezTo>
                    <a:pt x="3151480" y="241042"/>
                    <a:pt x="3152090" y="240759"/>
                    <a:pt x="3152686" y="240462"/>
                  </a:cubicBezTo>
                  <a:cubicBezTo>
                    <a:pt x="3153430" y="240819"/>
                    <a:pt x="3154174" y="241161"/>
                    <a:pt x="3154918" y="241489"/>
                  </a:cubicBezTo>
                  <a:cubicBezTo>
                    <a:pt x="3154799" y="241489"/>
                    <a:pt x="3154665" y="241503"/>
                    <a:pt x="3154546" y="241503"/>
                  </a:cubicBezTo>
                  <a:cubicBezTo>
                    <a:pt x="3153311" y="241474"/>
                    <a:pt x="3152090" y="241414"/>
                    <a:pt x="3150885" y="241310"/>
                  </a:cubicBezTo>
                  <a:close/>
                  <a:moveTo>
                    <a:pt x="3183106" y="241503"/>
                  </a:moveTo>
                  <a:cubicBezTo>
                    <a:pt x="3183865" y="241176"/>
                    <a:pt x="3184609" y="240834"/>
                    <a:pt x="3185338" y="240477"/>
                  </a:cubicBezTo>
                  <a:cubicBezTo>
                    <a:pt x="3185934" y="240759"/>
                    <a:pt x="3186529" y="241057"/>
                    <a:pt x="3187139" y="241325"/>
                  </a:cubicBezTo>
                  <a:cubicBezTo>
                    <a:pt x="3185934" y="241429"/>
                    <a:pt x="3184713" y="241489"/>
                    <a:pt x="3183478" y="241518"/>
                  </a:cubicBezTo>
                  <a:cubicBezTo>
                    <a:pt x="3183359" y="241503"/>
                    <a:pt x="3183240" y="241503"/>
                    <a:pt x="3183106" y="241503"/>
                  </a:cubicBezTo>
                  <a:close/>
                  <a:moveTo>
                    <a:pt x="3226891" y="232663"/>
                  </a:moveTo>
                  <a:cubicBezTo>
                    <a:pt x="3229451" y="234613"/>
                    <a:pt x="3232100" y="236384"/>
                    <a:pt x="3234824" y="237976"/>
                  </a:cubicBezTo>
                  <a:cubicBezTo>
                    <a:pt x="3228439" y="240298"/>
                    <a:pt x="3221623" y="241593"/>
                    <a:pt x="3214286" y="241593"/>
                  </a:cubicBezTo>
                  <a:cubicBezTo>
                    <a:pt x="3213526" y="241593"/>
                    <a:pt x="3212797" y="241533"/>
                    <a:pt x="3212053" y="241503"/>
                  </a:cubicBezTo>
                  <a:cubicBezTo>
                    <a:pt x="3217292" y="239182"/>
                    <a:pt x="3222218" y="236205"/>
                    <a:pt x="3226891" y="232663"/>
                  </a:cubicBezTo>
                  <a:close/>
                  <a:moveTo>
                    <a:pt x="3231356" y="229031"/>
                  </a:moveTo>
                  <a:cubicBezTo>
                    <a:pt x="3234824" y="226025"/>
                    <a:pt x="3238158" y="222706"/>
                    <a:pt x="3241358" y="219090"/>
                  </a:cubicBezTo>
                  <a:cubicBezTo>
                    <a:pt x="3244557" y="222691"/>
                    <a:pt x="3247891" y="226010"/>
                    <a:pt x="3251358" y="229031"/>
                  </a:cubicBezTo>
                  <a:cubicBezTo>
                    <a:pt x="3248144" y="231383"/>
                    <a:pt x="3244825" y="233422"/>
                    <a:pt x="3241358" y="235163"/>
                  </a:cubicBezTo>
                  <a:cubicBezTo>
                    <a:pt x="3237904" y="233422"/>
                    <a:pt x="3234571" y="231383"/>
                    <a:pt x="3231356" y="229031"/>
                  </a:cubicBezTo>
                  <a:close/>
                  <a:moveTo>
                    <a:pt x="3255838" y="232663"/>
                  </a:moveTo>
                  <a:cubicBezTo>
                    <a:pt x="3260511" y="236220"/>
                    <a:pt x="3265453" y="239197"/>
                    <a:pt x="3270691" y="241503"/>
                  </a:cubicBezTo>
                  <a:cubicBezTo>
                    <a:pt x="3269947" y="241533"/>
                    <a:pt x="3269218" y="241593"/>
                    <a:pt x="3268459" y="241593"/>
                  </a:cubicBezTo>
                  <a:cubicBezTo>
                    <a:pt x="3261122" y="241593"/>
                    <a:pt x="3254305" y="240298"/>
                    <a:pt x="3247906" y="237976"/>
                  </a:cubicBezTo>
                  <a:cubicBezTo>
                    <a:pt x="3250629" y="236369"/>
                    <a:pt x="3253278" y="234598"/>
                    <a:pt x="3255838" y="232663"/>
                  </a:cubicBezTo>
                  <a:close/>
                  <a:moveTo>
                    <a:pt x="3295605" y="241310"/>
                  </a:moveTo>
                  <a:cubicBezTo>
                    <a:pt x="3296215" y="241042"/>
                    <a:pt x="3296811" y="240759"/>
                    <a:pt x="3297406" y="240462"/>
                  </a:cubicBezTo>
                  <a:cubicBezTo>
                    <a:pt x="3298150" y="240819"/>
                    <a:pt x="3298894" y="241161"/>
                    <a:pt x="3299638" y="241489"/>
                  </a:cubicBezTo>
                  <a:cubicBezTo>
                    <a:pt x="3299520" y="241489"/>
                    <a:pt x="3299385" y="241503"/>
                    <a:pt x="3299266" y="241503"/>
                  </a:cubicBezTo>
                  <a:cubicBezTo>
                    <a:pt x="3298031" y="241474"/>
                    <a:pt x="3296811" y="241414"/>
                    <a:pt x="3295605" y="241310"/>
                  </a:cubicBezTo>
                  <a:close/>
                  <a:moveTo>
                    <a:pt x="3327827" y="241503"/>
                  </a:moveTo>
                  <a:cubicBezTo>
                    <a:pt x="3328571" y="241176"/>
                    <a:pt x="3329330" y="240834"/>
                    <a:pt x="3330059" y="240477"/>
                  </a:cubicBezTo>
                  <a:cubicBezTo>
                    <a:pt x="3330654" y="240774"/>
                    <a:pt x="3331250" y="241057"/>
                    <a:pt x="3331860" y="241325"/>
                  </a:cubicBezTo>
                  <a:cubicBezTo>
                    <a:pt x="3330654" y="241429"/>
                    <a:pt x="3329434" y="241489"/>
                    <a:pt x="3328199" y="241518"/>
                  </a:cubicBezTo>
                  <a:cubicBezTo>
                    <a:pt x="3328080" y="241503"/>
                    <a:pt x="3327945" y="241503"/>
                    <a:pt x="3327827" y="241503"/>
                  </a:cubicBezTo>
                  <a:close/>
                  <a:moveTo>
                    <a:pt x="3433152" y="135925"/>
                  </a:moveTo>
                  <a:lnTo>
                    <a:pt x="3441680" y="135925"/>
                  </a:lnTo>
                  <a:cubicBezTo>
                    <a:pt x="3444046" y="141282"/>
                    <a:pt x="3446428" y="146611"/>
                    <a:pt x="3448854" y="151894"/>
                  </a:cubicBezTo>
                  <a:cubicBezTo>
                    <a:pt x="3426782" y="199638"/>
                    <a:pt x="3401407" y="241578"/>
                    <a:pt x="3359006" y="241578"/>
                  </a:cubicBezTo>
                  <a:cubicBezTo>
                    <a:pt x="3358247" y="241578"/>
                    <a:pt x="3357518" y="241518"/>
                    <a:pt x="3356773" y="241489"/>
                  </a:cubicBezTo>
                  <a:cubicBezTo>
                    <a:pt x="3391451" y="226189"/>
                    <a:pt x="3413016" y="181570"/>
                    <a:pt x="3433152" y="135925"/>
                  </a:cubicBezTo>
                  <a:close/>
                  <a:moveTo>
                    <a:pt x="3447722" y="135925"/>
                  </a:moveTo>
                  <a:lnTo>
                    <a:pt x="3456057" y="135925"/>
                  </a:lnTo>
                  <a:cubicBezTo>
                    <a:pt x="3454673" y="139050"/>
                    <a:pt x="3453289" y="142161"/>
                    <a:pt x="3451890" y="145256"/>
                  </a:cubicBezTo>
                  <a:cubicBezTo>
                    <a:pt x="3450491" y="142161"/>
                    <a:pt x="3449106" y="139035"/>
                    <a:pt x="3447722" y="135925"/>
                  </a:cubicBezTo>
                  <a:close/>
                  <a:moveTo>
                    <a:pt x="3462099" y="135925"/>
                  </a:moveTo>
                  <a:lnTo>
                    <a:pt x="3470627" y="135925"/>
                  </a:lnTo>
                  <a:cubicBezTo>
                    <a:pt x="3490764" y="181570"/>
                    <a:pt x="3512358" y="226189"/>
                    <a:pt x="3547035" y="241503"/>
                  </a:cubicBezTo>
                  <a:cubicBezTo>
                    <a:pt x="3546291" y="241533"/>
                    <a:pt x="3545562" y="241593"/>
                    <a:pt x="3544803" y="241593"/>
                  </a:cubicBezTo>
                  <a:cubicBezTo>
                    <a:pt x="3502387" y="241593"/>
                    <a:pt x="3476997" y="199638"/>
                    <a:pt x="3454926" y="151909"/>
                  </a:cubicBezTo>
                  <a:cubicBezTo>
                    <a:pt x="3457352" y="146611"/>
                    <a:pt x="3459733" y="141282"/>
                    <a:pt x="3462099" y="135925"/>
                  </a:cubicBezTo>
                  <a:close/>
                  <a:moveTo>
                    <a:pt x="3476669" y="135925"/>
                  </a:moveTo>
                  <a:lnTo>
                    <a:pt x="3499574" y="135925"/>
                  </a:lnTo>
                  <a:cubicBezTo>
                    <a:pt x="3518043" y="177790"/>
                    <a:pt x="3537733" y="218777"/>
                    <a:pt x="3567633" y="237113"/>
                  </a:cubicBezTo>
                  <a:cubicBezTo>
                    <a:pt x="3564940" y="238214"/>
                    <a:pt x="3562156" y="239122"/>
                    <a:pt x="3559299" y="239836"/>
                  </a:cubicBezTo>
                  <a:cubicBezTo>
                    <a:pt x="3521080" y="230416"/>
                    <a:pt x="3497981" y="184056"/>
                    <a:pt x="3476669" y="135925"/>
                  </a:cubicBezTo>
                  <a:close/>
                  <a:moveTo>
                    <a:pt x="3573765" y="240462"/>
                  </a:moveTo>
                  <a:cubicBezTo>
                    <a:pt x="3574509" y="240819"/>
                    <a:pt x="3575254" y="241161"/>
                    <a:pt x="3575998" y="241489"/>
                  </a:cubicBezTo>
                  <a:cubicBezTo>
                    <a:pt x="3575254" y="241518"/>
                    <a:pt x="3574524" y="241578"/>
                    <a:pt x="3573765" y="241578"/>
                  </a:cubicBezTo>
                  <a:cubicBezTo>
                    <a:pt x="3573006" y="241578"/>
                    <a:pt x="3572277" y="241518"/>
                    <a:pt x="3571533" y="241489"/>
                  </a:cubicBezTo>
                  <a:cubicBezTo>
                    <a:pt x="3572277" y="241161"/>
                    <a:pt x="3573021" y="240819"/>
                    <a:pt x="3573765" y="240462"/>
                  </a:cubicBezTo>
                  <a:close/>
                  <a:moveTo>
                    <a:pt x="3579896" y="237098"/>
                  </a:moveTo>
                  <a:cubicBezTo>
                    <a:pt x="3594377" y="228213"/>
                    <a:pt x="3606462" y="214030"/>
                    <a:pt x="3617178" y="196974"/>
                  </a:cubicBezTo>
                  <a:cubicBezTo>
                    <a:pt x="3620661" y="202511"/>
                    <a:pt x="3624262" y="207749"/>
                    <a:pt x="3628072" y="212601"/>
                  </a:cubicBezTo>
                  <a:cubicBezTo>
                    <a:pt x="3616687" y="226174"/>
                    <a:pt x="3603694" y="236012"/>
                    <a:pt x="3588246" y="239821"/>
                  </a:cubicBezTo>
                  <a:cubicBezTo>
                    <a:pt x="3585374" y="239122"/>
                    <a:pt x="3582590" y="238214"/>
                    <a:pt x="3579896" y="237098"/>
                  </a:cubicBezTo>
                  <a:close/>
                  <a:moveTo>
                    <a:pt x="3631644" y="217006"/>
                  </a:moveTo>
                  <a:cubicBezTo>
                    <a:pt x="3634873" y="220816"/>
                    <a:pt x="3638252" y="224329"/>
                    <a:pt x="3641765" y="227528"/>
                  </a:cubicBezTo>
                  <a:cubicBezTo>
                    <a:pt x="3630454" y="236354"/>
                    <a:pt x="3617640" y="241593"/>
                    <a:pt x="3602697" y="241593"/>
                  </a:cubicBezTo>
                  <a:cubicBezTo>
                    <a:pt x="3601938" y="241593"/>
                    <a:pt x="3601209" y="241533"/>
                    <a:pt x="3600465" y="241503"/>
                  </a:cubicBezTo>
                  <a:cubicBezTo>
                    <a:pt x="3612207" y="236309"/>
                    <a:pt x="3622461" y="227796"/>
                    <a:pt x="3631644" y="217006"/>
                  </a:cubicBezTo>
                  <a:close/>
                  <a:moveTo>
                    <a:pt x="3635231" y="212601"/>
                  </a:moveTo>
                  <a:cubicBezTo>
                    <a:pt x="3639026" y="207749"/>
                    <a:pt x="3642643" y="202511"/>
                    <a:pt x="3646125" y="196974"/>
                  </a:cubicBezTo>
                  <a:cubicBezTo>
                    <a:pt x="3649608" y="202511"/>
                    <a:pt x="3653210" y="207749"/>
                    <a:pt x="3657020" y="212601"/>
                  </a:cubicBezTo>
                  <a:cubicBezTo>
                    <a:pt x="3653552" y="216738"/>
                    <a:pt x="3649921" y="220504"/>
                    <a:pt x="3646125" y="223882"/>
                  </a:cubicBezTo>
                  <a:cubicBezTo>
                    <a:pt x="3642330" y="220519"/>
                    <a:pt x="3638699" y="216738"/>
                    <a:pt x="3635231" y="212601"/>
                  </a:cubicBezTo>
                  <a:close/>
                  <a:moveTo>
                    <a:pt x="3660591" y="217006"/>
                  </a:moveTo>
                  <a:cubicBezTo>
                    <a:pt x="3669774" y="227811"/>
                    <a:pt x="3680028" y="236324"/>
                    <a:pt x="3691770" y="241503"/>
                  </a:cubicBezTo>
                  <a:cubicBezTo>
                    <a:pt x="3691026" y="241533"/>
                    <a:pt x="3690297" y="241593"/>
                    <a:pt x="3689538" y="241593"/>
                  </a:cubicBezTo>
                  <a:cubicBezTo>
                    <a:pt x="3674596" y="241593"/>
                    <a:pt x="3661782" y="236354"/>
                    <a:pt x="3650471" y="227528"/>
                  </a:cubicBezTo>
                  <a:cubicBezTo>
                    <a:pt x="3653983" y="224329"/>
                    <a:pt x="3657347" y="220801"/>
                    <a:pt x="3660591" y="217006"/>
                  </a:cubicBezTo>
                  <a:close/>
                  <a:moveTo>
                    <a:pt x="3664178" y="212601"/>
                  </a:moveTo>
                  <a:cubicBezTo>
                    <a:pt x="3667973" y="207749"/>
                    <a:pt x="3671590" y="202511"/>
                    <a:pt x="3675072" y="196974"/>
                  </a:cubicBezTo>
                  <a:cubicBezTo>
                    <a:pt x="3685788" y="214030"/>
                    <a:pt x="3697873" y="228213"/>
                    <a:pt x="3712353" y="237098"/>
                  </a:cubicBezTo>
                  <a:cubicBezTo>
                    <a:pt x="3709660" y="238199"/>
                    <a:pt x="3706877" y="239107"/>
                    <a:pt x="3704019" y="239821"/>
                  </a:cubicBezTo>
                  <a:cubicBezTo>
                    <a:pt x="3688556" y="236012"/>
                    <a:pt x="3675564" y="226174"/>
                    <a:pt x="3664178" y="212601"/>
                  </a:cubicBezTo>
                  <a:close/>
                  <a:moveTo>
                    <a:pt x="3718471" y="240462"/>
                  </a:moveTo>
                  <a:cubicBezTo>
                    <a:pt x="3719215" y="240819"/>
                    <a:pt x="3719959" y="241161"/>
                    <a:pt x="3720703" y="241489"/>
                  </a:cubicBezTo>
                  <a:cubicBezTo>
                    <a:pt x="3719959" y="241518"/>
                    <a:pt x="3719230" y="241578"/>
                    <a:pt x="3718471" y="241578"/>
                  </a:cubicBezTo>
                  <a:cubicBezTo>
                    <a:pt x="3717711" y="241578"/>
                    <a:pt x="3716983" y="241518"/>
                    <a:pt x="3716238" y="241489"/>
                  </a:cubicBezTo>
                  <a:cubicBezTo>
                    <a:pt x="3716997" y="241161"/>
                    <a:pt x="3717741" y="240819"/>
                    <a:pt x="3718471" y="240462"/>
                  </a:cubicBezTo>
                  <a:close/>
                  <a:moveTo>
                    <a:pt x="3724602" y="237098"/>
                  </a:moveTo>
                  <a:cubicBezTo>
                    <a:pt x="3754502" y="218777"/>
                    <a:pt x="3774177" y="177775"/>
                    <a:pt x="3792661" y="135910"/>
                  </a:cubicBezTo>
                  <a:lnTo>
                    <a:pt x="3815566" y="135910"/>
                  </a:lnTo>
                  <a:cubicBezTo>
                    <a:pt x="3794254" y="184056"/>
                    <a:pt x="3771156" y="230401"/>
                    <a:pt x="3732937" y="239821"/>
                  </a:cubicBezTo>
                  <a:cubicBezTo>
                    <a:pt x="3730079" y="239122"/>
                    <a:pt x="3727311" y="238214"/>
                    <a:pt x="3724602" y="237098"/>
                  </a:cubicBezTo>
                  <a:close/>
                  <a:moveTo>
                    <a:pt x="3821608" y="135910"/>
                  </a:moveTo>
                  <a:lnTo>
                    <a:pt x="3844513" y="135910"/>
                  </a:lnTo>
                  <a:cubicBezTo>
                    <a:pt x="3820626" y="189845"/>
                    <a:pt x="3794521" y="241578"/>
                    <a:pt x="3747417" y="241578"/>
                  </a:cubicBezTo>
                  <a:cubicBezTo>
                    <a:pt x="3746659" y="241578"/>
                    <a:pt x="3745929" y="241518"/>
                    <a:pt x="3745185" y="241489"/>
                  </a:cubicBezTo>
                  <a:cubicBezTo>
                    <a:pt x="3779877" y="226189"/>
                    <a:pt x="3801457" y="181570"/>
                    <a:pt x="3821608" y="135910"/>
                  </a:cubicBezTo>
                  <a:close/>
                  <a:moveTo>
                    <a:pt x="3824034" y="130403"/>
                  </a:moveTo>
                  <a:cubicBezTo>
                    <a:pt x="3824778" y="128692"/>
                    <a:pt x="3825522" y="126995"/>
                    <a:pt x="3826267" y="125298"/>
                  </a:cubicBezTo>
                  <a:cubicBezTo>
                    <a:pt x="3827413" y="122679"/>
                    <a:pt x="3828574" y="120045"/>
                    <a:pt x="3829720" y="117410"/>
                  </a:cubicBezTo>
                  <a:lnTo>
                    <a:pt x="3852624" y="117425"/>
                  </a:lnTo>
                  <a:cubicBezTo>
                    <a:pt x="3851790" y="119315"/>
                    <a:pt x="3850972" y="121206"/>
                    <a:pt x="3850139" y="123081"/>
                  </a:cubicBezTo>
                  <a:cubicBezTo>
                    <a:pt x="3849068" y="125522"/>
                    <a:pt x="3847996" y="127962"/>
                    <a:pt x="3846924" y="130403"/>
                  </a:cubicBezTo>
                  <a:lnTo>
                    <a:pt x="3824034" y="130403"/>
                  </a:lnTo>
                  <a:close/>
                  <a:moveTo>
                    <a:pt x="3855214" y="125283"/>
                  </a:moveTo>
                  <a:cubicBezTo>
                    <a:pt x="3855690" y="124197"/>
                    <a:pt x="3856167" y="123096"/>
                    <a:pt x="3856643" y="122009"/>
                  </a:cubicBezTo>
                  <a:cubicBezTo>
                    <a:pt x="3857119" y="123096"/>
                    <a:pt x="3857595" y="124197"/>
                    <a:pt x="3858071" y="125283"/>
                  </a:cubicBezTo>
                  <a:cubicBezTo>
                    <a:pt x="3858815" y="126980"/>
                    <a:pt x="3859560" y="128692"/>
                    <a:pt x="3860304" y="130388"/>
                  </a:cubicBezTo>
                  <a:lnTo>
                    <a:pt x="3852952" y="130388"/>
                  </a:lnTo>
                  <a:cubicBezTo>
                    <a:pt x="3853726" y="128692"/>
                    <a:pt x="3854470" y="126995"/>
                    <a:pt x="3855214" y="125283"/>
                  </a:cubicBezTo>
                  <a:close/>
                  <a:moveTo>
                    <a:pt x="3863131" y="123081"/>
                  </a:moveTo>
                  <a:cubicBezTo>
                    <a:pt x="3862313" y="121206"/>
                    <a:pt x="3861480" y="119315"/>
                    <a:pt x="3860661" y="117425"/>
                  </a:cubicBezTo>
                  <a:lnTo>
                    <a:pt x="3883581" y="117440"/>
                  </a:lnTo>
                  <a:cubicBezTo>
                    <a:pt x="3884727" y="120060"/>
                    <a:pt x="3885873" y="122679"/>
                    <a:pt x="3887019" y="125283"/>
                  </a:cubicBezTo>
                  <a:cubicBezTo>
                    <a:pt x="3887763" y="126980"/>
                    <a:pt x="3888507" y="128692"/>
                    <a:pt x="3889251" y="130388"/>
                  </a:cubicBezTo>
                  <a:lnTo>
                    <a:pt x="3866331" y="130388"/>
                  </a:lnTo>
                  <a:cubicBezTo>
                    <a:pt x="3865274" y="127962"/>
                    <a:pt x="3864203" y="125522"/>
                    <a:pt x="3863131" y="123081"/>
                  </a:cubicBezTo>
                  <a:close/>
                  <a:moveTo>
                    <a:pt x="3891691" y="135910"/>
                  </a:moveTo>
                  <a:cubicBezTo>
                    <a:pt x="3911828" y="181570"/>
                    <a:pt x="3933408" y="226174"/>
                    <a:pt x="3968100" y="241489"/>
                  </a:cubicBezTo>
                  <a:cubicBezTo>
                    <a:pt x="3967356" y="241518"/>
                    <a:pt x="3966626" y="241578"/>
                    <a:pt x="3965868" y="241578"/>
                  </a:cubicBezTo>
                  <a:cubicBezTo>
                    <a:pt x="3918778" y="241578"/>
                    <a:pt x="3892659" y="189860"/>
                    <a:pt x="3868787" y="135910"/>
                  </a:cubicBezTo>
                  <a:lnTo>
                    <a:pt x="3891691" y="135910"/>
                  </a:lnTo>
                  <a:close/>
                  <a:moveTo>
                    <a:pt x="3897734" y="135910"/>
                  </a:moveTo>
                  <a:lnTo>
                    <a:pt x="3920639" y="135910"/>
                  </a:lnTo>
                  <a:cubicBezTo>
                    <a:pt x="3939109" y="177775"/>
                    <a:pt x="3958798" y="218777"/>
                    <a:pt x="3988683" y="237098"/>
                  </a:cubicBezTo>
                  <a:cubicBezTo>
                    <a:pt x="3985989" y="238199"/>
                    <a:pt x="3983206" y="239107"/>
                    <a:pt x="3980349" y="239821"/>
                  </a:cubicBezTo>
                  <a:cubicBezTo>
                    <a:pt x="3942144" y="230416"/>
                    <a:pt x="3919047" y="184056"/>
                    <a:pt x="3897734" y="135910"/>
                  </a:cubicBezTo>
                  <a:close/>
                  <a:moveTo>
                    <a:pt x="3994814" y="240462"/>
                  </a:moveTo>
                  <a:cubicBezTo>
                    <a:pt x="3995559" y="240819"/>
                    <a:pt x="3996303" y="241161"/>
                    <a:pt x="3997047" y="241489"/>
                  </a:cubicBezTo>
                  <a:cubicBezTo>
                    <a:pt x="3996303" y="241518"/>
                    <a:pt x="3995574" y="241578"/>
                    <a:pt x="3994814" y="241578"/>
                  </a:cubicBezTo>
                  <a:cubicBezTo>
                    <a:pt x="3994056" y="241578"/>
                    <a:pt x="3993326" y="241518"/>
                    <a:pt x="3992582" y="241489"/>
                  </a:cubicBezTo>
                  <a:cubicBezTo>
                    <a:pt x="3993326" y="241161"/>
                    <a:pt x="3994070" y="240819"/>
                    <a:pt x="3994814" y="240462"/>
                  </a:cubicBezTo>
                  <a:close/>
                  <a:moveTo>
                    <a:pt x="4000946" y="237098"/>
                  </a:moveTo>
                  <a:cubicBezTo>
                    <a:pt x="4015427" y="228213"/>
                    <a:pt x="4027512" y="214015"/>
                    <a:pt x="4038227" y="196959"/>
                  </a:cubicBezTo>
                  <a:cubicBezTo>
                    <a:pt x="4041695" y="202496"/>
                    <a:pt x="4045312" y="207734"/>
                    <a:pt x="4049122" y="212586"/>
                  </a:cubicBezTo>
                  <a:cubicBezTo>
                    <a:pt x="4037737" y="226159"/>
                    <a:pt x="4024744" y="236012"/>
                    <a:pt x="4009295" y="239821"/>
                  </a:cubicBezTo>
                  <a:cubicBezTo>
                    <a:pt x="4006423" y="239122"/>
                    <a:pt x="4003640" y="238214"/>
                    <a:pt x="4000946" y="237098"/>
                  </a:cubicBezTo>
                  <a:close/>
                  <a:moveTo>
                    <a:pt x="4052694" y="216991"/>
                  </a:moveTo>
                  <a:cubicBezTo>
                    <a:pt x="4055939" y="220801"/>
                    <a:pt x="4059302" y="224314"/>
                    <a:pt x="4062814" y="227513"/>
                  </a:cubicBezTo>
                  <a:cubicBezTo>
                    <a:pt x="4051504" y="236339"/>
                    <a:pt x="4038689" y="241578"/>
                    <a:pt x="4023747" y="241578"/>
                  </a:cubicBezTo>
                  <a:cubicBezTo>
                    <a:pt x="4022988" y="241578"/>
                    <a:pt x="4022258" y="241518"/>
                    <a:pt x="4021514" y="241489"/>
                  </a:cubicBezTo>
                  <a:cubicBezTo>
                    <a:pt x="4033257" y="236309"/>
                    <a:pt x="4043511" y="227796"/>
                    <a:pt x="4052694" y="216991"/>
                  </a:cubicBezTo>
                  <a:close/>
                  <a:moveTo>
                    <a:pt x="4056281" y="212601"/>
                  </a:moveTo>
                  <a:cubicBezTo>
                    <a:pt x="4060076" y="207749"/>
                    <a:pt x="4063692" y="202511"/>
                    <a:pt x="4067175" y="196974"/>
                  </a:cubicBezTo>
                  <a:cubicBezTo>
                    <a:pt x="4070657" y="202511"/>
                    <a:pt x="4074259" y="207749"/>
                    <a:pt x="4078069" y="212601"/>
                  </a:cubicBezTo>
                  <a:cubicBezTo>
                    <a:pt x="4074601" y="216738"/>
                    <a:pt x="4070970" y="220519"/>
                    <a:pt x="4067175" y="223897"/>
                  </a:cubicBezTo>
                  <a:cubicBezTo>
                    <a:pt x="4063380" y="220504"/>
                    <a:pt x="4059748" y="216738"/>
                    <a:pt x="4056281" y="212601"/>
                  </a:cubicBezTo>
                  <a:close/>
                  <a:moveTo>
                    <a:pt x="4081641" y="216991"/>
                  </a:moveTo>
                  <a:cubicBezTo>
                    <a:pt x="4090824" y="227796"/>
                    <a:pt x="4101078" y="236309"/>
                    <a:pt x="4112820" y="241503"/>
                  </a:cubicBezTo>
                  <a:cubicBezTo>
                    <a:pt x="4112076" y="241533"/>
                    <a:pt x="4111347" y="241593"/>
                    <a:pt x="4110588" y="241593"/>
                  </a:cubicBezTo>
                  <a:cubicBezTo>
                    <a:pt x="4095645" y="241593"/>
                    <a:pt x="4082832" y="236354"/>
                    <a:pt x="4071520" y="227528"/>
                  </a:cubicBezTo>
                  <a:cubicBezTo>
                    <a:pt x="4075033" y="224314"/>
                    <a:pt x="4078397" y="220801"/>
                    <a:pt x="4081641" y="216991"/>
                  </a:cubicBezTo>
                  <a:close/>
                  <a:moveTo>
                    <a:pt x="4085228" y="212601"/>
                  </a:moveTo>
                  <a:cubicBezTo>
                    <a:pt x="4089023" y="207749"/>
                    <a:pt x="4092639" y="202511"/>
                    <a:pt x="4096122" y="196974"/>
                  </a:cubicBezTo>
                  <a:cubicBezTo>
                    <a:pt x="4106837" y="214030"/>
                    <a:pt x="4118922" y="228228"/>
                    <a:pt x="4133403" y="237113"/>
                  </a:cubicBezTo>
                  <a:cubicBezTo>
                    <a:pt x="4130709" y="238214"/>
                    <a:pt x="4127926" y="239122"/>
                    <a:pt x="4125054" y="239836"/>
                  </a:cubicBezTo>
                  <a:cubicBezTo>
                    <a:pt x="4109605" y="236012"/>
                    <a:pt x="4096613" y="226174"/>
                    <a:pt x="4085228" y="212601"/>
                  </a:cubicBezTo>
                  <a:close/>
                  <a:moveTo>
                    <a:pt x="4139520" y="240462"/>
                  </a:moveTo>
                  <a:cubicBezTo>
                    <a:pt x="4140264" y="240819"/>
                    <a:pt x="4141008" y="241161"/>
                    <a:pt x="4141752" y="241489"/>
                  </a:cubicBezTo>
                  <a:cubicBezTo>
                    <a:pt x="4141008" y="241518"/>
                    <a:pt x="4140279" y="241578"/>
                    <a:pt x="4139520" y="241578"/>
                  </a:cubicBezTo>
                  <a:cubicBezTo>
                    <a:pt x="4138761" y="241578"/>
                    <a:pt x="4138032" y="241518"/>
                    <a:pt x="4137288" y="241489"/>
                  </a:cubicBezTo>
                  <a:cubicBezTo>
                    <a:pt x="4138047" y="241161"/>
                    <a:pt x="4138791" y="240819"/>
                    <a:pt x="4139520" y="240462"/>
                  </a:cubicBezTo>
                  <a:close/>
                  <a:moveTo>
                    <a:pt x="4145652" y="237098"/>
                  </a:moveTo>
                  <a:cubicBezTo>
                    <a:pt x="4175537" y="218777"/>
                    <a:pt x="4195227" y="177775"/>
                    <a:pt x="4213697" y="135910"/>
                  </a:cubicBezTo>
                  <a:lnTo>
                    <a:pt x="4236601" y="135910"/>
                  </a:lnTo>
                  <a:cubicBezTo>
                    <a:pt x="4215289" y="184056"/>
                    <a:pt x="4192190" y="230416"/>
                    <a:pt x="4153986" y="239821"/>
                  </a:cubicBezTo>
                  <a:cubicBezTo>
                    <a:pt x="4151129" y="239122"/>
                    <a:pt x="4148360" y="238214"/>
                    <a:pt x="4145652" y="237098"/>
                  </a:cubicBezTo>
                  <a:close/>
                  <a:moveTo>
                    <a:pt x="4242643" y="135910"/>
                  </a:moveTo>
                  <a:lnTo>
                    <a:pt x="4265548" y="135910"/>
                  </a:lnTo>
                  <a:cubicBezTo>
                    <a:pt x="4241661" y="189860"/>
                    <a:pt x="4215557" y="241578"/>
                    <a:pt x="4168467" y="241578"/>
                  </a:cubicBezTo>
                  <a:cubicBezTo>
                    <a:pt x="4167708" y="241578"/>
                    <a:pt x="4166979" y="241518"/>
                    <a:pt x="4166235" y="241489"/>
                  </a:cubicBezTo>
                  <a:cubicBezTo>
                    <a:pt x="4200927" y="226174"/>
                    <a:pt x="4222507" y="181570"/>
                    <a:pt x="4242643" y="135910"/>
                  </a:cubicBezTo>
                  <a:close/>
                  <a:moveTo>
                    <a:pt x="4245069" y="130388"/>
                  </a:moveTo>
                  <a:cubicBezTo>
                    <a:pt x="4245813" y="128692"/>
                    <a:pt x="4246557" y="126980"/>
                    <a:pt x="4247301" y="125283"/>
                  </a:cubicBezTo>
                  <a:cubicBezTo>
                    <a:pt x="4248418" y="122739"/>
                    <a:pt x="4249534" y="120209"/>
                    <a:pt x="4250650" y="117664"/>
                  </a:cubicBezTo>
                  <a:lnTo>
                    <a:pt x="4273555" y="117679"/>
                  </a:lnTo>
                  <a:cubicBezTo>
                    <a:pt x="4272766" y="119479"/>
                    <a:pt x="4271977" y="121280"/>
                    <a:pt x="4271189" y="123066"/>
                  </a:cubicBezTo>
                  <a:cubicBezTo>
                    <a:pt x="4270117" y="125507"/>
                    <a:pt x="4269046" y="127947"/>
                    <a:pt x="4267974" y="130388"/>
                  </a:cubicBezTo>
                  <a:lnTo>
                    <a:pt x="4245069" y="130388"/>
                  </a:lnTo>
                  <a:close/>
                  <a:moveTo>
                    <a:pt x="4276249" y="125283"/>
                  </a:moveTo>
                  <a:cubicBezTo>
                    <a:pt x="4276725" y="124212"/>
                    <a:pt x="4277186" y="123125"/>
                    <a:pt x="4277663" y="122054"/>
                  </a:cubicBezTo>
                  <a:cubicBezTo>
                    <a:pt x="4278139" y="123140"/>
                    <a:pt x="4278615" y="124212"/>
                    <a:pt x="4279076" y="125298"/>
                  </a:cubicBezTo>
                  <a:cubicBezTo>
                    <a:pt x="4279820" y="126995"/>
                    <a:pt x="4280565" y="128707"/>
                    <a:pt x="4281309" y="130403"/>
                  </a:cubicBezTo>
                  <a:lnTo>
                    <a:pt x="4274016" y="130403"/>
                  </a:lnTo>
                  <a:cubicBezTo>
                    <a:pt x="4274760" y="128692"/>
                    <a:pt x="4275505" y="126980"/>
                    <a:pt x="4276249" y="125283"/>
                  </a:cubicBezTo>
                  <a:close/>
                  <a:moveTo>
                    <a:pt x="4284136" y="123081"/>
                  </a:moveTo>
                  <a:cubicBezTo>
                    <a:pt x="4283348" y="121280"/>
                    <a:pt x="4282559" y="119494"/>
                    <a:pt x="4281770" y="117693"/>
                  </a:cubicBezTo>
                  <a:lnTo>
                    <a:pt x="4304690" y="117708"/>
                  </a:lnTo>
                  <a:cubicBezTo>
                    <a:pt x="4305806" y="120238"/>
                    <a:pt x="4306907" y="122768"/>
                    <a:pt x="4308024" y="125298"/>
                  </a:cubicBezTo>
                  <a:cubicBezTo>
                    <a:pt x="4308768" y="126995"/>
                    <a:pt x="4309512" y="128707"/>
                    <a:pt x="4310256" y="130403"/>
                  </a:cubicBezTo>
                  <a:lnTo>
                    <a:pt x="4287337" y="130403"/>
                  </a:lnTo>
                  <a:cubicBezTo>
                    <a:pt x="4286280" y="127947"/>
                    <a:pt x="4285208" y="125507"/>
                    <a:pt x="4284136" y="123081"/>
                  </a:cubicBezTo>
                  <a:close/>
                  <a:moveTo>
                    <a:pt x="4312697" y="135910"/>
                  </a:moveTo>
                  <a:cubicBezTo>
                    <a:pt x="4332833" y="181570"/>
                    <a:pt x="4354413" y="226189"/>
                    <a:pt x="4389090" y="241503"/>
                  </a:cubicBezTo>
                  <a:cubicBezTo>
                    <a:pt x="4388346" y="241533"/>
                    <a:pt x="4387602" y="241593"/>
                    <a:pt x="4386857" y="241593"/>
                  </a:cubicBezTo>
                  <a:cubicBezTo>
                    <a:pt x="4339769" y="241593"/>
                    <a:pt x="4313664" y="189860"/>
                    <a:pt x="4289792" y="135925"/>
                  </a:cubicBezTo>
                  <a:lnTo>
                    <a:pt x="4312697" y="135910"/>
                  </a:lnTo>
                  <a:close/>
                  <a:moveTo>
                    <a:pt x="4318724" y="135910"/>
                  </a:moveTo>
                  <a:lnTo>
                    <a:pt x="4341629" y="135910"/>
                  </a:lnTo>
                  <a:cubicBezTo>
                    <a:pt x="4360098" y="177775"/>
                    <a:pt x="4379774" y="218777"/>
                    <a:pt x="4409658" y="237098"/>
                  </a:cubicBezTo>
                  <a:cubicBezTo>
                    <a:pt x="4406965" y="238199"/>
                    <a:pt x="4404181" y="239122"/>
                    <a:pt x="4401309" y="239821"/>
                  </a:cubicBezTo>
                  <a:cubicBezTo>
                    <a:pt x="4363134" y="230416"/>
                    <a:pt x="4340036" y="184056"/>
                    <a:pt x="4318724" y="135910"/>
                  </a:cubicBezTo>
                  <a:close/>
                  <a:moveTo>
                    <a:pt x="4415805" y="240462"/>
                  </a:moveTo>
                  <a:cubicBezTo>
                    <a:pt x="4416549" y="240819"/>
                    <a:pt x="4417293" y="241161"/>
                    <a:pt x="4418037" y="241489"/>
                  </a:cubicBezTo>
                  <a:cubicBezTo>
                    <a:pt x="4417293" y="241518"/>
                    <a:pt x="4416549" y="241578"/>
                    <a:pt x="4415805" y="241578"/>
                  </a:cubicBezTo>
                  <a:cubicBezTo>
                    <a:pt x="4415045" y="241578"/>
                    <a:pt x="4414317" y="241518"/>
                    <a:pt x="4413572" y="241489"/>
                  </a:cubicBezTo>
                  <a:cubicBezTo>
                    <a:pt x="4414317" y="241161"/>
                    <a:pt x="4415061" y="240819"/>
                    <a:pt x="4415805" y="240462"/>
                  </a:cubicBezTo>
                  <a:close/>
                  <a:moveTo>
                    <a:pt x="4421937" y="237098"/>
                  </a:moveTo>
                  <a:cubicBezTo>
                    <a:pt x="4436418" y="228213"/>
                    <a:pt x="4448517" y="214015"/>
                    <a:pt x="4459233" y="196959"/>
                  </a:cubicBezTo>
                  <a:cubicBezTo>
                    <a:pt x="4462700" y="202496"/>
                    <a:pt x="4466317" y="207734"/>
                    <a:pt x="4470127" y="212586"/>
                  </a:cubicBezTo>
                  <a:cubicBezTo>
                    <a:pt x="4458742" y="226159"/>
                    <a:pt x="4445749" y="236012"/>
                    <a:pt x="4430286" y="239821"/>
                  </a:cubicBezTo>
                  <a:cubicBezTo>
                    <a:pt x="4427413" y="239122"/>
                    <a:pt x="4424631" y="238214"/>
                    <a:pt x="4421937" y="237098"/>
                  </a:cubicBezTo>
                  <a:close/>
                  <a:moveTo>
                    <a:pt x="4473699" y="216991"/>
                  </a:moveTo>
                  <a:cubicBezTo>
                    <a:pt x="4476944" y="220801"/>
                    <a:pt x="4480307" y="224314"/>
                    <a:pt x="4483820" y="227513"/>
                  </a:cubicBezTo>
                  <a:cubicBezTo>
                    <a:pt x="4472509" y="236339"/>
                    <a:pt x="4459694" y="241578"/>
                    <a:pt x="4444752" y="241578"/>
                  </a:cubicBezTo>
                  <a:cubicBezTo>
                    <a:pt x="4443993" y="241578"/>
                    <a:pt x="4443264" y="241518"/>
                    <a:pt x="4442520" y="241489"/>
                  </a:cubicBezTo>
                  <a:cubicBezTo>
                    <a:pt x="4454247" y="236309"/>
                    <a:pt x="4464502" y="227796"/>
                    <a:pt x="4473699" y="216991"/>
                  </a:cubicBezTo>
                  <a:close/>
                  <a:moveTo>
                    <a:pt x="4477271" y="212586"/>
                  </a:moveTo>
                  <a:cubicBezTo>
                    <a:pt x="4481066" y="207734"/>
                    <a:pt x="4484682" y="202496"/>
                    <a:pt x="4488165" y="196959"/>
                  </a:cubicBezTo>
                  <a:cubicBezTo>
                    <a:pt x="4491648" y="202496"/>
                    <a:pt x="4495249" y="207734"/>
                    <a:pt x="4499059" y="212586"/>
                  </a:cubicBezTo>
                  <a:cubicBezTo>
                    <a:pt x="4495591" y="216723"/>
                    <a:pt x="4491960" y="220504"/>
                    <a:pt x="4488165" y="223882"/>
                  </a:cubicBezTo>
                  <a:cubicBezTo>
                    <a:pt x="4484370" y="220504"/>
                    <a:pt x="4480738" y="216723"/>
                    <a:pt x="4477271" y="212586"/>
                  </a:cubicBezTo>
                  <a:close/>
                  <a:moveTo>
                    <a:pt x="4502631" y="216991"/>
                  </a:moveTo>
                  <a:cubicBezTo>
                    <a:pt x="4511814" y="227796"/>
                    <a:pt x="4522068" y="236309"/>
                    <a:pt x="4533811" y="241503"/>
                  </a:cubicBezTo>
                  <a:cubicBezTo>
                    <a:pt x="4533067" y="241533"/>
                    <a:pt x="4532322" y="241593"/>
                    <a:pt x="4531578" y="241593"/>
                  </a:cubicBezTo>
                  <a:cubicBezTo>
                    <a:pt x="4516636" y="241593"/>
                    <a:pt x="4503822" y="236354"/>
                    <a:pt x="4492511" y="227528"/>
                  </a:cubicBezTo>
                  <a:cubicBezTo>
                    <a:pt x="4496023" y="224314"/>
                    <a:pt x="4499401" y="220801"/>
                    <a:pt x="4502631" y="216991"/>
                  </a:cubicBezTo>
                  <a:close/>
                  <a:moveTo>
                    <a:pt x="4506218" y="212586"/>
                  </a:moveTo>
                  <a:cubicBezTo>
                    <a:pt x="4510013" y="207734"/>
                    <a:pt x="4513630" y="202496"/>
                    <a:pt x="4517112" y="196959"/>
                  </a:cubicBezTo>
                  <a:cubicBezTo>
                    <a:pt x="4527828" y="214015"/>
                    <a:pt x="4539913" y="228213"/>
                    <a:pt x="4554394" y="237098"/>
                  </a:cubicBezTo>
                  <a:cubicBezTo>
                    <a:pt x="4551700" y="238199"/>
                    <a:pt x="4548917" y="239122"/>
                    <a:pt x="4546044" y="239821"/>
                  </a:cubicBezTo>
                  <a:cubicBezTo>
                    <a:pt x="4530596" y="236012"/>
                    <a:pt x="4517603" y="226174"/>
                    <a:pt x="4506218" y="212586"/>
                  </a:cubicBezTo>
                  <a:close/>
                  <a:moveTo>
                    <a:pt x="4560525" y="240462"/>
                  </a:moveTo>
                  <a:cubicBezTo>
                    <a:pt x="4561269" y="240819"/>
                    <a:pt x="4562013" y="241161"/>
                    <a:pt x="4562757" y="241489"/>
                  </a:cubicBezTo>
                  <a:cubicBezTo>
                    <a:pt x="4562013" y="241518"/>
                    <a:pt x="4561284" y="241578"/>
                    <a:pt x="4560525" y="241578"/>
                  </a:cubicBezTo>
                  <a:cubicBezTo>
                    <a:pt x="4559766" y="241578"/>
                    <a:pt x="4559037" y="241518"/>
                    <a:pt x="4558293" y="241489"/>
                  </a:cubicBezTo>
                  <a:cubicBezTo>
                    <a:pt x="4559037" y="241161"/>
                    <a:pt x="4559781" y="240819"/>
                    <a:pt x="4560525" y="240462"/>
                  </a:cubicBezTo>
                  <a:close/>
                  <a:moveTo>
                    <a:pt x="4566642" y="237098"/>
                  </a:moveTo>
                  <a:cubicBezTo>
                    <a:pt x="4596542" y="218777"/>
                    <a:pt x="4616217" y="177775"/>
                    <a:pt x="4634686" y="135895"/>
                  </a:cubicBezTo>
                  <a:lnTo>
                    <a:pt x="4657591" y="135895"/>
                  </a:lnTo>
                  <a:cubicBezTo>
                    <a:pt x="4636279" y="184041"/>
                    <a:pt x="4613181" y="230401"/>
                    <a:pt x="4574977" y="239821"/>
                  </a:cubicBezTo>
                  <a:cubicBezTo>
                    <a:pt x="4572134" y="239122"/>
                    <a:pt x="4569351" y="238214"/>
                    <a:pt x="4566642" y="237098"/>
                  </a:cubicBezTo>
                  <a:close/>
                  <a:moveTo>
                    <a:pt x="4663648" y="135910"/>
                  </a:moveTo>
                  <a:lnTo>
                    <a:pt x="4686553" y="135910"/>
                  </a:lnTo>
                  <a:cubicBezTo>
                    <a:pt x="4662666" y="189860"/>
                    <a:pt x="4636562" y="241593"/>
                    <a:pt x="4589458" y="241593"/>
                  </a:cubicBezTo>
                  <a:cubicBezTo>
                    <a:pt x="4588698" y="241593"/>
                    <a:pt x="4587969" y="241533"/>
                    <a:pt x="4587225" y="241503"/>
                  </a:cubicBezTo>
                  <a:cubicBezTo>
                    <a:pt x="4621917" y="226174"/>
                    <a:pt x="4643497" y="181555"/>
                    <a:pt x="4663648" y="135910"/>
                  </a:cubicBezTo>
                  <a:close/>
                  <a:moveTo>
                    <a:pt x="4666074" y="130388"/>
                  </a:moveTo>
                  <a:cubicBezTo>
                    <a:pt x="4666819" y="128692"/>
                    <a:pt x="4667563" y="126995"/>
                    <a:pt x="4668307" y="125283"/>
                  </a:cubicBezTo>
                  <a:cubicBezTo>
                    <a:pt x="4669378" y="122828"/>
                    <a:pt x="4670450" y="120372"/>
                    <a:pt x="4671536" y="117916"/>
                  </a:cubicBezTo>
                  <a:lnTo>
                    <a:pt x="4694441" y="117931"/>
                  </a:lnTo>
                  <a:cubicBezTo>
                    <a:pt x="4693697" y="119643"/>
                    <a:pt x="4692938" y="121355"/>
                    <a:pt x="4692193" y="123066"/>
                  </a:cubicBezTo>
                  <a:cubicBezTo>
                    <a:pt x="4691122" y="125507"/>
                    <a:pt x="4690050" y="127933"/>
                    <a:pt x="4688994" y="130373"/>
                  </a:cubicBezTo>
                  <a:lnTo>
                    <a:pt x="4666074" y="130388"/>
                  </a:lnTo>
                  <a:close/>
                  <a:moveTo>
                    <a:pt x="4697254" y="125283"/>
                  </a:moveTo>
                  <a:cubicBezTo>
                    <a:pt x="4697730" y="124197"/>
                    <a:pt x="4698206" y="123111"/>
                    <a:pt x="4698682" y="122039"/>
                  </a:cubicBezTo>
                  <a:cubicBezTo>
                    <a:pt x="4699159" y="123125"/>
                    <a:pt x="4699635" y="124212"/>
                    <a:pt x="4700111" y="125283"/>
                  </a:cubicBezTo>
                  <a:cubicBezTo>
                    <a:pt x="4700855" y="126980"/>
                    <a:pt x="4701599" y="128677"/>
                    <a:pt x="4702343" y="130388"/>
                  </a:cubicBezTo>
                  <a:lnTo>
                    <a:pt x="4695021" y="130388"/>
                  </a:lnTo>
                  <a:cubicBezTo>
                    <a:pt x="4695765" y="128692"/>
                    <a:pt x="4696509" y="126980"/>
                    <a:pt x="4697254" y="125283"/>
                  </a:cubicBezTo>
                  <a:close/>
                  <a:moveTo>
                    <a:pt x="4705142" y="123081"/>
                  </a:moveTo>
                  <a:cubicBezTo>
                    <a:pt x="4703996" y="120447"/>
                    <a:pt x="4702835" y="117812"/>
                    <a:pt x="4701674" y="115193"/>
                  </a:cubicBezTo>
                  <a:cubicBezTo>
                    <a:pt x="4705425" y="106695"/>
                    <a:pt x="4709219" y="98241"/>
                    <a:pt x="4713133" y="89996"/>
                  </a:cubicBezTo>
                  <a:cubicBezTo>
                    <a:pt x="4718596" y="101501"/>
                    <a:pt x="4723835" y="113437"/>
                    <a:pt x="4729028" y="125298"/>
                  </a:cubicBezTo>
                  <a:cubicBezTo>
                    <a:pt x="4729773" y="126995"/>
                    <a:pt x="4730517" y="128692"/>
                    <a:pt x="4731261" y="130388"/>
                  </a:cubicBezTo>
                  <a:lnTo>
                    <a:pt x="4708341" y="130388"/>
                  </a:lnTo>
                  <a:cubicBezTo>
                    <a:pt x="4707285" y="127947"/>
                    <a:pt x="4706213" y="125507"/>
                    <a:pt x="4705142" y="123081"/>
                  </a:cubicBezTo>
                  <a:close/>
                  <a:moveTo>
                    <a:pt x="4734088" y="123081"/>
                  </a:moveTo>
                  <a:cubicBezTo>
                    <a:pt x="4728270" y="109791"/>
                    <a:pt x="4722405" y="96411"/>
                    <a:pt x="4716215" y="83626"/>
                  </a:cubicBezTo>
                  <a:cubicBezTo>
                    <a:pt x="4719876" y="76170"/>
                    <a:pt x="4723656" y="68937"/>
                    <a:pt x="4727614" y="62106"/>
                  </a:cubicBezTo>
                  <a:cubicBezTo>
                    <a:pt x="4738688" y="81245"/>
                    <a:pt x="4748391" y="103406"/>
                    <a:pt x="4757976" y="125298"/>
                  </a:cubicBezTo>
                  <a:cubicBezTo>
                    <a:pt x="4758720" y="126995"/>
                    <a:pt x="4759464" y="128692"/>
                    <a:pt x="4760208" y="130388"/>
                  </a:cubicBezTo>
                  <a:lnTo>
                    <a:pt x="4737288" y="130388"/>
                  </a:lnTo>
                  <a:cubicBezTo>
                    <a:pt x="4736232" y="127947"/>
                    <a:pt x="4735160" y="125507"/>
                    <a:pt x="4734088" y="123081"/>
                  </a:cubicBezTo>
                  <a:close/>
                  <a:moveTo>
                    <a:pt x="4733702" y="135910"/>
                  </a:moveTo>
                  <a:cubicBezTo>
                    <a:pt x="4753838" y="181570"/>
                    <a:pt x="4775418" y="226189"/>
                    <a:pt x="4810110" y="241503"/>
                  </a:cubicBezTo>
                  <a:cubicBezTo>
                    <a:pt x="4809366" y="241533"/>
                    <a:pt x="4808622" y="241593"/>
                    <a:pt x="4807878" y="241593"/>
                  </a:cubicBezTo>
                  <a:cubicBezTo>
                    <a:pt x="4760788" y="241593"/>
                    <a:pt x="4734684" y="189860"/>
                    <a:pt x="4710797" y="135910"/>
                  </a:cubicBezTo>
                  <a:lnTo>
                    <a:pt x="4733702" y="135910"/>
                  </a:lnTo>
                  <a:close/>
                  <a:moveTo>
                    <a:pt x="4739729" y="135910"/>
                  </a:moveTo>
                  <a:lnTo>
                    <a:pt x="4762634" y="135910"/>
                  </a:lnTo>
                  <a:cubicBezTo>
                    <a:pt x="4781104" y="177775"/>
                    <a:pt x="4800778" y="218777"/>
                    <a:pt x="4830663" y="237113"/>
                  </a:cubicBezTo>
                  <a:cubicBezTo>
                    <a:pt x="4827969" y="238214"/>
                    <a:pt x="4825186" y="239137"/>
                    <a:pt x="4822314" y="239836"/>
                  </a:cubicBezTo>
                  <a:cubicBezTo>
                    <a:pt x="4784139" y="230401"/>
                    <a:pt x="4761042" y="184056"/>
                    <a:pt x="4739729" y="135910"/>
                  </a:cubicBezTo>
                  <a:close/>
                  <a:moveTo>
                    <a:pt x="4768676" y="135895"/>
                  </a:moveTo>
                  <a:lnTo>
                    <a:pt x="4849475" y="135895"/>
                  </a:lnTo>
                  <a:cubicBezTo>
                    <a:pt x="4858077" y="155406"/>
                    <a:pt x="4866963" y="174724"/>
                    <a:pt x="4876993" y="191646"/>
                  </a:cubicBezTo>
                  <a:cubicBezTo>
                    <a:pt x="4865548" y="210339"/>
                    <a:pt x="4852571" y="225638"/>
                    <a:pt x="4836810" y="234166"/>
                  </a:cubicBezTo>
                  <a:cubicBezTo>
                    <a:pt x="4806970" y="218033"/>
                    <a:pt x="4787146" y="177641"/>
                    <a:pt x="4768676" y="135895"/>
                  </a:cubicBezTo>
                  <a:close/>
                  <a:moveTo>
                    <a:pt x="4836810" y="240462"/>
                  </a:moveTo>
                  <a:cubicBezTo>
                    <a:pt x="4837554" y="240819"/>
                    <a:pt x="4838298" y="241161"/>
                    <a:pt x="4839042" y="241489"/>
                  </a:cubicBezTo>
                  <a:cubicBezTo>
                    <a:pt x="4838298" y="241518"/>
                    <a:pt x="4837569" y="241578"/>
                    <a:pt x="4836810" y="241578"/>
                  </a:cubicBezTo>
                  <a:cubicBezTo>
                    <a:pt x="4836051" y="241578"/>
                    <a:pt x="4835321" y="241518"/>
                    <a:pt x="4834563" y="241489"/>
                  </a:cubicBezTo>
                  <a:cubicBezTo>
                    <a:pt x="4835321" y="241161"/>
                    <a:pt x="4836066" y="240819"/>
                    <a:pt x="4836810" y="240462"/>
                  </a:cubicBezTo>
                  <a:close/>
                  <a:moveTo>
                    <a:pt x="4842942" y="237098"/>
                  </a:moveTo>
                  <a:cubicBezTo>
                    <a:pt x="4857423" y="228213"/>
                    <a:pt x="4869508" y="214000"/>
                    <a:pt x="4880223" y="196944"/>
                  </a:cubicBezTo>
                  <a:cubicBezTo>
                    <a:pt x="4883706" y="202481"/>
                    <a:pt x="4887307" y="207734"/>
                    <a:pt x="4891117" y="212586"/>
                  </a:cubicBezTo>
                  <a:cubicBezTo>
                    <a:pt x="4879732" y="226174"/>
                    <a:pt x="4866739" y="236012"/>
                    <a:pt x="4851291" y="239821"/>
                  </a:cubicBezTo>
                  <a:cubicBezTo>
                    <a:pt x="4848419" y="239122"/>
                    <a:pt x="4845635" y="238214"/>
                    <a:pt x="4842942" y="237098"/>
                  </a:cubicBezTo>
                  <a:close/>
                  <a:moveTo>
                    <a:pt x="4883453" y="191661"/>
                  </a:moveTo>
                  <a:cubicBezTo>
                    <a:pt x="4887352" y="185068"/>
                    <a:pt x="4891088" y="178132"/>
                    <a:pt x="4894689" y="170944"/>
                  </a:cubicBezTo>
                  <a:cubicBezTo>
                    <a:pt x="4898291" y="178132"/>
                    <a:pt x="4902027" y="185068"/>
                    <a:pt x="4905925" y="191661"/>
                  </a:cubicBezTo>
                  <a:cubicBezTo>
                    <a:pt x="4902339" y="197525"/>
                    <a:pt x="4898603" y="203046"/>
                    <a:pt x="4894689" y="208136"/>
                  </a:cubicBezTo>
                  <a:cubicBezTo>
                    <a:pt x="4890775" y="203046"/>
                    <a:pt x="4887039" y="197510"/>
                    <a:pt x="4883453" y="191661"/>
                  </a:cubicBezTo>
                  <a:close/>
                  <a:moveTo>
                    <a:pt x="4894689" y="216977"/>
                  </a:moveTo>
                  <a:cubicBezTo>
                    <a:pt x="4897934" y="220786"/>
                    <a:pt x="4901297" y="224314"/>
                    <a:pt x="4904809" y="227513"/>
                  </a:cubicBezTo>
                  <a:cubicBezTo>
                    <a:pt x="4893499" y="236339"/>
                    <a:pt x="4880684" y="241578"/>
                    <a:pt x="4865742" y="241578"/>
                  </a:cubicBezTo>
                  <a:cubicBezTo>
                    <a:pt x="4864983" y="241578"/>
                    <a:pt x="4864253" y="241518"/>
                    <a:pt x="4863509" y="241489"/>
                  </a:cubicBezTo>
                  <a:cubicBezTo>
                    <a:pt x="4875252" y="236309"/>
                    <a:pt x="4885507" y="227796"/>
                    <a:pt x="4894689" y="216977"/>
                  </a:cubicBezTo>
                  <a:close/>
                  <a:moveTo>
                    <a:pt x="4898276" y="212586"/>
                  </a:moveTo>
                  <a:cubicBezTo>
                    <a:pt x="4902071" y="207734"/>
                    <a:pt x="4905688" y="202481"/>
                    <a:pt x="4909170" y="196944"/>
                  </a:cubicBezTo>
                  <a:cubicBezTo>
                    <a:pt x="4912638" y="202481"/>
                    <a:pt x="4916254" y="207734"/>
                    <a:pt x="4920064" y="212586"/>
                  </a:cubicBezTo>
                  <a:cubicBezTo>
                    <a:pt x="4916596" y="216723"/>
                    <a:pt x="4912965" y="220504"/>
                    <a:pt x="4909170" y="223882"/>
                  </a:cubicBezTo>
                  <a:cubicBezTo>
                    <a:pt x="4905375" y="220504"/>
                    <a:pt x="4901743" y="216723"/>
                    <a:pt x="4898276" y="212586"/>
                  </a:cubicBezTo>
                  <a:close/>
                  <a:moveTo>
                    <a:pt x="4923636" y="216977"/>
                  </a:moveTo>
                  <a:cubicBezTo>
                    <a:pt x="4932819" y="227782"/>
                    <a:pt x="4943073" y="236309"/>
                    <a:pt x="4954816" y="241489"/>
                  </a:cubicBezTo>
                  <a:cubicBezTo>
                    <a:pt x="4954071" y="241518"/>
                    <a:pt x="4953343" y="241578"/>
                    <a:pt x="4952583" y="241578"/>
                  </a:cubicBezTo>
                  <a:cubicBezTo>
                    <a:pt x="4937641" y="241578"/>
                    <a:pt x="4924827" y="236339"/>
                    <a:pt x="4913516" y="227513"/>
                  </a:cubicBezTo>
                  <a:cubicBezTo>
                    <a:pt x="4917028" y="224314"/>
                    <a:pt x="4920392" y="220786"/>
                    <a:pt x="4923636" y="216977"/>
                  </a:cubicBezTo>
                  <a:close/>
                  <a:moveTo>
                    <a:pt x="4923636" y="208136"/>
                  </a:moveTo>
                  <a:cubicBezTo>
                    <a:pt x="4919707" y="203046"/>
                    <a:pt x="4915987" y="197510"/>
                    <a:pt x="4912400" y="191661"/>
                  </a:cubicBezTo>
                  <a:cubicBezTo>
                    <a:pt x="4916299" y="185068"/>
                    <a:pt x="4920034" y="178132"/>
                    <a:pt x="4923636" y="170944"/>
                  </a:cubicBezTo>
                  <a:cubicBezTo>
                    <a:pt x="4927238" y="178132"/>
                    <a:pt x="4930973" y="185068"/>
                    <a:pt x="4934873" y="191661"/>
                  </a:cubicBezTo>
                  <a:cubicBezTo>
                    <a:pt x="4931286" y="197510"/>
                    <a:pt x="4927565" y="203046"/>
                    <a:pt x="4923636" y="208136"/>
                  </a:cubicBezTo>
                  <a:close/>
                  <a:moveTo>
                    <a:pt x="4909170" y="186243"/>
                  </a:moveTo>
                  <a:cubicBezTo>
                    <a:pt x="4905211" y="179397"/>
                    <a:pt x="4901431" y="172179"/>
                    <a:pt x="4897770" y="164708"/>
                  </a:cubicBezTo>
                  <a:cubicBezTo>
                    <a:pt x="4901684" y="156642"/>
                    <a:pt x="4905449" y="148337"/>
                    <a:pt x="4909170" y="139973"/>
                  </a:cubicBezTo>
                  <a:cubicBezTo>
                    <a:pt x="4912891" y="148337"/>
                    <a:pt x="4916656" y="156642"/>
                    <a:pt x="4920571" y="164708"/>
                  </a:cubicBezTo>
                  <a:cubicBezTo>
                    <a:pt x="4916894" y="172164"/>
                    <a:pt x="4913114" y="179397"/>
                    <a:pt x="4909170" y="186243"/>
                  </a:cubicBezTo>
                  <a:close/>
                  <a:moveTo>
                    <a:pt x="4894689" y="158338"/>
                  </a:moveTo>
                  <a:cubicBezTo>
                    <a:pt x="4891192" y="150986"/>
                    <a:pt x="4887799" y="143470"/>
                    <a:pt x="4884450" y="135895"/>
                  </a:cubicBezTo>
                  <a:lnTo>
                    <a:pt x="4904928" y="135895"/>
                  </a:lnTo>
                  <a:cubicBezTo>
                    <a:pt x="4901580" y="143470"/>
                    <a:pt x="4898187" y="151001"/>
                    <a:pt x="4894689" y="158338"/>
                  </a:cubicBezTo>
                  <a:close/>
                  <a:moveTo>
                    <a:pt x="4891623" y="164708"/>
                  </a:moveTo>
                  <a:cubicBezTo>
                    <a:pt x="4887962" y="172164"/>
                    <a:pt x="4884182" y="179397"/>
                    <a:pt x="4880223" y="186243"/>
                  </a:cubicBezTo>
                  <a:cubicBezTo>
                    <a:pt x="4871308" y="170840"/>
                    <a:pt x="4863286" y="153486"/>
                    <a:pt x="4855503" y="135910"/>
                  </a:cubicBezTo>
                  <a:lnTo>
                    <a:pt x="4878407" y="135910"/>
                  </a:lnTo>
                  <a:cubicBezTo>
                    <a:pt x="4882709" y="145643"/>
                    <a:pt x="4887069" y="155332"/>
                    <a:pt x="4891623" y="164708"/>
                  </a:cubicBezTo>
                  <a:close/>
                  <a:moveTo>
                    <a:pt x="4853077" y="130388"/>
                  </a:moveTo>
                  <a:cubicBezTo>
                    <a:pt x="4852005" y="127947"/>
                    <a:pt x="4850934" y="125522"/>
                    <a:pt x="4849877" y="123081"/>
                  </a:cubicBezTo>
                  <a:cubicBezTo>
                    <a:pt x="4829993" y="77688"/>
                    <a:pt x="4809589" y="31135"/>
                    <a:pt x="4777174" y="11266"/>
                  </a:cubicBezTo>
                  <a:cubicBezTo>
                    <a:pt x="4779868" y="10165"/>
                    <a:pt x="4782651" y="9257"/>
                    <a:pt x="4785524" y="8543"/>
                  </a:cubicBezTo>
                  <a:cubicBezTo>
                    <a:pt x="4827106" y="18797"/>
                    <a:pt x="4850799" y="72836"/>
                    <a:pt x="4873779" y="125298"/>
                  </a:cubicBezTo>
                  <a:cubicBezTo>
                    <a:pt x="4874523" y="126995"/>
                    <a:pt x="4875267" y="128692"/>
                    <a:pt x="4876011" y="130388"/>
                  </a:cubicBezTo>
                  <a:lnTo>
                    <a:pt x="4853077" y="130388"/>
                  </a:lnTo>
                  <a:close/>
                  <a:moveTo>
                    <a:pt x="4844816" y="125283"/>
                  </a:moveTo>
                  <a:cubicBezTo>
                    <a:pt x="4845561" y="126980"/>
                    <a:pt x="4846305" y="128677"/>
                    <a:pt x="4847049" y="130373"/>
                  </a:cubicBezTo>
                  <a:lnTo>
                    <a:pt x="4766251" y="130373"/>
                  </a:lnTo>
                  <a:cubicBezTo>
                    <a:pt x="4765179" y="127933"/>
                    <a:pt x="4764107" y="125492"/>
                    <a:pt x="4763050" y="123066"/>
                  </a:cubicBezTo>
                  <a:cubicBezTo>
                    <a:pt x="4752960" y="100012"/>
                    <a:pt x="4742721" y="76691"/>
                    <a:pt x="4730859" y="56674"/>
                  </a:cubicBezTo>
                  <a:cubicBezTo>
                    <a:pt x="4742304" y="37981"/>
                    <a:pt x="4755282" y="22696"/>
                    <a:pt x="4771043" y="14168"/>
                  </a:cubicBezTo>
                  <a:cubicBezTo>
                    <a:pt x="4803919" y="31983"/>
                    <a:pt x="4824651" y="79236"/>
                    <a:pt x="4844816" y="125283"/>
                  </a:cubicBezTo>
                  <a:close/>
                  <a:moveTo>
                    <a:pt x="4727614" y="51405"/>
                  </a:moveTo>
                  <a:cubicBezTo>
                    <a:pt x="4724147" y="45869"/>
                    <a:pt x="4720530" y="40630"/>
                    <a:pt x="4716720" y="35778"/>
                  </a:cubicBezTo>
                  <a:cubicBezTo>
                    <a:pt x="4728106" y="22205"/>
                    <a:pt x="4741098" y="12353"/>
                    <a:pt x="4756562" y="8543"/>
                  </a:cubicBezTo>
                  <a:cubicBezTo>
                    <a:pt x="4759419" y="9242"/>
                    <a:pt x="4762202" y="10165"/>
                    <a:pt x="4764896" y="11266"/>
                  </a:cubicBezTo>
                  <a:cubicBezTo>
                    <a:pt x="4750415" y="20136"/>
                    <a:pt x="4738330" y="34350"/>
                    <a:pt x="4727614" y="51405"/>
                  </a:cubicBezTo>
                  <a:close/>
                  <a:moveTo>
                    <a:pt x="4724385" y="56689"/>
                  </a:moveTo>
                  <a:cubicBezTo>
                    <a:pt x="4720486" y="63282"/>
                    <a:pt x="4716750" y="70217"/>
                    <a:pt x="4713149" y="77391"/>
                  </a:cubicBezTo>
                  <a:cubicBezTo>
                    <a:pt x="4709547" y="70217"/>
                    <a:pt x="4705811" y="63267"/>
                    <a:pt x="4701912" y="56689"/>
                  </a:cubicBezTo>
                  <a:cubicBezTo>
                    <a:pt x="4705499" y="50840"/>
                    <a:pt x="4709235" y="45303"/>
                    <a:pt x="4713149" y="40213"/>
                  </a:cubicBezTo>
                  <a:cubicBezTo>
                    <a:pt x="4717063" y="45303"/>
                    <a:pt x="4720799" y="50840"/>
                    <a:pt x="4724385" y="56689"/>
                  </a:cubicBezTo>
                  <a:close/>
                  <a:moveTo>
                    <a:pt x="4698668" y="51405"/>
                  </a:moveTo>
                  <a:cubicBezTo>
                    <a:pt x="4695200" y="45869"/>
                    <a:pt x="4691583" y="40630"/>
                    <a:pt x="4687773" y="35778"/>
                  </a:cubicBezTo>
                  <a:cubicBezTo>
                    <a:pt x="4691241" y="31641"/>
                    <a:pt x="4694872" y="27861"/>
                    <a:pt x="4698668" y="24482"/>
                  </a:cubicBezTo>
                  <a:cubicBezTo>
                    <a:pt x="4702462" y="27861"/>
                    <a:pt x="4706079" y="31641"/>
                    <a:pt x="4709562" y="35778"/>
                  </a:cubicBezTo>
                  <a:cubicBezTo>
                    <a:pt x="4705767" y="40615"/>
                    <a:pt x="4702150" y="45869"/>
                    <a:pt x="4698668" y="51405"/>
                  </a:cubicBezTo>
                  <a:close/>
                  <a:moveTo>
                    <a:pt x="4695438" y="56689"/>
                  </a:moveTo>
                  <a:cubicBezTo>
                    <a:pt x="4691539" y="63282"/>
                    <a:pt x="4687803" y="70217"/>
                    <a:pt x="4684201" y="77406"/>
                  </a:cubicBezTo>
                  <a:cubicBezTo>
                    <a:pt x="4680600" y="70232"/>
                    <a:pt x="4676864" y="63282"/>
                    <a:pt x="4672965" y="56703"/>
                  </a:cubicBezTo>
                  <a:cubicBezTo>
                    <a:pt x="4676552" y="50854"/>
                    <a:pt x="4680287" y="45318"/>
                    <a:pt x="4684201" y="40228"/>
                  </a:cubicBezTo>
                  <a:cubicBezTo>
                    <a:pt x="4688131" y="45303"/>
                    <a:pt x="4691851" y="50840"/>
                    <a:pt x="4695438" y="56689"/>
                  </a:cubicBezTo>
                  <a:close/>
                  <a:moveTo>
                    <a:pt x="4669736" y="51405"/>
                  </a:moveTo>
                  <a:cubicBezTo>
                    <a:pt x="4659020" y="34350"/>
                    <a:pt x="4646935" y="20151"/>
                    <a:pt x="4632454" y="11266"/>
                  </a:cubicBezTo>
                  <a:cubicBezTo>
                    <a:pt x="4635148" y="10165"/>
                    <a:pt x="4637931" y="9257"/>
                    <a:pt x="4640803" y="8543"/>
                  </a:cubicBezTo>
                  <a:cubicBezTo>
                    <a:pt x="4656252" y="12353"/>
                    <a:pt x="4669244" y="22190"/>
                    <a:pt x="4680630" y="35778"/>
                  </a:cubicBezTo>
                  <a:cubicBezTo>
                    <a:pt x="4676819" y="40615"/>
                    <a:pt x="4673203" y="45869"/>
                    <a:pt x="4669736" y="51405"/>
                  </a:cubicBezTo>
                  <a:close/>
                  <a:moveTo>
                    <a:pt x="4666506" y="56689"/>
                  </a:moveTo>
                  <a:cubicBezTo>
                    <a:pt x="4656475" y="73610"/>
                    <a:pt x="4647605" y="92898"/>
                    <a:pt x="4639003" y="112395"/>
                  </a:cubicBezTo>
                  <a:lnTo>
                    <a:pt x="4558234" y="112350"/>
                  </a:lnTo>
                  <a:cubicBezTo>
                    <a:pt x="4576703" y="70649"/>
                    <a:pt x="4596512" y="30331"/>
                    <a:pt x="4626323" y="14198"/>
                  </a:cubicBezTo>
                  <a:cubicBezTo>
                    <a:pt x="4642083" y="22711"/>
                    <a:pt x="4655046" y="37996"/>
                    <a:pt x="4666506" y="56689"/>
                  </a:cubicBezTo>
                  <a:close/>
                  <a:moveTo>
                    <a:pt x="4552191" y="112335"/>
                  </a:moveTo>
                  <a:lnTo>
                    <a:pt x="4529286" y="112321"/>
                  </a:lnTo>
                  <a:cubicBezTo>
                    <a:pt x="4550584" y="64219"/>
                    <a:pt x="4573682" y="17949"/>
                    <a:pt x="4611842" y="8543"/>
                  </a:cubicBezTo>
                  <a:cubicBezTo>
                    <a:pt x="4614699" y="9242"/>
                    <a:pt x="4617481" y="10165"/>
                    <a:pt x="4620175" y="11266"/>
                  </a:cubicBezTo>
                  <a:cubicBezTo>
                    <a:pt x="4590320" y="29572"/>
                    <a:pt x="4570646" y="70500"/>
                    <a:pt x="4552191" y="112335"/>
                  </a:cubicBezTo>
                  <a:close/>
                  <a:moveTo>
                    <a:pt x="4549765" y="117857"/>
                  </a:moveTo>
                  <a:cubicBezTo>
                    <a:pt x="4549006" y="119598"/>
                    <a:pt x="4548232" y="121340"/>
                    <a:pt x="4547473" y="123081"/>
                  </a:cubicBezTo>
                  <a:cubicBezTo>
                    <a:pt x="4546402" y="125522"/>
                    <a:pt x="4545330" y="127962"/>
                    <a:pt x="4544258" y="130388"/>
                  </a:cubicBezTo>
                  <a:lnTo>
                    <a:pt x="4521339" y="130388"/>
                  </a:lnTo>
                  <a:cubicBezTo>
                    <a:pt x="4522083" y="128692"/>
                    <a:pt x="4522827" y="126980"/>
                    <a:pt x="4523572" y="125283"/>
                  </a:cubicBezTo>
                  <a:cubicBezTo>
                    <a:pt x="4524658" y="122798"/>
                    <a:pt x="4525744" y="120313"/>
                    <a:pt x="4526845" y="117827"/>
                  </a:cubicBezTo>
                  <a:lnTo>
                    <a:pt x="4549765" y="117857"/>
                  </a:lnTo>
                  <a:close/>
                  <a:moveTo>
                    <a:pt x="4452744" y="125283"/>
                  </a:moveTo>
                  <a:cubicBezTo>
                    <a:pt x="4453488" y="126980"/>
                    <a:pt x="4454232" y="128692"/>
                    <a:pt x="4454976" y="130388"/>
                  </a:cubicBezTo>
                  <a:lnTo>
                    <a:pt x="4432057" y="130388"/>
                  </a:lnTo>
                  <a:cubicBezTo>
                    <a:pt x="4430986" y="127947"/>
                    <a:pt x="4429914" y="125507"/>
                    <a:pt x="4428842" y="123081"/>
                  </a:cubicBezTo>
                  <a:cubicBezTo>
                    <a:pt x="4428068" y="121310"/>
                    <a:pt x="4427295" y="119554"/>
                    <a:pt x="4426521" y="117782"/>
                  </a:cubicBezTo>
                  <a:lnTo>
                    <a:pt x="4449440" y="117797"/>
                  </a:lnTo>
                  <a:cubicBezTo>
                    <a:pt x="4450556" y="120283"/>
                    <a:pt x="4451657" y="122783"/>
                    <a:pt x="4452744" y="125283"/>
                  </a:cubicBezTo>
                  <a:close/>
                  <a:moveTo>
                    <a:pt x="4424110" y="112261"/>
                  </a:moveTo>
                  <a:cubicBezTo>
                    <a:pt x="4405670" y="70455"/>
                    <a:pt x="4385995" y="29572"/>
                    <a:pt x="4356170" y="11266"/>
                  </a:cubicBezTo>
                  <a:cubicBezTo>
                    <a:pt x="4358863" y="10165"/>
                    <a:pt x="4361646" y="9242"/>
                    <a:pt x="4364519" y="8543"/>
                  </a:cubicBezTo>
                  <a:cubicBezTo>
                    <a:pt x="4402663" y="17949"/>
                    <a:pt x="4425747" y="64189"/>
                    <a:pt x="4447043" y="112276"/>
                  </a:cubicBezTo>
                  <a:lnTo>
                    <a:pt x="4424110" y="112261"/>
                  </a:lnTo>
                  <a:close/>
                  <a:moveTo>
                    <a:pt x="4418067" y="112246"/>
                  </a:moveTo>
                  <a:lnTo>
                    <a:pt x="4337254" y="112201"/>
                  </a:lnTo>
                  <a:cubicBezTo>
                    <a:pt x="4328681" y="92780"/>
                    <a:pt x="4319840" y="73551"/>
                    <a:pt x="4309839" y="56689"/>
                  </a:cubicBezTo>
                  <a:cubicBezTo>
                    <a:pt x="4321284" y="37996"/>
                    <a:pt x="4334262" y="22711"/>
                    <a:pt x="4350023" y="14168"/>
                  </a:cubicBezTo>
                  <a:cubicBezTo>
                    <a:pt x="4379818" y="30301"/>
                    <a:pt x="4399627" y="70589"/>
                    <a:pt x="4418067" y="112246"/>
                  </a:cubicBezTo>
                  <a:close/>
                  <a:moveTo>
                    <a:pt x="4306609" y="51405"/>
                  </a:moveTo>
                  <a:cubicBezTo>
                    <a:pt x="4303127" y="45869"/>
                    <a:pt x="4299526" y="40630"/>
                    <a:pt x="4295716" y="35778"/>
                  </a:cubicBezTo>
                  <a:cubicBezTo>
                    <a:pt x="4307101" y="22205"/>
                    <a:pt x="4320093" y="12353"/>
                    <a:pt x="4335557" y="8543"/>
                  </a:cubicBezTo>
                  <a:cubicBezTo>
                    <a:pt x="4338414" y="9242"/>
                    <a:pt x="4341197" y="10165"/>
                    <a:pt x="4343891" y="11266"/>
                  </a:cubicBezTo>
                  <a:cubicBezTo>
                    <a:pt x="4329410" y="20151"/>
                    <a:pt x="4317325" y="34350"/>
                    <a:pt x="4306609" y="51405"/>
                  </a:cubicBezTo>
                  <a:close/>
                  <a:moveTo>
                    <a:pt x="4303380" y="56689"/>
                  </a:moveTo>
                  <a:cubicBezTo>
                    <a:pt x="4299481" y="63282"/>
                    <a:pt x="4295745" y="70217"/>
                    <a:pt x="4292144" y="77406"/>
                  </a:cubicBezTo>
                  <a:cubicBezTo>
                    <a:pt x="4288542" y="70217"/>
                    <a:pt x="4284806" y="63282"/>
                    <a:pt x="4280907" y="56689"/>
                  </a:cubicBezTo>
                  <a:cubicBezTo>
                    <a:pt x="4284494" y="50825"/>
                    <a:pt x="4288229" y="45303"/>
                    <a:pt x="4292144" y="40213"/>
                  </a:cubicBezTo>
                  <a:cubicBezTo>
                    <a:pt x="4296072" y="45303"/>
                    <a:pt x="4299793" y="50840"/>
                    <a:pt x="4303380" y="56689"/>
                  </a:cubicBezTo>
                  <a:close/>
                  <a:moveTo>
                    <a:pt x="4277677" y="51405"/>
                  </a:moveTo>
                  <a:cubicBezTo>
                    <a:pt x="4274195" y="45869"/>
                    <a:pt x="4270594" y="40630"/>
                    <a:pt x="4266783" y="35778"/>
                  </a:cubicBezTo>
                  <a:cubicBezTo>
                    <a:pt x="4270251" y="31641"/>
                    <a:pt x="4273883" y="27861"/>
                    <a:pt x="4277677" y="24482"/>
                  </a:cubicBezTo>
                  <a:cubicBezTo>
                    <a:pt x="4281472" y="27861"/>
                    <a:pt x="4285089" y="31641"/>
                    <a:pt x="4288571" y="35778"/>
                  </a:cubicBezTo>
                  <a:cubicBezTo>
                    <a:pt x="4284762" y="40630"/>
                    <a:pt x="4281145" y="45869"/>
                    <a:pt x="4277677" y="51405"/>
                  </a:cubicBezTo>
                  <a:close/>
                  <a:moveTo>
                    <a:pt x="4274433" y="56689"/>
                  </a:moveTo>
                  <a:cubicBezTo>
                    <a:pt x="4270534" y="63282"/>
                    <a:pt x="4266798" y="70217"/>
                    <a:pt x="4263196" y="77406"/>
                  </a:cubicBezTo>
                  <a:cubicBezTo>
                    <a:pt x="4259595" y="70217"/>
                    <a:pt x="4255859" y="63282"/>
                    <a:pt x="4251960" y="56689"/>
                  </a:cubicBezTo>
                  <a:cubicBezTo>
                    <a:pt x="4255546" y="50825"/>
                    <a:pt x="4259282" y="45303"/>
                    <a:pt x="4263196" y="40213"/>
                  </a:cubicBezTo>
                  <a:cubicBezTo>
                    <a:pt x="4267126" y="45303"/>
                    <a:pt x="4270861" y="50840"/>
                    <a:pt x="4274433" y="56689"/>
                  </a:cubicBezTo>
                  <a:close/>
                  <a:moveTo>
                    <a:pt x="4248730" y="51405"/>
                  </a:moveTo>
                  <a:cubicBezTo>
                    <a:pt x="4238015" y="34350"/>
                    <a:pt x="4225930" y="20136"/>
                    <a:pt x="4211449" y="11266"/>
                  </a:cubicBezTo>
                  <a:cubicBezTo>
                    <a:pt x="4214143" y="10165"/>
                    <a:pt x="4216926" y="9242"/>
                    <a:pt x="4219798" y="8543"/>
                  </a:cubicBezTo>
                  <a:cubicBezTo>
                    <a:pt x="4235247" y="12353"/>
                    <a:pt x="4248239" y="22190"/>
                    <a:pt x="4259625" y="35778"/>
                  </a:cubicBezTo>
                  <a:cubicBezTo>
                    <a:pt x="4255815" y="40630"/>
                    <a:pt x="4252198" y="45869"/>
                    <a:pt x="4248730" y="51405"/>
                  </a:cubicBezTo>
                  <a:close/>
                  <a:moveTo>
                    <a:pt x="4245501" y="56703"/>
                  </a:moveTo>
                  <a:cubicBezTo>
                    <a:pt x="4235514" y="73536"/>
                    <a:pt x="4226689" y="92735"/>
                    <a:pt x="4218116" y="112142"/>
                  </a:cubicBezTo>
                  <a:lnTo>
                    <a:pt x="4137347" y="112097"/>
                  </a:lnTo>
                  <a:cubicBezTo>
                    <a:pt x="4155772" y="70485"/>
                    <a:pt x="4175566" y="30301"/>
                    <a:pt x="4205317" y="14198"/>
                  </a:cubicBezTo>
                  <a:cubicBezTo>
                    <a:pt x="4221078" y="22711"/>
                    <a:pt x="4234056" y="37996"/>
                    <a:pt x="4245501" y="56703"/>
                  </a:cubicBezTo>
                  <a:close/>
                  <a:moveTo>
                    <a:pt x="4131305" y="112068"/>
                  </a:moveTo>
                  <a:lnTo>
                    <a:pt x="4108401" y="112053"/>
                  </a:lnTo>
                  <a:cubicBezTo>
                    <a:pt x="4129667" y="64056"/>
                    <a:pt x="4152736" y="17919"/>
                    <a:pt x="4190836" y="8528"/>
                  </a:cubicBezTo>
                  <a:cubicBezTo>
                    <a:pt x="4193693" y="9227"/>
                    <a:pt x="4196477" y="10150"/>
                    <a:pt x="4199171" y="11251"/>
                  </a:cubicBezTo>
                  <a:cubicBezTo>
                    <a:pt x="4169390" y="29528"/>
                    <a:pt x="4149730" y="70336"/>
                    <a:pt x="4131305" y="112068"/>
                  </a:cubicBezTo>
                  <a:close/>
                  <a:moveTo>
                    <a:pt x="4128879" y="117589"/>
                  </a:moveTo>
                  <a:cubicBezTo>
                    <a:pt x="4128075" y="119420"/>
                    <a:pt x="4127271" y="121250"/>
                    <a:pt x="4126483" y="123066"/>
                  </a:cubicBezTo>
                  <a:cubicBezTo>
                    <a:pt x="4125411" y="125507"/>
                    <a:pt x="4124340" y="127947"/>
                    <a:pt x="4123268" y="130388"/>
                  </a:cubicBezTo>
                  <a:lnTo>
                    <a:pt x="4100349" y="130388"/>
                  </a:lnTo>
                  <a:cubicBezTo>
                    <a:pt x="4101093" y="128692"/>
                    <a:pt x="4101837" y="126980"/>
                    <a:pt x="4102581" y="125283"/>
                  </a:cubicBezTo>
                  <a:cubicBezTo>
                    <a:pt x="4103712" y="122709"/>
                    <a:pt x="4104828" y="120149"/>
                    <a:pt x="4105960" y="117574"/>
                  </a:cubicBezTo>
                  <a:lnTo>
                    <a:pt x="4128879" y="117589"/>
                  </a:lnTo>
                  <a:close/>
                  <a:moveTo>
                    <a:pt x="4031739" y="125283"/>
                  </a:moveTo>
                  <a:cubicBezTo>
                    <a:pt x="4032483" y="126980"/>
                    <a:pt x="4033227" y="128692"/>
                    <a:pt x="4033971" y="130388"/>
                  </a:cubicBezTo>
                  <a:lnTo>
                    <a:pt x="4011052" y="130388"/>
                  </a:lnTo>
                  <a:cubicBezTo>
                    <a:pt x="4009980" y="127947"/>
                    <a:pt x="4008909" y="125507"/>
                    <a:pt x="4007837" y="123066"/>
                  </a:cubicBezTo>
                  <a:cubicBezTo>
                    <a:pt x="4007019" y="121220"/>
                    <a:pt x="4006215" y="119360"/>
                    <a:pt x="4005396" y="117500"/>
                  </a:cubicBezTo>
                  <a:lnTo>
                    <a:pt x="4028316" y="117515"/>
                  </a:lnTo>
                  <a:cubicBezTo>
                    <a:pt x="4029477" y="120119"/>
                    <a:pt x="4030608" y="122709"/>
                    <a:pt x="4031739" y="125283"/>
                  </a:cubicBezTo>
                  <a:close/>
                  <a:moveTo>
                    <a:pt x="4002985" y="111993"/>
                  </a:moveTo>
                  <a:cubicBezTo>
                    <a:pt x="3984575" y="70277"/>
                    <a:pt x="3964930" y="29513"/>
                    <a:pt x="3935134" y="11251"/>
                  </a:cubicBezTo>
                  <a:cubicBezTo>
                    <a:pt x="3937828" y="10150"/>
                    <a:pt x="3940611" y="9242"/>
                    <a:pt x="3943469" y="8528"/>
                  </a:cubicBezTo>
                  <a:cubicBezTo>
                    <a:pt x="3981554" y="17919"/>
                    <a:pt x="4004623" y="64011"/>
                    <a:pt x="4025890" y="111993"/>
                  </a:cubicBezTo>
                  <a:lnTo>
                    <a:pt x="4002985" y="111993"/>
                  </a:lnTo>
                  <a:close/>
                  <a:moveTo>
                    <a:pt x="3996957" y="111993"/>
                  </a:moveTo>
                  <a:lnTo>
                    <a:pt x="3916144" y="111948"/>
                  </a:lnTo>
                  <a:cubicBezTo>
                    <a:pt x="3907601" y="92601"/>
                    <a:pt x="3898790" y="73476"/>
                    <a:pt x="3888834" y="56689"/>
                  </a:cubicBezTo>
                  <a:cubicBezTo>
                    <a:pt x="3900279" y="37996"/>
                    <a:pt x="3913257" y="22711"/>
                    <a:pt x="3929018" y="14183"/>
                  </a:cubicBezTo>
                  <a:cubicBezTo>
                    <a:pt x="3958739" y="30272"/>
                    <a:pt x="3978533" y="70411"/>
                    <a:pt x="3996957" y="111993"/>
                  </a:cubicBezTo>
                  <a:close/>
                  <a:moveTo>
                    <a:pt x="3885589" y="51390"/>
                  </a:moveTo>
                  <a:cubicBezTo>
                    <a:pt x="3882122" y="45854"/>
                    <a:pt x="3878505" y="40615"/>
                    <a:pt x="3874695" y="35763"/>
                  </a:cubicBezTo>
                  <a:cubicBezTo>
                    <a:pt x="3886081" y="22190"/>
                    <a:pt x="3899073" y="12353"/>
                    <a:pt x="3914537" y="8543"/>
                  </a:cubicBezTo>
                  <a:cubicBezTo>
                    <a:pt x="3917394" y="9242"/>
                    <a:pt x="3920177" y="10165"/>
                    <a:pt x="3922871" y="11266"/>
                  </a:cubicBezTo>
                  <a:cubicBezTo>
                    <a:pt x="3908390" y="20136"/>
                    <a:pt x="3896305" y="34335"/>
                    <a:pt x="3885589" y="51390"/>
                  </a:cubicBezTo>
                  <a:close/>
                  <a:moveTo>
                    <a:pt x="3882360" y="56674"/>
                  </a:moveTo>
                  <a:cubicBezTo>
                    <a:pt x="3878461" y="63252"/>
                    <a:pt x="3874725" y="70202"/>
                    <a:pt x="3871124" y="77376"/>
                  </a:cubicBezTo>
                  <a:cubicBezTo>
                    <a:pt x="3867522" y="70202"/>
                    <a:pt x="3863786" y="63252"/>
                    <a:pt x="3859887" y="56674"/>
                  </a:cubicBezTo>
                  <a:cubicBezTo>
                    <a:pt x="3863474" y="50825"/>
                    <a:pt x="3867210" y="45288"/>
                    <a:pt x="3871124" y="40198"/>
                  </a:cubicBezTo>
                  <a:cubicBezTo>
                    <a:pt x="3875053" y="45288"/>
                    <a:pt x="3878774" y="50825"/>
                    <a:pt x="3882360" y="56674"/>
                  </a:cubicBezTo>
                  <a:close/>
                  <a:moveTo>
                    <a:pt x="3856657" y="51390"/>
                  </a:moveTo>
                  <a:cubicBezTo>
                    <a:pt x="3853190" y="45854"/>
                    <a:pt x="3849573" y="40615"/>
                    <a:pt x="3845763" y="35763"/>
                  </a:cubicBezTo>
                  <a:cubicBezTo>
                    <a:pt x="3849231" y="31626"/>
                    <a:pt x="3852862" y="27846"/>
                    <a:pt x="3856657" y="24467"/>
                  </a:cubicBezTo>
                  <a:cubicBezTo>
                    <a:pt x="3860453" y="27846"/>
                    <a:pt x="3864069" y="31626"/>
                    <a:pt x="3867552" y="35763"/>
                  </a:cubicBezTo>
                  <a:cubicBezTo>
                    <a:pt x="3863742" y="40615"/>
                    <a:pt x="3860125" y="45854"/>
                    <a:pt x="3856657" y="51390"/>
                  </a:cubicBezTo>
                  <a:close/>
                  <a:moveTo>
                    <a:pt x="3853428" y="56674"/>
                  </a:moveTo>
                  <a:cubicBezTo>
                    <a:pt x="3849528" y="63252"/>
                    <a:pt x="3845793" y="70202"/>
                    <a:pt x="3842191" y="77376"/>
                  </a:cubicBezTo>
                  <a:cubicBezTo>
                    <a:pt x="3838590" y="70202"/>
                    <a:pt x="3834854" y="63252"/>
                    <a:pt x="3830955" y="56674"/>
                  </a:cubicBezTo>
                  <a:cubicBezTo>
                    <a:pt x="3834542" y="50825"/>
                    <a:pt x="3838277" y="45288"/>
                    <a:pt x="3842191" y="40198"/>
                  </a:cubicBezTo>
                  <a:cubicBezTo>
                    <a:pt x="3846105" y="45288"/>
                    <a:pt x="3849841" y="50825"/>
                    <a:pt x="3853428" y="56674"/>
                  </a:cubicBezTo>
                  <a:close/>
                  <a:moveTo>
                    <a:pt x="3827711" y="51390"/>
                  </a:moveTo>
                  <a:cubicBezTo>
                    <a:pt x="3816995" y="34335"/>
                    <a:pt x="3804910" y="20136"/>
                    <a:pt x="3790429" y="11266"/>
                  </a:cubicBezTo>
                  <a:cubicBezTo>
                    <a:pt x="3793123" y="10165"/>
                    <a:pt x="3795906" y="9257"/>
                    <a:pt x="3798778" y="8543"/>
                  </a:cubicBezTo>
                  <a:cubicBezTo>
                    <a:pt x="3814227" y="12353"/>
                    <a:pt x="3827219" y="22190"/>
                    <a:pt x="3838604" y="35763"/>
                  </a:cubicBezTo>
                  <a:cubicBezTo>
                    <a:pt x="3834794" y="40615"/>
                    <a:pt x="3831178" y="45854"/>
                    <a:pt x="3827711" y="51390"/>
                  </a:cubicBezTo>
                  <a:close/>
                  <a:moveTo>
                    <a:pt x="3824481" y="56674"/>
                  </a:moveTo>
                  <a:cubicBezTo>
                    <a:pt x="3814539" y="73446"/>
                    <a:pt x="3805729" y="92541"/>
                    <a:pt x="3797201" y="111859"/>
                  </a:cubicBezTo>
                  <a:lnTo>
                    <a:pt x="3716432" y="111814"/>
                  </a:lnTo>
                  <a:cubicBezTo>
                    <a:pt x="3734827" y="70291"/>
                    <a:pt x="3754606" y="30242"/>
                    <a:pt x="3784297" y="14183"/>
                  </a:cubicBezTo>
                  <a:cubicBezTo>
                    <a:pt x="3800058" y="22711"/>
                    <a:pt x="3813036" y="37996"/>
                    <a:pt x="3824481" y="56674"/>
                  </a:cubicBezTo>
                  <a:close/>
                  <a:moveTo>
                    <a:pt x="3710389" y="111814"/>
                  </a:moveTo>
                  <a:lnTo>
                    <a:pt x="3687484" y="111800"/>
                  </a:lnTo>
                  <a:cubicBezTo>
                    <a:pt x="3708722" y="63892"/>
                    <a:pt x="3731791" y="17904"/>
                    <a:pt x="3769817" y="8543"/>
                  </a:cubicBezTo>
                  <a:cubicBezTo>
                    <a:pt x="3772674" y="9242"/>
                    <a:pt x="3775456" y="10165"/>
                    <a:pt x="3778150" y="11266"/>
                  </a:cubicBezTo>
                  <a:cubicBezTo>
                    <a:pt x="3748414" y="29498"/>
                    <a:pt x="3728784" y="70157"/>
                    <a:pt x="3710389" y="111814"/>
                  </a:cubicBezTo>
                  <a:close/>
                  <a:moveTo>
                    <a:pt x="3707963" y="117336"/>
                  </a:moveTo>
                  <a:cubicBezTo>
                    <a:pt x="3707115" y="119256"/>
                    <a:pt x="3706281" y="121176"/>
                    <a:pt x="3705448" y="123081"/>
                  </a:cubicBezTo>
                  <a:cubicBezTo>
                    <a:pt x="3704376" y="125522"/>
                    <a:pt x="3703305" y="127962"/>
                    <a:pt x="3702233" y="130403"/>
                  </a:cubicBezTo>
                  <a:lnTo>
                    <a:pt x="3679314" y="130403"/>
                  </a:lnTo>
                  <a:cubicBezTo>
                    <a:pt x="3680058" y="128692"/>
                    <a:pt x="3680802" y="126995"/>
                    <a:pt x="3681561" y="125283"/>
                  </a:cubicBezTo>
                  <a:cubicBezTo>
                    <a:pt x="3682722" y="122634"/>
                    <a:pt x="3683898" y="119970"/>
                    <a:pt x="3685059" y="117306"/>
                  </a:cubicBezTo>
                  <a:lnTo>
                    <a:pt x="3707963" y="117336"/>
                  </a:lnTo>
                  <a:close/>
                  <a:moveTo>
                    <a:pt x="3610674" y="125283"/>
                  </a:moveTo>
                  <a:cubicBezTo>
                    <a:pt x="3611418" y="126980"/>
                    <a:pt x="3612163" y="128692"/>
                    <a:pt x="3612921" y="130403"/>
                  </a:cubicBezTo>
                  <a:lnTo>
                    <a:pt x="3590002" y="130403"/>
                  </a:lnTo>
                  <a:cubicBezTo>
                    <a:pt x="3588931" y="127962"/>
                    <a:pt x="3587859" y="125522"/>
                    <a:pt x="3586788" y="123081"/>
                  </a:cubicBezTo>
                  <a:cubicBezTo>
                    <a:pt x="3585939" y="121146"/>
                    <a:pt x="3585091" y="119197"/>
                    <a:pt x="3584228" y="117262"/>
                  </a:cubicBezTo>
                  <a:lnTo>
                    <a:pt x="3607147" y="117277"/>
                  </a:lnTo>
                  <a:cubicBezTo>
                    <a:pt x="3608338" y="119941"/>
                    <a:pt x="3609513" y="122619"/>
                    <a:pt x="3610674" y="125283"/>
                  </a:cubicBezTo>
                  <a:close/>
                  <a:moveTo>
                    <a:pt x="3581816" y="111740"/>
                  </a:moveTo>
                  <a:cubicBezTo>
                    <a:pt x="3566561" y="77212"/>
                    <a:pt x="3550443" y="43368"/>
                    <a:pt x="3528432" y="22429"/>
                  </a:cubicBezTo>
                  <a:cubicBezTo>
                    <a:pt x="3531721" y="19690"/>
                    <a:pt x="3535159" y="17279"/>
                    <a:pt x="3538716" y="15210"/>
                  </a:cubicBezTo>
                  <a:cubicBezTo>
                    <a:pt x="3567380" y="31894"/>
                    <a:pt x="3586713" y="71125"/>
                    <a:pt x="3604721" y="111770"/>
                  </a:cubicBezTo>
                  <a:lnTo>
                    <a:pt x="3581816" y="111740"/>
                  </a:lnTo>
                  <a:close/>
                  <a:moveTo>
                    <a:pt x="3524235" y="18663"/>
                  </a:moveTo>
                  <a:cubicBezTo>
                    <a:pt x="3521437" y="16297"/>
                    <a:pt x="3518564" y="14124"/>
                    <a:pt x="3515573" y="12204"/>
                  </a:cubicBezTo>
                  <a:cubicBezTo>
                    <a:pt x="3518371" y="10939"/>
                    <a:pt x="3521258" y="9882"/>
                    <a:pt x="3524220" y="9049"/>
                  </a:cubicBezTo>
                  <a:cubicBezTo>
                    <a:pt x="3527197" y="9882"/>
                    <a:pt x="3530084" y="10939"/>
                    <a:pt x="3532882" y="12204"/>
                  </a:cubicBezTo>
                  <a:cubicBezTo>
                    <a:pt x="3529905" y="14124"/>
                    <a:pt x="3527033" y="16297"/>
                    <a:pt x="3524235" y="18663"/>
                  </a:cubicBezTo>
                  <a:close/>
                  <a:moveTo>
                    <a:pt x="3535070" y="7040"/>
                  </a:moveTo>
                  <a:cubicBezTo>
                    <a:pt x="3536260" y="6935"/>
                    <a:pt x="3537480" y="6876"/>
                    <a:pt x="3538701" y="6846"/>
                  </a:cubicBezTo>
                  <a:cubicBezTo>
                    <a:pt x="3539921" y="6876"/>
                    <a:pt x="3541142" y="6935"/>
                    <a:pt x="3542347" y="7040"/>
                  </a:cubicBezTo>
                  <a:cubicBezTo>
                    <a:pt x="3541112" y="7590"/>
                    <a:pt x="3539907" y="8186"/>
                    <a:pt x="3538716" y="8811"/>
                  </a:cubicBezTo>
                  <a:cubicBezTo>
                    <a:pt x="3537510" y="8200"/>
                    <a:pt x="3536305" y="7605"/>
                    <a:pt x="3535070" y="7040"/>
                  </a:cubicBezTo>
                  <a:close/>
                  <a:moveTo>
                    <a:pt x="3481224" y="6861"/>
                  </a:moveTo>
                  <a:cubicBezTo>
                    <a:pt x="3469481" y="12040"/>
                    <a:pt x="3459242" y="20553"/>
                    <a:pt x="3450044" y="31358"/>
                  </a:cubicBezTo>
                  <a:cubicBezTo>
                    <a:pt x="3446814" y="27548"/>
                    <a:pt x="3443436" y="24036"/>
                    <a:pt x="3439924" y="20836"/>
                  </a:cubicBezTo>
                  <a:cubicBezTo>
                    <a:pt x="3451235" y="12011"/>
                    <a:pt x="3464049" y="6772"/>
                    <a:pt x="3478991" y="6772"/>
                  </a:cubicBezTo>
                  <a:cubicBezTo>
                    <a:pt x="3479750" y="6787"/>
                    <a:pt x="3480480" y="6846"/>
                    <a:pt x="3481224" y="6861"/>
                  </a:cubicBezTo>
                  <a:close/>
                  <a:moveTo>
                    <a:pt x="3446472" y="35763"/>
                  </a:moveTo>
                  <a:cubicBezTo>
                    <a:pt x="3442677" y="40615"/>
                    <a:pt x="3439061" y="45854"/>
                    <a:pt x="3435578" y="51390"/>
                  </a:cubicBezTo>
                  <a:cubicBezTo>
                    <a:pt x="3432095" y="45854"/>
                    <a:pt x="3428494" y="40615"/>
                    <a:pt x="3424684" y="35763"/>
                  </a:cubicBezTo>
                  <a:cubicBezTo>
                    <a:pt x="3428151" y="31626"/>
                    <a:pt x="3431783" y="27861"/>
                    <a:pt x="3435578" y="24467"/>
                  </a:cubicBezTo>
                  <a:cubicBezTo>
                    <a:pt x="3439373" y="27846"/>
                    <a:pt x="3442990" y="31626"/>
                    <a:pt x="3446472" y="35763"/>
                  </a:cubicBezTo>
                  <a:close/>
                  <a:moveTo>
                    <a:pt x="3421112" y="31358"/>
                  </a:moveTo>
                  <a:cubicBezTo>
                    <a:pt x="3414593" y="23693"/>
                    <a:pt x="3407554" y="17190"/>
                    <a:pt x="3399814" y="12189"/>
                  </a:cubicBezTo>
                  <a:cubicBezTo>
                    <a:pt x="3402613" y="10924"/>
                    <a:pt x="3405500" y="9867"/>
                    <a:pt x="3408461" y="9034"/>
                  </a:cubicBezTo>
                  <a:cubicBezTo>
                    <a:pt x="3416722" y="11355"/>
                    <a:pt x="3424267" y="15403"/>
                    <a:pt x="3431233" y="20836"/>
                  </a:cubicBezTo>
                  <a:cubicBezTo>
                    <a:pt x="3427720" y="24036"/>
                    <a:pt x="3424341" y="27563"/>
                    <a:pt x="3421112" y="31358"/>
                  </a:cubicBezTo>
                  <a:close/>
                  <a:moveTo>
                    <a:pt x="3393996" y="8825"/>
                  </a:moveTo>
                  <a:cubicBezTo>
                    <a:pt x="3392790" y="8200"/>
                    <a:pt x="3391585" y="7605"/>
                    <a:pt x="3390364" y="7054"/>
                  </a:cubicBezTo>
                  <a:cubicBezTo>
                    <a:pt x="3391555" y="6950"/>
                    <a:pt x="3392775" y="6891"/>
                    <a:pt x="3393996" y="6861"/>
                  </a:cubicBezTo>
                  <a:cubicBezTo>
                    <a:pt x="3395216" y="6891"/>
                    <a:pt x="3396436" y="6950"/>
                    <a:pt x="3397642" y="7054"/>
                  </a:cubicBezTo>
                  <a:cubicBezTo>
                    <a:pt x="3396406" y="7605"/>
                    <a:pt x="3395186" y="8200"/>
                    <a:pt x="3393996" y="8825"/>
                  </a:cubicBezTo>
                  <a:close/>
                  <a:moveTo>
                    <a:pt x="3365450" y="6861"/>
                  </a:moveTo>
                  <a:cubicBezTo>
                    <a:pt x="3364706" y="7189"/>
                    <a:pt x="3363962" y="7531"/>
                    <a:pt x="3363218" y="7888"/>
                  </a:cubicBezTo>
                  <a:cubicBezTo>
                    <a:pt x="3362623" y="7590"/>
                    <a:pt x="3362012" y="7307"/>
                    <a:pt x="3361402" y="7040"/>
                  </a:cubicBezTo>
                  <a:cubicBezTo>
                    <a:pt x="3362593" y="6935"/>
                    <a:pt x="3363813" y="6876"/>
                    <a:pt x="3365034" y="6846"/>
                  </a:cubicBezTo>
                  <a:cubicBezTo>
                    <a:pt x="3365182" y="6861"/>
                    <a:pt x="3365317" y="6861"/>
                    <a:pt x="3365450" y="6861"/>
                  </a:cubicBezTo>
                  <a:close/>
                  <a:moveTo>
                    <a:pt x="3255853" y="122084"/>
                  </a:moveTo>
                  <a:cubicBezTo>
                    <a:pt x="3255124" y="120402"/>
                    <a:pt x="3254380" y="118720"/>
                    <a:pt x="3253650" y="117038"/>
                  </a:cubicBezTo>
                  <a:lnTo>
                    <a:pt x="3258071" y="117038"/>
                  </a:lnTo>
                  <a:cubicBezTo>
                    <a:pt x="3257327" y="118735"/>
                    <a:pt x="3256597" y="120402"/>
                    <a:pt x="3255853" y="122084"/>
                  </a:cubicBezTo>
                  <a:close/>
                  <a:moveTo>
                    <a:pt x="3226921" y="122084"/>
                  </a:moveTo>
                  <a:cubicBezTo>
                    <a:pt x="3226177" y="120402"/>
                    <a:pt x="3225448" y="118705"/>
                    <a:pt x="3224704" y="117023"/>
                  </a:cubicBezTo>
                  <a:lnTo>
                    <a:pt x="3229139" y="117023"/>
                  </a:lnTo>
                  <a:cubicBezTo>
                    <a:pt x="3228395" y="118720"/>
                    <a:pt x="3227650" y="120402"/>
                    <a:pt x="3226921" y="122084"/>
                  </a:cubicBezTo>
                  <a:close/>
                  <a:moveTo>
                    <a:pt x="3121357" y="7054"/>
                  </a:moveTo>
                  <a:cubicBezTo>
                    <a:pt x="3120762" y="7322"/>
                    <a:pt x="3120167" y="7605"/>
                    <a:pt x="3119571" y="7903"/>
                  </a:cubicBezTo>
                  <a:cubicBezTo>
                    <a:pt x="3118827" y="7546"/>
                    <a:pt x="3118083" y="7203"/>
                    <a:pt x="3117339" y="6876"/>
                  </a:cubicBezTo>
                  <a:cubicBezTo>
                    <a:pt x="3117458" y="6876"/>
                    <a:pt x="3117562" y="6861"/>
                    <a:pt x="3117681" y="6861"/>
                  </a:cubicBezTo>
                  <a:cubicBezTo>
                    <a:pt x="3118917" y="6891"/>
                    <a:pt x="3120152" y="6950"/>
                    <a:pt x="3121357" y="7054"/>
                  </a:cubicBezTo>
                  <a:close/>
                  <a:moveTo>
                    <a:pt x="3059712" y="6846"/>
                  </a:moveTo>
                  <a:cubicBezTo>
                    <a:pt x="3060933" y="6876"/>
                    <a:pt x="3062153" y="6935"/>
                    <a:pt x="3063344" y="7040"/>
                  </a:cubicBezTo>
                  <a:cubicBezTo>
                    <a:pt x="3057599" y="9614"/>
                    <a:pt x="3052211" y="13008"/>
                    <a:pt x="3047137" y="17071"/>
                  </a:cubicBezTo>
                  <a:cubicBezTo>
                    <a:pt x="3044443" y="14913"/>
                    <a:pt x="3041675" y="12978"/>
                    <a:pt x="3038802" y="11222"/>
                  </a:cubicBezTo>
                  <a:cubicBezTo>
                    <a:pt x="3045276" y="8573"/>
                    <a:pt x="3052227" y="7069"/>
                    <a:pt x="3059712" y="6846"/>
                  </a:cubicBezTo>
                  <a:close/>
                  <a:moveTo>
                    <a:pt x="3042776" y="20776"/>
                  </a:moveTo>
                  <a:cubicBezTo>
                    <a:pt x="3039264" y="23961"/>
                    <a:pt x="3035900" y="27489"/>
                    <a:pt x="3032656" y="31284"/>
                  </a:cubicBezTo>
                  <a:cubicBezTo>
                    <a:pt x="3029426" y="27489"/>
                    <a:pt x="3026048" y="23961"/>
                    <a:pt x="3022535" y="20776"/>
                  </a:cubicBezTo>
                  <a:cubicBezTo>
                    <a:pt x="3025780" y="18246"/>
                    <a:pt x="3029143" y="16029"/>
                    <a:pt x="3032656" y="14139"/>
                  </a:cubicBezTo>
                  <a:cubicBezTo>
                    <a:pt x="3036168" y="16029"/>
                    <a:pt x="3039531" y="18246"/>
                    <a:pt x="3042776" y="20776"/>
                  </a:cubicBezTo>
                  <a:close/>
                  <a:moveTo>
                    <a:pt x="3018189" y="17071"/>
                  </a:moveTo>
                  <a:cubicBezTo>
                    <a:pt x="3012996" y="12903"/>
                    <a:pt x="3007474" y="9480"/>
                    <a:pt x="3001565" y="6876"/>
                  </a:cubicBezTo>
                  <a:cubicBezTo>
                    <a:pt x="3002310" y="6846"/>
                    <a:pt x="3003054" y="6787"/>
                    <a:pt x="3003798" y="6787"/>
                  </a:cubicBezTo>
                  <a:cubicBezTo>
                    <a:pt x="3011968" y="6787"/>
                    <a:pt x="3019499" y="8364"/>
                    <a:pt x="3026509" y="11222"/>
                  </a:cubicBezTo>
                  <a:cubicBezTo>
                    <a:pt x="3023651" y="12963"/>
                    <a:pt x="3020869" y="14913"/>
                    <a:pt x="3018189" y="17071"/>
                  </a:cubicBezTo>
                  <a:close/>
                  <a:moveTo>
                    <a:pt x="2820263" y="111264"/>
                  </a:moveTo>
                  <a:cubicBezTo>
                    <a:pt x="2820888" y="109835"/>
                    <a:pt x="2821528" y="108421"/>
                    <a:pt x="2822168" y="106992"/>
                  </a:cubicBezTo>
                  <a:cubicBezTo>
                    <a:pt x="2822808" y="108407"/>
                    <a:pt x="2823433" y="109835"/>
                    <a:pt x="2824073" y="111264"/>
                  </a:cubicBezTo>
                  <a:lnTo>
                    <a:pt x="2820263" y="111264"/>
                  </a:lnTo>
                  <a:close/>
                  <a:moveTo>
                    <a:pt x="2700799" y="6876"/>
                  </a:moveTo>
                  <a:cubicBezTo>
                    <a:pt x="2700055" y="7203"/>
                    <a:pt x="2699311" y="7546"/>
                    <a:pt x="2698567" y="7903"/>
                  </a:cubicBezTo>
                  <a:cubicBezTo>
                    <a:pt x="2697822" y="7546"/>
                    <a:pt x="2697078" y="7203"/>
                    <a:pt x="2696334" y="6876"/>
                  </a:cubicBezTo>
                  <a:cubicBezTo>
                    <a:pt x="2697063" y="6846"/>
                    <a:pt x="2697777" y="6802"/>
                    <a:pt x="2698507" y="6802"/>
                  </a:cubicBezTo>
                  <a:cubicBezTo>
                    <a:pt x="2699281" y="6787"/>
                    <a:pt x="2700040" y="6846"/>
                    <a:pt x="2700799" y="6876"/>
                  </a:cubicBezTo>
                  <a:close/>
                  <a:moveTo>
                    <a:pt x="2671732" y="6861"/>
                  </a:moveTo>
                  <a:cubicBezTo>
                    <a:pt x="2670988" y="7189"/>
                    <a:pt x="2670230" y="7531"/>
                    <a:pt x="2669500" y="7888"/>
                  </a:cubicBezTo>
                  <a:cubicBezTo>
                    <a:pt x="2668771" y="7531"/>
                    <a:pt x="2668027" y="7189"/>
                    <a:pt x="2667283" y="6861"/>
                  </a:cubicBezTo>
                  <a:cubicBezTo>
                    <a:pt x="2668041" y="6831"/>
                    <a:pt x="2668801" y="6772"/>
                    <a:pt x="2669575" y="6772"/>
                  </a:cubicBezTo>
                  <a:cubicBezTo>
                    <a:pt x="2670304" y="6787"/>
                    <a:pt x="2671004" y="6846"/>
                    <a:pt x="2671732" y="6861"/>
                  </a:cubicBezTo>
                  <a:close/>
                  <a:moveTo>
                    <a:pt x="2611666" y="31299"/>
                  </a:moveTo>
                  <a:cubicBezTo>
                    <a:pt x="2608436" y="27503"/>
                    <a:pt x="2605058" y="23976"/>
                    <a:pt x="2601546" y="20791"/>
                  </a:cubicBezTo>
                  <a:cubicBezTo>
                    <a:pt x="2604790" y="18261"/>
                    <a:pt x="2608153" y="16044"/>
                    <a:pt x="2611666" y="14139"/>
                  </a:cubicBezTo>
                  <a:cubicBezTo>
                    <a:pt x="2615178" y="16029"/>
                    <a:pt x="2618542" y="18261"/>
                    <a:pt x="2621786" y="20791"/>
                  </a:cubicBezTo>
                  <a:cubicBezTo>
                    <a:pt x="2618273" y="23976"/>
                    <a:pt x="2614910" y="27503"/>
                    <a:pt x="2611666" y="31299"/>
                  </a:cubicBezTo>
                  <a:close/>
                  <a:moveTo>
                    <a:pt x="2556078" y="6876"/>
                  </a:moveTo>
                  <a:cubicBezTo>
                    <a:pt x="2555334" y="7203"/>
                    <a:pt x="2554590" y="7546"/>
                    <a:pt x="2553846" y="7903"/>
                  </a:cubicBezTo>
                  <a:cubicBezTo>
                    <a:pt x="2553102" y="7546"/>
                    <a:pt x="2552357" y="7203"/>
                    <a:pt x="2551613" y="6876"/>
                  </a:cubicBezTo>
                  <a:cubicBezTo>
                    <a:pt x="2552343" y="6846"/>
                    <a:pt x="2553057" y="6802"/>
                    <a:pt x="2553786" y="6802"/>
                  </a:cubicBezTo>
                  <a:cubicBezTo>
                    <a:pt x="2554560" y="6787"/>
                    <a:pt x="2555319" y="6846"/>
                    <a:pt x="2556078" y="6876"/>
                  </a:cubicBezTo>
                  <a:close/>
                  <a:moveTo>
                    <a:pt x="2527012" y="6861"/>
                  </a:moveTo>
                  <a:cubicBezTo>
                    <a:pt x="2526268" y="7189"/>
                    <a:pt x="2525509" y="7531"/>
                    <a:pt x="2524780" y="7888"/>
                  </a:cubicBezTo>
                  <a:cubicBezTo>
                    <a:pt x="2524050" y="7531"/>
                    <a:pt x="2523306" y="7189"/>
                    <a:pt x="2522562" y="6861"/>
                  </a:cubicBezTo>
                  <a:cubicBezTo>
                    <a:pt x="2523321" y="6831"/>
                    <a:pt x="2524080" y="6772"/>
                    <a:pt x="2524854" y="6772"/>
                  </a:cubicBezTo>
                  <a:cubicBezTo>
                    <a:pt x="2525584" y="6787"/>
                    <a:pt x="2526298" y="6846"/>
                    <a:pt x="2527012" y="6861"/>
                  </a:cubicBezTo>
                  <a:close/>
                  <a:moveTo>
                    <a:pt x="2399392" y="110996"/>
                  </a:moveTo>
                  <a:cubicBezTo>
                    <a:pt x="2399987" y="109671"/>
                    <a:pt x="2400568" y="108347"/>
                    <a:pt x="2401163" y="107022"/>
                  </a:cubicBezTo>
                  <a:cubicBezTo>
                    <a:pt x="2401758" y="108347"/>
                    <a:pt x="2402339" y="109671"/>
                    <a:pt x="2402934" y="110996"/>
                  </a:cubicBezTo>
                  <a:lnTo>
                    <a:pt x="2399392" y="110996"/>
                  </a:lnTo>
                  <a:close/>
                  <a:moveTo>
                    <a:pt x="2279779" y="6876"/>
                  </a:moveTo>
                  <a:cubicBezTo>
                    <a:pt x="2279035" y="7203"/>
                    <a:pt x="2278291" y="7546"/>
                    <a:pt x="2277561" y="7903"/>
                  </a:cubicBezTo>
                  <a:cubicBezTo>
                    <a:pt x="2276817" y="7546"/>
                    <a:pt x="2276073" y="7203"/>
                    <a:pt x="2275329" y="6876"/>
                  </a:cubicBezTo>
                  <a:cubicBezTo>
                    <a:pt x="2276058" y="6846"/>
                    <a:pt x="2276772" y="6802"/>
                    <a:pt x="2277501" y="6802"/>
                  </a:cubicBezTo>
                  <a:cubicBezTo>
                    <a:pt x="2278261" y="6787"/>
                    <a:pt x="2279019" y="6846"/>
                    <a:pt x="2279779" y="6876"/>
                  </a:cubicBezTo>
                  <a:close/>
                  <a:moveTo>
                    <a:pt x="2250728" y="6861"/>
                  </a:moveTo>
                  <a:cubicBezTo>
                    <a:pt x="2249983" y="7189"/>
                    <a:pt x="2249224" y="7531"/>
                    <a:pt x="2248495" y="7888"/>
                  </a:cubicBezTo>
                  <a:cubicBezTo>
                    <a:pt x="2247766" y="7531"/>
                    <a:pt x="2247021" y="7189"/>
                    <a:pt x="2246263" y="6861"/>
                  </a:cubicBezTo>
                  <a:cubicBezTo>
                    <a:pt x="2247021" y="6831"/>
                    <a:pt x="2247781" y="6772"/>
                    <a:pt x="2248555" y="6772"/>
                  </a:cubicBezTo>
                  <a:cubicBezTo>
                    <a:pt x="2249284" y="6787"/>
                    <a:pt x="2249998" y="6846"/>
                    <a:pt x="2250728" y="6861"/>
                  </a:cubicBezTo>
                  <a:close/>
                  <a:moveTo>
                    <a:pt x="2190661" y="31299"/>
                  </a:moveTo>
                  <a:cubicBezTo>
                    <a:pt x="2187431" y="27503"/>
                    <a:pt x="2184053" y="23976"/>
                    <a:pt x="2180540" y="20791"/>
                  </a:cubicBezTo>
                  <a:cubicBezTo>
                    <a:pt x="2183785" y="18261"/>
                    <a:pt x="2187148" y="16044"/>
                    <a:pt x="2190661" y="14139"/>
                  </a:cubicBezTo>
                  <a:cubicBezTo>
                    <a:pt x="2194173" y="16029"/>
                    <a:pt x="2197536" y="18261"/>
                    <a:pt x="2200781" y="20791"/>
                  </a:cubicBezTo>
                  <a:cubicBezTo>
                    <a:pt x="2197269" y="23991"/>
                    <a:pt x="2193905" y="27503"/>
                    <a:pt x="2190661" y="31299"/>
                  </a:cubicBezTo>
                  <a:close/>
                  <a:moveTo>
                    <a:pt x="2135058" y="6876"/>
                  </a:moveTo>
                  <a:cubicBezTo>
                    <a:pt x="2134314" y="7203"/>
                    <a:pt x="2133570" y="7546"/>
                    <a:pt x="2132841" y="7903"/>
                  </a:cubicBezTo>
                  <a:cubicBezTo>
                    <a:pt x="2132097" y="7546"/>
                    <a:pt x="2131353" y="7203"/>
                    <a:pt x="2130608" y="6876"/>
                  </a:cubicBezTo>
                  <a:cubicBezTo>
                    <a:pt x="2131337" y="6846"/>
                    <a:pt x="2132052" y="6802"/>
                    <a:pt x="2132781" y="6802"/>
                  </a:cubicBezTo>
                  <a:cubicBezTo>
                    <a:pt x="2133555" y="6787"/>
                    <a:pt x="2134299" y="6846"/>
                    <a:pt x="2135058" y="6876"/>
                  </a:cubicBezTo>
                  <a:close/>
                  <a:moveTo>
                    <a:pt x="2106007" y="6861"/>
                  </a:moveTo>
                  <a:cubicBezTo>
                    <a:pt x="2105263" y="7189"/>
                    <a:pt x="2104504" y="7531"/>
                    <a:pt x="2103774" y="7888"/>
                  </a:cubicBezTo>
                  <a:cubicBezTo>
                    <a:pt x="2103045" y="7531"/>
                    <a:pt x="2102301" y="7189"/>
                    <a:pt x="2101542" y="6861"/>
                  </a:cubicBezTo>
                  <a:cubicBezTo>
                    <a:pt x="2102301" y="6831"/>
                    <a:pt x="2103060" y="6772"/>
                    <a:pt x="2103834" y="6772"/>
                  </a:cubicBezTo>
                  <a:cubicBezTo>
                    <a:pt x="2104578" y="6787"/>
                    <a:pt x="2105292" y="6846"/>
                    <a:pt x="2106007" y="6861"/>
                  </a:cubicBezTo>
                  <a:close/>
                  <a:moveTo>
                    <a:pt x="1995993" y="123081"/>
                  </a:moveTo>
                  <a:cubicBezTo>
                    <a:pt x="1995532" y="124137"/>
                    <a:pt x="1995071" y="125194"/>
                    <a:pt x="1994609" y="126251"/>
                  </a:cubicBezTo>
                  <a:cubicBezTo>
                    <a:pt x="1994148" y="125194"/>
                    <a:pt x="1993687" y="124137"/>
                    <a:pt x="1993225" y="123081"/>
                  </a:cubicBezTo>
                  <a:cubicBezTo>
                    <a:pt x="1992377" y="121161"/>
                    <a:pt x="1991543" y="119226"/>
                    <a:pt x="1990695" y="117292"/>
                  </a:cubicBezTo>
                  <a:lnTo>
                    <a:pt x="1998538" y="117292"/>
                  </a:lnTo>
                  <a:cubicBezTo>
                    <a:pt x="1997690" y="119226"/>
                    <a:pt x="1996842" y="121146"/>
                    <a:pt x="1995993" y="123081"/>
                  </a:cubicBezTo>
                  <a:close/>
                  <a:moveTo>
                    <a:pt x="1967061" y="123081"/>
                  </a:moveTo>
                  <a:cubicBezTo>
                    <a:pt x="1966600" y="124137"/>
                    <a:pt x="1966138" y="125194"/>
                    <a:pt x="1965677" y="126251"/>
                  </a:cubicBezTo>
                  <a:cubicBezTo>
                    <a:pt x="1965216" y="125194"/>
                    <a:pt x="1964754" y="124137"/>
                    <a:pt x="1964293" y="123081"/>
                  </a:cubicBezTo>
                  <a:cubicBezTo>
                    <a:pt x="1963445" y="121146"/>
                    <a:pt x="1962596" y="119211"/>
                    <a:pt x="1961748" y="117277"/>
                  </a:cubicBezTo>
                  <a:lnTo>
                    <a:pt x="1969621" y="117277"/>
                  </a:lnTo>
                  <a:cubicBezTo>
                    <a:pt x="1968743" y="119211"/>
                    <a:pt x="1967894" y="121146"/>
                    <a:pt x="1967061" y="123081"/>
                  </a:cubicBezTo>
                  <a:close/>
                  <a:moveTo>
                    <a:pt x="1858699" y="6876"/>
                  </a:moveTo>
                  <a:cubicBezTo>
                    <a:pt x="1857955" y="7203"/>
                    <a:pt x="1857211" y="7546"/>
                    <a:pt x="1856467" y="7903"/>
                  </a:cubicBezTo>
                  <a:cubicBezTo>
                    <a:pt x="1855723" y="7546"/>
                    <a:pt x="1854978" y="7203"/>
                    <a:pt x="1854234" y="6876"/>
                  </a:cubicBezTo>
                  <a:cubicBezTo>
                    <a:pt x="1854964" y="6846"/>
                    <a:pt x="1855693" y="6802"/>
                    <a:pt x="1856437" y="6802"/>
                  </a:cubicBezTo>
                  <a:cubicBezTo>
                    <a:pt x="1857211" y="6787"/>
                    <a:pt x="1857955" y="6846"/>
                    <a:pt x="1858699" y="6876"/>
                  </a:cubicBezTo>
                  <a:close/>
                  <a:moveTo>
                    <a:pt x="1827505" y="6787"/>
                  </a:moveTo>
                  <a:cubicBezTo>
                    <a:pt x="1828264" y="6787"/>
                    <a:pt x="1829008" y="6846"/>
                    <a:pt x="1829767" y="6876"/>
                  </a:cubicBezTo>
                  <a:cubicBezTo>
                    <a:pt x="1829008" y="7203"/>
                    <a:pt x="1828249" y="7561"/>
                    <a:pt x="1827505" y="7918"/>
                  </a:cubicBezTo>
                  <a:cubicBezTo>
                    <a:pt x="1826761" y="7561"/>
                    <a:pt x="1826002" y="7203"/>
                    <a:pt x="1825243" y="6876"/>
                  </a:cubicBezTo>
                  <a:cubicBezTo>
                    <a:pt x="1826002" y="6846"/>
                    <a:pt x="1826746" y="6787"/>
                    <a:pt x="1827505" y="6787"/>
                  </a:cubicBezTo>
                  <a:close/>
                  <a:moveTo>
                    <a:pt x="1821373" y="11266"/>
                  </a:moveTo>
                  <a:cubicBezTo>
                    <a:pt x="1813054" y="16371"/>
                    <a:pt x="1805523" y="23202"/>
                    <a:pt x="1798588" y="31358"/>
                  </a:cubicBezTo>
                  <a:cubicBezTo>
                    <a:pt x="1795358" y="27548"/>
                    <a:pt x="1791979" y="24036"/>
                    <a:pt x="1788467" y="20836"/>
                  </a:cubicBezTo>
                  <a:cubicBezTo>
                    <a:pt x="1795938" y="15002"/>
                    <a:pt x="1804064" y="10760"/>
                    <a:pt x="1813024" y="8543"/>
                  </a:cubicBezTo>
                  <a:cubicBezTo>
                    <a:pt x="1815896" y="9257"/>
                    <a:pt x="1818680" y="10165"/>
                    <a:pt x="1821373" y="11266"/>
                  </a:cubicBezTo>
                  <a:close/>
                  <a:moveTo>
                    <a:pt x="1795001" y="35763"/>
                  </a:moveTo>
                  <a:cubicBezTo>
                    <a:pt x="1791205" y="40615"/>
                    <a:pt x="1787589" y="45854"/>
                    <a:pt x="1784107" y="51390"/>
                  </a:cubicBezTo>
                  <a:cubicBezTo>
                    <a:pt x="1780624" y="45854"/>
                    <a:pt x="1777022" y="40615"/>
                    <a:pt x="1773212" y="35763"/>
                  </a:cubicBezTo>
                  <a:cubicBezTo>
                    <a:pt x="1776680" y="31626"/>
                    <a:pt x="1780311" y="27861"/>
                    <a:pt x="1784107" y="24467"/>
                  </a:cubicBezTo>
                  <a:cubicBezTo>
                    <a:pt x="1787916" y="27846"/>
                    <a:pt x="1791533" y="31626"/>
                    <a:pt x="1795001" y="35763"/>
                  </a:cubicBezTo>
                  <a:close/>
                  <a:moveTo>
                    <a:pt x="1769641" y="31358"/>
                  </a:moveTo>
                  <a:cubicBezTo>
                    <a:pt x="1760458" y="20553"/>
                    <a:pt x="1750204" y="12040"/>
                    <a:pt x="1738461" y="6861"/>
                  </a:cubicBezTo>
                  <a:cubicBezTo>
                    <a:pt x="1739205" y="6831"/>
                    <a:pt x="1739935" y="6772"/>
                    <a:pt x="1740693" y="6772"/>
                  </a:cubicBezTo>
                  <a:cubicBezTo>
                    <a:pt x="1755636" y="6772"/>
                    <a:pt x="1768450" y="12011"/>
                    <a:pt x="1779761" y="20836"/>
                  </a:cubicBezTo>
                  <a:cubicBezTo>
                    <a:pt x="1776248" y="24036"/>
                    <a:pt x="1772885" y="27563"/>
                    <a:pt x="1769641" y="31358"/>
                  </a:cubicBezTo>
                  <a:close/>
                  <a:moveTo>
                    <a:pt x="1682785" y="6787"/>
                  </a:moveTo>
                  <a:cubicBezTo>
                    <a:pt x="1683543" y="6787"/>
                    <a:pt x="1684288" y="6846"/>
                    <a:pt x="1685047" y="6876"/>
                  </a:cubicBezTo>
                  <a:cubicBezTo>
                    <a:pt x="1684288" y="7203"/>
                    <a:pt x="1683529" y="7561"/>
                    <a:pt x="1682785" y="7918"/>
                  </a:cubicBezTo>
                  <a:cubicBezTo>
                    <a:pt x="1682041" y="7561"/>
                    <a:pt x="1681281" y="7203"/>
                    <a:pt x="1680522" y="6876"/>
                  </a:cubicBezTo>
                  <a:cubicBezTo>
                    <a:pt x="1681281" y="6846"/>
                    <a:pt x="1682025" y="6787"/>
                    <a:pt x="1682785" y="6787"/>
                  </a:cubicBezTo>
                  <a:close/>
                  <a:moveTo>
                    <a:pt x="1697266" y="8543"/>
                  </a:moveTo>
                  <a:cubicBezTo>
                    <a:pt x="1700123" y="9257"/>
                    <a:pt x="1702906" y="10165"/>
                    <a:pt x="1705615" y="11266"/>
                  </a:cubicBezTo>
                  <a:cubicBezTo>
                    <a:pt x="1702742" y="13022"/>
                    <a:pt x="1699960" y="14987"/>
                    <a:pt x="1697266" y="17145"/>
                  </a:cubicBezTo>
                  <a:cubicBezTo>
                    <a:pt x="1694572" y="14987"/>
                    <a:pt x="1691789" y="13022"/>
                    <a:pt x="1688916" y="11266"/>
                  </a:cubicBezTo>
                  <a:cubicBezTo>
                    <a:pt x="1691610" y="10165"/>
                    <a:pt x="1694393" y="9257"/>
                    <a:pt x="1697266" y="8543"/>
                  </a:cubicBezTo>
                  <a:close/>
                  <a:moveTo>
                    <a:pt x="1692905" y="20866"/>
                  </a:moveTo>
                  <a:cubicBezTo>
                    <a:pt x="1670075" y="41627"/>
                    <a:pt x="1653569" y="76230"/>
                    <a:pt x="1637957" y="111547"/>
                  </a:cubicBezTo>
                  <a:lnTo>
                    <a:pt x="1615053" y="111532"/>
                  </a:lnTo>
                  <a:cubicBezTo>
                    <a:pt x="1633419" y="70128"/>
                    <a:pt x="1653167" y="30227"/>
                    <a:pt x="1682769" y="14183"/>
                  </a:cubicBezTo>
                  <a:cubicBezTo>
                    <a:pt x="1686297" y="16088"/>
                    <a:pt x="1689660" y="18336"/>
                    <a:pt x="1692905" y="20866"/>
                  </a:cubicBezTo>
                  <a:close/>
                  <a:moveTo>
                    <a:pt x="1635546" y="117068"/>
                  </a:moveTo>
                  <a:cubicBezTo>
                    <a:pt x="1634668" y="119077"/>
                    <a:pt x="1633791" y="121071"/>
                    <a:pt x="1632912" y="123081"/>
                  </a:cubicBezTo>
                  <a:cubicBezTo>
                    <a:pt x="1631841" y="125522"/>
                    <a:pt x="1630769" y="127962"/>
                    <a:pt x="1629698" y="130418"/>
                  </a:cubicBezTo>
                  <a:lnTo>
                    <a:pt x="1606778" y="130418"/>
                  </a:lnTo>
                  <a:cubicBezTo>
                    <a:pt x="1607522" y="128707"/>
                    <a:pt x="1608281" y="127010"/>
                    <a:pt x="1609025" y="125298"/>
                  </a:cubicBezTo>
                  <a:cubicBezTo>
                    <a:pt x="1610231" y="122560"/>
                    <a:pt x="1611437" y="119807"/>
                    <a:pt x="1612641" y="117068"/>
                  </a:cubicBezTo>
                  <a:lnTo>
                    <a:pt x="1635546" y="117068"/>
                  </a:lnTo>
                  <a:close/>
                  <a:moveTo>
                    <a:pt x="1538139" y="125283"/>
                  </a:moveTo>
                  <a:cubicBezTo>
                    <a:pt x="1538883" y="126995"/>
                    <a:pt x="1539627" y="128692"/>
                    <a:pt x="1540386" y="130403"/>
                  </a:cubicBezTo>
                  <a:lnTo>
                    <a:pt x="1517466" y="130403"/>
                  </a:lnTo>
                  <a:cubicBezTo>
                    <a:pt x="1516394" y="127962"/>
                    <a:pt x="1515323" y="125507"/>
                    <a:pt x="1514251" y="123066"/>
                  </a:cubicBezTo>
                  <a:cubicBezTo>
                    <a:pt x="1513358" y="121042"/>
                    <a:pt x="1512480" y="119018"/>
                    <a:pt x="1511587" y="116979"/>
                  </a:cubicBezTo>
                  <a:lnTo>
                    <a:pt x="1534507" y="116994"/>
                  </a:lnTo>
                  <a:cubicBezTo>
                    <a:pt x="1535712" y="119762"/>
                    <a:pt x="1536933" y="122530"/>
                    <a:pt x="1538139" y="125283"/>
                  </a:cubicBezTo>
                  <a:close/>
                  <a:moveTo>
                    <a:pt x="1509147" y="111472"/>
                  </a:moveTo>
                  <a:cubicBezTo>
                    <a:pt x="1491109" y="70634"/>
                    <a:pt x="1471851" y="30792"/>
                    <a:pt x="1443007" y="12189"/>
                  </a:cubicBezTo>
                  <a:cubicBezTo>
                    <a:pt x="1445806" y="10924"/>
                    <a:pt x="1448678" y="9867"/>
                    <a:pt x="1451654" y="9034"/>
                  </a:cubicBezTo>
                  <a:cubicBezTo>
                    <a:pt x="1488534" y="19377"/>
                    <a:pt x="1511185" y="64458"/>
                    <a:pt x="1532051" y="111487"/>
                  </a:cubicBezTo>
                  <a:lnTo>
                    <a:pt x="1509147" y="111472"/>
                  </a:lnTo>
                  <a:close/>
                  <a:moveTo>
                    <a:pt x="1437203" y="8811"/>
                  </a:moveTo>
                  <a:cubicBezTo>
                    <a:pt x="1436013" y="8186"/>
                    <a:pt x="1434807" y="7590"/>
                    <a:pt x="1433572" y="7040"/>
                  </a:cubicBezTo>
                  <a:cubicBezTo>
                    <a:pt x="1434762" y="6935"/>
                    <a:pt x="1435968" y="6891"/>
                    <a:pt x="1437189" y="6846"/>
                  </a:cubicBezTo>
                  <a:cubicBezTo>
                    <a:pt x="1438409" y="6876"/>
                    <a:pt x="1439629" y="6935"/>
                    <a:pt x="1440820" y="7040"/>
                  </a:cubicBezTo>
                  <a:cubicBezTo>
                    <a:pt x="1439599" y="7590"/>
                    <a:pt x="1438394" y="8186"/>
                    <a:pt x="1437203" y="8811"/>
                  </a:cubicBezTo>
                  <a:close/>
                  <a:moveTo>
                    <a:pt x="1364843" y="18633"/>
                  </a:moveTo>
                  <a:cubicBezTo>
                    <a:pt x="1359038" y="13722"/>
                    <a:pt x="1352832" y="9704"/>
                    <a:pt x="1346135" y="6772"/>
                  </a:cubicBezTo>
                  <a:lnTo>
                    <a:pt x="1383536" y="6772"/>
                  </a:lnTo>
                  <a:cubicBezTo>
                    <a:pt x="1376854" y="9719"/>
                    <a:pt x="1370648" y="13722"/>
                    <a:pt x="1364843" y="18633"/>
                  </a:cubicBezTo>
                  <a:close/>
                  <a:moveTo>
                    <a:pt x="1292468" y="6846"/>
                  </a:moveTo>
                  <a:cubicBezTo>
                    <a:pt x="1293689" y="6876"/>
                    <a:pt x="1294909" y="6935"/>
                    <a:pt x="1296099" y="7040"/>
                  </a:cubicBezTo>
                  <a:cubicBezTo>
                    <a:pt x="1294879" y="7590"/>
                    <a:pt x="1293673" y="8186"/>
                    <a:pt x="1292483" y="8811"/>
                  </a:cubicBezTo>
                  <a:cubicBezTo>
                    <a:pt x="1291292" y="8186"/>
                    <a:pt x="1290086" y="7590"/>
                    <a:pt x="1288852" y="7040"/>
                  </a:cubicBezTo>
                  <a:cubicBezTo>
                    <a:pt x="1290042" y="6935"/>
                    <a:pt x="1291262" y="6891"/>
                    <a:pt x="1292468" y="6846"/>
                  </a:cubicBezTo>
                  <a:close/>
                  <a:moveTo>
                    <a:pt x="1286664" y="12189"/>
                  </a:moveTo>
                  <a:cubicBezTo>
                    <a:pt x="1257880" y="30778"/>
                    <a:pt x="1238652" y="70529"/>
                    <a:pt x="1220644" y="111294"/>
                  </a:cubicBezTo>
                  <a:lnTo>
                    <a:pt x="1197739" y="111279"/>
                  </a:lnTo>
                  <a:cubicBezTo>
                    <a:pt x="1218560" y="64323"/>
                    <a:pt x="1241197" y="19348"/>
                    <a:pt x="1278017" y="9034"/>
                  </a:cubicBezTo>
                  <a:cubicBezTo>
                    <a:pt x="1280979" y="9867"/>
                    <a:pt x="1283866" y="10909"/>
                    <a:pt x="1286664" y="12189"/>
                  </a:cubicBezTo>
                  <a:close/>
                  <a:moveTo>
                    <a:pt x="1218203" y="116815"/>
                  </a:moveTo>
                  <a:cubicBezTo>
                    <a:pt x="1217280" y="118899"/>
                    <a:pt x="1216372" y="120997"/>
                    <a:pt x="1215449" y="123081"/>
                  </a:cubicBezTo>
                  <a:cubicBezTo>
                    <a:pt x="1214378" y="125522"/>
                    <a:pt x="1213306" y="127977"/>
                    <a:pt x="1212235" y="130418"/>
                  </a:cubicBezTo>
                  <a:lnTo>
                    <a:pt x="1189315" y="130418"/>
                  </a:lnTo>
                  <a:cubicBezTo>
                    <a:pt x="1190059" y="128707"/>
                    <a:pt x="1190818" y="126995"/>
                    <a:pt x="1191563" y="125298"/>
                  </a:cubicBezTo>
                  <a:cubicBezTo>
                    <a:pt x="1192798" y="122471"/>
                    <a:pt x="1194048" y="119643"/>
                    <a:pt x="1195283" y="116800"/>
                  </a:cubicBezTo>
                  <a:lnTo>
                    <a:pt x="1218203" y="116815"/>
                  </a:lnTo>
                  <a:close/>
                  <a:moveTo>
                    <a:pt x="1120750" y="125283"/>
                  </a:moveTo>
                  <a:cubicBezTo>
                    <a:pt x="1121494" y="126995"/>
                    <a:pt x="1122253" y="128707"/>
                    <a:pt x="1122997" y="130403"/>
                  </a:cubicBezTo>
                  <a:lnTo>
                    <a:pt x="1100078" y="130403"/>
                  </a:lnTo>
                  <a:cubicBezTo>
                    <a:pt x="1099006" y="127962"/>
                    <a:pt x="1097934" y="125507"/>
                    <a:pt x="1096863" y="123066"/>
                  </a:cubicBezTo>
                  <a:cubicBezTo>
                    <a:pt x="1095940" y="120953"/>
                    <a:pt x="1095018" y="118839"/>
                    <a:pt x="1094080" y="116726"/>
                  </a:cubicBezTo>
                  <a:lnTo>
                    <a:pt x="1116999" y="116741"/>
                  </a:lnTo>
                  <a:cubicBezTo>
                    <a:pt x="1118265" y="119598"/>
                    <a:pt x="1119515" y="122441"/>
                    <a:pt x="1120750" y="125283"/>
                  </a:cubicBezTo>
                  <a:close/>
                  <a:moveTo>
                    <a:pt x="1091654" y="111219"/>
                  </a:moveTo>
                  <a:cubicBezTo>
                    <a:pt x="1073348" y="69785"/>
                    <a:pt x="1053762" y="29408"/>
                    <a:pt x="1024161" y="11266"/>
                  </a:cubicBezTo>
                  <a:cubicBezTo>
                    <a:pt x="1026855" y="10165"/>
                    <a:pt x="1029637" y="9257"/>
                    <a:pt x="1032510" y="8543"/>
                  </a:cubicBezTo>
                  <a:cubicBezTo>
                    <a:pt x="1070387" y="17874"/>
                    <a:pt x="1093410" y="63535"/>
                    <a:pt x="1114574" y="111234"/>
                  </a:cubicBezTo>
                  <a:lnTo>
                    <a:pt x="1091654" y="111219"/>
                  </a:lnTo>
                  <a:close/>
                  <a:moveTo>
                    <a:pt x="1085612" y="111204"/>
                  </a:moveTo>
                  <a:lnTo>
                    <a:pt x="1004798" y="111160"/>
                  </a:lnTo>
                  <a:cubicBezTo>
                    <a:pt x="996375" y="92080"/>
                    <a:pt x="987668" y="73253"/>
                    <a:pt x="977845" y="56689"/>
                  </a:cubicBezTo>
                  <a:cubicBezTo>
                    <a:pt x="989290" y="37996"/>
                    <a:pt x="1002268" y="22711"/>
                    <a:pt x="1018029" y="14183"/>
                  </a:cubicBezTo>
                  <a:cubicBezTo>
                    <a:pt x="1047571" y="30167"/>
                    <a:pt x="1067291" y="69905"/>
                    <a:pt x="1085612" y="111204"/>
                  </a:cubicBezTo>
                  <a:close/>
                  <a:moveTo>
                    <a:pt x="974616" y="51405"/>
                  </a:moveTo>
                  <a:cubicBezTo>
                    <a:pt x="971148" y="45869"/>
                    <a:pt x="967531" y="40630"/>
                    <a:pt x="963721" y="35778"/>
                  </a:cubicBezTo>
                  <a:cubicBezTo>
                    <a:pt x="975107" y="22205"/>
                    <a:pt x="988100" y="12353"/>
                    <a:pt x="1003562" y="8543"/>
                  </a:cubicBezTo>
                  <a:cubicBezTo>
                    <a:pt x="1006420" y="9242"/>
                    <a:pt x="1009203" y="10165"/>
                    <a:pt x="1011897" y="11266"/>
                  </a:cubicBezTo>
                  <a:cubicBezTo>
                    <a:pt x="997416" y="20136"/>
                    <a:pt x="985331" y="34350"/>
                    <a:pt x="974616" y="51405"/>
                  </a:cubicBezTo>
                  <a:close/>
                  <a:moveTo>
                    <a:pt x="971386" y="56689"/>
                  </a:moveTo>
                  <a:cubicBezTo>
                    <a:pt x="967487" y="63282"/>
                    <a:pt x="963751" y="70217"/>
                    <a:pt x="960149" y="77406"/>
                  </a:cubicBezTo>
                  <a:cubicBezTo>
                    <a:pt x="956548" y="70232"/>
                    <a:pt x="952813" y="63282"/>
                    <a:pt x="948913" y="56703"/>
                  </a:cubicBezTo>
                  <a:cubicBezTo>
                    <a:pt x="952500" y="50854"/>
                    <a:pt x="956235" y="45318"/>
                    <a:pt x="960149" y="40228"/>
                  </a:cubicBezTo>
                  <a:cubicBezTo>
                    <a:pt x="964064" y="45303"/>
                    <a:pt x="967799" y="50840"/>
                    <a:pt x="971386" y="56689"/>
                  </a:cubicBezTo>
                  <a:close/>
                  <a:moveTo>
                    <a:pt x="945668" y="51405"/>
                  </a:moveTo>
                  <a:cubicBezTo>
                    <a:pt x="942201" y="45869"/>
                    <a:pt x="938584" y="40630"/>
                    <a:pt x="934774" y="35778"/>
                  </a:cubicBezTo>
                  <a:cubicBezTo>
                    <a:pt x="938242" y="31641"/>
                    <a:pt x="941873" y="27861"/>
                    <a:pt x="945668" y="24482"/>
                  </a:cubicBezTo>
                  <a:cubicBezTo>
                    <a:pt x="949464" y="27861"/>
                    <a:pt x="953080" y="31641"/>
                    <a:pt x="956563" y="35778"/>
                  </a:cubicBezTo>
                  <a:cubicBezTo>
                    <a:pt x="952767" y="40615"/>
                    <a:pt x="949151" y="45869"/>
                    <a:pt x="945668" y="51405"/>
                  </a:cubicBezTo>
                  <a:close/>
                  <a:moveTo>
                    <a:pt x="942439" y="56689"/>
                  </a:moveTo>
                  <a:cubicBezTo>
                    <a:pt x="938539" y="63282"/>
                    <a:pt x="934804" y="70217"/>
                    <a:pt x="931203" y="77406"/>
                  </a:cubicBezTo>
                  <a:cubicBezTo>
                    <a:pt x="927601" y="70232"/>
                    <a:pt x="923865" y="63282"/>
                    <a:pt x="919966" y="56703"/>
                  </a:cubicBezTo>
                  <a:cubicBezTo>
                    <a:pt x="923553" y="50854"/>
                    <a:pt x="927288" y="45318"/>
                    <a:pt x="931203" y="40228"/>
                  </a:cubicBezTo>
                  <a:cubicBezTo>
                    <a:pt x="935131" y="45303"/>
                    <a:pt x="938852" y="50840"/>
                    <a:pt x="942439" y="56689"/>
                  </a:cubicBezTo>
                  <a:close/>
                  <a:moveTo>
                    <a:pt x="916736" y="51405"/>
                  </a:moveTo>
                  <a:cubicBezTo>
                    <a:pt x="906021" y="34350"/>
                    <a:pt x="893936" y="20151"/>
                    <a:pt x="879455" y="11266"/>
                  </a:cubicBezTo>
                  <a:cubicBezTo>
                    <a:pt x="882149" y="10165"/>
                    <a:pt x="884931" y="9257"/>
                    <a:pt x="887804" y="8543"/>
                  </a:cubicBezTo>
                  <a:cubicBezTo>
                    <a:pt x="903252" y="12353"/>
                    <a:pt x="916245" y="22190"/>
                    <a:pt x="927630" y="35778"/>
                  </a:cubicBezTo>
                  <a:cubicBezTo>
                    <a:pt x="923821" y="40615"/>
                    <a:pt x="920204" y="45869"/>
                    <a:pt x="916736" y="51405"/>
                  </a:cubicBezTo>
                  <a:close/>
                  <a:moveTo>
                    <a:pt x="913507" y="56689"/>
                  </a:moveTo>
                  <a:cubicBezTo>
                    <a:pt x="903699" y="73223"/>
                    <a:pt x="895007" y="92035"/>
                    <a:pt x="886584" y="111085"/>
                  </a:cubicBezTo>
                  <a:lnTo>
                    <a:pt x="805815" y="111040"/>
                  </a:lnTo>
                  <a:cubicBezTo>
                    <a:pt x="824121" y="69800"/>
                    <a:pt x="843826" y="30153"/>
                    <a:pt x="873323" y="14183"/>
                  </a:cubicBezTo>
                  <a:cubicBezTo>
                    <a:pt x="889084" y="22711"/>
                    <a:pt x="902047" y="37996"/>
                    <a:pt x="913507" y="56689"/>
                  </a:cubicBezTo>
                  <a:close/>
                  <a:moveTo>
                    <a:pt x="799772" y="111026"/>
                  </a:moveTo>
                  <a:lnTo>
                    <a:pt x="776868" y="111011"/>
                  </a:lnTo>
                  <a:cubicBezTo>
                    <a:pt x="798001" y="63386"/>
                    <a:pt x="821025" y="17859"/>
                    <a:pt x="858842" y="8528"/>
                  </a:cubicBezTo>
                  <a:cubicBezTo>
                    <a:pt x="861700" y="9227"/>
                    <a:pt x="864483" y="10150"/>
                    <a:pt x="867177" y="11251"/>
                  </a:cubicBezTo>
                  <a:cubicBezTo>
                    <a:pt x="837634" y="29379"/>
                    <a:pt x="818063" y="69652"/>
                    <a:pt x="799772" y="111026"/>
                  </a:cubicBezTo>
                  <a:close/>
                  <a:moveTo>
                    <a:pt x="797347" y="116547"/>
                  </a:moveTo>
                  <a:cubicBezTo>
                    <a:pt x="796394" y="118720"/>
                    <a:pt x="795441" y="120908"/>
                    <a:pt x="794489" y="123081"/>
                  </a:cubicBezTo>
                  <a:cubicBezTo>
                    <a:pt x="793417" y="125522"/>
                    <a:pt x="792346" y="127977"/>
                    <a:pt x="791274" y="130418"/>
                  </a:cubicBezTo>
                  <a:lnTo>
                    <a:pt x="768355" y="130418"/>
                  </a:lnTo>
                  <a:cubicBezTo>
                    <a:pt x="769099" y="128707"/>
                    <a:pt x="769858" y="126995"/>
                    <a:pt x="770602" y="125283"/>
                  </a:cubicBezTo>
                  <a:cubicBezTo>
                    <a:pt x="771882" y="122366"/>
                    <a:pt x="773162" y="119449"/>
                    <a:pt x="774442" y="116532"/>
                  </a:cubicBezTo>
                  <a:lnTo>
                    <a:pt x="797347" y="116547"/>
                  </a:lnTo>
                  <a:close/>
                  <a:moveTo>
                    <a:pt x="699745" y="125283"/>
                  </a:moveTo>
                  <a:cubicBezTo>
                    <a:pt x="700489" y="126995"/>
                    <a:pt x="701248" y="128707"/>
                    <a:pt x="701992" y="130418"/>
                  </a:cubicBezTo>
                  <a:lnTo>
                    <a:pt x="679073" y="130418"/>
                  </a:lnTo>
                  <a:cubicBezTo>
                    <a:pt x="678001" y="127962"/>
                    <a:pt x="676930" y="125522"/>
                    <a:pt x="675843" y="123066"/>
                  </a:cubicBezTo>
                  <a:cubicBezTo>
                    <a:pt x="674876" y="120863"/>
                    <a:pt x="673908" y="118661"/>
                    <a:pt x="672941" y="116458"/>
                  </a:cubicBezTo>
                  <a:lnTo>
                    <a:pt x="695860" y="116473"/>
                  </a:lnTo>
                  <a:cubicBezTo>
                    <a:pt x="697170" y="119420"/>
                    <a:pt x="698465" y="122352"/>
                    <a:pt x="699745" y="125283"/>
                  </a:cubicBezTo>
                  <a:close/>
                  <a:moveTo>
                    <a:pt x="670530" y="110951"/>
                  </a:moveTo>
                  <a:cubicBezTo>
                    <a:pt x="652254" y="69607"/>
                    <a:pt x="632683" y="29364"/>
                    <a:pt x="603156" y="11266"/>
                  </a:cubicBezTo>
                  <a:cubicBezTo>
                    <a:pt x="605849" y="10165"/>
                    <a:pt x="608632" y="9242"/>
                    <a:pt x="611505" y="8543"/>
                  </a:cubicBezTo>
                  <a:cubicBezTo>
                    <a:pt x="649307" y="17859"/>
                    <a:pt x="672316" y="63356"/>
                    <a:pt x="693450" y="110966"/>
                  </a:cubicBezTo>
                  <a:lnTo>
                    <a:pt x="670530" y="110951"/>
                  </a:lnTo>
                  <a:close/>
                  <a:moveTo>
                    <a:pt x="664488" y="110951"/>
                  </a:moveTo>
                  <a:lnTo>
                    <a:pt x="583674" y="110907"/>
                  </a:lnTo>
                  <a:cubicBezTo>
                    <a:pt x="575280" y="91931"/>
                    <a:pt x="566618" y="73194"/>
                    <a:pt x="556840" y="56703"/>
                  </a:cubicBezTo>
                  <a:cubicBezTo>
                    <a:pt x="568285" y="38011"/>
                    <a:pt x="581263" y="22726"/>
                    <a:pt x="597024" y="14183"/>
                  </a:cubicBezTo>
                  <a:cubicBezTo>
                    <a:pt x="626507" y="30138"/>
                    <a:pt x="646211" y="69741"/>
                    <a:pt x="664488" y="110951"/>
                  </a:cubicBezTo>
                  <a:close/>
                  <a:moveTo>
                    <a:pt x="553611" y="51405"/>
                  </a:moveTo>
                  <a:cubicBezTo>
                    <a:pt x="550143" y="45869"/>
                    <a:pt x="546526" y="40630"/>
                    <a:pt x="542716" y="35778"/>
                  </a:cubicBezTo>
                  <a:cubicBezTo>
                    <a:pt x="554101" y="22205"/>
                    <a:pt x="567094" y="12353"/>
                    <a:pt x="582557" y="8543"/>
                  </a:cubicBezTo>
                  <a:cubicBezTo>
                    <a:pt x="585415" y="9242"/>
                    <a:pt x="588198" y="10165"/>
                    <a:pt x="590892" y="11266"/>
                  </a:cubicBezTo>
                  <a:cubicBezTo>
                    <a:pt x="576411" y="20136"/>
                    <a:pt x="564326" y="34350"/>
                    <a:pt x="553611" y="51405"/>
                  </a:cubicBezTo>
                  <a:close/>
                  <a:moveTo>
                    <a:pt x="550381" y="56689"/>
                  </a:moveTo>
                  <a:cubicBezTo>
                    <a:pt x="546482" y="63282"/>
                    <a:pt x="542746" y="70217"/>
                    <a:pt x="539144" y="77406"/>
                  </a:cubicBezTo>
                  <a:cubicBezTo>
                    <a:pt x="535543" y="70217"/>
                    <a:pt x="531807" y="63282"/>
                    <a:pt x="527908" y="56689"/>
                  </a:cubicBezTo>
                  <a:cubicBezTo>
                    <a:pt x="531494" y="50825"/>
                    <a:pt x="535230" y="45303"/>
                    <a:pt x="539144" y="40213"/>
                  </a:cubicBezTo>
                  <a:cubicBezTo>
                    <a:pt x="543074" y="45303"/>
                    <a:pt x="546794" y="50840"/>
                    <a:pt x="550381" y="56689"/>
                  </a:cubicBezTo>
                  <a:close/>
                  <a:moveTo>
                    <a:pt x="524678" y="51405"/>
                  </a:moveTo>
                  <a:cubicBezTo>
                    <a:pt x="521211" y="45869"/>
                    <a:pt x="517594" y="40630"/>
                    <a:pt x="513784" y="35778"/>
                  </a:cubicBezTo>
                  <a:cubicBezTo>
                    <a:pt x="517252" y="31641"/>
                    <a:pt x="520883" y="27861"/>
                    <a:pt x="524678" y="24482"/>
                  </a:cubicBezTo>
                  <a:cubicBezTo>
                    <a:pt x="528474" y="27861"/>
                    <a:pt x="532090" y="31641"/>
                    <a:pt x="535573" y="35778"/>
                  </a:cubicBezTo>
                  <a:cubicBezTo>
                    <a:pt x="531763" y="40630"/>
                    <a:pt x="528146" y="45869"/>
                    <a:pt x="524678" y="51405"/>
                  </a:cubicBezTo>
                  <a:close/>
                  <a:moveTo>
                    <a:pt x="521434" y="56689"/>
                  </a:moveTo>
                  <a:cubicBezTo>
                    <a:pt x="517535" y="63282"/>
                    <a:pt x="513799" y="70217"/>
                    <a:pt x="510197" y="77406"/>
                  </a:cubicBezTo>
                  <a:cubicBezTo>
                    <a:pt x="506596" y="70217"/>
                    <a:pt x="502860" y="63282"/>
                    <a:pt x="498961" y="56689"/>
                  </a:cubicBezTo>
                  <a:cubicBezTo>
                    <a:pt x="502548" y="50825"/>
                    <a:pt x="506283" y="45303"/>
                    <a:pt x="510197" y="40213"/>
                  </a:cubicBezTo>
                  <a:cubicBezTo>
                    <a:pt x="514126" y="45303"/>
                    <a:pt x="517862" y="50840"/>
                    <a:pt x="521434" y="56689"/>
                  </a:cubicBezTo>
                  <a:close/>
                  <a:moveTo>
                    <a:pt x="495731" y="51405"/>
                  </a:moveTo>
                  <a:cubicBezTo>
                    <a:pt x="485015" y="34350"/>
                    <a:pt x="472931" y="20151"/>
                    <a:pt x="458450" y="11266"/>
                  </a:cubicBezTo>
                  <a:cubicBezTo>
                    <a:pt x="461143" y="10165"/>
                    <a:pt x="463927" y="9242"/>
                    <a:pt x="466799" y="8543"/>
                  </a:cubicBezTo>
                  <a:cubicBezTo>
                    <a:pt x="482247" y="12353"/>
                    <a:pt x="495240" y="22190"/>
                    <a:pt x="506625" y="35778"/>
                  </a:cubicBezTo>
                  <a:cubicBezTo>
                    <a:pt x="502815" y="40630"/>
                    <a:pt x="499199" y="45869"/>
                    <a:pt x="495731" y="51405"/>
                  </a:cubicBezTo>
                  <a:close/>
                  <a:moveTo>
                    <a:pt x="492502" y="56689"/>
                  </a:moveTo>
                  <a:cubicBezTo>
                    <a:pt x="480640" y="76691"/>
                    <a:pt x="470401" y="100027"/>
                    <a:pt x="460310" y="123066"/>
                  </a:cubicBezTo>
                  <a:cubicBezTo>
                    <a:pt x="459239" y="125507"/>
                    <a:pt x="458167" y="127962"/>
                    <a:pt x="457080" y="130418"/>
                  </a:cubicBezTo>
                  <a:lnTo>
                    <a:pt x="376282" y="130418"/>
                  </a:lnTo>
                  <a:cubicBezTo>
                    <a:pt x="377041" y="128707"/>
                    <a:pt x="377785" y="126995"/>
                    <a:pt x="378529" y="125283"/>
                  </a:cubicBezTo>
                  <a:cubicBezTo>
                    <a:pt x="398695" y="79236"/>
                    <a:pt x="419427" y="31983"/>
                    <a:pt x="452303" y="14168"/>
                  </a:cubicBezTo>
                  <a:cubicBezTo>
                    <a:pt x="468079" y="22711"/>
                    <a:pt x="481057" y="37996"/>
                    <a:pt x="492502" y="56689"/>
                  </a:cubicBezTo>
                  <a:close/>
                  <a:moveTo>
                    <a:pt x="373484" y="123081"/>
                  </a:moveTo>
                  <a:cubicBezTo>
                    <a:pt x="372413" y="125536"/>
                    <a:pt x="371341" y="127977"/>
                    <a:pt x="370254" y="130433"/>
                  </a:cubicBezTo>
                  <a:lnTo>
                    <a:pt x="347335" y="130433"/>
                  </a:lnTo>
                  <a:cubicBezTo>
                    <a:pt x="348079" y="128721"/>
                    <a:pt x="348838" y="127010"/>
                    <a:pt x="349582" y="125298"/>
                  </a:cubicBezTo>
                  <a:cubicBezTo>
                    <a:pt x="372561" y="72836"/>
                    <a:pt x="396240" y="18797"/>
                    <a:pt x="437837" y="8543"/>
                  </a:cubicBezTo>
                  <a:cubicBezTo>
                    <a:pt x="440695" y="9242"/>
                    <a:pt x="443478" y="10165"/>
                    <a:pt x="446186" y="11266"/>
                  </a:cubicBezTo>
                  <a:cubicBezTo>
                    <a:pt x="413772" y="31135"/>
                    <a:pt x="393367" y="77673"/>
                    <a:pt x="373484" y="123081"/>
                  </a:cubicBezTo>
                  <a:close/>
                  <a:moveTo>
                    <a:pt x="367829" y="135940"/>
                  </a:moveTo>
                  <a:cubicBezTo>
                    <a:pt x="360045" y="153516"/>
                    <a:pt x="352023" y="170870"/>
                    <a:pt x="343123" y="186258"/>
                  </a:cubicBezTo>
                  <a:cubicBezTo>
                    <a:pt x="339164" y="179427"/>
                    <a:pt x="335384" y="172194"/>
                    <a:pt x="331723" y="164738"/>
                  </a:cubicBezTo>
                  <a:cubicBezTo>
                    <a:pt x="336262" y="155362"/>
                    <a:pt x="340622" y="145673"/>
                    <a:pt x="344924" y="135940"/>
                  </a:cubicBezTo>
                  <a:lnTo>
                    <a:pt x="367829" y="135940"/>
                  </a:lnTo>
                  <a:close/>
                  <a:moveTo>
                    <a:pt x="328642" y="158368"/>
                  </a:moveTo>
                  <a:cubicBezTo>
                    <a:pt x="325144" y="151031"/>
                    <a:pt x="321751" y="143500"/>
                    <a:pt x="318403" y="135940"/>
                  </a:cubicBezTo>
                  <a:lnTo>
                    <a:pt x="338881" y="135940"/>
                  </a:lnTo>
                  <a:cubicBezTo>
                    <a:pt x="335533" y="143515"/>
                    <a:pt x="332124" y="151031"/>
                    <a:pt x="328642" y="158368"/>
                  </a:cubicBezTo>
                  <a:close/>
                  <a:moveTo>
                    <a:pt x="325562" y="164738"/>
                  </a:moveTo>
                  <a:cubicBezTo>
                    <a:pt x="321900" y="172194"/>
                    <a:pt x="318120" y="179427"/>
                    <a:pt x="314161" y="186258"/>
                  </a:cubicBezTo>
                  <a:cubicBezTo>
                    <a:pt x="310202" y="179427"/>
                    <a:pt x="306422" y="172194"/>
                    <a:pt x="302761" y="164738"/>
                  </a:cubicBezTo>
                  <a:cubicBezTo>
                    <a:pt x="306675" y="156671"/>
                    <a:pt x="310440" y="148367"/>
                    <a:pt x="314161" y="140003"/>
                  </a:cubicBezTo>
                  <a:cubicBezTo>
                    <a:pt x="317882" y="148367"/>
                    <a:pt x="321662" y="156671"/>
                    <a:pt x="325562" y="164738"/>
                  </a:cubicBezTo>
                  <a:close/>
                  <a:moveTo>
                    <a:pt x="310932" y="191676"/>
                  </a:moveTo>
                  <a:cubicBezTo>
                    <a:pt x="307345" y="197525"/>
                    <a:pt x="303609" y="203061"/>
                    <a:pt x="299695" y="208151"/>
                  </a:cubicBezTo>
                  <a:cubicBezTo>
                    <a:pt x="295766" y="203061"/>
                    <a:pt x="292045" y="197540"/>
                    <a:pt x="288458" y="191676"/>
                  </a:cubicBezTo>
                  <a:cubicBezTo>
                    <a:pt x="292358" y="185097"/>
                    <a:pt x="296093" y="178147"/>
                    <a:pt x="299695" y="170974"/>
                  </a:cubicBezTo>
                  <a:cubicBezTo>
                    <a:pt x="303296" y="178147"/>
                    <a:pt x="307032" y="185097"/>
                    <a:pt x="310932" y="191676"/>
                  </a:cubicBezTo>
                  <a:close/>
                  <a:moveTo>
                    <a:pt x="296108" y="212601"/>
                  </a:moveTo>
                  <a:cubicBezTo>
                    <a:pt x="284722" y="226174"/>
                    <a:pt x="271730" y="236027"/>
                    <a:pt x="256282" y="239836"/>
                  </a:cubicBezTo>
                  <a:cubicBezTo>
                    <a:pt x="253424" y="239137"/>
                    <a:pt x="250641" y="238214"/>
                    <a:pt x="247947" y="237113"/>
                  </a:cubicBezTo>
                  <a:cubicBezTo>
                    <a:pt x="262428" y="228228"/>
                    <a:pt x="274513" y="214030"/>
                    <a:pt x="285229" y="196974"/>
                  </a:cubicBezTo>
                  <a:cubicBezTo>
                    <a:pt x="288697" y="202496"/>
                    <a:pt x="292313" y="207749"/>
                    <a:pt x="296108" y="212601"/>
                  </a:cubicBezTo>
                  <a:close/>
                  <a:moveTo>
                    <a:pt x="238184" y="246965"/>
                  </a:moveTo>
                  <a:cubicBezTo>
                    <a:pt x="239271" y="252755"/>
                    <a:pt x="239851" y="258842"/>
                    <a:pt x="239851" y="265241"/>
                  </a:cubicBezTo>
                  <a:cubicBezTo>
                    <a:pt x="239851" y="266283"/>
                    <a:pt x="239791" y="267281"/>
                    <a:pt x="239762" y="268293"/>
                  </a:cubicBezTo>
                  <a:cubicBezTo>
                    <a:pt x="236919" y="260241"/>
                    <a:pt x="233080" y="252755"/>
                    <a:pt x="228392" y="245730"/>
                  </a:cubicBezTo>
                  <a:cubicBezTo>
                    <a:pt x="231561" y="246385"/>
                    <a:pt x="234821" y="246787"/>
                    <a:pt x="238184" y="246965"/>
                  </a:cubicBezTo>
                  <a:close/>
                  <a:moveTo>
                    <a:pt x="242455" y="240789"/>
                  </a:moveTo>
                  <a:cubicBezTo>
                    <a:pt x="242976" y="241042"/>
                    <a:pt x="243512" y="241265"/>
                    <a:pt x="244048" y="241489"/>
                  </a:cubicBezTo>
                  <a:cubicBezTo>
                    <a:pt x="243587" y="241503"/>
                    <a:pt x="243125" y="241533"/>
                    <a:pt x="242649" y="241533"/>
                  </a:cubicBezTo>
                  <a:cubicBezTo>
                    <a:pt x="242590" y="241295"/>
                    <a:pt x="242515" y="241042"/>
                    <a:pt x="242455" y="240789"/>
                  </a:cubicBezTo>
                  <a:close/>
                  <a:moveTo>
                    <a:pt x="235684" y="237098"/>
                  </a:moveTo>
                  <a:cubicBezTo>
                    <a:pt x="232990" y="238199"/>
                    <a:pt x="230207" y="239107"/>
                    <a:pt x="227350" y="239821"/>
                  </a:cubicBezTo>
                  <a:cubicBezTo>
                    <a:pt x="225995" y="239479"/>
                    <a:pt x="224641" y="239107"/>
                    <a:pt x="223331" y="238690"/>
                  </a:cubicBezTo>
                  <a:cubicBezTo>
                    <a:pt x="211112" y="223004"/>
                    <a:pt x="194726" y="209684"/>
                    <a:pt x="176450" y="197584"/>
                  </a:cubicBezTo>
                  <a:cubicBezTo>
                    <a:pt x="167639" y="184205"/>
                    <a:pt x="159766" y="168741"/>
                    <a:pt x="152265" y="152579"/>
                  </a:cubicBezTo>
                  <a:cubicBezTo>
                    <a:pt x="163978" y="159439"/>
                    <a:pt x="175186" y="166450"/>
                    <a:pt x="185425" y="173935"/>
                  </a:cubicBezTo>
                  <a:cubicBezTo>
                    <a:pt x="199281" y="201007"/>
                    <a:pt x="215057" y="224448"/>
                    <a:pt x="235684" y="237098"/>
                  </a:cubicBezTo>
                  <a:close/>
                  <a:moveTo>
                    <a:pt x="196111" y="182225"/>
                  </a:moveTo>
                  <a:cubicBezTo>
                    <a:pt x="212199" y="195500"/>
                    <a:pt x="225057" y="210383"/>
                    <a:pt x="232558" y="228213"/>
                  </a:cubicBezTo>
                  <a:cubicBezTo>
                    <a:pt x="218450" y="217497"/>
                    <a:pt x="206677" y="201186"/>
                    <a:pt x="196111" y="182225"/>
                  </a:cubicBezTo>
                  <a:close/>
                  <a:moveTo>
                    <a:pt x="212288" y="233883"/>
                  </a:moveTo>
                  <a:cubicBezTo>
                    <a:pt x="202614" y="228526"/>
                    <a:pt x="193997" y="220593"/>
                    <a:pt x="186139" y="210919"/>
                  </a:cubicBezTo>
                  <a:cubicBezTo>
                    <a:pt x="195857" y="218063"/>
                    <a:pt x="204698" y="225638"/>
                    <a:pt x="212288" y="233883"/>
                  </a:cubicBezTo>
                  <a:close/>
                  <a:moveTo>
                    <a:pt x="165616" y="190664"/>
                  </a:moveTo>
                  <a:cubicBezTo>
                    <a:pt x="154885" y="184026"/>
                    <a:pt x="143708" y="177716"/>
                    <a:pt x="132487" y="171480"/>
                  </a:cubicBezTo>
                  <a:cubicBezTo>
                    <a:pt x="125864" y="158547"/>
                    <a:pt x="119658" y="144720"/>
                    <a:pt x="113556" y="130864"/>
                  </a:cubicBezTo>
                  <a:cubicBezTo>
                    <a:pt x="116086" y="132263"/>
                    <a:pt x="118616" y="133663"/>
                    <a:pt x="121146" y="135062"/>
                  </a:cubicBezTo>
                  <a:cubicBezTo>
                    <a:pt x="128855" y="139318"/>
                    <a:pt x="136505" y="143545"/>
                    <a:pt x="143991" y="147801"/>
                  </a:cubicBezTo>
                  <a:cubicBezTo>
                    <a:pt x="150792" y="162818"/>
                    <a:pt x="157862" y="177448"/>
                    <a:pt x="165616" y="190664"/>
                  </a:cubicBezTo>
                  <a:close/>
                  <a:moveTo>
                    <a:pt x="172283" y="201350"/>
                  </a:moveTo>
                  <a:cubicBezTo>
                    <a:pt x="184338" y="219536"/>
                    <a:pt x="198165" y="234017"/>
                    <a:pt x="215116" y="241503"/>
                  </a:cubicBezTo>
                  <a:cubicBezTo>
                    <a:pt x="214371" y="241533"/>
                    <a:pt x="213642" y="241593"/>
                    <a:pt x="212883" y="241593"/>
                  </a:cubicBezTo>
                  <a:cubicBezTo>
                    <a:pt x="179249" y="241593"/>
                    <a:pt x="156314" y="215191"/>
                    <a:pt x="137249" y="180454"/>
                  </a:cubicBezTo>
                  <a:cubicBezTo>
                    <a:pt x="149408" y="187256"/>
                    <a:pt x="161225" y="194131"/>
                    <a:pt x="172283" y="201350"/>
                  </a:cubicBezTo>
                  <a:close/>
                  <a:moveTo>
                    <a:pt x="212869" y="247099"/>
                  </a:moveTo>
                  <a:cubicBezTo>
                    <a:pt x="216158" y="247099"/>
                    <a:pt x="219327" y="246861"/>
                    <a:pt x="222423" y="246430"/>
                  </a:cubicBezTo>
                  <a:cubicBezTo>
                    <a:pt x="230133" y="257443"/>
                    <a:pt x="235624" y="269632"/>
                    <a:pt x="238199" y="283473"/>
                  </a:cubicBezTo>
                  <a:cubicBezTo>
                    <a:pt x="237499" y="287253"/>
                    <a:pt x="236577" y="290914"/>
                    <a:pt x="235446" y="294456"/>
                  </a:cubicBezTo>
                  <a:cubicBezTo>
                    <a:pt x="225459" y="273978"/>
                    <a:pt x="208702" y="257294"/>
                    <a:pt x="188714" y="242575"/>
                  </a:cubicBezTo>
                  <a:cubicBezTo>
                    <a:pt x="196140" y="245492"/>
                    <a:pt x="204147" y="247099"/>
                    <a:pt x="212869" y="247099"/>
                  </a:cubicBezTo>
                  <a:close/>
                  <a:moveTo>
                    <a:pt x="239762" y="298638"/>
                  </a:moveTo>
                  <a:cubicBezTo>
                    <a:pt x="239791" y="299665"/>
                    <a:pt x="239851" y="300663"/>
                    <a:pt x="239851" y="301704"/>
                  </a:cubicBezTo>
                  <a:cubicBezTo>
                    <a:pt x="239851" y="302746"/>
                    <a:pt x="239791" y="303743"/>
                    <a:pt x="239762" y="304755"/>
                  </a:cubicBezTo>
                  <a:cubicBezTo>
                    <a:pt x="239405" y="303729"/>
                    <a:pt x="239017" y="302701"/>
                    <a:pt x="238616" y="301689"/>
                  </a:cubicBezTo>
                  <a:cubicBezTo>
                    <a:pt x="239017" y="300692"/>
                    <a:pt x="239405" y="299665"/>
                    <a:pt x="239762" y="298638"/>
                  </a:cubicBezTo>
                  <a:close/>
                  <a:moveTo>
                    <a:pt x="238199" y="319936"/>
                  </a:moveTo>
                  <a:cubicBezTo>
                    <a:pt x="234508" y="339849"/>
                    <a:pt x="224775" y="356369"/>
                    <a:pt x="211098" y="370835"/>
                  </a:cubicBezTo>
                  <a:cubicBezTo>
                    <a:pt x="205978" y="365790"/>
                    <a:pt x="200427" y="360998"/>
                    <a:pt x="194548" y="356399"/>
                  </a:cubicBezTo>
                  <a:cubicBezTo>
                    <a:pt x="211961" y="342781"/>
                    <a:pt x="226456" y="327407"/>
                    <a:pt x="235446" y="308967"/>
                  </a:cubicBezTo>
                  <a:cubicBezTo>
                    <a:pt x="236562" y="312494"/>
                    <a:pt x="237485" y="316155"/>
                    <a:pt x="238199" y="319936"/>
                  </a:cubicBezTo>
                  <a:close/>
                  <a:moveTo>
                    <a:pt x="239851" y="338152"/>
                  </a:moveTo>
                  <a:cubicBezTo>
                    <a:pt x="239851" y="357381"/>
                    <a:pt x="234731" y="373678"/>
                    <a:pt x="225965" y="388010"/>
                  </a:cubicBezTo>
                  <a:cubicBezTo>
                    <a:pt x="222602" y="383337"/>
                    <a:pt x="218851" y="378887"/>
                    <a:pt x="214803" y="374615"/>
                  </a:cubicBezTo>
                  <a:cubicBezTo>
                    <a:pt x="225817" y="362977"/>
                    <a:pt x="234508" y="349984"/>
                    <a:pt x="239762" y="335101"/>
                  </a:cubicBezTo>
                  <a:cubicBezTo>
                    <a:pt x="239791" y="336114"/>
                    <a:pt x="239851" y="337126"/>
                    <a:pt x="239851" y="338152"/>
                  </a:cubicBezTo>
                  <a:close/>
                  <a:moveTo>
                    <a:pt x="239762" y="450592"/>
                  </a:moveTo>
                  <a:cubicBezTo>
                    <a:pt x="234508" y="435694"/>
                    <a:pt x="225817" y="422717"/>
                    <a:pt x="214803" y="411078"/>
                  </a:cubicBezTo>
                  <a:cubicBezTo>
                    <a:pt x="218851" y="406807"/>
                    <a:pt x="222602" y="402342"/>
                    <a:pt x="225965" y="397684"/>
                  </a:cubicBezTo>
                  <a:cubicBezTo>
                    <a:pt x="234731" y="412016"/>
                    <a:pt x="239851" y="428313"/>
                    <a:pt x="239851" y="447541"/>
                  </a:cubicBezTo>
                  <a:cubicBezTo>
                    <a:pt x="239851" y="448568"/>
                    <a:pt x="239791" y="449565"/>
                    <a:pt x="239762" y="450592"/>
                  </a:cubicBezTo>
                  <a:close/>
                  <a:moveTo>
                    <a:pt x="239851" y="483989"/>
                  </a:moveTo>
                  <a:cubicBezTo>
                    <a:pt x="239851" y="485031"/>
                    <a:pt x="239791" y="486028"/>
                    <a:pt x="239762" y="487055"/>
                  </a:cubicBezTo>
                  <a:cubicBezTo>
                    <a:pt x="239405" y="486028"/>
                    <a:pt x="239017" y="485001"/>
                    <a:pt x="238616" y="483989"/>
                  </a:cubicBezTo>
                  <a:cubicBezTo>
                    <a:pt x="239017" y="482977"/>
                    <a:pt x="239389" y="481965"/>
                    <a:pt x="239762" y="480923"/>
                  </a:cubicBezTo>
                  <a:cubicBezTo>
                    <a:pt x="239791" y="481950"/>
                    <a:pt x="239851" y="482947"/>
                    <a:pt x="239851" y="483989"/>
                  </a:cubicBezTo>
                  <a:close/>
                  <a:moveTo>
                    <a:pt x="239851" y="520437"/>
                  </a:moveTo>
                  <a:cubicBezTo>
                    <a:pt x="239851" y="579700"/>
                    <a:pt x="191422" y="611371"/>
                    <a:pt x="136356" y="642193"/>
                  </a:cubicBezTo>
                  <a:lnTo>
                    <a:pt x="136356" y="612056"/>
                  </a:lnTo>
                  <a:cubicBezTo>
                    <a:pt x="181228" y="587052"/>
                    <a:pt x="224685" y="560100"/>
                    <a:pt x="239777" y="517386"/>
                  </a:cubicBezTo>
                  <a:cubicBezTo>
                    <a:pt x="239791" y="518398"/>
                    <a:pt x="239851" y="519410"/>
                    <a:pt x="239851" y="520437"/>
                  </a:cubicBezTo>
                  <a:close/>
                  <a:moveTo>
                    <a:pt x="239762" y="798686"/>
                  </a:moveTo>
                  <a:cubicBezTo>
                    <a:pt x="224685" y="755972"/>
                    <a:pt x="181213" y="729020"/>
                    <a:pt x="136341" y="704017"/>
                  </a:cubicBezTo>
                  <a:lnTo>
                    <a:pt x="136341" y="673879"/>
                  </a:lnTo>
                  <a:cubicBezTo>
                    <a:pt x="191408" y="704686"/>
                    <a:pt x="239836" y="736372"/>
                    <a:pt x="239836" y="795635"/>
                  </a:cubicBezTo>
                  <a:cubicBezTo>
                    <a:pt x="239851" y="796662"/>
                    <a:pt x="239791" y="797674"/>
                    <a:pt x="239762" y="798686"/>
                  </a:cubicBezTo>
                  <a:close/>
                  <a:moveTo>
                    <a:pt x="239851" y="832083"/>
                  </a:moveTo>
                  <a:cubicBezTo>
                    <a:pt x="239851" y="833125"/>
                    <a:pt x="239791" y="834122"/>
                    <a:pt x="239762" y="835149"/>
                  </a:cubicBezTo>
                  <a:cubicBezTo>
                    <a:pt x="239405" y="834122"/>
                    <a:pt x="239017" y="833095"/>
                    <a:pt x="238616" y="832083"/>
                  </a:cubicBezTo>
                  <a:cubicBezTo>
                    <a:pt x="239017" y="831071"/>
                    <a:pt x="239389" y="830059"/>
                    <a:pt x="239762" y="829017"/>
                  </a:cubicBezTo>
                  <a:cubicBezTo>
                    <a:pt x="239791" y="830044"/>
                    <a:pt x="239851" y="831056"/>
                    <a:pt x="239851" y="832083"/>
                  </a:cubicBezTo>
                  <a:close/>
                  <a:moveTo>
                    <a:pt x="239851" y="868546"/>
                  </a:moveTo>
                  <a:cubicBezTo>
                    <a:pt x="239851" y="887775"/>
                    <a:pt x="234731" y="904071"/>
                    <a:pt x="225965" y="918404"/>
                  </a:cubicBezTo>
                  <a:cubicBezTo>
                    <a:pt x="222602" y="913730"/>
                    <a:pt x="218851" y="909280"/>
                    <a:pt x="214803" y="905009"/>
                  </a:cubicBezTo>
                  <a:cubicBezTo>
                    <a:pt x="225817" y="893371"/>
                    <a:pt x="234508" y="880378"/>
                    <a:pt x="239777" y="865495"/>
                  </a:cubicBezTo>
                  <a:cubicBezTo>
                    <a:pt x="239791" y="866507"/>
                    <a:pt x="239851" y="867504"/>
                    <a:pt x="239851" y="868546"/>
                  </a:cubicBezTo>
                  <a:close/>
                  <a:moveTo>
                    <a:pt x="239762" y="980971"/>
                  </a:moveTo>
                  <a:cubicBezTo>
                    <a:pt x="234508" y="966073"/>
                    <a:pt x="225817" y="953095"/>
                    <a:pt x="214788" y="941457"/>
                  </a:cubicBezTo>
                  <a:cubicBezTo>
                    <a:pt x="218836" y="937171"/>
                    <a:pt x="222587" y="932721"/>
                    <a:pt x="225951" y="928048"/>
                  </a:cubicBezTo>
                  <a:cubicBezTo>
                    <a:pt x="234717" y="942380"/>
                    <a:pt x="239836" y="958676"/>
                    <a:pt x="239836" y="977905"/>
                  </a:cubicBezTo>
                  <a:cubicBezTo>
                    <a:pt x="239851" y="978947"/>
                    <a:pt x="239791" y="979959"/>
                    <a:pt x="239762" y="980971"/>
                  </a:cubicBezTo>
                  <a:close/>
                  <a:moveTo>
                    <a:pt x="239851" y="1014368"/>
                  </a:moveTo>
                  <a:cubicBezTo>
                    <a:pt x="239851" y="1015410"/>
                    <a:pt x="239791" y="1016407"/>
                    <a:pt x="239762" y="1017434"/>
                  </a:cubicBezTo>
                  <a:cubicBezTo>
                    <a:pt x="239405" y="1016407"/>
                    <a:pt x="239017" y="1015380"/>
                    <a:pt x="238616" y="1014368"/>
                  </a:cubicBezTo>
                  <a:cubicBezTo>
                    <a:pt x="239017" y="1013356"/>
                    <a:pt x="239389" y="1012344"/>
                    <a:pt x="239762" y="1011302"/>
                  </a:cubicBezTo>
                  <a:cubicBezTo>
                    <a:pt x="239791" y="1012329"/>
                    <a:pt x="239851" y="1013326"/>
                    <a:pt x="239851" y="1014368"/>
                  </a:cubicBezTo>
                  <a:close/>
                  <a:moveTo>
                    <a:pt x="239851" y="1050831"/>
                  </a:moveTo>
                  <a:cubicBezTo>
                    <a:pt x="239851" y="1110094"/>
                    <a:pt x="191422" y="1141765"/>
                    <a:pt x="136356" y="1172587"/>
                  </a:cubicBezTo>
                  <a:lnTo>
                    <a:pt x="136356" y="1142449"/>
                  </a:lnTo>
                  <a:cubicBezTo>
                    <a:pt x="181228" y="1117446"/>
                    <a:pt x="224685" y="1090493"/>
                    <a:pt x="239777" y="1047780"/>
                  </a:cubicBezTo>
                  <a:cubicBezTo>
                    <a:pt x="239791" y="1048792"/>
                    <a:pt x="239851" y="1049789"/>
                    <a:pt x="239851" y="1050831"/>
                  </a:cubicBezTo>
                  <a:close/>
                  <a:moveTo>
                    <a:pt x="239762" y="1329035"/>
                  </a:moveTo>
                  <a:cubicBezTo>
                    <a:pt x="224685" y="1286322"/>
                    <a:pt x="181213" y="1259384"/>
                    <a:pt x="136341" y="1234380"/>
                  </a:cubicBezTo>
                  <a:lnTo>
                    <a:pt x="136341" y="1204243"/>
                  </a:lnTo>
                  <a:cubicBezTo>
                    <a:pt x="191408" y="1235050"/>
                    <a:pt x="239836" y="1266721"/>
                    <a:pt x="239836" y="1325984"/>
                  </a:cubicBezTo>
                  <a:cubicBezTo>
                    <a:pt x="239851" y="1327011"/>
                    <a:pt x="239791" y="1328023"/>
                    <a:pt x="239762" y="1329035"/>
                  </a:cubicBezTo>
                  <a:close/>
                  <a:moveTo>
                    <a:pt x="239851" y="1362432"/>
                  </a:moveTo>
                  <a:cubicBezTo>
                    <a:pt x="239851" y="1363474"/>
                    <a:pt x="239791" y="1364471"/>
                    <a:pt x="239762" y="1365498"/>
                  </a:cubicBezTo>
                  <a:cubicBezTo>
                    <a:pt x="239405" y="1364471"/>
                    <a:pt x="239017" y="1363444"/>
                    <a:pt x="238616" y="1362432"/>
                  </a:cubicBezTo>
                  <a:cubicBezTo>
                    <a:pt x="239017" y="1361420"/>
                    <a:pt x="239389" y="1360393"/>
                    <a:pt x="239762" y="1359366"/>
                  </a:cubicBezTo>
                  <a:cubicBezTo>
                    <a:pt x="239791" y="1360393"/>
                    <a:pt x="239851" y="1361390"/>
                    <a:pt x="239851" y="1362432"/>
                  </a:cubicBezTo>
                  <a:close/>
                  <a:moveTo>
                    <a:pt x="239851" y="1398895"/>
                  </a:moveTo>
                  <a:cubicBezTo>
                    <a:pt x="239851" y="1418124"/>
                    <a:pt x="234731" y="1434421"/>
                    <a:pt x="225951" y="1448752"/>
                  </a:cubicBezTo>
                  <a:cubicBezTo>
                    <a:pt x="222587" y="1444079"/>
                    <a:pt x="218836" y="1439629"/>
                    <a:pt x="214788" y="1435343"/>
                  </a:cubicBezTo>
                  <a:cubicBezTo>
                    <a:pt x="225817" y="1423705"/>
                    <a:pt x="234508" y="1410712"/>
                    <a:pt x="239762" y="1395829"/>
                  </a:cubicBezTo>
                  <a:cubicBezTo>
                    <a:pt x="239791" y="1396841"/>
                    <a:pt x="239851" y="1397853"/>
                    <a:pt x="239851" y="1398895"/>
                  </a:cubicBezTo>
                  <a:close/>
                  <a:moveTo>
                    <a:pt x="239762" y="1511320"/>
                  </a:moveTo>
                  <a:cubicBezTo>
                    <a:pt x="234508" y="1496422"/>
                    <a:pt x="225802" y="1483444"/>
                    <a:pt x="214788" y="1471806"/>
                  </a:cubicBezTo>
                  <a:cubicBezTo>
                    <a:pt x="218836" y="1467520"/>
                    <a:pt x="222587" y="1463070"/>
                    <a:pt x="225951" y="1458397"/>
                  </a:cubicBezTo>
                  <a:cubicBezTo>
                    <a:pt x="234717" y="1472729"/>
                    <a:pt x="239851" y="1489025"/>
                    <a:pt x="239851" y="1508254"/>
                  </a:cubicBezTo>
                  <a:cubicBezTo>
                    <a:pt x="239851" y="1509296"/>
                    <a:pt x="239791" y="1510308"/>
                    <a:pt x="239762" y="1511320"/>
                  </a:cubicBezTo>
                  <a:close/>
                  <a:moveTo>
                    <a:pt x="239851" y="1544717"/>
                  </a:moveTo>
                  <a:cubicBezTo>
                    <a:pt x="239851" y="1545759"/>
                    <a:pt x="239791" y="1546756"/>
                    <a:pt x="239762" y="1547783"/>
                  </a:cubicBezTo>
                  <a:cubicBezTo>
                    <a:pt x="239405" y="1546756"/>
                    <a:pt x="239017" y="1545729"/>
                    <a:pt x="238616" y="1544717"/>
                  </a:cubicBezTo>
                  <a:cubicBezTo>
                    <a:pt x="239017" y="1543705"/>
                    <a:pt x="239389" y="1542678"/>
                    <a:pt x="239762" y="1541651"/>
                  </a:cubicBezTo>
                  <a:cubicBezTo>
                    <a:pt x="239791" y="1542678"/>
                    <a:pt x="239851" y="1543675"/>
                    <a:pt x="239851" y="1544717"/>
                  </a:cubicBezTo>
                  <a:close/>
                  <a:moveTo>
                    <a:pt x="239851" y="1581165"/>
                  </a:moveTo>
                  <a:cubicBezTo>
                    <a:pt x="239851" y="1640413"/>
                    <a:pt x="191422" y="1672099"/>
                    <a:pt x="136356" y="1702891"/>
                  </a:cubicBezTo>
                  <a:lnTo>
                    <a:pt x="136356" y="1672754"/>
                  </a:lnTo>
                  <a:cubicBezTo>
                    <a:pt x="181228" y="1647751"/>
                    <a:pt x="224685" y="1620798"/>
                    <a:pt x="239777" y="1578099"/>
                  </a:cubicBezTo>
                  <a:cubicBezTo>
                    <a:pt x="239791" y="1579126"/>
                    <a:pt x="239851" y="1580138"/>
                    <a:pt x="239851" y="1581165"/>
                  </a:cubicBezTo>
                  <a:close/>
                  <a:moveTo>
                    <a:pt x="239762" y="1859325"/>
                  </a:moveTo>
                  <a:cubicBezTo>
                    <a:pt x="224685" y="1816626"/>
                    <a:pt x="181213" y="1789688"/>
                    <a:pt x="136341" y="1764685"/>
                  </a:cubicBezTo>
                  <a:lnTo>
                    <a:pt x="136341" y="1734547"/>
                  </a:lnTo>
                  <a:cubicBezTo>
                    <a:pt x="191422" y="1765355"/>
                    <a:pt x="239836" y="1797010"/>
                    <a:pt x="239836" y="1856259"/>
                  </a:cubicBezTo>
                  <a:cubicBezTo>
                    <a:pt x="239851" y="1857286"/>
                    <a:pt x="239791" y="1858298"/>
                    <a:pt x="239762" y="1859325"/>
                  </a:cubicBezTo>
                  <a:close/>
                  <a:moveTo>
                    <a:pt x="239851" y="1892707"/>
                  </a:moveTo>
                  <a:cubicBezTo>
                    <a:pt x="239851" y="1893749"/>
                    <a:pt x="239791" y="1894760"/>
                    <a:pt x="239762" y="1895773"/>
                  </a:cubicBezTo>
                  <a:cubicBezTo>
                    <a:pt x="239405" y="1894746"/>
                    <a:pt x="239017" y="1893719"/>
                    <a:pt x="238616" y="1892707"/>
                  </a:cubicBezTo>
                  <a:cubicBezTo>
                    <a:pt x="239017" y="1891695"/>
                    <a:pt x="239389" y="1890668"/>
                    <a:pt x="239762" y="1889641"/>
                  </a:cubicBezTo>
                  <a:cubicBezTo>
                    <a:pt x="239791" y="1890668"/>
                    <a:pt x="239851" y="1891665"/>
                    <a:pt x="239851" y="1892707"/>
                  </a:cubicBezTo>
                  <a:close/>
                  <a:moveTo>
                    <a:pt x="239851" y="1929170"/>
                  </a:moveTo>
                  <a:cubicBezTo>
                    <a:pt x="239851" y="1948398"/>
                    <a:pt x="234731" y="1964695"/>
                    <a:pt x="225951" y="1979027"/>
                  </a:cubicBezTo>
                  <a:cubicBezTo>
                    <a:pt x="222587" y="1974354"/>
                    <a:pt x="218836" y="1969904"/>
                    <a:pt x="214788" y="1965618"/>
                  </a:cubicBezTo>
                  <a:cubicBezTo>
                    <a:pt x="225817" y="1953979"/>
                    <a:pt x="234508" y="1940987"/>
                    <a:pt x="239762" y="1926089"/>
                  </a:cubicBezTo>
                  <a:cubicBezTo>
                    <a:pt x="239791" y="1927116"/>
                    <a:pt x="239851" y="1928128"/>
                    <a:pt x="239851" y="1929170"/>
                  </a:cubicBezTo>
                  <a:close/>
                  <a:moveTo>
                    <a:pt x="239762" y="2041595"/>
                  </a:moveTo>
                  <a:cubicBezTo>
                    <a:pt x="234508" y="2026697"/>
                    <a:pt x="225802" y="2013719"/>
                    <a:pt x="214788" y="2002081"/>
                  </a:cubicBezTo>
                  <a:cubicBezTo>
                    <a:pt x="218836" y="1997794"/>
                    <a:pt x="222587" y="1993344"/>
                    <a:pt x="225951" y="1988671"/>
                  </a:cubicBezTo>
                  <a:cubicBezTo>
                    <a:pt x="234717" y="2003003"/>
                    <a:pt x="239851" y="2019300"/>
                    <a:pt x="239851" y="2038529"/>
                  </a:cubicBezTo>
                  <a:cubicBezTo>
                    <a:pt x="239851" y="2039570"/>
                    <a:pt x="239791" y="2040582"/>
                    <a:pt x="239762" y="2041595"/>
                  </a:cubicBezTo>
                  <a:close/>
                  <a:moveTo>
                    <a:pt x="239851" y="2074992"/>
                  </a:moveTo>
                  <a:cubicBezTo>
                    <a:pt x="239851" y="2076033"/>
                    <a:pt x="239791" y="2077031"/>
                    <a:pt x="239762" y="2078057"/>
                  </a:cubicBezTo>
                  <a:cubicBezTo>
                    <a:pt x="239405" y="2077031"/>
                    <a:pt x="239017" y="2076003"/>
                    <a:pt x="238616" y="2074992"/>
                  </a:cubicBezTo>
                  <a:cubicBezTo>
                    <a:pt x="239017" y="2073980"/>
                    <a:pt x="239389" y="2072952"/>
                    <a:pt x="239762" y="2071926"/>
                  </a:cubicBezTo>
                  <a:cubicBezTo>
                    <a:pt x="239791" y="2072952"/>
                    <a:pt x="239851" y="2073950"/>
                    <a:pt x="239851" y="2074992"/>
                  </a:cubicBezTo>
                  <a:close/>
                  <a:moveTo>
                    <a:pt x="239851" y="2111454"/>
                  </a:moveTo>
                  <a:cubicBezTo>
                    <a:pt x="239851" y="2170718"/>
                    <a:pt x="191422" y="2202389"/>
                    <a:pt x="136356" y="2233196"/>
                  </a:cubicBezTo>
                  <a:lnTo>
                    <a:pt x="136356" y="2203058"/>
                  </a:lnTo>
                  <a:cubicBezTo>
                    <a:pt x="181228" y="2178055"/>
                    <a:pt x="224685" y="2151102"/>
                    <a:pt x="239777" y="2108403"/>
                  </a:cubicBezTo>
                  <a:cubicBezTo>
                    <a:pt x="239791" y="2109401"/>
                    <a:pt x="239851" y="2110413"/>
                    <a:pt x="239851" y="2111454"/>
                  </a:cubicBezTo>
                  <a:close/>
                  <a:moveTo>
                    <a:pt x="239762" y="2389614"/>
                  </a:moveTo>
                  <a:cubicBezTo>
                    <a:pt x="224685" y="2346915"/>
                    <a:pt x="181213" y="2319963"/>
                    <a:pt x="136341" y="2294960"/>
                  </a:cubicBezTo>
                  <a:lnTo>
                    <a:pt x="136341" y="2264822"/>
                  </a:lnTo>
                  <a:cubicBezTo>
                    <a:pt x="191422" y="2295629"/>
                    <a:pt x="239836" y="2327285"/>
                    <a:pt x="239836" y="2386534"/>
                  </a:cubicBezTo>
                  <a:cubicBezTo>
                    <a:pt x="239851" y="2387590"/>
                    <a:pt x="239791" y="2388587"/>
                    <a:pt x="239762" y="2389614"/>
                  </a:cubicBezTo>
                  <a:close/>
                  <a:moveTo>
                    <a:pt x="239851" y="2423011"/>
                  </a:moveTo>
                  <a:cubicBezTo>
                    <a:pt x="239851" y="2424053"/>
                    <a:pt x="239791" y="2425050"/>
                    <a:pt x="239762" y="2426077"/>
                  </a:cubicBezTo>
                  <a:cubicBezTo>
                    <a:pt x="239405" y="2425050"/>
                    <a:pt x="239017" y="2424023"/>
                    <a:pt x="238616" y="2423011"/>
                  </a:cubicBezTo>
                  <a:cubicBezTo>
                    <a:pt x="239017" y="2421999"/>
                    <a:pt x="239389" y="2420972"/>
                    <a:pt x="239762" y="2419945"/>
                  </a:cubicBezTo>
                  <a:cubicBezTo>
                    <a:pt x="239791" y="2420957"/>
                    <a:pt x="239851" y="2421969"/>
                    <a:pt x="239851" y="2423011"/>
                  </a:cubicBezTo>
                  <a:close/>
                  <a:moveTo>
                    <a:pt x="239851" y="2459459"/>
                  </a:moveTo>
                  <a:cubicBezTo>
                    <a:pt x="239851" y="2478688"/>
                    <a:pt x="234717" y="2494984"/>
                    <a:pt x="225951" y="2509317"/>
                  </a:cubicBezTo>
                  <a:cubicBezTo>
                    <a:pt x="222572" y="2504643"/>
                    <a:pt x="218836" y="2500193"/>
                    <a:pt x="214773" y="2495907"/>
                  </a:cubicBezTo>
                  <a:cubicBezTo>
                    <a:pt x="225802" y="2484269"/>
                    <a:pt x="234493" y="2471276"/>
                    <a:pt x="239762" y="2456393"/>
                  </a:cubicBezTo>
                  <a:cubicBezTo>
                    <a:pt x="239791" y="2457420"/>
                    <a:pt x="239851" y="2458417"/>
                    <a:pt x="239851" y="2459459"/>
                  </a:cubicBezTo>
                  <a:close/>
                  <a:moveTo>
                    <a:pt x="239762" y="2571899"/>
                  </a:moveTo>
                  <a:cubicBezTo>
                    <a:pt x="234508" y="2557001"/>
                    <a:pt x="225802" y="2544023"/>
                    <a:pt x="214773" y="2532370"/>
                  </a:cubicBezTo>
                  <a:cubicBezTo>
                    <a:pt x="218822" y="2528084"/>
                    <a:pt x="222572" y="2523634"/>
                    <a:pt x="225951" y="2518961"/>
                  </a:cubicBezTo>
                  <a:cubicBezTo>
                    <a:pt x="234717" y="2533293"/>
                    <a:pt x="239851" y="2549590"/>
                    <a:pt x="239851" y="2568818"/>
                  </a:cubicBezTo>
                  <a:cubicBezTo>
                    <a:pt x="239851" y="2569860"/>
                    <a:pt x="239791" y="2570872"/>
                    <a:pt x="239762" y="2571899"/>
                  </a:cubicBezTo>
                  <a:close/>
                  <a:moveTo>
                    <a:pt x="211068" y="2528575"/>
                  </a:moveTo>
                  <a:cubicBezTo>
                    <a:pt x="205948" y="2523530"/>
                    <a:pt x="200382" y="2518738"/>
                    <a:pt x="194503" y="2514138"/>
                  </a:cubicBezTo>
                  <a:cubicBezTo>
                    <a:pt x="200382" y="2509540"/>
                    <a:pt x="205948" y="2504747"/>
                    <a:pt x="211068" y="2499703"/>
                  </a:cubicBezTo>
                  <a:cubicBezTo>
                    <a:pt x="215413" y="2504287"/>
                    <a:pt x="219327" y="2509094"/>
                    <a:pt x="222811" y="2514138"/>
                  </a:cubicBezTo>
                  <a:cubicBezTo>
                    <a:pt x="219327" y="2519184"/>
                    <a:pt x="215413" y="2523991"/>
                    <a:pt x="211068" y="2528575"/>
                  </a:cubicBezTo>
                  <a:close/>
                  <a:moveTo>
                    <a:pt x="190113" y="2510775"/>
                  </a:moveTo>
                  <a:cubicBezTo>
                    <a:pt x="183177" y="2505596"/>
                    <a:pt x="175855" y="2500670"/>
                    <a:pt x="168264" y="2495907"/>
                  </a:cubicBezTo>
                  <a:cubicBezTo>
                    <a:pt x="175855" y="2491145"/>
                    <a:pt x="183177" y="2486204"/>
                    <a:pt x="190113" y="2481039"/>
                  </a:cubicBezTo>
                  <a:cubicBezTo>
                    <a:pt x="196304" y="2485787"/>
                    <a:pt x="202079" y="2490713"/>
                    <a:pt x="207362" y="2495907"/>
                  </a:cubicBezTo>
                  <a:cubicBezTo>
                    <a:pt x="202079" y="2501101"/>
                    <a:pt x="196289" y="2506042"/>
                    <a:pt x="190113" y="2510775"/>
                  </a:cubicBezTo>
                  <a:close/>
                  <a:moveTo>
                    <a:pt x="211068" y="2492127"/>
                  </a:moveTo>
                  <a:cubicBezTo>
                    <a:pt x="205948" y="2487082"/>
                    <a:pt x="200382" y="2482289"/>
                    <a:pt x="194503" y="2477691"/>
                  </a:cubicBezTo>
                  <a:cubicBezTo>
                    <a:pt x="211916" y="2464073"/>
                    <a:pt x="226427" y="2448699"/>
                    <a:pt x="235431" y="2430259"/>
                  </a:cubicBezTo>
                  <a:cubicBezTo>
                    <a:pt x="236562" y="2433801"/>
                    <a:pt x="237485" y="2437463"/>
                    <a:pt x="238184" y="2441243"/>
                  </a:cubicBezTo>
                  <a:cubicBezTo>
                    <a:pt x="234493" y="2461141"/>
                    <a:pt x="224745" y="2477661"/>
                    <a:pt x="211068" y="2492127"/>
                  </a:cubicBezTo>
                  <a:close/>
                  <a:moveTo>
                    <a:pt x="190113" y="2474327"/>
                  </a:moveTo>
                  <a:cubicBezTo>
                    <a:pt x="173757" y="2462123"/>
                    <a:pt x="155183" y="2451289"/>
                    <a:pt x="136356" y="2440796"/>
                  </a:cubicBezTo>
                  <a:lnTo>
                    <a:pt x="136356" y="2337748"/>
                  </a:lnTo>
                  <a:cubicBezTo>
                    <a:pt x="178906" y="2361545"/>
                    <a:pt x="217453" y="2385864"/>
                    <a:pt x="232797" y="2423011"/>
                  </a:cubicBezTo>
                  <a:cubicBezTo>
                    <a:pt x="224417" y="2443252"/>
                    <a:pt x="209162" y="2459712"/>
                    <a:pt x="190113" y="2474327"/>
                  </a:cubicBezTo>
                  <a:close/>
                  <a:moveTo>
                    <a:pt x="235446" y="2415748"/>
                  </a:moveTo>
                  <a:cubicBezTo>
                    <a:pt x="217467" y="2378899"/>
                    <a:pt x="177492" y="2354342"/>
                    <a:pt x="136356" y="2331408"/>
                  </a:cubicBezTo>
                  <a:lnTo>
                    <a:pt x="136356" y="2301270"/>
                  </a:lnTo>
                  <a:cubicBezTo>
                    <a:pt x="185484" y="2328744"/>
                    <a:pt x="229314" y="2356931"/>
                    <a:pt x="238199" y="2404765"/>
                  </a:cubicBezTo>
                  <a:cubicBezTo>
                    <a:pt x="237485" y="2408560"/>
                    <a:pt x="236562" y="2412206"/>
                    <a:pt x="235446" y="2415748"/>
                  </a:cubicBezTo>
                  <a:close/>
                  <a:moveTo>
                    <a:pt x="76661" y="639812"/>
                  </a:moveTo>
                  <a:cubicBezTo>
                    <a:pt x="69071" y="644574"/>
                    <a:pt x="61748" y="649516"/>
                    <a:pt x="54828" y="654680"/>
                  </a:cubicBezTo>
                  <a:cubicBezTo>
                    <a:pt x="48652" y="649932"/>
                    <a:pt x="42862" y="645006"/>
                    <a:pt x="37594" y="639812"/>
                  </a:cubicBezTo>
                  <a:cubicBezTo>
                    <a:pt x="42877" y="634618"/>
                    <a:pt x="48652" y="629677"/>
                    <a:pt x="54828" y="624944"/>
                  </a:cubicBezTo>
                  <a:cubicBezTo>
                    <a:pt x="61748" y="630108"/>
                    <a:pt x="69071" y="635050"/>
                    <a:pt x="76661" y="639812"/>
                  </a:cubicBezTo>
                  <a:close/>
                  <a:moveTo>
                    <a:pt x="59307" y="621581"/>
                  </a:moveTo>
                  <a:cubicBezTo>
                    <a:pt x="78417" y="607606"/>
                    <a:pt x="100875" y="595208"/>
                    <a:pt x="123825" y="582543"/>
                  </a:cubicBezTo>
                  <a:cubicBezTo>
                    <a:pt x="126162" y="581248"/>
                    <a:pt x="128498" y="579953"/>
                    <a:pt x="130834" y="578659"/>
                  </a:cubicBezTo>
                  <a:lnTo>
                    <a:pt x="130834" y="608811"/>
                  </a:lnTo>
                  <a:cubicBezTo>
                    <a:pt x="127620" y="610597"/>
                    <a:pt x="124390" y="612383"/>
                    <a:pt x="121146" y="614169"/>
                  </a:cubicBezTo>
                  <a:cubicBezTo>
                    <a:pt x="107915" y="621477"/>
                    <a:pt x="94580" y="628829"/>
                    <a:pt x="81855" y="636597"/>
                  </a:cubicBezTo>
                  <a:cubicBezTo>
                    <a:pt x="73967" y="631746"/>
                    <a:pt x="66407" y="626775"/>
                    <a:pt x="59307" y="621581"/>
                  </a:cubicBezTo>
                  <a:close/>
                  <a:moveTo>
                    <a:pt x="81855" y="643012"/>
                  </a:moveTo>
                  <a:cubicBezTo>
                    <a:pt x="90308" y="648161"/>
                    <a:pt x="99015" y="653132"/>
                    <a:pt x="107781" y="658029"/>
                  </a:cubicBezTo>
                  <a:cubicBezTo>
                    <a:pt x="99015" y="662925"/>
                    <a:pt x="90308" y="667896"/>
                    <a:pt x="81855" y="673045"/>
                  </a:cubicBezTo>
                  <a:cubicBezTo>
                    <a:pt x="73982" y="668194"/>
                    <a:pt x="66407" y="663223"/>
                    <a:pt x="59307" y="658029"/>
                  </a:cubicBezTo>
                  <a:cubicBezTo>
                    <a:pt x="66407" y="652834"/>
                    <a:pt x="73967" y="647864"/>
                    <a:pt x="81855" y="643012"/>
                  </a:cubicBezTo>
                  <a:close/>
                  <a:moveTo>
                    <a:pt x="109329" y="663491"/>
                  </a:moveTo>
                  <a:lnTo>
                    <a:pt x="109329" y="689044"/>
                  </a:lnTo>
                  <a:cubicBezTo>
                    <a:pt x="101769" y="684818"/>
                    <a:pt x="94342" y="680591"/>
                    <a:pt x="87139" y="676275"/>
                  </a:cubicBezTo>
                  <a:cubicBezTo>
                    <a:pt x="94342" y="671944"/>
                    <a:pt x="101769" y="667702"/>
                    <a:pt x="109329" y="663491"/>
                  </a:cubicBezTo>
                  <a:close/>
                  <a:moveTo>
                    <a:pt x="76661" y="676260"/>
                  </a:moveTo>
                  <a:cubicBezTo>
                    <a:pt x="69071" y="681023"/>
                    <a:pt x="61764" y="685949"/>
                    <a:pt x="54828" y="691128"/>
                  </a:cubicBezTo>
                  <a:cubicBezTo>
                    <a:pt x="48652" y="686380"/>
                    <a:pt x="42862" y="681454"/>
                    <a:pt x="37594" y="676260"/>
                  </a:cubicBezTo>
                  <a:cubicBezTo>
                    <a:pt x="42877" y="671066"/>
                    <a:pt x="48652" y="666140"/>
                    <a:pt x="54828" y="661392"/>
                  </a:cubicBezTo>
                  <a:cubicBezTo>
                    <a:pt x="61748" y="666571"/>
                    <a:pt x="69071" y="671498"/>
                    <a:pt x="76661" y="676260"/>
                  </a:cubicBezTo>
                  <a:close/>
                  <a:moveTo>
                    <a:pt x="81855" y="679475"/>
                  </a:moveTo>
                  <a:cubicBezTo>
                    <a:pt x="90800" y="684937"/>
                    <a:pt x="100042" y="690190"/>
                    <a:pt x="109329" y="695355"/>
                  </a:cubicBezTo>
                  <a:lnTo>
                    <a:pt x="109329" y="725492"/>
                  </a:lnTo>
                  <a:cubicBezTo>
                    <a:pt x="91514" y="715536"/>
                    <a:pt x="74369" y="705505"/>
                    <a:pt x="59307" y="694491"/>
                  </a:cubicBezTo>
                  <a:cubicBezTo>
                    <a:pt x="66407" y="689297"/>
                    <a:pt x="73967" y="684327"/>
                    <a:pt x="81855" y="679475"/>
                  </a:cubicBezTo>
                  <a:close/>
                  <a:moveTo>
                    <a:pt x="114835" y="698421"/>
                  </a:moveTo>
                  <a:cubicBezTo>
                    <a:pt x="116934" y="699582"/>
                    <a:pt x="119047" y="700743"/>
                    <a:pt x="121146" y="701903"/>
                  </a:cubicBezTo>
                  <a:cubicBezTo>
                    <a:pt x="124390" y="703689"/>
                    <a:pt x="127620" y="705475"/>
                    <a:pt x="130834" y="707261"/>
                  </a:cubicBezTo>
                  <a:lnTo>
                    <a:pt x="130834" y="737414"/>
                  </a:lnTo>
                  <a:cubicBezTo>
                    <a:pt x="128498" y="736119"/>
                    <a:pt x="126146" y="734824"/>
                    <a:pt x="123810" y="733529"/>
                  </a:cubicBezTo>
                  <a:cubicBezTo>
                    <a:pt x="120804" y="731877"/>
                    <a:pt x="117812" y="730225"/>
                    <a:pt x="114835" y="728573"/>
                  </a:cubicBezTo>
                  <a:lnTo>
                    <a:pt x="114835" y="698421"/>
                  </a:lnTo>
                  <a:close/>
                  <a:moveTo>
                    <a:pt x="121146" y="738366"/>
                  </a:moveTo>
                  <a:cubicBezTo>
                    <a:pt x="124390" y="740152"/>
                    <a:pt x="127620" y="741938"/>
                    <a:pt x="130834" y="743724"/>
                  </a:cubicBezTo>
                  <a:lnTo>
                    <a:pt x="130834" y="846787"/>
                  </a:lnTo>
                  <a:cubicBezTo>
                    <a:pt x="128498" y="845492"/>
                    <a:pt x="126162" y="844198"/>
                    <a:pt x="123825" y="842903"/>
                  </a:cubicBezTo>
                  <a:cubicBezTo>
                    <a:pt x="120818" y="841251"/>
                    <a:pt x="117827" y="839599"/>
                    <a:pt x="114851" y="837947"/>
                  </a:cubicBezTo>
                  <a:lnTo>
                    <a:pt x="114851" y="734884"/>
                  </a:lnTo>
                  <a:cubicBezTo>
                    <a:pt x="116949" y="736044"/>
                    <a:pt x="119047" y="737205"/>
                    <a:pt x="121146" y="738366"/>
                  </a:cubicBezTo>
                  <a:close/>
                  <a:moveTo>
                    <a:pt x="136356" y="746790"/>
                  </a:moveTo>
                  <a:cubicBezTo>
                    <a:pt x="178906" y="770587"/>
                    <a:pt x="217453" y="794921"/>
                    <a:pt x="232797" y="832083"/>
                  </a:cubicBezTo>
                  <a:cubicBezTo>
                    <a:pt x="224433" y="852339"/>
                    <a:pt x="209192" y="868784"/>
                    <a:pt x="190142" y="883414"/>
                  </a:cubicBezTo>
                  <a:cubicBezTo>
                    <a:pt x="173787" y="871210"/>
                    <a:pt x="155198" y="860346"/>
                    <a:pt x="136341" y="849838"/>
                  </a:cubicBezTo>
                  <a:lnTo>
                    <a:pt x="136341" y="746790"/>
                  </a:lnTo>
                  <a:close/>
                  <a:moveTo>
                    <a:pt x="185663" y="886763"/>
                  </a:moveTo>
                  <a:cubicBezTo>
                    <a:pt x="178564" y="891957"/>
                    <a:pt x="170988" y="896927"/>
                    <a:pt x="163115" y="901779"/>
                  </a:cubicBezTo>
                  <a:cubicBezTo>
                    <a:pt x="154394" y="896466"/>
                    <a:pt x="145405" y="891346"/>
                    <a:pt x="136356" y="886286"/>
                  </a:cubicBezTo>
                  <a:lnTo>
                    <a:pt x="136356" y="856149"/>
                  </a:lnTo>
                  <a:cubicBezTo>
                    <a:pt x="153918" y="865986"/>
                    <a:pt x="170810" y="875898"/>
                    <a:pt x="185663" y="886763"/>
                  </a:cubicBezTo>
                  <a:close/>
                  <a:moveTo>
                    <a:pt x="163115" y="938242"/>
                  </a:moveTo>
                  <a:cubicBezTo>
                    <a:pt x="154662" y="933093"/>
                    <a:pt x="145955" y="928122"/>
                    <a:pt x="137189" y="923226"/>
                  </a:cubicBezTo>
                  <a:cubicBezTo>
                    <a:pt x="145955" y="918329"/>
                    <a:pt x="154662" y="913358"/>
                    <a:pt x="163115" y="908209"/>
                  </a:cubicBezTo>
                  <a:cubicBezTo>
                    <a:pt x="170988" y="913061"/>
                    <a:pt x="178564" y="918032"/>
                    <a:pt x="185663" y="923226"/>
                  </a:cubicBezTo>
                  <a:cubicBezTo>
                    <a:pt x="178564" y="928420"/>
                    <a:pt x="170988" y="933390"/>
                    <a:pt x="163115" y="938242"/>
                  </a:cubicBezTo>
                  <a:close/>
                  <a:moveTo>
                    <a:pt x="190142" y="926589"/>
                  </a:moveTo>
                  <a:cubicBezTo>
                    <a:pt x="196319" y="931337"/>
                    <a:pt x="202108" y="936263"/>
                    <a:pt x="207377" y="941457"/>
                  </a:cubicBezTo>
                  <a:cubicBezTo>
                    <a:pt x="202093" y="946651"/>
                    <a:pt x="196319" y="951577"/>
                    <a:pt x="190142" y="956325"/>
                  </a:cubicBezTo>
                  <a:cubicBezTo>
                    <a:pt x="183207" y="951146"/>
                    <a:pt x="175885" y="946220"/>
                    <a:pt x="168310" y="941457"/>
                  </a:cubicBezTo>
                  <a:cubicBezTo>
                    <a:pt x="175885" y="936694"/>
                    <a:pt x="183207" y="931753"/>
                    <a:pt x="190142" y="926589"/>
                  </a:cubicBezTo>
                  <a:close/>
                  <a:moveTo>
                    <a:pt x="168310" y="904994"/>
                  </a:moveTo>
                  <a:cubicBezTo>
                    <a:pt x="175900" y="900231"/>
                    <a:pt x="183222" y="895291"/>
                    <a:pt x="190142" y="890126"/>
                  </a:cubicBezTo>
                  <a:cubicBezTo>
                    <a:pt x="196319" y="894874"/>
                    <a:pt x="202108" y="899800"/>
                    <a:pt x="207377" y="904994"/>
                  </a:cubicBezTo>
                  <a:cubicBezTo>
                    <a:pt x="202093" y="910188"/>
                    <a:pt x="196319" y="915129"/>
                    <a:pt x="190142" y="919862"/>
                  </a:cubicBezTo>
                  <a:cubicBezTo>
                    <a:pt x="183207" y="914697"/>
                    <a:pt x="175885" y="909757"/>
                    <a:pt x="168310" y="904994"/>
                  </a:cubicBezTo>
                  <a:close/>
                  <a:moveTo>
                    <a:pt x="157832" y="904994"/>
                  </a:moveTo>
                  <a:cubicBezTo>
                    <a:pt x="150852" y="909176"/>
                    <a:pt x="143663" y="913284"/>
                    <a:pt x="136356" y="917376"/>
                  </a:cubicBezTo>
                  <a:lnTo>
                    <a:pt x="136356" y="892612"/>
                  </a:lnTo>
                  <a:cubicBezTo>
                    <a:pt x="143663" y="896704"/>
                    <a:pt x="150852" y="900812"/>
                    <a:pt x="157832" y="904994"/>
                  </a:cubicBezTo>
                  <a:close/>
                  <a:moveTo>
                    <a:pt x="157832" y="941457"/>
                  </a:moveTo>
                  <a:cubicBezTo>
                    <a:pt x="150852" y="945639"/>
                    <a:pt x="143663" y="949747"/>
                    <a:pt x="136356" y="953839"/>
                  </a:cubicBezTo>
                  <a:lnTo>
                    <a:pt x="136356" y="929074"/>
                  </a:lnTo>
                  <a:cubicBezTo>
                    <a:pt x="143663" y="933167"/>
                    <a:pt x="150852" y="937275"/>
                    <a:pt x="157832" y="941457"/>
                  </a:cubicBezTo>
                  <a:close/>
                  <a:moveTo>
                    <a:pt x="163115" y="944672"/>
                  </a:moveTo>
                  <a:cubicBezTo>
                    <a:pt x="170988" y="949523"/>
                    <a:pt x="178564" y="954494"/>
                    <a:pt x="185663" y="959689"/>
                  </a:cubicBezTo>
                  <a:cubicBezTo>
                    <a:pt x="170810" y="970553"/>
                    <a:pt x="153918" y="980465"/>
                    <a:pt x="136356" y="990302"/>
                  </a:cubicBezTo>
                  <a:lnTo>
                    <a:pt x="136356" y="960165"/>
                  </a:lnTo>
                  <a:cubicBezTo>
                    <a:pt x="145405" y="955105"/>
                    <a:pt x="154394" y="949985"/>
                    <a:pt x="163115" y="944672"/>
                  </a:cubicBezTo>
                  <a:close/>
                  <a:moveTo>
                    <a:pt x="190142" y="963037"/>
                  </a:moveTo>
                  <a:cubicBezTo>
                    <a:pt x="209192" y="977652"/>
                    <a:pt x="224433" y="994112"/>
                    <a:pt x="232797" y="1014368"/>
                  </a:cubicBezTo>
                  <a:cubicBezTo>
                    <a:pt x="217453" y="1051530"/>
                    <a:pt x="178891" y="1075864"/>
                    <a:pt x="136356" y="1099661"/>
                  </a:cubicBezTo>
                  <a:lnTo>
                    <a:pt x="136356" y="996613"/>
                  </a:lnTo>
                  <a:cubicBezTo>
                    <a:pt x="155198" y="986106"/>
                    <a:pt x="173787" y="975256"/>
                    <a:pt x="190142" y="963037"/>
                  </a:cubicBezTo>
                  <a:close/>
                  <a:moveTo>
                    <a:pt x="130834" y="1102742"/>
                  </a:moveTo>
                  <a:cubicBezTo>
                    <a:pt x="127620" y="1104528"/>
                    <a:pt x="124390" y="1106314"/>
                    <a:pt x="121146" y="1108100"/>
                  </a:cubicBezTo>
                  <a:cubicBezTo>
                    <a:pt x="119047" y="1109261"/>
                    <a:pt x="116934" y="1110421"/>
                    <a:pt x="114835" y="1111582"/>
                  </a:cubicBezTo>
                  <a:lnTo>
                    <a:pt x="114835" y="1008519"/>
                  </a:lnTo>
                  <a:cubicBezTo>
                    <a:pt x="117812" y="1006867"/>
                    <a:pt x="120804" y="1005215"/>
                    <a:pt x="123810" y="1003563"/>
                  </a:cubicBezTo>
                  <a:cubicBezTo>
                    <a:pt x="126146" y="1002268"/>
                    <a:pt x="128483" y="1000973"/>
                    <a:pt x="130820" y="999678"/>
                  </a:cubicBezTo>
                  <a:lnTo>
                    <a:pt x="130820" y="1102742"/>
                  </a:lnTo>
                  <a:close/>
                  <a:moveTo>
                    <a:pt x="123810" y="1112922"/>
                  </a:moveTo>
                  <a:cubicBezTo>
                    <a:pt x="126146" y="1111627"/>
                    <a:pt x="128483" y="1110332"/>
                    <a:pt x="130820" y="1109037"/>
                  </a:cubicBezTo>
                  <a:lnTo>
                    <a:pt x="130820" y="1139190"/>
                  </a:lnTo>
                  <a:cubicBezTo>
                    <a:pt x="127605" y="1140976"/>
                    <a:pt x="124375" y="1142762"/>
                    <a:pt x="121131" y="1144548"/>
                  </a:cubicBezTo>
                  <a:cubicBezTo>
                    <a:pt x="119033" y="1145709"/>
                    <a:pt x="116919" y="1146869"/>
                    <a:pt x="114821" y="1148030"/>
                  </a:cubicBezTo>
                  <a:lnTo>
                    <a:pt x="114821" y="1117878"/>
                  </a:lnTo>
                  <a:cubicBezTo>
                    <a:pt x="117827" y="1116226"/>
                    <a:pt x="120818" y="1114574"/>
                    <a:pt x="123810" y="1112922"/>
                  </a:cubicBezTo>
                  <a:close/>
                  <a:moveTo>
                    <a:pt x="109329" y="1151096"/>
                  </a:moveTo>
                  <a:cubicBezTo>
                    <a:pt x="100042" y="1156261"/>
                    <a:pt x="90815" y="1161514"/>
                    <a:pt x="81870" y="1166976"/>
                  </a:cubicBezTo>
                  <a:cubicBezTo>
                    <a:pt x="73997" y="1162124"/>
                    <a:pt x="66422" y="1157154"/>
                    <a:pt x="59323" y="1151960"/>
                  </a:cubicBezTo>
                  <a:cubicBezTo>
                    <a:pt x="74369" y="1140946"/>
                    <a:pt x="91514" y="1130915"/>
                    <a:pt x="109329" y="1120959"/>
                  </a:cubicBezTo>
                  <a:lnTo>
                    <a:pt x="109329" y="1151096"/>
                  </a:lnTo>
                  <a:close/>
                  <a:moveTo>
                    <a:pt x="109329" y="1157407"/>
                  </a:moveTo>
                  <a:lnTo>
                    <a:pt x="109329" y="1182946"/>
                  </a:lnTo>
                  <a:cubicBezTo>
                    <a:pt x="101783" y="1178734"/>
                    <a:pt x="94357" y="1174492"/>
                    <a:pt x="87153" y="1170176"/>
                  </a:cubicBezTo>
                  <a:cubicBezTo>
                    <a:pt x="94357" y="1165860"/>
                    <a:pt x="101769" y="1161633"/>
                    <a:pt x="109329" y="1157407"/>
                  </a:cubicBezTo>
                  <a:close/>
                  <a:moveTo>
                    <a:pt x="76676" y="1170176"/>
                  </a:moveTo>
                  <a:cubicBezTo>
                    <a:pt x="69086" y="1174939"/>
                    <a:pt x="61764" y="1179880"/>
                    <a:pt x="54843" y="1185044"/>
                  </a:cubicBezTo>
                  <a:cubicBezTo>
                    <a:pt x="48666" y="1180296"/>
                    <a:pt x="42877" y="1175370"/>
                    <a:pt x="37609" y="1170176"/>
                  </a:cubicBezTo>
                  <a:cubicBezTo>
                    <a:pt x="42892" y="1164982"/>
                    <a:pt x="48666" y="1160041"/>
                    <a:pt x="54843" y="1155308"/>
                  </a:cubicBezTo>
                  <a:cubicBezTo>
                    <a:pt x="61764" y="1160487"/>
                    <a:pt x="69086" y="1165414"/>
                    <a:pt x="76676" y="1170176"/>
                  </a:cubicBezTo>
                  <a:close/>
                  <a:moveTo>
                    <a:pt x="81870" y="1173391"/>
                  </a:moveTo>
                  <a:cubicBezTo>
                    <a:pt x="90324" y="1178540"/>
                    <a:pt x="99030" y="1183511"/>
                    <a:pt x="107796" y="1188408"/>
                  </a:cubicBezTo>
                  <a:cubicBezTo>
                    <a:pt x="99030" y="1193304"/>
                    <a:pt x="90324" y="1198275"/>
                    <a:pt x="81870" y="1203424"/>
                  </a:cubicBezTo>
                  <a:cubicBezTo>
                    <a:pt x="73997" y="1198573"/>
                    <a:pt x="66422" y="1193602"/>
                    <a:pt x="59323" y="1188408"/>
                  </a:cubicBezTo>
                  <a:cubicBezTo>
                    <a:pt x="66407" y="1183213"/>
                    <a:pt x="73982" y="1178242"/>
                    <a:pt x="81870" y="1173391"/>
                  </a:cubicBezTo>
                  <a:close/>
                  <a:moveTo>
                    <a:pt x="109329" y="1193869"/>
                  </a:moveTo>
                  <a:lnTo>
                    <a:pt x="109329" y="1219409"/>
                  </a:lnTo>
                  <a:cubicBezTo>
                    <a:pt x="101783" y="1215197"/>
                    <a:pt x="94357" y="1210955"/>
                    <a:pt x="87153" y="1206639"/>
                  </a:cubicBezTo>
                  <a:cubicBezTo>
                    <a:pt x="94357" y="1202323"/>
                    <a:pt x="101769" y="1198081"/>
                    <a:pt x="109329" y="1193869"/>
                  </a:cubicBezTo>
                  <a:close/>
                  <a:moveTo>
                    <a:pt x="76661" y="1206639"/>
                  </a:moveTo>
                  <a:cubicBezTo>
                    <a:pt x="69071" y="1211401"/>
                    <a:pt x="61748" y="1216343"/>
                    <a:pt x="54828" y="1221507"/>
                  </a:cubicBezTo>
                  <a:cubicBezTo>
                    <a:pt x="48652" y="1216759"/>
                    <a:pt x="42862" y="1211833"/>
                    <a:pt x="37594" y="1206639"/>
                  </a:cubicBezTo>
                  <a:cubicBezTo>
                    <a:pt x="42877" y="1201445"/>
                    <a:pt x="48652" y="1196504"/>
                    <a:pt x="54828" y="1191771"/>
                  </a:cubicBezTo>
                  <a:cubicBezTo>
                    <a:pt x="61764" y="1196935"/>
                    <a:pt x="69086" y="1201877"/>
                    <a:pt x="76661" y="1206639"/>
                  </a:cubicBezTo>
                  <a:close/>
                  <a:moveTo>
                    <a:pt x="81870" y="1209854"/>
                  </a:moveTo>
                  <a:cubicBezTo>
                    <a:pt x="90815" y="1215301"/>
                    <a:pt x="100042" y="1220554"/>
                    <a:pt x="109329" y="1225719"/>
                  </a:cubicBezTo>
                  <a:lnTo>
                    <a:pt x="109329" y="1255857"/>
                  </a:lnTo>
                  <a:cubicBezTo>
                    <a:pt x="91514" y="1245900"/>
                    <a:pt x="74369" y="1235869"/>
                    <a:pt x="59323" y="1224856"/>
                  </a:cubicBezTo>
                  <a:cubicBezTo>
                    <a:pt x="66407" y="1219676"/>
                    <a:pt x="73982" y="1214705"/>
                    <a:pt x="81870" y="1209854"/>
                  </a:cubicBezTo>
                  <a:close/>
                  <a:moveTo>
                    <a:pt x="114835" y="1228784"/>
                  </a:moveTo>
                  <a:cubicBezTo>
                    <a:pt x="116934" y="1229945"/>
                    <a:pt x="119047" y="1231106"/>
                    <a:pt x="121146" y="1232267"/>
                  </a:cubicBezTo>
                  <a:cubicBezTo>
                    <a:pt x="124390" y="1234053"/>
                    <a:pt x="127620" y="1235839"/>
                    <a:pt x="130820" y="1237625"/>
                  </a:cubicBezTo>
                  <a:lnTo>
                    <a:pt x="130820" y="1267778"/>
                  </a:lnTo>
                  <a:cubicBezTo>
                    <a:pt x="128483" y="1266483"/>
                    <a:pt x="126146" y="1265188"/>
                    <a:pt x="123810" y="1263893"/>
                  </a:cubicBezTo>
                  <a:cubicBezTo>
                    <a:pt x="120804" y="1262241"/>
                    <a:pt x="117812" y="1260589"/>
                    <a:pt x="114835" y="1258937"/>
                  </a:cubicBezTo>
                  <a:lnTo>
                    <a:pt x="114835" y="1228784"/>
                  </a:lnTo>
                  <a:close/>
                  <a:moveTo>
                    <a:pt x="121146" y="1268730"/>
                  </a:moveTo>
                  <a:cubicBezTo>
                    <a:pt x="124390" y="1270516"/>
                    <a:pt x="127620" y="1272302"/>
                    <a:pt x="130834" y="1274088"/>
                  </a:cubicBezTo>
                  <a:lnTo>
                    <a:pt x="130834" y="1377151"/>
                  </a:lnTo>
                  <a:cubicBezTo>
                    <a:pt x="128498" y="1375856"/>
                    <a:pt x="126162" y="1374562"/>
                    <a:pt x="123825" y="1373267"/>
                  </a:cubicBezTo>
                  <a:cubicBezTo>
                    <a:pt x="120818" y="1371615"/>
                    <a:pt x="117827" y="1369963"/>
                    <a:pt x="114851" y="1368311"/>
                  </a:cubicBezTo>
                  <a:lnTo>
                    <a:pt x="114851" y="1265247"/>
                  </a:lnTo>
                  <a:cubicBezTo>
                    <a:pt x="116949" y="1266408"/>
                    <a:pt x="119047" y="1267569"/>
                    <a:pt x="121146" y="1268730"/>
                  </a:cubicBezTo>
                  <a:close/>
                  <a:moveTo>
                    <a:pt x="136356" y="1277154"/>
                  </a:moveTo>
                  <a:cubicBezTo>
                    <a:pt x="178906" y="1300951"/>
                    <a:pt x="217453" y="1325285"/>
                    <a:pt x="232797" y="1362432"/>
                  </a:cubicBezTo>
                  <a:cubicBezTo>
                    <a:pt x="224433" y="1382688"/>
                    <a:pt x="209178" y="1399133"/>
                    <a:pt x="190128" y="1413763"/>
                  </a:cubicBezTo>
                  <a:cubicBezTo>
                    <a:pt x="173771" y="1401559"/>
                    <a:pt x="155183" y="1390710"/>
                    <a:pt x="136356" y="1380217"/>
                  </a:cubicBezTo>
                  <a:lnTo>
                    <a:pt x="136356" y="1277154"/>
                  </a:lnTo>
                  <a:close/>
                  <a:moveTo>
                    <a:pt x="185648" y="1417112"/>
                  </a:moveTo>
                  <a:cubicBezTo>
                    <a:pt x="178549" y="1422306"/>
                    <a:pt x="170974" y="1427277"/>
                    <a:pt x="163101" y="1432128"/>
                  </a:cubicBezTo>
                  <a:cubicBezTo>
                    <a:pt x="154394" y="1426815"/>
                    <a:pt x="145405" y="1421696"/>
                    <a:pt x="136356" y="1416665"/>
                  </a:cubicBezTo>
                  <a:lnTo>
                    <a:pt x="136356" y="1386527"/>
                  </a:lnTo>
                  <a:cubicBezTo>
                    <a:pt x="153903" y="1396350"/>
                    <a:pt x="170795" y="1406247"/>
                    <a:pt x="185648" y="1417112"/>
                  </a:cubicBezTo>
                  <a:close/>
                  <a:moveTo>
                    <a:pt x="163085" y="1468591"/>
                  </a:moveTo>
                  <a:cubicBezTo>
                    <a:pt x="154632" y="1463442"/>
                    <a:pt x="145926" y="1458471"/>
                    <a:pt x="137160" y="1453574"/>
                  </a:cubicBezTo>
                  <a:cubicBezTo>
                    <a:pt x="145926" y="1448678"/>
                    <a:pt x="154647" y="1443707"/>
                    <a:pt x="163085" y="1438558"/>
                  </a:cubicBezTo>
                  <a:cubicBezTo>
                    <a:pt x="170958" y="1443409"/>
                    <a:pt x="178534" y="1448380"/>
                    <a:pt x="185633" y="1453574"/>
                  </a:cubicBezTo>
                  <a:cubicBezTo>
                    <a:pt x="178549" y="1458769"/>
                    <a:pt x="170974" y="1463740"/>
                    <a:pt x="163085" y="1468591"/>
                  </a:cubicBezTo>
                  <a:close/>
                  <a:moveTo>
                    <a:pt x="190128" y="1456938"/>
                  </a:moveTo>
                  <a:cubicBezTo>
                    <a:pt x="196304" y="1461686"/>
                    <a:pt x="202093" y="1466612"/>
                    <a:pt x="207377" y="1471806"/>
                  </a:cubicBezTo>
                  <a:cubicBezTo>
                    <a:pt x="202093" y="1477000"/>
                    <a:pt x="196319" y="1481926"/>
                    <a:pt x="190128" y="1486674"/>
                  </a:cubicBezTo>
                  <a:cubicBezTo>
                    <a:pt x="183192" y="1481495"/>
                    <a:pt x="175870" y="1476568"/>
                    <a:pt x="168280" y="1471806"/>
                  </a:cubicBezTo>
                  <a:cubicBezTo>
                    <a:pt x="175870" y="1467044"/>
                    <a:pt x="183192" y="1462102"/>
                    <a:pt x="190128" y="1456938"/>
                  </a:cubicBezTo>
                  <a:close/>
                  <a:moveTo>
                    <a:pt x="168280" y="1435343"/>
                  </a:moveTo>
                  <a:cubicBezTo>
                    <a:pt x="175870" y="1430581"/>
                    <a:pt x="183192" y="1425639"/>
                    <a:pt x="190128" y="1420475"/>
                  </a:cubicBezTo>
                  <a:cubicBezTo>
                    <a:pt x="196304" y="1425223"/>
                    <a:pt x="202093" y="1430149"/>
                    <a:pt x="207377" y="1435343"/>
                  </a:cubicBezTo>
                  <a:cubicBezTo>
                    <a:pt x="202093" y="1440537"/>
                    <a:pt x="196319" y="1445463"/>
                    <a:pt x="190128" y="1450211"/>
                  </a:cubicBezTo>
                  <a:cubicBezTo>
                    <a:pt x="183192" y="1445047"/>
                    <a:pt x="175870" y="1440105"/>
                    <a:pt x="168280" y="1435343"/>
                  </a:cubicBezTo>
                  <a:close/>
                  <a:moveTo>
                    <a:pt x="157802" y="1435343"/>
                  </a:moveTo>
                  <a:cubicBezTo>
                    <a:pt x="150837" y="1439525"/>
                    <a:pt x="143649" y="1443618"/>
                    <a:pt x="136356" y="1447711"/>
                  </a:cubicBezTo>
                  <a:lnTo>
                    <a:pt x="136356" y="1422990"/>
                  </a:lnTo>
                  <a:cubicBezTo>
                    <a:pt x="143649" y="1427068"/>
                    <a:pt x="150822" y="1431161"/>
                    <a:pt x="157802" y="1435343"/>
                  </a:cubicBezTo>
                  <a:close/>
                  <a:moveTo>
                    <a:pt x="157802" y="1471806"/>
                  </a:moveTo>
                  <a:cubicBezTo>
                    <a:pt x="150837" y="1475988"/>
                    <a:pt x="143649" y="1480081"/>
                    <a:pt x="136356" y="1484174"/>
                  </a:cubicBezTo>
                  <a:lnTo>
                    <a:pt x="136356" y="1459453"/>
                  </a:lnTo>
                  <a:cubicBezTo>
                    <a:pt x="143649" y="1463516"/>
                    <a:pt x="150837" y="1467624"/>
                    <a:pt x="157802" y="1471806"/>
                  </a:cubicBezTo>
                  <a:close/>
                  <a:moveTo>
                    <a:pt x="163085" y="1475021"/>
                  </a:moveTo>
                  <a:cubicBezTo>
                    <a:pt x="170958" y="1479872"/>
                    <a:pt x="178534" y="1484843"/>
                    <a:pt x="185633" y="1490037"/>
                  </a:cubicBezTo>
                  <a:cubicBezTo>
                    <a:pt x="170780" y="1500902"/>
                    <a:pt x="153903" y="1510814"/>
                    <a:pt x="136341" y="1520637"/>
                  </a:cubicBezTo>
                  <a:lnTo>
                    <a:pt x="136341" y="1490499"/>
                  </a:lnTo>
                  <a:cubicBezTo>
                    <a:pt x="145390" y="1485439"/>
                    <a:pt x="154379" y="1480319"/>
                    <a:pt x="163085" y="1475021"/>
                  </a:cubicBezTo>
                  <a:close/>
                  <a:moveTo>
                    <a:pt x="190128" y="1493386"/>
                  </a:moveTo>
                  <a:cubicBezTo>
                    <a:pt x="209178" y="1508001"/>
                    <a:pt x="224417" y="1524462"/>
                    <a:pt x="232797" y="1544717"/>
                  </a:cubicBezTo>
                  <a:cubicBezTo>
                    <a:pt x="217453" y="1581864"/>
                    <a:pt x="178891" y="1606198"/>
                    <a:pt x="136356" y="1629995"/>
                  </a:cubicBezTo>
                  <a:lnTo>
                    <a:pt x="136356" y="1526947"/>
                  </a:lnTo>
                  <a:cubicBezTo>
                    <a:pt x="155183" y="1516439"/>
                    <a:pt x="173771" y="1505590"/>
                    <a:pt x="190128" y="1493386"/>
                  </a:cubicBezTo>
                  <a:close/>
                  <a:moveTo>
                    <a:pt x="130834" y="1633061"/>
                  </a:moveTo>
                  <a:cubicBezTo>
                    <a:pt x="127620" y="1634847"/>
                    <a:pt x="124390" y="1636633"/>
                    <a:pt x="121160" y="1638419"/>
                  </a:cubicBezTo>
                  <a:cubicBezTo>
                    <a:pt x="119063" y="1639580"/>
                    <a:pt x="116949" y="1640741"/>
                    <a:pt x="114851" y="1641902"/>
                  </a:cubicBezTo>
                  <a:lnTo>
                    <a:pt x="114851" y="1538838"/>
                  </a:lnTo>
                  <a:cubicBezTo>
                    <a:pt x="117827" y="1537186"/>
                    <a:pt x="120818" y="1535534"/>
                    <a:pt x="123825" y="1533882"/>
                  </a:cubicBezTo>
                  <a:cubicBezTo>
                    <a:pt x="126162" y="1532587"/>
                    <a:pt x="128498" y="1531292"/>
                    <a:pt x="130834" y="1529998"/>
                  </a:cubicBezTo>
                  <a:lnTo>
                    <a:pt x="130834" y="1633061"/>
                  </a:lnTo>
                  <a:close/>
                  <a:moveTo>
                    <a:pt x="123810" y="1643256"/>
                  </a:moveTo>
                  <a:cubicBezTo>
                    <a:pt x="126146" y="1641961"/>
                    <a:pt x="128483" y="1640681"/>
                    <a:pt x="130820" y="1639387"/>
                  </a:cubicBezTo>
                  <a:lnTo>
                    <a:pt x="130820" y="1669539"/>
                  </a:lnTo>
                  <a:cubicBezTo>
                    <a:pt x="127605" y="1671325"/>
                    <a:pt x="124375" y="1673111"/>
                    <a:pt x="121131" y="1674897"/>
                  </a:cubicBezTo>
                  <a:cubicBezTo>
                    <a:pt x="119033" y="1676058"/>
                    <a:pt x="116919" y="1677219"/>
                    <a:pt x="114821" y="1678379"/>
                  </a:cubicBezTo>
                  <a:lnTo>
                    <a:pt x="114821" y="1648227"/>
                  </a:lnTo>
                  <a:cubicBezTo>
                    <a:pt x="117827" y="1646560"/>
                    <a:pt x="120818" y="1644908"/>
                    <a:pt x="123810" y="1643256"/>
                  </a:cubicBezTo>
                  <a:close/>
                  <a:moveTo>
                    <a:pt x="109329" y="1681430"/>
                  </a:moveTo>
                  <a:cubicBezTo>
                    <a:pt x="100057" y="1686595"/>
                    <a:pt x="90829" y="1691834"/>
                    <a:pt x="81900" y="1697281"/>
                  </a:cubicBezTo>
                  <a:cubicBezTo>
                    <a:pt x="74012" y="1692429"/>
                    <a:pt x="66436" y="1687458"/>
                    <a:pt x="59337" y="1682264"/>
                  </a:cubicBezTo>
                  <a:cubicBezTo>
                    <a:pt x="74384" y="1671265"/>
                    <a:pt x="91529" y="1661234"/>
                    <a:pt x="109329" y="1651278"/>
                  </a:cubicBezTo>
                  <a:lnTo>
                    <a:pt x="109329" y="1681430"/>
                  </a:lnTo>
                  <a:close/>
                  <a:moveTo>
                    <a:pt x="109329" y="1687741"/>
                  </a:moveTo>
                  <a:lnTo>
                    <a:pt x="109329" y="1713235"/>
                  </a:lnTo>
                  <a:cubicBezTo>
                    <a:pt x="101783" y="1709023"/>
                    <a:pt x="94371" y="1704796"/>
                    <a:pt x="87183" y="1700481"/>
                  </a:cubicBezTo>
                  <a:cubicBezTo>
                    <a:pt x="94371" y="1696179"/>
                    <a:pt x="101783" y="1691952"/>
                    <a:pt x="109329" y="1687741"/>
                  </a:cubicBezTo>
                  <a:close/>
                  <a:moveTo>
                    <a:pt x="76691" y="1700495"/>
                  </a:moveTo>
                  <a:cubicBezTo>
                    <a:pt x="69100" y="1705258"/>
                    <a:pt x="61778" y="1710199"/>
                    <a:pt x="54843" y="1715363"/>
                  </a:cubicBezTo>
                  <a:cubicBezTo>
                    <a:pt x="48666" y="1710615"/>
                    <a:pt x="42877" y="1705690"/>
                    <a:pt x="37594" y="1700495"/>
                  </a:cubicBezTo>
                  <a:cubicBezTo>
                    <a:pt x="42877" y="1695301"/>
                    <a:pt x="48652" y="1690360"/>
                    <a:pt x="54843" y="1685627"/>
                  </a:cubicBezTo>
                  <a:cubicBezTo>
                    <a:pt x="61778" y="1690792"/>
                    <a:pt x="69100" y="1695733"/>
                    <a:pt x="76691" y="1700495"/>
                  </a:cubicBezTo>
                  <a:close/>
                  <a:moveTo>
                    <a:pt x="81885" y="1703710"/>
                  </a:moveTo>
                  <a:cubicBezTo>
                    <a:pt x="90338" y="1708859"/>
                    <a:pt x="99045" y="1713830"/>
                    <a:pt x="107811" y="1718727"/>
                  </a:cubicBezTo>
                  <a:cubicBezTo>
                    <a:pt x="99045" y="1723623"/>
                    <a:pt x="90324" y="1728594"/>
                    <a:pt x="81885" y="1733743"/>
                  </a:cubicBezTo>
                  <a:cubicBezTo>
                    <a:pt x="73997" y="1728892"/>
                    <a:pt x="66422" y="1723921"/>
                    <a:pt x="59323" y="1718727"/>
                  </a:cubicBezTo>
                  <a:cubicBezTo>
                    <a:pt x="66436" y="1713532"/>
                    <a:pt x="74012" y="1708562"/>
                    <a:pt x="81885" y="1703710"/>
                  </a:cubicBezTo>
                  <a:close/>
                  <a:moveTo>
                    <a:pt x="109329" y="1724204"/>
                  </a:moveTo>
                  <a:lnTo>
                    <a:pt x="109329" y="1749698"/>
                  </a:lnTo>
                  <a:cubicBezTo>
                    <a:pt x="101783" y="1745486"/>
                    <a:pt x="94371" y="1741259"/>
                    <a:pt x="87183" y="1736943"/>
                  </a:cubicBezTo>
                  <a:cubicBezTo>
                    <a:pt x="94371" y="1732642"/>
                    <a:pt x="101783" y="1728415"/>
                    <a:pt x="109329" y="1724204"/>
                  </a:cubicBezTo>
                  <a:close/>
                  <a:moveTo>
                    <a:pt x="76691" y="1736943"/>
                  </a:moveTo>
                  <a:cubicBezTo>
                    <a:pt x="69100" y="1741706"/>
                    <a:pt x="61778" y="1746647"/>
                    <a:pt x="54843" y="1751811"/>
                  </a:cubicBezTo>
                  <a:cubicBezTo>
                    <a:pt x="48666" y="1747063"/>
                    <a:pt x="42877" y="1742138"/>
                    <a:pt x="37594" y="1736943"/>
                  </a:cubicBezTo>
                  <a:cubicBezTo>
                    <a:pt x="42877" y="1731749"/>
                    <a:pt x="48652" y="1726808"/>
                    <a:pt x="54843" y="1722076"/>
                  </a:cubicBezTo>
                  <a:cubicBezTo>
                    <a:pt x="61778" y="1727255"/>
                    <a:pt x="69100" y="1732181"/>
                    <a:pt x="76691" y="1736943"/>
                  </a:cubicBezTo>
                  <a:close/>
                  <a:moveTo>
                    <a:pt x="81885" y="1740158"/>
                  </a:moveTo>
                  <a:cubicBezTo>
                    <a:pt x="90815" y="1745605"/>
                    <a:pt x="100042" y="1750844"/>
                    <a:pt x="109314" y="1756008"/>
                  </a:cubicBezTo>
                  <a:lnTo>
                    <a:pt x="109314" y="1786146"/>
                  </a:lnTo>
                  <a:cubicBezTo>
                    <a:pt x="91514" y="1776204"/>
                    <a:pt x="74369" y="1766173"/>
                    <a:pt x="59323" y="1755175"/>
                  </a:cubicBezTo>
                  <a:cubicBezTo>
                    <a:pt x="66436" y="1749981"/>
                    <a:pt x="74012" y="1745010"/>
                    <a:pt x="81885" y="1740158"/>
                  </a:cubicBezTo>
                  <a:close/>
                  <a:moveTo>
                    <a:pt x="114835" y="1759074"/>
                  </a:moveTo>
                  <a:cubicBezTo>
                    <a:pt x="116934" y="1760235"/>
                    <a:pt x="119047" y="1761396"/>
                    <a:pt x="121146" y="1762557"/>
                  </a:cubicBezTo>
                  <a:cubicBezTo>
                    <a:pt x="124390" y="1764343"/>
                    <a:pt x="127620" y="1766128"/>
                    <a:pt x="130834" y="1767914"/>
                  </a:cubicBezTo>
                  <a:lnTo>
                    <a:pt x="130834" y="1798067"/>
                  </a:lnTo>
                  <a:cubicBezTo>
                    <a:pt x="128498" y="1796772"/>
                    <a:pt x="126146" y="1795477"/>
                    <a:pt x="123810" y="1794183"/>
                  </a:cubicBezTo>
                  <a:cubicBezTo>
                    <a:pt x="120804" y="1792531"/>
                    <a:pt x="117812" y="1790879"/>
                    <a:pt x="114835" y="1789227"/>
                  </a:cubicBezTo>
                  <a:lnTo>
                    <a:pt x="114835" y="1759074"/>
                  </a:lnTo>
                  <a:close/>
                  <a:moveTo>
                    <a:pt x="121146" y="1799020"/>
                  </a:moveTo>
                  <a:cubicBezTo>
                    <a:pt x="124390" y="1800805"/>
                    <a:pt x="127620" y="1802591"/>
                    <a:pt x="130834" y="1804377"/>
                  </a:cubicBezTo>
                  <a:lnTo>
                    <a:pt x="130834" y="1907441"/>
                  </a:lnTo>
                  <a:cubicBezTo>
                    <a:pt x="128498" y="1906146"/>
                    <a:pt x="126162" y="1904851"/>
                    <a:pt x="123825" y="1903556"/>
                  </a:cubicBezTo>
                  <a:cubicBezTo>
                    <a:pt x="120818" y="1901904"/>
                    <a:pt x="117827" y="1900253"/>
                    <a:pt x="114851" y="1898600"/>
                  </a:cubicBezTo>
                  <a:lnTo>
                    <a:pt x="114851" y="1795537"/>
                  </a:lnTo>
                  <a:cubicBezTo>
                    <a:pt x="116949" y="1796698"/>
                    <a:pt x="119047" y="1797859"/>
                    <a:pt x="121146" y="1799020"/>
                  </a:cubicBezTo>
                  <a:close/>
                  <a:moveTo>
                    <a:pt x="136356" y="1807443"/>
                  </a:moveTo>
                  <a:cubicBezTo>
                    <a:pt x="178906" y="1831241"/>
                    <a:pt x="217453" y="1855559"/>
                    <a:pt x="232797" y="1892707"/>
                  </a:cubicBezTo>
                  <a:cubicBezTo>
                    <a:pt x="224433" y="1912962"/>
                    <a:pt x="209178" y="1929423"/>
                    <a:pt x="190128" y="1944038"/>
                  </a:cubicBezTo>
                  <a:cubicBezTo>
                    <a:pt x="173771" y="1931834"/>
                    <a:pt x="155198" y="1920999"/>
                    <a:pt x="136356" y="1910492"/>
                  </a:cubicBezTo>
                  <a:lnTo>
                    <a:pt x="136356" y="1807443"/>
                  </a:lnTo>
                  <a:close/>
                  <a:moveTo>
                    <a:pt x="185633" y="1947401"/>
                  </a:moveTo>
                  <a:cubicBezTo>
                    <a:pt x="178534" y="1952595"/>
                    <a:pt x="170958" y="1957566"/>
                    <a:pt x="163071" y="1962418"/>
                  </a:cubicBezTo>
                  <a:cubicBezTo>
                    <a:pt x="154364" y="1957105"/>
                    <a:pt x="145375" y="1952000"/>
                    <a:pt x="136341" y="1946955"/>
                  </a:cubicBezTo>
                  <a:lnTo>
                    <a:pt x="136341" y="1916817"/>
                  </a:lnTo>
                  <a:cubicBezTo>
                    <a:pt x="153903" y="1926640"/>
                    <a:pt x="170780" y="1936537"/>
                    <a:pt x="185633" y="1947401"/>
                  </a:cubicBezTo>
                  <a:close/>
                  <a:moveTo>
                    <a:pt x="163085" y="1998881"/>
                  </a:moveTo>
                  <a:cubicBezTo>
                    <a:pt x="154632" y="1993731"/>
                    <a:pt x="145926" y="1988761"/>
                    <a:pt x="137160" y="1983864"/>
                  </a:cubicBezTo>
                  <a:cubicBezTo>
                    <a:pt x="145926" y="1978968"/>
                    <a:pt x="154647" y="1973997"/>
                    <a:pt x="163085" y="1968847"/>
                  </a:cubicBezTo>
                  <a:cubicBezTo>
                    <a:pt x="170974" y="1973699"/>
                    <a:pt x="178549" y="1978670"/>
                    <a:pt x="185648" y="1983864"/>
                  </a:cubicBezTo>
                  <a:cubicBezTo>
                    <a:pt x="178534" y="1989043"/>
                    <a:pt x="170958" y="1994029"/>
                    <a:pt x="163085" y="1998881"/>
                  </a:cubicBezTo>
                  <a:close/>
                  <a:moveTo>
                    <a:pt x="190128" y="1987213"/>
                  </a:moveTo>
                  <a:cubicBezTo>
                    <a:pt x="196304" y="1991960"/>
                    <a:pt x="202093" y="1996887"/>
                    <a:pt x="207377" y="2002081"/>
                  </a:cubicBezTo>
                  <a:cubicBezTo>
                    <a:pt x="202093" y="2007275"/>
                    <a:pt x="196319" y="2012216"/>
                    <a:pt x="190128" y="2016949"/>
                  </a:cubicBezTo>
                  <a:cubicBezTo>
                    <a:pt x="183192" y="2011769"/>
                    <a:pt x="175870" y="2006843"/>
                    <a:pt x="168280" y="2002081"/>
                  </a:cubicBezTo>
                  <a:cubicBezTo>
                    <a:pt x="175870" y="1997318"/>
                    <a:pt x="183192" y="1992392"/>
                    <a:pt x="190128" y="1987213"/>
                  </a:cubicBezTo>
                  <a:close/>
                  <a:moveTo>
                    <a:pt x="168280" y="1965633"/>
                  </a:moveTo>
                  <a:cubicBezTo>
                    <a:pt x="175870" y="1960870"/>
                    <a:pt x="183192" y="1955929"/>
                    <a:pt x="190128" y="1950765"/>
                  </a:cubicBezTo>
                  <a:cubicBezTo>
                    <a:pt x="196304" y="1955512"/>
                    <a:pt x="202093" y="1960439"/>
                    <a:pt x="207377" y="1965633"/>
                  </a:cubicBezTo>
                  <a:cubicBezTo>
                    <a:pt x="202093" y="1970827"/>
                    <a:pt x="196319" y="1975768"/>
                    <a:pt x="190128" y="1980501"/>
                  </a:cubicBezTo>
                  <a:cubicBezTo>
                    <a:pt x="183192" y="1975321"/>
                    <a:pt x="175870" y="1970395"/>
                    <a:pt x="168280" y="1965633"/>
                  </a:cubicBezTo>
                  <a:close/>
                  <a:moveTo>
                    <a:pt x="157788" y="1965633"/>
                  </a:moveTo>
                  <a:cubicBezTo>
                    <a:pt x="150822" y="1969815"/>
                    <a:pt x="143649" y="1973908"/>
                    <a:pt x="136341" y="1977985"/>
                  </a:cubicBezTo>
                  <a:lnTo>
                    <a:pt x="136341" y="1953265"/>
                  </a:lnTo>
                  <a:cubicBezTo>
                    <a:pt x="143649" y="1957358"/>
                    <a:pt x="150822" y="1961450"/>
                    <a:pt x="157788" y="1965633"/>
                  </a:cubicBezTo>
                  <a:close/>
                  <a:moveTo>
                    <a:pt x="157788" y="2002081"/>
                  </a:moveTo>
                  <a:cubicBezTo>
                    <a:pt x="150822" y="2006263"/>
                    <a:pt x="143649" y="2010356"/>
                    <a:pt x="136341" y="2014448"/>
                  </a:cubicBezTo>
                  <a:lnTo>
                    <a:pt x="136341" y="1989728"/>
                  </a:lnTo>
                  <a:cubicBezTo>
                    <a:pt x="143649" y="1993806"/>
                    <a:pt x="150822" y="1997913"/>
                    <a:pt x="157788" y="2002081"/>
                  </a:cubicBezTo>
                  <a:close/>
                  <a:moveTo>
                    <a:pt x="163085" y="2005295"/>
                  </a:moveTo>
                  <a:cubicBezTo>
                    <a:pt x="170974" y="2010147"/>
                    <a:pt x="178534" y="2015118"/>
                    <a:pt x="185648" y="2020312"/>
                  </a:cubicBezTo>
                  <a:cubicBezTo>
                    <a:pt x="170795" y="2031177"/>
                    <a:pt x="153918" y="2041088"/>
                    <a:pt x="136356" y="2050896"/>
                  </a:cubicBezTo>
                  <a:lnTo>
                    <a:pt x="136356" y="2020759"/>
                  </a:lnTo>
                  <a:cubicBezTo>
                    <a:pt x="145390" y="2015728"/>
                    <a:pt x="154379" y="2010608"/>
                    <a:pt x="163085" y="2005295"/>
                  </a:cubicBezTo>
                  <a:close/>
                  <a:moveTo>
                    <a:pt x="190128" y="2023676"/>
                  </a:moveTo>
                  <a:cubicBezTo>
                    <a:pt x="209178" y="2038291"/>
                    <a:pt x="224433" y="2054751"/>
                    <a:pt x="232797" y="2074992"/>
                  </a:cubicBezTo>
                  <a:cubicBezTo>
                    <a:pt x="217453" y="2112139"/>
                    <a:pt x="178891" y="2136473"/>
                    <a:pt x="136356" y="2160270"/>
                  </a:cubicBezTo>
                  <a:lnTo>
                    <a:pt x="136356" y="2057222"/>
                  </a:lnTo>
                  <a:cubicBezTo>
                    <a:pt x="155183" y="2046729"/>
                    <a:pt x="173771" y="2035879"/>
                    <a:pt x="190128" y="2023676"/>
                  </a:cubicBezTo>
                  <a:close/>
                  <a:moveTo>
                    <a:pt x="130834" y="2163351"/>
                  </a:moveTo>
                  <a:cubicBezTo>
                    <a:pt x="127620" y="2165137"/>
                    <a:pt x="124390" y="2166923"/>
                    <a:pt x="121146" y="2168709"/>
                  </a:cubicBezTo>
                  <a:cubicBezTo>
                    <a:pt x="119047" y="2169869"/>
                    <a:pt x="116934" y="2171030"/>
                    <a:pt x="114835" y="2172191"/>
                  </a:cubicBezTo>
                  <a:lnTo>
                    <a:pt x="114835" y="2069128"/>
                  </a:lnTo>
                  <a:cubicBezTo>
                    <a:pt x="117812" y="2067476"/>
                    <a:pt x="120804" y="2065824"/>
                    <a:pt x="123810" y="2064172"/>
                  </a:cubicBezTo>
                  <a:cubicBezTo>
                    <a:pt x="126146" y="2062877"/>
                    <a:pt x="128483" y="2061582"/>
                    <a:pt x="130820" y="2060287"/>
                  </a:cubicBezTo>
                  <a:lnTo>
                    <a:pt x="130820" y="2163351"/>
                  </a:lnTo>
                  <a:close/>
                  <a:moveTo>
                    <a:pt x="123810" y="2173531"/>
                  </a:moveTo>
                  <a:cubicBezTo>
                    <a:pt x="126146" y="2172236"/>
                    <a:pt x="128483" y="2170941"/>
                    <a:pt x="130834" y="2169646"/>
                  </a:cubicBezTo>
                  <a:lnTo>
                    <a:pt x="130834" y="2199799"/>
                  </a:lnTo>
                  <a:cubicBezTo>
                    <a:pt x="127620" y="2201585"/>
                    <a:pt x="124390" y="2203371"/>
                    <a:pt x="121146" y="2205157"/>
                  </a:cubicBezTo>
                  <a:cubicBezTo>
                    <a:pt x="119047" y="2206317"/>
                    <a:pt x="116934" y="2207478"/>
                    <a:pt x="114835" y="2208639"/>
                  </a:cubicBezTo>
                  <a:lnTo>
                    <a:pt x="114835" y="2178487"/>
                  </a:lnTo>
                  <a:cubicBezTo>
                    <a:pt x="117827" y="2176849"/>
                    <a:pt x="120818" y="2175198"/>
                    <a:pt x="123810" y="2173531"/>
                  </a:cubicBezTo>
                  <a:close/>
                  <a:moveTo>
                    <a:pt x="109329" y="2211705"/>
                  </a:moveTo>
                  <a:cubicBezTo>
                    <a:pt x="100042" y="2216870"/>
                    <a:pt x="90829" y="2222123"/>
                    <a:pt x="81885" y="2227570"/>
                  </a:cubicBezTo>
                  <a:cubicBezTo>
                    <a:pt x="74012" y="2222718"/>
                    <a:pt x="66436" y="2217747"/>
                    <a:pt x="59323" y="2212553"/>
                  </a:cubicBezTo>
                  <a:cubicBezTo>
                    <a:pt x="74369" y="2201540"/>
                    <a:pt x="91514" y="2191524"/>
                    <a:pt x="109314" y="2181568"/>
                  </a:cubicBezTo>
                  <a:lnTo>
                    <a:pt x="109314" y="2211705"/>
                  </a:lnTo>
                  <a:close/>
                  <a:moveTo>
                    <a:pt x="109329" y="2218030"/>
                  </a:moveTo>
                  <a:lnTo>
                    <a:pt x="109329" y="2243539"/>
                  </a:lnTo>
                  <a:cubicBezTo>
                    <a:pt x="101783" y="2239327"/>
                    <a:pt x="94371" y="2235101"/>
                    <a:pt x="87168" y="2230785"/>
                  </a:cubicBezTo>
                  <a:cubicBezTo>
                    <a:pt x="94357" y="2226469"/>
                    <a:pt x="101783" y="2222242"/>
                    <a:pt x="109329" y="2218030"/>
                  </a:cubicBezTo>
                  <a:close/>
                  <a:moveTo>
                    <a:pt x="76691" y="2230785"/>
                  </a:moveTo>
                  <a:cubicBezTo>
                    <a:pt x="69100" y="2235547"/>
                    <a:pt x="61778" y="2240488"/>
                    <a:pt x="54843" y="2245653"/>
                  </a:cubicBezTo>
                  <a:cubicBezTo>
                    <a:pt x="48666" y="2240905"/>
                    <a:pt x="42877" y="2235979"/>
                    <a:pt x="37594" y="2230785"/>
                  </a:cubicBezTo>
                  <a:cubicBezTo>
                    <a:pt x="42877" y="2225591"/>
                    <a:pt x="48652" y="2220664"/>
                    <a:pt x="54843" y="2215917"/>
                  </a:cubicBezTo>
                  <a:cubicBezTo>
                    <a:pt x="61778" y="2221081"/>
                    <a:pt x="69100" y="2226022"/>
                    <a:pt x="76691" y="2230785"/>
                  </a:cubicBezTo>
                  <a:close/>
                  <a:moveTo>
                    <a:pt x="81885" y="2234000"/>
                  </a:moveTo>
                  <a:cubicBezTo>
                    <a:pt x="90338" y="2239149"/>
                    <a:pt x="99045" y="2244120"/>
                    <a:pt x="107811" y="2249016"/>
                  </a:cubicBezTo>
                  <a:cubicBezTo>
                    <a:pt x="99045" y="2253913"/>
                    <a:pt x="90338" y="2258884"/>
                    <a:pt x="81885" y="2264033"/>
                  </a:cubicBezTo>
                  <a:cubicBezTo>
                    <a:pt x="74012" y="2259181"/>
                    <a:pt x="66436" y="2254210"/>
                    <a:pt x="59337" y="2249016"/>
                  </a:cubicBezTo>
                  <a:cubicBezTo>
                    <a:pt x="66422" y="2243822"/>
                    <a:pt x="73997" y="2238851"/>
                    <a:pt x="81885" y="2234000"/>
                  </a:cubicBezTo>
                  <a:close/>
                  <a:moveTo>
                    <a:pt x="76691" y="2267233"/>
                  </a:moveTo>
                  <a:cubicBezTo>
                    <a:pt x="69100" y="2271996"/>
                    <a:pt x="61778" y="2276936"/>
                    <a:pt x="54843" y="2282101"/>
                  </a:cubicBezTo>
                  <a:cubicBezTo>
                    <a:pt x="48666" y="2277353"/>
                    <a:pt x="42877" y="2272427"/>
                    <a:pt x="37594" y="2267233"/>
                  </a:cubicBezTo>
                  <a:cubicBezTo>
                    <a:pt x="42877" y="2262039"/>
                    <a:pt x="48652" y="2257098"/>
                    <a:pt x="54843" y="2252365"/>
                  </a:cubicBezTo>
                  <a:cubicBezTo>
                    <a:pt x="61778" y="2257544"/>
                    <a:pt x="69100" y="2262470"/>
                    <a:pt x="76691" y="2267233"/>
                  </a:cubicBezTo>
                  <a:close/>
                  <a:moveTo>
                    <a:pt x="81885" y="2270448"/>
                  </a:moveTo>
                  <a:cubicBezTo>
                    <a:pt x="94610" y="2278202"/>
                    <a:pt x="107930" y="2285554"/>
                    <a:pt x="121146" y="2292846"/>
                  </a:cubicBezTo>
                  <a:cubicBezTo>
                    <a:pt x="124390" y="2294632"/>
                    <a:pt x="127620" y="2296418"/>
                    <a:pt x="130834" y="2298204"/>
                  </a:cubicBezTo>
                  <a:lnTo>
                    <a:pt x="130834" y="2328357"/>
                  </a:lnTo>
                  <a:cubicBezTo>
                    <a:pt x="128498" y="2327062"/>
                    <a:pt x="126162" y="2325767"/>
                    <a:pt x="123825" y="2324472"/>
                  </a:cubicBezTo>
                  <a:cubicBezTo>
                    <a:pt x="100890" y="2311822"/>
                    <a:pt x="78432" y="2299424"/>
                    <a:pt x="59337" y="2285464"/>
                  </a:cubicBezTo>
                  <a:cubicBezTo>
                    <a:pt x="66422" y="2280270"/>
                    <a:pt x="73997" y="2275299"/>
                    <a:pt x="81885" y="2270448"/>
                  </a:cubicBezTo>
                  <a:close/>
                  <a:moveTo>
                    <a:pt x="130834" y="2291894"/>
                  </a:moveTo>
                  <a:cubicBezTo>
                    <a:pt x="128498" y="2290599"/>
                    <a:pt x="126146" y="2289304"/>
                    <a:pt x="123810" y="2288009"/>
                  </a:cubicBezTo>
                  <a:cubicBezTo>
                    <a:pt x="111293" y="2281104"/>
                    <a:pt x="98926" y="2274272"/>
                    <a:pt x="87168" y="2267218"/>
                  </a:cubicBezTo>
                  <a:cubicBezTo>
                    <a:pt x="95681" y="2262113"/>
                    <a:pt x="104507" y="2257127"/>
                    <a:pt x="113481" y="2252142"/>
                  </a:cubicBezTo>
                  <a:cubicBezTo>
                    <a:pt x="116041" y="2253556"/>
                    <a:pt x="118601" y="2254969"/>
                    <a:pt x="121146" y="2256383"/>
                  </a:cubicBezTo>
                  <a:cubicBezTo>
                    <a:pt x="124390" y="2258169"/>
                    <a:pt x="127620" y="2259955"/>
                    <a:pt x="130834" y="2261741"/>
                  </a:cubicBezTo>
                  <a:lnTo>
                    <a:pt x="130834" y="2291894"/>
                  </a:lnTo>
                  <a:close/>
                  <a:moveTo>
                    <a:pt x="123810" y="2251561"/>
                  </a:moveTo>
                  <a:cubicBezTo>
                    <a:pt x="122262" y="2250713"/>
                    <a:pt x="120714" y="2249850"/>
                    <a:pt x="119181" y="2249001"/>
                  </a:cubicBezTo>
                  <a:cubicBezTo>
                    <a:pt x="120729" y="2248153"/>
                    <a:pt x="122262" y="2247290"/>
                    <a:pt x="123810" y="2246441"/>
                  </a:cubicBezTo>
                  <a:cubicBezTo>
                    <a:pt x="126146" y="2245147"/>
                    <a:pt x="128483" y="2243852"/>
                    <a:pt x="130820" y="2242557"/>
                  </a:cubicBezTo>
                  <a:lnTo>
                    <a:pt x="130820" y="2255431"/>
                  </a:lnTo>
                  <a:cubicBezTo>
                    <a:pt x="128498" y="2254151"/>
                    <a:pt x="126146" y="2252856"/>
                    <a:pt x="123810" y="2251561"/>
                  </a:cubicBezTo>
                  <a:close/>
                  <a:moveTo>
                    <a:pt x="121146" y="2241619"/>
                  </a:moveTo>
                  <a:cubicBezTo>
                    <a:pt x="119047" y="2242780"/>
                    <a:pt x="116934" y="2243941"/>
                    <a:pt x="114835" y="2245102"/>
                  </a:cubicBezTo>
                  <a:lnTo>
                    <a:pt x="114835" y="2214950"/>
                  </a:lnTo>
                  <a:cubicBezTo>
                    <a:pt x="117812" y="2213297"/>
                    <a:pt x="120804" y="2211646"/>
                    <a:pt x="123810" y="2209993"/>
                  </a:cubicBezTo>
                  <a:cubicBezTo>
                    <a:pt x="126146" y="2208699"/>
                    <a:pt x="128483" y="2207404"/>
                    <a:pt x="130820" y="2206109"/>
                  </a:cubicBezTo>
                  <a:lnTo>
                    <a:pt x="130820" y="2236262"/>
                  </a:lnTo>
                  <a:cubicBezTo>
                    <a:pt x="127620" y="2238048"/>
                    <a:pt x="124390" y="2239834"/>
                    <a:pt x="121146" y="2241619"/>
                  </a:cubicBezTo>
                  <a:close/>
                  <a:moveTo>
                    <a:pt x="136356" y="2196733"/>
                  </a:moveTo>
                  <a:lnTo>
                    <a:pt x="136356" y="2166595"/>
                  </a:lnTo>
                  <a:cubicBezTo>
                    <a:pt x="177507" y="2143661"/>
                    <a:pt x="217467" y="2119104"/>
                    <a:pt x="235446" y="2082240"/>
                  </a:cubicBezTo>
                  <a:cubicBezTo>
                    <a:pt x="236577" y="2085782"/>
                    <a:pt x="237499" y="2089443"/>
                    <a:pt x="238199" y="2093223"/>
                  </a:cubicBezTo>
                  <a:cubicBezTo>
                    <a:pt x="229314" y="2141056"/>
                    <a:pt x="185484" y="2169245"/>
                    <a:pt x="136356" y="2196733"/>
                  </a:cubicBezTo>
                  <a:close/>
                  <a:moveTo>
                    <a:pt x="235446" y="2067743"/>
                  </a:moveTo>
                  <a:cubicBezTo>
                    <a:pt x="226442" y="2049304"/>
                    <a:pt x="211946" y="2033930"/>
                    <a:pt x="194533" y="2020312"/>
                  </a:cubicBezTo>
                  <a:cubicBezTo>
                    <a:pt x="200411" y="2015713"/>
                    <a:pt x="205978" y="2010921"/>
                    <a:pt x="211098" y="2005876"/>
                  </a:cubicBezTo>
                  <a:cubicBezTo>
                    <a:pt x="224775" y="2020342"/>
                    <a:pt x="234508" y="2036862"/>
                    <a:pt x="238214" y="2056760"/>
                  </a:cubicBezTo>
                  <a:cubicBezTo>
                    <a:pt x="237485" y="2060540"/>
                    <a:pt x="236562" y="2064201"/>
                    <a:pt x="235446" y="2067743"/>
                  </a:cubicBezTo>
                  <a:close/>
                  <a:moveTo>
                    <a:pt x="211082" y="1998285"/>
                  </a:moveTo>
                  <a:cubicBezTo>
                    <a:pt x="205963" y="1993240"/>
                    <a:pt x="200411" y="1988448"/>
                    <a:pt x="194518" y="1983849"/>
                  </a:cubicBezTo>
                  <a:cubicBezTo>
                    <a:pt x="200397" y="1979250"/>
                    <a:pt x="205963" y="1974458"/>
                    <a:pt x="211082" y="1969413"/>
                  </a:cubicBezTo>
                  <a:cubicBezTo>
                    <a:pt x="215413" y="1973997"/>
                    <a:pt x="219343" y="1978804"/>
                    <a:pt x="222825" y="1983849"/>
                  </a:cubicBezTo>
                  <a:cubicBezTo>
                    <a:pt x="219343" y="1988894"/>
                    <a:pt x="215413" y="1993701"/>
                    <a:pt x="211082" y="1998285"/>
                  </a:cubicBezTo>
                  <a:close/>
                  <a:moveTo>
                    <a:pt x="211082" y="1961837"/>
                  </a:moveTo>
                  <a:cubicBezTo>
                    <a:pt x="205963" y="1956792"/>
                    <a:pt x="200397" y="1952000"/>
                    <a:pt x="194518" y="1947401"/>
                  </a:cubicBezTo>
                  <a:cubicBezTo>
                    <a:pt x="211931" y="1933784"/>
                    <a:pt x="226442" y="1918409"/>
                    <a:pt x="235431" y="1899955"/>
                  </a:cubicBezTo>
                  <a:cubicBezTo>
                    <a:pt x="236562" y="1903497"/>
                    <a:pt x="237485" y="1907158"/>
                    <a:pt x="238184" y="1910938"/>
                  </a:cubicBezTo>
                  <a:cubicBezTo>
                    <a:pt x="234493" y="1930851"/>
                    <a:pt x="224760" y="1947371"/>
                    <a:pt x="211082" y="1961837"/>
                  </a:cubicBezTo>
                  <a:close/>
                  <a:moveTo>
                    <a:pt x="235446" y="1885459"/>
                  </a:moveTo>
                  <a:cubicBezTo>
                    <a:pt x="217467" y="1848609"/>
                    <a:pt x="177492" y="1824052"/>
                    <a:pt x="136356" y="1801118"/>
                  </a:cubicBezTo>
                  <a:lnTo>
                    <a:pt x="136356" y="1770980"/>
                  </a:lnTo>
                  <a:cubicBezTo>
                    <a:pt x="185499" y="1798454"/>
                    <a:pt x="229314" y="1826642"/>
                    <a:pt x="238199" y="1874475"/>
                  </a:cubicBezTo>
                  <a:cubicBezTo>
                    <a:pt x="237485" y="1878256"/>
                    <a:pt x="236562" y="1881917"/>
                    <a:pt x="235446" y="1885459"/>
                  </a:cubicBezTo>
                  <a:close/>
                  <a:moveTo>
                    <a:pt x="130834" y="1761604"/>
                  </a:moveTo>
                  <a:cubicBezTo>
                    <a:pt x="128498" y="1760309"/>
                    <a:pt x="126162" y="1759014"/>
                    <a:pt x="123825" y="1757720"/>
                  </a:cubicBezTo>
                  <a:cubicBezTo>
                    <a:pt x="120818" y="1756068"/>
                    <a:pt x="117827" y="1754416"/>
                    <a:pt x="114851" y="1752764"/>
                  </a:cubicBezTo>
                  <a:lnTo>
                    <a:pt x="114851" y="1722611"/>
                  </a:lnTo>
                  <a:cubicBezTo>
                    <a:pt x="116949" y="1723772"/>
                    <a:pt x="119063" y="1724933"/>
                    <a:pt x="121160" y="1726094"/>
                  </a:cubicBezTo>
                  <a:cubicBezTo>
                    <a:pt x="124405" y="1727880"/>
                    <a:pt x="127635" y="1729666"/>
                    <a:pt x="130850" y="1731451"/>
                  </a:cubicBezTo>
                  <a:lnTo>
                    <a:pt x="130850" y="1761604"/>
                  </a:lnTo>
                  <a:close/>
                  <a:moveTo>
                    <a:pt x="123810" y="1721272"/>
                  </a:moveTo>
                  <a:cubicBezTo>
                    <a:pt x="122262" y="1720423"/>
                    <a:pt x="120729" y="1719575"/>
                    <a:pt x="119181" y="1718712"/>
                  </a:cubicBezTo>
                  <a:cubicBezTo>
                    <a:pt x="120714" y="1717864"/>
                    <a:pt x="122262" y="1717015"/>
                    <a:pt x="123810" y="1716152"/>
                  </a:cubicBezTo>
                  <a:cubicBezTo>
                    <a:pt x="126146" y="1714857"/>
                    <a:pt x="128483" y="1713562"/>
                    <a:pt x="130834" y="1712268"/>
                  </a:cubicBezTo>
                  <a:lnTo>
                    <a:pt x="130834" y="1725126"/>
                  </a:lnTo>
                  <a:cubicBezTo>
                    <a:pt x="128498" y="1723861"/>
                    <a:pt x="126146" y="1722566"/>
                    <a:pt x="123810" y="1721272"/>
                  </a:cubicBezTo>
                  <a:close/>
                  <a:moveTo>
                    <a:pt x="121146" y="1711330"/>
                  </a:moveTo>
                  <a:cubicBezTo>
                    <a:pt x="119047" y="1712491"/>
                    <a:pt x="116934" y="1713652"/>
                    <a:pt x="114835" y="1714813"/>
                  </a:cubicBezTo>
                  <a:lnTo>
                    <a:pt x="114835" y="1684660"/>
                  </a:lnTo>
                  <a:cubicBezTo>
                    <a:pt x="117812" y="1683008"/>
                    <a:pt x="120804" y="1681356"/>
                    <a:pt x="123810" y="1679704"/>
                  </a:cubicBezTo>
                  <a:cubicBezTo>
                    <a:pt x="126146" y="1678409"/>
                    <a:pt x="128483" y="1677114"/>
                    <a:pt x="130834" y="1675820"/>
                  </a:cubicBezTo>
                  <a:lnTo>
                    <a:pt x="130834" y="1705972"/>
                  </a:lnTo>
                  <a:cubicBezTo>
                    <a:pt x="127620" y="1707758"/>
                    <a:pt x="124390" y="1709544"/>
                    <a:pt x="121146" y="1711330"/>
                  </a:cubicBezTo>
                  <a:close/>
                  <a:moveTo>
                    <a:pt x="136356" y="1666443"/>
                  </a:moveTo>
                  <a:lnTo>
                    <a:pt x="136356" y="1636306"/>
                  </a:lnTo>
                  <a:cubicBezTo>
                    <a:pt x="177507" y="1613371"/>
                    <a:pt x="217467" y="1588815"/>
                    <a:pt x="235446" y="1551965"/>
                  </a:cubicBezTo>
                  <a:cubicBezTo>
                    <a:pt x="236577" y="1555507"/>
                    <a:pt x="237499" y="1559168"/>
                    <a:pt x="238199" y="1562948"/>
                  </a:cubicBezTo>
                  <a:cubicBezTo>
                    <a:pt x="229314" y="1610782"/>
                    <a:pt x="185484" y="1638970"/>
                    <a:pt x="136356" y="1666443"/>
                  </a:cubicBezTo>
                  <a:close/>
                  <a:moveTo>
                    <a:pt x="235446" y="1537469"/>
                  </a:moveTo>
                  <a:cubicBezTo>
                    <a:pt x="226442" y="1519029"/>
                    <a:pt x="211946" y="1503655"/>
                    <a:pt x="194533" y="1490037"/>
                  </a:cubicBezTo>
                  <a:cubicBezTo>
                    <a:pt x="200411" y="1485439"/>
                    <a:pt x="205978" y="1480646"/>
                    <a:pt x="211082" y="1475601"/>
                  </a:cubicBezTo>
                  <a:cubicBezTo>
                    <a:pt x="224760" y="1490067"/>
                    <a:pt x="234493" y="1506587"/>
                    <a:pt x="238199" y="1526500"/>
                  </a:cubicBezTo>
                  <a:cubicBezTo>
                    <a:pt x="237485" y="1530266"/>
                    <a:pt x="236562" y="1533927"/>
                    <a:pt x="235446" y="1537469"/>
                  </a:cubicBezTo>
                  <a:close/>
                  <a:moveTo>
                    <a:pt x="211082" y="1468011"/>
                  </a:moveTo>
                  <a:cubicBezTo>
                    <a:pt x="205963" y="1462966"/>
                    <a:pt x="200411" y="1458173"/>
                    <a:pt x="194533" y="1453574"/>
                  </a:cubicBezTo>
                  <a:cubicBezTo>
                    <a:pt x="200411" y="1448976"/>
                    <a:pt x="205978" y="1444183"/>
                    <a:pt x="211082" y="1439138"/>
                  </a:cubicBezTo>
                  <a:cubicBezTo>
                    <a:pt x="215413" y="1443722"/>
                    <a:pt x="219343" y="1448529"/>
                    <a:pt x="222825" y="1453574"/>
                  </a:cubicBezTo>
                  <a:cubicBezTo>
                    <a:pt x="219343" y="1458620"/>
                    <a:pt x="215413" y="1463427"/>
                    <a:pt x="211082" y="1468011"/>
                  </a:cubicBezTo>
                  <a:close/>
                  <a:moveTo>
                    <a:pt x="211082" y="1431548"/>
                  </a:moveTo>
                  <a:cubicBezTo>
                    <a:pt x="205963" y="1426503"/>
                    <a:pt x="200411" y="1421711"/>
                    <a:pt x="194518" y="1417112"/>
                  </a:cubicBezTo>
                  <a:cubicBezTo>
                    <a:pt x="211931" y="1403494"/>
                    <a:pt x="226427" y="1388120"/>
                    <a:pt x="235431" y="1369680"/>
                  </a:cubicBezTo>
                  <a:cubicBezTo>
                    <a:pt x="236562" y="1373222"/>
                    <a:pt x="237485" y="1376883"/>
                    <a:pt x="238184" y="1380664"/>
                  </a:cubicBezTo>
                  <a:cubicBezTo>
                    <a:pt x="234493" y="1400577"/>
                    <a:pt x="224760" y="1417082"/>
                    <a:pt x="211082" y="1431548"/>
                  </a:cubicBezTo>
                  <a:close/>
                  <a:moveTo>
                    <a:pt x="235446" y="1355184"/>
                  </a:moveTo>
                  <a:cubicBezTo>
                    <a:pt x="217467" y="1318335"/>
                    <a:pt x="177492" y="1293763"/>
                    <a:pt x="136356" y="1270843"/>
                  </a:cubicBezTo>
                  <a:lnTo>
                    <a:pt x="136356" y="1240706"/>
                  </a:lnTo>
                  <a:cubicBezTo>
                    <a:pt x="185499" y="1268194"/>
                    <a:pt x="229314" y="1296382"/>
                    <a:pt x="238199" y="1344216"/>
                  </a:cubicBezTo>
                  <a:cubicBezTo>
                    <a:pt x="237485" y="1347981"/>
                    <a:pt x="236562" y="1351642"/>
                    <a:pt x="235446" y="1355184"/>
                  </a:cubicBezTo>
                  <a:close/>
                  <a:moveTo>
                    <a:pt x="130834" y="1231315"/>
                  </a:moveTo>
                  <a:cubicBezTo>
                    <a:pt x="128498" y="1230020"/>
                    <a:pt x="126162" y="1228725"/>
                    <a:pt x="123825" y="1227445"/>
                  </a:cubicBezTo>
                  <a:cubicBezTo>
                    <a:pt x="120818" y="1225793"/>
                    <a:pt x="117827" y="1224141"/>
                    <a:pt x="114851" y="1222474"/>
                  </a:cubicBezTo>
                  <a:lnTo>
                    <a:pt x="114851" y="1192322"/>
                  </a:lnTo>
                  <a:cubicBezTo>
                    <a:pt x="116949" y="1193482"/>
                    <a:pt x="119063" y="1194643"/>
                    <a:pt x="121160" y="1195804"/>
                  </a:cubicBezTo>
                  <a:cubicBezTo>
                    <a:pt x="124405" y="1197590"/>
                    <a:pt x="127635" y="1199376"/>
                    <a:pt x="130850" y="1201162"/>
                  </a:cubicBezTo>
                  <a:lnTo>
                    <a:pt x="130850" y="1231315"/>
                  </a:lnTo>
                  <a:close/>
                  <a:moveTo>
                    <a:pt x="123810" y="1190982"/>
                  </a:moveTo>
                  <a:cubicBezTo>
                    <a:pt x="122247" y="1190119"/>
                    <a:pt x="120699" y="1189271"/>
                    <a:pt x="119151" y="1188408"/>
                  </a:cubicBezTo>
                  <a:cubicBezTo>
                    <a:pt x="120699" y="1187544"/>
                    <a:pt x="122247" y="1186696"/>
                    <a:pt x="123810" y="1185833"/>
                  </a:cubicBezTo>
                  <a:cubicBezTo>
                    <a:pt x="126146" y="1184538"/>
                    <a:pt x="128483" y="1183243"/>
                    <a:pt x="130834" y="1181948"/>
                  </a:cubicBezTo>
                  <a:lnTo>
                    <a:pt x="130834" y="1194852"/>
                  </a:lnTo>
                  <a:cubicBezTo>
                    <a:pt x="128498" y="1193572"/>
                    <a:pt x="126146" y="1192277"/>
                    <a:pt x="123810" y="1190982"/>
                  </a:cubicBezTo>
                  <a:close/>
                  <a:moveTo>
                    <a:pt x="121146" y="1181011"/>
                  </a:moveTo>
                  <a:cubicBezTo>
                    <a:pt x="119047" y="1182172"/>
                    <a:pt x="116934" y="1183332"/>
                    <a:pt x="114835" y="1184493"/>
                  </a:cubicBezTo>
                  <a:lnTo>
                    <a:pt x="114835" y="1154341"/>
                  </a:lnTo>
                  <a:cubicBezTo>
                    <a:pt x="117812" y="1152689"/>
                    <a:pt x="120804" y="1151037"/>
                    <a:pt x="123810" y="1149385"/>
                  </a:cubicBezTo>
                  <a:cubicBezTo>
                    <a:pt x="126146" y="1148090"/>
                    <a:pt x="128483" y="1146795"/>
                    <a:pt x="130820" y="1145500"/>
                  </a:cubicBezTo>
                  <a:lnTo>
                    <a:pt x="130820" y="1175653"/>
                  </a:lnTo>
                  <a:cubicBezTo>
                    <a:pt x="127620" y="1177439"/>
                    <a:pt x="124390" y="1179210"/>
                    <a:pt x="121146" y="1181011"/>
                  </a:cubicBezTo>
                  <a:close/>
                  <a:moveTo>
                    <a:pt x="136356" y="1136124"/>
                  </a:moveTo>
                  <a:lnTo>
                    <a:pt x="136356" y="1105986"/>
                  </a:lnTo>
                  <a:cubicBezTo>
                    <a:pt x="177507" y="1083052"/>
                    <a:pt x="217467" y="1058481"/>
                    <a:pt x="235446" y="1021631"/>
                  </a:cubicBezTo>
                  <a:cubicBezTo>
                    <a:pt x="236562" y="1025173"/>
                    <a:pt x="237499" y="1028834"/>
                    <a:pt x="238199" y="1032614"/>
                  </a:cubicBezTo>
                  <a:cubicBezTo>
                    <a:pt x="229314" y="1080448"/>
                    <a:pt x="185484" y="1108636"/>
                    <a:pt x="136356" y="1136124"/>
                  </a:cubicBezTo>
                  <a:close/>
                  <a:moveTo>
                    <a:pt x="235446" y="1007120"/>
                  </a:moveTo>
                  <a:cubicBezTo>
                    <a:pt x="226442" y="988680"/>
                    <a:pt x="211946" y="973306"/>
                    <a:pt x="194548" y="959689"/>
                  </a:cubicBezTo>
                  <a:cubicBezTo>
                    <a:pt x="200427" y="955090"/>
                    <a:pt x="205978" y="950297"/>
                    <a:pt x="211098" y="945252"/>
                  </a:cubicBezTo>
                  <a:cubicBezTo>
                    <a:pt x="224760" y="959718"/>
                    <a:pt x="234508" y="976238"/>
                    <a:pt x="238199" y="996151"/>
                  </a:cubicBezTo>
                  <a:cubicBezTo>
                    <a:pt x="237485" y="999916"/>
                    <a:pt x="236562" y="1003578"/>
                    <a:pt x="235446" y="1007120"/>
                  </a:cubicBezTo>
                  <a:close/>
                  <a:moveTo>
                    <a:pt x="211098" y="937662"/>
                  </a:moveTo>
                  <a:cubicBezTo>
                    <a:pt x="205978" y="932616"/>
                    <a:pt x="200427" y="927824"/>
                    <a:pt x="194548" y="923226"/>
                  </a:cubicBezTo>
                  <a:cubicBezTo>
                    <a:pt x="200427" y="918627"/>
                    <a:pt x="205978" y="913835"/>
                    <a:pt x="211098" y="908789"/>
                  </a:cubicBezTo>
                  <a:cubicBezTo>
                    <a:pt x="215429" y="913373"/>
                    <a:pt x="219343" y="918180"/>
                    <a:pt x="222825" y="923226"/>
                  </a:cubicBezTo>
                  <a:cubicBezTo>
                    <a:pt x="219343" y="928271"/>
                    <a:pt x="215429" y="933078"/>
                    <a:pt x="211098" y="937662"/>
                  </a:cubicBezTo>
                  <a:close/>
                  <a:moveTo>
                    <a:pt x="211098" y="901214"/>
                  </a:moveTo>
                  <a:cubicBezTo>
                    <a:pt x="205978" y="896168"/>
                    <a:pt x="200427" y="891376"/>
                    <a:pt x="194548" y="886778"/>
                  </a:cubicBezTo>
                  <a:cubicBezTo>
                    <a:pt x="211961" y="873160"/>
                    <a:pt x="226456" y="857786"/>
                    <a:pt x="235446" y="839346"/>
                  </a:cubicBezTo>
                  <a:cubicBezTo>
                    <a:pt x="236577" y="842888"/>
                    <a:pt x="237499" y="846549"/>
                    <a:pt x="238199" y="850329"/>
                  </a:cubicBezTo>
                  <a:cubicBezTo>
                    <a:pt x="234493" y="870228"/>
                    <a:pt x="224760" y="886733"/>
                    <a:pt x="211098" y="901214"/>
                  </a:cubicBezTo>
                  <a:close/>
                  <a:moveTo>
                    <a:pt x="235446" y="824835"/>
                  </a:moveTo>
                  <a:cubicBezTo>
                    <a:pt x="217467" y="787970"/>
                    <a:pt x="177492" y="763414"/>
                    <a:pt x="136356" y="740480"/>
                  </a:cubicBezTo>
                  <a:lnTo>
                    <a:pt x="136356" y="710342"/>
                  </a:lnTo>
                  <a:cubicBezTo>
                    <a:pt x="185499" y="737830"/>
                    <a:pt x="229314" y="766018"/>
                    <a:pt x="238199" y="813866"/>
                  </a:cubicBezTo>
                  <a:cubicBezTo>
                    <a:pt x="237485" y="817632"/>
                    <a:pt x="236562" y="821293"/>
                    <a:pt x="235446" y="824835"/>
                  </a:cubicBezTo>
                  <a:close/>
                  <a:moveTo>
                    <a:pt x="130834" y="700951"/>
                  </a:moveTo>
                  <a:cubicBezTo>
                    <a:pt x="128498" y="699656"/>
                    <a:pt x="126162" y="698361"/>
                    <a:pt x="123825" y="697066"/>
                  </a:cubicBezTo>
                  <a:cubicBezTo>
                    <a:pt x="120818" y="695414"/>
                    <a:pt x="117827" y="693762"/>
                    <a:pt x="114851" y="692110"/>
                  </a:cubicBezTo>
                  <a:lnTo>
                    <a:pt x="114851" y="661958"/>
                  </a:lnTo>
                  <a:cubicBezTo>
                    <a:pt x="116949" y="663119"/>
                    <a:pt x="119063" y="664280"/>
                    <a:pt x="121160" y="665440"/>
                  </a:cubicBezTo>
                  <a:cubicBezTo>
                    <a:pt x="124405" y="667226"/>
                    <a:pt x="127635" y="669012"/>
                    <a:pt x="130834" y="670798"/>
                  </a:cubicBezTo>
                  <a:lnTo>
                    <a:pt x="130834" y="700951"/>
                  </a:lnTo>
                  <a:close/>
                  <a:moveTo>
                    <a:pt x="123810" y="660618"/>
                  </a:moveTo>
                  <a:cubicBezTo>
                    <a:pt x="122247" y="659755"/>
                    <a:pt x="120684" y="658892"/>
                    <a:pt x="119137" y="658029"/>
                  </a:cubicBezTo>
                  <a:cubicBezTo>
                    <a:pt x="120699" y="657166"/>
                    <a:pt x="122247" y="656302"/>
                    <a:pt x="123810" y="655439"/>
                  </a:cubicBezTo>
                  <a:cubicBezTo>
                    <a:pt x="126146" y="654144"/>
                    <a:pt x="128483" y="652849"/>
                    <a:pt x="130820" y="651555"/>
                  </a:cubicBezTo>
                  <a:lnTo>
                    <a:pt x="130820" y="664473"/>
                  </a:lnTo>
                  <a:cubicBezTo>
                    <a:pt x="128498" y="663208"/>
                    <a:pt x="126146" y="661913"/>
                    <a:pt x="123810" y="660618"/>
                  </a:cubicBezTo>
                  <a:close/>
                  <a:moveTo>
                    <a:pt x="121146" y="650617"/>
                  </a:moveTo>
                  <a:cubicBezTo>
                    <a:pt x="119047" y="651778"/>
                    <a:pt x="116934" y="652939"/>
                    <a:pt x="114835" y="654100"/>
                  </a:cubicBezTo>
                  <a:lnTo>
                    <a:pt x="114835" y="654055"/>
                  </a:lnTo>
                  <a:lnTo>
                    <a:pt x="111978" y="654055"/>
                  </a:lnTo>
                  <a:cubicBezTo>
                    <a:pt x="103510" y="649337"/>
                    <a:pt x="95175" y="644619"/>
                    <a:pt x="87139" y="639797"/>
                  </a:cubicBezTo>
                  <a:cubicBezTo>
                    <a:pt x="98911" y="632743"/>
                    <a:pt x="111293" y="625897"/>
                    <a:pt x="123810" y="618991"/>
                  </a:cubicBezTo>
                  <a:cubicBezTo>
                    <a:pt x="126146" y="617696"/>
                    <a:pt x="128483" y="616401"/>
                    <a:pt x="130820" y="615107"/>
                  </a:cubicBezTo>
                  <a:lnTo>
                    <a:pt x="130820" y="645259"/>
                  </a:lnTo>
                  <a:cubicBezTo>
                    <a:pt x="127620" y="647045"/>
                    <a:pt x="124390" y="648831"/>
                    <a:pt x="121146" y="650617"/>
                  </a:cubicBezTo>
                  <a:close/>
                  <a:moveTo>
                    <a:pt x="136356" y="605731"/>
                  </a:moveTo>
                  <a:lnTo>
                    <a:pt x="136356" y="575593"/>
                  </a:lnTo>
                  <a:cubicBezTo>
                    <a:pt x="177507" y="552659"/>
                    <a:pt x="217467" y="528087"/>
                    <a:pt x="235446" y="491237"/>
                  </a:cubicBezTo>
                  <a:cubicBezTo>
                    <a:pt x="236562" y="494779"/>
                    <a:pt x="237499" y="498440"/>
                    <a:pt x="238199" y="502220"/>
                  </a:cubicBezTo>
                  <a:cubicBezTo>
                    <a:pt x="229314" y="550054"/>
                    <a:pt x="185484" y="578242"/>
                    <a:pt x="136356" y="605731"/>
                  </a:cubicBezTo>
                  <a:close/>
                  <a:moveTo>
                    <a:pt x="136356" y="569283"/>
                  </a:moveTo>
                  <a:lnTo>
                    <a:pt x="136356" y="466234"/>
                  </a:lnTo>
                  <a:cubicBezTo>
                    <a:pt x="155198" y="455727"/>
                    <a:pt x="173801" y="444877"/>
                    <a:pt x="190158" y="432658"/>
                  </a:cubicBezTo>
                  <a:cubicBezTo>
                    <a:pt x="209207" y="447273"/>
                    <a:pt x="224447" y="463734"/>
                    <a:pt x="232811" y="483989"/>
                  </a:cubicBezTo>
                  <a:cubicBezTo>
                    <a:pt x="217453" y="521136"/>
                    <a:pt x="178891" y="545470"/>
                    <a:pt x="136356" y="569283"/>
                  </a:cubicBezTo>
                  <a:close/>
                  <a:moveTo>
                    <a:pt x="235446" y="476741"/>
                  </a:moveTo>
                  <a:cubicBezTo>
                    <a:pt x="226442" y="458301"/>
                    <a:pt x="211946" y="442927"/>
                    <a:pt x="194548" y="429310"/>
                  </a:cubicBezTo>
                  <a:cubicBezTo>
                    <a:pt x="200427" y="424711"/>
                    <a:pt x="205978" y="419918"/>
                    <a:pt x="211098" y="414873"/>
                  </a:cubicBezTo>
                  <a:cubicBezTo>
                    <a:pt x="224760" y="429339"/>
                    <a:pt x="234493" y="445859"/>
                    <a:pt x="238199" y="465772"/>
                  </a:cubicBezTo>
                  <a:cubicBezTo>
                    <a:pt x="237485" y="469538"/>
                    <a:pt x="236562" y="473184"/>
                    <a:pt x="235446" y="476741"/>
                  </a:cubicBezTo>
                  <a:close/>
                  <a:moveTo>
                    <a:pt x="190142" y="425946"/>
                  </a:moveTo>
                  <a:cubicBezTo>
                    <a:pt x="183207" y="420767"/>
                    <a:pt x="175885" y="415841"/>
                    <a:pt x="168310" y="411078"/>
                  </a:cubicBezTo>
                  <a:cubicBezTo>
                    <a:pt x="175900" y="406316"/>
                    <a:pt x="183222" y="401374"/>
                    <a:pt x="190142" y="396210"/>
                  </a:cubicBezTo>
                  <a:cubicBezTo>
                    <a:pt x="196319" y="400958"/>
                    <a:pt x="202108" y="405884"/>
                    <a:pt x="207377" y="411078"/>
                  </a:cubicBezTo>
                  <a:cubicBezTo>
                    <a:pt x="202108" y="416257"/>
                    <a:pt x="196319" y="421199"/>
                    <a:pt x="190142" y="425946"/>
                  </a:cubicBezTo>
                  <a:close/>
                  <a:moveTo>
                    <a:pt x="211098" y="407283"/>
                  </a:moveTo>
                  <a:cubicBezTo>
                    <a:pt x="205978" y="402238"/>
                    <a:pt x="200427" y="397446"/>
                    <a:pt x="194548" y="392847"/>
                  </a:cubicBezTo>
                  <a:cubicBezTo>
                    <a:pt x="200427" y="388248"/>
                    <a:pt x="205978" y="383456"/>
                    <a:pt x="211098" y="378410"/>
                  </a:cubicBezTo>
                  <a:cubicBezTo>
                    <a:pt x="215429" y="382994"/>
                    <a:pt x="219343" y="387802"/>
                    <a:pt x="222825" y="392847"/>
                  </a:cubicBezTo>
                  <a:cubicBezTo>
                    <a:pt x="219343" y="397877"/>
                    <a:pt x="215429" y="402684"/>
                    <a:pt x="211098" y="407283"/>
                  </a:cubicBezTo>
                  <a:close/>
                  <a:moveTo>
                    <a:pt x="207377" y="374615"/>
                  </a:moveTo>
                  <a:cubicBezTo>
                    <a:pt x="202093" y="379809"/>
                    <a:pt x="196319" y="384736"/>
                    <a:pt x="190142" y="389483"/>
                  </a:cubicBezTo>
                  <a:cubicBezTo>
                    <a:pt x="183207" y="384304"/>
                    <a:pt x="175885" y="379378"/>
                    <a:pt x="168310" y="374615"/>
                  </a:cubicBezTo>
                  <a:cubicBezTo>
                    <a:pt x="175900" y="369853"/>
                    <a:pt x="183207" y="364912"/>
                    <a:pt x="190142" y="359747"/>
                  </a:cubicBezTo>
                  <a:cubicBezTo>
                    <a:pt x="196319" y="364480"/>
                    <a:pt x="202108" y="369421"/>
                    <a:pt x="207377" y="374615"/>
                  </a:cubicBezTo>
                  <a:close/>
                  <a:moveTo>
                    <a:pt x="185663" y="392847"/>
                  </a:moveTo>
                  <a:cubicBezTo>
                    <a:pt x="178564" y="398041"/>
                    <a:pt x="170988" y="403012"/>
                    <a:pt x="163115" y="407864"/>
                  </a:cubicBezTo>
                  <a:cubicBezTo>
                    <a:pt x="154662" y="402714"/>
                    <a:pt x="145955" y="397743"/>
                    <a:pt x="137189" y="392847"/>
                  </a:cubicBezTo>
                  <a:cubicBezTo>
                    <a:pt x="145955" y="387950"/>
                    <a:pt x="154662" y="382980"/>
                    <a:pt x="163115" y="377830"/>
                  </a:cubicBezTo>
                  <a:cubicBezTo>
                    <a:pt x="170988" y="382682"/>
                    <a:pt x="178564" y="387653"/>
                    <a:pt x="185663" y="392847"/>
                  </a:cubicBezTo>
                  <a:close/>
                  <a:moveTo>
                    <a:pt x="157832" y="411063"/>
                  </a:moveTo>
                  <a:cubicBezTo>
                    <a:pt x="150852" y="415245"/>
                    <a:pt x="143663" y="419353"/>
                    <a:pt x="136356" y="423446"/>
                  </a:cubicBezTo>
                  <a:lnTo>
                    <a:pt x="136356" y="398681"/>
                  </a:lnTo>
                  <a:cubicBezTo>
                    <a:pt x="143663" y="402773"/>
                    <a:pt x="150852" y="406881"/>
                    <a:pt x="157832" y="411063"/>
                  </a:cubicBezTo>
                  <a:close/>
                  <a:moveTo>
                    <a:pt x="163115" y="414278"/>
                  </a:moveTo>
                  <a:cubicBezTo>
                    <a:pt x="170988" y="419130"/>
                    <a:pt x="178564" y="424101"/>
                    <a:pt x="185663" y="429295"/>
                  </a:cubicBezTo>
                  <a:cubicBezTo>
                    <a:pt x="170810" y="440159"/>
                    <a:pt x="153918" y="450086"/>
                    <a:pt x="136356" y="459909"/>
                  </a:cubicBezTo>
                  <a:lnTo>
                    <a:pt x="136356" y="429771"/>
                  </a:lnTo>
                  <a:cubicBezTo>
                    <a:pt x="145405" y="424726"/>
                    <a:pt x="154394" y="419591"/>
                    <a:pt x="163115" y="414278"/>
                  </a:cubicBezTo>
                  <a:close/>
                  <a:moveTo>
                    <a:pt x="130834" y="462990"/>
                  </a:moveTo>
                  <a:cubicBezTo>
                    <a:pt x="127620" y="464775"/>
                    <a:pt x="124390" y="466561"/>
                    <a:pt x="121146" y="468347"/>
                  </a:cubicBezTo>
                  <a:cubicBezTo>
                    <a:pt x="75813" y="493365"/>
                    <a:pt x="29319" y="519053"/>
                    <a:pt x="9525" y="559653"/>
                  </a:cubicBezTo>
                  <a:cubicBezTo>
                    <a:pt x="8409" y="556111"/>
                    <a:pt x="7471" y="552450"/>
                    <a:pt x="6771" y="548670"/>
                  </a:cubicBezTo>
                  <a:cubicBezTo>
                    <a:pt x="16564" y="495940"/>
                    <a:pt x="68803" y="467082"/>
                    <a:pt x="123810" y="436721"/>
                  </a:cubicBezTo>
                  <a:cubicBezTo>
                    <a:pt x="126146" y="435427"/>
                    <a:pt x="128483" y="434132"/>
                    <a:pt x="130820" y="432837"/>
                  </a:cubicBezTo>
                  <a:lnTo>
                    <a:pt x="130820" y="462990"/>
                  </a:lnTo>
                  <a:close/>
                  <a:moveTo>
                    <a:pt x="123810" y="473169"/>
                  </a:moveTo>
                  <a:cubicBezTo>
                    <a:pt x="126146" y="471875"/>
                    <a:pt x="128483" y="470580"/>
                    <a:pt x="130834" y="469285"/>
                  </a:cubicBezTo>
                  <a:lnTo>
                    <a:pt x="130834" y="572348"/>
                  </a:lnTo>
                  <a:cubicBezTo>
                    <a:pt x="127620" y="574134"/>
                    <a:pt x="124390" y="575920"/>
                    <a:pt x="121160" y="577706"/>
                  </a:cubicBezTo>
                  <a:cubicBezTo>
                    <a:pt x="98122" y="590416"/>
                    <a:pt x="74816" y="603304"/>
                    <a:pt x="54828" y="618217"/>
                  </a:cubicBezTo>
                  <a:cubicBezTo>
                    <a:pt x="35778" y="603602"/>
                    <a:pt x="20538" y="587142"/>
                    <a:pt x="12174" y="566886"/>
                  </a:cubicBezTo>
                  <a:cubicBezTo>
                    <a:pt x="29334" y="525348"/>
                    <a:pt x="75500" y="499839"/>
                    <a:pt x="123810" y="473169"/>
                  </a:cubicBezTo>
                  <a:close/>
                  <a:moveTo>
                    <a:pt x="50423" y="621581"/>
                  </a:moveTo>
                  <a:cubicBezTo>
                    <a:pt x="44544" y="626179"/>
                    <a:pt x="38993" y="630972"/>
                    <a:pt x="33873" y="636017"/>
                  </a:cubicBezTo>
                  <a:cubicBezTo>
                    <a:pt x="20210" y="621551"/>
                    <a:pt x="10477" y="605031"/>
                    <a:pt x="6771" y="585118"/>
                  </a:cubicBezTo>
                  <a:cubicBezTo>
                    <a:pt x="7471" y="581337"/>
                    <a:pt x="8393" y="577676"/>
                    <a:pt x="9525" y="574134"/>
                  </a:cubicBezTo>
                  <a:cubicBezTo>
                    <a:pt x="18514" y="592589"/>
                    <a:pt x="33010" y="607963"/>
                    <a:pt x="50423" y="621581"/>
                  </a:cubicBezTo>
                  <a:close/>
                  <a:moveTo>
                    <a:pt x="33873" y="643592"/>
                  </a:moveTo>
                  <a:cubicBezTo>
                    <a:pt x="38993" y="648638"/>
                    <a:pt x="44544" y="653430"/>
                    <a:pt x="50423" y="658029"/>
                  </a:cubicBezTo>
                  <a:cubicBezTo>
                    <a:pt x="44544" y="662627"/>
                    <a:pt x="38993" y="667420"/>
                    <a:pt x="33873" y="672465"/>
                  </a:cubicBezTo>
                  <a:cubicBezTo>
                    <a:pt x="29542" y="667881"/>
                    <a:pt x="25628" y="663074"/>
                    <a:pt x="22145" y="658029"/>
                  </a:cubicBezTo>
                  <a:cubicBezTo>
                    <a:pt x="25613" y="652998"/>
                    <a:pt x="29542" y="648191"/>
                    <a:pt x="33873" y="643592"/>
                  </a:cubicBezTo>
                  <a:close/>
                  <a:moveTo>
                    <a:pt x="33873" y="680055"/>
                  </a:moveTo>
                  <a:cubicBezTo>
                    <a:pt x="38993" y="685101"/>
                    <a:pt x="44544" y="689893"/>
                    <a:pt x="50423" y="694491"/>
                  </a:cubicBezTo>
                  <a:cubicBezTo>
                    <a:pt x="33010" y="708109"/>
                    <a:pt x="18514" y="723483"/>
                    <a:pt x="9525" y="741923"/>
                  </a:cubicBezTo>
                  <a:cubicBezTo>
                    <a:pt x="8409" y="738381"/>
                    <a:pt x="7471" y="734720"/>
                    <a:pt x="6771" y="730939"/>
                  </a:cubicBezTo>
                  <a:cubicBezTo>
                    <a:pt x="10462" y="711041"/>
                    <a:pt x="20210" y="694521"/>
                    <a:pt x="33873" y="680055"/>
                  </a:cubicBezTo>
                  <a:close/>
                  <a:moveTo>
                    <a:pt x="54828" y="697855"/>
                  </a:moveTo>
                  <a:cubicBezTo>
                    <a:pt x="71392" y="710223"/>
                    <a:pt x="90234" y="721191"/>
                    <a:pt x="109329" y="731818"/>
                  </a:cubicBezTo>
                  <a:lnTo>
                    <a:pt x="109329" y="834866"/>
                  </a:lnTo>
                  <a:cubicBezTo>
                    <a:pt x="66496" y="810935"/>
                    <a:pt x="27607" y="786542"/>
                    <a:pt x="12174" y="749171"/>
                  </a:cubicBezTo>
                  <a:cubicBezTo>
                    <a:pt x="20538" y="728930"/>
                    <a:pt x="35778" y="712470"/>
                    <a:pt x="54828" y="697855"/>
                  </a:cubicBezTo>
                  <a:close/>
                  <a:moveTo>
                    <a:pt x="109329" y="841177"/>
                  </a:moveTo>
                  <a:lnTo>
                    <a:pt x="109329" y="871314"/>
                  </a:lnTo>
                  <a:cubicBezTo>
                    <a:pt x="59903" y="843707"/>
                    <a:pt x="15701" y="815474"/>
                    <a:pt x="6771" y="767402"/>
                  </a:cubicBezTo>
                  <a:cubicBezTo>
                    <a:pt x="7471" y="763622"/>
                    <a:pt x="8393" y="759961"/>
                    <a:pt x="9525" y="756419"/>
                  </a:cubicBezTo>
                  <a:cubicBezTo>
                    <a:pt x="27607" y="793492"/>
                    <a:pt x="67925" y="818138"/>
                    <a:pt x="109329" y="841177"/>
                  </a:cubicBezTo>
                  <a:close/>
                  <a:moveTo>
                    <a:pt x="114835" y="844242"/>
                  </a:moveTo>
                  <a:cubicBezTo>
                    <a:pt x="116934" y="845403"/>
                    <a:pt x="119047" y="846564"/>
                    <a:pt x="121146" y="847725"/>
                  </a:cubicBezTo>
                  <a:cubicBezTo>
                    <a:pt x="124390" y="849511"/>
                    <a:pt x="127620" y="851297"/>
                    <a:pt x="130834" y="853083"/>
                  </a:cubicBezTo>
                  <a:lnTo>
                    <a:pt x="130834" y="883235"/>
                  </a:lnTo>
                  <a:cubicBezTo>
                    <a:pt x="128498" y="881941"/>
                    <a:pt x="126162" y="880646"/>
                    <a:pt x="123825" y="879351"/>
                  </a:cubicBezTo>
                  <a:cubicBezTo>
                    <a:pt x="120818" y="877699"/>
                    <a:pt x="117827" y="876047"/>
                    <a:pt x="114851" y="874380"/>
                  </a:cubicBezTo>
                  <a:lnTo>
                    <a:pt x="114851" y="844242"/>
                  </a:lnTo>
                  <a:close/>
                  <a:moveTo>
                    <a:pt x="121146" y="884188"/>
                  </a:moveTo>
                  <a:cubicBezTo>
                    <a:pt x="124390" y="885974"/>
                    <a:pt x="127620" y="887760"/>
                    <a:pt x="130834" y="889546"/>
                  </a:cubicBezTo>
                  <a:lnTo>
                    <a:pt x="130834" y="919698"/>
                  </a:lnTo>
                  <a:cubicBezTo>
                    <a:pt x="128498" y="918404"/>
                    <a:pt x="126162" y="917109"/>
                    <a:pt x="123825" y="915814"/>
                  </a:cubicBezTo>
                  <a:cubicBezTo>
                    <a:pt x="120818" y="914162"/>
                    <a:pt x="117827" y="912510"/>
                    <a:pt x="114851" y="910858"/>
                  </a:cubicBezTo>
                  <a:lnTo>
                    <a:pt x="114851" y="880705"/>
                  </a:lnTo>
                  <a:cubicBezTo>
                    <a:pt x="116949" y="881866"/>
                    <a:pt x="119047" y="883027"/>
                    <a:pt x="121146" y="884188"/>
                  </a:cubicBezTo>
                  <a:close/>
                  <a:moveTo>
                    <a:pt x="130834" y="956905"/>
                  </a:moveTo>
                  <a:cubicBezTo>
                    <a:pt x="127620" y="958691"/>
                    <a:pt x="124390" y="960477"/>
                    <a:pt x="121160" y="962263"/>
                  </a:cubicBezTo>
                  <a:cubicBezTo>
                    <a:pt x="119063" y="963424"/>
                    <a:pt x="116949" y="964585"/>
                    <a:pt x="114851" y="965746"/>
                  </a:cubicBezTo>
                  <a:lnTo>
                    <a:pt x="114851" y="935593"/>
                  </a:lnTo>
                  <a:cubicBezTo>
                    <a:pt x="117827" y="933941"/>
                    <a:pt x="120818" y="932289"/>
                    <a:pt x="123825" y="930637"/>
                  </a:cubicBezTo>
                  <a:cubicBezTo>
                    <a:pt x="126162" y="929342"/>
                    <a:pt x="128498" y="928048"/>
                    <a:pt x="130834" y="926753"/>
                  </a:cubicBezTo>
                  <a:lnTo>
                    <a:pt x="130834" y="956905"/>
                  </a:lnTo>
                  <a:close/>
                  <a:moveTo>
                    <a:pt x="123810" y="967100"/>
                  </a:moveTo>
                  <a:cubicBezTo>
                    <a:pt x="126146" y="965805"/>
                    <a:pt x="128483" y="964511"/>
                    <a:pt x="130820" y="963216"/>
                  </a:cubicBezTo>
                  <a:lnTo>
                    <a:pt x="130820" y="993368"/>
                  </a:lnTo>
                  <a:cubicBezTo>
                    <a:pt x="127605" y="995154"/>
                    <a:pt x="124375" y="996940"/>
                    <a:pt x="121131" y="998726"/>
                  </a:cubicBezTo>
                  <a:cubicBezTo>
                    <a:pt x="119033" y="999887"/>
                    <a:pt x="116919" y="1001048"/>
                    <a:pt x="114821" y="1002208"/>
                  </a:cubicBezTo>
                  <a:lnTo>
                    <a:pt x="114821" y="972056"/>
                  </a:lnTo>
                  <a:cubicBezTo>
                    <a:pt x="117827" y="970404"/>
                    <a:pt x="120818" y="968752"/>
                    <a:pt x="123810" y="967100"/>
                  </a:cubicBezTo>
                  <a:close/>
                  <a:moveTo>
                    <a:pt x="109329" y="1005274"/>
                  </a:moveTo>
                  <a:cubicBezTo>
                    <a:pt x="67940" y="1028328"/>
                    <a:pt x="27607" y="1052959"/>
                    <a:pt x="9525" y="1090032"/>
                  </a:cubicBezTo>
                  <a:cubicBezTo>
                    <a:pt x="8409" y="1086490"/>
                    <a:pt x="7471" y="1082829"/>
                    <a:pt x="6771" y="1079049"/>
                  </a:cubicBezTo>
                  <a:cubicBezTo>
                    <a:pt x="15701" y="1030977"/>
                    <a:pt x="59903" y="1002744"/>
                    <a:pt x="109329" y="975137"/>
                  </a:cubicBezTo>
                  <a:lnTo>
                    <a:pt x="109329" y="1005274"/>
                  </a:lnTo>
                  <a:close/>
                  <a:moveTo>
                    <a:pt x="109329" y="1011585"/>
                  </a:moveTo>
                  <a:lnTo>
                    <a:pt x="109329" y="1114633"/>
                  </a:lnTo>
                  <a:cubicBezTo>
                    <a:pt x="90249" y="1125260"/>
                    <a:pt x="71392" y="1136228"/>
                    <a:pt x="54843" y="1148596"/>
                  </a:cubicBezTo>
                  <a:cubicBezTo>
                    <a:pt x="35793" y="1133981"/>
                    <a:pt x="20553" y="1117521"/>
                    <a:pt x="12189" y="1097265"/>
                  </a:cubicBezTo>
                  <a:cubicBezTo>
                    <a:pt x="27607" y="1059909"/>
                    <a:pt x="66496" y="1035516"/>
                    <a:pt x="109329" y="1011585"/>
                  </a:cubicBezTo>
                  <a:close/>
                  <a:moveTo>
                    <a:pt x="50437" y="1151960"/>
                  </a:moveTo>
                  <a:cubicBezTo>
                    <a:pt x="44559" y="1156558"/>
                    <a:pt x="38993" y="1161351"/>
                    <a:pt x="33888" y="1166396"/>
                  </a:cubicBezTo>
                  <a:cubicBezTo>
                    <a:pt x="20210" y="1151930"/>
                    <a:pt x="10477" y="1135410"/>
                    <a:pt x="6786" y="1115512"/>
                  </a:cubicBezTo>
                  <a:cubicBezTo>
                    <a:pt x="7486" y="1111731"/>
                    <a:pt x="8409" y="1108070"/>
                    <a:pt x="9539" y="1104528"/>
                  </a:cubicBezTo>
                  <a:cubicBezTo>
                    <a:pt x="18529" y="1122968"/>
                    <a:pt x="33025" y="1138342"/>
                    <a:pt x="50437" y="1151960"/>
                  </a:cubicBezTo>
                  <a:close/>
                  <a:moveTo>
                    <a:pt x="33873" y="1173971"/>
                  </a:moveTo>
                  <a:cubicBezTo>
                    <a:pt x="38993" y="1179016"/>
                    <a:pt x="44544" y="1183809"/>
                    <a:pt x="50423" y="1188408"/>
                  </a:cubicBezTo>
                  <a:cubicBezTo>
                    <a:pt x="44544" y="1193006"/>
                    <a:pt x="38978" y="1197799"/>
                    <a:pt x="33873" y="1202844"/>
                  </a:cubicBezTo>
                  <a:cubicBezTo>
                    <a:pt x="29542" y="1198260"/>
                    <a:pt x="25613" y="1193453"/>
                    <a:pt x="22145" y="1188408"/>
                  </a:cubicBezTo>
                  <a:cubicBezTo>
                    <a:pt x="25628" y="1183377"/>
                    <a:pt x="29542" y="1178570"/>
                    <a:pt x="33873" y="1173971"/>
                  </a:cubicBezTo>
                  <a:close/>
                  <a:moveTo>
                    <a:pt x="33873" y="1210434"/>
                  </a:moveTo>
                  <a:cubicBezTo>
                    <a:pt x="38993" y="1215479"/>
                    <a:pt x="44544" y="1220272"/>
                    <a:pt x="50423" y="1224870"/>
                  </a:cubicBezTo>
                  <a:cubicBezTo>
                    <a:pt x="33010" y="1238488"/>
                    <a:pt x="18514" y="1253862"/>
                    <a:pt x="9510" y="1272317"/>
                  </a:cubicBezTo>
                  <a:cubicBezTo>
                    <a:pt x="8379" y="1268775"/>
                    <a:pt x="7456" y="1265114"/>
                    <a:pt x="6756" y="1261333"/>
                  </a:cubicBezTo>
                  <a:cubicBezTo>
                    <a:pt x="10462" y="1241420"/>
                    <a:pt x="20210" y="1224900"/>
                    <a:pt x="33873" y="1210434"/>
                  </a:cubicBezTo>
                  <a:close/>
                  <a:moveTo>
                    <a:pt x="54828" y="1228219"/>
                  </a:moveTo>
                  <a:cubicBezTo>
                    <a:pt x="71392" y="1240572"/>
                    <a:pt x="90234" y="1251540"/>
                    <a:pt x="109314" y="1262167"/>
                  </a:cubicBezTo>
                  <a:lnTo>
                    <a:pt x="109314" y="1365215"/>
                  </a:lnTo>
                  <a:cubicBezTo>
                    <a:pt x="66496" y="1341284"/>
                    <a:pt x="27592" y="1316891"/>
                    <a:pt x="12159" y="1279535"/>
                  </a:cubicBezTo>
                  <a:cubicBezTo>
                    <a:pt x="20538" y="1259309"/>
                    <a:pt x="35778" y="1242849"/>
                    <a:pt x="54828" y="1228219"/>
                  </a:cubicBezTo>
                  <a:close/>
                  <a:moveTo>
                    <a:pt x="109329" y="1371556"/>
                  </a:moveTo>
                  <a:lnTo>
                    <a:pt x="109329" y="1401693"/>
                  </a:lnTo>
                  <a:cubicBezTo>
                    <a:pt x="59903" y="1374086"/>
                    <a:pt x="15701" y="1345853"/>
                    <a:pt x="6771" y="1297796"/>
                  </a:cubicBezTo>
                  <a:cubicBezTo>
                    <a:pt x="7471" y="1294016"/>
                    <a:pt x="8393" y="1290355"/>
                    <a:pt x="9525" y="1286813"/>
                  </a:cubicBezTo>
                  <a:cubicBezTo>
                    <a:pt x="27607" y="1323871"/>
                    <a:pt x="67925" y="1348502"/>
                    <a:pt x="109329" y="1371556"/>
                  </a:cubicBezTo>
                  <a:close/>
                  <a:moveTo>
                    <a:pt x="114835" y="1374606"/>
                  </a:moveTo>
                  <a:cubicBezTo>
                    <a:pt x="116934" y="1375767"/>
                    <a:pt x="119047" y="1376928"/>
                    <a:pt x="121146" y="1378089"/>
                  </a:cubicBezTo>
                  <a:cubicBezTo>
                    <a:pt x="124390" y="1379875"/>
                    <a:pt x="127620" y="1381661"/>
                    <a:pt x="130834" y="1383447"/>
                  </a:cubicBezTo>
                  <a:lnTo>
                    <a:pt x="130834" y="1413599"/>
                  </a:lnTo>
                  <a:cubicBezTo>
                    <a:pt x="128498" y="1412304"/>
                    <a:pt x="126162" y="1411010"/>
                    <a:pt x="123825" y="1409730"/>
                  </a:cubicBezTo>
                  <a:cubicBezTo>
                    <a:pt x="120818" y="1408078"/>
                    <a:pt x="117827" y="1406426"/>
                    <a:pt x="114851" y="1404774"/>
                  </a:cubicBezTo>
                  <a:lnTo>
                    <a:pt x="114851" y="1374606"/>
                  </a:lnTo>
                  <a:close/>
                  <a:moveTo>
                    <a:pt x="121146" y="1414552"/>
                  </a:moveTo>
                  <a:cubicBezTo>
                    <a:pt x="124390" y="1416338"/>
                    <a:pt x="127620" y="1418124"/>
                    <a:pt x="130820" y="1419910"/>
                  </a:cubicBezTo>
                  <a:lnTo>
                    <a:pt x="130820" y="1450062"/>
                  </a:lnTo>
                  <a:cubicBezTo>
                    <a:pt x="128483" y="1448767"/>
                    <a:pt x="126146" y="1447473"/>
                    <a:pt x="123810" y="1446193"/>
                  </a:cubicBezTo>
                  <a:cubicBezTo>
                    <a:pt x="120804" y="1444541"/>
                    <a:pt x="117812" y="1442889"/>
                    <a:pt x="114835" y="1441237"/>
                  </a:cubicBezTo>
                  <a:lnTo>
                    <a:pt x="114835" y="1411084"/>
                  </a:lnTo>
                  <a:cubicBezTo>
                    <a:pt x="116949" y="1412230"/>
                    <a:pt x="119047" y="1413391"/>
                    <a:pt x="121146" y="1414552"/>
                  </a:cubicBezTo>
                  <a:close/>
                  <a:moveTo>
                    <a:pt x="130834" y="1487240"/>
                  </a:moveTo>
                  <a:cubicBezTo>
                    <a:pt x="127620" y="1489025"/>
                    <a:pt x="124390" y="1490811"/>
                    <a:pt x="121146" y="1492597"/>
                  </a:cubicBezTo>
                  <a:cubicBezTo>
                    <a:pt x="119047" y="1493758"/>
                    <a:pt x="116934" y="1494919"/>
                    <a:pt x="114835" y="1496080"/>
                  </a:cubicBezTo>
                  <a:lnTo>
                    <a:pt x="114835" y="1465927"/>
                  </a:lnTo>
                  <a:cubicBezTo>
                    <a:pt x="117812" y="1464275"/>
                    <a:pt x="120804" y="1462623"/>
                    <a:pt x="123810" y="1460971"/>
                  </a:cubicBezTo>
                  <a:cubicBezTo>
                    <a:pt x="126146" y="1459677"/>
                    <a:pt x="128483" y="1458397"/>
                    <a:pt x="130820" y="1457102"/>
                  </a:cubicBezTo>
                  <a:lnTo>
                    <a:pt x="130820" y="1487240"/>
                  </a:lnTo>
                  <a:close/>
                  <a:moveTo>
                    <a:pt x="123810" y="1497419"/>
                  </a:moveTo>
                  <a:cubicBezTo>
                    <a:pt x="126146" y="1496125"/>
                    <a:pt x="128483" y="1494830"/>
                    <a:pt x="130834" y="1493535"/>
                  </a:cubicBezTo>
                  <a:lnTo>
                    <a:pt x="130834" y="1523688"/>
                  </a:lnTo>
                  <a:cubicBezTo>
                    <a:pt x="127620" y="1525473"/>
                    <a:pt x="124390" y="1527259"/>
                    <a:pt x="121146" y="1529045"/>
                  </a:cubicBezTo>
                  <a:cubicBezTo>
                    <a:pt x="119047" y="1530206"/>
                    <a:pt x="116934" y="1531367"/>
                    <a:pt x="114835" y="1532528"/>
                  </a:cubicBezTo>
                  <a:lnTo>
                    <a:pt x="114835" y="1502375"/>
                  </a:lnTo>
                  <a:cubicBezTo>
                    <a:pt x="117827" y="1500738"/>
                    <a:pt x="120818" y="1499086"/>
                    <a:pt x="123810" y="1497419"/>
                  </a:cubicBezTo>
                  <a:close/>
                  <a:moveTo>
                    <a:pt x="109329" y="1535594"/>
                  </a:moveTo>
                  <a:cubicBezTo>
                    <a:pt x="67940" y="1558632"/>
                    <a:pt x="27622" y="1583264"/>
                    <a:pt x="9525" y="1620336"/>
                  </a:cubicBezTo>
                  <a:cubicBezTo>
                    <a:pt x="8393" y="1616794"/>
                    <a:pt x="7471" y="1613133"/>
                    <a:pt x="6771" y="1609353"/>
                  </a:cubicBezTo>
                  <a:cubicBezTo>
                    <a:pt x="15701" y="1561296"/>
                    <a:pt x="59903" y="1533064"/>
                    <a:pt x="109329" y="1505456"/>
                  </a:cubicBezTo>
                  <a:lnTo>
                    <a:pt x="109329" y="1535594"/>
                  </a:lnTo>
                  <a:close/>
                  <a:moveTo>
                    <a:pt x="109329" y="1541919"/>
                  </a:moveTo>
                  <a:lnTo>
                    <a:pt x="109329" y="1644968"/>
                  </a:lnTo>
                  <a:cubicBezTo>
                    <a:pt x="90249" y="1655594"/>
                    <a:pt x="71408" y="1666548"/>
                    <a:pt x="54858" y="1678915"/>
                  </a:cubicBezTo>
                  <a:cubicBezTo>
                    <a:pt x="35793" y="1664300"/>
                    <a:pt x="20553" y="1647840"/>
                    <a:pt x="12189" y="1627584"/>
                  </a:cubicBezTo>
                  <a:cubicBezTo>
                    <a:pt x="27607" y="1590229"/>
                    <a:pt x="66496" y="1565835"/>
                    <a:pt x="109329" y="1541919"/>
                  </a:cubicBezTo>
                  <a:close/>
                  <a:moveTo>
                    <a:pt x="50453" y="1682264"/>
                  </a:moveTo>
                  <a:cubicBezTo>
                    <a:pt x="44574" y="1686863"/>
                    <a:pt x="39008" y="1691655"/>
                    <a:pt x="33888" y="1696700"/>
                  </a:cubicBezTo>
                  <a:cubicBezTo>
                    <a:pt x="20210" y="1682234"/>
                    <a:pt x="10477" y="1665714"/>
                    <a:pt x="6771" y="1645816"/>
                  </a:cubicBezTo>
                  <a:cubicBezTo>
                    <a:pt x="7471" y="1642036"/>
                    <a:pt x="8393" y="1638374"/>
                    <a:pt x="9525" y="1634832"/>
                  </a:cubicBezTo>
                  <a:cubicBezTo>
                    <a:pt x="18529" y="1653272"/>
                    <a:pt x="33025" y="1668646"/>
                    <a:pt x="50453" y="1682264"/>
                  </a:cubicBezTo>
                  <a:close/>
                  <a:moveTo>
                    <a:pt x="33888" y="1704290"/>
                  </a:moveTo>
                  <a:cubicBezTo>
                    <a:pt x="39008" y="1709336"/>
                    <a:pt x="44574" y="1714128"/>
                    <a:pt x="50453" y="1718727"/>
                  </a:cubicBezTo>
                  <a:cubicBezTo>
                    <a:pt x="44574" y="1723325"/>
                    <a:pt x="39008" y="1728118"/>
                    <a:pt x="33888" y="1733163"/>
                  </a:cubicBezTo>
                  <a:cubicBezTo>
                    <a:pt x="29557" y="1728579"/>
                    <a:pt x="25628" y="1723772"/>
                    <a:pt x="22145" y="1718727"/>
                  </a:cubicBezTo>
                  <a:cubicBezTo>
                    <a:pt x="25628" y="1713681"/>
                    <a:pt x="29557" y="1708874"/>
                    <a:pt x="33888" y="1704290"/>
                  </a:cubicBezTo>
                  <a:close/>
                  <a:moveTo>
                    <a:pt x="33888" y="1740738"/>
                  </a:moveTo>
                  <a:cubicBezTo>
                    <a:pt x="39008" y="1745784"/>
                    <a:pt x="44574" y="1750576"/>
                    <a:pt x="50453" y="1755175"/>
                  </a:cubicBezTo>
                  <a:cubicBezTo>
                    <a:pt x="33039" y="1768793"/>
                    <a:pt x="18529" y="1784167"/>
                    <a:pt x="9525" y="1802621"/>
                  </a:cubicBezTo>
                  <a:cubicBezTo>
                    <a:pt x="8393" y="1799079"/>
                    <a:pt x="7471" y="1795418"/>
                    <a:pt x="6771" y="1791638"/>
                  </a:cubicBezTo>
                  <a:cubicBezTo>
                    <a:pt x="10477" y="1771724"/>
                    <a:pt x="20210" y="1755204"/>
                    <a:pt x="33888" y="1740738"/>
                  </a:cubicBezTo>
                  <a:close/>
                  <a:moveTo>
                    <a:pt x="54843" y="1758538"/>
                  </a:moveTo>
                  <a:cubicBezTo>
                    <a:pt x="71392" y="1770891"/>
                    <a:pt x="90249" y="1781860"/>
                    <a:pt x="109314" y="1792471"/>
                  </a:cubicBezTo>
                  <a:lnTo>
                    <a:pt x="109314" y="1895520"/>
                  </a:lnTo>
                  <a:cubicBezTo>
                    <a:pt x="66496" y="1871603"/>
                    <a:pt x="27592" y="1847210"/>
                    <a:pt x="12159" y="1809869"/>
                  </a:cubicBezTo>
                  <a:cubicBezTo>
                    <a:pt x="20538" y="1789614"/>
                    <a:pt x="35793" y="1773153"/>
                    <a:pt x="54843" y="1758538"/>
                  </a:cubicBezTo>
                  <a:close/>
                  <a:moveTo>
                    <a:pt x="109329" y="1901845"/>
                  </a:moveTo>
                  <a:lnTo>
                    <a:pt x="109329" y="1931982"/>
                  </a:lnTo>
                  <a:cubicBezTo>
                    <a:pt x="59903" y="1904375"/>
                    <a:pt x="15701" y="1876157"/>
                    <a:pt x="6771" y="1828101"/>
                  </a:cubicBezTo>
                  <a:cubicBezTo>
                    <a:pt x="7471" y="1824320"/>
                    <a:pt x="8393" y="1820659"/>
                    <a:pt x="9525" y="1817117"/>
                  </a:cubicBezTo>
                  <a:cubicBezTo>
                    <a:pt x="27607" y="1854175"/>
                    <a:pt x="67925" y="1878806"/>
                    <a:pt x="109329" y="1901845"/>
                  </a:cubicBezTo>
                  <a:close/>
                  <a:moveTo>
                    <a:pt x="114835" y="1904911"/>
                  </a:moveTo>
                  <a:cubicBezTo>
                    <a:pt x="116934" y="1906072"/>
                    <a:pt x="119047" y="1907232"/>
                    <a:pt x="121146" y="1908393"/>
                  </a:cubicBezTo>
                  <a:cubicBezTo>
                    <a:pt x="124390" y="1910179"/>
                    <a:pt x="127620" y="1911965"/>
                    <a:pt x="130834" y="1913751"/>
                  </a:cubicBezTo>
                  <a:lnTo>
                    <a:pt x="130834" y="1943904"/>
                  </a:lnTo>
                  <a:cubicBezTo>
                    <a:pt x="128498" y="1942609"/>
                    <a:pt x="126162" y="1941314"/>
                    <a:pt x="123825" y="1940019"/>
                  </a:cubicBezTo>
                  <a:cubicBezTo>
                    <a:pt x="120818" y="1938367"/>
                    <a:pt x="117827" y="1936715"/>
                    <a:pt x="114851" y="1935063"/>
                  </a:cubicBezTo>
                  <a:lnTo>
                    <a:pt x="114851" y="1904911"/>
                  </a:lnTo>
                  <a:close/>
                  <a:moveTo>
                    <a:pt x="121146" y="1944841"/>
                  </a:moveTo>
                  <a:cubicBezTo>
                    <a:pt x="124390" y="1946627"/>
                    <a:pt x="127620" y="1948413"/>
                    <a:pt x="130834" y="1950199"/>
                  </a:cubicBezTo>
                  <a:lnTo>
                    <a:pt x="130834" y="1980352"/>
                  </a:lnTo>
                  <a:cubicBezTo>
                    <a:pt x="128498" y="1979057"/>
                    <a:pt x="126146" y="1977762"/>
                    <a:pt x="123810" y="1976467"/>
                  </a:cubicBezTo>
                  <a:cubicBezTo>
                    <a:pt x="120804" y="1974815"/>
                    <a:pt x="117812" y="1973163"/>
                    <a:pt x="114835" y="1971511"/>
                  </a:cubicBezTo>
                  <a:lnTo>
                    <a:pt x="114835" y="1941359"/>
                  </a:lnTo>
                  <a:cubicBezTo>
                    <a:pt x="116949" y="1942520"/>
                    <a:pt x="119047" y="1943680"/>
                    <a:pt x="121146" y="1944841"/>
                  </a:cubicBezTo>
                  <a:close/>
                  <a:moveTo>
                    <a:pt x="130834" y="2017529"/>
                  </a:moveTo>
                  <a:cubicBezTo>
                    <a:pt x="127620" y="2019315"/>
                    <a:pt x="124390" y="2021101"/>
                    <a:pt x="121146" y="2022887"/>
                  </a:cubicBezTo>
                  <a:cubicBezTo>
                    <a:pt x="119047" y="2024048"/>
                    <a:pt x="116934" y="2025209"/>
                    <a:pt x="114835" y="2026369"/>
                  </a:cubicBezTo>
                  <a:lnTo>
                    <a:pt x="114835" y="1996217"/>
                  </a:lnTo>
                  <a:cubicBezTo>
                    <a:pt x="117812" y="1994565"/>
                    <a:pt x="120804" y="1992913"/>
                    <a:pt x="123810" y="1991246"/>
                  </a:cubicBezTo>
                  <a:cubicBezTo>
                    <a:pt x="126146" y="1989951"/>
                    <a:pt x="128483" y="1988671"/>
                    <a:pt x="130820" y="1987376"/>
                  </a:cubicBezTo>
                  <a:lnTo>
                    <a:pt x="130820" y="2017529"/>
                  </a:lnTo>
                  <a:close/>
                  <a:moveTo>
                    <a:pt x="123810" y="2027709"/>
                  </a:moveTo>
                  <a:cubicBezTo>
                    <a:pt x="126146" y="2026414"/>
                    <a:pt x="128483" y="2025119"/>
                    <a:pt x="130834" y="2023825"/>
                  </a:cubicBezTo>
                  <a:lnTo>
                    <a:pt x="130834" y="2053977"/>
                  </a:lnTo>
                  <a:cubicBezTo>
                    <a:pt x="127620" y="2055763"/>
                    <a:pt x="124390" y="2057549"/>
                    <a:pt x="121146" y="2059335"/>
                  </a:cubicBezTo>
                  <a:cubicBezTo>
                    <a:pt x="119047" y="2060496"/>
                    <a:pt x="116934" y="2061657"/>
                    <a:pt x="114835" y="2062817"/>
                  </a:cubicBezTo>
                  <a:lnTo>
                    <a:pt x="114835" y="2032665"/>
                  </a:lnTo>
                  <a:cubicBezTo>
                    <a:pt x="117827" y="2031013"/>
                    <a:pt x="120818" y="2029361"/>
                    <a:pt x="123810" y="2027709"/>
                  </a:cubicBezTo>
                  <a:close/>
                  <a:moveTo>
                    <a:pt x="109329" y="2065883"/>
                  </a:moveTo>
                  <a:cubicBezTo>
                    <a:pt x="67940" y="2088937"/>
                    <a:pt x="27607" y="2113568"/>
                    <a:pt x="9525" y="2150626"/>
                  </a:cubicBezTo>
                  <a:cubicBezTo>
                    <a:pt x="8409" y="2147084"/>
                    <a:pt x="7471" y="2143423"/>
                    <a:pt x="6771" y="2139642"/>
                  </a:cubicBezTo>
                  <a:cubicBezTo>
                    <a:pt x="15701" y="2091571"/>
                    <a:pt x="59903" y="2063353"/>
                    <a:pt x="109329" y="2035745"/>
                  </a:cubicBezTo>
                  <a:lnTo>
                    <a:pt x="109329" y="2065883"/>
                  </a:lnTo>
                  <a:close/>
                  <a:moveTo>
                    <a:pt x="109329" y="2072194"/>
                  </a:moveTo>
                  <a:lnTo>
                    <a:pt x="109329" y="2175242"/>
                  </a:lnTo>
                  <a:cubicBezTo>
                    <a:pt x="90249" y="2185869"/>
                    <a:pt x="71408" y="2196837"/>
                    <a:pt x="54843" y="2209190"/>
                  </a:cubicBezTo>
                  <a:cubicBezTo>
                    <a:pt x="35793" y="2194575"/>
                    <a:pt x="20538" y="2178115"/>
                    <a:pt x="12174" y="2157874"/>
                  </a:cubicBezTo>
                  <a:cubicBezTo>
                    <a:pt x="27607" y="2120518"/>
                    <a:pt x="66496" y="2096125"/>
                    <a:pt x="109329" y="2072194"/>
                  </a:cubicBezTo>
                  <a:close/>
                  <a:moveTo>
                    <a:pt x="50437" y="2212553"/>
                  </a:moveTo>
                  <a:cubicBezTo>
                    <a:pt x="44559" y="2217152"/>
                    <a:pt x="38993" y="2221944"/>
                    <a:pt x="33888" y="2226990"/>
                  </a:cubicBezTo>
                  <a:cubicBezTo>
                    <a:pt x="20210" y="2212524"/>
                    <a:pt x="10477" y="2196004"/>
                    <a:pt x="6771" y="2176105"/>
                  </a:cubicBezTo>
                  <a:cubicBezTo>
                    <a:pt x="7471" y="2172325"/>
                    <a:pt x="8393" y="2168664"/>
                    <a:pt x="9525" y="2165122"/>
                  </a:cubicBezTo>
                  <a:cubicBezTo>
                    <a:pt x="18529" y="2183562"/>
                    <a:pt x="33025" y="2198936"/>
                    <a:pt x="50437" y="2212553"/>
                  </a:cubicBezTo>
                  <a:close/>
                  <a:moveTo>
                    <a:pt x="33888" y="2234580"/>
                  </a:moveTo>
                  <a:cubicBezTo>
                    <a:pt x="39008" y="2239625"/>
                    <a:pt x="44574" y="2244418"/>
                    <a:pt x="50453" y="2249016"/>
                  </a:cubicBezTo>
                  <a:cubicBezTo>
                    <a:pt x="44574" y="2253615"/>
                    <a:pt x="39008" y="2258407"/>
                    <a:pt x="33888" y="2263452"/>
                  </a:cubicBezTo>
                  <a:cubicBezTo>
                    <a:pt x="29557" y="2258869"/>
                    <a:pt x="25628" y="2254062"/>
                    <a:pt x="22145" y="2249016"/>
                  </a:cubicBezTo>
                  <a:cubicBezTo>
                    <a:pt x="25628" y="2243971"/>
                    <a:pt x="29542" y="2239164"/>
                    <a:pt x="33888" y="2234580"/>
                  </a:cubicBezTo>
                  <a:close/>
                  <a:moveTo>
                    <a:pt x="33888" y="2271028"/>
                  </a:moveTo>
                  <a:cubicBezTo>
                    <a:pt x="39008" y="2276073"/>
                    <a:pt x="44559" y="2280866"/>
                    <a:pt x="50453" y="2285464"/>
                  </a:cubicBezTo>
                  <a:cubicBezTo>
                    <a:pt x="33039" y="2299082"/>
                    <a:pt x="18529" y="2314456"/>
                    <a:pt x="9539" y="2332911"/>
                  </a:cubicBezTo>
                  <a:cubicBezTo>
                    <a:pt x="8409" y="2329368"/>
                    <a:pt x="7486" y="2325707"/>
                    <a:pt x="6786" y="2321927"/>
                  </a:cubicBezTo>
                  <a:cubicBezTo>
                    <a:pt x="10477" y="2302014"/>
                    <a:pt x="20210" y="2285494"/>
                    <a:pt x="33888" y="2271028"/>
                  </a:cubicBezTo>
                  <a:close/>
                  <a:moveTo>
                    <a:pt x="54843" y="2288828"/>
                  </a:moveTo>
                  <a:cubicBezTo>
                    <a:pt x="74816" y="2303740"/>
                    <a:pt x="98122" y="2316614"/>
                    <a:pt x="121146" y="2329309"/>
                  </a:cubicBezTo>
                  <a:cubicBezTo>
                    <a:pt x="124390" y="2331095"/>
                    <a:pt x="127620" y="2332881"/>
                    <a:pt x="130834" y="2334667"/>
                  </a:cubicBezTo>
                  <a:lnTo>
                    <a:pt x="130834" y="2437730"/>
                  </a:lnTo>
                  <a:cubicBezTo>
                    <a:pt x="128498" y="2436436"/>
                    <a:pt x="126162" y="2435141"/>
                    <a:pt x="123825" y="2433861"/>
                  </a:cubicBezTo>
                  <a:cubicBezTo>
                    <a:pt x="75515" y="2407206"/>
                    <a:pt x="29349" y="2381697"/>
                    <a:pt x="12174" y="2340159"/>
                  </a:cubicBezTo>
                  <a:cubicBezTo>
                    <a:pt x="20538" y="2319903"/>
                    <a:pt x="35793" y="2303443"/>
                    <a:pt x="54843" y="2288828"/>
                  </a:cubicBezTo>
                  <a:close/>
                  <a:moveTo>
                    <a:pt x="121146" y="2438683"/>
                  </a:moveTo>
                  <a:cubicBezTo>
                    <a:pt x="124390" y="2440469"/>
                    <a:pt x="127620" y="2442255"/>
                    <a:pt x="130820" y="2444041"/>
                  </a:cubicBezTo>
                  <a:lnTo>
                    <a:pt x="130820" y="2474193"/>
                  </a:lnTo>
                  <a:cubicBezTo>
                    <a:pt x="128483" y="2472899"/>
                    <a:pt x="126132" y="2471604"/>
                    <a:pt x="123795" y="2470309"/>
                  </a:cubicBezTo>
                  <a:cubicBezTo>
                    <a:pt x="68788" y="2439963"/>
                    <a:pt x="16549" y="2411105"/>
                    <a:pt x="6756" y="2358390"/>
                  </a:cubicBezTo>
                  <a:cubicBezTo>
                    <a:pt x="7456" y="2354610"/>
                    <a:pt x="8379" y="2350949"/>
                    <a:pt x="9510" y="2347407"/>
                  </a:cubicBezTo>
                  <a:cubicBezTo>
                    <a:pt x="29334" y="2387992"/>
                    <a:pt x="75813" y="2413665"/>
                    <a:pt x="121146" y="2438683"/>
                  </a:cubicBezTo>
                  <a:close/>
                  <a:moveTo>
                    <a:pt x="136356" y="2447107"/>
                  </a:moveTo>
                  <a:cubicBezTo>
                    <a:pt x="153903" y="2456914"/>
                    <a:pt x="170780" y="2466826"/>
                    <a:pt x="185633" y="2477676"/>
                  </a:cubicBezTo>
                  <a:cubicBezTo>
                    <a:pt x="178534" y="2482870"/>
                    <a:pt x="170958" y="2487841"/>
                    <a:pt x="163071" y="2492692"/>
                  </a:cubicBezTo>
                  <a:cubicBezTo>
                    <a:pt x="154364" y="2487394"/>
                    <a:pt x="145390" y="2482274"/>
                    <a:pt x="136356" y="2477244"/>
                  </a:cubicBezTo>
                  <a:lnTo>
                    <a:pt x="136356" y="2447107"/>
                  </a:lnTo>
                  <a:close/>
                  <a:moveTo>
                    <a:pt x="157772" y="2495907"/>
                  </a:moveTo>
                  <a:cubicBezTo>
                    <a:pt x="150807" y="2500075"/>
                    <a:pt x="143649" y="2504167"/>
                    <a:pt x="136356" y="2508245"/>
                  </a:cubicBezTo>
                  <a:lnTo>
                    <a:pt x="136356" y="2483555"/>
                  </a:lnTo>
                  <a:cubicBezTo>
                    <a:pt x="143634" y="2487647"/>
                    <a:pt x="150807" y="2491740"/>
                    <a:pt x="157772" y="2495907"/>
                  </a:cubicBezTo>
                  <a:close/>
                  <a:moveTo>
                    <a:pt x="163055" y="2499122"/>
                  </a:moveTo>
                  <a:cubicBezTo>
                    <a:pt x="170944" y="2503974"/>
                    <a:pt x="178519" y="2508945"/>
                    <a:pt x="185618" y="2514138"/>
                  </a:cubicBezTo>
                  <a:cubicBezTo>
                    <a:pt x="178519" y="2519333"/>
                    <a:pt x="170929" y="2524304"/>
                    <a:pt x="163055" y="2529156"/>
                  </a:cubicBezTo>
                  <a:cubicBezTo>
                    <a:pt x="154602" y="2524006"/>
                    <a:pt x="145896" y="2519035"/>
                    <a:pt x="137115" y="2514138"/>
                  </a:cubicBezTo>
                  <a:cubicBezTo>
                    <a:pt x="145896" y="2509242"/>
                    <a:pt x="154602" y="2504271"/>
                    <a:pt x="163055" y="2499122"/>
                  </a:cubicBezTo>
                  <a:close/>
                  <a:moveTo>
                    <a:pt x="190113" y="2517502"/>
                  </a:moveTo>
                  <a:cubicBezTo>
                    <a:pt x="196304" y="2522250"/>
                    <a:pt x="202079" y="2527176"/>
                    <a:pt x="207362" y="2532370"/>
                  </a:cubicBezTo>
                  <a:cubicBezTo>
                    <a:pt x="202079" y="2537564"/>
                    <a:pt x="196289" y="2542505"/>
                    <a:pt x="190113" y="2547238"/>
                  </a:cubicBezTo>
                  <a:cubicBezTo>
                    <a:pt x="183177" y="2542059"/>
                    <a:pt x="175855" y="2537133"/>
                    <a:pt x="168264" y="2532370"/>
                  </a:cubicBezTo>
                  <a:cubicBezTo>
                    <a:pt x="175840" y="2527608"/>
                    <a:pt x="183177" y="2522666"/>
                    <a:pt x="190113" y="2517502"/>
                  </a:cubicBezTo>
                  <a:close/>
                  <a:moveTo>
                    <a:pt x="211068" y="2536165"/>
                  </a:moveTo>
                  <a:cubicBezTo>
                    <a:pt x="224745" y="2550631"/>
                    <a:pt x="234493" y="2567151"/>
                    <a:pt x="238184" y="2587064"/>
                  </a:cubicBezTo>
                  <a:cubicBezTo>
                    <a:pt x="237485" y="2590845"/>
                    <a:pt x="236562" y="2594506"/>
                    <a:pt x="235431" y="2598048"/>
                  </a:cubicBezTo>
                  <a:cubicBezTo>
                    <a:pt x="226427" y="2579593"/>
                    <a:pt x="211916" y="2564234"/>
                    <a:pt x="194503" y="2550601"/>
                  </a:cubicBezTo>
                  <a:cubicBezTo>
                    <a:pt x="200382" y="2546003"/>
                    <a:pt x="205948" y="2541210"/>
                    <a:pt x="211068" y="2536165"/>
                  </a:cubicBezTo>
                  <a:close/>
                  <a:moveTo>
                    <a:pt x="239762" y="2602215"/>
                  </a:moveTo>
                  <a:cubicBezTo>
                    <a:pt x="239791" y="2603242"/>
                    <a:pt x="239851" y="2604254"/>
                    <a:pt x="239851" y="2605281"/>
                  </a:cubicBezTo>
                  <a:cubicBezTo>
                    <a:pt x="239851" y="2606308"/>
                    <a:pt x="239791" y="2607335"/>
                    <a:pt x="239762" y="2608347"/>
                  </a:cubicBezTo>
                  <a:cubicBezTo>
                    <a:pt x="239389" y="2607320"/>
                    <a:pt x="239017" y="2606293"/>
                    <a:pt x="238616" y="2605281"/>
                  </a:cubicBezTo>
                  <a:cubicBezTo>
                    <a:pt x="239017" y="2604269"/>
                    <a:pt x="239405" y="2603242"/>
                    <a:pt x="239762" y="2602215"/>
                  </a:cubicBezTo>
                  <a:close/>
                  <a:moveTo>
                    <a:pt x="5027831" y="392847"/>
                  </a:moveTo>
                  <a:cubicBezTo>
                    <a:pt x="5021952" y="397446"/>
                    <a:pt x="5016400" y="402238"/>
                    <a:pt x="5011281" y="407283"/>
                  </a:cubicBezTo>
                  <a:cubicBezTo>
                    <a:pt x="5006950" y="402699"/>
                    <a:pt x="5003036" y="397892"/>
                    <a:pt x="4999553" y="392847"/>
                  </a:cubicBezTo>
                  <a:cubicBezTo>
                    <a:pt x="5003036" y="387802"/>
                    <a:pt x="5006950" y="382994"/>
                    <a:pt x="5011281" y="378410"/>
                  </a:cubicBezTo>
                  <a:cubicBezTo>
                    <a:pt x="5016386" y="383456"/>
                    <a:pt x="5021952" y="388248"/>
                    <a:pt x="5027831" y="392847"/>
                  </a:cubicBezTo>
                  <a:close/>
                  <a:moveTo>
                    <a:pt x="5011296" y="2528575"/>
                  </a:moveTo>
                  <a:cubicBezTo>
                    <a:pt x="5006950" y="2523991"/>
                    <a:pt x="5003036" y="2519184"/>
                    <a:pt x="4999553" y="2514138"/>
                  </a:cubicBezTo>
                  <a:cubicBezTo>
                    <a:pt x="5003036" y="2509094"/>
                    <a:pt x="5006950" y="2504287"/>
                    <a:pt x="5011296" y="2499703"/>
                  </a:cubicBezTo>
                  <a:cubicBezTo>
                    <a:pt x="5016416" y="2504747"/>
                    <a:pt x="5021982" y="2509540"/>
                    <a:pt x="5027861" y="2514138"/>
                  </a:cubicBezTo>
                  <a:cubicBezTo>
                    <a:pt x="5021982" y="2518738"/>
                    <a:pt x="5016416" y="2523530"/>
                    <a:pt x="5011296" y="2528575"/>
                  </a:cubicBezTo>
                  <a:close/>
                  <a:moveTo>
                    <a:pt x="4982512" y="2568833"/>
                  </a:moveTo>
                  <a:cubicBezTo>
                    <a:pt x="4982512" y="2549604"/>
                    <a:pt x="4987647" y="2533308"/>
                    <a:pt x="4996413" y="2518975"/>
                  </a:cubicBezTo>
                  <a:cubicBezTo>
                    <a:pt x="4999792" y="2523649"/>
                    <a:pt x="5003527" y="2528099"/>
                    <a:pt x="5007590" y="2532385"/>
                  </a:cubicBezTo>
                  <a:cubicBezTo>
                    <a:pt x="4996562" y="2544023"/>
                    <a:pt x="4987870" y="2557016"/>
                    <a:pt x="4982602" y="2571914"/>
                  </a:cubicBezTo>
                  <a:cubicBezTo>
                    <a:pt x="4982572" y="2570872"/>
                    <a:pt x="4982512" y="2569860"/>
                    <a:pt x="4982512" y="2568833"/>
                  </a:cubicBezTo>
                  <a:close/>
                  <a:moveTo>
                    <a:pt x="4982602" y="2456393"/>
                  </a:moveTo>
                  <a:cubicBezTo>
                    <a:pt x="4987856" y="2471291"/>
                    <a:pt x="4996562" y="2484269"/>
                    <a:pt x="5007590" y="2495907"/>
                  </a:cubicBezTo>
                  <a:cubicBezTo>
                    <a:pt x="5003542" y="2500193"/>
                    <a:pt x="4999792" y="2504643"/>
                    <a:pt x="4996413" y="2509317"/>
                  </a:cubicBezTo>
                  <a:cubicBezTo>
                    <a:pt x="4987647" y="2494984"/>
                    <a:pt x="4982512" y="2478688"/>
                    <a:pt x="4982512" y="2459459"/>
                  </a:cubicBezTo>
                  <a:cubicBezTo>
                    <a:pt x="4982512" y="2458417"/>
                    <a:pt x="4982572" y="2457420"/>
                    <a:pt x="4982602" y="2456393"/>
                  </a:cubicBezTo>
                  <a:close/>
                  <a:moveTo>
                    <a:pt x="5015002" y="2495907"/>
                  </a:moveTo>
                  <a:cubicBezTo>
                    <a:pt x="5020285" y="2490713"/>
                    <a:pt x="5026074" y="2485772"/>
                    <a:pt x="5032251" y="2481039"/>
                  </a:cubicBezTo>
                  <a:cubicBezTo>
                    <a:pt x="5039186" y="2486219"/>
                    <a:pt x="5046508" y="2491145"/>
                    <a:pt x="5054099" y="2495907"/>
                  </a:cubicBezTo>
                  <a:cubicBezTo>
                    <a:pt x="5046508" y="2500670"/>
                    <a:pt x="5039186" y="2505611"/>
                    <a:pt x="5032251" y="2510775"/>
                  </a:cubicBezTo>
                  <a:cubicBezTo>
                    <a:pt x="5026074" y="2506042"/>
                    <a:pt x="5020285" y="2501101"/>
                    <a:pt x="5015002" y="2495907"/>
                  </a:cubicBezTo>
                  <a:close/>
                  <a:moveTo>
                    <a:pt x="5011296" y="2492127"/>
                  </a:moveTo>
                  <a:cubicBezTo>
                    <a:pt x="4997619" y="2477661"/>
                    <a:pt x="4987870" y="2461141"/>
                    <a:pt x="4984179" y="2441243"/>
                  </a:cubicBezTo>
                  <a:cubicBezTo>
                    <a:pt x="4984879" y="2437463"/>
                    <a:pt x="4985801" y="2433801"/>
                    <a:pt x="4986933" y="2430259"/>
                  </a:cubicBezTo>
                  <a:cubicBezTo>
                    <a:pt x="4995937" y="2448699"/>
                    <a:pt x="5010447" y="2464073"/>
                    <a:pt x="5027861" y="2477691"/>
                  </a:cubicBezTo>
                  <a:cubicBezTo>
                    <a:pt x="5021982" y="2482289"/>
                    <a:pt x="5016416" y="2487067"/>
                    <a:pt x="5011296" y="2492127"/>
                  </a:cubicBezTo>
                  <a:close/>
                  <a:moveTo>
                    <a:pt x="4982512" y="2423011"/>
                  </a:moveTo>
                  <a:cubicBezTo>
                    <a:pt x="4982512" y="2421969"/>
                    <a:pt x="4982572" y="2420957"/>
                    <a:pt x="4982602" y="2419945"/>
                  </a:cubicBezTo>
                  <a:cubicBezTo>
                    <a:pt x="4982974" y="2420972"/>
                    <a:pt x="4983346" y="2421999"/>
                    <a:pt x="4983748" y="2423011"/>
                  </a:cubicBezTo>
                  <a:cubicBezTo>
                    <a:pt x="4983346" y="2424023"/>
                    <a:pt x="4982974" y="2425050"/>
                    <a:pt x="4982602" y="2426077"/>
                  </a:cubicBezTo>
                  <a:cubicBezTo>
                    <a:pt x="4982572" y="2425050"/>
                    <a:pt x="4982512" y="2424038"/>
                    <a:pt x="4982512" y="2423011"/>
                  </a:cubicBezTo>
                  <a:close/>
                  <a:moveTo>
                    <a:pt x="4989582" y="2422996"/>
                  </a:moveTo>
                  <a:cubicBezTo>
                    <a:pt x="5004926" y="2385849"/>
                    <a:pt x="5043487" y="2361530"/>
                    <a:pt x="5086023" y="2337733"/>
                  </a:cubicBezTo>
                  <a:lnTo>
                    <a:pt x="5086023" y="2440781"/>
                  </a:lnTo>
                  <a:cubicBezTo>
                    <a:pt x="5067196" y="2451274"/>
                    <a:pt x="5048607" y="2462109"/>
                    <a:pt x="5032266" y="2474312"/>
                  </a:cubicBezTo>
                  <a:cubicBezTo>
                    <a:pt x="5013201" y="2459712"/>
                    <a:pt x="4997946" y="2443252"/>
                    <a:pt x="4989582" y="2422996"/>
                  </a:cubicBezTo>
                  <a:close/>
                  <a:moveTo>
                    <a:pt x="4986933" y="2415748"/>
                  </a:moveTo>
                  <a:cubicBezTo>
                    <a:pt x="4985801" y="2412206"/>
                    <a:pt x="4984879" y="2408545"/>
                    <a:pt x="4984179" y="2404765"/>
                  </a:cubicBezTo>
                  <a:cubicBezTo>
                    <a:pt x="4993065" y="2356931"/>
                    <a:pt x="5036894" y="2328758"/>
                    <a:pt x="5086023" y="2301270"/>
                  </a:cubicBezTo>
                  <a:lnTo>
                    <a:pt x="5086023" y="2331408"/>
                  </a:lnTo>
                  <a:cubicBezTo>
                    <a:pt x="5044872" y="2354357"/>
                    <a:pt x="5004911" y="2378913"/>
                    <a:pt x="4986933" y="2415748"/>
                  </a:cubicBezTo>
                  <a:close/>
                  <a:moveTo>
                    <a:pt x="4982512" y="2386548"/>
                  </a:moveTo>
                  <a:cubicBezTo>
                    <a:pt x="4982512" y="2327300"/>
                    <a:pt x="5030941" y="2295629"/>
                    <a:pt x="5086007" y="2264837"/>
                  </a:cubicBezTo>
                  <a:lnTo>
                    <a:pt x="5086007" y="2294975"/>
                  </a:lnTo>
                  <a:cubicBezTo>
                    <a:pt x="5041136" y="2319978"/>
                    <a:pt x="4997678" y="2346915"/>
                    <a:pt x="4982587" y="2389629"/>
                  </a:cubicBezTo>
                  <a:cubicBezTo>
                    <a:pt x="4982572" y="2388587"/>
                    <a:pt x="4982512" y="2387590"/>
                    <a:pt x="4982512" y="2386548"/>
                  </a:cubicBezTo>
                  <a:close/>
                  <a:moveTo>
                    <a:pt x="4982602" y="2108389"/>
                  </a:moveTo>
                  <a:cubicBezTo>
                    <a:pt x="4997678" y="2151102"/>
                    <a:pt x="5041151" y="2178040"/>
                    <a:pt x="5086023" y="2203043"/>
                  </a:cubicBezTo>
                  <a:lnTo>
                    <a:pt x="5086023" y="2233181"/>
                  </a:lnTo>
                  <a:cubicBezTo>
                    <a:pt x="5030956" y="2202374"/>
                    <a:pt x="4982528" y="2170703"/>
                    <a:pt x="4982528" y="2111440"/>
                  </a:cubicBezTo>
                  <a:cubicBezTo>
                    <a:pt x="4982512" y="2110413"/>
                    <a:pt x="4982572" y="2109401"/>
                    <a:pt x="4982602" y="2108389"/>
                  </a:cubicBezTo>
                  <a:close/>
                  <a:moveTo>
                    <a:pt x="4982512" y="2074992"/>
                  </a:moveTo>
                  <a:cubicBezTo>
                    <a:pt x="4982512" y="2073950"/>
                    <a:pt x="4982572" y="2072952"/>
                    <a:pt x="4982602" y="2071926"/>
                  </a:cubicBezTo>
                  <a:cubicBezTo>
                    <a:pt x="4982974" y="2072952"/>
                    <a:pt x="4983346" y="2073980"/>
                    <a:pt x="4983748" y="2074992"/>
                  </a:cubicBezTo>
                  <a:cubicBezTo>
                    <a:pt x="4983346" y="2076003"/>
                    <a:pt x="4982974" y="2077031"/>
                    <a:pt x="4982602" y="2078057"/>
                  </a:cubicBezTo>
                  <a:cubicBezTo>
                    <a:pt x="4982572" y="2077031"/>
                    <a:pt x="4982512" y="2076033"/>
                    <a:pt x="4982512" y="2074992"/>
                  </a:cubicBezTo>
                  <a:close/>
                  <a:moveTo>
                    <a:pt x="4982512" y="2038529"/>
                  </a:moveTo>
                  <a:cubicBezTo>
                    <a:pt x="4982512" y="2019300"/>
                    <a:pt x="4987633" y="2003003"/>
                    <a:pt x="4996413" y="1988671"/>
                  </a:cubicBezTo>
                  <a:cubicBezTo>
                    <a:pt x="4999776" y="1993344"/>
                    <a:pt x="5003527" y="1997794"/>
                    <a:pt x="5007575" y="2002081"/>
                  </a:cubicBezTo>
                  <a:cubicBezTo>
                    <a:pt x="4996547" y="2013719"/>
                    <a:pt x="4987856" y="2026712"/>
                    <a:pt x="4982602" y="2041595"/>
                  </a:cubicBezTo>
                  <a:cubicBezTo>
                    <a:pt x="4982572" y="2040582"/>
                    <a:pt x="4982512" y="2039570"/>
                    <a:pt x="4982512" y="2038529"/>
                  </a:cubicBezTo>
                  <a:close/>
                  <a:moveTo>
                    <a:pt x="4982602" y="1926104"/>
                  </a:moveTo>
                  <a:cubicBezTo>
                    <a:pt x="4987856" y="1941001"/>
                    <a:pt x="4996562" y="1953979"/>
                    <a:pt x="5007575" y="1965633"/>
                  </a:cubicBezTo>
                  <a:cubicBezTo>
                    <a:pt x="5003527" y="1969919"/>
                    <a:pt x="4999776" y="1974369"/>
                    <a:pt x="4996413" y="1979027"/>
                  </a:cubicBezTo>
                  <a:cubicBezTo>
                    <a:pt x="4987647" y="1964695"/>
                    <a:pt x="4982512" y="1948383"/>
                    <a:pt x="4982512" y="1929170"/>
                  </a:cubicBezTo>
                  <a:cubicBezTo>
                    <a:pt x="4982512" y="1928128"/>
                    <a:pt x="4982572" y="1927116"/>
                    <a:pt x="4982602" y="1926104"/>
                  </a:cubicBezTo>
                  <a:close/>
                  <a:moveTo>
                    <a:pt x="4982512" y="1892707"/>
                  </a:moveTo>
                  <a:cubicBezTo>
                    <a:pt x="4982512" y="1891665"/>
                    <a:pt x="4982572" y="1890668"/>
                    <a:pt x="4982602" y="1889641"/>
                  </a:cubicBezTo>
                  <a:cubicBezTo>
                    <a:pt x="4982959" y="1890668"/>
                    <a:pt x="4983346" y="1891695"/>
                    <a:pt x="4983748" y="1892707"/>
                  </a:cubicBezTo>
                  <a:cubicBezTo>
                    <a:pt x="4983346" y="1893719"/>
                    <a:pt x="4982974" y="1894746"/>
                    <a:pt x="4982602" y="1895773"/>
                  </a:cubicBezTo>
                  <a:cubicBezTo>
                    <a:pt x="4982572" y="1894746"/>
                    <a:pt x="4982512" y="1893749"/>
                    <a:pt x="4982512" y="1892707"/>
                  </a:cubicBezTo>
                  <a:close/>
                  <a:moveTo>
                    <a:pt x="4982512" y="1856244"/>
                  </a:moveTo>
                  <a:cubicBezTo>
                    <a:pt x="4982512" y="1796995"/>
                    <a:pt x="5030941" y="1765325"/>
                    <a:pt x="5086007" y="1734532"/>
                  </a:cubicBezTo>
                  <a:lnTo>
                    <a:pt x="5086007" y="1764670"/>
                  </a:lnTo>
                  <a:cubicBezTo>
                    <a:pt x="5041136" y="1789673"/>
                    <a:pt x="4997678" y="1816611"/>
                    <a:pt x="4982587" y="1859310"/>
                  </a:cubicBezTo>
                  <a:cubicBezTo>
                    <a:pt x="4982572" y="1858298"/>
                    <a:pt x="4982512" y="1857286"/>
                    <a:pt x="4982512" y="1856244"/>
                  </a:cubicBezTo>
                  <a:close/>
                  <a:moveTo>
                    <a:pt x="4982602" y="1578114"/>
                  </a:moveTo>
                  <a:cubicBezTo>
                    <a:pt x="4997678" y="1620828"/>
                    <a:pt x="5041151" y="1647765"/>
                    <a:pt x="5086023" y="1672769"/>
                  </a:cubicBezTo>
                  <a:lnTo>
                    <a:pt x="5086023" y="1702906"/>
                  </a:lnTo>
                  <a:cubicBezTo>
                    <a:pt x="5030941" y="1672099"/>
                    <a:pt x="4982528" y="1640428"/>
                    <a:pt x="4982528" y="1581180"/>
                  </a:cubicBezTo>
                  <a:cubicBezTo>
                    <a:pt x="4982512" y="1580138"/>
                    <a:pt x="4982572" y="1579126"/>
                    <a:pt x="4982602" y="1578114"/>
                  </a:cubicBezTo>
                  <a:close/>
                  <a:moveTo>
                    <a:pt x="4982512" y="1544717"/>
                  </a:moveTo>
                  <a:cubicBezTo>
                    <a:pt x="4982512" y="1543675"/>
                    <a:pt x="4982572" y="1542678"/>
                    <a:pt x="4982602" y="1541651"/>
                  </a:cubicBezTo>
                  <a:cubicBezTo>
                    <a:pt x="4982959" y="1542678"/>
                    <a:pt x="4983346" y="1543705"/>
                    <a:pt x="4983748" y="1544717"/>
                  </a:cubicBezTo>
                  <a:cubicBezTo>
                    <a:pt x="4983346" y="1545729"/>
                    <a:pt x="4982974" y="1546756"/>
                    <a:pt x="4982602" y="1547783"/>
                  </a:cubicBezTo>
                  <a:cubicBezTo>
                    <a:pt x="4982572" y="1546756"/>
                    <a:pt x="4982512" y="1545759"/>
                    <a:pt x="4982512" y="1544717"/>
                  </a:cubicBezTo>
                  <a:close/>
                  <a:moveTo>
                    <a:pt x="4982512" y="1508254"/>
                  </a:moveTo>
                  <a:cubicBezTo>
                    <a:pt x="4982512" y="1489025"/>
                    <a:pt x="4987633" y="1472729"/>
                    <a:pt x="4996413" y="1458397"/>
                  </a:cubicBezTo>
                  <a:cubicBezTo>
                    <a:pt x="4999776" y="1463070"/>
                    <a:pt x="5003527" y="1467520"/>
                    <a:pt x="5007575" y="1471806"/>
                  </a:cubicBezTo>
                  <a:cubicBezTo>
                    <a:pt x="4996547" y="1483444"/>
                    <a:pt x="4987856" y="1496437"/>
                    <a:pt x="4982602" y="1511320"/>
                  </a:cubicBezTo>
                  <a:cubicBezTo>
                    <a:pt x="4982572" y="1510308"/>
                    <a:pt x="4982512" y="1509296"/>
                    <a:pt x="4982512" y="1508254"/>
                  </a:cubicBezTo>
                  <a:close/>
                  <a:moveTo>
                    <a:pt x="4982602" y="1395829"/>
                  </a:moveTo>
                  <a:cubicBezTo>
                    <a:pt x="4987856" y="1410727"/>
                    <a:pt x="4996562" y="1423705"/>
                    <a:pt x="5007575" y="1435343"/>
                  </a:cubicBezTo>
                  <a:cubicBezTo>
                    <a:pt x="5003527" y="1439629"/>
                    <a:pt x="4999776" y="1444079"/>
                    <a:pt x="4996413" y="1448752"/>
                  </a:cubicBezTo>
                  <a:cubicBezTo>
                    <a:pt x="4987647" y="1434421"/>
                    <a:pt x="4982512" y="1418124"/>
                    <a:pt x="4982512" y="1398895"/>
                  </a:cubicBezTo>
                  <a:cubicBezTo>
                    <a:pt x="4982512" y="1397853"/>
                    <a:pt x="4982572" y="1396841"/>
                    <a:pt x="4982602" y="1395829"/>
                  </a:cubicBezTo>
                  <a:close/>
                  <a:moveTo>
                    <a:pt x="4982512" y="1362432"/>
                  </a:moveTo>
                  <a:cubicBezTo>
                    <a:pt x="4982512" y="1361390"/>
                    <a:pt x="4982572" y="1360393"/>
                    <a:pt x="4982602" y="1359366"/>
                  </a:cubicBezTo>
                  <a:cubicBezTo>
                    <a:pt x="4982959" y="1360393"/>
                    <a:pt x="4983346" y="1361420"/>
                    <a:pt x="4983748" y="1362432"/>
                  </a:cubicBezTo>
                  <a:cubicBezTo>
                    <a:pt x="4983346" y="1363444"/>
                    <a:pt x="4982974" y="1364471"/>
                    <a:pt x="4982602" y="1365498"/>
                  </a:cubicBezTo>
                  <a:cubicBezTo>
                    <a:pt x="4982572" y="1364471"/>
                    <a:pt x="4982512" y="1363474"/>
                    <a:pt x="4982512" y="1362432"/>
                  </a:cubicBezTo>
                  <a:close/>
                  <a:moveTo>
                    <a:pt x="4982512" y="1325984"/>
                  </a:moveTo>
                  <a:cubicBezTo>
                    <a:pt x="4982512" y="1266721"/>
                    <a:pt x="5030941" y="1235050"/>
                    <a:pt x="5086007" y="1204243"/>
                  </a:cubicBezTo>
                  <a:lnTo>
                    <a:pt x="5086007" y="1234380"/>
                  </a:lnTo>
                  <a:cubicBezTo>
                    <a:pt x="5041136" y="1259384"/>
                    <a:pt x="4997678" y="1286337"/>
                    <a:pt x="4982587" y="1329035"/>
                  </a:cubicBezTo>
                  <a:cubicBezTo>
                    <a:pt x="4982572" y="1328023"/>
                    <a:pt x="4982512" y="1327011"/>
                    <a:pt x="4982512" y="1325984"/>
                  </a:cubicBezTo>
                  <a:close/>
                  <a:moveTo>
                    <a:pt x="4982602" y="1047765"/>
                  </a:moveTo>
                  <a:cubicBezTo>
                    <a:pt x="4997678" y="1090479"/>
                    <a:pt x="5041151" y="1117431"/>
                    <a:pt x="5086023" y="1142434"/>
                  </a:cubicBezTo>
                  <a:lnTo>
                    <a:pt x="5086023" y="1172572"/>
                  </a:lnTo>
                  <a:cubicBezTo>
                    <a:pt x="5030941" y="1141765"/>
                    <a:pt x="4982528" y="1110079"/>
                    <a:pt x="4982528" y="1050816"/>
                  </a:cubicBezTo>
                  <a:cubicBezTo>
                    <a:pt x="4982512" y="1049789"/>
                    <a:pt x="4982572" y="1048792"/>
                    <a:pt x="4982602" y="1047765"/>
                  </a:cubicBezTo>
                  <a:close/>
                  <a:moveTo>
                    <a:pt x="4982512" y="1014368"/>
                  </a:moveTo>
                  <a:cubicBezTo>
                    <a:pt x="4982512" y="1013326"/>
                    <a:pt x="4982572" y="1012329"/>
                    <a:pt x="4982602" y="1011302"/>
                  </a:cubicBezTo>
                  <a:cubicBezTo>
                    <a:pt x="4982959" y="1012329"/>
                    <a:pt x="4983346" y="1013356"/>
                    <a:pt x="4983748" y="1014368"/>
                  </a:cubicBezTo>
                  <a:cubicBezTo>
                    <a:pt x="4983346" y="1015380"/>
                    <a:pt x="4982974" y="1016392"/>
                    <a:pt x="4982602" y="1017434"/>
                  </a:cubicBezTo>
                  <a:cubicBezTo>
                    <a:pt x="4982572" y="1016407"/>
                    <a:pt x="4982512" y="1015410"/>
                    <a:pt x="4982512" y="1014368"/>
                  </a:cubicBezTo>
                  <a:close/>
                  <a:moveTo>
                    <a:pt x="4982512" y="977905"/>
                  </a:moveTo>
                  <a:cubicBezTo>
                    <a:pt x="4982512" y="958676"/>
                    <a:pt x="4987633" y="942380"/>
                    <a:pt x="4996398" y="928048"/>
                  </a:cubicBezTo>
                  <a:cubicBezTo>
                    <a:pt x="4999762" y="932721"/>
                    <a:pt x="5003512" y="937171"/>
                    <a:pt x="5007560" y="941442"/>
                  </a:cubicBezTo>
                  <a:cubicBezTo>
                    <a:pt x="4996547" y="953080"/>
                    <a:pt x="4987856" y="966073"/>
                    <a:pt x="4982587" y="980956"/>
                  </a:cubicBezTo>
                  <a:cubicBezTo>
                    <a:pt x="4982572" y="979959"/>
                    <a:pt x="4982512" y="978947"/>
                    <a:pt x="4982512" y="977905"/>
                  </a:cubicBezTo>
                  <a:close/>
                  <a:moveTo>
                    <a:pt x="4982602" y="865480"/>
                  </a:moveTo>
                  <a:cubicBezTo>
                    <a:pt x="4987856" y="880363"/>
                    <a:pt x="4996547" y="893356"/>
                    <a:pt x="5007575" y="904994"/>
                  </a:cubicBezTo>
                  <a:cubicBezTo>
                    <a:pt x="5003527" y="909280"/>
                    <a:pt x="4999776" y="913730"/>
                    <a:pt x="4996413" y="918404"/>
                  </a:cubicBezTo>
                  <a:cubicBezTo>
                    <a:pt x="4987647" y="904071"/>
                    <a:pt x="4982528" y="887775"/>
                    <a:pt x="4982528" y="868546"/>
                  </a:cubicBezTo>
                  <a:cubicBezTo>
                    <a:pt x="4982512" y="867504"/>
                    <a:pt x="4982572" y="866507"/>
                    <a:pt x="4982602" y="865480"/>
                  </a:cubicBezTo>
                  <a:close/>
                  <a:moveTo>
                    <a:pt x="4982512" y="832083"/>
                  </a:moveTo>
                  <a:cubicBezTo>
                    <a:pt x="4982512" y="831041"/>
                    <a:pt x="4982572" y="830044"/>
                    <a:pt x="4982602" y="829017"/>
                  </a:cubicBezTo>
                  <a:cubicBezTo>
                    <a:pt x="4982959" y="830044"/>
                    <a:pt x="4983346" y="831071"/>
                    <a:pt x="4983748" y="832083"/>
                  </a:cubicBezTo>
                  <a:cubicBezTo>
                    <a:pt x="4983346" y="833095"/>
                    <a:pt x="4982974" y="834107"/>
                    <a:pt x="4982602" y="835149"/>
                  </a:cubicBezTo>
                  <a:cubicBezTo>
                    <a:pt x="4982572" y="834122"/>
                    <a:pt x="4982512" y="833125"/>
                    <a:pt x="4982512" y="832083"/>
                  </a:cubicBezTo>
                  <a:close/>
                  <a:moveTo>
                    <a:pt x="4982512" y="795635"/>
                  </a:moveTo>
                  <a:cubicBezTo>
                    <a:pt x="4982512" y="736372"/>
                    <a:pt x="5030941" y="704701"/>
                    <a:pt x="5086007" y="673879"/>
                  </a:cubicBezTo>
                  <a:lnTo>
                    <a:pt x="5086007" y="704017"/>
                  </a:lnTo>
                  <a:cubicBezTo>
                    <a:pt x="5041136" y="729020"/>
                    <a:pt x="4997678" y="755972"/>
                    <a:pt x="4982587" y="798686"/>
                  </a:cubicBezTo>
                  <a:cubicBezTo>
                    <a:pt x="4982572" y="797674"/>
                    <a:pt x="4982512" y="796662"/>
                    <a:pt x="4982512" y="795635"/>
                  </a:cubicBezTo>
                  <a:close/>
                  <a:moveTo>
                    <a:pt x="4982602" y="517386"/>
                  </a:moveTo>
                  <a:cubicBezTo>
                    <a:pt x="4997678" y="560100"/>
                    <a:pt x="5041151" y="587052"/>
                    <a:pt x="5086023" y="612056"/>
                  </a:cubicBezTo>
                  <a:lnTo>
                    <a:pt x="5086023" y="642193"/>
                  </a:lnTo>
                  <a:cubicBezTo>
                    <a:pt x="5030956" y="611386"/>
                    <a:pt x="4982528" y="579700"/>
                    <a:pt x="4982528" y="520437"/>
                  </a:cubicBezTo>
                  <a:cubicBezTo>
                    <a:pt x="4982512" y="519410"/>
                    <a:pt x="4982572" y="518398"/>
                    <a:pt x="4982602" y="517386"/>
                  </a:cubicBezTo>
                  <a:close/>
                  <a:moveTo>
                    <a:pt x="5091529" y="615122"/>
                  </a:moveTo>
                  <a:cubicBezTo>
                    <a:pt x="5093866" y="616416"/>
                    <a:pt x="5096218" y="617711"/>
                    <a:pt x="5098554" y="619006"/>
                  </a:cubicBezTo>
                  <a:cubicBezTo>
                    <a:pt x="5111085" y="625927"/>
                    <a:pt x="5123453" y="632758"/>
                    <a:pt x="5135225" y="639812"/>
                  </a:cubicBezTo>
                  <a:cubicBezTo>
                    <a:pt x="5127173" y="644634"/>
                    <a:pt x="5118854" y="649367"/>
                    <a:pt x="5110371" y="654070"/>
                  </a:cubicBezTo>
                  <a:lnTo>
                    <a:pt x="5107513" y="654070"/>
                  </a:lnTo>
                  <a:lnTo>
                    <a:pt x="5107513" y="654115"/>
                  </a:lnTo>
                  <a:cubicBezTo>
                    <a:pt x="5105415" y="652954"/>
                    <a:pt x="5103301" y="651793"/>
                    <a:pt x="5101203" y="650632"/>
                  </a:cubicBezTo>
                  <a:cubicBezTo>
                    <a:pt x="5097959" y="648846"/>
                    <a:pt x="5094729" y="647060"/>
                    <a:pt x="5091514" y="645274"/>
                  </a:cubicBezTo>
                  <a:lnTo>
                    <a:pt x="5091514" y="615122"/>
                  </a:lnTo>
                  <a:close/>
                  <a:moveTo>
                    <a:pt x="5098554" y="655454"/>
                  </a:moveTo>
                  <a:cubicBezTo>
                    <a:pt x="5100116" y="656317"/>
                    <a:pt x="5101679" y="657180"/>
                    <a:pt x="5103227" y="658043"/>
                  </a:cubicBezTo>
                  <a:cubicBezTo>
                    <a:pt x="5101664" y="658907"/>
                    <a:pt x="5100116" y="659770"/>
                    <a:pt x="5098554" y="660633"/>
                  </a:cubicBezTo>
                  <a:cubicBezTo>
                    <a:pt x="5096218" y="661928"/>
                    <a:pt x="5093880" y="663223"/>
                    <a:pt x="5091544" y="664518"/>
                  </a:cubicBezTo>
                  <a:lnTo>
                    <a:pt x="5091544" y="651599"/>
                  </a:lnTo>
                  <a:cubicBezTo>
                    <a:pt x="5093880" y="652864"/>
                    <a:pt x="5096218" y="654159"/>
                    <a:pt x="5098554" y="655454"/>
                  </a:cubicBezTo>
                  <a:close/>
                  <a:moveTo>
                    <a:pt x="5101218" y="665455"/>
                  </a:moveTo>
                  <a:cubicBezTo>
                    <a:pt x="5103317" y="664294"/>
                    <a:pt x="5105430" y="663134"/>
                    <a:pt x="5107528" y="661973"/>
                  </a:cubicBezTo>
                  <a:lnTo>
                    <a:pt x="5107528" y="692125"/>
                  </a:lnTo>
                  <a:cubicBezTo>
                    <a:pt x="5104551" y="693777"/>
                    <a:pt x="5101560" y="695429"/>
                    <a:pt x="5098554" y="697081"/>
                  </a:cubicBezTo>
                  <a:cubicBezTo>
                    <a:pt x="5096218" y="698376"/>
                    <a:pt x="5093880" y="699671"/>
                    <a:pt x="5091529" y="700966"/>
                  </a:cubicBezTo>
                  <a:lnTo>
                    <a:pt x="5091529" y="670813"/>
                  </a:lnTo>
                  <a:cubicBezTo>
                    <a:pt x="5094744" y="669027"/>
                    <a:pt x="5097973" y="667241"/>
                    <a:pt x="5101218" y="665455"/>
                  </a:cubicBezTo>
                  <a:close/>
                  <a:moveTo>
                    <a:pt x="5113049" y="663491"/>
                  </a:moveTo>
                  <a:cubicBezTo>
                    <a:pt x="5120610" y="667717"/>
                    <a:pt x="5128037" y="671944"/>
                    <a:pt x="5135240" y="676275"/>
                  </a:cubicBezTo>
                  <a:cubicBezTo>
                    <a:pt x="5128037" y="680591"/>
                    <a:pt x="5120610" y="684833"/>
                    <a:pt x="5113049" y="689059"/>
                  </a:cubicBezTo>
                  <a:lnTo>
                    <a:pt x="5113049" y="663491"/>
                  </a:lnTo>
                  <a:close/>
                  <a:moveTo>
                    <a:pt x="5086023" y="710342"/>
                  </a:moveTo>
                  <a:lnTo>
                    <a:pt x="5086023" y="740480"/>
                  </a:lnTo>
                  <a:cubicBezTo>
                    <a:pt x="5044872" y="763414"/>
                    <a:pt x="5004911" y="787985"/>
                    <a:pt x="4986933" y="824835"/>
                  </a:cubicBezTo>
                  <a:cubicBezTo>
                    <a:pt x="4985817" y="821293"/>
                    <a:pt x="4984879" y="817632"/>
                    <a:pt x="4984179" y="813852"/>
                  </a:cubicBezTo>
                  <a:cubicBezTo>
                    <a:pt x="4993049" y="766018"/>
                    <a:pt x="5036880" y="737815"/>
                    <a:pt x="5086023" y="710342"/>
                  </a:cubicBezTo>
                  <a:close/>
                  <a:moveTo>
                    <a:pt x="4986918" y="839331"/>
                  </a:moveTo>
                  <a:cubicBezTo>
                    <a:pt x="4995922" y="857771"/>
                    <a:pt x="5010418" y="873145"/>
                    <a:pt x="5027816" y="886763"/>
                  </a:cubicBezTo>
                  <a:cubicBezTo>
                    <a:pt x="5021937" y="891361"/>
                    <a:pt x="5016386" y="896154"/>
                    <a:pt x="5011266" y="901199"/>
                  </a:cubicBezTo>
                  <a:cubicBezTo>
                    <a:pt x="4997604" y="886733"/>
                    <a:pt x="4987856" y="870213"/>
                    <a:pt x="4984165" y="850300"/>
                  </a:cubicBezTo>
                  <a:cubicBezTo>
                    <a:pt x="4984879" y="846534"/>
                    <a:pt x="4985801" y="842873"/>
                    <a:pt x="4986918" y="839331"/>
                  </a:cubicBezTo>
                  <a:close/>
                  <a:moveTo>
                    <a:pt x="5036716" y="923226"/>
                  </a:moveTo>
                  <a:cubicBezTo>
                    <a:pt x="5043815" y="918032"/>
                    <a:pt x="5051390" y="913061"/>
                    <a:pt x="5059263" y="908209"/>
                  </a:cubicBezTo>
                  <a:cubicBezTo>
                    <a:pt x="5067716" y="913358"/>
                    <a:pt x="5076423" y="918329"/>
                    <a:pt x="5085189" y="923226"/>
                  </a:cubicBezTo>
                  <a:cubicBezTo>
                    <a:pt x="5076423" y="928122"/>
                    <a:pt x="5067716" y="933093"/>
                    <a:pt x="5059263" y="938242"/>
                  </a:cubicBezTo>
                  <a:cubicBezTo>
                    <a:pt x="5051375" y="933390"/>
                    <a:pt x="5043800" y="928420"/>
                    <a:pt x="5036716" y="923226"/>
                  </a:cubicBezTo>
                  <a:close/>
                  <a:moveTo>
                    <a:pt x="5054054" y="941457"/>
                  </a:moveTo>
                  <a:cubicBezTo>
                    <a:pt x="5046464" y="946220"/>
                    <a:pt x="5039142" y="951160"/>
                    <a:pt x="5032221" y="956325"/>
                  </a:cubicBezTo>
                  <a:cubicBezTo>
                    <a:pt x="5026044" y="951577"/>
                    <a:pt x="5020256" y="946651"/>
                    <a:pt x="5014987" y="941457"/>
                  </a:cubicBezTo>
                  <a:cubicBezTo>
                    <a:pt x="5020270" y="936263"/>
                    <a:pt x="5026044" y="931322"/>
                    <a:pt x="5032221" y="926589"/>
                  </a:cubicBezTo>
                  <a:cubicBezTo>
                    <a:pt x="5039156" y="931753"/>
                    <a:pt x="5046479" y="936694"/>
                    <a:pt x="5054054" y="941457"/>
                  </a:cubicBezTo>
                  <a:close/>
                  <a:moveTo>
                    <a:pt x="5032221" y="919862"/>
                  </a:moveTo>
                  <a:cubicBezTo>
                    <a:pt x="5026044" y="915114"/>
                    <a:pt x="5020256" y="910188"/>
                    <a:pt x="5014987" y="904994"/>
                  </a:cubicBezTo>
                  <a:cubicBezTo>
                    <a:pt x="5020270" y="899800"/>
                    <a:pt x="5026044" y="894874"/>
                    <a:pt x="5032221" y="890126"/>
                  </a:cubicBezTo>
                  <a:cubicBezTo>
                    <a:pt x="5039156" y="895305"/>
                    <a:pt x="5046479" y="900231"/>
                    <a:pt x="5054054" y="904994"/>
                  </a:cubicBezTo>
                  <a:cubicBezTo>
                    <a:pt x="5046479" y="909757"/>
                    <a:pt x="5039156" y="914697"/>
                    <a:pt x="5032221" y="919862"/>
                  </a:cubicBezTo>
                  <a:close/>
                  <a:moveTo>
                    <a:pt x="5011281" y="908789"/>
                  </a:moveTo>
                  <a:cubicBezTo>
                    <a:pt x="5016400" y="913835"/>
                    <a:pt x="5021952" y="918627"/>
                    <a:pt x="5027831" y="923226"/>
                  </a:cubicBezTo>
                  <a:cubicBezTo>
                    <a:pt x="5021952" y="927824"/>
                    <a:pt x="5016400" y="932616"/>
                    <a:pt x="5011281" y="937662"/>
                  </a:cubicBezTo>
                  <a:cubicBezTo>
                    <a:pt x="5006950" y="933078"/>
                    <a:pt x="5003021" y="928271"/>
                    <a:pt x="4999553" y="923226"/>
                  </a:cubicBezTo>
                  <a:cubicBezTo>
                    <a:pt x="5003021" y="918180"/>
                    <a:pt x="5006935" y="913373"/>
                    <a:pt x="5011281" y="908789"/>
                  </a:cubicBezTo>
                  <a:close/>
                  <a:moveTo>
                    <a:pt x="5011281" y="945252"/>
                  </a:moveTo>
                  <a:cubicBezTo>
                    <a:pt x="5016400" y="950297"/>
                    <a:pt x="5021952" y="955090"/>
                    <a:pt x="5027831" y="959689"/>
                  </a:cubicBezTo>
                  <a:cubicBezTo>
                    <a:pt x="5010418" y="973306"/>
                    <a:pt x="4995922" y="988680"/>
                    <a:pt x="4986933" y="1007120"/>
                  </a:cubicBezTo>
                  <a:cubicBezTo>
                    <a:pt x="4985817" y="1003578"/>
                    <a:pt x="4984879" y="999916"/>
                    <a:pt x="4984179" y="996137"/>
                  </a:cubicBezTo>
                  <a:cubicBezTo>
                    <a:pt x="4987870" y="976223"/>
                    <a:pt x="4997604" y="959718"/>
                    <a:pt x="5011281" y="945252"/>
                  </a:cubicBezTo>
                  <a:close/>
                  <a:moveTo>
                    <a:pt x="4986918" y="1021616"/>
                  </a:moveTo>
                  <a:cubicBezTo>
                    <a:pt x="5004896" y="1058466"/>
                    <a:pt x="5044872" y="1083037"/>
                    <a:pt x="5086007" y="1105971"/>
                  </a:cubicBezTo>
                  <a:lnTo>
                    <a:pt x="5086007" y="1136109"/>
                  </a:lnTo>
                  <a:cubicBezTo>
                    <a:pt x="5036864" y="1108621"/>
                    <a:pt x="4993049" y="1080433"/>
                    <a:pt x="4984165" y="1032585"/>
                  </a:cubicBezTo>
                  <a:cubicBezTo>
                    <a:pt x="4984879" y="1028819"/>
                    <a:pt x="4985801" y="1025158"/>
                    <a:pt x="4986918" y="1021616"/>
                  </a:cubicBezTo>
                  <a:close/>
                  <a:moveTo>
                    <a:pt x="5091529" y="1145500"/>
                  </a:moveTo>
                  <a:cubicBezTo>
                    <a:pt x="5093866" y="1146795"/>
                    <a:pt x="5096218" y="1148090"/>
                    <a:pt x="5098554" y="1149385"/>
                  </a:cubicBezTo>
                  <a:cubicBezTo>
                    <a:pt x="5101560" y="1151037"/>
                    <a:pt x="5104551" y="1152689"/>
                    <a:pt x="5107528" y="1154341"/>
                  </a:cubicBezTo>
                  <a:lnTo>
                    <a:pt x="5107528" y="1184493"/>
                  </a:lnTo>
                  <a:cubicBezTo>
                    <a:pt x="5105430" y="1183332"/>
                    <a:pt x="5103317" y="1182172"/>
                    <a:pt x="5101218" y="1181011"/>
                  </a:cubicBezTo>
                  <a:cubicBezTo>
                    <a:pt x="5097973" y="1179225"/>
                    <a:pt x="5094744" y="1177439"/>
                    <a:pt x="5091529" y="1175653"/>
                  </a:cubicBezTo>
                  <a:lnTo>
                    <a:pt x="5091529" y="1145500"/>
                  </a:lnTo>
                  <a:close/>
                  <a:moveTo>
                    <a:pt x="5113049" y="1157407"/>
                  </a:moveTo>
                  <a:cubicBezTo>
                    <a:pt x="5120595" y="1161618"/>
                    <a:pt x="5128022" y="1165860"/>
                    <a:pt x="5135225" y="1170176"/>
                  </a:cubicBezTo>
                  <a:cubicBezTo>
                    <a:pt x="5128022" y="1174492"/>
                    <a:pt x="5120595" y="1178719"/>
                    <a:pt x="5113049" y="1182946"/>
                  </a:cubicBezTo>
                  <a:lnTo>
                    <a:pt x="5113049" y="1157407"/>
                  </a:lnTo>
                  <a:close/>
                  <a:moveTo>
                    <a:pt x="5098554" y="1185833"/>
                  </a:moveTo>
                  <a:cubicBezTo>
                    <a:pt x="5100116" y="1186696"/>
                    <a:pt x="5101664" y="1187544"/>
                    <a:pt x="5103212" y="1188408"/>
                  </a:cubicBezTo>
                  <a:cubicBezTo>
                    <a:pt x="5101664" y="1189271"/>
                    <a:pt x="5100116" y="1190119"/>
                    <a:pt x="5098554" y="1190982"/>
                  </a:cubicBezTo>
                  <a:cubicBezTo>
                    <a:pt x="5096218" y="1192277"/>
                    <a:pt x="5093880" y="1193572"/>
                    <a:pt x="5091529" y="1194866"/>
                  </a:cubicBezTo>
                  <a:lnTo>
                    <a:pt x="5091529" y="1181963"/>
                  </a:lnTo>
                  <a:cubicBezTo>
                    <a:pt x="5093880" y="1183258"/>
                    <a:pt x="5096218" y="1184553"/>
                    <a:pt x="5098554" y="1185833"/>
                  </a:cubicBezTo>
                  <a:close/>
                  <a:moveTo>
                    <a:pt x="5101218" y="1195819"/>
                  </a:moveTo>
                  <a:cubicBezTo>
                    <a:pt x="5103317" y="1194658"/>
                    <a:pt x="5105430" y="1193497"/>
                    <a:pt x="5107528" y="1192336"/>
                  </a:cubicBezTo>
                  <a:lnTo>
                    <a:pt x="5107528" y="1222489"/>
                  </a:lnTo>
                  <a:cubicBezTo>
                    <a:pt x="5104551" y="1224141"/>
                    <a:pt x="5101560" y="1225793"/>
                    <a:pt x="5098554" y="1227445"/>
                  </a:cubicBezTo>
                  <a:cubicBezTo>
                    <a:pt x="5096218" y="1228740"/>
                    <a:pt x="5093880" y="1230035"/>
                    <a:pt x="5091544" y="1231315"/>
                  </a:cubicBezTo>
                  <a:lnTo>
                    <a:pt x="5091544" y="1201162"/>
                  </a:lnTo>
                  <a:cubicBezTo>
                    <a:pt x="5094744" y="1199391"/>
                    <a:pt x="5097973" y="1197605"/>
                    <a:pt x="5101218" y="1195819"/>
                  </a:cubicBezTo>
                  <a:close/>
                  <a:moveTo>
                    <a:pt x="5113049" y="1193869"/>
                  </a:moveTo>
                  <a:cubicBezTo>
                    <a:pt x="5120595" y="1198081"/>
                    <a:pt x="5128022" y="1202323"/>
                    <a:pt x="5135225" y="1206639"/>
                  </a:cubicBezTo>
                  <a:cubicBezTo>
                    <a:pt x="5128022" y="1210955"/>
                    <a:pt x="5120595" y="1215182"/>
                    <a:pt x="5113049" y="1219409"/>
                  </a:cubicBezTo>
                  <a:lnTo>
                    <a:pt x="5113049" y="1193869"/>
                  </a:lnTo>
                  <a:close/>
                  <a:moveTo>
                    <a:pt x="5086023" y="1240706"/>
                  </a:moveTo>
                  <a:lnTo>
                    <a:pt x="5086023" y="1270843"/>
                  </a:lnTo>
                  <a:cubicBezTo>
                    <a:pt x="5044872" y="1293778"/>
                    <a:pt x="5004911" y="1318335"/>
                    <a:pt x="4986933" y="1355184"/>
                  </a:cubicBezTo>
                  <a:cubicBezTo>
                    <a:pt x="4985801" y="1351642"/>
                    <a:pt x="4984879" y="1347981"/>
                    <a:pt x="4984179" y="1344201"/>
                  </a:cubicBezTo>
                  <a:cubicBezTo>
                    <a:pt x="4993065" y="1296368"/>
                    <a:pt x="5036880" y="1268179"/>
                    <a:pt x="5086023" y="1240706"/>
                  </a:cubicBezTo>
                  <a:close/>
                  <a:moveTo>
                    <a:pt x="4986933" y="1369680"/>
                  </a:moveTo>
                  <a:cubicBezTo>
                    <a:pt x="4995937" y="1388120"/>
                    <a:pt x="5010433" y="1403494"/>
                    <a:pt x="5027845" y="1417112"/>
                  </a:cubicBezTo>
                  <a:cubicBezTo>
                    <a:pt x="5021967" y="1421711"/>
                    <a:pt x="5016400" y="1426503"/>
                    <a:pt x="5011296" y="1431548"/>
                  </a:cubicBezTo>
                  <a:cubicBezTo>
                    <a:pt x="4997619" y="1417082"/>
                    <a:pt x="4987885" y="1400562"/>
                    <a:pt x="4984179" y="1380649"/>
                  </a:cubicBezTo>
                  <a:cubicBezTo>
                    <a:pt x="4984879" y="1376883"/>
                    <a:pt x="4985801" y="1373222"/>
                    <a:pt x="4986933" y="1369680"/>
                  </a:cubicBezTo>
                  <a:close/>
                  <a:moveTo>
                    <a:pt x="5036731" y="1453574"/>
                  </a:moveTo>
                  <a:cubicBezTo>
                    <a:pt x="5043830" y="1448380"/>
                    <a:pt x="5051405" y="1443409"/>
                    <a:pt x="5059293" y="1438558"/>
                  </a:cubicBezTo>
                  <a:cubicBezTo>
                    <a:pt x="5067746" y="1443707"/>
                    <a:pt x="5076453" y="1448678"/>
                    <a:pt x="5085219" y="1453574"/>
                  </a:cubicBezTo>
                  <a:cubicBezTo>
                    <a:pt x="5076453" y="1458471"/>
                    <a:pt x="5067746" y="1463442"/>
                    <a:pt x="5059293" y="1468591"/>
                  </a:cubicBezTo>
                  <a:cubicBezTo>
                    <a:pt x="5051405" y="1463740"/>
                    <a:pt x="5043830" y="1458769"/>
                    <a:pt x="5036731" y="1453574"/>
                  </a:cubicBezTo>
                  <a:close/>
                  <a:moveTo>
                    <a:pt x="5054084" y="1471806"/>
                  </a:moveTo>
                  <a:cubicBezTo>
                    <a:pt x="5046494" y="1476568"/>
                    <a:pt x="5039172" y="1481510"/>
                    <a:pt x="5032236" y="1486674"/>
                  </a:cubicBezTo>
                  <a:cubicBezTo>
                    <a:pt x="5026060" y="1481926"/>
                    <a:pt x="5020270" y="1477000"/>
                    <a:pt x="5014987" y="1471806"/>
                  </a:cubicBezTo>
                  <a:cubicBezTo>
                    <a:pt x="5020270" y="1466612"/>
                    <a:pt x="5026044" y="1461686"/>
                    <a:pt x="5032236" y="1456938"/>
                  </a:cubicBezTo>
                  <a:cubicBezTo>
                    <a:pt x="5039172" y="1462102"/>
                    <a:pt x="5046494" y="1467044"/>
                    <a:pt x="5054084" y="1471806"/>
                  </a:cubicBezTo>
                  <a:close/>
                  <a:moveTo>
                    <a:pt x="5032236" y="1450211"/>
                  </a:moveTo>
                  <a:cubicBezTo>
                    <a:pt x="5026060" y="1445463"/>
                    <a:pt x="5020270" y="1440537"/>
                    <a:pt x="5014987" y="1435343"/>
                  </a:cubicBezTo>
                  <a:cubicBezTo>
                    <a:pt x="5020270" y="1430149"/>
                    <a:pt x="5026044" y="1425223"/>
                    <a:pt x="5032236" y="1420475"/>
                  </a:cubicBezTo>
                  <a:cubicBezTo>
                    <a:pt x="5039172" y="1425654"/>
                    <a:pt x="5046494" y="1430581"/>
                    <a:pt x="5054084" y="1435343"/>
                  </a:cubicBezTo>
                  <a:cubicBezTo>
                    <a:pt x="5046494" y="1440105"/>
                    <a:pt x="5039172" y="1445047"/>
                    <a:pt x="5032236" y="1450211"/>
                  </a:cubicBezTo>
                  <a:close/>
                  <a:moveTo>
                    <a:pt x="5011281" y="1439138"/>
                  </a:moveTo>
                  <a:cubicBezTo>
                    <a:pt x="5016400" y="1444183"/>
                    <a:pt x="5021952" y="1448976"/>
                    <a:pt x="5027831" y="1453574"/>
                  </a:cubicBezTo>
                  <a:cubicBezTo>
                    <a:pt x="5021952" y="1458173"/>
                    <a:pt x="5016386" y="1462966"/>
                    <a:pt x="5011281" y="1468011"/>
                  </a:cubicBezTo>
                  <a:cubicBezTo>
                    <a:pt x="5006950" y="1463427"/>
                    <a:pt x="5003021" y="1458620"/>
                    <a:pt x="4999539" y="1453574"/>
                  </a:cubicBezTo>
                  <a:cubicBezTo>
                    <a:pt x="5003036" y="1448529"/>
                    <a:pt x="5006950" y="1443722"/>
                    <a:pt x="5011281" y="1439138"/>
                  </a:cubicBezTo>
                  <a:close/>
                  <a:moveTo>
                    <a:pt x="5011281" y="1475586"/>
                  </a:moveTo>
                  <a:cubicBezTo>
                    <a:pt x="5016400" y="1480631"/>
                    <a:pt x="5021952" y="1485424"/>
                    <a:pt x="5027831" y="1490022"/>
                  </a:cubicBezTo>
                  <a:cubicBezTo>
                    <a:pt x="5010418" y="1503640"/>
                    <a:pt x="4995922" y="1519014"/>
                    <a:pt x="4986918" y="1537454"/>
                  </a:cubicBezTo>
                  <a:cubicBezTo>
                    <a:pt x="4985787" y="1533912"/>
                    <a:pt x="4984864" y="1530251"/>
                    <a:pt x="4984165" y="1526470"/>
                  </a:cubicBezTo>
                  <a:cubicBezTo>
                    <a:pt x="4987870" y="1506572"/>
                    <a:pt x="4997619" y="1490052"/>
                    <a:pt x="5011281" y="1475586"/>
                  </a:cubicBezTo>
                  <a:close/>
                  <a:moveTo>
                    <a:pt x="4986933" y="1551965"/>
                  </a:moveTo>
                  <a:cubicBezTo>
                    <a:pt x="5004911" y="1588815"/>
                    <a:pt x="5044886" y="1613371"/>
                    <a:pt x="5086023" y="1636306"/>
                  </a:cubicBezTo>
                  <a:lnTo>
                    <a:pt x="5086023" y="1666443"/>
                  </a:lnTo>
                  <a:cubicBezTo>
                    <a:pt x="5036880" y="1638955"/>
                    <a:pt x="4993065" y="1610767"/>
                    <a:pt x="4984179" y="1562933"/>
                  </a:cubicBezTo>
                  <a:cubicBezTo>
                    <a:pt x="4984879" y="1559168"/>
                    <a:pt x="4985801" y="1555507"/>
                    <a:pt x="4986933" y="1551965"/>
                  </a:cubicBezTo>
                  <a:close/>
                  <a:moveTo>
                    <a:pt x="5091529" y="1675835"/>
                  </a:moveTo>
                  <a:cubicBezTo>
                    <a:pt x="5093866" y="1677129"/>
                    <a:pt x="5096218" y="1678424"/>
                    <a:pt x="5098554" y="1679719"/>
                  </a:cubicBezTo>
                  <a:cubicBezTo>
                    <a:pt x="5101560" y="1681371"/>
                    <a:pt x="5104551" y="1683023"/>
                    <a:pt x="5107528" y="1684675"/>
                  </a:cubicBezTo>
                  <a:lnTo>
                    <a:pt x="5107528" y="1714827"/>
                  </a:lnTo>
                  <a:cubicBezTo>
                    <a:pt x="5105430" y="1713667"/>
                    <a:pt x="5103317" y="1712506"/>
                    <a:pt x="5101218" y="1711345"/>
                  </a:cubicBezTo>
                  <a:cubicBezTo>
                    <a:pt x="5097973" y="1709559"/>
                    <a:pt x="5094744" y="1707773"/>
                    <a:pt x="5091529" y="1705987"/>
                  </a:cubicBezTo>
                  <a:lnTo>
                    <a:pt x="5091529" y="1675835"/>
                  </a:lnTo>
                  <a:close/>
                  <a:moveTo>
                    <a:pt x="5113049" y="1687741"/>
                  </a:moveTo>
                  <a:cubicBezTo>
                    <a:pt x="5120595" y="1691952"/>
                    <a:pt x="5128007" y="1696179"/>
                    <a:pt x="5135196" y="1700495"/>
                  </a:cubicBezTo>
                  <a:cubicBezTo>
                    <a:pt x="5128007" y="1704811"/>
                    <a:pt x="5120595" y="1709038"/>
                    <a:pt x="5113049" y="1713250"/>
                  </a:cubicBezTo>
                  <a:lnTo>
                    <a:pt x="5113049" y="1687741"/>
                  </a:lnTo>
                  <a:close/>
                  <a:moveTo>
                    <a:pt x="5098554" y="1716167"/>
                  </a:moveTo>
                  <a:cubicBezTo>
                    <a:pt x="5100102" y="1717015"/>
                    <a:pt x="5101634" y="1717864"/>
                    <a:pt x="5103182" y="1718727"/>
                  </a:cubicBezTo>
                  <a:cubicBezTo>
                    <a:pt x="5101650" y="1719575"/>
                    <a:pt x="5100102" y="1720423"/>
                    <a:pt x="5098554" y="1721287"/>
                  </a:cubicBezTo>
                  <a:cubicBezTo>
                    <a:pt x="5096218" y="1722581"/>
                    <a:pt x="5093880" y="1723876"/>
                    <a:pt x="5091529" y="1725171"/>
                  </a:cubicBezTo>
                  <a:lnTo>
                    <a:pt x="5091529" y="1712312"/>
                  </a:lnTo>
                  <a:cubicBezTo>
                    <a:pt x="5093880" y="1713577"/>
                    <a:pt x="5096218" y="1714872"/>
                    <a:pt x="5098554" y="1716167"/>
                  </a:cubicBezTo>
                  <a:close/>
                  <a:moveTo>
                    <a:pt x="5101218" y="1726109"/>
                  </a:moveTo>
                  <a:cubicBezTo>
                    <a:pt x="5103317" y="1724948"/>
                    <a:pt x="5105430" y="1723787"/>
                    <a:pt x="5107528" y="1722626"/>
                  </a:cubicBezTo>
                  <a:lnTo>
                    <a:pt x="5107528" y="1752779"/>
                  </a:lnTo>
                  <a:cubicBezTo>
                    <a:pt x="5104551" y="1754431"/>
                    <a:pt x="5101560" y="1756083"/>
                    <a:pt x="5098554" y="1757735"/>
                  </a:cubicBezTo>
                  <a:cubicBezTo>
                    <a:pt x="5096218" y="1759029"/>
                    <a:pt x="5093880" y="1760324"/>
                    <a:pt x="5091529" y="1761619"/>
                  </a:cubicBezTo>
                  <a:lnTo>
                    <a:pt x="5091529" y="1731466"/>
                  </a:lnTo>
                  <a:cubicBezTo>
                    <a:pt x="5094744" y="1729680"/>
                    <a:pt x="5097973" y="1727895"/>
                    <a:pt x="5101218" y="1726109"/>
                  </a:cubicBezTo>
                  <a:close/>
                  <a:moveTo>
                    <a:pt x="5113049" y="1724204"/>
                  </a:moveTo>
                  <a:cubicBezTo>
                    <a:pt x="5120595" y="1728415"/>
                    <a:pt x="5128007" y="1732642"/>
                    <a:pt x="5135196" y="1736958"/>
                  </a:cubicBezTo>
                  <a:cubicBezTo>
                    <a:pt x="5128007" y="1741259"/>
                    <a:pt x="5120595" y="1745501"/>
                    <a:pt x="5113049" y="1749713"/>
                  </a:cubicBezTo>
                  <a:lnTo>
                    <a:pt x="5113049" y="1724204"/>
                  </a:lnTo>
                  <a:close/>
                  <a:moveTo>
                    <a:pt x="5086023" y="1770995"/>
                  </a:moveTo>
                  <a:lnTo>
                    <a:pt x="5086023" y="1801133"/>
                  </a:lnTo>
                  <a:cubicBezTo>
                    <a:pt x="5044886" y="1824067"/>
                    <a:pt x="5004911" y="1848624"/>
                    <a:pt x="4986933" y="1885474"/>
                  </a:cubicBezTo>
                  <a:cubicBezTo>
                    <a:pt x="4985801" y="1881932"/>
                    <a:pt x="4984879" y="1878271"/>
                    <a:pt x="4984179" y="1874490"/>
                  </a:cubicBezTo>
                  <a:cubicBezTo>
                    <a:pt x="4993065" y="1826657"/>
                    <a:pt x="5036880" y="1798469"/>
                    <a:pt x="5086023" y="1770995"/>
                  </a:cubicBezTo>
                  <a:close/>
                  <a:moveTo>
                    <a:pt x="4986933" y="1899955"/>
                  </a:moveTo>
                  <a:cubicBezTo>
                    <a:pt x="4995937" y="1918409"/>
                    <a:pt x="5010433" y="1933769"/>
                    <a:pt x="5027861" y="1947401"/>
                  </a:cubicBezTo>
                  <a:cubicBezTo>
                    <a:pt x="5021982" y="1952000"/>
                    <a:pt x="5016416" y="1956792"/>
                    <a:pt x="5011296" y="1961837"/>
                  </a:cubicBezTo>
                  <a:cubicBezTo>
                    <a:pt x="4997619" y="1947371"/>
                    <a:pt x="4987885" y="1930851"/>
                    <a:pt x="4984179" y="1910938"/>
                  </a:cubicBezTo>
                  <a:cubicBezTo>
                    <a:pt x="4984879" y="1907158"/>
                    <a:pt x="4985801" y="1903497"/>
                    <a:pt x="4986933" y="1899955"/>
                  </a:cubicBezTo>
                  <a:close/>
                  <a:moveTo>
                    <a:pt x="5036731" y="1983849"/>
                  </a:moveTo>
                  <a:cubicBezTo>
                    <a:pt x="5043830" y="1978655"/>
                    <a:pt x="5051405" y="1973684"/>
                    <a:pt x="5059293" y="1968832"/>
                  </a:cubicBezTo>
                  <a:cubicBezTo>
                    <a:pt x="5067746" y="1973982"/>
                    <a:pt x="5076453" y="1978953"/>
                    <a:pt x="5085219" y="1983849"/>
                  </a:cubicBezTo>
                  <a:cubicBezTo>
                    <a:pt x="5076453" y="1988746"/>
                    <a:pt x="5067732" y="1993716"/>
                    <a:pt x="5059293" y="1998866"/>
                  </a:cubicBezTo>
                  <a:cubicBezTo>
                    <a:pt x="5051405" y="1994014"/>
                    <a:pt x="5043830" y="1989043"/>
                    <a:pt x="5036731" y="1983849"/>
                  </a:cubicBezTo>
                  <a:close/>
                  <a:moveTo>
                    <a:pt x="5054084" y="2002081"/>
                  </a:moveTo>
                  <a:cubicBezTo>
                    <a:pt x="5046494" y="2006843"/>
                    <a:pt x="5039172" y="2011784"/>
                    <a:pt x="5032236" y="2016949"/>
                  </a:cubicBezTo>
                  <a:cubicBezTo>
                    <a:pt x="5026060" y="2012201"/>
                    <a:pt x="5020270" y="2007275"/>
                    <a:pt x="5014987" y="2002081"/>
                  </a:cubicBezTo>
                  <a:cubicBezTo>
                    <a:pt x="5020270" y="1996887"/>
                    <a:pt x="5026044" y="1991960"/>
                    <a:pt x="5032236" y="1987213"/>
                  </a:cubicBezTo>
                  <a:cubicBezTo>
                    <a:pt x="5039172" y="1992392"/>
                    <a:pt x="5046494" y="1997318"/>
                    <a:pt x="5054084" y="2002081"/>
                  </a:cubicBezTo>
                  <a:close/>
                  <a:moveTo>
                    <a:pt x="5032251" y="1980501"/>
                  </a:moveTo>
                  <a:cubicBezTo>
                    <a:pt x="5026074" y="1975753"/>
                    <a:pt x="5020285" y="1970827"/>
                    <a:pt x="5015002" y="1965633"/>
                  </a:cubicBezTo>
                  <a:cubicBezTo>
                    <a:pt x="5020285" y="1960439"/>
                    <a:pt x="5026060" y="1955512"/>
                    <a:pt x="5032251" y="1950765"/>
                  </a:cubicBezTo>
                  <a:cubicBezTo>
                    <a:pt x="5039186" y="1955944"/>
                    <a:pt x="5046508" y="1960870"/>
                    <a:pt x="5054099" y="1965633"/>
                  </a:cubicBezTo>
                  <a:cubicBezTo>
                    <a:pt x="5046508" y="1970395"/>
                    <a:pt x="5039172" y="1975321"/>
                    <a:pt x="5032251" y="1980501"/>
                  </a:cubicBezTo>
                  <a:close/>
                  <a:moveTo>
                    <a:pt x="5011281" y="1969413"/>
                  </a:moveTo>
                  <a:cubicBezTo>
                    <a:pt x="5016400" y="1974458"/>
                    <a:pt x="5021952" y="1979250"/>
                    <a:pt x="5027845" y="1983849"/>
                  </a:cubicBezTo>
                  <a:cubicBezTo>
                    <a:pt x="5021967" y="1988448"/>
                    <a:pt x="5016400" y="1993240"/>
                    <a:pt x="5011281" y="1998285"/>
                  </a:cubicBezTo>
                  <a:cubicBezTo>
                    <a:pt x="5006950" y="1993701"/>
                    <a:pt x="5003021" y="1988894"/>
                    <a:pt x="4999539" y="1983849"/>
                  </a:cubicBezTo>
                  <a:cubicBezTo>
                    <a:pt x="5003036" y="1978819"/>
                    <a:pt x="5006950" y="1974011"/>
                    <a:pt x="5011281" y="1969413"/>
                  </a:cubicBezTo>
                  <a:close/>
                  <a:moveTo>
                    <a:pt x="5011281" y="2005876"/>
                  </a:moveTo>
                  <a:cubicBezTo>
                    <a:pt x="5016400" y="2010921"/>
                    <a:pt x="5021967" y="2015713"/>
                    <a:pt x="5027845" y="2020312"/>
                  </a:cubicBezTo>
                  <a:cubicBezTo>
                    <a:pt x="5010433" y="2033930"/>
                    <a:pt x="4995922" y="2049304"/>
                    <a:pt x="4986933" y="2067743"/>
                  </a:cubicBezTo>
                  <a:cubicBezTo>
                    <a:pt x="4985817" y="2064201"/>
                    <a:pt x="4984879" y="2060540"/>
                    <a:pt x="4984179" y="2056760"/>
                  </a:cubicBezTo>
                  <a:cubicBezTo>
                    <a:pt x="4987870" y="2036847"/>
                    <a:pt x="4997619" y="2020342"/>
                    <a:pt x="5011281" y="2005876"/>
                  </a:cubicBezTo>
                  <a:close/>
                  <a:moveTo>
                    <a:pt x="4986933" y="2082240"/>
                  </a:moveTo>
                  <a:cubicBezTo>
                    <a:pt x="5004911" y="2119089"/>
                    <a:pt x="5044886" y="2143661"/>
                    <a:pt x="5086023" y="2166595"/>
                  </a:cubicBezTo>
                  <a:lnTo>
                    <a:pt x="5086023" y="2196733"/>
                  </a:lnTo>
                  <a:cubicBezTo>
                    <a:pt x="5036894" y="2169245"/>
                    <a:pt x="4993065" y="2141056"/>
                    <a:pt x="4984179" y="2093223"/>
                  </a:cubicBezTo>
                  <a:cubicBezTo>
                    <a:pt x="4984879" y="2089443"/>
                    <a:pt x="4985801" y="2085782"/>
                    <a:pt x="4986933" y="2082240"/>
                  </a:cubicBezTo>
                  <a:close/>
                  <a:moveTo>
                    <a:pt x="5091529" y="2206109"/>
                  </a:moveTo>
                  <a:cubicBezTo>
                    <a:pt x="5093866" y="2207404"/>
                    <a:pt x="5096218" y="2208699"/>
                    <a:pt x="5098554" y="2209993"/>
                  </a:cubicBezTo>
                  <a:cubicBezTo>
                    <a:pt x="5101560" y="2211646"/>
                    <a:pt x="5104551" y="2213297"/>
                    <a:pt x="5107528" y="2214950"/>
                  </a:cubicBezTo>
                  <a:lnTo>
                    <a:pt x="5107528" y="2245102"/>
                  </a:lnTo>
                  <a:cubicBezTo>
                    <a:pt x="5105430" y="2243941"/>
                    <a:pt x="5103317" y="2242780"/>
                    <a:pt x="5101218" y="2241619"/>
                  </a:cubicBezTo>
                  <a:cubicBezTo>
                    <a:pt x="5097973" y="2239834"/>
                    <a:pt x="5094744" y="2238048"/>
                    <a:pt x="5091529" y="2236262"/>
                  </a:cubicBezTo>
                  <a:lnTo>
                    <a:pt x="5091529" y="2206109"/>
                  </a:lnTo>
                  <a:close/>
                  <a:moveTo>
                    <a:pt x="5113049" y="2218016"/>
                  </a:moveTo>
                  <a:cubicBezTo>
                    <a:pt x="5120595" y="2222227"/>
                    <a:pt x="5128007" y="2226469"/>
                    <a:pt x="5135210" y="2230770"/>
                  </a:cubicBezTo>
                  <a:cubicBezTo>
                    <a:pt x="5128022" y="2235086"/>
                    <a:pt x="5120595" y="2239313"/>
                    <a:pt x="5113049" y="2243525"/>
                  </a:cubicBezTo>
                  <a:lnTo>
                    <a:pt x="5113049" y="2218016"/>
                  </a:lnTo>
                  <a:close/>
                  <a:moveTo>
                    <a:pt x="5098554" y="2246441"/>
                  </a:moveTo>
                  <a:cubicBezTo>
                    <a:pt x="5100102" y="2247290"/>
                    <a:pt x="5101650" y="2248153"/>
                    <a:pt x="5103182" y="2249001"/>
                  </a:cubicBezTo>
                  <a:cubicBezTo>
                    <a:pt x="5101634" y="2249850"/>
                    <a:pt x="5100102" y="2250713"/>
                    <a:pt x="5098554" y="2251561"/>
                  </a:cubicBezTo>
                  <a:cubicBezTo>
                    <a:pt x="5096218" y="2252856"/>
                    <a:pt x="5093880" y="2254151"/>
                    <a:pt x="5091529" y="2255446"/>
                  </a:cubicBezTo>
                  <a:lnTo>
                    <a:pt x="5091529" y="2242572"/>
                  </a:lnTo>
                  <a:cubicBezTo>
                    <a:pt x="5093880" y="2243867"/>
                    <a:pt x="5096218" y="2245162"/>
                    <a:pt x="5098554" y="2246441"/>
                  </a:cubicBezTo>
                  <a:close/>
                  <a:moveTo>
                    <a:pt x="5101218" y="2256398"/>
                  </a:moveTo>
                  <a:cubicBezTo>
                    <a:pt x="5103777" y="2254984"/>
                    <a:pt x="5106323" y="2253570"/>
                    <a:pt x="5108882" y="2252157"/>
                  </a:cubicBezTo>
                  <a:cubicBezTo>
                    <a:pt x="5117857" y="2257142"/>
                    <a:pt x="5126682" y="2262128"/>
                    <a:pt x="5135196" y="2267233"/>
                  </a:cubicBezTo>
                  <a:cubicBezTo>
                    <a:pt x="5123438" y="2274287"/>
                    <a:pt x="5111071" y="2281119"/>
                    <a:pt x="5098554" y="2288024"/>
                  </a:cubicBezTo>
                  <a:cubicBezTo>
                    <a:pt x="5096218" y="2289319"/>
                    <a:pt x="5093880" y="2290614"/>
                    <a:pt x="5091529" y="2291909"/>
                  </a:cubicBezTo>
                  <a:lnTo>
                    <a:pt x="5091529" y="2261756"/>
                  </a:lnTo>
                  <a:cubicBezTo>
                    <a:pt x="5094744" y="2259970"/>
                    <a:pt x="5097973" y="2258184"/>
                    <a:pt x="5101218" y="2256398"/>
                  </a:cubicBezTo>
                  <a:close/>
                  <a:moveTo>
                    <a:pt x="5091529" y="2298204"/>
                  </a:moveTo>
                  <a:cubicBezTo>
                    <a:pt x="5094744" y="2296418"/>
                    <a:pt x="5097973" y="2294632"/>
                    <a:pt x="5101218" y="2292846"/>
                  </a:cubicBezTo>
                  <a:cubicBezTo>
                    <a:pt x="5114434" y="2285554"/>
                    <a:pt x="5127754" y="2278202"/>
                    <a:pt x="5140479" y="2270448"/>
                  </a:cubicBezTo>
                  <a:cubicBezTo>
                    <a:pt x="5148352" y="2275299"/>
                    <a:pt x="5155927" y="2280270"/>
                    <a:pt x="5163041" y="2285464"/>
                  </a:cubicBezTo>
                  <a:cubicBezTo>
                    <a:pt x="5143946" y="2299424"/>
                    <a:pt x="5121489" y="2311822"/>
                    <a:pt x="5098554" y="2324472"/>
                  </a:cubicBezTo>
                  <a:cubicBezTo>
                    <a:pt x="5096218" y="2325767"/>
                    <a:pt x="5093880" y="2327062"/>
                    <a:pt x="5091529" y="2328357"/>
                  </a:cubicBezTo>
                  <a:lnTo>
                    <a:pt x="5091529" y="2298204"/>
                  </a:lnTo>
                  <a:close/>
                  <a:moveTo>
                    <a:pt x="5145688" y="2267233"/>
                  </a:moveTo>
                  <a:cubicBezTo>
                    <a:pt x="5153278" y="2262470"/>
                    <a:pt x="5160600" y="2257544"/>
                    <a:pt x="5167536" y="2252365"/>
                  </a:cubicBezTo>
                  <a:cubicBezTo>
                    <a:pt x="5173712" y="2257113"/>
                    <a:pt x="5179502" y="2262039"/>
                    <a:pt x="5184785" y="2267233"/>
                  </a:cubicBezTo>
                  <a:cubicBezTo>
                    <a:pt x="5179502" y="2272427"/>
                    <a:pt x="5173727" y="2277353"/>
                    <a:pt x="5167536" y="2282101"/>
                  </a:cubicBezTo>
                  <a:cubicBezTo>
                    <a:pt x="5160600" y="2276936"/>
                    <a:pt x="5153278" y="2271996"/>
                    <a:pt x="5145688" y="2267233"/>
                  </a:cubicBezTo>
                  <a:close/>
                  <a:moveTo>
                    <a:pt x="5140494" y="2264018"/>
                  </a:moveTo>
                  <a:cubicBezTo>
                    <a:pt x="5132040" y="2258869"/>
                    <a:pt x="5123334" y="2253898"/>
                    <a:pt x="5114567" y="2249001"/>
                  </a:cubicBezTo>
                  <a:cubicBezTo>
                    <a:pt x="5123334" y="2244105"/>
                    <a:pt x="5132055" y="2239134"/>
                    <a:pt x="5140494" y="2233985"/>
                  </a:cubicBezTo>
                  <a:cubicBezTo>
                    <a:pt x="5148367" y="2238837"/>
                    <a:pt x="5155942" y="2243807"/>
                    <a:pt x="5163041" y="2249001"/>
                  </a:cubicBezTo>
                  <a:cubicBezTo>
                    <a:pt x="5155942" y="2254195"/>
                    <a:pt x="5148367" y="2259166"/>
                    <a:pt x="5140494" y="2264018"/>
                  </a:cubicBezTo>
                  <a:close/>
                  <a:moveTo>
                    <a:pt x="5145688" y="2230785"/>
                  </a:moveTo>
                  <a:cubicBezTo>
                    <a:pt x="5153278" y="2226022"/>
                    <a:pt x="5160600" y="2221096"/>
                    <a:pt x="5167536" y="2215917"/>
                  </a:cubicBezTo>
                  <a:cubicBezTo>
                    <a:pt x="5173712" y="2220664"/>
                    <a:pt x="5179502" y="2225591"/>
                    <a:pt x="5184785" y="2230785"/>
                  </a:cubicBezTo>
                  <a:cubicBezTo>
                    <a:pt x="5179502" y="2235979"/>
                    <a:pt x="5173727" y="2240905"/>
                    <a:pt x="5167536" y="2245653"/>
                  </a:cubicBezTo>
                  <a:cubicBezTo>
                    <a:pt x="5160600" y="2240473"/>
                    <a:pt x="5153263" y="2235547"/>
                    <a:pt x="5145688" y="2230785"/>
                  </a:cubicBezTo>
                  <a:close/>
                  <a:moveTo>
                    <a:pt x="5140479" y="2227570"/>
                  </a:moveTo>
                  <a:cubicBezTo>
                    <a:pt x="5131549" y="2222123"/>
                    <a:pt x="5122322" y="2216870"/>
                    <a:pt x="5113035" y="2211705"/>
                  </a:cubicBezTo>
                  <a:lnTo>
                    <a:pt x="5113035" y="2181568"/>
                  </a:lnTo>
                  <a:cubicBezTo>
                    <a:pt x="5130850" y="2191524"/>
                    <a:pt x="5147980" y="2201540"/>
                    <a:pt x="5163026" y="2212553"/>
                  </a:cubicBezTo>
                  <a:cubicBezTo>
                    <a:pt x="5155942" y="2217747"/>
                    <a:pt x="5148367" y="2222718"/>
                    <a:pt x="5140479" y="2227570"/>
                  </a:cubicBezTo>
                  <a:close/>
                  <a:moveTo>
                    <a:pt x="5107528" y="2208639"/>
                  </a:moveTo>
                  <a:cubicBezTo>
                    <a:pt x="5105430" y="2207478"/>
                    <a:pt x="5103317" y="2206317"/>
                    <a:pt x="5101218" y="2205157"/>
                  </a:cubicBezTo>
                  <a:cubicBezTo>
                    <a:pt x="5097973" y="2203371"/>
                    <a:pt x="5094744" y="2201585"/>
                    <a:pt x="5091529" y="2199799"/>
                  </a:cubicBezTo>
                  <a:lnTo>
                    <a:pt x="5091529" y="2169646"/>
                  </a:lnTo>
                  <a:cubicBezTo>
                    <a:pt x="5093866" y="2170941"/>
                    <a:pt x="5096218" y="2172236"/>
                    <a:pt x="5098554" y="2173531"/>
                  </a:cubicBezTo>
                  <a:cubicBezTo>
                    <a:pt x="5101560" y="2175183"/>
                    <a:pt x="5104551" y="2176835"/>
                    <a:pt x="5107528" y="2178487"/>
                  </a:cubicBezTo>
                  <a:lnTo>
                    <a:pt x="5107528" y="2208639"/>
                  </a:lnTo>
                  <a:close/>
                  <a:moveTo>
                    <a:pt x="5101218" y="2168709"/>
                  </a:moveTo>
                  <a:cubicBezTo>
                    <a:pt x="5097973" y="2166923"/>
                    <a:pt x="5094744" y="2165137"/>
                    <a:pt x="5091529" y="2163351"/>
                  </a:cubicBezTo>
                  <a:lnTo>
                    <a:pt x="5091529" y="2060287"/>
                  </a:lnTo>
                  <a:cubicBezTo>
                    <a:pt x="5093866" y="2061582"/>
                    <a:pt x="5096218" y="2062877"/>
                    <a:pt x="5098554" y="2064172"/>
                  </a:cubicBezTo>
                  <a:cubicBezTo>
                    <a:pt x="5101560" y="2065824"/>
                    <a:pt x="5104551" y="2067476"/>
                    <a:pt x="5107528" y="2069128"/>
                  </a:cubicBezTo>
                  <a:lnTo>
                    <a:pt x="5107528" y="2172191"/>
                  </a:lnTo>
                  <a:cubicBezTo>
                    <a:pt x="5105430" y="2171030"/>
                    <a:pt x="5103317" y="2169869"/>
                    <a:pt x="5101218" y="2168709"/>
                  </a:cubicBezTo>
                  <a:close/>
                  <a:moveTo>
                    <a:pt x="5086023" y="2160270"/>
                  </a:moveTo>
                  <a:cubicBezTo>
                    <a:pt x="5043472" y="2136473"/>
                    <a:pt x="5004926" y="2112139"/>
                    <a:pt x="4989582" y="2074992"/>
                  </a:cubicBezTo>
                  <a:cubicBezTo>
                    <a:pt x="4997946" y="2054736"/>
                    <a:pt x="5013201" y="2038291"/>
                    <a:pt x="5032251" y="2023676"/>
                  </a:cubicBezTo>
                  <a:cubicBezTo>
                    <a:pt x="5048607" y="2035879"/>
                    <a:pt x="5067181" y="2046729"/>
                    <a:pt x="5086023" y="2057222"/>
                  </a:cubicBezTo>
                  <a:lnTo>
                    <a:pt x="5086023" y="2160270"/>
                  </a:lnTo>
                  <a:close/>
                  <a:moveTo>
                    <a:pt x="5036731" y="2020312"/>
                  </a:moveTo>
                  <a:cubicBezTo>
                    <a:pt x="5043830" y="2015118"/>
                    <a:pt x="5051405" y="2010147"/>
                    <a:pt x="5059293" y="2005295"/>
                  </a:cubicBezTo>
                  <a:cubicBezTo>
                    <a:pt x="5068000" y="2010608"/>
                    <a:pt x="5076988" y="2015728"/>
                    <a:pt x="5086023" y="2020759"/>
                  </a:cubicBezTo>
                  <a:lnTo>
                    <a:pt x="5086023" y="2050896"/>
                  </a:lnTo>
                  <a:cubicBezTo>
                    <a:pt x="5068460" y="2041088"/>
                    <a:pt x="5051584" y="2031177"/>
                    <a:pt x="5036731" y="2020312"/>
                  </a:cubicBezTo>
                  <a:close/>
                  <a:moveTo>
                    <a:pt x="5064576" y="2002081"/>
                  </a:moveTo>
                  <a:cubicBezTo>
                    <a:pt x="5071542" y="1997898"/>
                    <a:pt x="5078715" y="1993806"/>
                    <a:pt x="5086023" y="1989728"/>
                  </a:cubicBezTo>
                  <a:lnTo>
                    <a:pt x="5086023" y="2014448"/>
                  </a:lnTo>
                  <a:cubicBezTo>
                    <a:pt x="5078715" y="2010370"/>
                    <a:pt x="5071542" y="2006263"/>
                    <a:pt x="5064576" y="2002081"/>
                  </a:cubicBezTo>
                  <a:close/>
                  <a:moveTo>
                    <a:pt x="5064576" y="1965633"/>
                  </a:moveTo>
                  <a:cubicBezTo>
                    <a:pt x="5071542" y="1961465"/>
                    <a:pt x="5078715" y="1957358"/>
                    <a:pt x="5086023" y="1953280"/>
                  </a:cubicBezTo>
                  <a:lnTo>
                    <a:pt x="5086023" y="1978000"/>
                  </a:lnTo>
                  <a:cubicBezTo>
                    <a:pt x="5078715" y="1973908"/>
                    <a:pt x="5071542" y="1969800"/>
                    <a:pt x="5064576" y="1965633"/>
                  </a:cubicBezTo>
                  <a:close/>
                  <a:moveTo>
                    <a:pt x="5059293" y="1962418"/>
                  </a:moveTo>
                  <a:cubicBezTo>
                    <a:pt x="5051420" y="1957566"/>
                    <a:pt x="5043844" y="1952595"/>
                    <a:pt x="5036731" y="1947401"/>
                  </a:cubicBezTo>
                  <a:cubicBezTo>
                    <a:pt x="5051584" y="1936537"/>
                    <a:pt x="5068460" y="1926640"/>
                    <a:pt x="5086023" y="1916817"/>
                  </a:cubicBezTo>
                  <a:lnTo>
                    <a:pt x="5086023" y="1946955"/>
                  </a:lnTo>
                  <a:cubicBezTo>
                    <a:pt x="5076974" y="1951985"/>
                    <a:pt x="5068000" y="1957105"/>
                    <a:pt x="5059293" y="1962418"/>
                  </a:cubicBezTo>
                  <a:close/>
                  <a:moveTo>
                    <a:pt x="5032251" y="1944038"/>
                  </a:moveTo>
                  <a:cubicBezTo>
                    <a:pt x="5013201" y="1929423"/>
                    <a:pt x="4997946" y="1912962"/>
                    <a:pt x="4989582" y="1892707"/>
                  </a:cubicBezTo>
                  <a:cubicBezTo>
                    <a:pt x="5004926" y="1855559"/>
                    <a:pt x="5043487" y="1831241"/>
                    <a:pt x="5086023" y="1807443"/>
                  </a:cubicBezTo>
                  <a:lnTo>
                    <a:pt x="5086023" y="1910492"/>
                  </a:lnTo>
                  <a:cubicBezTo>
                    <a:pt x="5067181" y="1920999"/>
                    <a:pt x="5048593" y="1931834"/>
                    <a:pt x="5032251" y="1944038"/>
                  </a:cubicBezTo>
                  <a:close/>
                  <a:moveTo>
                    <a:pt x="5091529" y="1804377"/>
                  </a:moveTo>
                  <a:cubicBezTo>
                    <a:pt x="5094744" y="1802591"/>
                    <a:pt x="5097973" y="1800805"/>
                    <a:pt x="5101218" y="1799020"/>
                  </a:cubicBezTo>
                  <a:cubicBezTo>
                    <a:pt x="5103317" y="1797859"/>
                    <a:pt x="5105415" y="1796698"/>
                    <a:pt x="5107528" y="1795537"/>
                  </a:cubicBezTo>
                  <a:lnTo>
                    <a:pt x="5107528" y="1898600"/>
                  </a:lnTo>
                  <a:cubicBezTo>
                    <a:pt x="5104551" y="1900253"/>
                    <a:pt x="5101560" y="1901904"/>
                    <a:pt x="5098554" y="1903556"/>
                  </a:cubicBezTo>
                  <a:cubicBezTo>
                    <a:pt x="5096218" y="1904851"/>
                    <a:pt x="5093880" y="1906146"/>
                    <a:pt x="5091529" y="1907441"/>
                  </a:cubicBezTo>
                  <a:lnTo>
                    <a:pt x="5091529" y="1804377"/>
                  </a:lnTo>
                  <a:close/>
                  <a:moveTo>
                    <a:pt x="5098554" y="1794183"/>
                  </a:moveTo>
                  <a:cubicBezTo>
                    <a:pt x="5096218" y="1795477"/>
                    <a:pt x="5093880" y="1796772"/>
                    <a:pt x="5091529" y="1798067"/>
                  </a:cubicBezTo>
                  <a:lnTo>
                    <a:pt x="5091529" y="1767914"/>
                  </a:lnTo>
                  <a:cubicBezTo>
                    <a:pt x="5094744" y="1766128"/>
                    <a:pt x="5097973" y="1764343"/>
                    <a:pt x="5101218" y="1762557"/>
                  </a:cubicBezTo>
                  <a:cubicBezTo>
                    <a:pt x="5103317" y="1761396"/>
                    <a:pt x="5105430" y="1760235"/>
                    <a:pt x="5107528" y="1759074"/>
                  </a:cubicBezTo>
                  <a:lnTo>
                    <a:pt x="5107528" y="1789227"/>
                  </a:lnTo>
                  <a:cubicBezTo>
                    <a:pt x="5104551" y="1790879"/>
                    <a:pt x="5101560" y="1792531"/>
                    <a:pt x="5098554" y="1794183"/>
                  </a:cubicBezTo>
                  <a:close/>
                  <a:moveTo>
                    <a:pt x="5113049" y="1756008"/>
                  </a:moveTo>
                  <a:cubicBezTo>
                    <a:pt x="5122322" y="1750844"/>
                    <a:pt x="5131549" y="1745605"/>
                    <a:pt x="5140479" y="1740158"/>
                  </a:cubicBezTo>
                  <a:cubicBezTo>
                    <a:pt x="5148367" y="1745010"/>
                    <a:pt x="5155942" y="1749981"/>
                    <a:pt x="5163041" y="1755175"/>
                  </a:cubicBezTo>
                  <a:cubicBezTo>
                    <a:pt x="5147995" y="1766173"/>
                    <a:pt x="5130850" y="1776204"/>
                    <a:pt x="5113049" y="1786146"/>
                  </a:cubicBezTo>
                  <a:lnTo>
                    <a:pt x="5113049" y="1756008"/>
                  </a:lnTo>
                  <a:close/>
                  <a:moveTo>
                    <a:pt x="5145673" y="1736943"/>
                  </a:moveTo>
                  <a:cubicBezTo>
                    <a:pt x="5153263" y="1732181"/>
                    <a:pt x="5160586" y="1727240"/>
                    <a:pt x="5167521" y="1722076"/>
                  </a:cubicBezTo>
                  <a:cubicBezTo>
                    <a:pt x="5173697" y="1726823"/>
                    <a:pt x="5179486" y="1731749"/>
                    <a:pt x="5184770" y="1736943"/>
                  </a:cubicBezTo>
                  <a:cubicBezTo>
                    <a:pt x="5179486" y="1742138"/>
                    <a:pt x="5173712" y="1747063"/>
                    <a:pt x="5167521" y="1751811"/>
                  </a:cubicBezTo>
                  <a:cubicBezTo>
                    <a:pt x="5160586" y="1746647"/>
                    <a:pt x="5153263" y="1741706"/>
                    <a:pt x="5145673" y="1736943"/>
                  </a:cubicBezTo>
                  <a:close/>
                  <a:moveTo>
                    <a:pt x="5140479" y="1733729"/>
                  </a:moveTo>
                  <a:cubicBezTo>
                    <a:pt x="5132025" y="1728579"/>
                    <a:pt x="5123319" y="1723608"/>
                    <a:pt x="5114553" y="1718712"/>
                  </a:cubicBezTo>
                  <a:cubicBezTo>
                    <a:pt x="5123319" y="1713816"/>
                    <a:pt x="5132040" y="1708845"/>
                    <a:pt x="5140479" y="1703695"/>
                  </a:cubicBezTo>
                  <a:cubicBezTo>
                    <a:pt x="5148367" y="1708547"/>
                    <a:pt x="5155942" y="1713518"/>
                    <a:pt x="5163041" y="1718712"/>
                  </a:cubicBezTo>
                  <a:cubicBezTo>
                    <a:pt x="5155942" y="1723906"/>
                    <a:pt x="5148367" y="1728892"/>
                    <a:pt x="5140479" y="1733729"/>
                  </a:cubicBezTo>
                  <a:close/>
                  <a:moveTo>
                    <a:pt x="5145673" y="1700495"/>
                  </a:moveTo>
                  <a:cubicBezTo>
                    <a:pt x="5153263" y="1695733"/>
                    <a:pt x="5160586" y="1690792"/>
                    <a:pt x="5167521" y="1685627"/>
                  </a:cubicBezTo>
                  <a:cubicBezTo>
                    <a:pt x="5173697" y="1690375"/>
                    <a:pt x="5179486" y="1695301"/>
                    <a:pt x="5184770" y="1700495"/>
                  </a:cubicBezTo>
                  <a:cubicBezTo>
                    <a:pt x="5179486" y="1705690"/>
                    <a:pt x="5173712" y="1710615"/>
                    <a:pt x="5167521" y="1715363"/>
                  </a:cubicBezTo>
                  <a:cubicBezTo>
                    <a:pt x="5160586" y="1710184"/>
                    <a:pt x="5153263" y="1705258"/>
                    <a:pt x="5145673" y="1700495"/>
                  </a:cubicBezTo>
                  <a:close/>
                  <a:moveTo>
                    <a:pt x="5140479" y="1697281"/>
                  </a:moveTo>
                  <a:cubicBezTo>
                    <a:pt x="5131549" y="1691834"/>
                    <a:pt x="5122322" y="1686595"/>
                    <a:pt x="5113049" y="1681430"/>
                  </a:cubicBezTo>
                  <a:lnTo>
                    <a:pt x="5113049" y="1651293"/>
                  </a:lnTo>
                  <a:cubicBezTo>
                    <a:pt x="5130864" y="1661234"/>
                    <a:pt x="5147995" y="1671265"/>
                    <a:pt x="5163041" y="1682279"/>
                  </a:cubicBezTo>
                  <a:cubicBezTo>
                    <a:pt x="5155942" y="1687458"/>
                    <a:pt x="5148367" y="1692429"/>
                    <a:pt x="5140479" y="1697281"/>
                  </a:cubicBezTo>
                  <a:close/>
                  <a:moveTo>
                    <a:pt x="5107528" y="1678365"/>
                  </a:moveTo>
                  <a:cubicBezTo>
                    <a:pt x="5105430" y="1677204"/>
                    <a:pt x="5103317" y="1676043"/>
                    <a:pt x="5101218" y="1674882"/>
                  </a:cubicBezTo>
                  <a:cubicBezTo>
                    <a:pt x="5097973" y="1673096"/>
                    <a:pt x="5094744" y="1671310"/>
                    <a:pt x="5091529" y="1669524"/>
                  </a:cubicBezTo>
                  <a:lnTo>
                    <a:pt x="5091529" y="1639372"/>
                  </a:lnTo>
                  <a:cubicBezTo>
                    <a:pt x="5093866" y="1640666"/>
                    <a:pt x="5096202" y="1641961"/>
                    <a:pt x="5098539" y="1643256"/>
                  </a:cubicBezTo>
                  <a:cubicBezTo>
                    <a:pt x="5101545" y="1644908"/>
                    <a:pt x="5104537" y="1646560"/>
                    <a:pt x="5107513" y="1648212"/>
                  </a:cubicBezTo>
                  <a:lnTo>
                    <a:pt x="5107513" y="1678365"/>
                  </a:lnTo>
                  <a:close/>
                  <a:moveTo>
                    <a:pt x="5101218" y="1638419"/>
                  </a:moveTo>
                  <a:cubicBezTo>
                    <a:pt x="5097973" y="1636633"/>
                    <a:pt x="5094744" y="1634847"/>
                    <a:pt x="5091529" y="1633061"/>
                  </a:cubicBezTo>
                  <a:lnTo>
                    <a:pt x="5091529" y="1529998"/>
                  </a:lnTo>
                  <a:cubicBezTo>
                    <a:pt x="5093866" y="1531292"/>
                    <a:pt x="5096218" y="1532587"/>
                    <a:pt x="5098554" y="1533882"/>
                  </a:cubicBezTo>
                  <a:cubicBezTo>
                    <a:pt x="5101560" y="1535534"/>
                    <a:pt x="5104551" y="1537186"/>
                    <a:pt x="5107528" y="1538838"/>
                  </a:cubicBezTo>
                  <a:lnTo>
                    <a:pt x="5107528" y="1641902"/>
                  </a:lnTo>
                  <a:cubicBezTo>
                    <a:pt x="5105430" y="1640741"/>
                    <a:pt x="5103317" y="1639580"/>
                    <a:pt x="5101218" y="1638419"/>
                  </a:cubicBezTo>
                  <a:close/>
                  <a:moveTo>
                    <a:pt x="5086023" y="1629995"/>
                  </a:moveTo>
                  <a:cubicBezTo>
                    <a:pt x="5043472" y="1606198"/>
                    <a:pt x="5004926" y="1581864"/>
                    <a:pt x="4989582" y="1544717"/>
                  </a:cubicBezTo>
                  <a:cubicBezTo>
                    <a:pt x="4997946" y="1524462"/>
                    <a:pt x="5013201" y="1508016"/>
                    <a:pt x="5032251" y="1493386"/>
                  </a:cubicBezTo>
                  <a:cubicBezTo>
                    <a:pt x="5048607" y="1505590"/>
                    <a:pt x="5067196" y="1516439"/>
                    <a:pt x="5086023" y="1526932"/>
                  </a:cubicBezTo>
                  <a:lnTo>
                    <a:pt x="5086023" y="1629995"/>
                  </a:lnTo>
                  <a:close/>
                  <a:moveTo>
                    <a:pt x="5036731" y="1490022"/>
                  </a:moveTo>
                  <a:cubicBezTo>
                    <a:pt x="5043830" y="1484828"/>
                    <a:pt x="5051405" y="1479858"/>
                    <a:pt x="5059278" y="1475006"/>
                  </a:cubicBezTo>
                  <a:cubicBezTo>
                    <a:pt x="5067985" y="1480319"/>
                    <a:pt x="5076974" y="1485439"/>
                    <a:pt x="5086023" y="1490469"/>
                  </a:cubicBezTo>
                  <a:lnTo>
                    <a:pt x="5086023" y="1520607"/>
                  </a:lnTo>
                  <a:cubicBezTo>
                    <a:pt x="5068460" y="1510799"/>
                    <a:pt x="5051584" y="1500887"/>
                    <a:pt x="5036731" y="1490022"/>
                  </a:cubicBezTo>
                  <a:close/>
                  <a:moveTo>
                    <a:pt x="5064562" y="1471806"/>
                  </a:moveTo>
                  <a:cubicBezTo>
                    <a:pt x="5071526" y="1467624"/>
                    <a:pt x="5078715" y="1463531"/>
                    <a:pt x="5086007" y="1459438"/>
                  </a:cubicBezTo>
                  <a:lnTo>
                    <a:pt x="5086007" y="1484159"/>
                  </a:lnTo>
                  <a:cubicBezTo>
                    <a:pt x="5078715" y="1480081"/>
                    <a:pt x="5071542" y="1475973"/>
                    <a:pt x="5064562" y="1471806"/>
                  </a:cubicBezTo>
                  <a:close/>
                  <a:moveTo>
                    <a:pt x="5064576" y="1435343"/>
                  </a:moveTo>
                  <a:cubicBezTo>
                    <a:pt x="5071542" y="1431161"/>
                    <a:pt x="5078730" y="1427068"/>
                    <a:pt x="5086023" y="1422975"/>
                  </a:cubicBezTo>
                  <a:lnTo>
                    <a:pt x="5086023" y="1447696"/>
                  </a:lnTo>
                  <a:cubicBezTo>
                    <a:pt x="5078715" y="1443618"/>
                    <a:pt x="5071542" y="1439525"/>
                    <a:pt x="5064576" y="1435343"/>
                  </a:cubicBezTo>
                  <a:close/>
                  <a:moveTo>
                    <a:pt x="5059278" y="1432128"/>
                  </a:moveTo>
                  <a:cubicBezTo>
                    <a:pt x="5051405" y="1427277"/>
                    <a:pt x="5043830" y="1422306"/>
                    <a:pt x="5036731" y="1417112"/>
                  </a:cubicBezTo>
                  <a:cubicBezTo>
                    <a:pt x="5051584" y="1406247"/>
                    <a:pt x="5068460" y="1396335"/>
                    <a:pt x="5086023" y="1386527"/>
                  </a:cubicBezTo>
                  <a:lnTo>
                    <a:pt x="5086023" y="1416665"/>
                  </a:lnTo>
                  <a:cubicBezTo>
                    <a:pt x="5076974" y="1421711"/>
                    <a:pt x="5067985" y="1426815"/>
                    <a:pt x="5059278" y="1432128"/>
                  </a:cubicBezTo>
                  <a:close/>
                  <a:moveTo>
                    <a:pt x="5032236" y="1413763"/>
                  </a:moveTo>
                  <a:cubicBezTo>
                    <a:pt x="5013186" y="1399148"/>
                    <a:pt x="4997931" y="1382688"/>
                    <a:pt x="4989567" y="1362432"/>
                  </a:cubicBezTo>
                  <a:cubicBezTo>
                    <a:pt x="5004911" y="1325285"/>
                    <a:pt x="5043472" y="1300951"/>
                    <a:pt x="5086007" y="1277154"/>
                  </a:cubicBezTo>
                  <a:lnTo>
                    <a:pt x="5086007" y="1380202"/>
                  </a:lnTo>
                  <a:cubicBezTo>
                    <a:pt x="5067181" y="1390710"/>
                    <a:pt x="5048593" y="1401559"/>
                    <a:pt x="5032236" y="1413763"/>
                  </a:cubicBezTo>
                  <a:close/>
                  <a:moveTo>
                    <a:pt x="5091529" y="1274088"/>
                  </a:moveTo>
                  <a:cubicBezTo>
                    <a:pt x="5094744" y="1272302"/>
                    <a:pt x="5097973" y="1270516"/>
                    <a:pt x="5101218" y="1268730"/>
                  </a:cubicBezTo>
                  <a:cubicBezTo>
                    <a:pt x="5103317" y="1267569"/>
                    <a:pt x="5105430" y="1266408"/>
                    <a:pt x="5107528" y="1265247"/>
                  </a:cubicBezTo>
                  <a:lnTo>
                    <a:pt x="5107528" y="1368311"/>
                  </a:lnTo>
                  <a:cubicBezTo>
                    <a:pt x="5104551" y="1369963"/>
                    <a:pt x="5101560" y="1371615"/>
                    <a:pt x="5098554" y="1373267"/>
                  </a:cubicBezTo>
                  <a:cubicBezTo>
                    <a:pt x="5096218" y="1374562"/>
                    <a:pt x="5093880" y="1375856"/>
                    <a:pt x="5091529" y="1377151"/>
                  </a:cubicBezTo>
                  <a:lnTo>
                    <a:pt x="5091529" y="1274088"/>
                  </a:lnTo>
                  <a:close/>
                  <a:moveTo>
                    <a:pt x="5098554" y="1263893"/>
                  </a:moveTo>
                  <a:cubicBezTo>
                    <a:pt x="5096218" y="1265188"/>
                    <a:pt x="5093880" y="1266483"/>
                    <a:pt x="5091529" y="1267778"/>
                  </a:cubicBezTo>
                  <a:lnTo>
                    <a:pt x="5091529" y="1237625"/>
                  </a:lnTo>
                  <a:cubicBezTo>
                    <a:pt x="5094744" y="1235839"/>
                    <a:pt x="5097973" y="1234053"/>
                    <a:pt x="5101218" y="1232267"/>
                  </a:cubicBezTo>
                  <a:cubicBezTo>
                    <a:pt x="5103317" y="1231106"/>
                    <a:pt x="5105430" y="1229945"/>
                    <a:pt x="5107528" y="1228784"/>
                  </a:cubicBezTo>
                  <a:lnTo>
                    <a:pt x="5107528" y="1258937"/>
                  </a:lnTo>
                  <a:cubicBezTo>
                    <a:pt x="5104551" y="1260589"/>
                    <a:pt x="5101560" y="1262241"/>
                    <a:pt x="5098554" y="1263893"/>
                  </a:cubicBezTo>
                  <a:close/>
                  <a:moveTo>
                    <a:pt x="5113049" y="1225719"/>
                  </a:moveTo>
                  <a:cubicBezTo>
                    <a:pt x="5122337" y="1220554"/>
                    <a:pt x="5131564" y="1215301"/>
                    <a:pt x="5140508" y="1209854"/>
                  </a:cubicBezTo>
                  <a:cubicBezTo>
                    <a:pt x="5148381" y="1214705"/>
                    <a:pt x="5155957" y="1219676"/>
                    <a:pt x="5163056" y="1224870"/>
                  </a:cubicBezTo>
                  <a:cubicBezTo>
                    <a:pt x="5148009" y="1235884"/>
                    <a:pt x="5130864" y="1245915"/>
                    <a:pt x="5113049" y="1255871"/>
                  </a:cubicBezTo>
                  <a:lnTo>
                    <a:pt x="5113049" y="1225719"/>
                  </a:lnTo>
                  <a:close/>
                  <a:moveTo>
                    <a:pt x="5145703" y="1206639"/>
                  </a:moveTo>
                  <a:cubicBezTo>
                    <a:pt x="5153293" y="1201877"/>
                    <a:pt x="5160615" y="1196935"/>
                    <a:pt x="5167536" y="1191771"/>
                  </a:cubicBezTo>
                  <a:cubicBezTo>
                    <a:pt x="5173712" y="1196519"/>
                    <a:pt x="5179502" y="1201445"/>
                    <a:pt x="5184770" y="1206639"/>
                  </a:cubicBezTo>
                  <a:cubicBezTo>
                    <a:pt x="5179486" y="1211833"/>
                    <a:pt x="5173712" y="1216759"/>
                    <a:pt x="5167536" y="1221507"/>
                  </a:cubicBezTo>
                  <a:cubicBezTo>
                    <a:pt x="5160615" y="1216343"/>
                    <a:pt x="5153293" y="1211401"/>
                    <a:pt x="5145703" y="1206639"/>
                  </a:cubicBezTo>
                  <a:close/>
                  <a:moveTo>
                    <a:pt x="5140508" y="1203424"/>
                  </a:moveTo>
                  <a:cubicBezTo>
                    <a:pt x="5132055" y="1198275"/>
                    <a:pt x="5123349" y="1193304"/>
                    <a:pt x="5114583" y="1188408"/>
                  </a:cubicBezTo>
                  <a:cubicBezTo>
                    <a:pt x="5123349" y="1183511"/>
                    <a:pt x="5132055" y="1178540"/>
                    <a:pt x="5140508" y="1173391"/>
                  </a:cubicBezTo>
                  <a:cubicBezTo>
                    <a:pt x="5148381" y="1178242"/>
                    <a:pt x="5155957" y="1183213"/>
                    <a:pt x="5163056" y="1188408"/>
                  </a:cubicBezTo>
                  <a:cubicBezTo>
                    <a:pt x="5155957" y="1193602"/>
                    <a:pt x="5148381" y="1198573"/>
                    <a:pt x="5140508" y="1203424"/>
                  </a:cubicBezTo>
                  <a:close/>
                  <a:moveTo>
                    <a:pt x="5145703" y="1170176"/>
                  </a:moveTo>
                  <a:cubicBezTo>
                    <a:pt x="5153293" y="1165414"/>
                    <a:pt x="5160615" y="1160472"/>
                    <a:pt x="5167536" y="1155308"/>
                  </a:cubicBezTo>
                  <a:cubicBezTo>
                    <a:pt x="5173712" y="1160056"/>
                    <a:pt x="5179502" y="1164982"/>
                    <a:pt x="5184770" y="1170176"/>
                  </a:cubicBezTo>
                  <a:cubicBezTo>
                    <a:pt x="5179486" y="1175370"/>
                    <a:pt x="5173712" y="1180296"/>
                    <a:pt x="5167536" y="1185044"/>
                  </a:cubicBezTo>
                  <a:cubicBezTo>
                    <a:pt x="5160615" y="1179880"/>
                    <a:pt x="5153278" y="1174939"/>
                    <a:pt x="5145703" y="1170176"/>
                  </a:cubicBezTo>
                  <a:close/>
                  <a:moveTo>
                    <a:pt x="5140508" y="1166976"/>
                  </a:moveTo>
                  <a:cubicBezTo>
                    <a:pt x="5131564" y="1161529"/>
                    <a:pt x="5122337" y="1156275"/>
                    <a:pt x="5113049" y="1151096"/>
                  </a:cubicBezTo>
                  <a:lnTo>
                    <a:pt x="5113049" y="1120959"/>
                  </a:lnTo>
                  <a:cubicBezTo>
                    <a:pt x="5130864" y="1130915"/>
                    <a:pt x="5148009" y="1140946"/>
                    <a:pt x="5163056" y="1151960"/>
                  </a:cubicBezTo>
                  <a:cubicBezTo>
                    <a:pt x="5155957" y="1157154"/>
                    <a:pt x="5148381" y="1162124"/>
                    <a:pt x="5140508" y="1166976"/>
                  </a:cubicBezTo>
                  <a:close/>
                  <a:moveTo>
                    <a:pt x="5107528" y="1148030"/>
                  </a:moveTo>
                  <a:cubicBezTo>
                    <a:pt x="5105430" y="1146869"/>
                    <a:pt x="5103317" y="1145709"/>
                    <a:pt x="5101218" y="1144548"/>
                  </a:cubicBezTo>
                  <a:cubicBezTo>
                    <a:pt x="5097973" y="1142762"/>
                    <a:pt x="5094744" y="1140976"/>
                    <a:pt x="5091529" y="1139190"/>
                  </a:cubicBezTo>
                  <a:lnTo>
                    <a:pt x="5091529" y="1109037"/>
                  </a:lnTo>
                  <a:cubicBezTo>
                    <a:pt x="5093866" y="1110332"/>
                    <a:pt x="5096218" y="1111627"/>
                    <a:pt x="5098554" y="1112922"/>
                  </a:cubicBezTo>
                  <a:cubicBezTo>
                    <a:pt x="5101560" y="1114574"/>
                    <a:pt x="5104551" y="1116226"/>
                    <a:pt x="5107528" y="1117878"/>
                  </a:cubicBezTo>
                  <a:lnTo>
                    <a:pt x="5107528" y="1148030"/>
                  </a:lnTo>
                  <a:close/>
                  <a:moveTo>
                    <a:pt x="5101218" y="1108085"/>
                  </a:moveTo>
                  <a:cubicBezTo>
                    <a:pt x="5097973" y="1106299"/>
                    <a:pt x="5094744" y="1104513"/>
                    <a:pt x="5091529" y="1102727"/>
                  </a:cubicBezTo>
                  <a:lnTo>
                    <a:pt x="5091529" y="999664"/>
                  </a:lnTo>
                  <a:cubicBezTo>
                    <a:pt x="5093866" y="1000959"/>
                    <a:pt x="5096218" y="1002253"/>
                    <a:pt x="5098554" y="1003548"/>
                  </a:cubicBezTo>
                  <a:cubicBezTo>
                    <a:pt x="5101560" y="1005200"/>
                    <a:pt x="5104551" y="1006852"/>
                    <a:pt x="5107528" y="1008504"/>
                  </a:cubicBezTo>
                  <a:lnTo>
                    <a:pt x="5107528" y="1111567"/>
                  </a:lnTo>
                  <a:cubicBezTo>
                    <a:pt x="5105430" y="1110406"/>
                    <a:pt x="5103317" y="1109246"/>
                    <a:pt x="5101218" y="1108085"/>
                  </a:cubicBezTo>
                  <a:close/>
                  <a:moveTo>
                    <a:pt x="5086023" y="1099661"/>
                  </a:moveTo>
                  <a:cubicBezTo>
                    <a:pt x="5043472" y="1075864"/>
                    <a:pt x="5004926" y="1051530"/>
                    <a:pt x="4989582" y="1014368"/>
                  </a:cubicBezTo>
                  <a:cubicBezTo>
                    <a:pt x="4997946" y="994112"/>
                    <a:pt x="5013186" y="977667"/>
                    <a:pt x="5032236" y="963037"/>
                  </a:cubicBezTo>
                  <a:cubicBezTo>
                    <a:pt x="5048593" y="975241"/>
                    <a:pt x="5067181" y="986106"/>
                    <a:pt x="5086037" y="996598"/>
                  </a:cubicBezTo>
                  <a:lnTo>
                    <a:pt x="5086037" y="1099661"/>
                  </a:lnTo>
                  <a:close/>
                  <a:moveTo>
                    <a:pt x="5036701" y="959689"/>
                  </a:moveTo>
                  <a:cubicBezTo>
                    <a:pt x="5043800" y="954494"/>
                    <a:pt x="5051375" y="949523"/>
                    <a:pt x="5059248" y="944672"/>
                  </a:cubicBezTo>
                  <a:cubicBezTo>
                    <a:pt x="5067970" y="949985"/>
                    <a:pt x="5076959" y="955105"/>
                    <a:pt x="5086007" y="960165"/>
                  </a:cubicBezTo>
                  <a:lnTo>
                    <a:pt x="5086007" y="990302"/>
                  </a:lnTo>
                  <a:cubicBezTo>
                    <a:pt x="5068460" y="980465"/>
                    <a:pt x="5051569" y="970553"/>
                    <a:pt x="5036701" y="959689"/>
                  </a:cubicBezTo>
                  <a:close/>
                  <a:moveTo>
                    <a:pt x="5064546" y="941457"/>
                  </a:moveTo>
                  <a:cubicBezTo>
                    <a:pt x="5071526" y="937275"/>
                    <a:pt x="5078715" y="933167"/>
                    <a:pt x="5086023" y="929074"/>
                  </a:cubicBezTo>
                  <a:lnTo>
                    <a:pt x="5086023" y="953839"/>
                  </a:lnTo>
                  <a:cubicBezTo>
                    <a:pt x="5078715" y="949747"/>
                    <a:pt x="5071526" y="945639"/>
                    <a:pt x="5064546" y="941457"/>
                  </a:cubicBezTo>
                  <a:close/>
                  <a:moveTo>
                    <a:pt x="5064546" y="904994"/>
                  </a:moveTo>
                  <a:cubicBezTo>
                    <a:pt x="5071526" y="900812"/>
                    <a:pt x="5078715" y="896704"/>
                    <a:pt x="5086023" y="892612"/>
                  </a:cubicBezTo>
                  <a:lnTo>
                    <a:pt x="5086023" y="917376"/>
                  </a:lnTo>
                  <a:cubicBezTo>
                    <a:pt x="5078715" y="913284"/>
                    <a:pt x="5071526" y="909176"/>
                    <a:pt x="5064546" y="904994"/>
                  </a:cubicBezTo>
                  <a:close/>
                  <a:moveTo>
                    <a:pt x="5059248" y="901779"/>
                  </a:moveTo>
                  <a:cubicBezTo>
                    <a:pt x="5051375" y="896927"/>
                    <a:pt x="5043800" y="891957"/>
                    <a:pt x="5036701" y="886763"/>
                  </a:cubicBezTo>
                  <a:cubicBezTo>
                    <a:pt x="5051554" y="875898"/>
                    <a:pt x="5068446" y="865986"/>
                    <a:pt x="5086007" y="856149"/>
                  </a:cubicBezTo>
                  <a:lnTo>
                    <a:pt x="5086007" y="886286"/>
                  </a:lnTo>
                  <a:cubicBezTo>
                    <a:pt x="5076974" y="891346"/>
                    <a:pt x="5067970" y="896466"/>
                    <a:pt x="5059248" y="901779"/>
                  </a:cubicBezTo>
                  <a:close/>
                  <a:moveTo>
                    <a:pt x="5032221" y="883414"/>
                  </a:moveTo>
                  <a:cubicBezTo>
                    <a:pt x="5013171" y="868799"/>
                    <a:pt x="4997931" y="852339"/>
                    <a:pt x="4989567" y="832083"/>
                  </a:cubicBezTo>
                  <a:cubicBezTo>
                    <a:pt x="5004911" y="794921"/>
                    <a:pt x="5043472" y="770587"/>
                    <a:pt x="5086007" y="746790"/>
                  </a:cubicBezTo>
                  <a:lnTo>
                    <a:pt x="5086007" y="849838"/>
                  </a:lnTo>
                  <a:cubicBezTo>
                    <a:pt x="5067166" y="860346"/>
                    <a:pt x="5048577" y="871195"/>
                    <a:pt x="5032221" y="883414"/>
                  </a:cubicBezTo>
                  <a:close/>
                  <a:moveTo>
                    <a:pt x="5091529" y="743709"/>
                  </a:moveTo>
                  <a:cubicBezTo>
                    <a:pt x="5094744" y="741923"/>
                    <a:pt x="5097973" y="740137"/>
                    <a:pt x="5101218" y="738351"/>
                  </a:cubicBezTo>
                  <a:cubicBezTo>
                    <a:pt x="5103317" y="737190"/>
                    <a:pt x="5105415" y="736030"/>
                    <a:pt x="5107528" y="734869"/>
                  </a:cubicBezTo>
                  <a:lnTo>
                    <a:pt x="5107528" y="837932"/>
                  </a:lnTo>
                  <a:cubicBezTo>
                    <a:pt x="5104551" y="839584"/>
                    <a:pt x="5101560" y="841236"/>
                    <a:pt x="5098554" y="842888"/>
                  </a:cubicBezTo>
                  <a:cubicBezTo>
                    <a:pt x="5096218" y="844183"/>
                    <a:pt x="5093880" y="845478"/>
                    <a:pt x="5091529" y="846772"/>
                  </a:cubicBezTo>
                  <a:lnTo>
                    <a:pt x="5091529" y="743709"/>
                  </a:lnTo>
                  <a:close/>
                  <a:moveTo>
                    <a:pt x="5098554" y="733529"/>
                  </a:moveTo>
                  <a:cubicBezTo>
                    <a:pt x="5096218" y="734824"/>
                    <a:pt x="5093880" y="736119"/>
                    <a:pt x="5091529" y="737414"/>
                  </a:cubicBezTo>
                  <a:lnTo>
                    <a:pt x="5091529" y="707261"/>
                  </a:lnTo>
                  <a:cubicBezTo>
                    <a:pt x="5094744" y="705475"/>
                    <a:pt x="5097973" y="703689"/>
                    <a:pt x="5101218" y="701903"/>
                  </a:cubicBezTo>
                  <a:cubicBezTo>
                    <a:pt x="5103317" y="700743"/>
                    <a:pt x="5105430" y="699582"/>
                    <a:pt x="5107528" y="698421"/>
                  </a:cubicBezTo>
                  <a:lnTo>
                    <a:pt x="5107528" y="728573"/>
                  </a:lnTo>
                  <a:cubicBezTo>
                    <a:pt x="5104551" y="730225"/>
                    <a:pt x="5101560" y="731877"/>
                    <a:pt x="5098554" y="733529"/>
                  </a:cubicBezTo>
                  <a:close/>
                  <a:moveTo>
                    <a:pt x="5113049" y="695355"/>
                  </a:moveTo>
                  <a:cubicBezTo>
                    <a:pt x="5122337" y="690176"/>
                    <a:pt x="5131579" y="684922"/>
                    <a:pt x="5140524" y="679475"/>
                  </a:cubicBezTo>
                  <a:cubicBezTo>
                    <a:pt x="5148396" y="684327"/>
                    <a:pt x="5155972" y="689297"/>
                    <a:pt x="5163071" y="694491"/>
                  </a:cubicBezTo>
                  <a:cubicBezTo>
                    <a:pt x="5148009" y="705505"/>
                    <a:pt x="5130864" y="715536"/>
                    <a:pt x="5113049" y="725492"/>
                  </a:cubicBezTo>
                  <a:lnTo>
                    <a:pt x="5113049" y="695355"/>
                  </a:lnTo>
                  <a:close/>
                  <a:moveTo>
                    <a:pt x="5145717" y="676260"/>
                  </a:moveTo>
                  <a:cubicBezTo>
                    <a:pt x="5153308" y="671498"/>
                    <a:pt x="5160630" y="666556"/>
                    <a:pt x="5167550" y="661392"/>
                  </a:cubicBezTo>
                  <a:cubicBezTo>
                    <a:pt x="5173727" y="666140"/>
                    <a:pt x="5179516" y="671066"/>
                    <a:pt x="5184785" y="676260"/>
                  </a:cubicBezTo>
                  <a:cubicBezTo>
                    <a:pt x="5179502" y="681454"/>
                    <a:pt x="5173727" y="686380"/>
                    <a:pt x="5167550" y="691128"/>
                  </a:cubicBezTo>
                  <a:cubicBezTo>
                    <a:pt x="5160615" y="685964"/>
                    <a:pt x="5153293" y="681023"/>
                    <a:pt x="5145717" y="676260"/>
                  </a:cubicBezTo>
                  <a:close/>
                  <a:moveTo>
                    <a:pt x="5140524" y="673045"/>
                  </a:moveTo>
                  <a:cubicBezTo>
                    <a:pt x="5132070" y="667896"/>
                    <a:pt x="5123363" y="662925"/>
                    <a:pt x="5114597" y="658029"/>
                  </a:cubicBezTo>
                  <a:cubicBezTo>
                    <a:pt x="5123363" y="653132"/>
                    <a:pt x="5132070" y="648161"/>
                    <a:pt x="5140524" y="643012"/>
                  </a:cubicBezTo>
                  <a:cubicBezTo>
                    <a:pt x="5148396" y="647864"/>
                    <a:pt x="5155972" y="652834"/>
                    <a:pt x="5163071" y="658029"/>
                  </a:cubicBezTo>
                  <a:cubicBezTo>
                    <a:pt x="5155972" y="663223"/>
                    <a:pt x="5148396" y="668194"/>
                    <a:pt x="5140524" y="673045"/>
                  </a:cubicBezTo>
                  <a:close/>
                  <a:moveTo>
                    <a:pt x="5145717" y="639812"/>
                  </a:moveTo>
                  <a:cubicBezTo>
                    <a:pt x="5153308" y="635050"/>
                    <a:pt x="5160630" y="630108"/>
                    <a:pt x="5167550" y="624944"/>
                  </a:cubicBezTo>
                  <a:cubicBezTo>
                    <a:pt x="5173727" y="629692"/>
                    <a:pt x="5179516" y="634618"/>
                    <a:pt x="5184785" y="639812"/>
                  </a:cubicBezTo>
                  <a:cubicBezTo>
                    <a:pt x="5179502" y="645006"/>
                    <a:pt x="5173727" y="649932"/>
                    <a:pt x="5167550" y="654680"/>
                  </a:cubicBezTo>
                  <a:cubicBezTo>
                    <a:pt x="5160615" y="649501"/>
                    <a:pt x="5153293" y="644574"/>
                    <a:pt x="5145717" y="639812"/>
                  </a:cubicBezTo>
                  <a:close/>
                  <a:moveTo>
                    <a:pt x="5140524" y="636597"/>
                  </a:moveTo>
                  <a:cubicBezTo>
                    <a:pt x="5127784" y="628829"/>
                    <a:pt x="5114464" y="621477"/>
                    <a:pt x="5101218" y="614169"/>
                  </a:cubicBezTo>
                  <a:cubicBezTo>
                    <a:pt x="5097973" y="612383"/>
                    <a:pt x="5094744" y="610597"/>
                    <a:pt x="5091529" y="608811"/>
                  </a:cubicBezTo>
                  <a:lnTo>
                    <a:pt x="5091529" y="578659"/>
                  </a:lnTo>
                  <a:cubicBezTo>
                    <a:pt x="5093866" y="579953"/>
                    <a:pt x="5096202" y="581248"/>
                    <a:pt x="5098539" y="582543"/>
                  </a:cubicBezTo>
                  <a:cubicBezTo>
                    <a:pt x="5121489" y="595208"/>
                    <a:pt x="5143946" y="607606"/>
                    <a:pt x="5163056" y="621581"/>
                  </a:cubicBezTo>
                  <a:cubicBezTo>
                    <a:pt x="5155972" y="626775"/>
                    <a:pt x="5148396" y="631746"/>
                    <a:pt x="5140524" y="636597"/>
                  </a:cubicBezTo>
                  <a:close/>
                  <a:moveTo>
                    <a:pt x="5086023" y="605731"/>
                  </a:moveTo>
                  <a:cubicBezTo>
                    <a:pt x="5036880" y="578242"/>
                    <a:pt x="4993065" y="550054"/>
                    <a:pt x="4984179" y="502206"/>
                  </a:cubicBezTo>
                  <a:cubicBezTo>
                    <a:pt x="4984879" y="498425"/>
                    <a:pt x="4985801" y="494764"/>
                    <a:pt x="4986933" y="491222"/>
                  </a:cubicBezTo>
                  <a:cubicBezTo>
                    <a:pt x="5004911" y="528087"/>
                    <a:pt x="5044886" y="552644"/>
                    <a:pt x="5086023" y="575578"/>
                  </a:cubicBezTo>
                  <a:lnTo>
                    <a:pt x="5086023" y="605731"/>
                  </a:lnTo>
                  <a:close/>
                  <a:moveTo>
                    <a:pt x="4982512" y="483989"/>
                  </a:moveTo>
                  <a:cubicBezTo>
                    <a:pt x="4982512" y="482947"/>
                    <a:pt x="4982572" y="481950"/>
                    <a:pt x="4982602" y="480938"/>
                  </a:cubicBezTo>
                  <a:cubicBezTo>
                    <a:pt x="4982959" y="481965"/>
                    <a:pt x="4983346" y="482992"/>
                    <a:pt x="4983748" y="483989"/>
                  </a:cubicBezTo>
                  <a:cubicBezTo>
                    <a:pt x="4983346" y="485001"/>
                    <a:pt x="4982974" y="486013"/>
                    <a:pt x="4982602" y="487055"/>
                  </a:cubicBezTo>
                  <a:cubicBezTo>
                    <a:pt x="4982572" y="486028"/>
                    <a:pt x="4982512" y="485016"/>
                    <a:pt x="4982512" y="483989"/>
                  </a:cubicBezTo>
                  <a:close/>
                  <a:moveTo>
                    <a:pt x="4989567" y="483989"/>
                  </a:moveTo>
                  <a:cubicBezTo>
                    <a:pt x="4997931" y="463734"/>
                    <a:pt x="5013171" y="447288"/>
                    <a:pt x="5032221" y="432658"/>
                  </a:cubicBezTo>
                  <a:cubicBezTo>
                    <a:pt x="5048577" y="444877"/>
                    <a:pt x="5067166" y="455727"/>
                    <a:pt x="5086023" y="466234"/>
                  </a:cubicBezTo>
                  <a:lnTo>
                    <a:pt x="5086023" y="569283"/>
                  </a:lnTo>
                  <a:cubicBezTo>
                    <a:pt x="5043472" y="545470"/>
                    <a:pt x="5004926" y="521136"/>
                    <a:pt x="4989567" y="483989"/>
                  </a:cubicBezTo>
                  <a:close/>
                  <a:moveTo>
                    <a:pt x="4986918" y="476726"/>
                  </a:moveTo>
                  <a:cubicBezTo>
                    <a:pt x="4985801" y="473184"/>
                    <a:pt x="4984864" y="469523"/>
                    <a:pt x="4984165" y="465743"/>
                  </a:cubicBezTo>
                  <a:cubicBezTo>
                    <a:pt x="4987856" y="445830"/>
                    <a:pt x="4997589" y="429310"/>
                    <a:pt x="5011266" y="414844"/>
                  </a:cubicBezTo>
                  <a:cubicBezTo>
                    <a:pt x="5016386" y="419889"/>
                    <a:pt x="5021937" y="424681"/>
                    <a:pt x="5027816" y="429280"/>
                  </a:cubicBezTo>
                  <a:cubicBezTo>
                    <a:pt x="5010418" y="442912"/>
                    <a:pt x="4995922" y="458286"/>
                    <a:pt x="4986918" y="476726"/>
                  </a:cubicBezTo>
                  <a:close/>
                  <a:moveTo>
                    <a:pt x="4982512" y="447526"/>
                  </a:moveTo>
                  <a:cubicBezTo>
                    <a:pt x="4982512" y="428298"/>
                    <a:pt x="4987633" y="412001"/>
                    <a:pt x="4996398" y="397669"/>
                  </a:cubicBezTo>
                  <a:cubicBezTo>
                    <a:pt x="4999762" y="402342"/>
                    <a:pt x="5003512" y="406792"/>
                    <a:pt x="5007560" y="411063"/>
                  </a:cubicBezTo>
                  <a:cubicBezTo>
                    <a:pt x="4996547" y="422702"/>
                    <a:pt x="4987856" y="435694"/>
                    <a:pt x="4982602" y="450577"/>
                  </a:cubicBezTo>
                  <a:cubicBezTo>
                    <a:pt x="4982572" y="449565"/>
                    <a:pt x="4982512" y="448568"/>
                    <a:pt x="4982512" y="447526"/>
                  </a:cubicBezTo>
                  <a:close/>
                  <a:moveTo>
                    <a:pt x="5014987" y="411063"/>
                  </a:moveTo>
                  <a:cubicBezTo>
                    <a:pt x="5020256" y="405869"/>
                    <a:pt x="5026044" y="400928"/>
                    <a:pt x="5032221" y="396195"/>
                  </a:cubicBezTo>
                  <a:cubicBezTo>
                    <a:pt x="5039156" y="401374"/>
                    <a:pt x="5046479" y="406301"/>
                    <a:pt x="5054054" y="411063"/>
                  </a:cubicBezTo>
                  <a:cubicBezTo>
                    <a:pt x="5046464" y="415826"/>
                    <a:pt x="5039142" y="420767"/>
                    <a:pt x="5032221" y="425931"/>
                  </a:cubicBezTo>
                  <a:cubicBezTo>
                    <a:pt x="5026044" y="421199"/>
                    <a:pt x="5020256" y="416257"/>
                    <a:pt x="5014987" y="411063"/>
                  </a:cubicBezTo>
                  <a:close/>
                  <a:moveTo>
                    <a:pt x="4996413" y="388010"/>
                  </a:moveTo>
                  <a:cubicBezTo>
                    <a:pt x="4987647" y="373678"/>
                    <a:pt x="4982528" y="357381"/>
                    <a:pt x="4982528" y="338152"/>
                  </a:cubicBezTo>
                  <a:cubicBezTo>
                    <a:pt x="4982528" y="337111"/>
                    <a:pt x="4982587" y="336114"/>
                    <a:pt x="4982617" y="335086"/>
                  </a:cubicBezTo>
                  <a:cubicBezTo>
                    <a:pt x="4987870" y="349969"/>
                    <a:pt x="4996562" y="362962"/>
                    <a:pt x="5007590" y="374600"/>
                  </a:cubicBezTo>
                  <a:cubicBezTo>
                    <a:pt x="5003527" y="378887"/>
                    <a:pt x="4999776" y="383352"/>
                    <a:pt x="4996413" y="388010"/>
                  </a:cubicBezTo>
                  <a:close/>
                  <a:moveTo>
                    <a:pt x="4982512" y="2605281"/>
                  </a:moveTo>
                  <a:cubicBezTo>
                    <a:pt x="4982512" y="2604239"/>
                    <a:pt x="4982572" y="2603227"/>
                    <a:pt x="4982602" y="2602215"/>
                  </a:cubicBezTo>
                  <a:cubicBezTo>
                    <a:pt x="4982974" y="2603242"/>
                    <a:pt x="4983346" y="2604269"/>
                    <a:pt x="4983748" y="2605281"/>
                  </a:cubicBezTo>
                  <a:cubicBezTo>
                    <a:pt x="4983346" y="2606293"/>
                    <a:pt x="4982974" y="2607320"/>
                    <a:pt x="4982602" y="2608347"/>
                  </a:cubicBezTo>
                  <a:cubicBezTo>
                    <a:pt x="4982572" y="2607335"/>
                    <a:pt x="4982512" y="2606323"/>
                    <a:pt x="4982512" y="2605281"/>
                  </a:cubicBezTo>
                  <a:close/>
                  <a:moveTo>
                    <a:pt x="4984179" y="2587050"/>
                  </a:moveTo>
                  <a:cubicBezTo>
                    <a:pt x="4987885" y="2567137"/>
                    <a:pt x="4997619" y="2550617"/>
                    <a:pt x="5011296" y="2536150"/>
                  </a:cubicBezTo>
                  <a:cubicBezTo>
                    <a:pt x="5016416" y="2541196"/>
                    <a:pt x="5021982" y="2545988"/>
                    <a:pt x="5027861" y="2550587"/>
                  </a:cubicBezTo>
                  <a:cubicBezTo>
                    <a:pt x="5010433" y="2564204"/>
                    <a:pt x="4995937" y="2579578"/>
                    <a:pt x="4986933" y="2598033"/>
                  </a:cubicBezTo>
                  <a:cubicBezTo>
                    <a:pt x="4985801" y="2594491"/>
                    <a:pt x="4984879" y="2590830"/>
                    <a:pt x="4984179" y="2587050"/>
                  </a:cubicBezTo>
                  <a:close/>
                  <a:moveTo>
                    <a:pt x="5015017" y="2532370"/>
                  </a:moveTo>
                  <a:cubicBezTo>
                    <a:pt x="5020300" y="2527176"/>
                    <a:pt x="5026090" y="2522235"/>
                    <a:pt x="5032266" y="2517502"/>
                  </a:cubicBezTo>
                  <a:cubicBezTo>
                    <a:pt x="5039201" y="2522682"/>
                    <a:pt x="5046524" y="2527608"/>
                    <a:pt x="5054114" y="2532370"/>
                  </a:cubicBezTo>
                  <a:cubicBezTo>
                    <a:pt x="5046524" y="2537133"/>
                    <a:pt x="5039201" y="2542074"/>
                    <a:pt x="5032266" y="2547238"/>
                  </a:cubicBezTo>
                  <a:cubicBezTo>
                    <a:pt x="5026074" y="2542491"/>
                    <a:pt x="5020285" y="2537564"/>
                    <a:pt x="5015017" y="2532370"/>
                  </a:cubicBezTo>
                  <a:close/>
                  <a:moveTo>
                    <a:pt x="5036746" y="2514138"/>
                  </a:moveTo>
                  <a:cubicBezTo>
                    <a:pt x="5043844" y="2508945"/>
                    <a:pt x="5051420" y="2503974"/>
                    <a:pt x="5059308" y="2499122"/>
                  </a:cubicBezTo>
                  <a:cubicBezTo>
                    <a:pt x="5067761" y="2504271"/>
                    <a:pt x="5076468" y="2509242"/>
                    <a:pt x="5085249" y="2514138"/>
                  </a:cubicBezTo>
                  <a:cubicBezTo>
                    <a:pt x="5076483" y="2519035"/>
                    <a:pt x="5067761" y="2524006"/>
                    <a:pt x="5059308" y="2529156"/>
                  </a:cubicBezTo>
                  <a:cubicBezTo>
                    <a:pt x="5051420" y="2524304"/>
                    <a:pt x="5043844" y="2519333"/>
                    <a:pt x="5036746" y="2514138"/>
                  </a:cubicBezTo>
                  <a:close/>
                  <a:moveTo>
                    <a:pt x="5064606" y="2495907"/>
                  </a:moveTo>
                  <a:cubicBezTo>
                    <a:pt x="5071572" y="2491740"/>
                    <a:pt x="5078730" y="2487647"/>
                    <a:pt x="5086023" y="2483569"/>
                  </a:cubicBezTo>
                  <a:lnTo>
                    <a:pt x="5086023" y="2508260"/>
                  </a:lnTo>
                  <a:cubicBezTo>
                    <a:pt x="5078730" y="2504167"/>
                    <a:pt x="5071556" y="2500075"/>
                    <a:pt x="5064606" y="2495907"/>
                  </a:cubicBezTo>
                  <a:close/>
                  <a:moveTo>
                    <a:pt x="5059308" y="2492692"/>
                  </a:moveTo>
                  <a:cubicBezTo>
                    <a:pt x="5051420" y="2487841"/>
                    <a:pt x="5043844" y="2482870"/>
                    <a:pt x="5036746" y="2477676"/>
                  </a:cubicBezTo>
                  <a:cubicBezTo>
                    <a:pt x="5051599" y="2466826"/>
                    <a:pt x="5068476" y="2456914"/>
                    <a:pt x="5086023" y="2447107"/>
                  </a:cubicBezTo>
                  <a:lnTo>
                    <a:pt x="5086023" y="2477244"/>
                  </a:lnTo>
                  <a:cubicBezTo>
                    <a:pt x="5076988" y="2482289"/>
                    <a:pt x="5068014" y="2487394"/>
                    <a:pt x="5059308" y="2492692"/>
                  </a:cubicBezTo>
                  <a:close/>
                  <a:moveTo>
                    <a:pt x="5091529" y="2444041"/>
                  </a:moveTo>
                  <a:cubicBezTo>
                    <a:pt x="5094744" y="2442255"/>
                    <a:pt x="5097973" y="2440469"/>
                    <a:pt x="5101218" y="2438683"/>
                  </a:cubicBezTo>
                  <a:cubicBezTo>
                    <a:pt x="5146551" y="2413665"/>
                    <a:pt x="5193044" y="2387992"/>
                    <a:pt x="5212839" y="2347407"/>
                  </a:cubicBezTo>
                  <a:cubicBezTo>
                    <a:pt x="5213970" y="2350949"/>
                    <a:pt x="5214893" y="2354610"/>
                    <a:pt x="5215593" y="2358390"/>
                  </a:cubicBezTo>
                  <a:cubicBezTo>
                    <a:pt x="5205799" y="2411105"/>
                    <a:pt x="5153561" y="2439963"/>
                    <a:pt x="5098554" y="2470309"/>
                  </a:cubicBezTo>
                  <a:cubicBezTo>
                    <a:pt x="5096218" y="2471604"/>
                    <a:pt x="5093880" y="2472899"/>
                    <a:pt x="5091529" y="2474193"/>
                  </a:cubicBezTo>
                  <a:lnTo>
                    <a:pt x="5091529" y="2444041"/>
                  </a:lnTo>
                  <a:close/>
                  <a:moveTo>
                    <a:pt x="5098554" y="2433846"/>
                  </a:moveTo>
                  <a:cubicBezTo>
                    <a:pt x="5096218" y="2435141"/>
                    <a:pt x="5093880" y="2436436"/>
                    <a:pt x="5091529" y="2437730"/>
                  </a:cubicBezTo>
                  <a:lnTo>
                    <a:pt x="5091529" y="2334667"/>
                  </a:lnTo>
                  <a:cubicBezTo>
                    <a:pt x="5094744" y="2332881"/>
                    <a:pt x="5097973" y="2331095"/>
                    <a:pt x="5101218" y="2329309"/>
                  </a:cubicBezTo>
                  <a:cubicBezTo>
                    <a:pt x="5124241" y="2316599"/>
                    <a:pt x="5147548" y="2303725"/>
                    <a:pt x="5167521" y="2288828"/>
                  </a:cubicBezTo>
                  <a:cubicBezTo>
                    <a:pt x="5186571" y="2303443"/>
                    <a:pt x="5201826" y="2319903"/>
                    <a:pt x="5210189" y="2340159"/>
                  </a:cubicBezTo>
                  <a:cubicBezTo>
                    <a:pt x="5193030" y="2381682"/>
                    <a:pt x="5146863" y="2407191"/>
                    <a:pt x="5098554" y="2433846"/>
                  </a:cubicBezTo>
                  <a:close/>
                  <a:moveTo>
                    <a:pt x="5171926" y="2285464"/>
                  </a:moveTo>
                  <a:cubicBezTo>
                    <a:pt x="5177805" y="2280866"/>
                    <a:pt x="5183371" y="2276073"/>
                    <a:pt x="5188476" y="2271028"/>
                  </a:cubicBezTo>
                  <a:cubicBezTo>
                    <a:pt x="5202153" y="2285494"/>
                    <a:pt x="5211886" y="2302014"/>
                    <a:pt x="5215593" y="2321927"/>
                  </a:cubicBezTo>
                  <a:cubicBezTo>
                    <a:pt x="5214893" y="2325707"/>
                    <a:pt x="5213970" y="2329368"/>
                    <a:pt x="5212839" y="2332911"/>
                  </a:cubicBezTo>
                  <a:cubicBezTo>
                    <a:pt x="5203850" y="2314456"/>
                    <a:pt x="5189339" y="2299082"/>
                    <a:pt x="5171926" y="2285464"/>
                  </a:cubicBezTo>
                  <a:close/>
                  <a:moveTo>
                    <a:pt x="5188476" y="2263452"/>
                  </a:moveTo>
                  <a:cubicBezTo>
                    <a:pt x="5183356" y="2258407"/>
                    <a:pt x="5177805" y="2253615"/>
                    <a:pt x="5171911" y="2249016"/>
                  </a:cubicBezTo>
                  <a:cubicBezTo>
                    <a:pt x="5177790" y="2244418"/>
                    <a:pt x="5183356" y="2239625"/>
                    <a:pt x="5188476" y="2234580"/>
                  </a:cubicBezTo>
                  <a:cubicBezTo>
                    <a:pt x="5192807" y="2239164"/>
                    <a:pt x="5196736" y="2243971"/>
                    <a:pt x="5200218" y="2249016"/>
                  </a:cubicBezTo>
                  <a:cubicBezTo>
                    <a:pt x="5196736" y="2254062"/>
                    <a:pt x="5192821" y="2258854"/>
                    <a:pt x="5188476" y="2263452"/>
                  </a:cubicBezTo>
                  <a:close/>
                  <a:moveTo>
                    <a:pt x="5188491" y="2226990"/>
                  </a:moveTo>
                  <a:cubicBezTo>
                    <a:pt x="5183371" y="2221944"/>
                    <a:pt x="5177819" y="2217152"/>
                    <a:pt x="5171941" y="2212553"/>
                  </a:cubicBezTo>
                  <a:cubicBezTo>
                    <a:pt x="5189354" y="2198936"/>
                    <a:pt x="5203850" y="2183562"/>
                    <a:pt x="5212854" y="2165122"/>
                  </a:cubicBezTo>
                  <a:cubicBezTo>
                    <a:pt x="5213985" y="2168664"/>
                    <a:pt x="5214908" y="2172325"/>
                    <a:pt x="5215607" y="2176105"/>
                  </a:cubicBezTo>
                  <a:cubicBezTo>
                    <a:pt x="5211902" y="2196019"/>
                    <a:pt x="5202153" y="2212524"/>
                    <a:pt x="5188491" y="2226990"/>
                  </a:cubicBezTo>
                  <a:close/>
                  <a:moveTo>
                    <a:pt x="5167521" y="2209190"/>
                  </a:moveTo>
                  <a:cubicBezTo>
                    <a:pt x="5150956" y="2196837"/>
                    <a:pt x="5132114" y="2185869"/>
                    <a:pt x="5113035" y="2175242"/>
                  </a:cubicBezTo>
                  <a:lnTo>
                    <a:pt x="5113035" y="2072194"/>
                  </a:lnTo>
                  <a:cubicBezTo>
                    <a:pt x="5155853" y="2096125"/>
                    <a:pt x="5194757" y="2120518"/>
                    <a:pt x="5210189" y="2157874"/>
                  </a:cubicBezTo>
                  <a:cubicBezTo>
                    <a:pt x="5201826" y="2178130"/>
                    <a:pt x="5186586" y="2194575"/>
                    <a:pt x="5167521" y="2209190"/>
                  </a:cubicBezTo>
                  <a:close/>
                  <a:moveTo>
                    <a:pt x="5113049" y="2065883"/>
                  </a:moveTo>
                  <a:lnTo>
                    <a:pt x="5113049" y="2035745"/>
                  </a:lnTo>
                  <a:cubicBezTo>
                    <a:pt x="5162476" y="2063353"/>
                    <a:pt x="5206677" y="2091586"/>
                    <a:pt x="5215607" y="2139642"/>
                  </a:cubicBezTo>
                  <a:cubicBezTo>
                    <a:pt x="5214908" y="2143423"/>
                    <a:pt x="5213985" y="2147084"/>
                    <a:pt x="5212854" y="2150626"/>
                  </a:cubicBezTo>
                  <a:cubicBezTo>
                    <a:pt x="5194757" y="2113568"/>
                    <a:pt x="5154439" y="2088922"/>
                    <a:pt x="5113049" y="2065883"/>
                  </a:cubicBezTo>
                  <a:close/>
                  <a:moveTo>
                    <a:pt x="5107528" y="2062817"/>
                  </a:moveTo>
                  <a:cubicBezTo>
                    <a:pt x="5105430" y="2061657"/>
                    <a:pt x="5103317" y="2060496"/>
                    <a:pt x="5101218" y="2059335"/>
                  </a:cubicBezTo>
                  <a:cubicBezTo>
                    <a:pt x="5097973" y="2057549"/>
                    <a:pt x="5094744" y="2055763"/>
                    <a:pt x="5091529" y="2053977"/>
                  </a:cubicBezTo>
                  <a:lnTo>
                    <a:pt x="5091529" y="2023825"/>
                  </a:lnTo>
                  <a:cubicBezTo>
                    <a:pt x="5093866" y="2025119"/>
                    <a:pt x="5096218" y="2026414"/>
                    <a:pt x="5098554" y="2027709"/>
                  </a:cubicBezTo>
                  <a:cubicBezTo>
                    <a:pt x="5101560" y="2029361"/>
                    <a:pt x="5104551" y="2031013"/>
                    <a:pt x="5107528" y="2032665"/>
                  </a:cubicBezTo>
                  <a:lnTo>
                    <a:pt x="5107528" y="2062817"/>
                  </a:lnTo>
                  <a:close/>
                  <a:moveTo>
                    <a:pt x="5101218" y="2022872"/>
                  </a:moveTo>
                  <a:cubicBezTo>
                    <a:pt x="5097973" y="2021086"/>
                    <a:pt x="5094744" y="2019300"/>
                    <a:pt x="5091529" y="2017514"/>
                  </a:cubicBezTo>
                  <a:lnTo>
                    <a:pt x="5091529" y="1987362"/>
                  </a:lnTo>
                  <a:cubicBezTo>
                    <a:pt x="5093866" y="1988656"/>
                    <a:pt x="5096202" y="1989951"/>
                    <a:pt x="5098539" y="1991246"/>
                  </a:cubicBezTo>
                  <a:cubicBezTo>
                    <a:pt x="5101545" y="1992898"/>
                    <a:pt x="5104537" y="1994550"/>
                    <a:pt x="5107513" y="1996217"/>
                  </a:cubicBezTo>
                  <a:lnTo>
                    <a:pt x="5107513" y="2026369"/>
                  </a:lnTo>
                  <a:cubicBezTo>
                    <a:pt x="5105430" y="2025194"/>
                    <a:pt x="5103317" y="2024033"/>
                    <a:pt x="5101218" y="2022872"/>
                  </a:cubicBezTo>
                  <a:close/>
                  <a:moveTo>
                    <a:pt x="5091529" y="1950199"/>
                  </a:moveTo>
                  <a:cubicBezTo>
                    <a:pt x="5094744" y="1948413"/>
                    <a:pt x="5097973" y="1946627"/>
                    <a:pt x="5101218" y="1944841"/>
                  </a:cubicBezTo>
                  <a:cubicBezTo>
                    <a:pt x="5103317" y="1943680"/>
                    <a:pt x="5105430" y="1942520"/>
                    <a:pt x="5107528" y="1941359"/>
                  </a:cubicBezTo>
                  <a:lnTo>
                    <a:pt x="5107528" y="1971511"/>
                  </a:lnTo>
                  <a:cubicBezTo>
                    <a:pt x="5104551" y="1973163"/>
                    <a:pt x="5101560" y="1974815"/>
                    <a:pt x="5098554" y="1976467"/>
                  </a:cubicBezTo>
                  <a:cubicBezTo>
                    <a:pt x="5096218" y="1977762"/>
                    <a:pt x="5093880" y="1979057"/>
                    <a:pt x="5091529" y="1980352"/>
                  </a:cubicBezTo>
                  <a:lnTo>
                    <a:pt x="5091529" y="1950199"/>
                  </a:lnTo>
                  <a:close/>
                  <a:moveTo>
                    <a:pt x="5098554" y="1940004"/>
                  </a:moveTo>
                  <a:cubicBezTo>
                    <a:pt x="5096218" y="1941299"/>
                    <a:pt x="5093880" y="1942594"/>
                    <a:pt x="5091529" y="1943889"/>
                  </a:cubicBezTo>
                  <a:lnTo>
                    <a:pt x="5091529" y="1913736"/>
                  </a:lnTo>
                  <a:cubicBezTo>
                    <a:pt x="5094744" y="1911950"/>
                    <a:pt x="5097973" y="1910164"/>
                    <a:pt x="5101218" y="1908378"/>
                  </a:cubicBezTo>
                  <a:cubicBezTo>
                    <a:pt x="5103317" y="1907218"/>
                    <a:pt x="5105430" y="1906057"/>
                    <a:pt x="5107528" y="1904896"/>
                  </a:cubicBezTo>
                  <a:lnTo>
                    <a:pt x="5107528" y="1935048"/>
                  </a:lnTo>
                  <a:cubicBezTo>
                    <a:pt x="5104551" y="1936701"/>
                    <a:pt x="5101560" y="1938352"/>
                    <a:pt x="5098554" y="1940004"/>
                  </a:cubicBezTo>
                  <a:close/>
                  <a:moveTo>
                    <a:pt x="5113049" y="1901845"/>
                  </a:moveTo>
                  <a:cubicBezTo>
                    <a:pt x="5154439" y="1878806"/>
                    <a:pt x="5194757" y="1854175"/>
                    <a:pt x="5212854" y="1817117"/>
                  </a:cubicBezTo>
                  <a:cubicBezTo>
                    <a:pt x="5213985" y="1820659"/>
                    <a:pt x="5214908" y="1824320"/>
                    <a:pt x="5215607" y="1828101"/>
                  </a:cubicBezTo>
                  <a:cubicBezTo>
                    <a:pt x="5206677" y="1876157"/>
                    <a:pt x="5162476" y="1904375"/>
                    <a:pt x="5113049" y="1931982"/>
                  </a:cubicBezTo>
                  <a:lnTo>
                    <a:pt x="5113049" y="1901845"/>
                  </a:lnTo>
                  <a:close/>
                  <a:moveTo>
                    <a:pt x="5113049" y="1895520"/>
                  </a:moveTo>
                  <a:lnTo>
                    <a:pt x="5113049" y="1792471"/>
                  </a:lnTo>
                  <a:cubicBezTo>
                    <a:pt x="5132130" y="1781845"/>
                    <a:pt x="5150971" y="1770891"/>
                    <a:pt x="5167521" y="1758538"/>
                  </a:cubicBezTo>
                  <a:cubicBezTo>
                    <a:pt x="5186586" y="1773153"/>
                    <a:pt x="5201826" y="1789614"/>
                    <a:pt x="5210189" y="1809869"/>
                  </a:cubicBezTo>
                  <a:cubicBezTo>
                    <a:pt x="5194757" y="1847210"/>
                    <a:pt x="5155867" y="1871603"/>
                    <a:pt x="5113049" y="1895520"/>
                  </a:cubicBezTo>
                  <a:close/>
                  <a:moveTo>
                    <a:pt x="5171926" y="1755175"/>
                  </a:moveTo>
                  <a:cubicBezTo>
                    <a:pt x="5177805" y="1750576"/>
                    <a:pt x="5183371" y="1745784"/>
                    <a:pt x="5188491" y="1740738"/>
                  </a:cubicBezTo>
                  <a:cubicBezTo>
                    <a:pt x="5202168" y="1755204"/>
                    <a:pt x="5211902" y="1771724"/>
                    <a:pt x="5215607" y="1791638"/>
                  </a:cubicBezTo>
                  <a:cubicBezTo>
                    <a:pt x="5214908" y="1795418"/>
                    <a:pt x="5213985" y="1799079"/>
                    <a:pt x="5212854" y="1802621"/>
                  </a:cubicBezTo>
                  <a:cubicBezTo>
                    <a:pt x="5203850" y="1784167"/>
                    <a:pt x="5189339" y="1768793"/>
                    <a:pt x="5171926" y="1755175"/>
                  </a:cubicBezTo>
                  <a:close/>
                  <a:moveTo>
                    <a:pt x="5188476" y="1733163"/>
                  </a:moveTo>
                  <a:cubicBezTo>
                    <a:pt x="5183356" y="1728118"/>
                    <a:pt x="5177790" y="1723325"/>
                    <a:pt x="5171911" y="1718727"/>
                  </a:cubicBezTo>
                  <a:cubicBezTo>
                    <a:pt x="5177790" y="1714128"/>
                    <a:pt x="5183356" y="1709336"/>
                    <a:pt x="5188476" y="1704290"/>
                  </a:cubicBezTo>
                  <a:cubicBezTo>
                    <a:pt x="5192807" y="1708874"/>
                    <a:pt x="5196736" y="1713681"/>
                    <a:pt x="5200218" y="1718727"/>
                  </a:cubicBezTo>
                  <a:cubicBezTo>
                    <a:pt x="5196736" y="1723772"/>
                    <a:pt x="5192821" y="1728564"/>
                    <a:pt x="5188476" y="1733163"/>
                  </a:cubicBezTo>
                  <a:close/>
                  <a:moveTo>
                    <a:pt x="5188476" y="1696700"/>
                  </a:moveTo>
                  <a:cubicBezTo>
                    <a:pt x="5183356" y="1691655"/>
                    <a:pt x="5177790" y="1686863"/>
                    <a:pt x="5171911" y="1682264"/>
                  </a:cubicBezTo>
                  <a:cubicBezTo>
                    <a:pt x="5189324" y="1668646"/>
                    <a:pt x="5203835" y="1653272"/>
                    <a:pt x="5212839" y="1634832"/>
                  </a:cubicBezTo>
                  <a:cubicBezTo>
                    <a:pt x="5213970" y="1638374"/>
                    <a:pt x="5214893" y="1642036"/>
                    <a:pt x="5215593" y="1645816"/>
                  </a:cubicBezTo>
                  <a:cubicBezTo>
                    <a:pt x="5211902" y="1665729"/>
                    <a:pt x="5202153" y="1682234"/>
                    <a:pt x="5188476" y="1696700"/>
                  </a:cubicBezTo>
                  <a:close/>
                  <a:moveTo>
                    <a:pt x="5167521" y="1678900"/>
                  </a:moveTo>
                  <a:cubicBezTo>
                    <a:pt x="5150956" y="1666548"/>
                    <a:pt x="5132114" y="1655579"/>
                    <a:pt x="5113049" y="1644953"/>
                  </a:cubicBezTo>
                  <a:lnTo>
                    <a:pt x="5113049" y="1541904"/>
                  </a:lnTo>
                  <a:cubicBezTo>
                    <a:pt x="5155867" y="1565821"/>
                    <a:pt x="5194771" y="1590214"/>
                    <a:pt x="5210205" y="1627570"/>
                  </a:cubicBezTo>
                  <a:cubicBezTo>
                    <a:pt x="5201826" y="1647840"/>
                    <a:pt x="5186586" y="1664285"/>
                    <a:pt x="5167521" y="1678900"/>
                  </a:cubicBezTo>
                  <a:close/>
                  <a:moveTo>
                    <a:pt x="5113049" y="1535594"/>
                  </a:moveTo>
                  <a:lnTo>
                    <a:pt x="5113049" y="1505456"/>
                  </a:lnTo>
                  <a:cubicBezTo>
                    <a:pt x="5162476" y="1533064"/>
                    <a:pt x="5206677" y="1561296"/>
                    <a:pt x="5215607" y="1609353"/>
                  </a:cubicBezTo>
                  <a:cubicBezTo>
                    <a:pt x="5214908" y="1613133"/>
                    <a:pt x="5213985" y="1616794"/>
                    <a:pt x="5212854" y="1620336"/>
                  </a:cubicBezTo>
                  <a:cubicBezTo>
                    <a:pt x="5194757" y="1583278"/>
                    <a:pt x="5154439" y="1558647"/>
                    <a:pt x="5113049" y="1535594"/>
                  </a:cubicBezTo>
                  <a:close/>
                  <a:moveTo>
                    <a:pt x="5107528" y="1532543"/>
                  </a:moveTo>
                  <a:cubicBezTo>
                    <a:pt x="5105430" y="1531382"/>
                    <a:pt x="5103317" y="1530221"/>
                    <a:pt x="5101218" y="1529060"/>
                  </a:cubicBezTo>
                  <a:cubicBezTo>
                    <a:pt x="5097973" y="1527274"/>
                    <a:pt x="5094744" y="1525488"/>
                    <a:pt x="5091529" y="1523702"/>
                  </a:cubicBezTo>
                  <a:lnTo>
                    <a:pt x="5091529" y="1493550"/>
                  </a:lnTo>
                  <a:cubicBezTo>
                    <a:pt x="5093866" y="1494845"/>
                    <a:pt x="5096218" y="1496139"/>
                    <a:pt x="5098554" y="1497434"/>
                  </a:cubicBezTo>
                  <a:cubicBezTo>
                    <a:pt x="5101560" y="1499086"/>
                    <a:pt x="5104551" y="1500738"/>
                    <a:pt x="5107528" y="1502390"/>
                  </a:cubicBezTo>
                  <a:lnTo>
                    <a:pt x="5107528" y="1532543"/>
                  </a:lnTo>
                  <a:close/>
                  <a:moveTo>
                    <a:pt x="5101218" y="1492597"/>
                  </a:moveTo>
                  <a:cubicBezTo>
                    <a:pt x="5097973" y="1490811"/>
                    <a:pt x="5094744" y="1489025"/>
                    <a:pt x="5091529" y="1487240"/>
                  </a:cubicBezTo>
                  <a:lnTo>
                    <a:pt x="5091529" y="1457087"/>
                  </a:lnTo>
                  <a:cubicBezTo>
                    <a:pt x="5093866" y="1458382"/>
                    <a:pt x="5096202" y="1459677"/>
                    <a:pt x="5098539" y="1460956"/>
                  </a:cubicBezTo>
                  <a:cubicBezTo>
                    <a:pt x="5101545" y="1462608"/>
                    <a:pt x="5104537" y="1464260"/>
                    <a:pt x="5107513" y="1465912"/>
                  </a:cubicBezTo>
                  <a:lnTo>
                    <a:pt x="5107513" y="1496065"/>
                  </a:lnTo>
                  <a:cubicBezTo>
                    <a:pt x="5105430" y="1494919"/>
                    <a:pt x="5103317" y="1493758"/>
                    <a:pt x="5101218" y="1492597"/>
                  </a:cubicBezTo>
                  <a:close/>
                  <a:moveTo>
                    <a:pt x="5091529" y="1419910"/>
                  </a:moveTo>
                  <a:cubicBezTo>
                    <a:pt x="5094744" y="1418124"/>
                    <a:pt x="5097973" y="1416338"/>
                    <a:pt x="5101218" y="1414552"/>
                  </a:cubicBezTo>
                  <a:cubicBezTo>
                    <a:pt x="5103317" y="1413391"/>
                    <a:pt x="5105430" y="1412230"/>
                    <a:pt x="5107528" y="1411069"/>
                  </a:cubicBezTo>
                  <a:lnTo>
                    <a:pt x="5107528" y="1441222"/>
                  </a:lnTo>
                  <a:cubicBezTo>
                    <a:pt x="5104551" y="1442874"/>
                    <a:pt x="5101560" y="1444526"/>
                    <a:pt x="5098554" y="1446178"/>
                  </a:cubicBezTo>
                  <a:cubicBezTo>
                    <a:pt x="5096218" y="1447473"/>
                    <a:pt x="5093880" y="1448752"/>
                    <a:pt x="5091544" y="1450047"/>
                  </a:cubicBezTo>
                  <a:lnTo>
                    <a:pt x="5091544" y="1419910"/>
                  </a:lnTo>
                  <a:close/>
                  <a:moveTo>
                    <a:pt x="5098554" y="1409715"/>
                  </a:moveTo>
                  <a:cubicBezTo>
                    <a:pt x="5096218" y="1411010"/>
                    <a:pt x="5093880" y="1412304"/>
                    <a:pt x="5091544" y="1413585"/>
                  </a:cubicBezTo>
                  <a:lnTo>
                    <a:pt x="5091544" y="1383432"/>
                  </a:lnTo>
                  <a:cubicBezTo>
                    <a:pt x="5094759" y="1381646"/>
                    <a:pt x="5097988" y="1379860"/>
                    <a:pt x="5101232" y="1378074"/>
                  </a:cubicBezTo>
                  <a:cubicBezTo>
                    <a:pt x="5103331" y="1376913"/>
                    <a:pt x="5105444" y="1375752"/>
                    <a:pt x="5107543" y="1374591"/>
                  </a:cubicBezTo>
                  <a:lnTo>
                    <a:pt x="5107543" y="1404744"/>
                  </a:lnTo>
                  <a:cubicBezTo>
                    <a:pt x="5104551" y="1406411"/>
                    <a:pt x="5101560" y="1408063"/>
                    <a:pt x="5098554" y="1409715"/>
                  </a:cubicBezTo>
                  <a:close/>
                  <a:moveTo>
                    <a:pt x="5113049" y="1371556"/>
                  </a:moveTo>
                  <a:cubicBezTo>
                    <a:pt x="5154439" y="1348502"/>
                    <a:pt x="5194771" y="1323871"/>
                    <a:pt x="5212854" y="1286813"/>
                  </a:cubicBezTo>
                  <a:cubicBezTo>
                    <a:pt x="5213985" y="1290355"/>
                    <a:pt x="5214908" y="1294016"/>
                    <a:pt x="5215607" y="1297796"/>
                  </a:cubicBezTo>
                  <a:cubicBezTo>
                    <a:pt x="5206677" y="1345868"/>
                    <a:pt x="5162476" y="1374086"/>
                    <a:pt x="5113049" y="1401693"/>
                  </a:cubicBezTo>
                  <a:lnTo>
                    <a:pt x="5113049" y="1371556"/>
                  </a:lnTo>
                  <a:close/>
                  <a:moveTo>
                    <a:pt x="5113049" y="1365230"/>
                  </a:moveTo>
                  <a:lnTo>
                    <a:pt x="5113049" y="1262182"/>
                  </a:lnTo>
                  <a:cubicBezTo>
                    <a:pt x="5132130" y="1251555"/>
                    <a:pt x="5150986" y="1240587"/>
                    <a:pt x="5167550" y="1228234"/>
                  </a:cubicBezTo>
                  <a:cubicBezTo>
                    <a:pt x="5186601" y="1242849"/>
                    <a:pt x="5201840" y="1259309"/>
                    <a:pt x="5210205" y="1279565"/>
                  </a:cubicBezTo>
                  <a:cubicBezTo>
                    <a:pt x="5194771" y="1316920"/>
                    <a:pt x="5155867" y="1341314"/>
                    <a:pt x="5113049" y="1365230"/>
                  </a:cubicBezTo>
                  <a:close/>
                  <a:moveTo>
                    <a:pt x="5171941" y="1224870"/>
                  </a:moveTo>
                  <a:cubicBezTo>
                    <a:pt x="5177819" y="1220272"/>
                    <a:pt x="5183386" y="1215479"/>
                    <a:pt x="5188491" y="1210434"/>
                  </a:cubicBezTo>
                  <a:cubicBezTo>
                    <a:pt x="5202168" y="1224900"/>
                    <a:pt x="5211902" y="1241420"/>
                    <a:pt x="5215593" y="1261333"/>
                  </a:cubicBezTo>
                  <a:cubicBezTo>
                    <a:pt x="5214893" y="1265114"/>
                    <a:pt x="5213970" y="1268775"/>
                    <a:pt x="5212839" y="1272317"/>
                  </a:cubicBezTo>
                  <a:cubicBezTo>
                    <a:pt x="5203850" y="1253862"/>
                    <a:pt x="5189354" y="1238488"/>
                    <a:pt x="5171941" y="1224870"/>
                  </a:cubicBezTo>
                  <a:close/>
                  <a:moveTo>
                    <a:pt x="5188491" y="1202844"/>
                  </a:moveTo>
                  <a:cubicBezTo>
                    <a:pt x="5183371" y="1197799"/>
                    <a:pt x="5177819" y="1193006"/>
                    <a:pt x="5171941" y="1188408"/>
                  </a:cubicBezTo>
                  <a:cubicBezTo>
                    <a:pt x="5177819" y="1183809"/>
                    <a:pt x="5183386" y="1179016"/>
                    <a:pt x="5188491" y="1173971"/>
                  </a:cubicBezTo>
                  <a:cubicBezTo>
                    <a:pt x="5192821" y="1178555"/>
                    <a:pt x="5196751" y="1183362"/>
                    <a:pt x="5200218" y="1188408"/>
                  </a:cubicBezTo>
                  <a:cubicBezTo>
                    <a:pt x="5196751" y="1193453"/>
                    <a:pt x="5192821" y="1198260"/>
                    <a:pt x="5188491" y="1202844"/>
                  </a:cubicBezTo>
                  <a:close/>
                  <a:moveTo>
                    <a:pt x="5188491" y="1166396"/>
                  </a:moveTo>
                  <a:cubicBezTo>
                    <a:pt x="5183371" y="1161351"/>
                    <a:pt x="5177819" y="1156558"/>
                    <a:pt x="5171941" y="1151960"/>
                  </a:cubicBezTo>
                  <a:cubicBezTo>
                    <a:pt x="5189354" y="1138342"/>
                    <a:pt x="5203850" y="1122968"/>
                    <a:pt x="5212854" y="1104528"/>
                  </a:cubicBezTo>
                  <a:cubicBezTo>
                    <a:pt x="5213985" y="1108070"/>
                    <a:pt x="5214908" y="1111731"/>
                    <a:pt x="5215607" y="1115512"/>
                  </a:cubicBezTo>
                  <a:cubicBezTo>
                    <a:pt x="5211902" y="1135410"/>
                    <a:pt x="5202168" y="1151930"/>
                    <a:pt x="5188491" y="1166396"/>
                  </a:cubicBezTo>
                  <a:close/>
                  <a:moveTo>
                    <a:pt x="5167536" y="1148596"/>
                  </a:moveTo>
                  <a:cubicBezTo>
                    <a:pt x="5150971" y="1136228"/>
                    <a:pt x="5132130" y="1125260"/>
                    <a:pt x="5113035" y="1114633"/>
                  </a:cubicBezTo>
                  <a:lnTo>
                    <a:pt x="5113035" y="1011585"/>
                  </a:lnTo>
                  <a:cubicBezTo>
                    <a:pt x="5155853" y="1035516"/>
                    <a:pt x="5194757" y="1059909"/>
                    <a:pt x="5210189" y="1097265"/>
                  </a:cubicBezTo>
                  <a:cubicBezTo>
                    <a:pt x="5201826" y="1117521"/>
                    <a:pt x="5186586" y="1133981"/>
                    <a:pt x="5167536" y="1148596"/>
                  </a:cubicBezTo>
                  <a:close/>
                  <a:moveTo>
                    <a:pt x="5113049" y="1005274"/>
                  </a:moveTo>
                  <a:lnTo>
                    <a:pt x="5113049" y="975137"/>
                  </a:lnTo>
                  <a:cubicBezTo>
                    <a:pt x="5162476" y="1002744"/>
                    <a:pt x="5206677" y="1030977"/>
                    <a:pt x="5215607" y="1079049"/>
                  </a:cubicBezTo>
                  <a:cubicBezTo>
                    <a:pt x="5214908" y="1082829"/>
                    <a:pt x="5213985" y="1086490"/>
                    <a:pt x="5212854" y="1090032"/>
                  </a:cubicBezTo>
                  <a:cubicBezTo>
                    <a:pt x="5194757" y="1052959"/>
                    <a:pt x="5154439" y="1028313"/>
                    <a:pt x="5113049" y="1005274"/>
                  </a:cubicBezTo>
                  <a:close/>
                  <a:moveTo>
                    <a:pt x="5107528" y="1002208"/>
                  </a:moveTo>
                  <a:cubicBezTo>
                    <a:pt x="5105430" y="1001048"/>
                    <a:pt x="5103317" y="999887"/>
                    <a:pt x="5101218" y="998726"/>
                  </a:cubicBezTo>
                  <a:cubicBezTo>
                    <a:pt x="5097973" y="996940"/>
                    <a:pt x="5094744" y="995154"/>
                    <a:pt x="5091529" y="993368"/>
                  </a:cubicBezTo>
                  <a:lnTo>
                    <a:pt x="5091529" y="963216"/>
                  </a:lnTo>
                  <a:cubicBezTo>
                    <a:pt x="5093866" y="964511"/>
                    <a:pt x="5096202" y="965805"/>
                    <a:pt x="5098539" y="967100"/>
                  </a:cubicBezTo>
                  <a:cubicBezTo>
                    <a:pt x="5101545" y="968752"/>
                    <a:pt x="5104537" y="970404"/>
                    <a:pt x="5107513" y="972071"/>
                  </a:cubicBezTo>
                  <a:lnTo>
                    <a:pt x="5107513" y="1002208"/>
                  </a:lnTo>
                  <a:close/>
                  <a:moveTo>
                    <a:pt x="5101218" y="962263"/>
                  </a:moveTo>
                  <a:cubicBezTo>
                    <a:pt x="5097973" y="960477"/>
                    <a:pt x="5094744" y="958691"/>
                    <a:pt x="5091529" y="956905"/>
                  </a:cubicBezTo>
                  <a:lnTo>
                    <a:pt x="5091529" y="926753"/>
                  </a:lnTo>
                  <a:cubicBezTo>
                    <a:pt x="5093866" y="928048"/>
                    <a:pt x="5096218" y="929342"/>
                    <a:pt x="5098554" y="930637"/>
                  </a:cubicBezTo>
                  <a:cubicBezTo>
                    <a:pt x="5101560" y="932289"/>
                    <a:pt x="5104551" y="933941"/>
                    <a:pt x="5107528" y="935593"/>
                  </a:cubicBezTo>
                  <a:lnTo>
                    <a:pt x="5107528" y="965746"/>
                  </a:lnTo>
                  <a:cubicBezTo>
                    <a:pt x="5105430" y="964585"/>
                    <a:pt x="5103317" y="963424"/>
                    <a:pt x="5101218" y="962263"/>
                  </a:cubicBezTo>
                  <a:close/>
                  <a:moveTo>
                    <a:pt x="5091529" y="889546"/>
                  </a:moveTo>
                  <a:cubicBezTo>
                    <a:pt x="5094744" y="887760"/>
                    <a:pt x="5097973" y="885974"/>
                    <a:pt x="5101218" y="884188"/>
                  </a:cubicBezTo>
                  <a:cubicBezTo>
                    <a:pt x="5103317" y="883027"/>
                    <a:pt x="5105430" y="881866"/>
                    <a:pt x="5107528" y="880705"/>
                  </a:cubicBezTo>
                  <a:lnTo>
                    <a:pt x="5107528" y="910858"/>
                  </a:lnTo>
                  <a:cubicBezTo>
                    <a:pt x="5104551" y="912510"/>
                    <a:pt x="5101560" y="914162"/>
                    <a:pt x="5098554" y="915814"/>
                  </a:cubicBezTo>
                  <a:cubicBezTo>
                    <a:pt x="5096218" y="917109"/>
                    <a:pt x="5093880" y="918404"/>
                    <a:pt x="5091529" y="919698"/>
                  </a:cubicBezTo>
                  <a:lnTo>
                    <a:pt x="5091529" y="889546"/>
                  </a:lnTo>
                  <a:close/>
                  <a:moveTo>
                    <a:pt x="5098554" y="879351"/>
                  </a:moveTo>
                  <a:cubicBezTo>
                    <a:pt x="5096218" y="880646"/>
                    <a:pt x="5093880" y="881941"/>
                    <a:pt x="5091529" y="883235"/>
                  </a:cubicBezTo>
                  <a:lnTo>
                    <a:pt x="5091529" y="853083"/>
                  </a:lnTo>
                  <a:cubicBezTo>
                    <a:pt x="5094744" y="851297"/>
                    <a:pt x="5097973" y="849511"/>
                    <a:pt x="5101218" y="847725"/>
                  </a:cubicBezTo>
                  <a:cubicBezTo>
                    <a:pt x="5103317" y="846564"/>
                    <a:pt x="5105430" y="845403"/>
                    <a:pt x="5107528" y="844242"/>
                  </a:cubicBezTo>
                  <a:lnTo>
                    <a:pt x="5107528" y="874395"/>
                  </a:lnTo>
                  <a:cubicBezTo>
                    <a:pt x="5104551" y="876047"/>
                    <a:pt x="5101560" y="877699"/>
                    <a:pt x="5098554" y="879351"/>
                  </a:cubicBezTo>
                  <a:close/>
                  <a:moveTo>
                    <a:pt x="5113049" y="841177"/>
                  </a:moveTo>
                  <a:cubicBezTo>
                    <a:pt x="5154439" y="818123"/>
                    <a:pt x="5194771" y="793492"/>
                    <a:pt x="5212854" y="756419"/>
                  </a:cubicBezTo>
                  <a:cubicBezTo>
                    <a:pt x="5213970" y="759961"/>
                    <a:pt x="5214908" y="763622"/>
                    <a:pt x="5215607" y="767402"/>
                  </a:cubicBezTo>
                  <a:cubicBezTo>
                    <a:pt x="5206677" y="815474"/>
                    <a:pt x="5162476" y="843707"/>
                    <a:pt x="5113049" y="871314"/>
                  </a:cubicBezTo>
                  <a:lnTo>
                    <a:pt x="5113049" y="841177"/>
                  </a:lnTo>
                  <a:close/>
                  <a:moveTo>
                    <a:pt x="5113049" y="834866"/>
                  </a:moveTo>
                  <a:lnTo>
                    <a:pt x="5113049" y="731818"/>
                  </a:lnTo>
                  <a:cubicBezTo>
                    <a:pt x="5132144" y="721191"/>
                    <a:pt x="5150986" y="710223"/>
                    <a:pt x="5167550" y="697855"/>
                  </a:cubicBezTo>
                  <a:cubicBezTo>
                    <a:pt x="5186601" y="712470"/>
                    <a:pt x="5201840" y="728930"/>
                    <a:pt x="5210205" y="749186"/>
                  </a:cubicBezTo>
                  <a:cubicBezTo>
                    <a:pt x="5194771" y="786542"/>
                    <a:pt x="5155867" y="810935"/>
                    <a:pt x="5113049" y="834866"/>
                  </a:cubicBezTo>
                  <a:close/>
                  <a:moveTo>
                    <a:pt x="5171941" y="694491"/>
                  </a:moveTo>
                  <a:cubicBezTo>
                    <a:pt x="5177819" y="689893"/>
                    <a:pt x="5183371" y="685101"/>
                    <a:pt x="5188491" y="680055"/>
                  </a:cubicBezTo>
                  <a:cubicBezTo>
                    <a:pt x="5202153" y="694521"/>
                    <a:pt x="5211902" y="711041"/>
                    <a:pt x="5215593" y="730954"/>
                  </a:cubicBezTo>
                  <a:cubicBezTo>
                    <a:pt x="5214893" y="734735"/>
                    <a:pt x="5213970" y="738396"/>
                    <a:pt x="5212839" y="741938"/>
                  </a:cubicBezTo>
                  <a:cubicBezTo>
                    <a:pt x="5203850" y="723483"/>
                    <a:pt x="5189354" y="708109"/>
                    <a:pt x="5171941" y="694491"/>
                  </a:cubicBezTo>
                  <a:close/>
                  <a:moveTo>
                    <a:pt x="5188491" y="672465"/>
                  </a:moveTo>
                  <a:cubicBezTo>
                    <a:pt x="5183371" y="667420"/>
                    <a:pt x="5177819" y="662627"/>
                    <a:pt x="5171941" y="658029"/>
                  </a:cubicBezTo>
                  <a:cubicBezTo>
                    <a:pt x="5177819" y="653430"/>
                    <a:pt x="5183371" y="648638"/>
                    <a:pt x="5188491" y="643592"/>
                  </a:cubicBezTo>
                  <a:cubicBezTo>
                    <a:pt x="5192821" y="648176"/>
                    <a:pt x="5196736" y="652983"/>
                    <a:pt x="5200218" y="658029"/>
                  </a:cubicBezTo>
                  <a:cubicBezTo>
                    <a:pt x="5196751" y="663074"/>
                    <a:pt x="5192837" y="667881"/>
                    <a:pt x="5188491" y="672465"/>
                  </a:cubicBezTo>
                  <a:close/>
                  <a:moveTo>
                    <a:pt x="5188491" y="636017"/>
                  </a:moveTo>
                  <a:cubicBezTo>
                    <a:pt x="5183371" y="630972"/>
                    <a:pt x="5177819" y="626179"/>
                    <a:pt x="5171941" y="621581"/>
                  </a:cubicBezTo>
                  <a:cubicBezTo>
                    <a:pt x="5189354" y="607963"/>
                    <a:pt x="5203850" y="592589"/>
                    <a:pt x="5212839" y="574149"/>
                  </a:cubicBezTo>
                  <a:cubicBezTo>
                    <a:pt x="5213955" y="577691"/>
                    <a:pt x="5214893" y="581352"/>
                    <a:pt x="5215593" y="585133"/>
                  </a:cubicBezTo>
                  <a:cubicBezTo>
                    <a:pt x="5211902" y="605031"/>
                    <a:pt x="5202168" y="621551"/>
                    <a:pt x="5188491" y="636017"/>
                  </a:cubicBezTo>
                  <a:close/>
                  <a:moveTo>
                    <a:pt x="5167550" y="618217"/>
                  </a:moveTo>
                  <a:cubicBezTo>
                    <a:pt x="5147563" y="603304"/>
                    <a:pt x="5124257" y="590416"/>
                    <a:pt x="5101218" y="577706"/>
                  </a:cubicBezTo>
                  <a:cubicBezTo>
                    <a:pt x="5097973" y="575920"/>
                    <a:pt x="5094744" y="574134"/>
                    <a:pt x="5091529" y="572348"/>
                  </a:cubicBezTo>
                  <a:lnTo>
                    <a:pt x="5091529" y="469285"/>
                  </a:lnTo>
                  <a:cubicBezTo>
                    <a:pt x="5093866" y="470580"/>
                    <a:pt x="5096218" y="471875"/>
                    <a:pt x="5098554" y="473169"/>
                  </a:cubicBezTo>
                  <a:cubicBezTo>
                    <a:pt x="5146879" y="499839"/>
                    <a:pt x="5193044" y="525348"/>
                    <a:pt x="5210205" y="566886"/>
                  </a:cubicBezTo>
                  <a:cubicBezTo>
                    <a:pt x="5201840" y="587142"/>
                    <a:pt x="5186601" y="603602"/>
                    <a:pt x="5167550" y="618217"/>
                  </a:cubicBezTo>
                  <a:close/>
                  <a:moveTo>
                    <a:pt x="5101218" y="468332"/>
                  </a:moveTo>
                  <a:cubicBezTo>
                    <a:pt x="5097973" y="466546"/>
                    <a:pt x="5094744" y="464761"/>
                    <a:pt x="5091529" y="462975"/>
                  </a:cubicBezTo>
                  <a:lnTo>
                    <a:pt x="5091529" y="432822"/>
                  </a:lnTo>
                  <a:cubicBezTo>
                    <a:pt x="5093866" y="434117"/>
                    <a:pt x="5096218" y="435412"/>
                    <a:pt x="5098554" y="436706"/>
                  </a:cubicBezTo>
                  <a:cubicBezTo>
                    <a:pt x="5153561" y="467067"/>
                    <a:pt x="5205799" y="495925"/>
                    <a:pt x="5215593" y="548655"/>
                  </a:cubicBezTo>
                  <a:cubicBezTo>
                    <a:pt x="5214893" y="552435"/>
                    <a:pt x="5213970" y="556096"/>
                    <a:pt x="5212839" y="559638"/>
                  </a:cubicBezTo>
                  <a:cubicBezTo>
                    <a:pt x="5193044" y="519053"/>
                    <a:pt x="5146565" y="493365"/>
                    <a:pt x="5101218" y="468332"/>
                  </a:cubicBezTo>
                  <a:close/>
                  <a:moveTo>
                    <a:pt x="5086023" y="459909"/>
                  </a:moveTo>
                  <a:cubicBezTo>
                    <a:pt x="5068460" y="450086"/>
                    <a:pt x="5051569" y="440174"/>
                    <a:pt x="5036716" y="429295"/>
                  </a:cubicBezTo>
                  <a:cubicBezTo>
                    <a:pt x="5043815" y="424101"/>
                    <a:pt x="5051390" y="419130"/>
                    <a:pt x="5059263" y="414278"/>
                  </a:cubicBezTo>
                  <a:cubicBezTo>
                    <a:pt x="5067985" y="419591"/>
                    <a:pt x="5076974" y="424726"/>
                    <a:pt x="5086023" y="429771"/>
                  </a:cubicBezTo>
                  <a:lnTo>
                    <a:pt x="5086023" y="459909"/>
                  </a:lnTo>
                  <a:close/>
                  <a:moveTo>
                    <a:pt x="5064532" y="411063"/>
                  </a:moveTo>
                  <a:cubicBezTo>
                    <a:pt x="5071512" y="406881"/>
                    <a:pt x="5078700" y="402773"/>
                    <a:pt x="5086007" y="398681"/>
                  </a:cubicBezTo>
                  <a:lnTo>
                    <a:pt x="5086007" y="423446"/>
                  </a:lnTo>
                  <a:cubicBezTo>
                    <a:pt x="5078700" y="419368"/>
                    <a:pt x="5071512" y="415245"/>
                    <a:pt x="5064532" y="411063"/>
                  </a:cubicBezTo>
                  <a:close/>
                  <a:moveTo>
                    <a:pt x="5059248" y="407864"/>
                  </a:moveTo>
                  <a:cubicBezTo>
                    <a:pt x="5051375" y="403012"/>
                    <a:pt x="5043800" y="398041"/>
                    <a:pt x="5036701" y="392847"/>
                  </a:cubicBezTo>
                  <a:cubicBezTo>
                    <a:pt x="5043800" y="387653"/>
                    <a:pt x="5051375" y="382682"/>
                    <a:pt x="5059248" y="377830"/>
                  </a:cubicBezTo>
                  <a:cubicBezTo>
                    <a:pt x="5067702" y="382980"/>
                    <a:pt x="5076408" y="387950"/>
                    <a:pt x="5085174" y="392847"/>
                  </a:cubicBezTo>
                  <a:cubicBezTo>
                    <a:pt x="5076408" y="397728"/>
                    <a:pt x="5067702" y="402699"/>
                    <a:pt x="5059248" y="407864"/>
                  </a:cubicBezTo>
                  <a:close/>
                  <a:moveTo>
                    <a:pt x="5032221" y="389483"/>
                  </a:moveTo>
                  <a:cubicBezTo>
                    <a:pt x="5026044" y="384736"/>
                    <a:pt x="5020256" y="379809"/>
                    <a:pt x="5014987" y="374615"/>
                  </a:cubicBezTo>
                  <a:cubicBezTo>
                    <a:pt x="5020270" y="369421"/>
                    <a:pt x="5026044" y="364480"/>
                    <a:pt x="5032221" y="359747"/>
                  </a:cubicBezTo>
                  <a:cubicBezTo>
                    <a:pt x="5039156" y="364927"/>
                    <a:pt x="5046479" y="369853"/>
                    <a:pt x="5054054" y="374615"/>
                  </a:cubicBezTo>
                  <a:cubicBezTo>
                    <a:pt x="5046479" y="379378"/>
                    <a:pt x="5039156" y="384304"/>
                    <a:pt x="5032221" y="389483"/>
                  </a:cubicBezTo>
                  <a:close/>
                  <a:moveTo>
                    <a:pt x="5011281" y="370820"/>
                  </a:moveTo>
                  <a:cubicBezTo>
                    <a:pt x="4997619" y="356354"/>
                    <a:pt x="4987885" y="339834"/>
                    <a:pt x="4984179" y="319921"/>
                  </a:cubicBezTo>
                  <a:cubicBezTo>
                    <a:pt x="4984879" y="316141"/>
                    <a:pt x="4985801" y="312479"/>
                    <a:pt x="4986933" y="308938"/>
                  </a:cubicBezTo>
                  <a:cubicBezTo>
                    <a:pt x="4995937" y="327377"/>
                    <a:pt x="5010433" y="342751"/>
                    <a:pt x="5027831" y="356369"/>
                  </a:cubicBezTo>
                  <a:cubicBezTo>
                    <a:pt x="5021952" y="360983"/>
                    <a:pt x="5016386" y="365775"/>
                    <a:pt x="5011281" y="370820"/>
                  </a:cubicBezTo>
                  <a:close/>
                  <a:moveTo>
                    <a:pt x="4982602" y="304755"/>
                  </a:moveTo>
                  <a:cubicBezTo>
                    <a:pt x="4982572" y="303743"/>
                    <a:pt x="4982512" y="302731"/>
                    <a:pt x="4982512" y="301704"/>
                  </a:cubicBezTo>
                  <a:cubicBezTo>
                    <a:pt x="4982512" y="300663"/>
                    <a:pt x="4982572" y="299665"/>
                    <a:pt x="4982602" y="298638"/>
                  </a:cubicBezTo>
                  <a:cubicBezTo>
                    <a:pt x="4982959" y="299665"/>
                    <a:pt x="4983346" y="300692"/>
                    <a:pt x="4983748" y="301704"/>
                  </a:cubicBezTo>
                  <a:cubicBezTo>
                    <a:pt x="4983346" y="302716"/>
                    <a:pt x="4982974" y="303729"/>
                    <a:pt x="4982602" y="304755"/>
                  </a:cubicBezTo>
                  <a:close/>
                  <a:moveTo>
                    <a:pt x="4984179" y="283473"/>
                  </a:moveTo>
                  <a:cubicBezTo>
                    <a:pt x="4986754" y="269572"/>
                    <a:pt x="4992291" y="257339"/>
                    <a:pt x="5000045" y="246296"/>
                  </a:cubicBezTo>
                  <a:cubicBezTo>
                    <a:pt x="5003408" y="246817"/>
                    <a:pt x="5006876" y="247099"/>
                    <a:pt x="5010477" y="247099"/>
                  </a:cubicBezTo>
                  <a:cubicBezTo>
                    <a:pt x="5018469" y="247099"/>
                    <a:pt x="5025866" y="245730"/>
                    <a:pt x="5032757" y="243260"/>
                  </a:cubicBezTo>
                  <a:cubicBezTo>
                    <a:pt x="5013171" y="257800"/>
                    <a:pt x="4996770" y="274290"/>
                    <a:pt x="4986933" y="294456"/>
                  </a:cubicBezTo>
                  <a:cubicBezTo>
                    <a:pt x="4985801" y="290914"/>
                    <a:pt x="4984879" y="287253"/>
                    <a:pt x="4984179" y="283473"/>
                  </a:cubicBezTo>
                  <a:close/>
                  <a:moveTo>
                    <a:pt x="5010463" y="241578"/>
                  </a:moveTo>
                  <a:cubicBezTo>
                    <a:pt x="5009703" y="241578"/>
                    <a:pt x="5008974" y="241518"/>
                    <a:pt x="5008230" y="241489"/>
                  </a:cubicBezTo>
                  <a:cubicBezTo>
                    <a:pt x="5025524" y="233853"/>
                    <a:pt x="5039573" y="218941"/>
                    <a:pt x="5051792" y="200219"/>
                  </a:cubicBezTo>
                  <a:cubicBezTo>
                    <a:pt x="5062761" y="193149"/>
                    <a:pt x="5074473" y="186392"/>
                    <a:pt x="5086499" y="179665"/>
                  </a:cubicBezTo>
                  <a:cubicBezTo>
                    <a:pt x="5067360" y="214789"/>
                    <a:pt x="5044351" y="241578"/>
                    <a:pt x="5010463" y="241578"/>
                  </a:cubicBezTo>
                  <a:close/>
                  <a:moveTo>
                    <a:pt x="5165482" y="6787"/>
                  </a:moveTo>
                  <a:cubicBezTo>
                    <a:pt x="5127992" y="23202"/>
                    <a:pt x="5105802" y="73819"/>
                    <a:pt x="5084222" y="123081"/>
                  </a:cubicBezTo>
                  <a:cubicBezTo>
                    <a:pt x="5081290" y="129793"/>
                    <a:pt x="5078328" y="136535"/>
                    <a:pt x="5075337" y="143202"/>
                  </a:cubicBezTo>
                  <a:cubicBezTo>
                    <a:pt x="5064338" y="149483"/>
                    <a:pt x="5053548" y="155957"/>
                    <a:pt x="5043398" y="162818"/>
                  </a:cubicBezTo>
                  <a:cubicBezTo>
                    <a:pt x="5049247" y="150614"/>
                    <a:pt x="5054813" y="137919"/>
                    <a:pt x="5060350" y="125298"/>
                  </a:cubicBezTo>
                  <a:cubicBezTo>
                    <a:pt x="5085859" y="67032"/>
                    <a:pt x="5112246" y="6802"/>
                    <a:pt x="5163056" y="6802"/>
                  </a:cubicBezTo>
                  <a:lnTo>
                    <a:pt x="5165482" y="6802"/>
                  </a:lnTo>
                  <a:close/>
                  <a:moveTo>
                    <a:pt x="5136535" y="6787"/>
                  </a:moveTo>
                  <a:cubicBezTo>
                    <a:pt x="5099045" y="23202"/>
                    <a:pt x="5076855" y="73804"/>
                    <a:pt x="5055290" y="123081"/>
                  </a:cubicBezTo>
                  <a:cubicBezTo>
                    <a:pt x="5048414" y="138797"/>
                    <a:pt x="5041464" y="154647"/>
                    <a:pt x="5033992" y="169426"/>
                  </a:cubicBezTo>
                  <a:cubicBezTo>
                    <a:pt x="5009942" y="187062"/>
                    <a:pt x="4990520" y="207541"/>
                    <a:pt x="4981887" y="234002"/>
                  </a:cubicBezTo>
                  <a:cubicBezTo>
                    <a:pt x="4981768" y="234062"/>
                    <a:pt x="4981650" y="234122"/>
                    <a:pt x="4981530" y="234181"/>
                  </a:cubicBezTo>
                  <a:cubicBezTo>
                    <a:pt x="4965769" y="225653"/>
                    <a:pt x="4952792" y="210354"/>
                    <a:pt x="4941347" y="191661"/>
                  </a:cubicBezTo>
                  <a:cubicBezTo>
                    <a:pt x="4953208" y="171658"/>
                    <a:pt x="4963433" y="148337"/>
                    <a:pt x="4973523" y="125283"/>
                  </a:cubicBezTo>
                  <a:cubicBezTo>
                    <a:pt x="4999032" y="67017"/>
                    <a:pt x="5025420" y="6787"/>
                    <a:pt x="5076230" y="6787"/>
                  </a:cubicBezTo>
                  <a:lnTo>
                    <a:pt x="5136535" y="6787"/>
                  </a:lnTo>
                  <a:close/>
                  <a:moveTo>
                    <a:pt x="5049709" y="6787"/>
                  </a:moveTo>
                  <a:cubicBezTo>
                    <a:pt x="5012218" y="23202"/>
                    <a:pt x="4990029" y="73804"/>
                    <a:pt x="4968463" y="123081"/>
                  </a:cubicBezTo>
                  <a:cubicBezTo>
                    <a:pt x="4958879" y="144958"/>
                    <a:pt x="4949175" y="167104"/>
                    <a:pt x="4938117" y="186243"/>
                  </a:cubicBezTo>
                  <a:cubicBezTo>
                    <a:pt x="4934158" y="179397"/>
                    <a:pt x="4930378" y="172179"/>
                    <a:pt x="4926717" y="164708"/>
                  </a:cubicBezTo>
                  <a:cubicBezTo>
                    <a:pt x="4932908" y="151924"/>
                    <a:pt x="4938757" y="138559"/>
                    <a:pt x="4944576" y="125283"/>
                  </a:cubicBezTo>
                  <a:cubicBezTo>
                    <a:pt x="4970086" y="67017"/>
                    <a:pt x="4996473" y="6772"/>
                    <a:pt x="5047282" y="6772"/>
                  </a:cubicBezTo>
                  <a:lnTo>
                    <a:pt x="5049709" y="6772"/>
                  </a:lnTo>
                  <a:close/>
                  <a:moveTo>
                    <a:pt x="4915629" y="125283"/>
                  </a:moveTo>
                  <a:cubicBezTo>
                    <a:pt x="4941138" y="67017"/>
                    <a:pt x="4967526" y="6787"/>
                    <a:pt x="5018336" y="6787"/>
                  </a:cubicBezTo>
                  <a:lnTo>
                    <a:pt x="5020776" y="6787"/>
                  </a:lnTo>
                  <a:cubicBezTo>
                    <a:pt x="4983286" y="23202"/>
                    <a:pt x="4961096" y="73819"/>
                    <a:pt x="4939531" y="123081"/>
                  </a:cubicBezTo>
                  <a:cubicBezTo>
                    <a:pt x="4934337" y="134927"/>
                    <a:pt x="4929113" y="146863"/>
                    <a:pt x="4923651" y="158353"/>
                  </a:cubicBezTo>
                  <a:cubicBezTo>
                    <a:pt x="4919737" y="150108"/>
                    <a:pt x="4915941" y="141655"/>
                    <a:pt x="4912191" y="133156"/>
                  </a:cubicBezTo>
                  <a:cubicBezTo>
                    <a:pt x="4913322" y="130522"/>
                    <a:pt x="4914483" y="127903"/>
                    <a:pt x="4915629" y="125283"/>
                  </a:cubicBezTo>
                  <a:close/>
                  <a:moveTo>
                    <a:pt x="4799975" y="6787"/>
                  </a:moveTo>
                  <a:cubicBezTo>
                    <a:pt x="4850799" y="6787"/>
                    <a:pt x="4877172" y="67032"/>
                    <a:pt x="4902696" y="125298"/>
                  </a:cubicBezTo>
                  <a:cubicBezTo>
                    <a:pt x="4903440" y="126995"/>
                    <a:pt x="4904184" y="128692"/>
                    <a:pt x="4904928" y="130388"/>
                  </a:cubicBezTo>
                  <a:lnTo>
                    <a:pt x="4882009" y="130388"/>
                  </a:lnTo>
                  <a:cubicBezTo>
                    <a:pt x="4880937" y="127947"/>
                    <a:pt x="4879866" y="125522"/>
                    <a:pt x="4878809" y="123081"/>
                  </a:cubicBezTo>
                  <a:cubicBezTo>
                    <a:pt x="4857274" y="73893"/>
                    <a:pt x="4835113" y="23366"/>
                    <a:pt x="4797742" y="6876"/>
                  </a:cubicBezTo>
                  <a:cubicBezTo>
                    <a:pt x="4798486" y="6846"/>
                    <a:pt x="4799216" y="6787"/>
                    <a:pt x="4799975" y="6787"/>
                  </a:cubicBezTo>
                  <a:close/>
                  <a:moveTo>
                    <a:pt x="4771043" y="6787"/>
                  </a:moveTo>
                  <a:cubicBezTo>
                    <a:pt x="4771802" y="6787"/>
                    <a:pt x="4772531" y="6846"/>
                    <a:pt x="4773275" y="6876"/>
                  </a:cubicBezTo>
                  <a:cubicBezTo>
                    <a:pt x="4772531" y="7203"/>
                    <a:pt x="4771772" y="7546"/>
                    <a:pt x="4771043" y="7903"/>
                  </a:cubicBezTo>
                  <a:cubicBezTo>
                    <a:pt x="4770298" y="7546"/>
                    <a:pt x="4769554" y="7203"/>
                    <a:pt x="4768810" y="6876"/>
                  </a:cubicBezTo>
                  <a:cubicBezTo>
                    <a:pt x="4769540" y="6846"/>
                    <a:pt x="4770284" y="6787"/>
                    <a:pt x="4771043" y="6787"/>
                  </a:cubicBezTo>
                  <a:close/>
                  <a:moveTo>
                    <a:pt x="4742095" y="6787"/>
                  </a:moveTo>
                  <a:cubicBezTo>
                    <a:pt x="4742855" y="6787"/>
                    <a:pt x="4743584" y="6846"/>
                    <a:pt x="4744328" y="6876"/>
                  </a:cubicBezTo>
                  <a:cubicBezTo>
                    <a:pt x="4732586" y="12055"/>
                    <a:pt x="4722331" y="20583"/>
                    <a:pt x="4713149" y="31388"/>
                  </a:cubicBezTo>
                  <a:cubicBezTo>
                    <a:pt x="4709919" y="27578"/>
                    <a:pt x="4706541" y="24065"/>
                    <a:pt x="4703028" y="20866"/>
                  </a:cubicBezTo>
                  <a:cubicBezTo>
                    <a:pt x="4714339" y="12011"/>
                    <a:pt x="4727154" y="6787"/>
                    <a:pt x="4742095" y="6787"/>
                  </a:cubicBezTo>
                  <a:close/>
                  <a:moveTo>
                    <a:pt x="4655269" y="6787"/>
                  </a:moveTo>
                  <a:cubicBezTo>
                    <a:pt x="4670212" y="6787"/>
                    <a:pt x="4683025" y="12025"/>
                    <a:pt x="4694337" y="20851"/>
                  </a:cubicBezTo>
                  <a:cubicBezTo>
                    <a:pt x="4690824" y="24050"/>
                    <a:pt x="4687446" y="27563"/>
                    <a:pt x="4684217" y="31373"/>
                  </a:cubicBezTo>
                  <a:cubicBezTo>
                    <a:pt x="4675034" y="20568"/>
                    <a:pt x="4664779" y="12055"/>
                    <a:pt x="4653037" y="6861"/>
                  </a:cubicBezTo>
                  <a:cubicBezTo>
                    <a:pt x="4653781" y="6846"/>
                    <a:pt x="4654510" y="6787"/>
                    <a:pt x="4655269" y="6787"/>
                  </a:cubicBezTo>
                  <a:close/>
                  <a:moveTo>
                    <a:pt x="4626323" y="6787"/>
                  </a:moveTo>
                  <a:cubicBezTo>
                    <a:pt x="4627081" y="6787"/>
                    <a:pt x="4627811" y="6846"/>
                    <a:pt x="4628555" y="6876"/>
                  </a:cubicBezTo>
                  <a:cubicBezTo>
                    <a:pt x="4627811" y="7203"/>
                    <a:pt x="4627051" y="7546"/>
                    <a:pt x="4626323" y="7903"/>
                  </a:cubicBezTo>
                  <a:cubicBezTo>
                    <a:pt x="4625578" y="7546"/>
                    <a:pt x="4624834" y="7203"/>
                    <a:pt x="4624090" y="6876"/>
                  </a:cubicBezTo>
                  <a:cubicBezTo>
                    <a:pt x="4624834" y="6846"/>
                    <a:pt x="4625563" y="6787"/>
                    <a:pt x="4626323" y="6787"/>
                  </a:cubicBezTo>
                  <a:close/>
                  <a:moveTo>
                    <a:pt x="4597375" y="6787"/>
                  </a:moveTo>
                  <a:cubicBezTo>
                    <a:pt x="4598134" y="6787"/>
                    <a:pt x="4598863" y="6846"/>
                    <a:pt x="4599608" y="6876"/>
                  </a:cubicBezTo>
                  <a:cubicBezTo>
                    <a:pt x="4564945" y="22175"/>
                    <a:pt x="4543381" y="66720"/>
                    <a:pt x="4523259" y="112321"/>
                  </a:cubicBezTo>
                  <a:lnTo>
                    <a:pt x="4500354" y="112306"/>
                  </a:lnTo>
                  <a:cubicBezTo>
                    <a:pt x="4524211" y="58415"/>
                    <a:pt x="4550331" y="6787"/>
                    <a:pt x="4597375" y="6787"/>
                  </a:cubicBezTo>
                  <a:close/>
                  <a:moveTo>
                    <a:pt x="4491900" y="117812"/>
                  </a:moveTo>
                  <a:cubicBezTo>
                    <a:pt x="4491127" y="119569"/>
                    <a:pt x="4490368" y="121325"/>
                    <a:pt x="4489594" y="123066"/>
                  </a:cubicBezTo>
                  <a:cubicBezTo>
                    <a:pt x="4489117" y="124152"/>
                    <a:pt x="4488641" y="125224"/>
                    <a:pt x="4488165" y="126310"/>
                  </a:cubicBezTo>
                  <a:cubicBezTo>
                    <a:pt x="4487689" y="125224"/>
                    <a:pt x="4487213" y="124152"/>
                    <a:pt x="4486737" y="123066"/>
                  </a:cubicBezTo>
                  <a:cubicBezTo>
                    <a:pt x="4485963" y="121310"/>
                    <a:pt x="4485203" y="119554"/>
                    <a:pt x="4484429" y="117797"/>
                  </a:cubicBezTo>
                  <a:lnTo>
                    <a:pt x="4491900" y="117812"/>
                  </a:lnTo>
                  <a:close/>
                  <a:moveTo>
                    <a:pt x="4378970" y="6787"/>
                  </a:moveTo>
                  <a:cubicBezTo>
                    <a:pt x="4426014" y="6787"/>
                    <a:pt x="4452104" y="58400"/>
                    <a:pt x="4475961" y="112291"/>
                  </a:cubicBezTo>
                  <a:lnTo>
                    <a:pt x="4453042" y="112276"/>
                  </a:lnTo>
                  <a:cubicBezTo>
                    <a:pt x="4432920" y="66675"/>
                    <a:pt x="4411355" y="22160"/>
                    <a:pt x="4376722" y="6861"/>
                  </a:cubicBezTo>
                  <a:cubicBezTo>
                    <a:pt x="4377482" y="6846"/>
                    <a:pt x="4378226" y="6787"/>
                    <a:pt x="4378970" y="6787"/>
                  </a:cubicBezTo>
                  <a:close/>
                  <a:moveTo>
                    <a:pt x="4350038" y="6787"/>
                  </a:moveTo>
                  <a:cubicBezTo>
                    <a:pt x="4350796" y="6787"/>
                    <a:pt x="4351526" y="6846"/>
                    <a:pt x="4352270" y="6876"/>
                  </a:cubicBezTo>
                  <a:cubicBezTo>
                    <a:pt x="4351526" y="7203"/>
                    <a:pt x="4350767" y="7546"/>
                    <a:pt x="4350038" y="7903"/>
                  </a:cubicBezTo>
                  <a:cubicBezTo>
                    <a:pt x="4349294" y="7546"/>
                    <a:pt x="4348549" y="7203"/>
                    <a:pt x="4347805" y="6876"/>
                  </a:cubicBezTo>
                  <a:cubicBezTo>
                    <a:pt x="4348534" y="6846"/>
                    <a:pt x="4349278" y="6787"/>
                    <a:pt x="4350038" y="6787"/>
                  </a:cubicBezTo>
                  <a:close/>
                  <a:moveTo>
                    <a:pt x="4321090" y="6787"/>
                  </a:moveTo>
                  <a:cubicBezTo>
                    <a:pt x="4321850" y="6787"/>
                    <a:pt x="4322579" y="6846"/>
                    <a:pt x="4323323" y="6876"/>
                  </a:cubicBezTo>
                  <a:cubicBezTo>
                    <a:pt x="4311581" y="12055"/>
                    <a:pt x="4301326" y="20583"/>
                    <a:pt x="4292144" y="31388"/>
                  </a:cubicBezTo>
                  <a:cubicBezTo>
                    <a:pt x="4288914" y="27578"/>
                    <a:pt x="4285536" y="24065"/>
                    <a:pt x="4282023" y="20866"/>
                  </a:cubicBezTo>
                  <a:cubicBezTo>
                    <a:pt x="4293334" y="12025"/>
                    <a:pt x="4306148" y="6787"/>
                    <a:pt x="4321090" y="6787"/>
                  </a:cubicBezTo>
                  <a:close/>
                  <a:moveTo>
                    <a:pt x="4234264" y="6787"/>
                  </a:moveTo>
                  <a:cubicBezTo>
                    <a:pt x="4249207" y="6787"/>
                    <a:pt x="4262021" y="12025"/>
                    <a:pt x="4273332" y="20851"/>
                  </a:cubicBezTo>
                  <a:cubicBezTo>
                    <a:pt x="4269820" y="24050"/>
                    <a:pt x="4266441" y="27578"/>
                    <a:pt x="4263212" y="31373"/>
                  </a:cubicBezTo>
                  <a:cubicBezTo>
                    <a:pt x="4254028" y="20568"/>
                    <a:pt x="4243775" y="12040"/>
                    <a:pt x="4232032" y="6861"/>
                  </a:cubicBezTo>
                  <a:cubicBezTo>
                    <a:pt x="4232761" y="6846"/>
                    <a:pt x="4233505" y="6787"/>
                    <a:pt x="4234264" y="6787"/>
                  </a:cubicBezTo>
                  <a:close/>
                  <a:moveTo>
                    <a:pt x="4205317" y="6787"/>
                  </a:moveTo>
                  <a:cubicBezTo>
                    <a:pt x="4206076" y="6787"/>
                    <a:pt x="4206805" y="6846"/>
                    <a:pt x="4207549" y="6876"/>
                  </a:cubicBezTo>
                  <a:cubicBezTo>
                    <a:pt x="4206805" y="7203"/>
                    <a:pt x="4206047" y="7546"/>
                    <a:pt x="4205317" y="7903"/>
                  </a:cubicBezTo>
                  <a:cubicBezTo>
                    <a:pt x="4204573" y="7546"/>
                    <a:pt x="4203829" y="7203"/>
                    <a:pt x="4203085" y="6876"/>
                  </a:cubicBezTo>
                  <a:cubicBezTo>
                    <a:pt x="4203829" y="6846"/>
                    <a:pt x="4204558" y="6787"/>
                    <a:pt x="4205317" y="6787"/>
                  </a:cubicBezTo>
                  <a:close/>
                  <a:moveTo>
                    <a:pt x="4176370" y="6787"/>
                  </a:moveTo>
                  <a:cubicBezTo>
                    <a:pt x="4177129" y="6787"/>
                    <a:pt x="4177858" y="6846"/>
                    <a:pt x="4178603" y="6876"/>
                  </a:cubicBezTo>
                  <a:cubicBezTo>
                    <a:pt x="4144015" y="22145"/>
                    <a:pt x="4122464" y="66541"/>
                    <a:pt x="4102373" y="112068"/>
                  </a:cubicBezTo>
                  <a:lnTo>
                    <a:pt x="4079468" y="112053"/>
                  </a:lnTo>
                  <a:cubicBezTo>
                    <a:pt x="4103310" y="58251"/>
                    <a:pt x="4129400" y="6787"/>
                    <a:pt x="4176370" y="6787"/>
                  </a:cubicBezTo>
                  <a:close/>
                  <a:moveTo>
                    <a:pt x="4071015" y="117559"/>
                  </a:moveTo>
                  <a:cubicBezTo>
                    <a:pt x="4070211" y="119405"/>
                    <a:pt x="4069407" y="121235"/>
                    <a:pt x="4068589" y="123081"/>
                  </a:cubicBezTo>
                  <a:cubicBezTo>
                    <a:pt x="4068112" y="124167"/>
                    <a:pt x="4067636" y="125254"/>
                    <a:pt x="4067160" y="126340"/>
                  </a:cubicBezTo>
                  <a:cubicBezTo>
                    <a:pt x="4066684" y="125254"/>
                    <a:pt x="4066208" y="124167"/>
                    <a:pt x="4065731" y="123096"/>
                  </a:cubicBezTo>
                  <a:cubicBezTo>
                    <a:pt x="4064927" y="121250"/>
                    <a:pt x="4064124" y="119405"/>
                    <a:pt x="4063305" y="117574"/>
                  </a:cubicBezTo>
                  <a:lnTo>
                    <a:pt x="4071015" y="117559"/>
                  </a:lnTo>
                  <a:close/>
                  <a:moveTo>
                    <a:pt x="3957965" y="6787"/>
                  </a:moveTo>
                  <a:cubicBezTo>
                    <a:pt x="4004935" y="6787"/>
                    <a:pt x="4031024" y="58236"/>
                    <a:pt x="4054867" y="112023"/>
                  </a:cubicBezTo>
                  <a:lnTo>
                    <a:pt x="4031947" y="112008"/>
                  </a:lnTo>
                  <a:cubicBezTo>
                    <a:pt x="4011856" y="66511"/>
                    <a:pt x="3990305" y="22131"/>
                    <a:pt x="3955733" y="6861"/>
                  </a:cubicBezTo>
                  <a:cubicBezTo>
                    <a:pt x="3956461" y="6846"/>
                    <a:pt x="3957206" y="6787"/>
                    <a:pt x="3957965" y="6787"/>
                  </a:cubicBezTo>
                  <a:close/>
                  <a:moveTo>
                    <a:pt x="3929018" y="6787"/>
                  </a:moveTo>
                  <a:cubicBezTo>
                    <a:pt x="3929777" y="6787"/>
                    <a:pt x="3930506" y="6846"/>
                    <a:pt x="3931250" y="6876"/>
                  </a:cubicBezTo>
                  <a:cubicBezTo>
                    <a:pt x="3930506" y="7203"/>
                    <a:pt x="3929762" y="7546"/>
                    <a:pt x="3929018" y="7903"/>
                  </a:cubicBezTo>
                  <a:cubicBezTo>
                    <a:pt x="3928273" y="7546"/>
                    <a:pt x="3927529" y="7203"/>
                    <a:pt x="3926785" y="6876"/>
                  </a:cubicBezTo>
                  <a:cubicBezTo>
                    <a:pt x="3927529" y="6846"/>
                    <a:pt x="3928259" y="6787"/>
                    <a:pt x="3929018" y="6787"/>
                  </a:cubicBezTo>
                  <a:close/>
                  <a:moveTo>
                    <a:pt x="3900071" y="6787"/>
                  </a:moveTo>
                  <a:cubicBezTo>
                    <a:pt x="3900830" y="6787"/>
                    <a:pt x="3901559" y="6846"/>
                    <a:pt x="3902303" y="6876"/>
                  </a:cubicBezTo>
                  <a:cubicBezTo>
                    <a:pt x="3890561" y="12055"/>
                    <a:pt x="3880306" y="20568"/>
                    <a:pt x="3871124" y="31373"/>
                  </a:cubicBezTo>
                  <a:cubicBezTo>
                    <a:pt x="3867894" y="27563"/>
                    <a:pt x="3864516" y="24050"/>
                    <a:pt x="3861004" y="20851"/>
                  </a:cubicBezTo>
                  <a:cubicBezTo>
                    <a:pt x="3872314" y="12011"/>
                    <a:pt x="3885129" y="6787"/>
                    <a:pt x="3900071" y="6787"/>
                  </a:cubicBezTo>
                  <a:close/>
                  <a:moveTo>
                    <a:pt x="3813244" y="6787"/>
                  </a:moveTo>
                  <a:cubicBezTo>
                    <a:pt x="3828187" y="6787"/>
                    <a:pt x="3841000" y="12025"/>
                    <a:pt x="3852311" y="20851"/>
                  </a:cubicBezTo>
                  <a:cubicBezTo>
                    <a:pt x="3848799" y="24050"/>
                    <a:pt x="3845421" y="27563"/>
                    <a:pt x="3842191" y="31373"/>
                  </a:cubicBezTo>
                  <a:cubicBezTo>
                    <a:pt x="3833009" y="20568"/>
                    <a:pt x="3822754" y="12055"/>
                    <a:pt x="3811012" y="6876"/>
                  </a:cubicBezTo>
                  <a:cubicBezTo>
                    <a:pt x="3811756" y="6846"/>
                    <a:pt x="3812485" y="6787"/>
                    <a:pt x="3813244" y="6787"/>
                  </a:cubicBezTo>
                  <a:close/>
                  <a:moveTo>
                    <a:pt x="3784297" y="6787"/>
                  </a:moveTo>
                  <a:cubicBezTo>
                    <a:pt x="3785056" y="6787"/>
                    <a:pt x="3785786" y="6846"/>
                    <a:pt x="3786530" y="6876"/>
                  </a:cubicBezTo>
                  <a:cubicBezTo>
                    <a:pt x="3785786" y="7203"/>
                    <a:pt x="3785042" y="7546"/>
                    <a:pt x="3784297" y="7903"/>
                  </a:cubicBezTo>
                  <a:cubicBezTo>
                    <a:pt x="3783553" y="7546"/>
                    <a:pt x="3782809" y="7203"/>
                    <a:pt x="3782065" y="6876"/>
                  </a:cubicBezTo>
                  <a:cubicBezTo>
                    <a:pt x="3782809" y="6846"/>
                    <a:pt x="3783538" y="6787"/>
                    <a:pt x="3784297" y="6787"/>
                  </a:cubicBezTo>
                  <a:close/>
                  <a:moveTo>
                    <a:pt x="3755350" y="6787"/>
                  </a:moveTo>
                  <a:cubicBezTo>
                    <a:pt x="3756109" y="6787"/>
                    <a:pt x="3756838" y="6846"/>
                    <a:pt x="3757583" y="6876"/>
                  </a:cubicBezTo>
                  <a:cubicBezTo>
                    <a:pt x="3723054" y="22116"/>
                    <a:pt x="3701519" y="66377"/>
                    <a:pt x="3681457" y="111800"/>
                  </a:cubicBezTo>
                  <a:lnTo>
                    <a:pt x="3658552" y="111785"/>
                  </a:lnTo>
                  <a:cubicBezTo>
                    <a:pt x="3682365" y="58088"/>
                    <a:pt x="3708455" y="6787"/>
                    <a:pt x="3755350" y="6787"/>
                  </a:cubicBezTo>
                  <a:close/>
                  <a:moveTo>
                    <a:pt x="3650099" y="117292"/>
                  </a:moveTo>
                  <a:cubicBezTo>
                    <a:pt x="3649250" y="119226"/>
                    <a:pt x="3648402" y="121146"/>
                    <a:pt x="3647569" y="123066"/>
                  </a:cubicBezTo>
                  <a:cubicBezTo>
                    <a:pt x="3647092" y="124167"/>
                    <a:pt x="3646602" y="125254"/>
                    <a:pt x="3646125" y="126355"/>
                  </a:cubicBezTo>
                  <a:cubicBezTo>
                    <a:pt x="3645649" y="125254"/>
                    <a:pt x="3645158" y="124167"/>
                    <a:pt x="3644682" y="123066"/>
                  </a:cubicBezTo>
                  <a:cubicBezTo>
                    <a:pt x="3643833" y="121146"/>
                    <a:pt x="3642999" y="119211"/>
                    <a:pt x="3642151" y="117277"/>
                  </a:cubicBezTo>
                  <a:lnTo>
                    <a:pt x="3650099" y="117292"/>
                  </a:lnTo>
                  <a:close/>
                  <a:moveTo>
                    <a:pt x="3633669" y="111770"/>
                  </a:moveTo>
                  <a:lnTo>
                    <a:pt x="3610748" y="111755"/>
                  </a:lnTo>
                  <a:cubicBezTo>
                    <a:pt x="3592681" y="70827"/>
                    <a:pt x="3573408" y="30852"/>
                    <a:pt x="3544520" y="12204"/>
                  </a:cubicBezTo>
                  <a:cubicBezTo>
                    <a:pt x="3547318" y="10939"/>
                    <a:pt x="3550206" y="9882"/>
                    <a:pt x="3553167" y="9049"/>
                  </a:cubicBezTo>
                  <a:cubicBezTo>
                    <a:pt x="3590121" y="19407"/>
                    <a:pt x="3612788" y="64636"/>
                    <a:pt x="3633669" y="111770"/>
                  </a:cubicBezTo>
                  <a:close/>
                  <a:moveTo>
                    <a:pt x="3452485" y="6787"/>
                  </a:moveTo>
                  <a:cubicBezTo>
                    <a:pt x="3446487" y="9406"/>
                    <a:pt x="3440861" y="12903"/>
                    <a:pt x="3435593" y="17130"/>
                  </a:cubicBezTo>
                  <a:cubicBezTo>
                    <a:pt x="3430488" y="13037"/>
                    <a:pt x="3425085" y="9644"/>
                    <a:pt x="3419311" y="7040"/>
                  </a:cubicBezTo>
                  <a:cubicBezTo>
                    <a:pt x="3421097" y="6876"/>
                    <a:pt x="3422913" y="6772"/>
                    <a:pt x="3424773" y="6772"/>
                  </a:cubicBezTo>
                  <a:lnTo>
                    <a:pt x="3452485" y="6772"/>
                  </a:lnTo>
                  <a:close/>
                  <a:moveTo>
                    <a:pt x="3334270" y="6787"/>
                  </a:moveTo>
                  <a:cubicBezTo>
                    <a:pt x="3335030" y="6787"/>
                    <a:pt x="3335759" y="6846"/>
                    <a:pt x="3336503" y="6876"/>
                  </a:cubicBezTo>
                  <a:cubicBezTo>
                    <a:pt x="3302049" y="22086"/>
                    <a:pt x="3280514" y="66214"/>
                    <a:pt x="3260497" y="111547"/>
                  </a:cubicBezTo>
                  <a:lnTo>
                    <a:pt x="3251225" y="111547"/>
                  </a:lnTo>
                  <a:cubicBezTo>
                    <a:pt x="3248992" y="106472"/>
                    <a:pt x="3246730" y="101426"/>
                    <a:pt x="3244438" y="96426"/>
                  </a:cubicBezTo>
                  <a:cubicBezTo>
                    <a:pt x="3266494" y="48697"/>
                    <a:pt x="3291884" y="6787"/>
                    <a:pt x="3334270" y="6787"/>
                  </a:cubicBezTo>
                  <a:close/>
                  <a:moveTo>
                    <a:pt x="3148518" y="6787"/>
                  </a:moveTo>
                  <a:cubicBezTo>
                    <a:pt x="3190905" y="6787"/>
                    <a:pt x="3216280" y="48697"/>
                    <a:pt x="3238351" y="96411"/>
                  </a:cubicBezTo>
                  <a:cubicBezTo>
                    <a:pt x="3236059" y="101411"/>
                    <a:pt x="3233797" y="106457"/>
                    <a:pt x="3231565" y="111517"/>
                  </a:cubicBezTo>
                  <a:lnTo>
                    <a:pt x="3222277" y="111517"/>
                  </a:lnTo>
                  <a:cubicBezTo>
                    <a:pt x="3202260" y="66184"/>
                    <a:pt x="3180740" y="22086"/>
                    <a:pt x="3146286" y="6876"/>
                  </a:cubicBezTo>
                  <a:cubicBezTo>
                    <a:pt x="3147030" y="6846"/>
                    <a:pt x="3147759" y="6787"/>
                    <a:pt x="3148518" y="6787"/>
                  </a:cubicBezTo>
                  <a:close/>
                  <a:moveTo>
                    <a:pt x="3035007" y="6787"/>
                  </a:moveTo>
                  <a:cubicBezTo>
                    <a:pt x="3034218" y="7129"/>
                    <a:pt x="3033444" y="7486"/>
                    <a:pt x="3032670" y="7858"/>
                  </a:cubicBezTo>
                  <a:cubicBezTo>
                    <a:pt x="3031896" y="7486"/>
                    <a:pt x="3031108" y="7129"/>
                    <a:pt x="3030334" y="6787"/>
                  </a:cubicBezTo>
                  <a:lnTo>
                    <a:pt x="3035007" y="6787"/>
                  </a:lnTo>
                  <a:close/>
                  <a:moveTo>
                    <a:pt x="2914992" y="6846"/>
                  </a:moveTo>
                  <a:cubicBezTo>
                    <a:pt x="2916212" y="6876"/>
                    <a:pt x="2917433" y="6935"/>
                    <a:pt x="2918624" y="7040"/>
                  </a:cubicBezTo>
                  <a:cubicBezTo>
                    <a:pt x="2884482" y="22384"/>
                    <a:pt x="2863081" y="66214"/>
                    <a:pt x="2843167" y="111279"/>
                  </a:cubicBezTo>
                  <a:lnTo>
                    <a:pt x="2830101" y="111264"/>
                  </a:lnTo>
                  <a:cubicBezTo>
                    <a:pt x="2828479" y="107588"/>
                    <a:pt x="2826841" y="103927"/>
                    <a:pt x="2825189" y="100280"/>
                  </a:cubicBezTo>
                  <a:cubicBezTo>
                    <a:pt x="2847350" y="51673"/>
                    <a:pt x="2872561" y="8066"/>
                    <a:pt x="2914992" y="6846"/>
                  </a:cubicBezTo>
                  <a:close/>
                  <a:moveTo>
                    <a:pt x="2727513" y="6787"/>
                  </a:moveTo>
                  <a:cubicBezTo>
                    <a:pt x="2771045" y="6787"/>
                    <a:pt x="2796644" y="50989"/>
                    <a:pt x="2819117" y="100280"/>
                  </a:cubicBezTo>
                  <a:cubicBezTo>
                    <a:pt x="2817465" y="103927"/>
                    <a:pt x="2815843" y="107588"/>
                    <a:pt x="2814221" y="111249"/>
                  </a:cubicBezTo>
                  <a:lnTo>
                    <a:pt x="2801139" y="111234"/>
                  </a:lnTo>
                  <a:cubicBezTo>
                    <a:pt x="2781151" y="66005"/>
                    <a:pt x="2759646" y="22027"/>
                    <a:pt x="2725266" y="6846"/>
                  </a:cubicBezTo>
                  <a:cubicBezTo>
                    <a:pt x="2726025" y="6846"/>
                    <a:pt x="2726754" y="6787"/>
                    <a:pt x="2727513" y="6787"/>
                  </a:cubicBezTo>
                  <a:close/>
                  <a:moveTo>
                    <a:pt x="2640553" y="6787"/>
                  </a:moveTo>
                  <a:cubicBezTo>
                    <a:pt x="2641312" y="6787"/>
                    <a:pt x="2642042" y="6846"/>
                    <a:pt x="2642786" y="6876"/>
                  </a:cubicBezTo>
                  <a:cubicBezTo>
                    <a:pt x="2636877" y="9480"/>
                    <a:pt x="2631340" y="12918"/>
                    <a:pt x="2626147" y="17100"/>
                  </a:cubicBezTo>
                  <a:cubicBezTo>
                    <a:pt x="2623453" y="14942"/>
                    <a:pt x="2620685" y="12993"/>
                    <a:pt x="2617812" y="11237"/>
                  </a:cubicBezTo>
                  <a:cubicBezTo>
                    <a:pt x="2624822" y="8364"/>
                    <a:pt x="2632368" y="6787"/>
                    <a:pt x="2640553" y="6787"/>
                  </a:cubicBezTo>
                  <a:close/>
                  <a:moveTo>
                    <a:pt x="2582793" y="6787"/>
                  </a:moveTo>
                  <a:cubicBezTo>
                    <a:pt x="2590979" y="6787"/>
                    <a:pt x="2598509" y="8364"/>
                    <a:pt x="2605534" y="11237"/>
                  </a:cubicBezTo>
                  <a:cubicBezTo>
                    <a:pt x="2602662" y="12993"/>
                    <a:pt x="2599893" y="14942"/>
                    <a:pt x="2597199" y="17100"/>
                  </a:cubicBezTo>
                  <a:cubicBezTo>
                    <a:pt x="2591990" y="12933"/>
                    <a:pt x="2586469" y="9495"/>
                    <a:pt x="2580561" y="6876"/>
                  </a:cubicBezTo>
                  <a:cubicBezTo>
                    <a:pt x="2581305" y="6846"/>
                    <a:pt x="2582049" y="6787"/>
                    <a:pt x="2582793" y="6787"/>
                  </a:cubicBezTo>
                  <a:close/>
                  <a:moveTo>
                    <a:pt x="2495833" y="6787"/>
                  </a:moveTo>
                  <a:cubicBezTo>
                    <a:pt x="2496592" y="6787"/>
                    <a:pt x="2497321" y="6846"/>
                    <a:pt x="2498065" y="6876"/>
                  </a:cubicBezTo>
                  <a:cubicBezTo>
                    <a:pt x="2463745" y="22027"/>
                    <a:pt x="2442254" y="65871"/>
                    <a:pt x="2422282" y="111026"/>
                  </a:cubicBezTo>
                  <a:lnTo>
                    <a:pt x="2408961" y="111011"/>
                  </a:lnTo>
                  <a:cubicBezTo>
                    <a:pt x="2407384" y="107439"/>
                    <a:pt x="2405792" y="103867"/>
                    <a:pt x="2404184" y="100325"/>
                  </a:cubicBezTo>
                  <a:cubicBezTo>
                    <a:pt x="2426687" y="51003"/>
                    <a:pt x="2452300" y="6787"/>
                    <a:pt x="2495833" y="6787"/>
                  </a:cubicBezTo>
                  <a:close/>
                  <a:moveTo>
                    <a:pt x="2306494" y="6787"/>
                  </a:moveTo>
                  <a:cubicBezTo>
                    <a:pt x="2350041" y="6787"/>
                    <a:pt x="2375639" y="51003"/>
                    <a:pt x="2398127" y="100310"/>
                  </a:cubicBezTo>
                  <a:cubicBezTo>
                    <a:pt x="2396520" y="103852"/>
                    <a:pt x="2394927" y="107424"/>
                    <a:pt x="2393350" y="110996"/>
                  </a:cubicBezTo>
                  <a:lnTo>
                    <a:pt x="2380015" y="110981"/>
                  </a:lnTo>
                  <a:cubicBezTo>
                    <a:pt x="2360057" y="65842"/>
                    <a:pt x="2338566" y="22012"/>
                    <a:pt x="2304246" y="6861"/>
                  </a:cubicBezTo>
                  <a:cubicBezTo>
                    <a:pt x="2305006" y="6846"/>
                    <a:pt x="2305734" y="6787"/>
                    <a:pt x="2306494" y="6787"/>
                  </a:cubicBezTo>
                  <a:close/>
                  <a:moveTo>
                    <a:pt x="2219548" y="6787"/>
                  </a:moveTo>
                  <a:cubicBezTo>
                    <a:pt x="2220307" y="6787"/>
                    <a:pt x="2221036" y="6846"/>
                    <a:pt x="2221780" y="6876"/>
                  </a:cubicBezTo>
                  <a:cubicBezTo>
                    <a:pt x="2215872" y="9480"/>
                    <a:pt x="2210335" y="12933"/>
                    <a:pt x="2205126" y="17100"/>
                  </a:cubicBezTo>
                  <a:cubicBezTo>
                    <a:pt x="2202433" y="14942"/>
                    <a:pt x="2199665" y="12993"/>
                    <a:pt x="2196792" y="11237"/>
                  </a:cubicBezTo>
                  <a:cubicBezTo>
                    <a:pt x="2203817" y="8364"/>
                    <a:pt x="2211362" y="6787"/>
                    <a:pt x="2219548" y="6787"/>
                  </a:cubicBezTo>
                  <a:close/>
                  <a:moveTo>
                    <a:pt x="2161788" y="6787"/>
                  </a:moveTo>
                  <a:cubicBezTo>
                    <a:pt x="2169973" y="6787"/>
                    <a:pt x="2177519" y="8364"/>
                    <a:pt x="2184529" y="11237"/>
                  </a:cubicBezTo>
                  <a:cubicBezTo>
                    <a:pt x="2181656" y="12993"/>
                    <a:pt x="2178888" y="14942"/>
                    <a:pt x="2176194" y="17100"/>
                  </a:cubicBezTo>
                  <a:cubicBezTo>
                    <a:pt x="2170985" y="12933"/>
                    <a:pt x="2165449" y="9480"/>
                    <a:pt x="2159541" y="6876"/>
                  </a:cubicBezTo>
                  <a:cubicBezTo>
                    <a:pt x="2160285" y="6846"/>
                    <a:pt x="2161029" y="6787"/>
                    <a:pt x="2161788" y="6787"/>
                  </a:cubicBezTo>
                  <a:close/>
                  <a:moveTo>
                    <a:pt x="2074828" y="6787"/>
                  </a:moveTo>
                  <a:cubicBezTo>
                    <a:pt x="2075586" y="6787"/>
                    <a:pt x="2076316" y="6846"/>
                    <a:pt x="2077060" y="6876"/>
                  </a:cubicBezTo>
                  <a:cubicBezTo>
                    <a:pt x="2042547" y="22116"/>
                    <a:pt x="2021011" y="66363"/>
                    <a:pt x="2000949" y="111785"/>
                  </a:cubicBezTo>
                  <a:lnTo>
                    <a:pt x="1988239" y="111770"/>
                  </a:lnTo>
                  <a:cubicBezTo>
                    <a:pt x="1986558" y="107960"/>
                    <a:pt x="1984861" y="104165"/>
                    <a:pt x="1983149" y="100385"/>
                  </a:cubicBezTo>
                  <a:cubicBezTo>
                    <a:pt x="2005667" y="51048"/>
                    <a:pt x="2031266" y="6787"/>
                    <a:pt x="2074828" y="6787"/>
                  </a:cubicBezTo>
                  <a:close/>
                  <a:moveTo>
                    <a:pt x="1885414" y="6787"/>
                  </a:moveTo>
                  <a:cubicBezTo>
                    <a:pt x="1928991" y="6787"/>
                    <a:pt x="1954589" y="51048"/>
                    <a:pt x="1977092" y="100385"/>
                  </a:cubicBezTo>
                  <a:cubicBezTo>
                    <a:pt x="1975380" y="104150"/>
                    <a:pt x="1973699" y="107960"/>
                    <a:pt x="1972017" y="111755"/>
                  </a:cubicBezTo>
                  <a:lnTo>
                    <a:pt x="1959293" y="111740"/>
                  </a:lnTo>
                  <a:cubicBezTo>
                    <a:pt x="1939231" y="66333"/>
                    <a:pt x="1917695" y="22086"/>
                    <a:pt x="1883182" y="6861"/>
                  </a:cubicBezTo>
                  <a:cubicBezTo>
                    <a:pt x="1883940" y="6846"/>
                    <a:pt x="1884670" y="6787"/>
                    <a:pt x="1885414" y="6787"/>
                  </a:cubicBezTo>
                  <a:close/>
                  <a:moveTo>
                    <a:pt x="1798528" y="6787"/>
                  </a:moveTo>
                  <a:cubicBezTo>
                    <a:pt x="1799302" y="6787"/>
                    <a:pt x="1800046" y="6846"/>
                    <a:pt x="1800820" y="6876"/>
                  </a:cubicBezTo>
                  <a:cubicBezTo>
                    <a:pt x="1794897" y="9495"/>
                    <a:pt x="1789345" y="12948"/>
                    <a:pt x="1784122" y="17130"/>
                  </a:cubicBezTo>
                  <a:cubicBezTo>
                    <a:pt x="1778838" y="12888"/>
                    <a:pt x="1773228" y="9406"/>
                    <a:pt x="1767229" y="6787"/>
                  </a:cubicBezTo>
                  <a:lnTo>
                    <a:pt x="1798528" y="6787"/>
                  </a:lnTo>
                  <a:close/>
                  <a:moveTo>
                    <a:pt x="1668318" y="8543"/>
                  </a:moveTo>
                  <a:cubicBezTo>
                    <a:pt x="1671176" y="9257"/>
                    <a:pt x="1673959" y="10165"/>
                    <a:pt x="1676667" y="11266"/>
                  </a:cubicBezTo>
                  <a:cubicBezTo>
                    <a:pt x="1647006" y="29468"/>
                    <a:pt x="1627391" y="69979"/>
                    <a:pt x="1609040" y="111532"/>
                  </a:cubicBezTo>
                  <a:lnTo>
                    <a:pt x="1586136" y="111517"/>
                  </a:lnTo>
                  <a:cubicBezTo>
                    <a:pt x="1607329" y="63728"/>
                    <a:pt x="1630382" y="17919"/>
                    <a:pt x="1668318" y="8543"/>
                  </a:cubicBezTo>
                  <a:close/>
                  <a:moveTo>
                    <a:pt x="1577667" y="117038"/>
                  </a:moveTo>
                  <a:cubicBezTo>
                    <a:pt x="1576789" y="119048"/>
                    <a:pt x="1575896" y="121071"/>
                    <a:pt x="1575018" y="123081"/>
                  </a:cubicBezTo>
                  <a:cubicBezTo>
                    <a:pt x="1574542" y="124182"/>
                    <a:pt x="1574051" y="125269"/>
                    <a:pt x="1573574" y="126370"/>
                  </a:cubicBezTo>
                  <a:cubicBezTo>
                    <a:pt x="1573098" y="125269"/>
                    <a:pt x="1572607" y="124182"/>
                    <a:pt x="1572131" y="123081"/>
                  </a:cubicBezTo>
                  <a:cubicBezTo>
                    <a:pt x="1571253" y="121071"/>
                    <a:pt x="1570360" y="119048"/>
                    <a:pt x="1569481" y="117038"/>
                  </a:cubicBezTo>
                  <a:lnTo>
                    <a:pt x="1577667" y="117038"/>
                  </a:lnTo>
                  <a:close/>
                  <a:moveTo>
                    <a:pt x="1561013" y="111502"/>
                  </a:moveTo>
                  <a:lnTo>
                    <a:pt x="1538094" y="111487"/>
                  </a:lnTo>
                  <a:cubicBezTo>
                    <a:pt x="1518151" y="66348"/>
                    <a:pt x="1496720" y="22414"/>
                    <a:pt x="1462504" y="7040"/>
                  </a:cubicBezTo>
                  <a:cubicBezTo>
                    <a:pt x="1463695" y="6935"/>
                    <a:pt x="1464900" y="6891"/>
                    <a:pt x="1466121" y="6846"/>
                  </a:cubicBezTo>
                  <a:cubicBezTo>
                    <a:pt x="1511826" y="8156"/>
                    <a:pt x="1537558" y="58608"/>
                    <a:pt x="1561013" y="111502"/>
                  </a:cubicBezTo>
                  <a:close/>
                  <a:moveTo>
                    <a:pt x="1263536" y="6846"/>
                  </a:moveTo>
                  <a:cubicBezTo>
                    <a:pt x="1264756" y="6876"/>
                    <a:pt x="1265977" y="6935"/>
                    <a:pt x="1267167" y="7040"/>
                  </a:cubicBezTo>
                  <a:cubicBezTo>
                    <a:pt x="1233026" y="22384"/>
                    <a:pt x="1211609" y="66214"/>
                    <a:pt x="1191711" y="111279"/>
                  </a:cubicBezTo>
                  <a:lnTo>
                    <a:pt x="1168807" y="111264"/>
                  </a:lnTo>
                  <a:cubicBezTo>
                    <a:pt x="1192217" y="58445"/>
                    <a:pt x="1217934" y="8156"/>
                    <a:pt x="1263536" y="6846"/>
                  </a:cubicBezTo>
                  <a:close/>
                  <a:moveTo>
                    <a:pt x="1160338" y="116770"/>
                  </a:moveTo>
                  <a:cubicBezTo>
                    <a:pt x="1159415" y="118869"/>
                    <a:pt x="1158493" y="120968"/>
                    <a:pt x="1157570" y="123066"/>
                  </a:cubicBezTo>
                  <a:cubicBezTo>
                    <a:pt x="1157094" y="124137"/>
                    <a:pt x="1156632" y="125209"/>
                    <a:pt x="1156156" y="126280"/>
                  </a:cubicBezTo>
                  <a:cubicBezTo>
                    <a:pt x="1155680" y="125209"/>
                    <a:pt x="1155219" y="124137"/>
                    <a:pt x="1154742" y="123066"/>
                  </a:cubicBezTo>
                  <a:cubicBezTo>
                    <a:pt x="1153820" y="120968"/>
                    <a:pt x="1152897" y="118869"/>
                    <a:pt x="1151974" y="116756"/>
                  </a:cubicBezTo>
                  <a:lnTo>
                    <a:pt x="1160338" y="116770"/>
                  </a:lnTo>
                  <a:close/>
                  <a:moveTo>
                    <a:pt x="1046976" y="6787"/>
                  </a:moveTo>
                  <a:cubicBezTo>
                    <a:pt x="1093708" y="6787"/>
                    <a:pt x="1119783" y="57745"/>
                    <a:pt x="1143520" y="111249"/>
                  </a:cubicBezTo>
                  <a:lnTo>
                    <a:pt x="1120601" y="111234"/>
                  </a:lnTo>
                  <a:cubicBezTo>
                    <a:pt x="1100614" y="66005"/>
                    <a:pt x="1079108" y="22042"/>
                    <a:pt x="1044744" y="6876"/>
                  </a:cubicBezTo>
                  <a:cubicBezTo>
                    <a:pt x="1045488" y="6846"/>
                    <a:pt x="1046217" y="6787"/>
                    <a:pt x="1046976" y="6787"/>
                  </a:cubicBezTo>
                  <a:close/>
                  <a:moveTo>
                    <a:pt x="1018043" y="6787"/>
                  </a:moveTo>
                  <a:cubicBezTo>
                    <a:pt x="1018803" y="6787"/>
                    <a:pt x="1019532" y="6846"/>
                    <a:pt x="1020276" y="6876"/>
                  </a:cubicBezTo>
                  <a:cubicBezTo>
                    <a:pt x="1019532" y="7203"/>
                    <a:pt x="1018773" y="7546"/>
                    <a:pt x="1018043" y="7903"/>
                  </a:cubicBezTo>
                  <a:cubicBezTo>
                    <a:pt x="1017299" y="7546"/>
                    <a:pt x="1016555" y="7203"/>
                    <a:pt x="1015811" y="6876"/>
                  </a:cubicBezTo>
                  <a:cubicBezTo>
                    <a:pt x="1016555" y="6846"/>
                    <a:pt x="1017285" y="6787"/>
                    <a:pt x="1018043" y="6787"/>
                  </a:cubicBezTo>
                  <a:close/>
                  <a:moveTo>
                    <a:pt x="989097" y="6787"/>
                  </a:moveTo>
                  <a:cubicBezTo>
                    <a:pt x="989855" y="6787"/>
                    <a:pt x="990585" y="6846"/>
                    <a:pt x="991329" y="6876"/>
                  </a:cubicBezTo>
                  <a:cubicBezTo>
                    <a:pt x="979586" y="12055"/>
                    <a:pt x="969332" y="20583"/>
                    <a:pt x="960149" y="31388"/>
                  </a:cubicBezTo>
                  <a:cubicBezTo>
                    <a:pt x="956920" y="27578"/>
                    <a:pt x="953541" y="24065"/>
                    <a:pt x="950029" y="20866"/>
                  </a:cubicBezTo>
                  <a:cubicBezTo>
                    <a:pt x="961340" y="12011"/>
                    <a:pt x="974154" y="6787"/>
                    <a:pt x="989097" y="6787"/>
                  </a:cubicBezTo>
                  <a:close/>
                  <a:moveTo>
                    <a:pt x="902271" y="6787"/>
                  </a:moveTo>
                  <a:cubicBezTo>
                    <a:pt x="917212" y="6787"/>
                    <a:pt x="930027" y="12025"/>
                    <a:pt x="941338" y="20851"/>
                  </a:cubicBezTo>
                  <a:cubicBezTo>
                    <a:pt x="937825" y="24050"/>
                    <a:pt x="934447" y="27563"/>
                    <a:pt x="931217" y="31373"/>
                  </a:cubicBezTo>
                  <a:cubicBezTo>
                    <a:pt x="922035" y="20568"/>
                    <a:pt x="911780" y="12055"/>
                    <a:pt x="900038" y="6861"/>
                  </a:cubicBezTo>
                  <a:cubicBezTo>
                    <a:pt x="900782" y="6846"/>
                    <a:pt x="901511" y="6787"/>
                    <a:pt x="902271" y="6787"/>
                  </a:cubicBezTo>
                  <a:close/>
                  <a:moveTo>
                    <a:pt x="873323" y="6787"/>
                  </a:moveTo>
                  <a:cubicBezTo>
                    <a:pt x="874082" y="6787"/>
                    <a:pt x="874811" y="6846"/>
                    <a:pt x="875556" y="6876"/>
                  </a:cubicBezTo>
                  <a:cubicBezTo>
                    <a:pt x="874811" y="7203"/>
                    <a:pt x="874052" y="7546"/>
                    <a:pt x="873323" y="7903"/>
                  </a:cubicBezTo>
                  <a:cubicBezTo>
                    <a:pt x="872579" y="7546"/>
                    <a:pt x="871835" y="7203"/>
                    <a:pt x="871091" y="6876"/>
                  </a:cubicBezTo>
                  <a:cubicBezTo>
                    <a:pt x="871835" y="6846"/>
                    <a:pt x="872564" y="6787"/>
                    <a:pt x="873323" y="6787"/>
                  </a:cubicBezTo>
                  <a:close/>
                  <a:moveTo>
                    <a:pt x="844376" y="6787"/>
                  </a:moveTo>
                  <a:cubicBezTo>
                    <a:pt x="845135" y="6787"/>
                    <a:pt x="845864" y="6846"/>
                    <a:pt x="846608" y="6876"/>
                  </a:cubicBezTo>
                  <a:cubicBezTo>
                    <a:pt x="812288" y="22027"/>
                    <a:pt x="790798" y="65871"/>
                    <a:pt x="770825" y="111026"/>
                  </a:cubicBezTo>
                  <a:lnTo>
                    <a:pt x="747920" y="111011"/>
                  </a:lnTo>
                  <a:cubicBezTo>
                    <a:pt x="771644" y="57582"/>
                    <a:pt x="797704" y="6787"/>
                    <a:pt x="844376" y="6787"/>
                  </a:cubicBezTo>
                  <a:close/>
                  <a:moveTo>
                    <a:pt x="739467" y="116518"/>
                  </a:moveTo>
                  <a:cubicBezTo>
                    <a:pt x="738500" y="118705"/>
                    <a:pt x="737547" y="120893"/>
                    <a:pt x="736595" y="123081"/>
                  </a:cubicBezTo>
                  <a:cubicBezTo>
                    <a:pt x="736119" y="124167"/>
                    <a:pt x="735642" y="125239"/>
                    <a:pt x="735166" y="126325"/>
                  </a:cubicBezTo>
                  <a:cubicBezTo>
                    <a:pt x="734690" y="125239"/>
                    <a:pt x="734213" y="124167"/>
                    <a:pt x="733737" y="123081"/>
                  </a:cubicBezTo>
                  <a:cubicBezTo>
                    <a:pt x="732785" y="120893"/>
                    <a:pt x="731817" y="118705"/>
                    <a:pt x="730850" y="116518"/>
                  </a:cubicBezTo>
                  <a:lnTo>
                    <a:pt x="739467" y="116518"/>
                  </a:lnTo>
                  <a:close/>
                  <a:moveTo>
                    <a:pt x="625971" y="6787"/>
                  </a:moveTo>
                  <a:cubicBezTo>
                    <a:pt x="672628" y="6787"/>
                    <a:pt x="698688" y="57582"/>
                    <a:pt x="722396" y="110981"/>
                  </a:cubicBezTo>
                  <a:lnTo>
                    <a:pt x="699477" y="110966"/>
                  </a:lnTo>
                  <a:cubicBezTo>
                    <a:pt x="679519" y="65827"/>
                    <a:pt x="658043" y="22012"/>
                    <a:pt x="623738" y="6861"/>
                  </a:cubicBezTo>
                  <a:cubicBezTo>
                    <a:pt x="624482" y="6846"/>
                    <a:pt x="625226" y="6787"/>
                    <a:pt x="625971" y="6787"/>
                  </a:cubicBezTo>
                  <a:close/>
                  <a:moveTo>
                    <a:pt x="597038" y="6787"/>
                  </a:moveTo>
                  <a:cubicBezTo>
                    <a:pt x="597798" y="6787"/>
                    <a:pt x="598527" y="6846"/>
                    <a:pt x="599271" y="6876"/>
                  </a:cubicBezTo>
                  <a:cubicBezTo>
                    <a:pt x="598527" y="7203"/>
                    <a:pt x="597768" y="7546"/>
                    <a:pt x="597038" y="7903"/>
                  </a:cubicBezTo>
                  <a:cubicBezTo>
                    <a:pt x="596294" y="7546"/>
                    <a:pt x="595550" y="7203"/>
                    <a:pt x="594806" y="6876"/>
                  </a:cubicBezTo>
                  <a:cubicBezTo>
                    <a:pt x="595536" y="6846"/>
                    <a:pt x="596280" y="6787"/>
                    <a:pt x="597038" y="6787"/>
                  </a:cubicBezTo>
                  <a:close/>
                  <a:moveTo>
                    <a:pt x="568092" y="6787"/>
                  </a:moveTo>
                  <a:cubicBezTo>
                    <a:pt x="568850" y="6787"/>
                    <a:pt x="569580" y="6846"/>
                    <a:pt x="570324" y="6876"/>
                  </a:cubicBezTo>
                  <a:cubicBezTo>
                    <a:pt x="558581" y="12055"/>
                    <a:pt x="548327" y="20583"/>
                    <a:pt x="539144" y="31388"/>
                  </a:cubicBezTo>
                  <a:cubicBezTo>
                    <a:pt x="535900" y="27578"/>
                    <a:pt x="532537" y="24065"/>
                    <a:pt x="529024" y="20866"/>
                  </a:cubicBezTo>
                  <a:cubicBezTo>
                    <a:pt x="540335" y="12025"/>
                    <a:pt x="553149" y="6787"/>
                    <a:pt x="568092" y="6787"/>
                  </a:cubicBezTo>
                  <a:close/>
                  <a:moveTo>
                    <a:pt x="481265" y="6787"/>
                  </a:moveTo>
                  <a:cubicBezTo>
                    <a:pt x="496207" y="6787"/>
                    <a:pt x="509022" y="12025"/>
                    <a:pt x="520332" y="20851"/>
                  </a:cubicBezTo>
                  <a:cubicBezTo>
                    <a:pt x="516820" y="24050"/>
                    <a:pt x="513442" y="27578"/>
                    <a:pt x="510212" y="31373"/>
                  </a:cubicBezTo>
                  <a:cubicBezTo>
                    <a:pt x="501030" y="20568"/>
                    <a:pt x="490775" y="12055"/>
                    <a:pt x="479033" y="6861"/>
                  </a:cubicBezTo>
                  <a:cubicBezTo>
                    <a:pt x="479762" y="6846"/>
                    <a:pt x="480506" y="6787"/>
                    <a:pt x="481265" y="6787"/>
                  </a:cubicBezTo>
                  <a:close/>
                  <a:moveTo>
                    <a:pt x="452318" y="6787"/>
                  </a:moveTo>
                  <a:cubicBezTo>
                    <a:pt x="453077" y="6787"/>
                    <a:pt x="453807" y="6846"/>
                    <a:pt x="454551" y="6876"/>
                  </a:cubicBezTo>
                  <a:cubicBezTo>
                    <a:pt x="453807" y="7203"/>
                    <a:pt x="453047" y="7546"/>
                    <a:pt x="452318" y="7903"/>
                  </a:cubicBezTo>
                  <a:cubicBezTo>
                    <a:pt x="451574" y="7546"/>
                    <a:pt x="450830" y="7203"/>
                    <a:pt x="450086" y="6876"/>
                  </a:cubicBezTo>
                  <a:cubicBezTo>
                    <a:pt x="450830" y="6846"/>
                    <a:pt x="451559" y="6787"/>
                    <a:pt x="452318" y="6787"/>
                  </a:cubicBezTo>
                  <a:close/>
                  <a:moveTo>
                    <a:pt x="423371" y="6787"/>
                  </a:moveTo>
                  <a:cubicBezTo>
                    <a:pt x="424130" y="6787"/>
                    <a:pt x="424859" y="6846"/>
                    <a:pt x="425603" y="6876"/>
                  </a:cubicBezTo>
                  <a:cubicBezTo>
                    <a:pt x="388233" y="23381"/>
                    <a:pt x="366072" y="73908"/>
                    <a:pt x="344537" y="123081"/>
                  </a:cubicBezTo>
                  <a:cubicBezTo>
                    <a:pt x="343465" y="125536"/>
                    <a:pt x="342393" y="127977"/>
                    <a:pt x="341307" y="130433"/>
                  </a:cubicBezTo>
                  <a:lnTo>
                    <a:pt x="318388" y="130433"/>
                  </a:lnTo>
                  <a:cubicBezTo>
                    <a:pt x="319132" y="128721"/>
                    <a:pt x="319891" y="127010"/>
                    <a:pt x="320635" y="125298"/>
                  </a:cubicBezTo>
                  <a:cubicBezTo>
                    <a:pt x="346159" y="67032"/>
                    <a:pt x="372546" y="6787"/>
                    <a:pt x="423371" y="6787"/>
                  </a:cubicBezTo>
                  <a:close/>
                  <a:moveTo>
                    <a:pt x="204966" y="6787"/>
                  </a:moveTo>
                  <a:cubicBezTo>
                    <a:pt x="255790" y="6787"/>
                    <a:pt x="282178" y="67032"/>
                    <a:pt x="307702" y="125298"/>
                  </a:cubicBezTo>
                  <a:cubicBezTo>
                    <a:pt x="308848" y="127933"/>
                    <a:pt x="310009" y="130567"/>
                    <a:pt x="311169" y="133201"/>
                  </a:cubicBezTo>
                  <a:cubicBezTo>
                    <a:pt x="307419" y="141699"/>
                    <a:pt x="303624" y="150153"/>
                    <a:pt x="299710" y="158383"/>
                  </a:cubicBezTo>
                  <a:cubicBezTo>
                    <a:pt x="294248" y="146878"/>
                    <a:pt x="289009" y="134942"/>
                    <a:pt x="283815" y="123081"/>
                  </a:cubicBezTo>
                  <a:cubicBezTo>
                    <a:pt x="262235" y="73819"/>
                    <a:pt x="240044" y="23202"/>
                    <a:pt x="202540" y="6787"/>
                  </a:cubicBezTo>
                  <a:lnTo>
                    <a:pt x="204966" y="6787"/>
                  </a:lnTo>
                  <a:close/>
                  <a:moveTo>
                    <a:pt x="176019" y="6787"/>
                  </a:moveTo>
                  <a:cubicBezTo>
                    <a:pt x="226844" y="6787"/>
                    <a:pt x="253231" y="67032"/>
                    <a:pt x="278755" y="125298"/>
                  </a:cubicBezTo>
                  <a:cubicBezTo>
                    <a:pt x="284574" y="138589"/>
                    <a:pt x="290438" y="151968"/>
                    <a:pt x="296629" y="164753"/>
                  </a:cubicBezTo>
                  <a:cubicBezTo>
                    <a:pt x="292968" y="172209"/>
                    <a:pt x="289187" y="179442"/>
                    <a:pt x="285229" y="186273"/>
                  </a:cubicBezTo>
                  <a:cubicBezTo>
                    <a:pt x="274156" y="167134"/>
                    <a:pt x="264437" y="144973"/>
                    <a:pt x="254853" y="123081"/>
                  </a:cubicBezTo>
                  <a:cubicBezTo>
                    <a:pt x="233273" y="73819"/>
                    <a:pt x="211082" y="23202"/>
                    <a:pt x="173578" y="6787"/>
                  </a:cubicBezTo>
                  <a:lnTo>
                    <a:pt x="176019" y="6787"/>
                  </a:lnTo>
                  <a:close/>
                  <a:moveTo>
                    <a:pt x="147072" y="6787"/>
                  </a:moveTo>
                  <a:cubicBezTo>
                    <a:pt x="197896" y="6787"/>
                    <a:pt x="224284" y="67032"/>
                    <a:pt x="249793" y="125298"/>
                  </a:cubicBezTo>
                  <a:cubicBezTo>
                    <a:pt x="259883" y="148352"/>
                    <a:pt x="270123" y="171673"/>
                    <a:pt x="281984" y="191691"/>
                  </a:cubicBezTo>
                  <a:cubicBezTo>
                    <a:pt x="270539" y="210383"/>
                    <a:pt x="257561" y="225668"/>
                    <a:pt x="241801" y="234196"/>
                  </a:cubicBezTo>
                  <a:cubicBezTo>
                    <a:pt x="241280" y="233913"/>
                    <a:pt x="240774" y="233645"/>
                    <a:pt x="240253" y="233363"/>
                  </a:cubicBezTo>
                  <a:cubicBezTo>
                    <a:pt x="231695" y="207794"/>
                    <a:pt x="213032" y="187821"/>
                    <a:pt x="189890" y="170587"/>
                  </a:cubicBezTo>
                  <a:cubicBezTo>
                    <a:pt x="182195" y="155481"/>
                    <a:pt x="175066" y="139214"/>
                    <a:pt x="168012" y="123096"/>
                  </a:cubicBezTo>
                  <a:cubicBezTo>
                    <a:pt x="146431" y="73833"/>
                    <a:pt x="124242" y="23217"/>
                    <a:pt x="86737" y="6802"/>
                  </a:cubicBezTo>
                  <a:lnTo>
                    <a:pt x="147072" y="6802"/>
                  </a:lnTo>
                  <a:close/>
                  <a:moveTo>
                    <a:pt x="60246" y="6787"/>
                  </a:moveTo>
                  <a:cubicBezTo>
                    <a:pt x="111070" y="6787"/>
                    <a:pt x="137457" y="67032"/>
                    <a:pt x="162981" y="125298"/>
                  </a:cubicBezTo>
                  <a:cubicBezTo>
                    <a:pt x="168652" y="138246"/>
                    <a:pt x="174367" y="151299"/>
                    <a:pt x="180395" y="163785"/>
                  </a:cubicBezTo>
                  <a:cubicBezTo>
                    <a:pt x="170214" y="156835"/>
                    <a:pt x="159380" y="150287"/>
                    <a:pt x="148322" y="143932"/>
                  </a:cubicBezTo>
                  <a:cubicBezTo>
                    <a:pt x="145211" y="137026"/>
                    <a:pt x="142145" y="130046"/>
                    <a:pt x="139095" y="123081"/>
                  </a:cubicBezTo>
                  <a:cubicBezTo>
                    <a:pt x="117515" y="73819"/>
                    <a:pt x="95324" y="23202"/>
                    <a:pt x="57819" y="6787"/>
                  </a:cubicBezTo>
                  <a:lnTo>
                    <a:pt x="60246" y="6787"/>
                  </a:lnTo>
                  <a:close/>
                  <a:moveTo>
                    <a:pt x="134034" y="125283"/>
                  </a:moveTo>
                  <a:cubicBezTo>
                    <a:pt x="136088" y="129957"/>
                    <a:pt x="138142" y="134645"/>
                    <a:pt x="140211" y="139318"/>
                  </a:cubicBezTo>
                  <a:cubicBezTo>
                    <a:pt x="134764" y="136252"/>
                    <a:pt x="129286" y="133231"/>
                    <a:pt x="123825" y="130225"/>
                  </a:cubicBezTo>
                  <a:cubicBezTo>
                    <a:pt x="119151" y="127650"/>
                    <a:pt x="114508" y="125075"/>
                    <a:pt x="109909" y="122515"/>
                  </a:cubicBezTo>
                  <a:cubicBezTo>
                    <a:pt x="88404" y="73432"/>
                    <a:pt x="66243" y="23143"/>
                    <a:pt x="28887" y="6787"/>
                  </a:cubicBezTo>
                  <a:lnTo>
                    <a:pt x="31313" y="6787"/>
                  </a:lnTo>
                  <a:cubicBezTo>
                    <a:pt x="82123" y="6787"/>
                    <a:pt x="108510" y="67032"/>
                    <a:pt x="134034" y="125283"/>
                  </a:cubicBezTo>
                  <a:close/>
                  <a:moveTo>
                    <a:pt x="101888" y="118006"/>
                  </a:moveTo>
                  <a:cubicBezTo>
                    <a:pt x="51792" y="89565"/>
                    <a:pt x="8795" y="59442"/>
                    <a:pt x="5357" y="6891"/>
                  </a:cubicBezTo>
                  <a:cubicBezTo>
                    <a:pt x="52149" y="9138"/>
                    <a:pt x="77837" y="63282"/>
                    <a:pt x="101888" y="118006"/>
                  </a:cubicBezTo>
                  <a:close/>
                  <a:moveTo>
                    <a:pt x="5120" y="33189"/>
                  </a:moveTo>
                  <a:cubicBezTo>
                    <a:pt x="19779" y="75084"/>
                    <a:pt x="61719" y="101828"/>
                    <a:pt x="105579" y="126415"/>
                  </a:cubicBezTo>
                  <a:cubicBezTo>
                    <a:pt x="111546" y="140033"/>
                    <a:pt x="117559" y="153725"/>
                    <a:pt x="123944" y="166762"/>
                  </a:cubicBezTo>
                  <a:cubicBezTo>
                    <a:pt x="123899" y="166732"/>
                    <a:pt x="123854" y="166717"/>
                    <a:pt x="123810" y="166688"/>
                  </a:cubicBezTo>
                  <a:cubicBezTo>
                    <a:pt x="62761" y="132993"/>
                    <a:pt x="5104" y="101173"/>
                    <a:pt x="5104" y="36508"/>
                  </a:cubicBezTo>
                  <a:lnTo>
                    <a:pt x="5104" y="33189"/>
                  </a:lnTo>
                  <a:close/>
                  <a:moveTo>
                    <a:pt x="5120" y="69637"/>
                  </a:moveTo>
                  <a:cubicBezTo>
                    <a:pt x="21505" y="116473"/>
                    <a:pt x="72003" y="144378"/>
                    <a:pt x="121146" y="171510"/>
                  </a:cubicBezTo>
                  <a:cubicBezTo>
                    <a:pt x="123542" y="172834"/>
                    <a:pt x="125938" y="174159"/>
                    <a:pt x="128334" y="175483"/>
                  </a:cubicBezTo>
                  <a:cubicBezTo>
                    <a:pt x="138454" y="195054"/>
                    <a:pt x="149617" y="212616"/>
                    <a:pt x="162937" y="225460"/>
                  </a:cubicBezTo>
                  <a:cubicBezTo>
                    <a:pt x="150257" y="217736"/>
                    <a:pt x="136981" y="210398"/>
                    <a:pt x="123810" y="203136"/>
                  </a:cubicBezTo>
                  <a:cubicBezTo>
                    <a:pt x="62761" y="169441"/>
                    <a:pt x="5104" y="137621"/>
                    <a:pt x="5104" y="72956"/>
                  </a:cubicBezTo>
                  <a:lnTo>
                    <a:pt x="5104" y="69637"/>
                  </a:lnTo>
                  <a:close/>
                  <a:moveTo>
                    <a:pt x="5120" y="106100"/>
                  </a:moveTo>
                  <a:cubicBezTo>
                    <a:pt x="21505" y="152936"/>
                    <a:pt x="72003" y="180841"/>
                    <a:pt x="121160" y="207972"/>
                  </a:cubicBezTo>
                  <a:cubicBezTo>
                    <a:pt x="169485" y="234642"/>
                    <a:pt x="215652" y="260152"/>
                    <a:pt x="232811" y="301704"/>
                  </a:cubicBezTo>
                  <a:cubicBezTo>
                    <a:pt x="224447" y="321960"/>
                    <a:pt x="209207" y="338405"/>
                    <a:pt x="190158" y="353035"/>
                  </a:cubicBezTo>
                  <a:cubicBezTo>
                    <a:pt x="170170" y="338123"/>
                    <a:pt x="146863" y="325234"/>
                    <a:pt x="123825" y="312524"/>
                  </a:cubicBezTo>
                  <a:cubicBezTo>
                    <a:pt x="62775" y="278829"/>
                    <a:pt x="5120" y="247010"/>
                    <a:pt x="5120" y="182344"/>
                  </a:cubicBezTo>
                  <a:lnTo>
                    <a:pt x="5120" y="106100"/>
                  </a:lnTo>
                  <a:close/>
                  <a:moveTo>
                    <a:pt x="5120" y="215473"/>
                  </a:moveTo>
                  <a:cubicBezTo>
                    <a:pt x="21505" y="262310"/>
                    <a:pt x="72003" y="290215"/>
                    <a:pt x="121160" y="317346"/>
                  </a:cubicBezTo>
                  <a:cubicBezTo>
                    <a:pt x="144110" y="330011"/>
                    <a:pt x="166568" y="342409"/>
                    <a:pt x="185678" y="356384"/>
                  </a:cubicBezTo>
                  <a:cubicBezTo>
                    <a:pt x="178578" y="361578"/>
                    <a:pt x="171003" y="366549"/>
                    <a:pt x="163130" y="371401"/>
                  </a:cubicBezTo>
                  <a:cubicBezTo>
                    <a:pt x="150391" y="363632"/>
                    <a:pt x="137056" y="356265"/>
                    <a:pt x="123825" y="348972"/>
                  </a:cubicBezTo>
                  <a:cubicBezTo>
                    <a:pt x="62775" y="315278"/>
                    <a:pt x="5120" y="283458"/>
                    <a:pt x="5120" y="218777"/>
                  </a:cubicBezTo>
                  <a:lnTo>
                    <a:pt x="5120" y="215473"/>
                  </a:lnTo>
                  <a:close/>
                  <a:moveTo>
                    <a:pt x="123810" y="385420"/>
                  </a:moveTo>
                  <a:cubicBezTo>
                    <a:pt x="62761" y="351726"/>
                    <a:pt x="5104" y="319906"/>
                    <a:pt x="5104" y="255240"/>
                  </a:cubicBezTo>
                  <a:lnTo>
                    <a:pt x="5104" y="251921"/>
                  </a:lnTo>
                  <a:cubicBezTo>
                    <a:pt x="21491" y="298758"/>
                    <a:pt x="71988" y="326663"/>
                    <a:pt x="121146" y="353794"/>
                  </a:cubicBezTo>
                  <a:cubicBezTo>
                    <a:pt x="133677" y="360715"/>
                    <a:pt x="146045" y="367546"/>
                    <a:pt x="157832" y="374600"/>
                  </a:cubicBezTo>
                  <a:cubicBezTo>
                    <a:pt x="149319" y="379705"/>
                    <a:pt x="140494" y="384691"/>
                    <a:pt x="131519" y="389677"/>
                  </a:cubicBezTo>
                  <a:cubicBezTo>
                    <a:pt x="128959" y="388263"/>
                    <a:pt x="126385" y="386834"/>
                    <a:pt x="123810" y="385420"/>
                  </a:cubicBezTo>
                  <a:close/>
                  <a:moveTo>
                    <a:pt x="5120" y="530438"/>
                  </a:moveTo>
                  <a:cubicBezTo>
                    <a:pt x="5120" y="465772"/>
                    <a:pt x="62775" y="433953"/>
                    <a:pt x="123825" y="400258"/>
                  </a:cubicBezTo>
                  <a:cubicBezTo>
                    <a:pt x="126162" y="398964"/>
                    <a:pt x="128498" y="397669"/>
                    <a:pt x="130834" y="396374"/>
                  </a:cubicBezTo>
                  <a:lnTo>
                    <a:pt x="130834" y="426527"/>
                  </a:lnTo>
                  <a:cubicBezTo>
                    <a:pt x="127620" y="428313"/>
                    <a:pt x="124390" y="430098"/>
                    <a:pt x="121146" y="431884"/>
                  </a:cubicBezTo>
                  <a:cubicBezTo>
                    <a:pt x="72077" y="458956"/>
                    <a:pt x="21684" y="486817"/>
                    <a:pt x="5194" y="533504"/>
                  </a:cubicBezTo>
                  <a:cubicBezTo>
                    <a:pt x="5164" y="532477"/>
                    <a:pt x="5120" y="531465"/>
                    <a:pt x="5120" y="530438"/>
                  </a:cubicBezTo>
                  <a:close/>
                  <a:moveTo>
                    <a:pt x="5120" y="566886"/>
                  </a:moveTo>
                  <a:cubicBezTo>
                    <a:pt x="5120" y="565844"/>
                    <a:pt x="5179" y="564847"/>
                    <a:pt x="5209" y="563821"/>
                  </a:cubicBezTo>
                  <a:cubicBezTo>
                    <a:pt x="5566" y="564847"/>
                    <a:pt x="5953" y="565874"/>
                    <a:pt x="6355" y="566886"/>
                  </a:cubicBezTo>
                  <a:cubicBezTo>
                    <a:pt x="5953" y="567899"/>
                    <a:pt x="5581" y="568910"/>
                    <a:pt x="5209" y="569952"/>
                  </a:cubicBezTo>
                  <a:cubicBezTo>
                    <a:pt x="5164" y="568925"/>
                    <a:pt x="5120" y="567928"/>
                    <a:pt x="5120" y="566886"/>
                  </a:cubicBezTo>
                  <a:close/>
                  <a:moveTo>
                    <a:pt x="5120" y="603349"/>
                  </a:moveTo>
                  <a:cubicBezTo>
                    <a:pt x="5120" y="602307"/>
                    <a:pt x="5179" y="601310"/>
                    <a:pt x="5209" y="600298"/>
                  </a:cubicBezTo>
                  <a:cubicBezTo>
                    <a:pt x="10462" y="615196"/>
                    <a:pt x="19154" y="628174"/>
                    <a:pt x="30182" y="639812"/>
                  </a:cubicBezTo>
                  <a:cubicBezTo>
                    <a:pt x="26134" y="644084"/>
                    <a:pt x="22383" y="648548"/>
                    <a:pt x="19020" y="653207"/>
                  </a:cubicBezTo>
                  <a:cubicBezTo>
                    <a:pt x="10239" y="638875"/>
                    <a:pt x="5120" y="622578"/>
                    <a:pt x="5120" y="603349"/>
                  </a:cubicBezTo>
                  <a:close/>
                  <a:moveTo>
                    <a:pt x="5120" y="712723"/>
                  </a:moveTo>
                  <a:cubicBezTo>
                    <a:pt x="5120" y="693494"/>
                    <a:pt x="10239" y="677198"/>
                    <a:pt x="19005" y="662865"/>
                  </a:cubicBezTo>
                  <a:cubicBezTo>
                    <a:pt x="22369" y="667539"/>
                    <a:pt x="26119" y="671989"/>
                    <a:pt x="30167" y="676260"/>
                  </a:cubicBezTo>
                  <a:cubicBezTo>
                    <a:pt x="19154" y="687898"/>
                    <a:pt x="10462" y="700891"/>
                    <a:pt x="5194" y="715774"/>
                  </a:cubicBezTo>
                  <a:cubicBezTo>
                    <a:pt x="5164" y="714762"/>
                    <a:pt x="5120" y="713750"/>
                    <a:pt x="5120" y="712723"/>
                  </a:cubicBezTo>
                  <a:close/>
                  <a:moveTo>
                    <a:pt x="5120" y="749171"/>
                  </a:moveTo>
                  <a:cubicBezTo>
                    <a:pt x="5120" y="748129"/>
                    <a:pt x="5179" y="747132"/>
                    <a:pt x="5209" y="746105"/>
                  </a:cubicBezTo>
                  <a:cubicBezTo>
                    <a:pt x="5566" y="747132"/>
                    <a:pt x="5953" y="748159"/>
                    <a:pt x="6355" y="749171"/>
                  </a:cubicBezTo>
                  <a:cubicBezTo>
                    <a:pt x="5953" y="750183"/>
                    <a:pt x="5581" y="751195"/>
                    <a:pt x="5209" y="752237"/>
                  </a:cubicBezTo>
                  <a:cubicBezTo>
                    <a:pt x="5164" y="751210"/>
                    <a:pt x="5120" y="750213"/>
                    <a:pt x="5120" y="749171"/>
                  </a:cubicBezTo>
                  <a:close/>
                  <a:moveTo>
                    <a:pt x="5120" y="785634"/>
                  </a:moveTo>
                  <a:cubicBezTo>
                    <a:pt x="5120" y="784592"/>
                    <a:pt x="5179" y="783595"/>
                    <a:pt x="5209" y="782568"/>
                  </a:cubicBezTo>
                  <a:cubicBezTo>
                    <a:pt x="20374" y="825505"/>
                    <a:pt x="64219" y="852517"/>
                    <a:pt x="109329" y="877639"/>
                  </a:cubicBezTo>
                  <a:lnTo>
                    <a:pt x="109329" y="907777"/>
                  </a:lnTo>
                  <a:cubicBezTo>
                    <a:pt x="53950" y="876851"/>
                    <a:pt x="5120" y="845150"/>
                    <a:pt x="5120" y="785634"/>
                  </a:cubicBezTo>
                  <a:close/>
                  <a:moveTo>
                    <a:pt x="114835" y="917153"/>
                  </a:moveTo>
                  <a:cubicBezTo>
                    <a:pt x="116934" y="918314"/>
                    <a:pt x="119047" y="919475"/>
                    <a:pt x="121146" y="920636"/>
                  </a:cubicBezTo>
                  <a:cubicBezTo>
                    <a:pt x="122708" y="921499"/>
                    <a:pt x="124271" y="922362"/>
                    <a:pt x="125819" y="923226"/>
                  </a:cubicBezTo>
                  <a:cubicBezTo>
                    <a:pt x="124256" y="924089"/>
                    <a:pt x="122708" y="924952"/>
                    <a:pt x="121146" y="925815"/>
                  </a:cubicBezTo>
                  <a:cubicBezTo>
                    <a:pt x="119047" y="926976"/>
                    <a:pt x="116934" y="928137"/>
                    <a:pt x="114835" y="929298"/>
                  </a:cubicBezTo>
                  <a:lnTo>
                    <a:pt x="114835" y="917153"/>
                  </a:lnTo>
                  <a:close/>
                  <a:moveTo>
                    <a:pt x="5120" y="1060817"/>
                  </a:moveTo>
                  <a:cubicBezTo>
                    <a:pt x="5120" y="1001301"/>
                    <a:pt x="53965" y="969615"/>
                    <a:pt x="109329" y="938674"/>
                  </a:cubicBezTo>
                  <a:lnTo>
                    <a:pt x="109329" y="968812"/>
                  </a:lnTo>
                  <a:cubicBezTo>
                    <a:pt x="64219" y="993934"/>
                    <a:pt x="20359" y="1020946"/>
                    <a:pt x="5209" y="1063883"/>
                  </a:cubicBezTo>
                  <a:cubicBezTo>
                    <a:pt x="5164" y="1062856"/>
                    <a:pt x="5120" y="1061859"/>
                    <a:pt x="5120" y="1060817"/>
                  </a:cubicBezTo>
                  <a:close/>
                  <a:moveTo>
                    <a:pt x="5120" y="1097280"/>
                  </a:moveTo>
                  <a:cubicBezTo>
                    <a:pt x="5120" y="1096238"/>
                    <a:pt x="5179" y="1095241"/>
                    <a:pt x="5209" y="1094214"/>
                  </a:cubicBezTo>
                  <a:cubicBezTo>
                    <a:pt x="5566" y="1095241"/>
                    <a:pt x="5953" y="1096268"/>
                    <a:pt x="6355" y="1097280"/>
                  </a:cubicBezTo>
                  <a:cubicBezTo>
                    <a:pt x="5953" y="1098292"/>
                    <a:pt x="5581" y="1099319"/>
                    <a:pt x="5209" y="1100346"/>
                  </a:cubicBezTo>
                  <a:cubicBezTo>
                    <a:pt x="5164" y="1099319"/>
                    <a:pt x="5120" y="1098307"/>
                    <a:pt x="5120" y="1097280"/>
                  </a:cubicBezTo>
                  <a:close/>
                  <a:moveTo>
                    <a:pt x="5120" y="1133728"/>
                  </a:moveTo>
                  <a:cubicBezTo>
                    <a:pt x="5120" y="1132686"/>
                    <a:pt x="5179" y="1131689"/>
                    <a:pt x="5209" y="1130662"/>
                  </a:cubicBezTo>
                  <a:cubicBezTo>
                    <a:pt x="10462" y="1145560"/>
                    <a:pt x="19154" y="1158538"/>
                    <a:pt x="30182" y="1170176"/>
                  </a:cubicBezTo>
                  <a:cubicBezTo>
                    <a:pt x="26134" y="1174462"/>
                    <a:pt x="22383" y="1178912"/>
                    <a:pt x="19020" y="1183586"/>
                  </a:cubicBezTo>
                  <a:cubicBezTo>
                    <a:pt x="10239" y="1169253"/>
                    <a:pt x="5120" y="1152957"/>
                    <a:pt x="5120" y="1133728"/>
                  </a:cubicBezTo>
                  <a:close/>
                  <a:moveTo>
                    <a:pt x="5120" y="1243102"/>
                  </a:moveTo>
                  <a:cubicBezTo>
                    <a:pt x="5120" y="1223873"/>
                    <a:pt x="10239" y="1207576"/>
                    <a:pt x="19005" y="1193244"/>
                  </a:cubicBezTo>
                  <a:cubicBezTo>
                    <a:pt x="22369" y="1197917"/>
                    <a:pt x="26119" y="1202367"/>
                    <a:pt x="30167" y="1206639"/>
                  </a:cubicBezTo>
                  <a:cubicBezTo>
                    <a:pt x="19154" y="1218277"/>
                    <a:pt x="10448" y="1231270"/>
                    <a:pt x="5194" y="1246153"/>
                  </a:cubicBezTo>
                  <a:cubicBezTo>
                    <a:pt x="5164" y="1245141"/>
                    <a:pt x="5120" y="1244144"/>
                    <a:pt x="5120" y="1243102"/>
                  </a:cubicBezTo>
                  <a:close/>
                  <a:moveTo>
                    <a:pt x="5120" y="1279550"/>
                  </a:moveTo>
                  <a:cubicBezTo>
                    <a:pt x="5120" y="1278508"/>
                    <a:pt x="5179" y="1277511"/>
                    <a:pt x="5209" y="1276484"/>
                  </a:cubicBezTo>
                  <a:cubicBezTo>
                    <a:pt x="5566" y="1277511"/>
                    <a:pt x="5953" y="1278538"/>
                    <a:pt x="6355" y="1279550"/>
                  </a:cubicBezTo>
                  <a:cubicBezTo>
                    <a:pt x="5953" y="1280562"/>
                    <a:pt x="5581" y="1281574"/>
                    <a:pt x="5209" y="1282616"/>
                  </a:cubicBezTo>
                  <a:cubicBezTo>
                    <a:pt x="5164" y="1281604"/>
                    <a:pt x="5120" y="1280592"/>
                    <a:pt x="5120" y="1279550"/>
                  </a:cubicBezTo>
                  <a:close/>
                  <a:moveTo>
                    <a:pt x="5120" y="1316013"/>
                  </a:moveTo>
                  <a:cubicBezTo>
                    <a:pt x="5120" y="1314971"/>
                    <a:pt x="5179" y="1313974"/>
                    <a:pt x="5209" y="1312947"/>
                  </a:cubicBezTo>
                  <a:cubicBezTo>
                    <a:pt x="20374" y="1355884"/>
                    <a:pt x="64219" y="1382881"/>
                    <a:pt x="109329" y="1408004"/>
                  </a:cubicBezTo>
                  <a:lnTo>
                    <a:pt x="109329" y="1438141"/>
                  </a:lnTo>
                  <a:cubicBezTo>
                    <a:pt x="53950" y="1407215"/>
                    <a:pt x="5120" y="1375529"/>
                    <a:pt x="5120" y="1316013"/>
                  </a:cubicBezTo>
                  <a:close/>
                  <a:moveTo>
                    <a:pt x="114835" y="1447517"/>
                  </a:moveTo>
                  <a:cubicBezTo>
                    <a:pt x="116934" y="1448678"/>
                    <a:pt x="119047" y="1449839"/>
                    <a:pt x="121146" y="1451000"/>
                  </a:cubicBezTo>
                  <a:cubicBezTo>
                    <a:pt x="122694" y="1451848"/>
                    <a:pt x="124242" y="1452711"/>
                    <a:pt x="125790" y="1453560"/>
                  </a:cubicBezTo>
                  <a:cubicBezTo>
                    <a:pt x="124242" y="1454408"/>
                    <a:pt x="122694" y="1455271"/>
                    <a:pt x="121146" y="1456119"/>
                  </a:cubicBezTo>
                  <a:cubicBezTo>
                    <a:pt x="119047" y="1457280"/>
                    <a:pt x="116934" y="1458441"/>
                    <a:pt x="114835" y="1459602"/>
                  </a:cubicBezTo>
                  <a:lnTo>
                    <a:pt x="114835" y="1447517"/>
                  </a:lnTo>
                  <a:close/>
                  <a:moveTo>
                    <a:pt x="5120" y="1591121"/>
                  </a:moveTo>
                  <a:cubicBezTo>
                    <a:pt x="5120" y="1531620"/>
                    <a:pt x="53965" y="1499920"/>
                    <a:pt x="109329" y="1468993"/>
                  </a:cubicBezTo>
                  <a:lnTo>
                    <a:pt x="109329" y="1499131"/>
                  </a:lnTo>
                  <a:cubicBezTo>
                    <a:pt x="64219" y="1524253"/>
                    <a:pt x="20374" y="1551251"/>
                    <a:pt x="5209" y="1594187"/>
                  </a:cubicBezTo>
                  <a:cubicBezTo>
                    <a:pt x="5164" y="1593175"/>
                    <a:pt x="5120" y="1592163"/>
                    <a:pt x="5120" y="1591121"/>
                  </a:cubicBezTo>
                  <a:close/>
                  <a:moveTo>
                    <a:pt x="5120" y="1627584"/>
                  </a:moveTo>
                  <a:cubicBezTo>
                    <a:pt x="5120" y="1626542"/>
                    <a:pt x="5179" y="1625545"/>
                    <a:pt x="5209" y="1624519"/>
                  </a:cubicBezTo>
                  <a:cubicBezTo>
                    <a:pt x="5566" y="1625545"/>
                    <a:pt x="5953" y="1626572"/>
                    <a:pt x="6355" y="1627584"/>
                  </a:cubicBezTo>
                  <a:cubicBezTo>
                    <a:pt x="5953" y="1628597"/>
                    <a:pt x="5581" y="1629623"/>
                    <a:pt x="5209" y="1630650"/>
                  </a:cubicBezTo>
                  <a:cubicBezTo>
                    <a:pt x="5164" y="1629623"/>
                    <a:pt x="5120" y="1628626"/>
                    <a:pt x="5120" y="1627584"/>
                  </a:cubicBezTo>
                  <a:close/>
                  <a:moveTo>
                    <a:pt x="5120" y="1664047"/>
                  </a:moveTo>
                  <a:cubicBezTo>
                    <a:pt x="5120" y="1663005"/>
                    <a:pt x="5179" y="1662008"/>
                    <a:pt x="5209" y="1660982"/>
                  </a:cubicBezTo>
                  <a:cubicBezTo>
                    <a:pt x="10462" y="1675879"/>
                    <a:pt x="19169" y="1688857"/>
                    <a:pt x="30182" y="1700495"/>
                  </a:cubicBezTo>
                  <a:cubicBezTo>
                    <a:pt x="26134" y="1704782"/>
                    <a:pt x="22383" y="1709231"/>
                    <a:pt x="19005" y="1713905"/>
                  </a:cubicBezTo>
                  <a:cubicBezTo>
                    <a:pt x="10239" y="1699573"/>
                    <a:pt x="5120" y="1683261"/>
                    <a:pt x="5120" y="1664047"/>
                  </a:cubicBezTo>
                  <a:close/>
                  <a:moveTo>
                    <a:pt x="5120" y="1773406"/>
                  </a:moveTo>
                  <a:cubicBezTo>
                    <a:pt x="5120" y="1754178"/>
                    <a:pt x="10254" y="1737881"/>
                    <a:pt x="19020" y="1723549"/>
                  </a:cubicBezTo>
                  <a:cubicBezTo>
                    <a:pt x="22398" y="1728222"/>
                    <a:pt x="26134" y="1732672"/>
                    <a:pt x="30197" y="1736958"/>
                  </a:cubicBezTo>
                  <a:cubicBezTo>
                    <a:pt x="19169" y="1748596"/>
                    <a:pt x="10477" y="1761589"/>
                    <a:pt x="5209" y="1776487"/>
                  </a:cubicBezTo>
                  <a:cubicBezTo>
                    <a:pt x="5164" y="1775460"/>
                    <a:pt x="5120" y="1774448"/>
                    <a:pt x="5120" y="1773406"/>
                  </a:cubicBezTo>
                  <a:close/>
                  <a:moveTo>
                    <a:pt x="5120" y="1809869"/>
                  </a:moveTo>
                  <a:cubicBezTo>
                    <a:pt x="5120" y="1808827"/>
                    <a:pt x="5179" y="1807830"/>
                    <a:pt x="5209" y="1806803"/>
                  </a:cubicBezTo>
                  <a:cubicBezTo>
                    <a:pt x="5566" y="1807830"/>
                    <a:pt x="5953" y="1808857"/>
                    <a:pt x="6355" y="1809869"/>
                  </a:cubicBezTo>
                  <a:cubicBezTo>
                    <a:pt x="5953" y="1810881"/>
                    <a:pt x="5581" y="1811908"/>
                    <a:pt x="5209" y="1812935"/>
                  </a:cubicBezTo>
                  <a:cubicBezTo>
                    <a:pt x="5164" y="1811908"/>
                    <a:pt x="5120" y="1810911"/>
                    <a:pt x="5120" y="1809869"/>
                  </a:cubicBezTo>
                  <a:close/>
                  <a:moveTo>
                    <a:pt x="5120" y="1846317"/>
                  </a:moveTo>
                  <a:cubicBezTo>
                    <a:pt x="5120" y="1845275"/>
                    <a:pt x="5179" y="1844278"/>
                    <a:pt x="5209" y="1843251"/>
                  </a:cubicBezTo>
                  <a:cubicBezTo>
                    <a:pt x="20374" y="1886173"/>
                    <a:pt x="64219" y="1913171"/>
                    <a:pt x="109329" y="1938293"/>
                  </a:cubicBezTo>
                  <a:lnTo>
                    <a:pt x="109329" y="1968430"/>
                  </a:lnTo>
                  <a:cubicBezTo>
                    <a:pt x="53950" y="1937504"/>
                    <a:pt x="5120" y="1905819"/>
                    <a:pt x="5120" y="1846317"/>
                  </a:cubicBezTo>
                  <a:close/>
                  <a:moveTo>
                    <a:pt x="114835" y="1977822"/>
                  </a:moveTo>
                  <a:cubicBezTo>
                    <a:pt x="116934" y="1978982"/>
                    <a:pt x="119047" y="1980143"/>
                    <a:pt x="121146" y="1981304"/>
                  </a:cubicBezTo>
                  <a:cubicBezTo>
                    <a:pt x="122694" y="1982153"/>
                    <a:pt x="124242" y="1983016"/>
                    <a:pt x="125774" y="1983864"/>
                  </a:cubicBezTo>
                  <a:cubicBezTo>
                    <a:pt x="124226" y="1984712"/>
                    <a:pt x="122694" y="1985575"/>
                    <a:pt x="121146" y="1986424"/>
                  </a:cubicBezTo>
                  <a:cubicBezTo>
                    <a:pt x="119047" y="1987585"/>
                    <a:pt x="116934" y="1988746"/>
                    <a:pt x="114835" y="1989907"/>
                  </a:cubicBezTo>
                  <a:lnTo>
                    <a:pt x="114835" y="1977822"/>
                  </a:lnTo>
                  <a:close/>
                  <a:moveTo>
                    <a:pt x="5120" y="2121426"/>
                  </a:moveTo>
                  <a:cubicBezTo>
                    <a:pt x="5120" y="2061909"/>
                    <a:pt x="53965" y="2030224"/>
                    <a:pt x="109329" y="1999282"/>
                  </a:cubicBezTo>
                  <a:lnTo>
                    <a:pt x="109329" y="2029420"/>
                  </a:lnTo>
                  <a:cubicBezTo>
                    <a:pt x="64219" y="2054543"/>
                    <a:pt x="20359" y="2081540"/>
                    <a:pt x="5209" y="2124477"/>
                  </a:cubicBezTo>
                  <a:cubicBezTo>
                    <a:pt x="5164" y="2123465"/>
                    <a:pt x="5120" y="2122453"/>
                    <a:pt x="5120" y="2121426"/>
                  </a:cubicBezTo>
                  <a:close/>
                  <a:moveTo>
                    <a:pt x="5120" y="2157874"/>
                  </a:moveTo>
                  <a:cubicBezTo>
                    <a:pt x="5120" y="2156832"/>
                    <a:pt x="5179" y="2155835"/>
                    <a:pt x="5209" y="2154808"/>
                  </a:cubicBezTo>
                  <a:cubicBezTo>
                    <a:pt x="5566" y="2155835"/>
                    <a:pt x="5953" y="2156862"/>
                    <a:pt x="6355" y="2157874"/>
                  </a:cubicBezTo>
                  <a:cubicBezTo>
                    <a:pt x="5953" y="2158886"/>
                    <a:pt x="5581" y="2159913"/>
                    <a:pt x="5209" y="2160940"/>
                  </a:cubicBezTo>
                  <a:cubicBezTo>
                    <a:pt x="5164" y="2159913"/>
                    <a:pt x="5120" y="2158916"/>
                    <a:pt x="5120" y="2157874"/>
                  </a:cubicBezTo>
                  <a:close/>
                  <a:moveTo>
                    <a:pt x="5120" y="2194337"/>
                  </a:moveTo>
                  <a:cubicBezTo>
                    <a:pt x="5120" y="2193295"/>
                    <a:pt x="5179" y="2192298"/>
                    <a:pt x="5209" y="2191271"/>
                  </a:cubicBezTo>
                  <a:cubicBezTo>
                    <a:pt x="10462" y="2206169"/>
                    <a:pt x="19169" y="2219147"/>
                    <a:pt x="30182" y="2230785"/>
                  </a:cubicBezTo>
                  <a:cubicBezTo>
                    <a:pt x="26134" y="2235071"/>
                    <a:pt x="22383" y="2239521"/>
                    <a:pt x="19020" y="2244194"/>
                  </a:cubicBezTo>
                  <a:cubicBezTo>
                    <a:pt x="10239" y="2229862"/>
                    <a:pt x="5120" y="2213551"/>
                    <a:pt x="5120" y="2194337"/>
                  </a:cubicBezTo>
                  <a:close/>
                  <a:moveTo>
                    <a:pt x="5120" y="2303696"/>
                  </a:moveTo>
                  <a:cubicBezTo>
                    <a:pt x="5120" y="2284467"/>
                    <a:pt x="10254" y="2268156"/>
                    <a:pt x="19020" y="2253838"/>
                  </a:cubicBezTo>
                  <a:cubicBezTo>
                    <a:pt x="22398" y="2258512"/>
                    <a:pt x="26134" y="2262962"/>
                    <a:pt x="30197" y="2267248"/>
                  </a:cubicBezTo>
                  <a:cubicBezTo>
                    <a:pt x="19169" y="2278886"/>
                    <a:pt x="10477" y="2291879"/>
                    <a:pt x="5224" y="2306776"/>
                  </a:cubicBezTo>
                  <a:cubicBezTo>
                    <a:pt x="5164" y="2305750"/>
                    <a:pt x="5120" y="2304738"/>
                    <a:pt x="5120" y="2303696"/>
                  </a:cubicBezTo>
                  <a:close/>
                  <a:moveTo>
                    <a:pt x="5120" y="2340159"/>
                  </a:moveTo>
                  <a:cubicBezTo>
                    <a:pt x="5120" y="2339117"/>
                    <a:pt x="5179" y="2338105"/>
                    <a:pt x="5209" y="2337093"/>
                  </a:cubicBezTo>
                  <a:cubicBezTo>
                    <a:pt x="5566" y="2338120"/>
                    <a:pt x="5953" y="2339147"/>
                    <a:pt x="6355" y="2340159"/>
                  </a:cubicBezTo>
                  <a:cubicBezTo>
                    <a:pt x="5953" y="2341171"/>
                    <a:pt x="5581" y="2342198"/>
                    <a:pt x="5209" y="2343224"/>
                  </a:cubicBezTo>
                  <a:cubicBezTo>
                    <a:pt x="5164" y="2342198"/>
                    <a:pt x="5120" y="2341201"/>
                    <a:pt x="5120" y="2340159"/>
                  </a:cubicBezTo>
                  <a:close/>
                  <a:moveTo>
                    <a:pt x="5120" y="2376607"/>
                  </a:moveTo>
                  <a:cubicBezTo>
                    <a:pt x="5120" y="2375565"/>
                    <a:pt x="5179" y="2374568"/>
                    <a:pt x="5209" y="2373541"/>
                  </a:cubicBezTo>
                  <a:cubicBezTo>
                    <a:pt x="21699" y="2420213"/>
                    <a:pt x="72092" y="2448059"/>
                    <a:pt x="121160" y="2475131"/>
                  </a:cubicBezTo>
                  <a:cubicBezTo>
                    <a:pt x="124405" y="2476917"/>
                    <a:pt x="127635" y="2478703"/>
                    <a:pt x="130850" y="2480489"/>
                  </a:cubicBezTo>
                  <a:lnTo>
                    <a:pt x="130850" y="2510642"/>
                  </a:lnTo>
                  <a:cubicBezTo>
                    <a:pt x="128513" y="2509347"/>
                    <a:pt x="126176" y="2508052"/>
                    <a:pt x="123840" y="2506772"/>
                  </a:cubicBezTo>
                  <a:cubicBezTo>
                    <a:pt x="62775" y="2473077"/>
                    <a:pt x="5120" y="2441273"/>
                    <a:pt x="5120" y="2376607"/>
                  </a:cubicBezTo>
                  <a:close/>
                  <a:moveTo>
                    <a:pt x="5120" y="2651641"/>
                  </a:moveTo>
                  <a:cubicBezTo>
                    <a:pt x="5120" y="2586990"/>
                    <a:pt x="62775" y="2555185"/>
                    <a:pt x="123825" y="2521506"/>
                  </a:cubicBezTo>
                  <a:cubicBezTo>
                    <a:pt x="126369" y="2520107"/>
                    <a:pt x="128914" y="2518693"/>
                    <a:pt x="131459" y="2517294"/>
                  </a:cubicBezTo>
                  <a:cubicBezTo>
                    <a:pt x="140434" y="2522280"/>
                    <a:pt x="149259" y="2527266"/>
                    <a:pt x="157772" y="2532370"/>
                  </a:cubicBezTo>
                  <a:cubicBezTo>
                    <a:pt x="146015" y="2539409"/>
                    <a:pt x="133662" y="2546241"/>
                    <a:pt x="121160" y="2553132"/>
                  </a:cubicBezTo>
                  <a:cubicBezTo>
                    <a:pt x="72017" y="2580249"/>
                    <a:pt x="21520" y="2608139"/>
                    <a:pt x="5120" y="2654960"/>
                  </a:cubicBezTo>
                  <a:lnTo>
                    <a:pt x="5120" y="2651641"/>
                  </a:lnTo>
                  <a:close/>
                  <a:moveTo>
                    <a:pt x="5120" y="2688104"/>
                  </a:moveTo>
                  <a:cubicBezTo>
                    <a:pt x="5120" y="2623453"/>
                    <a:pt x="62775" y="2591648"/>
                    <a:pt x="123825" y="2557969"/>
                  </a:cubicBezTo>
                  <a:cubicBezTo>
                    <a:pt x="137040" y="2550676"/>
                    <a:pt x="150346" y="2543339"/>
                    <a:pt x="163071" y="2535585"/>
                  </a:cubicBezTo>
                  <a:cubicBezTo>
                    <a:pt x="170958" y="2540437"/>
                    <a:pt x="178534" y="2545408"/>
                    <a:pt x="185633" y="2550601"/>
                  </a:cubicBezTo>
                  <a:cubicBezTo>
                    <a:pt x="166539" y="2564562"/>
                    <a:pt x="144080" y="2576944"/>
                    <a:pt x="121160" y="2589595"/>
                  </a:cubicBezTo>
                  <a:cubicBezTo>
                    <a:pt x="72017" y="2616711"/>
                    <a:pt x="21520" y="2644601"/>
                    <a:pt x="5120" y="2691423"/>
                  </a:cubicBezTo>
                  <a:lnTo>
                    <a:pt x="5120" y="2688104"/>
                  </a:lnTo>
                  <a:close/>
                  <a:moveTo>
                    <a:pt x="5120" y="2724552"/>
                  </a:moveTo>
                  <a:cubicBezTo>
                    <a:pt x="5120" y="2659901"/>
                    <a:pt x="62775" y="2628097"/>
                    <a:pt x="123825" y="2594416"/>
                  </a:cubicBezTo>
                  <a:cubicBezTo>
                    <a:pt x="146833" y="2581722"/>
                    <a:pt x="170140" y="2568848"/>
                    <a:pt x="190113" y="2553950"/>
                  </a:cubicBezTo>
                  <a:cubicBezTo>
                    <a:pt x="209178" y="2568565"/>
                    <a:pt x="224417" y="2585026"/>
                    <a:pt x="232797" y="2605281"/>
                  </a:cubicBezTo>
                  <a:cubicBezTo>
                    <a:pt x="215637" y="2646804"/>
                    <a:pt x="169470" y="2672298"/>
                    <a:pt x="121160" y="2698953"/>
                  </a:cubicBezTo>
                  <a:cubicBezTo>
                    <a:pt x="72017" y="2726070"/>
                    <a:pt x="21520" y="2753960"/>
                    <a:pt x="5120" y="2800782"/>
                  </a:cubicBezTo>
                  <a:lnTo>
                    <a:pt x="5120" y="2724552"/>
                  </a:lnTo>
                  <a:close/>
                  <a:moveTo>
                    <a:pt x="5120" y="2833926"/>
                  </a:moveTo>
                  <a:cubicBezTo>
                    <a:pt x="5120" y="2769275"/>
                    <a:pt x="62775" y="2737470"/>
                    <a:pt x="123825" y="2703790"/>
                  </a:cubicBezTo>
                  <a:cubicBezTo>
                    <a:pt x="169158" y="2678772"/>
                    <a:pt x="215637" y="2653099"/>
                    <a:pt x="235446" y="2612529"/>
                  </a:cubicBezTo>
                  <a:cubicBezTo>
                    <a:pt x="236577" y="2616071"/>
                    <a:pt x="237499" y="2619732"/>
                    <a:pt x="238199" y="2623513"/>
                  </a:cubicBezTo>
                  <a:cubicBezTo>
                    <a:pt x="235312" y="2639080"/>
                    <a:pt x="228704" y="2652564"/>
                    <a:pt x="219417" y="2664634"/>
                  </a:cubicBezTo>
                  <a:cubicBezTo>
                    <a:pt x="217274" y="2664425"/>
                    <a:pt x="215101" y="2664291"/>
                    <a:pt x="212869" y="2664291"/>
                  </a:cubicBezTo>
                  <a:cubicBezTo>
                    <a:pt x="176019" y="2664291"/>
                    <a:pt x="151686" y="2692688"/>
                    <a:pt x="131668" y="2729612"/>
                  </a:cubicBezTo>
                  <a:cubicBezTo>
                    <a:pt x="128170" y="2731547"/>
                    <a:pt x="124673" y="2733482"/>
                    <a:pt x="121146" y="2735431"/>
                  </a:cubicBezTo>
                  <a:cubicBezTo>
                    <a:pt x="72003" y="2762548"/>
                    <a:pt x="21505" y="2790438"/>
                    <a:pt x="5120" y="2837260"/>
                  </a:cubicBezTo>
                  <a:lnTo>
                    <a:pt x="5120" y="2833926"/>
                  </a:lnTo>
                  <a:close/>
                  <a:moveTo>
                    <a:pt x="5120" y="2870389"/>
                  </a:moveTo>
                  <a:cubicBezTo>
                    <a:pt x="5120" y="2805738"/>
                    <a:pt x="62775" y="2773933"/>
                    <a:pt x="123810" y="2740253"/>
                  </a:cubicBezTo>
                  <a:cubicBezTo>
                    <a:pt x="124881" y="2739658"/>
                    <a:pt x="125938" y="2739077"/>
                    <a:pt x="127010" y="2738482"/>
                  </a:cubicBezTo>
                  <a:cubicBezTo>
                    <a:pt x="120416" y="2751460"/>
                    <a:pt x="114240" y="2765242"/>
                    <a:pt x="108168" y="2779068"/>
                  </a:cubicBezTo>
                  <a:cubicBezTo>
                    <a:pt x="63370" y="2804041"/>
                    <a:pt x="20062" y="2831009"/>
                    <a:pt x="5120" y="2873707"/>
                  </a:cubicBezTo>
                  <a:lnTo>
                    <a:pt x="5120" y="2870389"/>
                  </a:lnTo>
                  <a:close/>
                  <a:moveTo>
                    <a:pt x="104492" y="2787447"/>
                  </a:moveTo>
                  <a:cubicBezTo>
                    <a:pt x="79638" y="2844180"/>
                    <a:pt x="53771" y="2902312"/>
                    <a:pt x="5179" y="2904485"/>
                  </a:cubicBezTo>
                  <a:cubicBezTo>
                    <a:pt x="6429" y="2848243"/>
                    <a:pt x="51881" y="2817123"/>
                    <a:pt x="104492" y="2787447"/>
                  </a:cubicBezTo>
                  <a:close/>
                  <a:moveTo>
                    <a:pt x="28873" y="2904604"/>
                  </a:moveTo>
                  <a:cubicBezTo>
                    <a:pt x="66362" y="2888188"/>
                    <a:pt x="88567" y="2837572"/>
                    <a:pt x="110147" y="2788310"/>
                  </a:cubicBezTo>
                  <a:cubicBezTo>
                    <a:pt x="110921" y="2786539"/>
                    <a:pt x="111710" y="2784753"/>
                    <a:pt x="112484" y="2782982"/>
                  </a:cubicBezTo>
                  <a:cubicBezTo>
                    <a:pt x="116249" y="2780898"/>
                    <a:pt x="120030" y="2778800"/>
                    <a:pt x="123825" y="2776716"/>
                  </a:cubicBezTo>
                  <a:cubicBezTo>
                    <a:pt x="130180" y="2773219"/>
                    <a:pt x="136550" y="2769691"/>
                    <a:pt x="142875" y="2766119"/>
                  </a:cubicBezTo>
                  <a:cubicBezTo>
                    <a:pt x="139898" y="2772743"/>
                    <a:pt x="136966" y="2779440"/>
                    <a:pt x="134049" y="2786107"/>
                  </a:cubicBezTo>
                  <a:cubicBezTo>
                    <a:pt x="108525" y="2844373"/>
                    <a:pt x="82138" y="2904619"/>
                    <a:pt x="31313" y="2904619"/>
                  </a:cubicBezTo>
                  <a:lnTo>
                    <a:pt x="28873" y="2904619"/>
                  </a:lnTo>
                  <a:close/>
                  <a:moveTo>
                    <a:pt x="57805" y="2904604"/>
                  </a:moveTo>
                  <a:cubicBezTo>
                    <a:pt x="95294" y="2888188"/>
                    <a:pt x="117499" y="2837572"/>
                    <a:pt x="139079" y="2788310"/>
                  </a:cubicBezTo>
                  <a:cubicBezTo>
                    <a:pt x="143009" y="2779321"/>
                    <a:pt x="146968" y="2770302"/>
                    <a:pt x="151031" y="2761447"/>
                  </a:cubicBezTo>
                  <a:cubicBezTo>
                    <a:pt x="162341" y="2754898"/>
                    <a:pt x="173370" y="2748141"/>
                    <a:pt x="183668" y="2740908"/>
                  </a:cubicBezTo>
                  <a:cubicBezTo>
                    <a:pt x="176420" y="2755389"/>
                    <a:pt x="169664" y="2770807"/>
                    <a:pt x="162967" y="2786092"/>
                  </a:cubicBezTo>
                  <a:cubicBezTo>
                    <a:pt x="137442" y="2844359"/>
                    <a:pt x="111055" y="2904604"/>
                    <a:pt x="60230" y="2904604"/>
                  </a:cubicBezTo>
                  <a:lnTo>
                    <a:pt x="57805" y="2904604"/>
                  </a:lnTo>
                  <a:close/>
                  <a:moveTo>
                    <a:pt x="86751" y="2904604"/>
                  </a:moveTo>
                  <a:cubicBezTo>
                    <a:pt x="124242" y="2888188"/>
                    <a:pt x="146447" y="2837572"/>
                    <a:pt x="168027" y="2788310"/>
                  </a:cubicBezTo>
                  <a:cubicBezTo>
                    <a:pt x="176242" y="2769543"/>
                    <a:pt x="184561" y="2750582"/>
                    <a:pt x="193744" y="2733482"/>
                  </a:cubicBezTo>
                  <a:cubicBezTo>
                    <a:pt x="213404" y="2718242"/>
                    <a:pt x="229433" y="2700814"/>
                    <a:pt x="238155" y="2679323"/>
                  </a:cubicBezTo>
                  <a:cubicBezTo>
                    <a:pt x="239360" y="2678579"/>
                    <a:pt x="240565" y="2677865"/>
                    <a:pt x="241801" y="2677195"/>
                  </a:cubicBezTo>
                  <a:cubicBezTo>
                    <a:pt x="257561" y="2685722"/>
                    <a:pt x="270539" y="2701007"/>
                    <a:pt x="281984" y="2719700"/>
                  </a:cubicBezTo>
                  <a:cubicBezTo>
                    <a:pt x="270123" y="2739702"/>
                    <a:pt x="259883" y="2763039"/>
                    <a:pt x="249793" y="2786092"/>
                  </a:cubicBezTo>
                  <a:cubicBezTo>
                    <a:pt x="224269" y="2844359"/>
                    <a:pt x="197882" y="2904604"/>
                    <a:pt x="147072" y="2904604"/>
                  </a:cubicBezTo>
                  <a:lnTo>
                    <a:pt x="86751" y="2904604"/>
                  </a:lnTo>
                  <a:close/>
                  <a:moveTo>
                    <a:pt x="173578" y="2904604"/>
                  </a:moveTo>
                  <a:cubicBezTo>
                    <a:pt x="211068" y="2888188"/>
                    <a:pt x="233273" y="2837572"/>
                    <a:pt x="254853" y="2788310"/>
                  </a:cubicBezTo>
                  <a:cubicBezTo>
                    <a:pt x="264437" y="2766432"/>
                    <a:pt x="274141" y="2744272"/>
                    <a:pt x="285229" y="2725118"/>
                  </a:cubicBezTo>
                  <a:cubicBezTo>
                    <a:pt x="289187" y="2731949"/>
                    <a:pt x="292968" y="2739181"/>
                    <a:pt x="296629" y="2746638"/>
                  </a:cubicBezTo>
                  <a:cubicBezTo>
                    <a:pt x="290438" y="2759422"/>
                    <a:pt x="284574" y="2772802"/>
                    <a:pt x="278755" y="2786092"/>
                  </a:cubicBezTo>
                  <a:cubicBezTo>
                    <a:pt x="253231" y="2844359"/>
                    <a:pt x="226844" y="2904604"/>
                    <a:pt x="176019" y="2904604"/>
                  </a:cubicBezTo>
                  <a:lnTo>
                    <a:pt x="173578" y="2904604"/>
                  </a:lnTo>
                  <a:close/>
                  <a:moveTo>
                    <a:pt x="307687" y="2786092"/>
                  </a:moveTo>
                  <a:cubicBezTo>
                    <a:pt x="282163" y="2844359"/>
                    <a:pt x="255776" y="2904604"/>
                    <a:pt x="204951" y="2904604"/>
                  </a:cubicBezTo>
                  <a:lnTo>
                    <a:pt x="202525" y="2904604"/>
                  </a:lnTo>
                  <a:cubicBezTo>
                    <a:pt x="240015" y="2888188"/>
                    <a:pt x="262220" y="2837572"/>
                    <a:pt x="283800" y="2788310"/>
                  </a:cubicBezTo>
                  <a:cubicBezTo>
                    <a:pt x="288994" y="2776448"/>
                    <a:pt x="294233" y="2764512"/>
                    <a:pt x="299695" y="2753008"/>
                  </a:cubicBezTo>
                  <a:cubicBezTo>
                    <a:pt x="303609" y="2761238"/>
                    <a:pt x="307404" y="2769706"/>
                    <a:pt x="311155" y="2778190"/>
                  </a:cubicBezTo>
                  <a:cubicBezTo>
                    <a:pt x="309993" y="2780823"/>
                    <a:pt x="308848" y="2783458"/>
                    <a:pt x="307687" y="2786092"/>
                  </a:cubicBezTo>
                  <a:close/>
                  <a:moveTo>
                    <a:pt x="423371" y="2904604"/>
                  </a:moveTo>
                  <a:cubicBezTo>
                    <a:pt x="372546" y="2904604"/>
                    <a:pt x="346159" y="2844359"/>
                    <a:pt x="320650" y="2786092"/>
                  </a:cubicBezTo>
                  <a:cubicBezTo>
                    <a:pt x="319906" y="2784381"/>
                    <a:pt x="319147" y="2782669"/>
                    <a:pt x="318403" y="2780958"/>
                  </a:cubicBezTo>
                  <a:lnTo>
                    <a:pt x="341322" y="2780958"/>
                  </a:lnTo>
                  <a:cubicBezTo>
                    <a:pt x="342393" y="2783413"/>
                    <a:pt x="343480" y="2785854"/>
                    <a:pt x="344552" y="2788310"/>
                  </a:cubicBezTo>
                  <a:cubicBezTo>
                    <a:pt x="366087" y="2837483"/>
                    <a:pt x="388247" y="2888010"/>
                    <a:pt x="425619" y="2904515"/>
                  </a:cubicBezTo>
                  <a:cubicBezTo>
                    <a:pt x="424859" y="2904545"/>
                    <a:pt x="424130" y="2904604"/>
                    <a:pt x="423371" y="2904604"/>
                  </a:cubicBezTo>
                  <a:close/>
                  <a:moveTo>
                    <a:pt x="452318" y="2904604"/>
                  </a:moveTo>
                  <a:cubicBezTo>
                    <a:pt x="451559" y="2904604"/>
                    <a:pt x="450830" y="2904545"/>
                    <a:pt x="450086" y="2904515"/>
                  </a:cubicBezTo>
                  <a:cubicBezTo>
                    <a:pt x="450830" y="2904187"/>
                    <a:pt x="451589" y="2903845"/>
                    <a:pt x="452318" y="2903488"/>
                  </a:cubicBezTo>
                  <a:cubicBezTo>
                    <a:pt x="453062" y="2903845"/>
                    <a:pt x="453807" y="2904187"/>
                    <a:pt x="454551" y="2904515"/>
                  </a:cubicBezTo>
                  <a:cubicBezTo>
                    <a:pt x="453807" y="2904545"/>
                    <a:pt x="453077" y="2904604"/>
                    <a:pt x="452318" y="2904604"/>
                  </a:cubicBezTo>
                  <a:close/>
                  <a:moveTo>
                    <a:pt x="481265" y="2904604"/>
                  </a:moveTo>
                  <a:cubicBezTo>
                    <a:pt x="480506" y="2904604"/>
                    <a:pt x="479777" y="2904545"/>
                    <a:pt x="479033" y="2904515"/>
                  </a:cubicBezTo>
                  <a:cubicBezTo>
                    <a:pt x="490775" y="2899336"/>
                    <a:pt x="501030" y="2890808"/>
                    <a:pt x="510212" y="2880003"/>
                  </a:cubicBezTo>
                  <a:cubicBezTo>
                    <a:pt x="513457" y="2883813"/>
                    <a:pt x="516820" y="2887340"/>
                    <a:pt x="520332" y="2890525"/>
                  </a:cubicBezTo>
                  <a:cubicBezTo>
                    <a:pt x="509007" y="2899366"/>
                    <a:pt x="496193" y="2904604"/>
                    <a:pt x="481265" y="2904604"/>
                  </a:cubicBezTo>
                  <a:close/>
                  <a:moveTo>
                    <a:pt x="568092" y="2904604"/>
                  </a:moveTo>
                  <a:cubicBezTo>
                    <a:pt x="553149" y="2904604"/>
                    <a:pt x="540335" y="2899366"/>
                    <a:pt x="529024" y="2890540"/>
                  </a:cubicBezTo>
                  <a:cubicBezTo>
                    <a:pt x="532537" y="2887340"/>
                    <a:pt x="535915" y="2883828"/>
                    <a:pt x="539144" y="2880018"/>
                  </a:cubicBezTo>
                  <a:cubicBezTo>
                    <a:pt x="548327" y="2890823"/>
                    <a:pt x="558581" y="2899336"/>
                    <a:pt x="570324" y="2904530"/>
                  </a:cubicBezTo>
                  <a:cubicBezTo>
                    <a:pt x="569580" y="2904545"/>
                    <a:pt x="568850" y="2904604"/>
                    <a:pt x="568092" y="2904604"/>
                  </a:cubicBezTo>
                  <a:close/>
                  <a:moveTo>
                    <a:pt x="597038" y="2904604"/>
                  </a:moveTo>
                  <a:cubicBezTo>
                    <a:pt x="596280" y="2904604"/>
                    <a:pt x="595550" y="2904545"/>
                    <a:pt x="594806" y="2904515"/>
                  </a:cubicBezTo>
                  <a:cubicBezTo>
                    <a:pt x="595550" y="2904187"/>
                    <a:pt x="596310" y="2903845"/>
                    <a:pt x="597038" y="2903488"/>
                  </a:cubicBezTo>
                  <a:cubicBezTo>
                    <a:pt x="597783" y="2903845"/>
                    <a:pt x="598527" y="2904187"/>
                    <a:pt x="599271" y="2904515"/>
                  </a:cubicBezTo>
                  <a:cubicBezTo>
                    <a:pt x="598527" y="2904545"/>
                    <a:pt x="597798" y="2904604"/>
                    <a:pt x="597038" y="2904604"/>
                  </a:cubicBezTo>
                  <a:close/>
                  <a:moveTo>
                    <a:pt x="625971" y="2904604"/>
                  </a:moveTo>
                  <a:cubicBezTo>
                    <a:pt x="625212" y="2904604"/>
                    <a:pt x="624482" y="2904545"/>
                    <a:pt x="623738" y="2904515"/>
                  </a:cubicBezTo>
                  <a:cubicBezTo>
                    <a:pt x="658043" y="2889364"/>
                    <a:pt x="679534" y="2845549"/>
                    <a:pt x="699477" y="2800409"/>
                  </a:cubicBezTo>
                  <a:lnTo>
                    <a:pt x="722396" y="2800395"/>
                  </a:lnTo>
                  <a:cubicBezTo>
                    <a:pt x="698688" y="2853809"/>
                    <a:pt x="672644" y="2904604"/>
                    <a:pt x="625971" y="2904604"/>
                  </a:cubicBezTo>
                  <a:close/>
                  <a:moveTo>
                    <a:pt x="730865" y="2794873"/>
                  </a:moveTo>
                  <a:cubicBezTo>
                    <a:pt x="731833" y="2792685"/>
                    <a:pt x="732785" y="2790497"/>
                    <a:pt x="733752" y="2788310"/>
                  </a:cubicBezTo>
                  <a:cubicBezTo>
                    <a:pt x="734228" y="2787224"/>
                    <a:pt x="734704" y="2786152"/>
                    <a:pt x="735181" y="2785065"/>
                  </a:cubicBezTo>
                  <a:cubicBezTo>
                    <a:pt x="735657" y="2786152"/>
                    <a:pt x="736133" y="2787238"/>
                    <a:pt x="736610" y="2788310"/>
                  </a:cubicBezTo>
                  <a:cubicBezTo>
                    <a:pt x="737562" y="2790497"/>
                    <a:pt x="738530" y="2792685"/>
                    <a:pt x="739482" y="2794873"/>
                  </a:cubicBezTo>
                  <a:lnTo>
                    <a:pt x="730865" y="2794873"/>
                  </a:lnTo>
                  <a:close/>
                  <a:moveTo>
                    <a:pt x="844376" y="2904604"/>
                  </a:moveTo>
                  <a:cubicBezTo>
                    <a:pt x="797704" y="2904604"/>
                    <a:pt x="771644" y="2853809"/>
                    <a:pt x="747935" y="2800395"/>
                  </a:cubicBezTo>
                  <a:lnTo>
                    <a:pt x="770840" y="2800380"/>
                  </a:lnTo>
                  <a:cubicBezTo>
                    <a:pt x="790798" y="2845535"/>
                    <a:pt x="812288" y="2889379"/>
                    <a:pt x="846623" y="2904530"/>
                  </a:cubicBezTo>
                  <a:cubicBezTo>
                    <a:pt x="845864" y="2904545"/>
                    <a:pt x="845135" y="2904604"/>
                    <a:pt x="844376" y="2904604"/>
                  </a:cubicBezTo>
                  <a:close/>
                  <a:moveTo>
                    <a:pt x="873323" y="2904604"/>
                  </a:moveTo>
                  <a:cubicBezTo>
                    <a:pt x="872564" y="2904604"/>
                    <a:pt x="871835" y="2904545"/>
                    <a:pt x="871091" y="2904515"/>
                  </a:cubicBezTo>
                  <a:cubicBezTo>
                    <a:pt x="871835" y="2904187"/>
                    <a:pt x="872594" y="2903845"/>
                    <a:pt x="873323" y="2903488"/>
                  </a:cubicBezTo>
                  <a:cubicBezTo>
                    <a:pt x="874067" y="2903845"/>
                    <a:pt x="874811" y="2904187"/>
                    <a:pt x="875556" y="2904515"/>
                  </a:cubicBezTo>
                  <a:cubicBezTo>
                    <a:pt x="874811" y="2904545"/>
                    <a:pt x="874082" y="2904604"/>
                    <a:pt x="873323" y="2904604"/>
                  </a:cubicBezTo>
                  <a:close/>
                  <a:moveTo>
                    <a:pt x="902271" y="2904604"/>
                  </a:moveTo>
                  <a:cubicBezTo>
                    <a:pt x="901511" y="2904604"/>
                    <a:pt x="900782" y="2904545"/>
                    <a:pt x="900038" y="2904515"/>
                  </a:cubicBezTo>
                  <a:cubicBezTo>
                    <a:pt x="911780" y="2899336"/>
                    <a:pt x="922020" y="2890808"/>
                    <a:pt x="931217" y="2880003"/>
                  </a:cubicBezTo>
                  <a:cubicBezTo>
                    <a:pt x="934462" y="2883813"/>
                    <a:pt x="937825" y="2887325"/>
                    <a:pt x="941338" y="2890525"/>
                  </a:cubicBezTo>
                  <a:cubicBezTo>
                    <a:pt x="930012" y="2899366"/>
                    <a:pt x="917198" y="2904604"/>
                    <a:pt x="902271" y="2904604"/>
                  </a:cubicBezTo>
                  <a:close/>
                  <a:moveTo>
                    <a:pt x="989097" y="2904604"/>
                  </a:moveTo>
                  <a:cubicBezTo>
                    <a:pt x="974154" y="2904604"/>
                    <a:pt x="961340" y="2899366"/>
                    <a:pt x="950029" y="2890540"/>
                  </a:cubicBezTo>
                  <a:cubicBezTo>
                    <a:pt x="953541" y="2887340"/>
                    <a:pt x="956920" y="2883828"/>
                    <a:pt x="960149" y="2880018"/>
                  </a:cubicBezTo>
                  <a:cubicBezTo>
                    <a:pt x="969332" y="2890823"/>
                    <a:pt x="979586" y="2899336"/>
                    <a:pt x="991329" y="2904530"/>
                  </a:cubicBezTo>
                  <a:cubicBezTo>
                    <a:pt x="990585" y="2904545"/>
                    <a:pt x="989855" y="2904604"/>
                    <a:pt x="989097" y="2904604"/>
                  </a:cubicBezTo>
                  <a:close/>
                  <a:moveTo>
                    <a:pt x="1018043" y="2904604"/>
                  </a:moveTo>
                  <a:cubicBezTo>
                    <a:pt x="1017285" y="2904604"/>
                    <a:pt x="1016555" y="2904545"/>
                    <a:pt x="1015811" y="2904515"/>
                  </a:cubicBezTo>
                  <a:cubicBezTo>
                    <a:pt x="1016555" y="2904187"/>
                    <a:pt x="1017314" y="2903845"/>
                    <a:pt x="1018043" y="2903488"/>
                  </a:cubicBezTo>
                  <a:cubicBezTo>
                    <a:pt x="1018787" y="2903845"/>
                    <a:pt x="1019532" y="2904187"/>
                    <a:pt x="1020276" y="2904515"/>
                  </a:cubicBezTo>
                  <a:cubicBezTo>
                    <a:pt x="1019532" y="2904545"/>
                    <a:pt x="1018787" y="2904604"/>
                    <a:pt x="1018043" y="2904604"/>
                  </a:cubicBezTo>
                  <a:close/>
                  <a:moveTo>
                    <a:pt x="1046976" y="2904604"/>
                  </a:moveTo>
                  <a:cubicBezTo>
                    <a:pt x="1046217" y="2904604"/>
                    <a:pt x="1045488" y="2904545"/>
                    <a:pt x="1044744" y="2904515"/>
                  </a:cubicBezTo>
                  <a:cubicBezTo>
                    <a:pt x="1079122" y="2889334"/>
                    <a:pt x="1100614" y="2845370"/>
                    <a:pt x="1120601" y="2800157"/>
                  </a:cubicBezTo>
                  <a:lnTo>
                    <a:pt x="1143520" y="2800142"/>
                  </a:lnTo>
                  <a:cubicBezTo>
                    <a:pt x="1119783" y="2853645"/>
                    <a:pt x="1093723" y="2904604"/>
                    <a:pt x="1046976" y="2904604"/>
                  </a:cubicBezTo>
                  <a:close/>
                  <a:moveTo>
                    <a:pt x="1151989" y="2794620"/>
                  </a:moveTo>
                  <a:cubicBezTo>
                    <a:pt x="1152912" y="2792522"/>
                    <a:pt x="1153834" y="2790409"/>
                    <a:pt x="1154757" y="2788310"/>
                  </a:cubicBezTo>
                  <a:cubicBezTo>
                    <a:pt x="1155219" y="2787238"/>
                    <a:pt x="1155695" y="2786167"/>
                    <a:pt x="1156171" y="2785095"/>
                  </a:cubicBezTo>
                  <a:cubicBezTo>
                    <a:pt x="1156647" y="2786167"/>
                    <a:pt x="1157109" y="2787238"/>
                    <a:pt x="1157585" y="2788310"/>
                  </a:cubicBezTo>
                  <a:cubicBezTo>
                    <a:pt x="1158508" y="2790409"/>
                    <a:pt x="1159430" y="2792507"/>
                    <a:pt x="1160353" y="2794605"/>
                  </a:cubicBezTo>
                  <a:lnTo>
                    <a:pt x="1151989" y="2794620"/>
                  </a:lnTo>
                  <a:close/>
                  <a:moveTo>
                    <a:pt x="1168791" y="2800127"/>
                  </a:moveTo>
                  <a:lnTo>
                    <a:pt x="1191696" y="2800112"/>
                  </a:lnTo>
                  <a:cubicBezTo>
                    <a:pt x="1211609" y="2845177"/>
                    <a:pt x="1233011" y="2888992"/>
                    <a:pt x="1267152" y="2904351"/>
                  </a:cubicBezTo>
                  <a:cubicBezTo>
                    <a:pt x="1265961" y="2904455"/>
                    <a:pt x="1264741" y="2904500"/>
                    <a:pt x="1263521" y="2904545"/>
                  </a:cubicBezTo>
                  <a:cubicBezTo>
                    <a:pt x="1217934" y="2903235"/>
                    <a:pt x="1192217" y="2852931"/>
                    <a:pt x="1168791" y="2800127"/>
                  </a:cubicBezTo>
                  <a:close/>
                  <a:moveTo>
                    <a:pt x="1466135" y="2904530"/>
                  </a:moveTo>
                  <a:cubicBezTo>
                    <a:pt x="1464915" y="2904500"/>
                    <a:pt x="1463709" y="2904440"/>
                    <a:pt x="1462519" y="2904336"/>
                  </a:cubicBezTo>
                  <a:cubicBezTo>
                    <a:pt x="1496734" y="2888962"/>
                    <a:pt x="1518165" y="2845028"/>
                    <a:pt x="1538109" y="2799888"/>
                  </a:cubicBezTo>
                  <a:lnTo>
                    <a:pt x="1561028" y="2799874"/>
                  </a:lnTo>
                  <a:cubicBezTo>
                    <a:pt x="1537558" y="2852782"/>
                    <a:pt x="1511826" y="2903235"/>
                    <a:pt x="1466135" y="2904530"/>
                  </a:cubicBezTo>
                  <a:close/>
                  <a:moveTo>
                    <a:pt x="1569481" y="2794352"/>
                  </a:moveTo>
                  <a:cubicBezTo>
                    <a:pt x="1570374" y="2792343"/>
                    <a:pt x="1571253" y="2790319"/>
                    <a:pt x="1572131" y="2788310"/>
                  </a:cubicBezTo>
                  <a:cubicBezTo>
                    <a:pt x="1572607" y="2787208"/>
                    <a:pt x="1573098" y="2786122"/>
                    <a:pt x="1573574" y="2785021"/>
                  </a:cubicBezTo>
                  <a:cubicBezTo>
                    <a:pt x="1574051" y="2786122"/>
                    <a:pt x="1574542" y="2787208"/>
                    <a:pt x="1575018" y="2788310"/>
                  </a:cubicBezTo>
                  <a:cubicBezTo>
                    <a:pt x="1575896" y="2790319"/>
                    <a:pt x="1576789" y="2792343"/>
                    <a:pt x="1577667" y="2794352"/>
                  </a:cubicBezTo>
                  <a:lnTo>
                    <a:pt x="1569481" y="2794352"/>
                  </a:lnTo>
                  <a:close/>
                  <a:moveTo>
                    <a:pt x="1586136" y="2799859"/>
                  </a:moveTo>
                  <a:lnTo>
                    <a:pt x="1609040" y="2799844"/>
                  </a:lnTo>
                  <a:cubicBezTo>
                    <a:pt x="1627391" y="2841382"/>
                    <a:pt x="1647006" y="2881908"/>
                    <a:pt x="1676667" y="2900110"/>
                  </a:cubicBezTo>
                  <a:cubicBezTo>
                    <a:pt x="1673974" y="2901211"/>
                    <a:pt x="1671191" y="2902134"/>
                    <a:pt x="1668318" y="2902833"/>
                  </a:cubicBezTo>
                  <a:cubicBezTo>
                    <a:pt x="1630382" y="2893472"/>
                    <a:pt x="1607329" y="2847662"/>
                    <a:pt x="1586136" y="2799859"/>
                  </a:cubicBezTo>
                  <a:close/>
                  <a:moveTo>
                    <a:pt x="1767215" y="2904604"/>
                  </a:moveTo>
                  <a:cubicBezTo>
                    <a:pt x="1773212" y="2901970"/>
                    <a:pt x="1778838" y="2898487"/>
                    <a:pt x="1784107" y="2894261"/>
                  </a:cubicBezTo>
                  <a:cubicBezTo>
                    <a:pt x="1789331" y="2898443"/>
                    <a:pt x="1794882" y="2901911"/>
                    <a:pt x="1800805" y="2904515"/>
                  </a:cubicBezTo>
                  <a:cubicBezTo>
                    <a:pt x="1800046" y="2904545"/>
                    <a:pt x="1799287" y="2904604"/>
                    <a:pt x="1798513" y="2904604"/>
                  </a:cubicBezTo>
                  <a:lnTo>
                    <a:pt x="1767215" y="2904604"/>
                  </a:lnTo>
                  <a:close/>
                  <a:moveTo>
                    <a:pt x="1885414" y="2904604"/>
                  </a:moveTo>
                  <a:cubicBezTo>
                    <a:pt x="1884655" y="2904604"/>
                    <a:pt x="1883926" y="2904545"/>
                    <a:pt x="1883182" y="2904515"/>
                  </a:cubicBezTo>
                  <a:cubicBezTo>
                    <a:pt x="1917695" y="2889275"/>
                    <a:pt x="1939231" y="2845043"/>
                    <a:pt x="1959293" y="2799636"/>
                  </a:cubicBezTo>
                  <a:lnTo>
                    <a:pt x="1972017" y="2799621"/>
                  </a:lnTo>
                  <a:cubicBezTo>
                    <a:pt x="1973699" y="2803431"/>
                    <a:pt x="1975380" y="2807226"/>
                    <a:pt x="1977092" y="2810991"/>
                  </a:cubicBezTo>
                  <a:cubicBezTo>
                    <a:pt x="1954604" y="2860328"/>
                    <a:pt x="1928991" y="2904604"/>
                    <a:pt x="1885414" y="2904604"/>
                  </a:cubicBezTo>
                  <a:close/>
                  <a:moveTo>
                    <a:pt x="2074828" y="2904604"/>
                  </a:moveTo>
                  <a:cubicBezTo>
                    <a:pt x="2031266" y="2904604"/>
                    <a:pt x="2005652" y="2860343"/>
                    <a:pt x="1983165" y="2811006"/>
                  </a:cubicBezTo>
                  <a:cubicBezTo>
                    <a:pt x="1984876" y="2807226"/>
                    <a:pt x="1986572" y="2803431"/>
                    <a:pt x="1988254" y="2799621"/>
                  </a:cubicBezTo>
                  <a:lnTo>
                    <a:pt x="2000964" y="2799606"/>
                  </a:lnTo>
                  <a:cubicBezTo>
                    <a:pt x="2021026" y="2845028"/>
                    <a:pt x="2042561" y="2889275"/>
                    <a:pt x="2077075" y="2904515"/>
                  </a:cubicBezTo>
                  <a:cubicBezTo>
                    <a:pt x="2076316" y="2904545"/>
                    <a:pt x="2075586" y="2904604"/>
                    <a:pt x="2074828" y="2904604"/>
                  </a:cubicBezTo>
                  <a:close/>
                  <a:moveTo>
                    <a:pt x="2161788" y="2904604"/>
                  </a:moveTo>
                  <a:cubicBezTo>
                    <a:pt x="2161029" y="2904604"/>
                    <a:pt x="2160299" y="2904545"/>
                    <a:pt x="2159555" y="2904515"/>
                  </a:cubicBezTo>
                  <a:cubicBezTo>
                    <a:pt x="2165464" y="2901911"/>
                    <a:pt x="2171001" y="2898457"/>
                    <a:pt x="2176210" y="2894290"/>
                  </a:cubicBezTo>
                  <a:cubicBezTo>
                    <a:pt x="2178903" y="2896449"/>
                    <a:pt x="2181671" y="2898398"/>
                    <a:pt x="2184543" y="2900154"/>
                  </a:cubicBezTo>
                  <a:cubicBezTo>
                    <a:pt x="2177504" y="2903012"/>
                    <a:pt x="2169973" y="2904604"/>
                    <a:pt x="2161788" y="2904604"/>
                  </a:cubicBezTo>
                  <a:close/>
                  <a:moveTo>
                    <a:pt x="2219548" y="2904604"/>
                  </a:moveTo>
                  <a:cubicBezTo>
                    <a:pt x="2211362" y="2904604"/>
                    <a:pt x="2203817" y="2903027"/>
                    <a:pt x="2196807" y="2900154"/>
                  </a:cubicBezTo>
                  <a:cubicBezTo>
                    <a:pt x="2199680" y="2898398"/>
                    <a:pt x="2202448" y="2896449"/>
                    <a:pt x="2205142" y="2894290"/>
                  </a:cubicBezTo>
                  <a:cubicBezTo>
                    <a:pt x="2210351" y="2898457"/>
                    <a:pt x="2215887" y="2901911"/>
                    <a:pt x="2221795" y="2904515"/>
                  </a:cubicBezTo>
                  <a:cubicBezTo>
                    <a:pt x="2221036" y="2904545"/>
                    <a:pt x="2220307" y="2904604"/>
                    <a:pt x="2219548" y="2904604"/>
                  </a:cubicBezTo>
                  <a:close/>
                  <a:moveTo>
                    <a:pt x="2306494" y="2904604"/>
                  </a:moveTo>
                  <a:cubicBezTo>
                    <a:pt x="2305734" y="2904604"/>
                    <a:pt x="2305006" y="2904545"/>
                    <a:pt x="2304261" y="2904515"/>
                  </a:cubicBezTo>
                  <a:cubicBezTo>
                    <a:pt x="2338580" y="2889364"/>
                    <a:pt x="2360072" y="2845535"/>
                    <a:pt x="2380029" y="2800395"/>
                  </a:cubicBezTo>
                  <a:lnTo>
                    <a:pt x="2393364" y="2800380"/>
                  </a:lnTo>
                  <a:cubicBezTo>
                    <a:pt x="2394942" y="2803951"/>
                    <a:pt x="2396535" y="2807524"/>
                    <a:pt x="2398142" y="2811066"/>
                  </a:cubicBezTo>
                  <a:cubicBezTo>
                    <a:pt x="2375639" y="2860372"/>
                    <a:pt x="2350041" y="2904604"/>
                    <a:pt x="2306494" y="2904604"/>
                  </a:cubicBezTo>
                  <a:close/>
                  <a:moveTo>
                    <a:pt x="2495833" y="2904604"/>
                  </a:moveTo>
                  <a:cubicBezTo>
                    <a:pt x="2452286" y="2904604"/>
                    <a:pt x="2426687" y="2860372"/>
                    <a:pt x="2404199" y="2811066"/>
                  </a:cubicBezTo>
                  <a:cubicBezTo>
                    <a:pt x="2405807" y="2807524"/>
                    <a:pt x="2407399" y="2803951"/>
                    <a:pt x="2408977" y="2800380"/>
                  </a:cubicBezTo>
                  <a:lnTo>
                    <a:pt x="2422296" y="2800365"/>
                  </a:lnTo>
                  <a:cubicBezTo>
                    <a:pt x="2442254" y="2845519"/>
                    <a:pt x="2463745" y="2889364"/>
                    <a:pt x="2498065" y="2904515"/>
                  </a:cubicBezTo>
                  <a:cubicBezTo>
                    <a:pt x="2497321" y="2904545"/>
                    <a:pt x="2496592" y="2904604"/>
                    <a:pt x="2495833" y="2904604"/>
                  </a:cubicBezTo>
                  <a:close/>
                  <a:moveTo>
                    <a:pt x="2582793" y="2904604"/>
                  </a:moveTo>
                  <a:cubicBezTo>
                    <a:pt x="2582034" y="2904604"/>
                    <a:pt x="2581305" y="2904545"/>
                    <a:pt x="2580561" y="2904515"/>
                  </a:cubicBezTo>
                  <a:cubicBezTo>
                    <a:pt x="2586469" y="2901911"/>
                    <a:pt x="2591990" y="2898457"/>
                    <a:pt x="2597199" y="2894290"/>
                  </a:cubicBezTo>
                  <a:cubicBezTo>
                    <a:pt x="2599893" y="2896449"/>
                    <a:pt x="2602662" y="2898398"/>
                    <a:pt x="2605534" y="2900154"/>
                  </a:cubicBezTo>
                  <a:cubicBezTo>
                    <a:pt x="2598524" y="2903012"/>
                    <a:pt x="2590979" y="2904604"/>
                    <a:pt x="2582793" y="2904604"/>
                  </a:cubicBezTo>
                  <a:close/>
                  <a:moveTo>
                    <a:pt x="2640553" y="2904604"/>
                  </a:moveTo>
                  <a:cubicBezTo>
                    <a:pt x="2632368" y="2904604"/>
                    <a:pt x="2624822" y="2903027"/>
                    <a:pt x="2617812" y="2900154"/>
                  </a:cubicBezTo>
                  <a:cubicBezTo>
                    <a:pt x="2620685" y="2898398"/>
                    <a:pt x="2623453" y="2896449"/>
                    <a:pt x="2626147" y="2894290"/>
                  </a:cubicBezTo>
                  <a:cubicBezTo>
                    <a:pt x="2631355" y="2898457"/>
                    <a:pt x="2636877" y="2901895"/>
                    <a:pt x="2642786" y="2904515"/>
                  </a:cubicBezTo>
                  <a:cubicBezTo>
                    <a:pt x="2642042" y="2904545"/>
                    <a:pt x="2641312" y="2904604"/>
                    <a:pt x="2640553" y="2904604"/>
                  </a:cubicBezTo>
                  <a:close/>
                  <a:moveTo>
                    <a:pt x="2727513" y="2904604"/>
                  </a:moveTo>
                  <a:cubicBezTo>
                    <a:pt x="2726754" y="2904604"/>
                    <a:pt x="2726025" y="2904545"/>
                    <a:pt x="2725281" y="2904515"/>
                  </a:cubicBezTo>
                  <a:cubicBezTo>
                    <a:pt x="2759660" y="2889334"/>
                    <a:pt x="2781166" y="2845370"/>
                    <a:pt x="2801153" y="2800127"/>
                  </a:cubicBezTo>
                  <a:lnTo>
                    <a:pt x="2814235" y="2800112"/>
                  </a:lnTo>
                  <a:cubicBezTo>
                    <a:pt x="2815858" y="2803788"/>
                    <a:pt x="2817495" y="2807449"/>
                    <a:pt x="2819132" y="2811080"/>
                  </a:cubicBezTo>
                  <a:cubicBezTo>
                    <a:pt x="2796644" y="2860388"/>
                    <a:pt x="2771045" y="2904604"/>
                    <a:pt x="2727513" y="2904604"/>
                  </a:cubicBezTo>
                  <a:close/>
                  <a:moveTo>
                    <a:pt x="2825189" y="2811096"/>
                  </a:moveTo>
                  <a:cubicBezTo>
                    <a:pt x="2826841" y="2807449"/>
                    <a:pt x="2828479" y="2803788"/>
                    <a:pt x="2830101" y="2800112"/>
                  </a:cubicBezTo>
                  <a:lnTo>
                    <a:pt x="2843167" y="2800097"/>
                  </a:lnTo>
                  <a:cubicBezTo>
                    <a:pt x="2863081" y="2845163"/>
                    <a:pt x="2884482" y="2888977"/>
                    <a:pt x="2918624" y="2904336"/>
                  </a:cubicBezTo>
                  <a:cubicBezTo>
                    <a:pt x="2917433" y="2904440"/>
                    <a:pt x="2916212" y="2904485"/>
                    <a:pt x="2914992" y="2904530"/>
                  </a:cubicBezTo>
                  <a:cubicBezTo>
                    <a:pt x="2872561" y="2903324"/>
                    <a:pt x="2847350" y="2859702"/>
                    <a:pt x="2825189" y="2811096"/>
                  </a:cubicBezTo>
                  <a:close/>
                  <a:moveTo>
                    <a:pt x="3032656" y="2903533"/>
                  </a:moveTo>
                  <a:cubicBezTo>
                    <a:pt x="3033430" y="2903905"/>
                    <a:pt x="3034218" y="2904262"/>
                    <a:pt x="3034992" y="2904604"/>
                  </a:cubicBezTo>
                  <a:lnTo>
                    <a:pt x="3030304" y="2904604"/>
                  </a:lnTo>
                  <a:cubicBezTo>
                    <a:pt x="3031108" y="2904247"/>
                    <a:pt x="3031882" y="2903905"/>
                    <a:pt x="3032656" y="2903533"/>
                  </a:cubicBezTo>
                  <a:close/>
                  <a:moveTo>
                    <a:pt x="3148518" y="2904604"/>
                  </a:moveTo>
                  <a:cubicBezTo>
                    <a:pt x="3147759" y="2904604"/>
                    <a:pt x="3147030" y="2904545"/>
                    <a:pt x="3146286" y="2904515"/>
                  </a:cubicBezTo>
                  <a:cubicBezTo>
                    <a:pt x="3180725" y="2889305"/>
                    <a:pt x="3202245" y="2845192"/>
                    <a:pt x="3222277" y="2799874"/>
                  </a:cubicBezTo>
                  <a:lnTo>
                    <a:pt x="3231565" y="2799874"/>
                  </a:lnTo>
                  <a:cubicBezTo>
                    <a:pt x="3233797" y="2804934"/>
                    <a:pt x="3236059" y="2809994"/>
                    <a:pt x="3238351" y="2814980"/>
                  </a:cubicBezTo>
                  <a:cubicBezTo>
                    <a:pt x="3216294" y="2862694"/>
                    <a:pt x="3190905" y="2904604"/>
                    <a:pt x="3148518" y="2904604"/>
                  </a:cubicBezTo>
                  <a:close/>
                  <a:moveTo>
                    <a:pt x="3334270" y="2904604"/>
                  </a:moveTo>
                  <a:cubicBezTo>
                    <a:pt x="3291870" y="2904604"/>
                    <a:pt x="3266494" y="2862694"/>
                    <a:pt x="3244423" y="2814980"/>
                  </a:cubicBezTo>
                  <a:cubicBezTo>
                    <a:pt x="3246715" y="2809979"/>
                    <a:pt x="3248977" y="2804919"/>
                    <a:pt x="3251209" y="2799859"/>
                  </a:cubicBezTo>
                  <a:lnTo>
                    <a:pt x="3260482" y="2799859"/>
                  </a:lnTo>
                  <a:cubicBezTo>
                    <a:pt x="3280514" y="2845192"/>
                    <a:pt x="3302035" y="2889320"/>
                    <a:pt x="3336488" y="2904530"/>
                  </a:cubicBezTo>
                  <a:cubicBezTo>
                    <a:pt x="3335759" y="2904545"/>
                    <a:pt x="3335030" y="2904604"/>
                    <a:pt x="3334270" y="2904604"/>
                  </a:cubicBezTo>
                  <a:close/>
                  <a:moveTo>
                    <a:pt x="3424758" y="2904604"/>
                  </a:moveTo>
                  <a:cubicBezTo>
                    <a:pt x="3422898" y="2904604"/>
                    <a:pt x="3421097" y="2904500"/>
                    <a:pt x="3419297" y="2904336"/>
                  </a:cubicBezTo>
                  <a:cubicBezTo>
                    <a:pt x="3425071" y="2901746"/>
                    <a:pt x="3430473" y="2898339"/>
                    <a:pt x="3435578" y="2894246"/>
                  </a:cubicBezTo>
                  <a:cubicBezTo>
                    <a:pt x="3440861" y="2898487"/>
                    <a:pt x="3446472" y="2901970"/>
                    <a:pt x="3452470" y="2904589"/>
                  </a:cubicBezTo>
                  <a:lnTo>
                    <a:pt x="3424758" y="2904589"/>
                  </a:lnTo>
                  <a:close/>
                  <a:moveTo>
                    <a:pt x="3553182" y="2902342"/>
                  </a:moveTo>
                  <a:cubicBezTo>
                    <a:pt x="3550206" y="2901509"/>
                    <a:pt x="3547318" y="2900452"/>
                    <a:pt x="3544535" y="2899187"/>
                  </a:cubicBezTo>
                  <a:cubicBezTo>
                    <a:pt x="3573422" y="2880524"/>
                    <a:pt x="3592696" y="2840549"/>
                    <a:pt x="3610764" y="2799636"/>
                  </a:cubicBezTo>
                  <a:lnTo>
                    <a:pt x="3633683" y="2799621"/>
                  </a:lnTo>
                  <a:cubicBezTo>
                    <a:pt x="3612788" y="2846740"/>
                    <a:pt x="3590121" y="2891984"/>
                    <a:pt x="3553182" y="2902342"/>
                  </a:cubicBezTo>
                  <a:close/>
                  <a:moveTo>
                    <a:pt x="3642137" y="2794100"/>
                  </a:moveTo>
                  <a:cubicBezTo>
                    <a:pt x="3642985" y="2792164"/>
                    <a:pt x="3643833" y="2790244"/>
                    <a:pt x="3644666" y="2788310"/>
                  </a:cubicBezTo>
                  <a:cubicBezTo>
                    <a:pt x="3645143" y="2787208"/>
                    <a:pt x="3645634" y="2786122"/>
                    <a:pt x="3646110" y="2785021"/>
                  </a:cubicBezTo>
                  <a:cubicBezTo>
                    <a:pt x="3646586" y="2786122"/>
                    <a:pt x="3647078" y="2787208"/>
                    <a:pt x="3647554" y="2788310"/>
                  </a:cubicBezTo>
                  <a:cubicBezTo>
                    <a:pt x="3648402" y="2790230"/>
                    <a:pt x="3649236" y="2792164"/>
                    <a:pt x="3650084" y="2794084"/>
                  </a:cubicBezTo>
                  <a:lnTo>
                    <a:pt x="3642137" y="2794100"/>
                  </a:lnTo>
                  <a:close/>
                  <a:moveTo>
                    <a:pt x="3755350" y="2904604"/>
                  </a:moveTo>
                  <a:cubicBezTo>
                    <a:pt x="3708439" y="2904604"/>
                    <a:pt x="3682350" y="2853303"/>
                    <a:pt x="3658552" y="2799606"/>
                  </a:cubicBezTo>
                  <a:lnTo>
                    <a:pt x="3681457" y="2799591"/>
                  </a:lnTo>
                  <a:cubicBezTo>
                    <a:pt x="3701519" y="2845014"/>
                    <a:pt x="3723054" y="2889275"/>
                    <a:pt x="3757583" y="2904515"/>
                  </a:cubicBezTo>
                  <a:cubicBezTo>
                    <a:pt x="3756838" y="2904545"/>
                    <a:pt x="3756109" y="2904604"/>
                    <a:pt x="3755350" y="2904604"/>
                  </a:cubicBezTo>
                  <a:close/>
                  <a:moveTo>
                    <a:pt x="3784297" y="2904604"/>
                  </a:moveTo>
                  <a:cubicBezTo>
                    <a:pt x="3783538" y="2904604"/>
                    <a:pt x="3782809" y="2904545"/>
                    <a:pt x="3782065" y="2904515"/>
                  </a:cubicBezTo>
                  <a:cubicBezTo>
                    <a:pt x="3782809" y="2904187"/>
                    <a:pt x="3783553" y="2903845"/>
                    <a:pt x="3784297" y="2903488"/>
                  </a:cubicBezTo>
                  <a:cubicBezTo>
                    <a:pt x="3785042" y="2903845"/>
                    <a:pt x="3785786" y="2904187"/>
                    <a:pt x="3786530" y="2904515"/>
                  </a:cubicBezTo>
                  <a:cubicBezTo>
                    <a:pt x="3785786" y="2904545"/>
                    <a:pt x="3785056" y="2904604"/>
                    <a:pt x="3784297" y="2904604"/>
                  </a:cubicBezTo>
                  <a:close/>
                  <a:moveTo>
                    <a:pt x="3813244" y="2904604"/>
                  </a:moveTo>
                  <a:cubicBezTo>
                    <a:pt x="3812485" y="2904604"/>
                    <a:pt x="3811756" y="2904545"/>
                    <a:pt x="3811012" y="2904515"/>
                  </a:cubicBezTo>
                  <a:cubicBezTo>
                    <a:pt x="3822754" y="2899336"/>
                    <a:pt x="3832994" y="2890823"/>
                    <a:pt x="3842191" y="2880018"/>
                  </a:cubicBezTo>
                  <a:cubicBezTo>
                    <a:pt x="3845435" y="2883828"/>
                    <a:pt x="3848799" y="2887340"/>
                    <a:pt x="3852311" y="2890540"/>
                  </a:cubicBezTo>
                  <a:cubicBezTo>
                    <a:pt x="3840986" y="2899366"/>
                    <a:pt x="3828172" y="2904604"/>
                    <a:pt x="3813244" y="2904604"/>
                  </a:cubicBezTo>
                  <a:close/>
                  <a:moveTo>
                    <a:pt x="3900071" y="2904604"/>
                  </a:moveTo>
                  <a:cubicBezTo>
                    <a:pt x="3885129" y="2904604"/>
                    <a:pt x="3872314" y="2899366"/>
                    <a:pt x="3861004" y="2890540"/>
                  </a:cubicBezTo>
                  <a:cubicBezTo>
                    <a:pt x="3864516" y="2887340"/>
                    <a:pt x="3867894" y="2883828"/>
                    <a:pt x="3871124" y="2880018"/>
                  </a:cubicBezTo>
                  <a:cubicBezTo>
                    <a:pt x="3880306" y="2890823"/>
                    <a:pt x="3890561" y="2899336"/>
                    <a:pt x="3902303" y="2904515"/>
                  </a:cubicBezTo>
                  <a:cubicBezTo>
                    <a:pt x="3901559" y="2904545"/>
                    <a:pt x="3900830" y="2904604"/>
                    <a:pt x="3900071" y="2904604"/>
                  </a:cubicBezTo>
                  <a:close/>
                  <a:moveTo>
                    <a:pt x="3929018" y="2904604"/>
                  </a:moveTo>
                  <a:cubicBezTo>
                    <a:pt x="3928259" y="2904604"/>
                    <a:pt x="3927529" y="2904545"/>
                    <a:pt x="3926785" y="2904515"/>
                  </a:cubicBezTo>
                  <a:cubicBezTo>
                    <a:pt x="3927529" y="2904187"/>
                    <a:pt x="3928273" y="2903845"/>
                    <a:pt x="3929018" y="2903488"/>
                  </a:cubicBezTo>
                  <a:cubicBezTo>
                    <a:pt x="3929762" y="2903845"/>
                    <a:pt x="3930506" y="2904187"/>
                    <a:pt x="3931250" y="2904515"/>
                  </a:cubicBezTo>
                  <a:cubicBezTo>
                    <a:pt x="3930506" y="2904545"/>
                    <a:pt x="3929762" y="2904604"/>
                    <a:pt x="3929018" y="2904604"/>
                  </a:cubicBezTo>
                  <a:close/>
                  <a:moveTo>
                    <a:pt x="3957965" y="2904604"/>
                  </a:moveTo>
                  <a:cubicBezTo>
                    <a:pt x="3957206" y="2904604"/>
                    <a:pt x="3956477" y="2904545"/>
                    <a:pt x="3955733" y="2904515"/>
                  </a:cubicBezTo>
                  <a:cubicBezTo>
                    <a:pt x="3990305" y="2889245"/>
                    <a:pt x="4011856" y="2844865"/>
                    <a:pt x="4031947" y="2799368"/>
                  </a:cubicBezTo>
                  <a:lnTo>
                    <a:pt x="4054867" y="2799353"/>
                  </a:lnTo>
                  <a:cubicBezTo>
                    <a:pt x="4031024" y="2853140"/>
                    <a:pt x="4004935" y="2904604"/>
                    <a:pt x="3957965" y="2904604"/>
                  </a:cubicBezTo>
                  <a:close/>
                  <a:moveTo>
                    <a:pt x="4063320" y="2793831"/>
                  </a:moveTo>
                  <a:cubicBezTo>
                    <a:pt x="4064124" y="2791986"/>
                    <a:pt x="4064942" y="2790141"/>
                    <a:pt x="4065746" y="2788310"/>
                  </a:cubicBezTo>
                  <a:cubicBezTo>
                    <a:pt x="4066222" y="2787224"/>
                    <a:pt x="4066699" y="2786137"/>
                    <a:pt x="4067175" y="2785065"/>
                  </a:cubicBezTo>
                  <a:cubicBezTo>
                    <a:pt x="4067651" y="2786152"/>
                    <a:pt x="4068128" y="2787238"/>
                    <a:pt x="4068604" y="2788324"/>
                  </a:cubicBezTo>
                  <a:cubicBezTo>
                    <a:pt x="4069407" y="2790170"/>
                    <a:pt x="4070211" y="2792001"/>
                    <a:pt x="4071029" y="2793846"/>
                  </a:cubicBezTo>
                  <a:lnTo>
                    <a:pt x="4063320" y="2793831"/>
                  </a:lnTo>
                  <a:close/>
                  <a:moveTo>
                    <a:pt x="4176370" y="2904604"/>
                  </a:moveTo>
                  <a:cubicBezTo>
                    <a:pt x="4129400" y="2904604"/>
                    <a:pt x="4103310" y="2853140"/>
                    <a:pt x="4079468" y="2799338"/>
                  </a:cubicBezTo>
                  <a:lnTo>
                    <a:pt x="4102373" y="2799323"/>
                  </a:lnTo>
                  <a:cubicBezTo>
                    <a:pt x="4122464" y="2844835"/>
                    <a:pt x="4144015" y="2889245"/>
                    <a:pt x="4178603" y="2904515"/>
                  </a:cubicBezTo>
                  <a:cubicBezTo>
                    <a:pt x="4177858" y="2904545"/>
                    <a:pt x="4177129" y="2904604"/>
                    <a:pt x="4176370" y="2904604"/>
                  </a:cubicBezTo>
                  <a:close/>
                  <a:moveTo>
                    <a:pt x="4205317" y="2904604"/>
                  </a:moveTo>
                  <a:cubicBezTo>
                    <a:pt x="4204558" y="2904604"/>
                    <a:pt x="4203829" y="2904545"/>
                    <a:pt x="4203085" y="2904515"/>
                  </a:cubicBezTo>
                  <a:cubicBezTo>
                    <a:pt x="4203829" y="2904187"/>
                    <a:pt x="4204588" y="2903845"/>
                    <a:pt x="4205317" y="2903488"/>
                  </a:cubicBezTo>
                  <a:cubicBezTo>
                    <a:pt x="4206061" y="2903845"/>
                    <a:pt x="4206805" y="2904187"/>
                    <a:pt x="4207549" y="2904515"/>
                  </a:cubicBezTo>
                  <a:cubicBezTo>
                    <a:pt x="4206805" y="2904545"/>
                    <a:pt x="4206076" y="2904604"/>
                    <a:pt x="4205317" y="2904604"/>
                  </a:cubicBezTo>
                  <a:close/>
                  <a:moveTo>
                    <a:pt x="4234264" y="2904604"/>
                  </a:moveTo>
                  <a:cubicBezTo>
                    <a:pt x="4233505" y="2904604"/>
                    <a:pt x="4232776" y="2904545"/>
                    <a:pt x="4232032" y="2904515"/>
                  </a:cubicBezTo>
                  <a:cubicBezTo>
                    <a:pt x="4243775" y="2899336"/>
                    <a:pt x="4254028" y="2890808"/>
                    <a:pt x="4263212" y="2880003"/>
                  </a:cubicBezTo>
                  <a:cubicBezTo>
                    <a:pt x="4266441" y="2883813"/>
                    <a:pt x="4269820" y="2887340"/>
                    <a:pt x="4273332" y="2890525"/>
                  </a:cubicBezTo>
                  <a:cubicBezTo>
                    <a:pt x="4262006" y="2899366"/>
                    <a:pt x="4249191" y="2904604"/>
                    <a:pt x="4234264" y="2904604"/>
                  </a:cubicBezTo>
                  <a:close/>
                  <a:moveTo>
                    <a:pt x="4321090" y="2904604"/>
                  </a:moveTo>
                  <a:cubicBezTo>
                    <a:pt x="4306148" y="2904604"/>
                    <a:pt x="4293334" y="2899366"/>
                    <a:pt x="4282023" y="2890540"/>
                  </a:cubicBezTo>
                  <a:cubicBezTo>
                    <a:pt x="4285536" y="2887340"/>
                    <a:pt x="4288914" y="2883828"/>
                    <a:pt x="4292144" y="2880018"/>
                  </a:cubicBezTo>
                  <a:cubicBezTo>
                    <a:pt x="4301326" y="2890823"/>
                    <a:pt x="4311581" y="2899336"/>
                    <a:pt x="4323323" y="2904530"/>
                  </a:cubicBezTo>
                  <a:cubicBezTo>
                    <a:pt x="4322579" y="2904545"/>
                    <a:pt x="4321850" y="2904604"/>
                    <a:pt x="4321090" y="2904604"/>
                  </a:cubicBezTo>
                  <a:close/>
                  <a:moveTo>
                    <a:pt x="4350038" y="2904604"/>
                  </a:moveTo>
                  <a:cubicBezTo>
                    <a:pt x="4349278" y="2904604"/>
                    <a:pt x="4348549" y="2904545"/>
                    <a:pt x="4347805" y="2904515"/>
                  </a:cubicBezTo>
                  <a:cubicBezTo>
                    <a:pt x="4348549" y="2904187"/>
                    <a:pt x="4349308" y="2903845"/>
                    <a:pt x="4350038" y="2903488"/>
                  </a:cubicBezTo>
                  <a:cubicBezTo>
                    <a:pt x="4350782" y="2903845"/>
                    <a:pt x="4351526" y="2904187"/>
                    <a:pt x="4352270" y="2904515"/>
                  </a:cubicBezTo>
                  <a:cubicBezTo>
                    <a:pt x="4351526" y="2904545"/>
                    <a:pt x="4350782" y="2904604"/>
                    <a:pt x="4350038" y="2904604"/>
                  </a:cubicBezTo>
                  <a:close/>
                  <a:moveTo>
                    <a:pt x="4378970" y="2904604"/>
                  </a:moveTo>
                  <a:cubicBezTo>
                    <a:pt x="4378210" y="2904604"/>
                    <a:pt x="4377482" y="2904545"/>
                    <a:pt x="4376737" y="2904515"/>
                  </a:cubicBezTo>
                  <a:cubicBezTo>
                    <a:pt x="4411370" y="2889215"/>
                    <a:pt x="4432935" y="2844701"/>
                    <a:pt x="4453056" y="2799100"/>
                  </a:cubicBezTo>
                  <a:lnTo>
                    <a:pt x="4475976" y="2799085"/>
                  </a:lnTo>
                  <a:cubicBezTo>
                    <a:pt x="4452119" y="2852976"/>
                    <a:pt x="4426014" y="2904604"/>
                    <a:pt x="4378970" y="2904604"/>
                  </a:cubicBezTo>
                  <a:close/>
                  <a:moveTo>
                    <a:pt x="4484445" y="2793563"/>
                  </a:moveTo>
                  <a:cubicBezTo>
                    <a:pt x="4485218" y="2791808"/>
                    <a:pt x="4485977" y="2790051"/>
                    <a:pt x="4486751" y="2788295"/>
                  </a:cubicBezTo>
                  <a:cubicBezTo>
                    <a:pt x="4487227" y="2787208"/>
                    <a:pt x="4487704" y="2786137"/>
                    <a:pt x="4488180" y="2785051"/>
                  </a:cubicBezTo>
                  <a:cubicBezTo>
                    <a:pt x="4488656" y="2786137"/>
                    <a:pt x="4489132" y="2787208"/>
                    <a:pt x="4489608" y="2788295"/>
                  </a:cubicBezTo>
                  <a:cubicBezTo>
                    <a:pt x="4490382" y="2790051"/>
                    <a:pt x="4491142" y="2791792"/>
                    <a:pt x="4491916" y="2793549"/>
                  </a:cubicBezTo>
                  <a:lnTo>
                    <a:pt x="4484445" y="2793563"/>
                  </a:lnTo>
                  <a:close/>
                  <a:moveTo>
                    <a:pt x="4597375" y="2904604"/>
                  </a:moveTo>
                  <a:cubicBezTo>
                    <a:pt x="4550316" y="2904604"/>
                    <a:pt x="4524211" y="2852976"/>
                    <a:pt x="4500354" y="2799085"/>
                  </a:cubicBezTo>
                  <a:lnTo>
                    <a:pt x="4523259" y="2799070"/>
                  </a:lnTo>
                  <a:cubicBezTo>
                    <a:pt x="4543381" y="2844686"/>
                    <a:pt x="4564961" y="2889230"/>
                    <a:pt x="4599608" y="2904530"/>
                  </a:cubicBezTo>
                  <a:cubicBezTo>
                    <a:pt x="4598863" y="2904545"/>
                    <a:pt x="4598134" y="2904604"/>
                    <a:pt x="4597375" y="2904604"/>
                  </a:cubicBezTo>
                  <a:close/>
                  <a:moveTo>
                    <a:pt x="4626323" y="2904604"/>
                  </a:moveTo>
                  <a:cubicBezTo>
                    <a:pt x="4625563" y="2904604"/>
                    <a:pt x="4624834" y="2904545"/>
                    <a:pt x="4624090" y="2904515"/>
                  </a:cubicBezTo>
                  <a:cubicBezTo>
                    <a:pt x="4624834" y="2904187"/>
                    <a:pt x="4625593" y="2903845"/>
                    <a:pt x="4626323" y="2903488"/>
                  </a:cubicBezTo>
                  <a:cubicBezTo>
                    <a:pt x="4627067" y="2903845"/>
                    <a:pt x="4627811" y="2904187"/>
                    <a:pt x="4628555" y="2904515"/>
                  </a:cubicBezTo>
                  <a:cubicBezTo>
                    <a:pt x="4627811" y="2904545"/>
                    <a:pt x="4627081" y="2904604"/>
                    <a:pt x="4626323" y="2904604"/>
                  </a:cubicBezTo>
                  <a:close/>
                  <a:moveTo>
                    <a:pt x="4655269" y="2904604"/>
                  </a:moveTo>
                  <a:cubicBezTo>
                    <a:pt x="4654510" y="2904604"/>
                    <a:pt x="4653781" y="2904545"/>
                    <a:pt x="4653037" y="2904515"/>
                  </a:cubicBezTo>
                  <a:cubicBezTo>
                    <a:pt x="4664779" y="2899336"/>
                    <a:pt x="4675019" y="2890808"/>
                    <a:pt x="4684217" y="2880003"/>
                  </a:cubicBezTo>
                  <a:cubicBezTo>
                    <a:pt x="4687460" y="2883813"/>
                    <a:pt x="4690824" y="2887325"/>
                    <a:pt x="4694337" y="2890525"/>
                  </a:cubicBezTo>
                  <a:cubicBezTo>
                    <a:pt x="4683011" y="2899366"/>
                    <a:pt x="4670197" y="2904604"/>
                    <a:pt x="4655269" y="2904604"/>
                  </a:cubicBezTo>
                  <a:close/>
                  <a:moveTo>
                    <a:pt x="4742095" y="2904604"/>
                  </a:moveTo>
                  <a:cubicBezTo>
                    <a:pt x="4727154" y="2904604"/>
                    <a:pt x="4714339" y="2899366"/>
                    <a:pt x="4703028" y="2890540"/>
                  </a:cubicBezTo>
                  <a:cubicBezTo>
                    <a:pt x="4706541" y="2887340"/>
                    <a:pt x="4709919" y="2883828"/>
                    <a:pt x="4713149" y="2880018"/>
                  </a:cubicBezTo>
                  <a:cubicBezTo>
                    <a:pt x="4722331" y="2890823"/>
                    <a:pt x="4732586" y="2899336"/>
                    <a:pt x="4744328" y="2904530"/>
                  </a:cubicBezTo>
                  <a:cubicBezTo>
                    <a:pt x="4743584" y="2904545"/>
                    <a:pt x="4742855" y="2904604"/>
                    <a:pt x="4742095" y="2904604"/>
                  </a:cubicBezTo>
                  <a:close/>
                  <a:moveTo>
                    <a:pt x="4771043" y="2904604"/>
                  </a:moveTo>
                  <a:cubicBezTo>
                    <a:pt x="4770284" y="2904604"/>
                    <a:pt x="4769554" y="2904545"/>
                    <a:pt x="4768810" y="2904515"/>
                  </a:cubicBezTo>
                  <a:cubicBezTo>
                    <a:pt x="4769554" y="2904187"/>
                    <a:pt x="4770298" y="2903845"/>
                    <a:pt x="4771043" y="2903488"/>
                  </a:cubicBezTo>
                  <a:cubicBezTo>
                    <a:pt x="4771787" y="2903845"/>
                    <a:pt x="4772531" y="2904187"/>
                    <a:pt x="4773275" y="2904515"/>
                  </a:cubicBezTo>
                  <a:cubicBezTo>
                    <a:pt x="4772531" y="2904545"/>
                    <a:pt x="4771787" y="2904604"/>
                    <a:pt x="4771043" y="2904604"/>
                  </a:cubicBezTo>
                  <a:close/>
                  <a:moveTo>
                    <a:pt x="4799975" y="2904604"/>
                  </a:moveTo>
                  <a:cubicBezTo>
                    <a:pt x="4799216" y="2904604"/>
                    <a:pt x="4798486" y="2904545"/>
                    <a:pt x="4797742" y="2904515"/>
                  </a:cubicBezTo>
                  <a:cubicBezTo>
                    <a:pt x="4835113" y="2888010"/>
                    <a:pt x="4857274" y="2837483"/>
                    <a:pt x="4878809" y="2788310"/>
                  </a:cubicBezTo>
                  <a:cubicBezTo>
                    <a:pt x="4879880" y="2785869"/>
                    <a:pt x="4880937" y="2783443"/>
                    <a:pt x="4882009" y="2781002"/>
                  </a:cubicBezTo>
                  <a:lnTo>
                    <a:pt x="4904928" y="2781002"/>
                  </a:lnTo>
                  <a:cubicBezTo>
                    <a:pt x="4904184" y="2782699"/>
                    <a:pt x="4903440" y="2784396"/>
                    <a:pt x="4902696" y="2786092"/>
                  </a:cubicBezTo>
                  <a:cubicBezTo>
                    <a:pt x="4877187" y="2844359"/>
                    <a:pt x="4850799" y="2904604"/>
                    <a:pt x="4799975" y="2904604"/>
                  </a:cubicBezTo>
                  <a:close/>
                  <a:moveTo>
                    <a:pt x="5018320" y="2904604"/>
                  </a:moveTo>
                  <a:cubicBezTo>
                    <a:pt x="4967511" y="2904604"/>
                    <a:pt x="4941124" y="2844359"/>
                    <a:pt x="4915614" y="2786107"/>
                  </a:cubicBezTo>
                  <a:cubicBezTo>
                    <a:pt x="4914468" y="2783488"/>
                    <a:pt x="4913322" y="2780869"/>
                    <a:pt x="4912161" y="2778249"/>
                  </a:cubicBezTo>
                  <a:cubicBezTo>
                    <a:pt x="4915912" y="2769751"/>
                    <a:pt x="4919707" y="2761298"/>
                    <a:pt x="4923621" y="2753053"/>
                  </a:cubicBezTo>
                  <a:cubicBezTo>
                    <a:pt x="4929083" y="2764542"/>
                    <a:pt x="4934307" y="2776463"/>
                    <a:pt x="4939501" y="2788324"/>
                  </a:cubicBezTo>
                  <a:cubicBezTo>
                    <a:pt x="4961081" y="2837587"/>
                    <a:pt x="4983272" y="2888204"/>
                    <a:pt x="5020761" y="2904619"/>
                  </a:cubicBezTo>
                  <a:lnTo>
                    <a:pt x="5018320" y="2904619"/>
                  </a:lnTo>
                  <a:close/>
                  <a:moveTo>
                    <a:pt x="5047268" y="2904604"/>
                  </a:moveTo>
                  <a:cubicBezTo>
                    <a:pt x="4996458" y="2904604"/>
                    <a:pt x="4970070" y="2844359"/>
                    <a:pt x="4944561" y="2786092"/>
                  </a:cubicBezTo>
                  <a:cubicBezTo>
                    <a:pt x="4938742" y="2772817"/>
                    <a:pt x="4932893" y="2759452"/>
                    <a:pt x="4926702" y="2746668"/>
                  </a:cubicBezTo>
                  <a:cubicBezTo>
                    <a:pt x="4930363" y="2739211"/>
                    <a:pt x="4934143" y="2731978"/>
                    <a:pt x="4938102" y="2725132"/>
                  </a:cubicBezTo>
                  <a:cubicBezTo>
                    <a:pt x="4949175" y="2744272"/>
                    <a:pt x="4958879" y="2766432"/>
                    <a:pt x="4968448" y="2788295"/>
                  </a:cubicBezTo>
                  <a:cubicBezTo>
                    <a:pt x="4990029" y="2837557"/>
                    <a:pt x="5012218" y="2888174"/>
                    <a:pt x="5049693" y="2904589"/>
                  </a:cubicBezTo>
                  <a:lnTo>
                    <a:pt x="5047268" y="2904589"/>
                  </a:lnTo>
                  <a:close/>
                  <a:moveTo>
                    <a:pt x="5076214" y="2904604"/>
                  </a:moveTo>
                  <a:cubicBezTo>
                    <a:pt x="5025405" y="2904604"/>
                    <a:pt x="4999018" y="2844359"/>
                    <a:pt x="4973508" y="2786107"/>
                  </a:cubicBezTo>
                  <a:cubicBezTo>
                    <a:pt x="4963418" y="2763069"/>
                    <a:pt x="4953194" y="2739732"/>
                    <a:pt x="4941332" y="2719730"/>
                  </a:cubicBezTo>
                  <a:cubicBezTo>
                    <a:pt x="4952776" y="2701037"/>
                    <a:pt x="4965755" y="2685738"/>
                    <a:pt x="4981515" y="2677210"/>
                  </a:cubicBezTo>
                  <a:cubicBezTo>
                    <a:pt x="4982304" y="2677642"/>
                    <a:pt x="4983093" y="2678088"/>
                    <a:pt x="4983882" y="2678549"/>
                  </a:cubicBezTo>
                  <a:cubicBezTo>
                    <a:pt x="4992767" y="2700977"/>
                    <a:pt x="5009599" y="2719001"/>
                    <a:pt x="5030227" y="2734717"/>
                  </a:cubicBezTo>
                  <a:cubicBezTo>
                    <a:pt x="5039156" y="2751490"/>
                    <a:pt x="5047252" y="2770004"/>
                    <a:pt x="5055275" y="2788310"/>
                  </a:cubicBezTo>
                  <a:cubicBezTo>
                    <a:pt x="5076855" y="2837572"/>
                    <a:pt x="5099045" y="2888188"/>
                    <a:pt x="5136520" y="2904604"/>
                  </a:cubicBezTo>
                  <a:lnTo>
                    <a:pt x="5076214" y="2904604"/>
                  </a:lnTo>
                  <a:close/>
                  <a:moveTo>
                    <a:pt x="5163041" y="2904604"/>
                  </a:moveTo>
                  <a:cubicBezTo>
                    <a:pt x="5112231" y="2904604"/>
                    <a:pt x="5085844" y="2844359"/>
                    <a:pt x="5060335" y="2786107"/>
                  </a:cubicBezTo>
                  <a:cubicBezTo>
                    <a:pt x="5053802" y="2771179"/>
                    <a:pt x="5047193" y="2756119"/>
                    <a:pt x="5040139" y="2741920"/>
                  </a:cubicBezTo>
                  <a:cubicBezTo>
                    <a:pt x="5050408" y="2749034"/>
                    <a:pt x="5061377" y="2755731"/>
                    <a:pt x="5072613" y="2762191"/>
                  </a:cubicBezTo>
                  <a:cubicBezTo>
                    <a:pt x="5076557" y="2770807"/>
                    <a:pt x="5080397" y="2779574"/>
                    <a:pt x="5084222" y="2788310"/>
                  </a:cubicBezTo>
                  <a:cubicBezTo>
                    <a:pt x="5105802" y="2837572"/>
                    <a:pt x="5127992" y="2888188"/>
                    <a:pt x="5165482" y="2904604"/>
                  </a:cubicBezTo>
                  <a:lnTo>
                    <a:pt x="5163041" y="2904604"/>
                  </a:lnTo>
                  <a:close/>
                  <a:moveTo>
                    <a:pt x="5191988" y="2904604"/>
                  </a:moveTo>
                  <a:cubicBezTo>
                    <a:pt x="5141178" y="2904604"/>
                    <a:pt x="5114791" y="2844359"/>
                    <a:pt x="5089282" y="2786092"/>
                  </a:cubicBezTo>
                  <a:cubicBezTo>
                    <a:pt x="5086469" y="2779663"/>
                    <a:pt x="5083641" y="2773219"/>
                    <a:pt x="5080769" y="2766834"/>
                  </a:cubicBezTo>
                  <a:cubicBezTo>
                    <a:pt x="5086677" y="2770153"/>
                    <a:pt x="5092615" y="2773442"/>
                    <a:pt x="5098539" y="2776716"/>
                  </a:cubicBezTo>
                  <a:cubicBezTo>
                    <a:pt x="5102766" y="2779038"/>
                    <a:pt x="5106963" y="2781360"/>
                    <a:pt x="5111130" y="2783682"/>
                  </a:cubicBezTo>
                  <a:cubicBezTo>
                    <a:pt x="5111815" y="2785229"/>
                    <a:pt x="5112484" y="2786777"/>
                    <a:pt x="5113154" y="2788310"/>
                  </a:cubicBezTo>
                  <a:cubicBezTo>
                    <a:pt x="5134734" y="2837572"/>
                    <a:pt x="5156925" y="2888188"/>
                    <a:pt x="5194399" y="2904604"/>
                  </a:cubicBezTo>
                  <a:lnTo>
                    <a:pt x="5191988" y="2904604"/>
                  </a:lnTo>
                  <a:close/>
                  <a:moveTo>
                    <a:pt x="5119137" y="2788161"/>
                  </a:moveTo>
                  <a:cubicBezTo>
                    <a:pt x="5171197" y="2817614"/>
                    <a:pt x="5215935" y="2848675"/>
                    <a:pt x="5217185" y="2904455"/>
                  </a:cubicBezTo>
                  <a:cubicBezTo>
                    <a:pt x="5169396" y="2901598"/>
                    <a:pt x="5143738" y="2844314"/>
                    <a:pt x="5119137" y="2788161"/>
                  </a:cubicBezTo>
                  <a:close/>
                  <a:moveTo>
                    <a:pt x="5217259" y="2873707"/>
                  </a:moveTo>
                  <a:cubicBezTo>
                    <a:pt x="5202451" y="2831411"/>
                    <a:pt x="5159812" y="2804547"/>
                    <a:pt x="5115461" y="2779767"/>
                  </a:cubicBezTo>
                  <a:cubicBezTo>
                    <a:pt x="5109403" y="2765970"/>
                    <a:pt x="5103242" y="2752204"/>
                    <a:pt x="5096678" y="2739211"/>
                  </a:cubicBezTo>
                  <a:cubicBezTo>
                    <a:pt x="5097304" y="2739553"/>
                    <a:pt x="5097929" y="2739911"/>
                    <a:pt x="5098568" y="2740253"/>
                  </a:cubicBezTo>
                  <a:cubicBezTo>
                    <a:pt x="5159618" y="2773933"/>
                    <a:pt x="5217259" y="2805738"/>
                    <a:pt x="5217259" y="2870389"/>
                  </a:cubicBezTo>
                  <a:lnTo>
                    <a:pt x="5217259" y="2873707"/>
                  </a:lnTo>
                  <a:close/>
                  <a:moveTo>
                    <a:pt x="5217259" y="2837244"/>
                  </a:moveTo>
                  <a:cubicBezTo>
                    <a:pt x="5200873" y="2790423"/>
                    <a:pt x="5150376" y="2762533"/>
                    <a:pt x="5101232" y="2735416"/>
                  </a:cubicBezTo>
                  <a:cubicBezTo>
                    <a:pt x="5098167" y="2733720"/>
                    <a:pt x="5095116" y="2732038"/>
                    <a:pt x="5092065" y="2730356"/>
                  </a:cubicBezTo>
                  <a:cubicBezTo>
                    <a:pt x="5071973" y="2693060"/>
                    <a:pt x="5047565" y="2664277"/>
                    <a:pt x="5010477" y="2664277"/>
                  </a:cubicBezTo>
                  <a:cubicBezTo>
                    <a:pt x="5007932" y="2664277"/>
                    <a:pt x="5005462" y="2664455"/>
                    <a:pt x="5003036" y="2664723"/>
                  </a:cubicBezTo>
                  <a:cubicBezTo>
                    <a:pt x="4993719" y="2652638"/>
                    <a:pt x="4987082" y="2639124"/>
                    <a:pt x="4984195" y="2623513"/>
                  </a:cubicBezTo>
                  <a:cubicBezTo>
                    <a:pt x="4984894" y="2619732"/>
                    <a:pt x="4985817" y="2616071"/>
                    <a:pt x="4986947" y="2612529"/>
                  </a:cubicBezTo>
                  <a:cubicBezTo>
                    <a:pt x="5006756" y="2653099"/>
                    <a:pt x="5053235" y="2678788"/>
                    <a:pt x="5098568" y="2703790"/>
                  </a:cubicBezTo>
                  <a:cubicBezTo>
                    <a:pt x="5159618" y="2737470"/>
                    <a:pt x="5217274" y="2769275"/>
                    <a:pt x="5217274" y="2833926"/>
                  </a:cubicBezTo>
                  <a:lnTo>
                    <a:pt x="5217274" y="2837244"/>
                  </a:lnTo>
                  <a:close/>
                  <a:moveTo>
                    <a:pt x="5217259" y="2800797"/>
                  </a:moveTo>
                  <a:cubicBezTo>
                    <a:pt x="5200873" y="2753976"/>
                    <a:pt x="5150376" y="2726085"/>
                    <a:pt x="5101218" y="2698968"/>
                  </a:cubicBezTo>
                  <a:cubicBezTo>
                    <a:pt x="5052908" y="2672313"/>
                    <a:pt x="5006742" y="2646819"/>
                    <a:pt x="4989582" y="2605296"/>
                  </a:cubicBezTo>
                  <a:cubicBezTo>
                    <a:pt x="4997961" y="2585040"/>
                    <a:pt x="5013201" y="2568580"/>
                    <a:pt x="5032266" y="2553965"/>
                  </a:cubicBezTo>
                  <a:cubicBezTo>
                    <a:pt x="5052238" y="2568863"/>
                    <a:pt x="5075545" y="2581737"/>
                    <a:pt x="5098554" y="2594432"/>
                  </a:cubicBezTo>
                  <a:cubicBezTo>
                    <a:pt x="5159603" y="2628111"/>
                    <a:pt x="5217259" y="2659916"/>
                    <a:pt x="5217259" y="2724567"/>
                  </a:cubicBezTo>
                  <a:lnTo>
                    <a:pt x="5217259" y="2800797"/>
                  </a:lnTo>
                  <a:close/>
                  <a:moveTo>
                    <a:pt x="5217259" y="2691423"/>
                  </a:moveTo>
                  <a:cubicBezTo>
                    <a:pt x="5200873" y="2644601"/>
                    <a:pt x="5150376" y="2616711"/>
                    <a:pt x="5101218" y="2589595"/>
                  </a:cubicBezTo>
                  <a:cubicBezTo>
                    <a:pt x="5078283" y="2576944"/>
                    <a:pt x="5055840" y="2564562"/>
                    <a:pt x="5036746" y="2550601"/>
                  </a:cubicBezTo>
                  <a:cubicBezTo>
                    <a:pt x="5043844" y="2545408"/>
                    <a:pt x="5051420" y="2540437"/>
                    <a:pt x="5059308" y="2535585"/>
                  </a:cubicBezTo>
                  <a:cubicBezTo>
                    <a:pt x="5072033" y="2543339"/>
                    <a:pt x="5085338" y="2550676"/>
                    <a:pt x="5098554" y="2557969"/>
                  </a:cubicBezTo>
                  <a:cubicBezTo>
                    <a:pt x="5159603" y="2591648"/>
                    <a:pt x="5217259" y="2623453"/>
                    <a:pt x="5217259" y="2688104"/>
                  </a:cubicBezTo>
                  <a:lnTo>
                    <a:pt x="5217259" y="2691423"/>
                  </a:lnTo>
                  <a:close/>
                  <a:moveTo>
                    <a:pt x="5098554" y="2521506"/>
                  </a:moveTo>
                  <a:cubicBezTo>
                    <a:pt x="5159603" y="2555185"/>
                    <a:pt x="5217259" y="2586990"/>
                    <a:pt x="5217259" y="2651641"/>
                  </a:cubicBezTo>
                  <a:lnTo>
                    <a:pt x="5217259" y="2654975"/>
                  </a:lnTo>
                  <a:cubicBezTo>
                    <a:pt x="5200873" y="2608154"/>
                    <a:pt x="5150376" y="2580263"/>
                    <a:pt x="5101218" y="2553146"/>
                  </a:cubicBezTo>
                  <a:cubicBezTo>
                    <a:pt x="5088717" y="2546241"/>
                    <a:pt x="5076363" y="2539425"/>
                    <a:pt x="5064606" y="2532385"/>
                  </a:cubicBezTo>
                  <a:cubicBezTo>
                    <a:pt x="5073119" y="2527280"/>
                    <a:pt x="5081944" y="2522294"/>
                    <a:pt x="5090934" y="2517309"/>
                  </a:cubicBezTo>
                  <a:cubicBezTo>
                    <a:pt x="5093464" y="2518708"/>
                    <a:pt x="5096009" y="2520107"/>
                    <a:pt x="5098554" y="2521506"/>
                  </a:cubicBezTo>
                  <a:close/>
                  <a:moveTo>
                    <a:pt x="5217259" y="2376607"/>
                  </a:moveTo>
                  <a:cubicBezTo>
                    <a:pt x="5217259" y="2441258"/>
                    <a:pt x="5159603" y="2473077"/>
                    <a:pt x="5098554" y="2506757"/>
                  </a:cubicBezTo>
                  <a:cubicBezTo>
                    <a:pt x="5096218" y="2508052"/>
                    <a:pt x="5093880" y="2509347"/>
                    <a:pt x="5091529" y="2510642"/>
                  </a:cubicBezTo>
                  <a:lnTo>
                    <a:pt x="5091529" y="2480489"/>
                  </a:lnTo>
                  <a:cubicBezTo>
                    <a:pt x="5094744" y="2478703"/>
                    <a:pt x="5097973" y="2476917"/>
                    <a:pt x="5101218" y="2475131"/>
                  </a:cubicBezTo>
                  <a:cubicBezTo>
                    <a:pt x="5150272" y="2448059"/>
                    <a:pt x="5200680" y="2420213"/>
                    <a:pt x="5217170" y="2373541"/>
                  </a:cubicBezTo>
                  <a:cubicBezTo>
                    <a:pt x="5217200" y="2374568"/>
                    <a:pt x="5217259" y="2375580"/>
                    <a:pt x="5217259" y="2376607"/>
                  </a:cubicBezTo>
                  <a:close/>
                  <a:moveTo>
                    <a:pt x="5217259" y="2340159"/>
                  </a:moveTo>
                  <a:cubicBezTo>
                    <a:pt x="5217259" y="2341201"/>
                    <a:pt x="5217200" y="2342198"/>
                    <a:pt x="5217170" y="2343224"/>
                  </a:cubicBezTo>
                  <a:cubicBezTo>
                    <a:pt x="5216798" y="2342198"/>
                    <a:pt x="5216426" y="2341171"/>
                    <a:pt x="5216024" y="2340159"/>
                  </a:cubicBezTo>
                  <a:cubicBezTo>
                    <a:pt x="5216426" y="2339147"/>
                    <a:pt x="5216798" y="2338120"/>
                    <a:pt x="5217170" y="2337093"/>
                  </a:cubicBezTo>
                  <a:cubicBezTo>
                    <a:pt x="5217200" y="2338120"/>
                    <a:pt x="5217259" y="2339117"/>
                    <a:pt x="5217259" y="2340159"/>
                  </a:cubicBezTo>
                  <a:close/>
                  <a:moveTo>
                    <a:pt x="5217259" y="2303696"/>
                  </a:moveTo>
                  <a:cubicBezTo>
                    <a:pt x="5217259" y="2304738"/>
                    <a:pt x="5217200" y="2305735"/>
                    <a:pt x="5217170" y="2306762"/>
                  </a:cubicBezTo>
                  <a:cubicBezTo>
                    <a:pt x="5211916" y="2291864"/>
                    <a:pt x="5203210" y="2278886"/>
                    <a:pt x="5192196" y="2267233"/>
                  </a:cubicBezTo>
                  <a:cubicBezTo>
                    <a:pt x="5196245" y="2262947"/>
                    <a:pt x="5199995" y="2258497"/>
                    <a:pt x="5203359" y="2253823"/>
                  </a:cubicBezTo>
                  <a:cubicBezTo>
                    <a:pt x="5212125" y="2268171"/>
                    <a:pt x="5217259" y="2284482"/>
                    <a:pt x="5217259" y="2303696"/>
                  </a:cubicBezTo>
                  <a:close/>
                  <a:moveTo>
                    <a:pt x="5217259" y="2194337"/>
                  </a:moveTo>
                  <a:cubicBezTo>
                    <a:pt x="5217259" y="2213566"/>
                    <a:pt x="5212125" y="2229862"/>
                    <a:pt x="5203359" y="2244194"/>
                  </a:cubicBezTo>
                  <a:cubicBezTo>
                    <a:pt x="5199995" y="2239521"/>
                    <a:pt x="5196245" y="2235071"/>
                    <a:pt x="5192196" y="2230785"/>
                  </a:cubicBezTo>
                  <a:cubicBezTo>
                    <a:pt x="5203225" y="2219147"/>
                    <a:pt x="5211916" y="2206154"/>
                    <a:pt x="5217170" y="2191271"/>
                  </a:cubicBezTo>
                  <a:cubicBezTo>
                    <a:pt x="5217200" y="2192283"/>
                    <a:pt x="5217259" y="2193295"/>
                    <a:pt x="5217259" y="2194337"/>
                  </a:cubicBezTo>
                  <a:close/>
                  <a:moveTo>
                    <a:pt x="5217259" y="2157874"/>
                  </a:moveTo>
                  <a:cubicBezTo>
                    <a:pt x="5217259" y="2158916"/>
                    <a:pt x="5217200" y="2159913"/>
                    <a:pt x="5217170" y="2160940"/>
                  </a:cubicBezTo>
                  <a:cubicBezTo>
                    <a:pt x="5216813" y="2159913"/>
                    <a:pt x="5216426" y="2158886"/>
                    <a:pt x="5216024" y="2157874"/>
                  </a:cubicBezTo>
                  <a:cubicBezTo>
                    <a:pt x="5216426" y="2156862"/>
                    <a:pt x="5216798" y="2155835"/>
                    <a:pt x="5217170" y="2154808"/>
                  </a:cubicBezTo>
                  <a:cubicBezTo>
                    <a:pt x="5217200" y="2155835"/>
                    <a:pt x="5217259" y="2156832"/>
                    <a:pt x="5217259" y="2157874"/>
                  </a:cubicBezTo>
                  <a:close/>
                  <a:moveTo>
                    <a:pt x="5217259" y="2121426"/>
                  </a:moveTo>
                  <a:cubicBezTo>
                    <a:pt x="5217259" y="2122468"/>
                    <a:pt x="5217200" y="2123465"/>
                    <a:pt x="5217170" y="2124492"/>
                  </a:cubicBezTo>
                  <a:cubicBezTo>
                    <a:pt x="5202004" y="2081555"/>
                    <a:pt x="5158159" y="2054557"/>
                    <a:pt x="5113049" y="2029435"/>
                  </a:cubicBezTo>
                  <a:lnTo>
                    <a:pt x="5113049" y="1999297"/>
                  </a:lnTo>
                  <a:cubicBezTo>
                    <a:pt x="5168414" y="2030209"/>
                    <a:pt x="5217259" y="2061909"/>
                    <a:pt x="5217259" y="2121426"/>
                  </a:cubicBezTo>
                  <a:close/>
                  <a:moveTo>
                    <a:pt x="5107528" y="1989907"/>
                  </a:moveTo>
                  <a:cubicBezTo>
                    <a:pt x="5105430" y="1988746"/>
                    <a:pt x="5103317" y="1987585"/>
                    <a:pt x="5101218" y="1986424"/>
                  </a:cubicBezTo>
                  <a:cubicBezTo>
                    <a:pt x="5099670" y="1985575"/>
                    <a:pt x="5098122" y="1984712"/>
                    <a:pt x="5096590" y="1983864"/>
                  </a:cubicBezTo>
                  <a:cubicBezTo>
                    <a:pt x="5098137" y="1983016"/>
                    <a:pt x="5099670" y="1982153"/>
                    <a:pt x="5101218" y="1981304"/>
                  </a:cubicBezTo>
                  <a:cubicBezTo>
                    <a:pt x="5103317" y="1980143"/>
                    <a:pt x="5105415" y="1978982"/>
                    <a:pt x="5107528" y="1977822"/>
                  </a:cubicBezTo>
                  <a:lnTo>
                    <a:pt x="5107528" y="1989907"/>
                  </a:lnTo>
                  <a:close/>
                  <a:moveTo>
                    <a:pt x="5217259" y="1846317"/>
                  </a:moveTo>
                  <a:cubicBezTo>
                    <a:pt x="5217259" y="1905819"/>
                    <a:pt x="5168414" y="1937504"/>
                    <a:pt x="5113049" y="1968430"/>
                  </a:cubicBezTo>
                  <a:lnTo>
                    <a:pt x="5113049" y="1938293"/>
                  </a:lnTo>
                  <a:cubicBezTo>
                    <a:pt x="5158159" y="1913171"/>
                    <a:pt x="5202019" y="1886173"/>
                    <a:pt x="5217170" y="1843251"/>
                  </a:cubicBezTo>
                  <a:cubicBezTo>
                    <a:pt x="5217200" y="1844278"/>
                    <a:pt x="5217259" y="1845290"/>
                    <a:pt x="5217259" y="1846317"/>
                  </a:cubicBezTo>
                  <a:close/>
                  <a:moveTo>
                    <a:pt x="5217259" y="1809869"/>
                  </a:moveTo>
                  <a:cubicBezTo>
                    <a:pt x="5217259" y="1810911"/>
                    <a:pt x="5217200" y="1811908"/>
                    <a:pt x="5217170" y="1812935"/>
                  </a:cubicBezTo>
                  <a:cubicBezTo>
                    <a:pt x="5216813" y="1811908"/>
                    <a:pt x="5216426" y="1810881"/>
                    <a:pt x="5216024" y="1809869"/>
                  </a:cubicBezTo>
                  <a:cubicBezTo>
                    <a:pt x="5216426" y="1808857"/>
                    <a:pt x="5216798" y="1807830"/>
                    <a:pt x="5217170" y="1806803"/>
                  </a:cubicBezTo>
                  <a:cubicBezTo>
                    <a:pt x="5217200" y="1807815"/>
                    <a:pt x="5217259" y="1808827"/>
                    <a:pt x="5217259" y="1809869"/>
                  </a:cubicBezTo>
                  <a:close/>
                  <a:moveTo>
                    <a:pt x="5217259" y="1773406"/>
                  </a:moveTo>
                  <a:cubicBezTo>
                    <a:pt x="5217259" y="1774448"/>
                    <a:pt x="5217200" y="1775445"/>
                    <a:pt x="5217170" y="1776472"/>
                  </a:cubicBezTo>
                  <a:cubicBezTo>
                    <a:pt x="5211916" y="1761574"/>
                    <a:pt x="5203210" y="1748596"/>
                    <a:pt x="5192182" y="1736943"/>
                  </a:cubicBezTo>
                  <a:cubicBezTo>
                    <a:pt x="5196230" y="1732657"/>
                    <a:pt x="5199980" y="1728207"/>
                    <a:pt x="5203359" y="1723534"/>
                  </a:cubicBezTo>
                  <a:cubicBezTo>
                    <a:pt x="5212125" y="1737881"/>
                    <a:pt x="5217259" y="1754178"/>
                    <a:pt x="5217259" y="1773406"/>
                  </a:cubicBezTo>
                  <a:close/>
                  <a:moveTo>
                    <a:pt x="5217259" y="1664047"/>
                  </a:moveTo>
                  <a:cubicBezTo>
                    <a:pt x="5217259" y="1683276"/>
                    <a:pt x="5212125" y="1699573"/>
                    <a:pt x="5203359" y="1713905"/>
                  </a:cubicBezTo>
                  <a:cubicBezTo>
                    <a:pt x="5199980" y="1709231"/>
                    <a:pt x="5196245" y="1704782"/>
                    <a:pt x="5192196" y="1700495"/>
                  </a:cubicBezTo>
                  <a:cubicBezTo>
                    <a:pt x="5203225" y="1688857"/>
                    <a:pt x="5211916" y="1675864"/>
                    <a:pt x="5217170" y="1660982"/>
                  </a:cubicBezTo>
                  <a:cubicBezTo>
                    <a:pt x="5217200" y="1661993"/>
                    <a:pt x="5217259" y="1663005"/>
                    <a:pt x="5217259" y="1664047"/>
                  </a:cubicBezTo>
                  <a:close/>
                  <a:moveTo>
                    <a:pt x="5217259" y="1627584"/>
                  </a:moveTo>
                  <a:cubicBezTo>
                    <a:pt x="5217259" y="1628626"/>
                    <a:pt x="5217200" y="1629623"/>
                    <a:pt x="5217170" y="1630650"/>
                  </a:cubicBezTo>
                  <a:cubicBezTo>
                    <a:pt x="5216813" y="1629623"/>
                    <a:pt x="5216426" y="1628597"/>
                    <a:pt x="5216024" y="1627584"/>
                  </a:cubicBezTo>
                  <a:cubicBezTo>
                    <a:pt x="5216426" y="1626572"/>
                    <a:pt x="5216798" y="1625545"/>
                    <a:pt x="5217170" y="1624519"/>
                  </a:cubicBezTo>
                  <a:cubicBezTo>
                    <a:pt x="5217200" y="1625545"/>
                    <a:pt x="5217259" y="1626542"/>
                    <a:pt x="5217259" y="1627584"/>
                  </a:cubicBezTo>
                  <a:close/>
                  <a:moveTo>
                    <a:pt x="5217259" y="1591121"/>
                  </a:moveTo>
                  <a:cubicBezTo>
                    <a:pt x="5217259" y="1592163"/>
                    <a:pt x="5217200" y="1593160"/>
                    <a:pt x="5217170" y="1594187"/>
                  </a:cubicBezTo>
                  <a:cubicBezTo>
                    <a:pt x="5202004" y="1551251"/>
                    <a:pt x="5158159" y="1524253"/>
                    <a:pt x="5113049" y="1499131"/>
                  </a:cubicBezTo>
                  <a:lnTo>
                    <a:pt x="5113049" y="1468993"/>
                  </a:lnTo>
                  <a:cubicBezTo>
                    <a:pt x="5168414" y="1499935"/>
                    <a:pt x="5217259" y="1531620"/>
                    <a:pt x="5217259" y="1591121"/>
                  </a:cubicBezTo>
                  <a:close/>
                  <a:moveTo>
                    <a:pt x="5107528" y="1459617"/>
                  </a:moveTo>
                  <a:cubicBezTo>
                    <a:pt x="5105430" y="1458456"/>
                    <a:pt x="5103317" y="1457295"/>
                    <a:pt x="5101218" y="1456134"/>
                  </a:cubicBezTo>
                  <a:cubicBezTo>
                    <a:pt x="5099670" y="1455286"/>
                    <a:pt x="5098122" y="1454423"/>
                    <a:pt x="5096574" y="1453574"/>
                  </a:cubicBezTo>
                  <a:cubicBezTo>
                    <a:pt x="5098122" y="1452726"/>
                    <a:pt x="5099670" y="1451863"/>
                    <a:pt x="5101218" y="1451015"/>
                  </a:cubicBezTo>
                  <a:cubicBezTo>
                    <a:pt x="5103317" y="1449854"/>
                    <a:pt x="5105430" y="1448693"/>
                    <a:pt x="5107528" y="1447532"/>
                  </a:cubicBezTo>
                  <a:lnTo>
                    <a:pt x="5107528" y="1459617"/>
                  </a:lnTo>
                  <a:close/>
                  <a:moveTo>
                    <a:pt x="5217259" y="1316013"/>
                  </a:moveTo>
                  <a:cubicBezTo>
                    <a:pt x="5217259" y="1375529"/>
                    <a:pt x="5168414" y="1407215"/>
                    <a:pt x="5113049" y="1438141"/>
                  </a:cubicBezTo>
                  <a:lnTo>
                    <a:pt x="5113049" y="1408004"/>
                  </a:lnTo>
                  <a:cubicBezTo>
                    <a:pt x="5158159" y="1382881"/>
                    <a:pt x="5202019" y="1355884"/>
                    <a:pt x="5217170" y="1312947"/>
                  </a:cubicBezTo>
                  <a:cubicBezTo>
                    <a:pt x="5217200" y="1313974"/>
                    <a:pt x="5217259" y="1314971"/>
                    <a:pt x="5217259" y="1316013"/>
                  </a:cubicBezTo>
                  <a:close/>
                  <a:moveTo>
                    <a:pt x="5217259" y="1279550"/>
                  </a:moveTo>
                  <a:cubicBezTo>
                    <a:pt x="5217259" y="1280592"/>
                    <a:pt x="5217200" y="1281589"/>
                    <a:pt x="5217170" y="1282616"/>
                  </a:cubicBezTo>
                  <a:cubicBezTo>
                    <a:pt x="5216813" y="1281589"/>
                    <a:pt x="5216426" y="1280562"/>
                    <a:pt x="5216024" y="1279550"/>
                  </a:cubicBezTo>
                  <a:cubicBezTo>
                    <a:pt x="5216426" y="1278538"/>
                    <a:pt x="5216798" y="1277526"/>
                    <a:pt x="5217170" y="1276484"/>
                  </a:cubicBezTo>
                  <a:cubicBezTo>
                    <a:pt x="5217200" y="1277511"/>
                    <a:pt x="5217259" y="1278523"/>
                    <a:pt x="5217259" y="1279550"/>
                  </a:cubicBezTo>
                  <a:close/>
                  <a:moveTo>
                    <a:pt x="5217259" y="1243102"/>
                  </a:moveTo>
                  <a:cubicBezTo>
                    <a:pt x="5217259" y="1244144"/>
                    <a:pt x="5217200" y="1245141"/>
                    <a:pt x="5217170" y="1246153"/>
                  </a:cubicBezTo>
                  <a:cubicBezTo>
                    <a:pt x="5211916" y="1231255"/>
                    <a:pt x="5203225" y="1218277"/>
                    <a:pt x="5192196" y="1206639"/>
                  </a:cubicBezTo>
                  <a:cubicBezTo>
                    <a:pt x="5196245" y="1202353"/>
                    <a:pt x="5199995" y="1197903"/>
                    <a:pt x="5203359" y="1193244"/>
                  </a:cubicBezTo>
                  <a:cubicBezTo>
                    <a:pt x="5212125" y="1207576"/>
                    <a:pt x="5217259" y="1223873"/>
                    <a:pt x="5217259" y="1243102"/>
                  </a:cubicBezTo>
                  <a:close/>
                  <a:moveTo>
                    <a:pt x="5217259" y="1133728"/>
                  </a:moveTo>
                  <a:cubicBezTo>
                    <a:pt x="5217259" y="1152957"/>
                    <a:pt x="5212139" y="1169253"/>
                    <a:pt x="5203374" y="1183586"/>
                  </a:cubicBezTo>
                  <a:cubicBezTo>
                    <a:pt x="5200010" y="1178912"/>
                    <a:pt x="5196259" y="1174462"/>
                    <a:pt x="5192212" y="1170176"/>
                  </a:cubicBezTo>
                  <a:cubicBezTo>
                    <a:pt x="5203225" y="1158538"/>
                    <a:pt x="5211931" y="1145545"/>
                    <a:pt x="5217185" y="1130662"/>
                  </a:cubicBezTo>
                  <a:cubicBezTo>
                    <a:pt x="5217200" y="1131689"/>
                    <a:pt x="5217259" y="1132701"/>
                    <a:pt x="5217259" y="1133728"/>
                  </a:cubicBezTo>
                  <a:close/>
                  <a:moveTo>
                    <a:pt x="5217259" y="1097280"/>
                  </a:moveTo>
                  <a:cubicBezTo>
                    <a:pt x="5217259" y="1098322"/>
                    <a:pt x="5217200" y="1099319"/>
                    <a:pt x="5217170" y="1100346"/>
                  </a:cubicBezTo>
                  <a:cubicBezTo>
                    <a:pt x="5216813" y="1099319"/>
                    <a:pt x="5216426" y="1098292"/>
                    <a:pt x="5216024" y="1097280"/>
                  </a:cubicBezTo>
                  <a:cubicBezTo>
                    <a:pt x="5216426" y="1096268"/>
                    <a:pt x="5216798" y="1095241"/>
                    <a:pt x="5217170" y="1094214"/>
                  </a:cubicBezTo>
                  <a:cubicBezTo>
                    <a:pt x="5217200" y="1095226"/>
                    <a:pt x="5217259" y="1096238"/>
                    <a:pt x="5217259" y="1097280"/>
                  </a:cubicBezTo>
                  <a:close/>
                  <a:moveTo>
                    <a:pt x="5217259" y="1060817"/>
                  </a:moveTo>
                  <a:cubicBezTo>
                    <a:pt x="5217259" y="1061859"/>
                    <a:pt x="5217200" y="1062856"/>
                    <a:pt x="5217170" y="1063883"/>
                  </a:cubicBezTo>
                  <a:cubicBezTo>
                    <a:pt x="5202004" y="1020946"/>
                    <a:pt x="5158159" y="993934"/>
                    <a:pt x="5113049" y="968812"/>
                  </a:cubicBezTo>
                  <a:lnTo>
                    <a:pt x="5113049" y="938674"/>
                  </a:lnTo>
                  <a:cubicBezTo>
                    <a:pt x="5168414" y="969615"/>
                    <a:pt x="5217259" y="1001301"/>
                    <a:pt x="5217259" y="1060817"/>
                  </a:cubicBezTo>
                  <a:close/>
                  <a:moveTo>
                    <a:pt x="5107528" y="929298"/>
                  </a:moveTo>
                  <a:cubicBezTo>
                    <a:pt x="5105430" y="928137"/>
                    <a:pt x="5103317" y="926976"/>
                    <a:pt x="5101218" y="925815"/>
                  </a:cubicBezTo>
                  <a:cubicBezTo>
                    <a:pt x="5099655" y="924952"/>
                    <a:pt x="5098092" y="924089"/>
                    <a:pt x="5096545" y="923226"/>
                  </a:cubicBezTo>
                  <a:cubicBezTo>
                    <a:pt x="5098108" y="922362"/>
                    <a:pt x="5099655" y="921499"/>
                    <a:pt x="5101218" y="920636"/>
                  </a:cubicBezTo>
                  <a:cubicBezTo>
                    <a:pt x="5103317" y="919475"/>
                    <a:pt x="5105430" y="918314"/>
                    <a:pt x="5107528" y="917153"/>
                  </a:cubicBezTo>
                  <a:lnTo>
                    <a:pt x="5107528" y="929298"/>
                  </a:lnTo>
                  <a:close/>
                  <a:moveTo>
                    <a:pt x="5217259" y="785634"/>
                  </a:moveTo>
                  <a:cubicBezTo>
                    <a:pt x="5217259" y="845150"/>
                    <a:pt x="5168414" y="876851"/>
                    <a:pt x="5113049" y="907777"/>
                  </a:cubicBezTo>
                  <a:lnTo>
                    <a:pt x="5113049" y="877639"/>
                  </a:lnTo>
                  <a:cubicBezTo>
                    <a:pt x="5158159" y="852517"/>
                    <a:pt x="5202019" y="825505"/>
                    <a:pt x="5217170" y="782568"/>
                  </a:cubicBezTo>
                  <a:cubicBezTo>
                    <a:pt x="5217200" y="783595"/>
                    <a:pt x="5217259" y="784592"/>
                    <a:pt x="5217259" y="785634"/>
                  </a:cubicBezTo>
                  <a:close/>
                  <a:moveTo>
                    <a:pt x="5217259" y="749171"/>
                  </a:moveTo>
                  <a:cubicBezTo>
                    <a:pt x="5217259" y="750213"/>
                    <a:pt x="5217200" y="751210"/>
                    <a:pt x="5217170" y="752237"/>
                  </a:cubicBezTo>
                  <a:cubicBezTo>
                    <a:pt x="5216813" y="751210"/>
                    <a:pt x="5216426" y="750183"/>
                    <a:pt x="5216024" y="749171"/>
                  </a:cubicBezTo>
                  <a:cubicBezTo>
                    <a:pt x="5216426" y="748159"/>
                    <a:pt x="5216798" y="747147"/>
                    <a:pt x="5217170" y="746105"/>
                  </a:cubicBezTo>
                  <a:cubicBezTo>
                    <a:pt x="5217200" y="747132"/>
                    <a:pt x="5217259" y="748144"/>
                    <a:pt x="5217259" y="749171"/>
                  </a:cubicBezTo>
                  <a:close/>
                  <a:moveTo>
                    <a:pt x="5217259" y="712723"/>
                  </a:moveTo>
                  <a:cubicBezTo>
                    <a:pt x="5217259" y="713765"/>
                    <a:pt x="5217200" y="714762"/>
                    <a:pt x="5217170" y="715789"/>
                  </a:cubicBezTo>
                  <a:cubicBezTo>
                    <a:pt x="5211916" y="700891"/>
                    <a:pt x="5203225" y="687913"/>
                    <a:pt x="5192196" y="676275"/>
                  </a:cubicBezTo>
                  <a:cubicBezTo>
                    <a:pt x="5196245" y="671989"/>
                    <a:pt x="5199995" y="667539"/>
                    <a:pt x="5203359" y="662865"/>
                  </a:cubicBezTo>
                  <a:cubicBezTo>
                    <a:pt x="5212125" y="677198"/>
                    <a:pt x="5217259" y="693494"/>
                    <a:pt x="5217259" y="712723"/>
                  </a:cubicBezTo>
                  <a:close/>
                  <a:moveTo>
                    <a:pt x="5217259" y="603349"/>
                  </a:moveTo>
                  <a:cubicBezTo>
                    <a:pt x="5217259" y="622578"/>
                    <a:pt x="5212139" y="638875"/>
                    <a:pt x="5203374" y="653207"/>
                  </a:cubicBezTo>
                  <a:cubicBezTo>
                    <a:pt x="5200010" y="648533"/>
                    <a:pt x="5196259" y="644084"/>
                    <a:pt x="5192212" y="639812"/>
                  </a:cubicBezTo>
                  <a:cubicBezTo>
                    <a:pt x="5203225" y="628174"/>
                    <a:pt x="5211916" y="615181"/>
                    <a:pt x="5217185" y="600298"/>
                  </a:cubicBezTo>
                  <a:cubicBezTo>
                    <a:pt x="5217200" y="601310"/>
                    <a:pt x="5217259" y="602307"/>
                    <a:pt x="5217259" y="603349"/>
                  </a:cubicBezTo>
                  <a:close/>
                  <a:moveTo>
                    <a:pt x="5217259" y="566886"/>
                  </a:moveTo>
                  <a:cubicBezTo>
                    <a:pt x="5217259" y="567928"/>
                    <a:pt x="5217200" y="568925"/>
                    <a:pt x="5217170" y="569952"/>
                  </a:cubicBezTo>
                  <a:cubicBezTo>
                    <a:pt x="5216813" y="568925"/>
                    <a:pt x="5216426" y="567899"/>
                    <a:pt x="5216024" y="566886"/>
                  </a:cubicBezTo>
                  <a:cubicBezTo>
                    <a:pt x="5216426" y="565874"/>
                    <a:pt x="5216798" y="564862"/>
                    <a:pt x="5217170" y="563821"/>
                  </a:cubicBezTo>
                  <a:cubicBezTo>
                    <a:pt x="5217200" y="564847"/>
                    <a:pt x="5217259" y="565859"/>
                    <a:pt x="5217259" y="566886"/>
                  </a:cubicBezTo>
                  <a:close/>
                  <a:moveTo>
                    <a:pt x="5217259" y="530438"/>
                  </a:moveTo>
                  <a:cubicBezTo>
                    <a:pt x="5217259" y="531480"/>
                    <a:pt x="5217200" y="532477"/>
                    <a:pt x="5217170" y="533504"/>
                  </a:cubicBezTo>
                  <a:cubicBezTo>
                    <a:pt x="5200680" y="486817"/>
                    <a:pt x="5150286" y="458971"/>
                    <a:pt x="5101218" y="431884"/>
                  </a:cubicBezTo>
                  <a:cubicBezTo>
                    <a:pt x="5097973" y="430098"/>
                    <a:pt x="5094744" y="428313"/>
                    <a:pt x="5091529" y="426527"/>
                  </a:cubicBezTo>
                  <a:lnTo>
                    <a:pt x="5091529" y="396374"/>
                  </a:lnTo>
                  <a:cubicBezTo>
                    <a:pt x="5093866" y="397669"/>
                    <a:pt x="5096218" y="398964"/>
                    <a:pt x="5098554" y="400258"/>
                  </a:cubicBezTo>
                  <a:cubicBezTo>
                    <a:pt x="5159603" y="433938"/>
                    <a:pt x="5217259" y="465772"/>
                    <a:pt x="5217259" y="530438"/>
                  </a:cubicBezTo>
                  <a:close/>
                  <a:moveTo>
                    <a:pt x="5217259" y="255240"/>
                  </a:moveTo>
                  <a:cubicBezTo>
                    <a:pt x="5217259" y="319906"/>
                    <a:pt x="5159603" y="351741"/>
                    <a:pt x="5098554" y="385420"/>
                  </a:cubicBezTo>
                  <a:cubicBezTo>
                    <a:pt x="5095979" y="386834"/>
                    <a:pt x="5093419" y="388263"/>
                    <a:pt x="5090844" y="389677"/>
                  </a:cubicBezTo>
                  <a:cubicBezTo>
                    <a:pt x="5081870" y="384691"/>
                    <a:pt x="5073045" y="379705"/>
                    <a:pt x="5064532" y="374600"/>
                  </a:cubicBezTo>
                  <a:cubicBezTo>
                    <a:pt x="5076304" y="367546"/>
                    <a:pt x="5088687" y="360700"/>
                    <a:pt x="5101218" y="353794"/>
                  </a:cubicBezTo>
                  <a:cubicBezTo>
                    <a:pt x="5150376" y="326663"/>
                    <a:pt x="5200858" y="298758"/>
                    <a:pt x="5217259" y="251921"/>
                  </a:cubicBezTo>
                  <a:lnTo>
                    <a:pt x="5217259" y="255240"/>
                  </a:lnTo>
                  <a:close/>
                  <a:moveTo>
                    <a:pt x="5217259" y="218777"/>
                  </a:moveTo>
                  <a:cubicBezTo>
                    <a:pt x="5217259" y="283458"/>
                    <a:pt x="5159603" y="315278"/>
                    <a:pt x="5098554" y="348972"/>
                  </a:cubicBezTo>
                  <a:cubicBezTo>
                    <a:pt x="5085323" y="356280"/>
                    <a:pt x="5071988" y="363632"/>
                    <a:pt x="5059248" y="371401"/>
                  </a:cubicBezTo>
                  <a:cubicBezTo>
                    <a:pt x="5051375" y="366549"/>
                    <a:pt x="5043800" y="361578"/>
                    <a:pt x="5036701" y="356384"/>
                  </a:cubicBezTo>
                  <a:cubicBezTo>
                    <a:pt x="5055810" y="342409"/>
                    <a:pt x="5078269" y="330011"/>
                    <a:pt x="5101218" y="317346"/>
                  </a:cubicBezTo>
                  <a:cubicBezTo>
                    <a:pt x="5150376" y="290215"/>
                    <a:pt x="5200858" y="262310"/>
                    <a:pt x="5217259" y="215473"/>
                  </a:cubicBezTo>
                  <a:lnTo>
                    <a:pt x="5217259" y="218777"/>
                  </a:lnTo>
                  <a:close/>
                  <a:moveTo>
                    <a:pt x="5217259" y="182329"/>
                  </a:moveTo>
                  <a:cubicBezTo>
                    <a:pt x="5217259" y="246995"/>
                    <a:pt x="5159603" y="278829"/>
                    <a:pt x="5098554" y="312509"/>
                  </a:cubicBezTo>
                  <a:cubicBezTo>
                    <a:pt x="5075515" y="325219"/>
                    <a:pt x="5052209" y="338108"/>
                    <a:pt x="5032221" y="353020"/>
                  </a:cubicBezTo>
                  <a:cubicBezTo>
                    <a:pt x="5013171" y="338405"/>
                    <a:pt x="4997931" y="321945"/>
                    <a:pt x="4989567" y="301689"/>
                  </a:cubicBezTo>
                  <a:cubicBezTo>
                    <a:pt x="5006727" y="260137"/>
                    <a:pt x="5052893" y="234627"/>
                    <a:pt x="5101218" y="207958"/>
                  </a:cubicBezTo>
                  <a:cubicBezTo>
                    <a:pt x="5150376" y="180826"/>
                    <a:pt x="5200858" y="152921"/>
                    <a:pt x="5217259" y="106085"/>
                  </a:cubicBezTo>
                  <a:lnTo>
                    <a:pt x="5217259" y="182329"/>
                  </a:lnTo>
                  <a:close/>
                  <a:moveTo>
                    <a:pt x="5217259" y="72956"/>
                  </a:moveTo>
                  <a:cubicBezTo>
                    <a:pt x="5217259" y="137621"/>
                    <a:pt x="5159603" y="169456"/>
                    <a:pt x="5098554" y="203136"/>
                  </a:cubicBezTo>
                  <a:cubicBezTo>
                    <a:pt x="5086246" y="209922"/>
                    <a:pt x="5073864" y="216768"/>
                    <a:pt x="5061942" y="223942"/>
                  </a:cubicBezTo>
                  <a:cubicBezTo>
                    <a:pt x="5074741" y="211083"/>
                    <a:pt x="5085531" y="193834"/>
                    <a:pt x="5095369" y="174739"/>
                  </a:cubicBezTo>
                  <a:cubicBezTo>
                    <a:pt x="5097318" y="173667"/>
                    <a:pt x="5099268" y="172581"/>
                    <a:pt x="5101218" y="171510"/>
                  </a:cubicBezTo>
                  <a:cubicBezTo>
                    <a:pt x="5150361" y="144378"/>
                    <a:pt x="5200858" y="116473"/>
                    <a:pt x="5217244" y="69637"/>
                  </a:cubicBezTo>
                  <a:lnTo>
                    <a:pt x="5217244" y="72956"/>
                  </a:lnTo>
                  <a:close/>
                  <a:moveTo>
                    <a:pt x="5217259" y="36493"/>
                  </a:moveTo>
                  <a:cubicBezTo>
                    <a:pt x="5217259" y="100757"/>
                    <a:pt x="5160332" y="132576"/>
                    <a:pt x="5099714" y="166033"/>
                  </a:cubicBezTo>
                  <a:cubicBezTo>
                    <a:pt x="5106069" y="152995"/>
                    <a:pt x="5112082" y="139303"/>
                    <a:pt x="5118035" y="125715"/>
                  </a:cubicBezTo>
                  <a:cubicBezTo>
                    <a:pt x="5161448" y="101322"/>
                    <a:pt x="5202734" y="74682"/>
                    <a:pt x="5217244" y="33189"/>
                  </a:cubicBezTo>
                  <a:lnTo>
                    <a:pt x="5217244" y="364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2"/>
            <p:cNvSpPr/>
            <p:nvPr/>
          </p:nvSpPr>
          <p:spPr>
            <a:xfrm>
              <a:off x="-310" y="-3027"/>
              <a:ext cx="9137900" cy="5146279"/>
            </a:xfrm>
            <a:custGeom>
              <a:avLst/>
              <a:gdLst/>
              <a:ahLst/>
              <a:cxnLst/>
              <a:rect l="l" t="t" r="r" b="b"/>
              <a:pathLst>
                <a:path w="5305022" h="2987680" extrusionOk="0">
                  <a:moveTo>
                    <a:pt x="5305023" y="2987680"/>
                  </a:moveTo>
                  <a:lnTo>
                    <a:pt x="0" y="2987680"/>
                  </a:lnTo>
                  <a:lnTo>
                    <a:pt x="0" y="0"/>
                  </a:lnTo>
                  <a:lnTo>
                    <a:pt x="5305009" y="0"/>
                  </a:lnTo>
                  <a:lnTo>
                    <a:pt x="5305009" y="2987680"/>
                  </a:lnTo>
                  <a:close/>
                  <a:moveTo>
                    <a:pt x="8274" y="2979405"/>
                  </a:moveTo>
                  <a:lnTo>
                    <a:pt x="5296734" y="2979405"/>
                  </a:lnTo>
                  <a:lnTo>
                    <a:pt x="5296734" y="8275"/>
                  </a:lnTo>
                  <a:lnTo>
                    <a:pt x="8274" y="8275"/>
                  </a:lnTo>
                  <a:lnTo>
                    <a:pt x="8274" y="29794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2"/>
            <p:cNvSpPr/>
            <p:nvPr/>
          </p:nvSpPr>
          <p:spPr>
            <a:xfrm>
              <a:off x="67846" y="62642"/>
              <a:ext cx="9001675" cy="5015023"/>
            </a:xfrm>
            <a:custGeom>
              <a:avLst/>
              <a:gdLst/>
              <a:ahLst/>
              <a:cxnLst/>
              <a:rect l="l" t="t" r="r" b="b"/>
              <a:pathLst>
                <a:path w="5225936" h="2911479" extrusionOk="0">
                  <a:moveTo>
                    <a:pt x="5225936" y="2911480"/>
                  </a:moveTo>
                  <a:lnTo>
                    <a:pt x="0" y="2911480"/>
                  </a:lnTo>
                  <a:lnTo>
                    <a:pt x="0" y="0"/>
                  </a:lnTo>
                  <a:lnTo>
                    <a:pt x="5225936" y="0"/>
                  </a:lnTo>
                  <a:lnTo>
                    <a:pt x="5225936" y="2911480"/>
                  </a:lnTo>
                  <a:close/>
                  <a:moveTo>
                    <a:pt x="8275" y="2903205"/>
                  </a:moveTo>
                  <a:lnTo>
                    <a:pt x="5217661" y="2903205"/>
                  </a:lnTo>
                  <a:lnTo>
                    <a:pt x="5217661" y="8275"/>
                  </a:lnTo>
                  <a:lnTo>
                    <a:pt x="8275" y="8275"/>
                  </a:lnTo>
                  <a:lnTo>
                    <a:pt x="8275" y="29032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2"/>
            <p:cNvSpPr/>
            <p:nvPr/>
          </p:nvSpPr>
          <p:spPr>
            <a:xfrm>
              <a:off x="67846" y="62642"/>
              <a:ext cx="9001675" cy="5015023"/>
            </a:xfrm>
            <a:custGeom>
              <a:avLst/>
              <a:gdLst/>
              <a:ahLst/>
              <a:cxnLst/>
              <a:rect l="l" t="t" r="r" b="b"/>
              <a:pathLst>
                <a:path w="5225936" h="2911479" extrusionOk="0">
                  <a:moveTo>
                    <a:pt x="5225936" y="2911480"/>
                  </a:moveTo>
                  <a:lnTo>
                    <a:pt x="0" y="2911480"/>
                  </a:lnTo>
                  <a:lnTo>
                    <a:pt x="0" y="0"/>
                  </a:lnTo>
                  <a:lnTo>
                    <a:pt x="5225936" y="0"/>
                  </a:lnTo>
                  <a:lnTo>
                    <a:pt x="5225936" y="2911480"/>
                  </a:lnTo>
                  <a:close/>
                  <a:moveTo>
                    <a:pt x="8275" y="2903205"/>
                  </a:moveTo>
                  <a:lnTo>
                    <a:pt x="5217661" y="2903205"/>
                  </a:lnTo>
                  <a:lnTo>
                    <a:pt x="5217661" y="8275"/>
                  </a:lnTo>
                  <a:lnTo>
                    <a:pt x="8275" y="8275"/>
                  </a:lnTo>
                  <a:lnTo>
                    <a:pt x="8275" y="290320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2"/>
            <p:cNvSpPr/>
            <p:nvPr/>
          </p:nvSpPr>
          <p:spPr>
            <a:xfrm>
              <a:off x="482332" y="477204"/>
              <a:ext cx="8173257" cy="4186429"/>
            </a:xfrm>
            <a:custGeom>
              <a:avLst/>
              <a:gdLst/>
              <a:ahLst/>
              <a:cxnLst/>
              <a:rect l="l" t="t" r="r" b="b"/>
              <a:pathLst>
                <a:path w="4744997" h="2430438" extrusionOk="0">
                  <a:moveTo>
                    <a:pt x="4744998" y="2430438"/>
                  </a:moveTo>
                  <a:lnTo>
                    <a:pt x="0" y="2430438"/>
                  </a:lnTo>
                  <a:lnTo>
                    <a:pt x="0" y="0"/>
                  </a:lnTo>
                  <a:lnTo>
                    <a:pt x="4744998" y="0"/>
                  </a:lnTo>
                  <a:lnTo>
                    <a:pt x="4744998" y="2430438"/>
                  </a:lnTo>
                  <a:close/>
                  <a:moveTo>
                    <a:pt x="8275" y="2422163"/>
                  </a:moveTo>
                  <a:lnTo>
                    <a:pt x="4736723" y="2422163"/>
                  </a:lnTo>
                  <a:lnTo>
                    <a:pt x="4736723" y="8275"/>
                  </a:lnTo>
                  <a:lnTo>
                    <a:pt x="8275" y="8275"/>
                  </a:lnTo>
                  <a:lnTo>
                    <a:pt x="8275" y="24221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2"/>
            <p:cNvSpPr/>
            <p:nvPr/>
          </p:nvSpPr>
          <p:spPr>
            <a:xfrm>
              <a:off x="548898" y="543773"/>
              <a:ext cx="8040210" cy="4053378"/>
            </a:xfrm>
            <a:custGeom>
              <a:avLst/>
              <a:gdLst/>
              <a:ahLst/>
              <a:cxnLst/>
              <a:rect l="l" t="t" r="r" b="b"/>
              <a:pathLst>
                <a:path w="4667756" h="2353195" extrusionOk="0">
                  <a:moveTo>
                    <a:pt x="4667741" y="2353196"/>
                  </a:moveTo>
                  <a:lnTo>
                    <a:pt x="0" y="2353196"/>
                  </a:lnTo>
                  <a:lnTo>
                    <a:pt x="0" y="0"/>
                  </a:lnTo>
                  <a:lnTo>
                    <a:pt x="4667757" y="0"/>
                  </a:lnTo>
                  <a:lnTo>
                    <a:pt x="4667757" y="2353196"/>
                  </a:lnTo>
                  <a:close/>
                  <a:moveTo>
                    <a:pt x="8275" y="2344921"/>
                  </a:moveTo>
                  <a:lnTo>
                    <a:pt x="4659467" y="2344921"/>
                  </a:lnTo>
                  <a:lnTo>
                    <a:pt x="4659467" y="8275"/>
                  </a:lnTo>
                  <a:lnTo>
                    <a:pt x="8275" y="8275"/>
                  </a:lnTo>
                  <a:lnTo>
                    <a:pt x="8275" y="234492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4"/>
        <p:cNvGrpSpPr/>
        <p:nvPr/>
      </p:nvGrpSpPr>
      <p:grpSpPr>
        <a:xfrm>
          <a:off x="0" y="0"/>
          <a:ext cx="0" cy="0"/>
          <a:chOff x="0" y="0"/>
          <a:chExt cx="0" cy="0"/>
        </a:xfrm>
      </p:grpSpPr>
      <p:pic>
        <p:nvPicPr>
          <p:cNvPr id="405" name="Google Shape;405;p33"/>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grpSp>
        <p:nvGrpSpPr>
          <p:cNvPr id="406" name="Google Shape;406;p33"/>
          <p:cNvGrpSpPr/>
          <p:nvPr/>
        </p:nvGrpSpPr>
        <p:grpSpPr>
          <a:xfrm>
            <a:off x="-70" y="224"/>
            <a:ext cx="9149982" cy="5153094"/>
            <a:chOff x="-70" y="224"/>
            <a:chExt cx="9149982" cy="5153094"/>
          </a:xfrm>
        </p:grpSpPr>
        <p:sp>
          <p:nvSpPr>
            <p:cNvPr id="407" name="Google Shape;407;p33"/>
            <p:cNvSpPr/>
            <p:nvPr/>
          </p:nvSpPr>
          <p:spPr>
            <a:xfrm>
              <a:off x="68695" y="64999"/>
              <a:ext cx="9012212" cy="5025382"/>
            </a:xfrm>
            <a:custGeom>
              <a:avLst/>
              <a:gdLst/>
              <a:ahLst/>
              <a:cxnLst/>
              <a:rect l="l" t="t" r="r" b="b"/>
              <a:pathLst>
                <a:path w="5239658" h="2921734" extrusionOk="0">
                  <a:moveTo>
                    <a:pt x="5238676" y="2795007"/>
                  </a:moveTo>
                  <a:cubicBezTo>
                    <a:pt x="5238319" y="2753409"/>
                    <a:pt x="5217349" y="2716664"/>
                    <a:pt x="5185500" y="2694474"/>
                  </a:cubicBezTo>
                  <a:cubicBezTo>
                    <a:pt x="5217364" y="2671956"/>
                    <a:pt x="5238333" y="2634659"/>
                    <a:pt x="5238691" y="2592437"/>
                  </a:cubicBezTo>
                  <a:lnTo>
                    <a:pt x="5239599" y="2591366"/>
                  </a:lnTo>
                  <a:lnTo>
                    <a:pt x="5238691" y="2590309"/>
                  </a:lnTo>
                  <a:cubicBezTo>
                    <a:pt x="5238348" y="2548369"/>
                    <a:pt x="5217632" y="2511281"/>
                    <a:pt x="5186110" y="2488719"/>
                  </a:cubicBezTo>
                  <a:cubicBezTo>
                    <a:pt x="5217632" y="2466157"/>
                    <a:pt x="5238348" y="2429068"/>
                    <a:pt x="5238691" y="2387129"/>
                  </a:cubicBezTo>
                  <a:lnTo>
                    <a:pt x="5239599" y="2386057"/>
                  </a:lnTo>
                  <a:lnTo>
                    <a:pt x="5238691" y="2385001"/>
                  </a:lnTo>
                  <a:cubicBezTo>
                    <a:pt x="5238348" y="2343061"/>
                    <a:pt x="5217632" y="2305973"/>
                    <a:pt x="5186110" y="2283411"/>
                  </a:cubicBezTo>
                  <a:cubicBezTo>
                    <a:pt x="5217632" y="2260848"/>
                    <a:pt x="5238348" y="2223760"/>
                    <a:pt x="5238691" y="2181820"/>
                  </a:cubicBezTo>
                  <a:lnTo>
                    <a:pt x="5239599" y="2180749"/>
                  </a:lnTo>
                  <a:lnTo>
                    <a:pt x="5238691" y="2179692"/>
                  </a:lnTo>
                  <a:cubicBezTo>
                    <a:pt x="5238348" y="2137752"/>
                    <a:pt x="5217632" y="2100664"/>
                    <a:pt x="5186110" y="2078102"/>
                  </a:cubicBezTo>
                  <a:cubicBezTo>
                    <a:pt x="5217632" y="2055540"/>
                    <a:pt x="5238348" y="2018452"/>
                    <a:pt x="5238691" y="1976512"/>
                  </a:cubicBezTo>
                  <a:lnTo>
                    <a:pt x="5239599" y="1975441"/>
                  </a:lnTo>
                  <a:lnTo>
                    <a:pt x="5238691" y="1974384"/>
                  </a:lnTo>
                  <a:cubicBezTo>
                    <a:pt x="5238348" y="1932444"/>
                    <a:pt x="5217632" y="1895356"/>
                    <a:pt x="5186110" y="1872794"/>
                  </a:cubicBezTo>
                  <a:cubicBezTo>
                    <a:pt x="5217632" y="1850231"/>
                    <a:pt x="5238348" y="1813143"/>
                    <a:pt x="5238691" y="1771204"/>
                  </a:cubicBezTo>
                  <a:lnTo>
                    <a:pt x="5239599" y="1770132"/>
                  </a:lnTo>
                  <a:lnTo>
                    <a:pt x="5238691" y="1769075"/>
                  </a:lnTo>
                  <a:cubicBezTo>
                    <a:pt x="5238348" y="1727136"/>
                    <a:pt x="5217632" y="1690048"/>
                    <a:pt x="5186110" y="1667485"/>
                  </a:cubicBezTo>
                  <a:cubicBezTo>
                    <a:pt x="5217632" y="1644923"/>
                    <a:pt x="5238348" y="1607835"/>
                    <a:pt x="5238691" y="1565895"/>
                  </a:cubicBezTo>
                  <a:lnTo>
                    <a:pt x="5239599" y="1564824"/>
                  </a:lnTo>
                  <a:lnTo>
                    <a:pt x="5238691" y="1563767"/>
                  </a:lnTo>
                  <a:cubicBezTo>
                    <a:pt x="5238348" y="1521827"/>
                    <a:pt x="5217632" y="1484739"/>
                    <a:pt x="5186110" y="1462177"/>
                  </a:cubicBezTo>
                  <a:cubicBezTo>
                    <a:pt x="5217632" y="1439615"/>
                    <a:pt x="5238348" y="1402526"/>
                    <a:pt x="5238691" y="1360587"/>
                  </a:cubicBezTo>
                  <a:lnTo>
                    <a:pt x="5239599" y="1359515"/>
                  </a:lnTo>
                  <a:lnTo>
                    <a:pt x="5238691" y="1358459"/>
                  </a:lnTo>
                  <a:cubicBezTo>
                    <a:pt x="5238348" y="1316519"/>
                    <a:pt x="5217632" y="1279431"/>
                    <a:pt x="5186110" y="1256868"/>
                  </a:cubicBezTo>
                  <a:cubicBezTo>
                    <a:pt x="5217632" y="1234306"/>
                    <a:pt x="5238348" y="1197218"/>
                    <a:pt x="5238691" y="1155278"/>
                  </a:cubicBezTo>
                  <a:lnTo>
                    <a:pt x="5239599" y="1154207"/>
                  </a:lnTo>
                  <a:lnTo>
                    <a:pt x="5238691" y="1153150"/>
                  </a:lnTo>
                  <a:cubicBezTo>
                    <a:pt x="5238348" y="1111210"/>
                    <a:pt x="5217632" y="1074122"/>
                    <a:pt x="5186110" y="1051560"/>
                  </a:cubicBezTo>
                  <a:cubicBezTo>
                    <a:pt x="5217632" y="1028998"/>
                    <a:pt x="5238348" y="991910"/>
                    <a:pt x="5238691" y="949970"/>
                  </a:cubicBezTo>
                  <a:lnTo>
                    <a:pt x="5239599" y="948899"/>
                  </a:lnTo>
                  <a:lnTo>
                    <a:pt x="5238691" y="947842"/>
                  </a:lnTo>
                  <a:cubicBezTo>
                    <a:pt x="5238348" y="905902"/>
                    <a:pt x="5217632" y="868814"/>
                    <a:pt x="5186110" y="846252"/>
                  </a:cubicBezTo>
                  <a:cubicBezTo>
                    <a:pt x="5217632" y="823689"/>
                    <a:pt x="5238348" y="786601"/>
                    <a:pt x="5238691" y="744662"/>
                  </a:cubicBezTo>
                  <a:lnTo>
                    <a:pt x="5239599" y="743590"/>
                  </a:lnTo>
                  <a:lnTo>
                    <a:pt x="5238691" y="742533"/>
                  </a:lnTo>
                  <a:cubicBezTo>
                    <a:pt x="5238348" y="700594"/>
                    <a:pt x="5217632" y="663506"/>
                    <a:pt x="5186110" y="640943"/>
                  </a:cubicBezTo>
                  <a:cubicBezTo>
                    <a:pt x="5217632" y="618381"/>
                    <a:pt x="5238348" y="581293"/>
                    <a:pt x="5238691" y="539353"/>
                  </a:cubicBezTo>
                  <a:lnTo>
                    <a:pt x="5239599" y="538281"/>
                  </a:lnTo>
                  <a:lnTo>
                    <a:pt x="5238691" y="537225"/>
                  </a:lnTo>
                  <a:cubicBezTo>
                    <a:pt x="5238333" y="494794"/>
                    <a:pt x="5217140" y="457319"/>
                    <a:pt x="5184994" y="434846"/>
                  </a:cubicBezTo>
                  <a:cubicBezTo>
                    <a:pt x="5216947" y="412343"/>
                    <a:pt x="5237991" y="374987"/>
                    <a:pt x="5238333" y="332705"/>
                  </a:cubicBezTo>
                  <a:lnTo>
                    <a:pt x="5239241" y="331634"/>
                  </a:lnTo>
                  <a:lnTo>
                    <a:pt x="5238333" y="330577"/>
                  </a:lnTo>
                  <a:cubicBezTo>
                    <a:pt x="5237976" y="288012"/>
                    <a:pt x="5216664" y="250433"/>
                    <a:pt x="5184353" y="227990"/>
                  </a:cubicBezTo>
                  <a:cubicBezTo>
                    <a:pt x="5216858" y="205889"/>
                    <a:pt x="5238319" y="168726"/>
                    <a:pt x="5238676" y="126638"/>
                  </a:cubicBezTo>
                  <a:lnTo>
                    <a:pt x="5239614" y="125566"/>
                  </a:lnTo>
                  <a:lnTo>
                    <a:pt x="5238676" y="124509"/>
                  </a:lnTo>
                  <a:cubicBezTo>
                    <a:pt x="5238095" y="57105"/>
                    <a:pt x="5183386" y="2396"/>
                    <a:pt x="5115982" y="1831"/>
                  </a:cubicBezTo>
                  <a:lnTo>
                    <a:pt x="5114910" y="893"/>
                  </a:lnTo>
                  <a:lnTo>
                    <a:pt x="5113854" y="1831"/>
                  </a:lnTo>
                  <a:cubicBezTo>
                    <a:pt x="5071958" y="2188"/>
                    <a:pt x="5034975" y="23455"/>
                    <a:pt x="5012844" y="55691"/>
                  </a:cubicBezTo>
                  <a:cubicBezTo>
                    <a:pt x="4990163" y="22919"/>
                    <a:pt x="4951810" y="1235"/>
                    <a:pt x="4908322" y="893"/>
                  </a:cubicBezTo>
                  <a:lnTo>
                    <a:pt x="4907265" y="0"/>
                  </a:lnTo>
                  <a:lnTo>
                    <a:pt x="4906224" y="893"/>
                  </a:lnTo>
                  <a:cubicBezTo>
                    <a:pt x="4863718" y="1235"/>
                    <a:pt x="4826139" y="21967"/>
                    <a:pt x="4803279" y="53519"/>
                  </a:cubicBezTo>
                  <a:cubicBezTo>
                    <a:pt x="4780419" y="21967"/>
                    <a:pt x="4742840" y="1235"/>
                    <a:pt x="4700320" y="893"/>
                  </a:cubicBezTo>
                  <a:lnTo>
                    <a:pt x="4699263" y="0"/>
                  </a:lnTo>
                  <a:lnTo>
                    <a:pt x="4698221" y="893"/>
                  </a:lnTo>
                  <a:cubicBezTo>
                    <a:pt x="4655716" y="1235"/>
                    <a:pt x="4618122" y="21967"/>
                    <a:pt x="4595277" y="53519"/>
                  </a:cubicBezTo>
                  <a:cubicBezTo>
                    <a:pt x="4572417" y="21967"/>
                    <a:pt x="4534838" y="1235"/>
                    <a:pt x="4492318" y="893"/>
                  </a:cubicBezTo>
                  <a:lnTo>
                    <a:pt x="4491261" y="0"/>
                  </a:lnTo>
                  <a:lnTo>
                    <a:pt x="4490219" y="893"/>
                  </a:lnTo>
                  <a:cubicBezTo>
                    <a:pt x="4447714" y="1235"/>
                    <a:pt x="4410135" y="21967"/>
                    <a:pt x="4387275" y="53519"/>
                  </a:cubicBezTo>
                  <a:cubicBezTo>
                    <a:pt x="4364415" y="21967"/>
                    <a:pt x="4326836" y="1235"/>
                    <a:pt x="4284315" y="893"/>
                  </a:cubicBezTo>
                  <a:lnTo>
                    <a:pt x="4283259" y="0"/>
                  </a:lnTo>
                  <a:lnTo>
                    <a:pt x="4282217" y="893"/>
                  </a:lnTo>
                  <a:cubicBezTo>
                    <a:pt x="4239712" y="1235"/>
                    <a:pt x="4202133" y="21967"/>
                    <a:pt x="4179273" y="53519"/>
                  </a:cubicBezTo>
                  <a:cubicBezTo>
                    <a:pt x="4156412" y="21967"/>
                    <a:pt x="4118833" y="1235"/>
                    <a:pt x="4076313" y="893"/>
                  </a:cubicBezTo>
                  <a:lnTo>
                    <a:pt x="4075256" y="0"/>
                  </a:lnTo>
                  <a:lnTo>
                    <a:pt x="4074215" y="893"/>
                  </a:lnTo>
                  <a:cubicBezTo>
                    <a:pt x="4031709" y="1235"/>
                    <a:pt x="3994130" y="21967"/>
                    <a:pt x="3971270" y="53519"/>
                  </a:cubicBezTo>
                  <a:cubicBezTo>
                    <a:pt x="3948410" y="21967"/>
                    <a:pt x="3910831" y="1235"/>
                    <a:pt x="3868311" y="893"/>
                  </a:cubicBezTo>
                  <a:lnTo>
                    <a:pt x="3867254" y="0"/>
                  </a:lnTo>
                  <a:lnTo>
                    <a:pt x="3866213" y="893"/>
                  </a:lnTo>
                  <a:cubicBezTo>
                    <a:pt x="3823752" y="1235"/>
                    <a:pt x="3786203" y="21922"/>
                    <a:pt x="3763342" y="53414"/>
                  </a:cubicBezTo>
                  <a:cubicBezTo>
                    <a:pt x="3740483" y="21922"/>
                    <a:pt x="3702933" y="1235"/>
                    <a:pt x="3660473" y="893"/>
                  </a:cubicBezTo>
                  <a:lnTo>
                    <a:pt x="3659416" y="0"/>
                  </a:lnTo>
                  <a:lnTo>
                    <a:pt x="3658374" y="893"/>
                  </a:lnTo>
                  <a:cubicBezTo>
                    <a:pt x="3615869" y="1235"/>
                    <a:pt x="3578290" y="21967"/>
                    <a:pt x="3555430" y="53519"/>
                  </a:cubicBezTo>
                  <a:cubicBezTo>
                    <a:pt x="3532570" y="21967"/>
                    <a:pt x="3494991" y="1235"/>
                    <a:pt x="3452470" y="893"/>
                  </a:cubicBezTo>
                  <a:lnTo>
                    <a:pt x="3451414" y="0"/>
                  </a:lnTo>
                  <a:lnTo>
                    <a:pt x="3450372" y="893"/>
                  </a:lnTo>
                  <a:cubicBezTo>
                    <a:pt x="3407867" y="1235"/>
                    <a:pt x="3370288" y="21967"/>
                    <a:pt x="3347427" y="53519"/>
                  </a:cubicBezTo>
                  <a:cubicBezTo>
                    <a:pt x="3324568" y="21967"/>
                    <a:pt x="3286988" y="1235"/>
                    <a:pt x="3244468" y="893"/>
                  </a:cubicBezTo>
                  <a:lnTo>
                    <a:pt x="3243412" y="0"/>
                  </a:lnTo>
                  <a:lnTo>
                    <a:pt x="3242370" y="893"/>
                  </a:lnTo>
                  <a:cubicBezTo>
                    <a:pt x="3199864" y="1235"/>
                    <a:pt x="3162285" y="21967"/>
                    <a:pt x="3139425" y="53519"/>
                  </a:cubicBezTo>
                  <a:cubicBezTo>
                    <a:pt x="3116565" y="21967"/>
                    <a:pt x="3078986" y="1235"/>
                    <a:pt x="3036466" y="893"/>
                  </a:cubicBezTo>
                  <a:lnTo>
                    <a:pt x="3035409" y="0"/>
                  </a:lnTo>
                  <a:lnTo>
                    <a:pt x="3034368" y="893"/>
                  </a:lnTo>
                  <a:cubicBezTo>
                    <a:pt x="2991862" y="1235"/>
                    <a:pt x="2954283" y="21967"/>
                    <a:pt x="2931423" y="53519"/>
                  </a:cubicBezTo>
                  <a:cubicBezTo>
                    <a:pt x="2908563" y="21967"/>
                    <a:pt x="2870984" y="1235"/>
                    <a:pt x="2828464" y="893"/>
                  </a:cubicBezTo>
                  <a:lnTo>
                    <a:pt x="2827407" y="0"/>
                  </a:lnTo>
                  <a:lnTo>
                    <a:pt x="2826365" y="893"/>
                  </a:lnTo>
                  <a:cubicBezTo>
                    <a:pt x="2783860" y="1235"/>
                    <a:pt x="2746281" y="21967"/>
                    <a:pt x="2723421" y="53519"/>
                  </a:cubicBezTo>
                  <a:cubicBezTo>
                    <a:pt x="2700561" y="21967"/>
                    <a:pt x="2662982" y="1235"/>
                    <a:pt x="2620462" y="893"/>
                  </a:cubicBezTo>
                  <a:lnTo>
                    <a:pt x="2619405" y="0"/>
                  </a:lnTo>
                  <a:lnTo>
                    <a:pt x="2618363" y="893"/>
                  </a:lnTo>
                  <a:cubicBezTo>
                    <a:pt x="2575858" y="1235"/>
                    <a:pt x="2538279" y="21967"/>
                    <a:pt x="2515419" y="53519"/>
                  </a:cubicBezTo>
                  <a:cubicBezTo>
                    <a:pt x="2492559" y="21967"/>
                    <a:pt x="2454980" y="1235"/>
                    <a:pt x="2412459" y="893"/>
                  </a:cubicBezTo>
                  <a:lnTo>
                    <a:pt x="2411403" y="0"/>
                  </a:lnTo>
                  <a:lnTo>
                    <a:pt x="2410361" y="893"/>
                  </a:lnTo>
                  <a:cubicBezTo>
                    <a:pt x="2367856" y="1235"/>
                    <a:pt x="2330276" y="21967"/>
                    <a:pt x="2307417" y="53519"/>
                  </a:cubicBezTo>
                  <a:cubicBezTo>
                    <a:pt x="2284557" y="21967"/>
                    <a:pt x="2246977" y="1235"/>
                    <a:pt x="2204457" y="893"/>
                  </a:cubicBezTo>
                  <a:lnTo>
                    <a:pt x="2203401" y="0"/>
                  </a:lnTo>
                  <a:lnTo>
                    <a:pt x="2202359" y="893"/>
                  </a:lnTo>
                  <a:cubicBezTo>
                    <a:pt x="2159853" y="1235"/>
                    <a:pt x="2122274" y="21967"/>
                    <a:pt x="2099414" y="53519"/>
                  </a:cubicBezTo>
                  <a:cubicBezTo>
                    <a:pt x="2076554" y="21967"/>
                    <a:pt x="2038975" y="1235"/>
                    <a:pt x="1996455" y="893"/>
                  </a:cubicBezTo>
                  <a:lnTo>
                    <a:pt x="1995398" y="0"/>
                  </a:lnTo>
                  <a:lnTo>
                    <a:pt x="1994357" y="893"/>
                  </a:lnTo>
                  <a:cubicBezTo>
                    <a:pt x="1951851" y="1235"/>
                    <a:pt x="1914272" y="21967"/>
                    <a:pt x="1891412" y="53519"/>
                  </a:cubicBezTo>
                  <a:cubicBezTo>
                    <a:pt x="1868552" y="21967"/>
                    <a:pt x="1830973" y="1235"/>
                    <a:pt x="1788453" y="893"/>
                  </a:cubicBezTo>
                  <a:lnTo>
                    <a:pt x="1787396" y="0"/>
                  </a:lnTo>
                  <a:lnTo>
                    <a:pt x="1786354" y="893"/>
                  </a:lnTo>
                  <a:cubicBezTo>
                    <a:pt x="1743849" y="1235"/>
                    <a:pt x="1706270" y="21967"/>
                    <a:pt x="1683410" y="53519"/>
                  </a:cubicBezTo>
                  <a:cubicBezTo>
                    <a:pt x="1660550" y="21967"/>
                    <a:pt x="1622971" y="1235"/>
                    <a:pt x="1580451" y="893"/>
                  </a:cubicBezTo>
                  <a:lnTo>
                    <a:pt x="1579394" y="0"/>
                  </a:lnTo>
                  <a:lnTo>
                    <a:pt x="1578352" y="893"/>
                  </a:lnTo>
                  <a:cubicBezTo>
                    <a:pt x="1535847" y="1235"/>
                    <a:pt x="1498268" y="21967"/>
                    <a:pt x="1475408" y="53519"/>
                  </a:cubicBezTo>
                  <a:cubicBezTo>
                    <a:pt x="1452548" y="21967"/>
                    <a:pt x="1414969" y="1235"/>
                    <a:pt x="1372448" y="893"/>
                  </a:cubicBezTo>
                  <a:lnTo>
                    <a:pt x="1371392" y="0"/>
                  </a:lnTo>
                  <a:lnTo>
                    <a:pt x="1370350" y="893"/>
                  </a:lnTo>
                  <a:cubicBezTo>
                    <a:pt x="1327845" y="1235"/>
                    <a:pt x="1290266" y="21967"/>
                    <a:pt x="1267405" y="53519"/>
                  </a:cubicBezTo>
                  <a:cubicBezTo>
                    <a:pt x="1244545" y="21967"/>
                    <a:pt x="1206966" y="1235"/>
                    <a:pt x="1164446" y="893"/>
                  </a:cubicBezTo>
                  <a:lnTo>
                    <a:pt x="1163390" y="0"/>
                  </a:lnTo>
                  <a:lnTo>
                    <a:pt x="1162348" y="893"/>
                  </a:lnTo>
                  <a:cubicBezTo>
                    <a:pt x="1119843" y="1235"/>
                    <a:pt x="1082263" y="21967"/>
                    <a:pt x="1059403" y="53519"/>
                  </a:cubicBezTo>
                  <a:cubicBezTo>
                    <a:pt x="1036543" y="21967"/>
                    <a:pt x="998964" y="1235"/>
                    <a:pt x="956444" y="893"/>
                  </a:cubicBezTo>
                  <a:lnTo>
                    <a:pt x="955387" y="0"/>
                  </a:lnTo>
                  <a:lnTo>
                    <a:pt x="954345" y="893"/>
                  </a:lnTo>
                  <a:cubicBezTo>
                    <a:pt x="911840" y="1235"/>
                    <a:pt x="874261" y="21967"/>
                    <a:pt x="851401" y="53519"/>
                  </a:cubicBezTo>
                  <a:cubicBezTo>
                    <a:pt x="828541" y="21967"/>
                    <a:pt x="790962" y="1235"/>
                    <a:pt x="748442" y="893"/>
                  </a:cubicBezTo>
                  <a:lnTo>
                    <a:pt x="747385" y="0"/>
                  </a:lnTo>
                  <a:lnTo>
                    <a:pt x="746343" y="893"/>
                  </a:lnTo>
                  <a:cubicBezTo>
                    <a:pt x="703838" y="1235"/>
                    <a:pt x="666259" y="21967"/>
                    <a:pt x="643399" y="53519"/>
                  </a:cubicBezTo>
                  <a:cubicBezTo>
                    <a:pt x="620539" y="21967"/>
                    <a:pt x="582960" y="1235"/>
                    <a:pt x="540440" y="893"/>
                  </a:cubicBezTo>
                  <a:lnTo>
                    <a:pt x="539383" y="0"/>
                  </a:lnTo>
                  <a:lnTo>
                    <a:pt x="538341" y="893"/>
                  </a:lnTo>
                  <a:cubicBezTo>
                    <a:pt x="495836" y="1235"/>
                    <a:pt x="458257" y="21967"/>
                    <a:pt x="435397" y="53519"/>
                  </a:cubicBezTo>
                  <a:cubicBezTo>
                    <a:pt x="412537" y="21967"/>
                    <a:pt x="374958" y="1235"/>
                    <a:pt x="332437" y="893"/>
                  </a:cubicBezTo>
                  <a:lnTo>
                    <a:pt x="331381" y="0"/>
                  </a:lnTo>
                  <a:lnTo>
                    <a:pt x="330339" y="893"/>
                  </a:lnTo>
                  <a:cubicBezTo>
                    <a:pt x="287253" y="1235"/>
                    <a:pt x="249213" y="22518"/>
                    <a:pt x="226457" y="54799"/>
                  </a:cubicBezTo>
                  <a:cubicBezTo>
                    <a:pt x="204252" y="23068"/>
                    <a:pt x="167566" y="2188"/>
                    <a:pt x="126057" y="1831"/>
                  </a:cubicBezTo>
                  <a:lnTo>
                    <a:pt x="124986" y="893"/>
                  </a:lnTo>
                  <a:lnTo>
                    <a:pt x="123929" y="1831"/>
                  </a:lnTo>
                  <a:cubicBezTo>
                    <a:pt x="56525" y="2411"/>
                    <a:pt x="1816" y="57120"/>
                    <a:pt x="1250" y="124524"/>
                  </a:cubicBezTo>
                  <a:lnTo>
                    <a:pt x="313" y="125596"/>
                  </a:lnTo>
                  <a:lnTo>
                    <a:pt x="1250" y="126653"/>
                  </a:lnTo>
                  <a:cubicBezTo>
                    <a:pt x="1607" y="168593"/>
                    <a:pt x="22920" y="205621"/>
                    <a:pt x="55230" y="227752"/>
                  </a:cubicBezTo>
                  <a:cubicBezTo>
                    <a:pt x="22726" y="250180"/>
                    <a:pt x="1250" y="287878"/>
                    <a:pt x="908" y="330607"/>
                  </a:cubicBezTo>
                  <a:lnTo>
                    <a:pt x="0" y="331679"/>
                  </a:lnTo>
                  <a:lnTo>
                    <a:pt x="908" y="332735"/>
                  </a:lnTo>
                  <a:cubicBezTo>
                    <a:pt x="1265" y="375166"/>
                    <a:pt x="22458" y="412641"/>
                    <a:pt x="54605" y="435114"/>
                  </a:cubicBezTo>
                  <a:cubicBezTo>
                    <a:pt x="22652" y="457617"/>
                    <a:pt x="1607" y="494973"/>
                    <a:pt x="1265" y="537255"/>
                  </a:cubicBezTo>
                  <a:lnTo>
                    <a:pt x="357" y="538326"/>
                  </a:lnTo>
                  <a:lnTo>
                    <a:pt x="1265" y="539383"/>
                  </a:lnTo>
                  <a:cubicBezTo>
                    <a:pt x="1607" y="581323"/>
                    <a:pt x="22324" y="618411"/>
                    <a:pt x="53846" y="640973"/>
                  </a:cubicBezTo>
                  <a:cubicBezTo>
                    <a:pt x="22324" y="663535"/>
                    <a:pt x="1607" y="700623"/>
                    <a:pt x="1265" y="742563"/>
                  </a:cubicBezTo>
                  <a:lnTo>
                    <a:pt x="357" y="743635"/>
                  </a:lnTo>
                  <a:lnTo>
                    <a:pt x="1265" y="744691"/>
                  </a:lnTo>
                  <a:cubicBezTo>
                    <a:pt x="1607" y="786631"/>
                    <a:pt x="22324" y="823719"/>
                    <a:pt x="53846" y="846281"/>
                  </a:cubicBezTo>
                  <a:cubicBezTo>
                    <a:pt x="22324" y="868844"/>
                    <a:pt x="1607" y="905932"/>
                    <a:pt x="1265" y="947871"/>
                  </a:cubicBezTo>
                  <a:lnTo>
                    <a:pt x="357" y="948943"/>
                  </a:lnTo>
                  <a:lnTo>
                    <a:pt x="1265" y="950000"/>
                  </a:lnTo>
                  <a:cubicBezTo>
                    <a:pt x="1607" y="991939"/>
                    <a:pt x="22324" y="1029027"/>
                    <a:pt x="53846" y="1051590"/>
                  </a:cubicBezTo>
                  <a:cubicBezTo>
                    <a:pt x="22324" y="1074152"/>
                    <a:pt x="1607" y="1111240"/>
                    <a:pt x="1265" y="1153180"/>
                  </a:cubicBezTo>
                  <a:lnTo>
                    <a:pt x="357" y="1154252"/>
                  </a:lnTo>
                  <a:lnTo>
                    <a:pt x="1265" y="1155308"/>
                  </a:lnTo>
                  <a:cubicBezTo>
                    <a:pt x="1607" y="1197248"/>
                    <a:pt x="22324" y="1234336"/>
                    <a:pt x="53846" y="1256898"/>
                  </a:cubicBezTo>
                  <a:cubicBezTo>
                    <a:pt x="22324" y="1279460"/>
                    <a:pt x="1607" y="1316549"/>
                    <a:pt x="1265" y="1358488"/>
                  </a:cubicBezTo>
                  <a:lnTo>
                    <a:pt x="357" y="1359560"/>
                  </a:lnTo>
                  <a:lnTo>
                    <a:pt x="1265" y="1360617"/>
                  </a:lnTo>
                  <a:cubicBezTo>
                    <a:pt x="1607" y="1402556"/>
                    <a:pt x="22324" y="1439644"/>
                    <a:pt x="53846" y="1462207"/>
                  </a:cubicBezTo>
                  <a:cubicBezTo>
                    <a:pt x="22324" y="1484769"/>
                    <a:pt x="1607" y="1521857"/>
                    <a:pt x="1265" y="1563797"/>
                  </a:cubicBezTo>
                  <a:lnTo>
                    <a:pt x="357" y="1564868"/>
                  </a:lnTo>
                  <a:lnTo>
                    <a:pt x="1265" y="1565925"/>
                  </a:lnTo>
                  <a:cubicBezTo>
                    <a:pt x="1607" y="1607865"/>
                    <a:pt x="22324" y="1644953"/>
                    <a:pt x="53846" y="1667515"/>
                  </a:cubicBezTo>
                  <a:cubicBezTo>
                    <a:pt x="22324" y="1690077"/>
                    <a:pt x="1607" y="1727165"/>
                    <a:pt x="1265" y="1769105"/>
                  </a:cubicBezTo>
                  <a:lnTo>
                    <a:pt x="357" y="1770177"/>
                  </a:lnTo>
                  <a:lnTo>
                    <a:pt x="1265" y="1771233"/>
                  </a:lnTo>
                  <a:cubicBezTo>
                    <a:pt x="1607" y="1813173"/>
                    <a:pt x="22324" y="1850261"/>
                    <a:pt x="53846" y="1872823"/>
                  </a:cubicBezTo>
                  <a:cubicBezTo>
                    <a:pt x="22324" y="1895386"/>
                    <a:pt x="1607" y="1932474"/>
                    <a:pt x="1265" y="1974413"/>
                  </a:cubicBezTo>
                  <a:lnTo>
                    <a:pt x="357" y="1975485"/>
                  </a:lnTo>
                  <a:lnTo>
                    <a:pt x="1265" y="1976542"/>
                  </a:lnTo>
                  <a:cubicBezTo>
                    <a:pt x="1607" y="2018482"/>
                    <a:pt x="22324" y="2055569"/>
                    <a:pt x="53846" y="2078132"/>
                  </a:cubicBezTo>
                  <a:cubicBezTo>
                    <a:pt x="22324" y="2100694"/>
                    <a:pt x="1607" y="2137782"/>
                    <a:pt x="1265" y="2179722"/>
                  </a:cubicBezTo>
                  <a:lnTo>
                    <a:pt x="357" y="2180794"/>
                  </a:lnTo>
                  <a:lnTo>
                    <a:pt x="1265" y="2181850"/>
                  </a:lnTo>
                  <a:cubicBezTo>
                    <a:pt x="1607" y="2223790"/>
                    <a:pt x="22324" y="2260878"/>
                    <a:pt x="53846" y="2283440"/>
                  </a:cubicBezTo>
                  <a:cubicBezTo>
                    <a:pt x="22324" y="2306003"/>
                    <a:pt x="1607" y="2343091"/>
                    <a:pt x="1265" y="2385030"/>
                  </a:cubicBezTo>
                  <a:lnTo>
                    <a:pt x="357" y="2386102"/>
                  </a:lnTo>
                  <a:lnTo>
                    <a:pt x="1265" y="2387159"/>
                  </a:lnTo>
                  <a:cubicBezTo>
                    <a:pt x="1607" y="2429098"/>
                    <a:pt x="22324" y="2466186"/>
                    <a:pt x="53846" y="2488749"/>
                  </a:cubicBezTo>
                  <a:cubicBezTo>
                    <a:pt x="22324" y="2511311"/>
                    <a:pt x="1607" y="2548399"/>
                    <a:pt x="1265" y="2590339"/>
                  </a:cubicBezTo>
                  <a:lnTo>
                    <a:pt x="357" y="2591411"/>
                  </a:lnTo>
                  <a:lnTo>
                    <a:pt x="1265" y="2592467"/>
                  </a:lnTo>
                  <a:cubicBezTo>
                    <a:pt x="1607" y="2634675"/>
                    <a:pt x="22592" y="2671971"/>
                    <a:pt x="54456" y="2694489"/>
                  </a:cubicBezTo>
                  <a:cubicBezTo>
                    <a:pt x="22607" y="2716679"/>
                    <a:pt x="1622" y="2753439"/>
                    <a:pt x="1280" y="2795037"/>
                  </a:cubicBezTo>
                  <a:lnTo>
                    <a:pt x="342" y="2796108"/>
                  </a:lnTo>
                  <a:lnTo>
                    <a:pt x="1280" y="2797166"/>
                  </a:lnTo>
                  <a:cubicBezTo>
                    <a:pt x="1860" y="2864569"/>
                    <a:pt x="56570" y="2919279"/>
                    <a:pt x="123974" y="2919844"/>
                  </a:cubicBezTo>
                  <a:lnTo>
                    <a:pt x="125045" y="2920782"/>
                  </a:lnTo>
                  <a:lnTo>
                    <a:pt x="126102" y="2919844"/>
                  </a:lnTo>
                  <a:cubicBezTo>
                    <a:pt x="167595" y="2919487"/>
                    <a:pt x="204252" y="2898622"/>
                    <a:pt x="226457" y="2866906"/>
                  </a:cubicBezTo>
                  <a:cubicBezTo>
                    <a:pt x="249213" y="2899201"/>
                    <a:pt x="287268" y="2920499"/>
                    <a:pt x="330369" y="2920841"/>
                  </a:cubicBezTo>
                  <a:lnTo>
                    <a:pt x="331425" y="2921734"/>
                  </a:lnTo>
                  <a:lnTo>
                    <a:pt x="332467" y="2920841"/>
                  </a:lnTo>
                  <a:cubicBezTo>
                    <a:pt x="374972" y="2920499"/>
                    <a:pt x="412552" y="2899768"/>
                    <a:pt x="435412" y="2868216"/>
                  </a:cubicBezTo>
                  <a:cubicBezTo>
                    <a:pt x="458272" y="2899768"/>
                    <a:pt x="495851" y="2920514"/>
                    <a:pt x="538371" y="2920841"/>
                  </a:cubicBezTo>
                  <a:lnTo>
                    <a:pt x="539428" y="2921734"/>
                  </a:lnTo>
                  <a:lnTo>
                    <a:pt x="540469" y="2920841"/>
                  </a:lnTo>
                  <a:cubicBezTo>
                    <a:pt x="582975" y="2920499"/>
                    <a:pt x="620554" y="2899768"/>
                    <a:pt x="643414" y="2868216"/>
                  </a:cubicBezTo>
                  <a:cubicBezTo>
                    <a:pt x="666274" y="2899768"/>
                    <a:pt x="703853" y="2920499"/>
                    <a:pt x="746373" y="2920841"/>
                  </a:cubicBezTo>
                  <a:lnTo>
                    <a:pt x="747430" y="2921734"/>
                  </a:lnTo>
                  <a:lnTo>
                    <a:pt x="748472" y="2920841"/>
                  </a:lnTo>
                  <a:cubicBezTo>
                    <a:pt x="790977" y="2920499"/>
                    <a:pt x="828556" y="2899768"/>
                    <a:pt x="851416" y="2868216"/>
                  </a:cubicBezTo>
                  <a:cubicBezTo>
                    <a:pt x="874276" y="2899768"/>
                    <a:pt x="911855" y="2920499"/>
                    <a:pt x="954375" y="2920841"/>
                  </a:cubicBezTo>
                  <a:lnTo>
                    <a:pt x="955432" y="2921734"/>
                  </a:lnTo>
                  <a:lnTo>
                    <a:pt x="956474" y="2920841"/>
                  </a:lnTo>
                  <a:cubicBezTo>
                    <a:pt x="998979" y="2920499"/>
                    <a:pt x="1036558" y="2899768"/>
                    <a:pt x="1059418" y="2868216"/>
                  </a:cubicBezTo>
                  <a:cubicBezTo>
                    <a:pt x="1082278" y="2899768"/>
                    <a:pt x="1119857" y="2920499"/>
                    <a:pt x="1162378" y="2920841"/>
                  </a:cubicBezTo>
                  <a:lnTo>
                    <a:pt x="1163434" y="2921734"/>
                  </a:lnTo>
                  <a:lnTo>
                    <a:pt x="1164476" y="2920841"/>
                  </a:lnTo>
                  <a:cubicBezTo>
                    <a:pt x="1206981" y="2920499"/>
                    <a:pt x="1244560" y="2899768"/>
                    <a:pt x="1267420" y="2868216"/>
                  </a:cubicBezTo>
                  <a:cubicBezTo>
                    <a:pt x="1290280" y="2899768"/>
                    <a:pt x="1327859" y="2920499"/>
                    <a:pt x="1370380" y="2920841"/>
                  </a:cubicBezTo>
                  <a:lnTo>
                    <a:pt x="1371436" y="2921734"/>
                  </a:lnTo>
                  <a:lnTo>
                    <a:pt x="1372478" y="2920841"/>
                  </a:lnTo>
                  <a:cubicBezTo>
                    <a:pt x="1414983" y="2920499"/>
                    <a:pt x="1452563" y="2899768"/>
                    <a:pt x="1475423" y="2868216"/>
                  </a:cubicBezTo>
                  <a:cubicBezTo>
                    <a:pt x="1498283" y="2899768"/>
                    <a:pt x="1535862" y="2920499"/>
                    <a:pt x="1578382" y="2920841"/>
                  </a:cubicBezTo>
                  <a:lnTo>
                    <a:pt x="1579439" y="2921734"/>
                  </a:lnTo>
                  <a:lnTo>
                    <a:pt x="1580480" y="2920841"/>
                  </a:lnTo>
                  <a:cubicBezTo>
                    <a:pt x="1622986" y="2920499"/>
                    <a:pt x="1660565" y="2899768"/>
                    <a:pt x="1683425" y="2868216"/>
                  </a:cubicBezTo>
                  <a:cubicBezTo>
                    <a:pt x="1706285" y="2899768"/>
                    <a:pt x="1743864" y="2920499"/>
                    <a:pt x="1786384" y="2920841"/>
                  </a:cubicBezTo>
                  <a:lnTo>
                    <a:pt x="1787441" y="2921734"/>
                  </a:lnTo>
                  <a:lnTo>
                    <a:pt x="1788482" y="2920841"/>
                  </a:lnTo>
                  <a:cubicBezTo>
                    <a:pt x="1830988" y="2920499"/>
                    <a:pt x="1868567" y="2899768"/>
                    <a:pt x="1891427" y="2868216"/>
                  </a:cubicBezTo>
                  <a:cubicBezTo>
                    <a:pt x="1914287" y="2899768"/>
                    <a:pt x="1951866" y="2920499"/>
                    <a:pt x="1994386" y="2920841"/>
                  </a:cubicBezTo>
                  <a:lnTo>
                    <a:pt x="1995443" y="2921734"/>
                  </a:lnTo>
                  <a:lnTo>
                    <a:pt x="1996485" y="2920841"/>
                  </a:lnTo>
                  <a:cubicBezTo>
                    <a:pt x="2038990" y="2920499"/>
                    <a:pt x="2076569" y="2899768"/>
                    <a:pt x="2099429" y="2868216"/>
                  </a:cubicBezTo>
                  <a:cubicBezTo>
                    <a:pt x="2122289" y="2899768"/>
                    <a:pt x="2159868" y="2920499"/>
                    <a:pt x="2202389" y="2920841"/>
                  </a:cubicBezTo>
                  <a:lnTo>
                    <a:pt x="2203445" y="2921734"/>
                  </a:lnTo>
                  <a:lnTo>
                    <a:pt x="2204487" y="2920841"/>
                  </a:lnTo>
                  <a:cubicBezTo>
                    <a:pt x="2246992" y="2920499"/>
                    <a:pt x="2284586" y="2899768"/>
                    <a:pt x="2307431" y="2868216"/>
                  </a:cubicBezTo>
                  <a:cubicBezTo>
                    <a:pt x="2330291" y="2899768"/>
                    <a:pt x="2367870" y="2920499"/>
                    <a:pt x="2410391" y="2920841"/>
                  </a:cubicBezTo>
                  <a:lnTo>
                    <a:pt x="2411447" y="2921734"/>
                  </a:lnTo>
                  <a:lnTo>
                    <a:pt x="2412489" y="2920841"/>
                  </a:lnTo>
                  <a:cubicBezTo>
                    <a:pt x="2454995" y="2920499"/>
                    <a:pt x="2492574" y="2899768"/>
                    <a:pt x="2515433" y="2868216"/>
                  </a:cubicBezTo>
                  <a:cubicBezTo>
                    <a:pt x="2538294" y="2899768"/>
                    <a:pt x="2575873" y="2920499"/>
                    <a:pt x="2618393" y="2920841"/>
                  </a:cubicBezTo>
                  <a:lnTo>
                    <a:pt x="2619450" y="2921734"/>
                  </a:lnTo>
                  <a:lnTo>
                    <a:pt x="2620491" y="2920841"/>
                  </a:lnTo>
                  <a:cubicBezTo>
                    <a:pt x="2662997" y="2920499"/>
                    <a:pt x="2700576" y="2899768"/>
                    <a:pt x="2723436" y="2868216"/>
                  </a:cubicBezTo>
                  <a:cubicBezTo>
                    <a:pt x="2746296" y="2899768"/>
                    <a:pt x="2783875" y="2920499"/>
                    <a:pt x="2826395" y="2920841"/>
                  </a:cubicBezTo>
                  <a:lnTo>
                    <a:pt x="2827452" y="2921734"/>
                  </a:lnTo>
                  <a:lnTo>
                    <a:pt x="2828494" y="2920841"/>
                  </a:lnTo>
                  <a:cubicBezTo>
                    <a:pt x="2870999" y="2920499"/>
                    <a:pt x="2908593" y="2899768"/>
                    <a:pt x="2931438" y="2868216"/>
                  </a:cubicBezTo>
                  <a:cubicBezTo>
                    <a:pt x="2954298" y="2899768"/>
                    <a:pt x="2991877" y="2920499"/>
                    <a:pt x="3034397" y="2920841"/>
                  </a:cubicBezTo>
                  <a:lnTo>
                    <a:pt x="3035454" y="2921734"/>
                  </a:lnTo>
                  <a:lnTo>
                    <a:pt x="3036496" y="2920841"/>
                  </a:lnTo>
                  <a:cubicBezTo>
                    <a:pt x="3079001" y="2920499"/>
                    <a:pt x="3116595" y="2899768"/>
                    <a:pt x="3139440" y="2868216"/>
                  </a:cubicBezTo>
                  <a:cubicBezTo>
                    <a:pt x="3162300" y="2899768"/>
                    <a:pt x="3199879" y="2920499"/>
                    <a:pt x="3242400" y="2920841"/>
                  </a:cubicBezTo>
                  <a:lnTo>
                    <a:pt x="3243456" y="2921734"/>
                  </a:lnTo>
                  <a:lnTo>
                    <a:pt x="3244498" y="2920841"/>
                  </a:lnTo>
                  <a:cubicBezTo>
                    <a:pt x="3287003" y="2920499"/>
                    <a:pt x="3324582" y="2899768"/>
                    <a:pt x="3347442" y="2868216"/>
                  </a:cubicBezTo>
                  <a:cubicBezTo>
                    <a:pt x="3370302" y="2899768"/>
                    <a:pt x="3407882" y="2920499"/>
                    <a:pt x="3450402" y="2920841"/>
                  </a:cubicBezTo>
                  <a:lnTo>
                    <a:pt x="3451458" y="2921734"/>
                  </a:lnTo>
                  <a:lnTo>
                    <a:pt x="3452500" y="2920841"/>
                  </a:lnTo>
                  <a:cubicBezTo>
                    <a:pt x="3495006" y="2920499"/>
                    <a:pt x="3532600" y="2899768"/>
                    <a:pt x="3555444" y="2868216"/>
                  </a:cubicBezTo>
                  <a:cubicBezTo>
                    <a:pt x="3578305" y="2899768"/>
                    <a:pt x="3615884" y="2920499"/>
                    <a:pt x="3658404" y="2920841"/>
                  </a:cubicBezTo>
                  <a:lnTo>
                    <a:pt x="3659461" y="2921734"/>
                  </a:lnTo>
                  <a:lnTo>
                    <a:pt x="3660502" y="2920841"/>
                  </a:lnTo>
                  <a:cubicBezTo>
                    <a:pt x="3702963" y="2920499"/>
                    <a:pt x="3740512" y="2899812"/>
                    <a:pt x="3763372" y="2868320"/>
                  </a:cubicBezTo>
                  <a:cubicBezTo>
                    <a:pt x="3786232" y="2899812"/>
                    <a:pt x="3823782" y="2920499"/>
                    <a:pt x="3866242" y="2920841"/>
                  </a:cubicBezTo>
                  <a:lnTo>
                    <a:pt x="3867299" y="2921734"/>
                  </a:lnTo>
                  <a:lnTo>
                    <a:pt x="3868341" y="2920841"/>
                  </a:lnTo>
                  <a:cubicBezTo>
                    <a:pt x="3910846" y="2920499"/>
                    <a:pt x="3948425" y="2899768"/>
                    <a:pt x="3971285" y="2868216"/>
                  </a:cubicBezTo>
                  <a:cubicBezTo>
                    <a:pt x="3994145" y="2899768"/>
                    <a:pt x="4031724" y="2920499"/>
                    <a:pt x="4074245" y="2920841"/>
                  </a:cubicBezTo>
                  <a:lnTo>
                    <a:pt x="4075301" y="2921734"/>
                  </a:lnTo>
                  <a:lnTo>
                    <a:pt x="4076343" y="2920841"/>
                  </a:lnTo>
                  <a:cubicBezTo>
                    <a:pt x="4118848" y="2920499"/>
                    <a:pt x="4156442" y="2899768"/>
                    <a:pt x="4179288" y="2868216"/>
                  </a:cubicBezTo>
                  <a:cubicBezTo>
                    <a:pt x="4202147" y="2899768"/>
                    <a:pt x="4239727" y="2920499"/>
                    <a:pt x="4282247" y="2920841"/>
                  </a:cubicBezTo>
                  <a:lnTo>
                    <a:pt x="4283303" y="2921734"/>
                  </a:lnTo>
                  <a:lnTo>
                    <a:pt x="4284345" y="2920841"/>
                  </a:lnTo>
                  <a:cubicBezTo>
                    <a:pt x="4326851" y="2920499"/>
                    <a:pt x="4364430" y="2899768"/>
                    <a:pt x="4387290" y="2868216"/>
                  </a:cubicBezTo>
                  <a:cubicBezTo>
                    <a:pt x="4410150" y="2899768"/>
                    <a:pt x="4447729" y="2920499"/>
                    <a:pt x="4490249" y="2920841"/>
                  </a:cubicBezTo>
                  <a:lnTo>
                    <a:pt x="4491306" y="2921734"/>
                  </a:lnTo>
                  <a:lnTo>
                    <a:pt x="4492347" y="2920841"/>
                  </a:lnTo>
                  <a:cubicBezTo>
                    <a:pt x="4534853" y="2920499"/>
                    <a:pt x="4572447" y="2899768"/>
                    <a:pt x="4595292" y="2868216"/>
                  </a:cubicBezTo>
                  <a:cubicBezTo>
                    <a:pt x="4618152" y="2899768"/>
                    <a:pt x="4655731" y="2920499"/>
                    <a:pt x="4698251" y="2920841"/>
                  </a:cubicBezTo>
                  <a:lnTo>
                    <a:pt x="4699308" y="2921734"/>
                  </a:lnTo>
                  <a:lnTo>
                    <a:pt x="4700350" y="2920841"/>
                  </a:lnTo>
                  <a:cubicBezTo>
                    <a:pt x="4742855" y="2920499"/>
                    <a:pt x="4780434" y="2899768"/>
                    <a:pt x="4803294" y="2868216"/>
                  </a:cubicBezTo>
                  <a:cubicBezTo>
                    <a:pt x="4826154" y="2899768"/>
                    <a:pt x="4863733" y="2920499"/>
                    <a:pt x="4906253" y="2920841"/>
                  </a:cubicBezTo>
                  <a:lnTo>
                    <a:pt x="4907310" y="2921734"/>
                  </a:lnTo>
                  <a:lnTo>
                    <a:pt x="4908352" y="2920841"/>
                  </a:lnTo>
                  <a:cubicBezTo>
                    <a:pt x="4951854" y="2920499"/>
                    <a:pt x="4990207" y="2898815"/>
                    <a:pt x="5012889" y="2866013"/>
                  </a:cubicBezTo>
                  <a:cubicBezTo>
                    <a:pt x="5035034" y="2898234"/>
                    <a:pt x="5072003" y="2919487"/>
                    <a:pt x="5113898" y="2919844"/>
                  </a:cubicBezTo>
                  <a:lnTo>
                    <a:pt x="5114985" y="2920782"/>
                  </a:lnTo>
                  <a:lnTo>
                    <a:pt x="5116042" y="2919844"/>
                  </a:lnTo>
                  <a:cubicBezTo>
                    <a:pt x="5183446" y="2919263"/>
                    <a:pt x="5238155" y="2864555"/>
                    <a:pt x="5238720" y="2797150"/>
                  </a:cubicBezTo>
                  <a:lnTo>
                    <a:pt x="5239658" y="2796079"/>
                  </a:lnTo>
                  <a:lnTo>
                    <a:pt x="5238676" y="2795007"/>
                  </a:lnTo>
                  <a:close/>
                  <a:moveTo>
                    <a:pt x="5232901" y="2788489"/>
                  </a:moveTo>
                  <a:cubicBezTo>
                    <a:pt x="5214089" y="2767340"/>
                    <a:pt x="5187196" y="2738229"/>
                    <a:pt x="5177612" y="2733496"/>
                  </a:cubicBezTo>
                  <a:cubicBezTo>
                    <a:pt x="5175409" y="2728645"/>
                    <a:pt x="5167045" y="2719537"/>
                    <a:pt x="5156820" y="2709550"/>
                  </a:cubicBezTo>
                  <a:cubicBezTo>
                    <a:pt x="5165185" y="2706484"/>
                    <a:pt x="5173132" y="2702525"/>
                    <a:pt x="5180558" y="2697793"/>
                  </a:cubicBezTo>
                  <a:cubicBezTo>
                    <a:pt x="5210280" y="2717691"/>
                    <a:pt x="5230490" y="2750701"/>
                    <a:pt x="5232901" y="2788489"/>
                  </a:cubicBezTo>
                  <a:close/>
                  <a:moveTo>
                    <a:pt x="5178028" y="2852321"/>
                  </a:moveTo>
                  <a:cubicBezTo>
                    <a:pt x="5177403" y="2842960"/>
                    <a:pt x="5174739" y="2834149"/>
                    <a:pt x="5170468" y="2826335"/>
                  </a:cubicBezTo>
                  <a:cubicBezTo>
                    <a:pt x="5175379" y="2817346"/>
                    <a:pt x="5178177" y="2807033"/>
                    <a:pt x="5178177" y="2796079"/>
                  </a:cubicBezTo>
                  <a:cubicBezTo>
                    <a:pt x="5178177" y="2785125"/>
                    <a:pt x="5175379" y="2774826"/>
                    <a:pt x="5170468" y="2765822"/>
                  </a:cubicBezTo>
                  <a:cubicBezTo>
                    <a:pt x="5174709" y="2758053"/>
                    <a:pt x="5177359" y="2749302"/>
                    <a:pt x="5178013" y="2740000"/>
                  </a:cubicBezTo>
                  <a:cubicBezTo>
                    <a:pt x="5186869" y="2746682"/>
                    <a:pt x="5210741" y="2771775"/>
                    <a:pt x="5232247" y="2796094"/>
                  </a:cubicBezTo>
                  <a:cubicBezTo>
                    <a:pt x="5210815" y="2820680"/>
                    <a:pt x="5186898" y="2845937"/>
                    <a:pt x="5178028" y="2852321"/>
                  </a:cubicBezTo>
                  <a:close/>
                  <a:moveTo>
                    <a:pt x="5114910" y="2913429"/>
                  </a:moveTo>
                  <a:cubicBezTo>
                    <a:pt x="5090339" y="2891984"/>
                    <a:pt x="5065068" y="2868067"/>
                    <a:pt x="5058698" y="2859212"/>
                  </a:cubicBezTo>
                  <a:cubicBezTo>
                    <a:pt x="5068059" y="2858587"/>
                    <a:pt x="5076870" y="2855923"/>
                    <a:pt x="5084683" y="2851651"/>
                  </a:cubicBezTo>
                  <a:cubicBezTo>
                    <a:pt x="5093673" y="2856562"/>
                    <a:pt x="5103986" y="2859375"/>
                    <a:pt x="5114940" y="2859375"/>
                  </a:cubicBezTo>
                  <a:cubicBezTo>
                    <a:pt x="5125894" y="2859375"/>
                    <a:pt x="5136208" y="2856578"/>
                    <a:pt x="5145197" y="2851666"/>
                  </a:cubicBezTo>
                  <a:cubicBezTo>
                    <a:pt x="5152966" y="2855908"/>
                    <a:pt x="5161717" y="2858557"/>
                    <a:pt x="5171019" y="2859212"/>
                  </a:cubicBezTo>
                  <a:cubicBezTo>
                    <a:pt x="5164321" y="2868037"/>
                    <a:pt x="5139214" y="2891909"/>
                    <a:pt x="5114910" y="2913429"/>
                  </a:cubicBezTo>
                  <a:close/>
                  <a:moveTo>
                    <a:pt x="5029602" y="2830875"/>
                  </a:moveTo>
                  <a:cubicBezTo>
                    <a:pt x="5032653" y="2820457"/>
                    <a:pt x="5034335" y="2809488"/>
                    <a:pt x="5034439" y="2798163"/>
                  </a:cubicBezTo>
                  <a:lnTo>
                    <a:pt x="5035421" y="2797061"/>
                  </a:lnTo>
                  <a:lnTo>
                    <a:pt x="5034439" y="2795974"/>
                  </a:lnTo>
                  <a:cubicBezTo>
                    <a:pt x="5034335" y="2783994"/>
                    <a:pt x="5032474" y="2772430"/>
                    <a:pt x="5029081" y="2761491"/>
                  </a:cubicBezTo>
                  <a:cubicBezTo>
                    <a:pt x="5039008" y="2751133"/>
                    <a:pt x="5047328" y="2743081"/>
                    <a:pt x="5051822" y="2739851"/>
                  </a:cubicBezTo>
                  <a:cubicBezTo>
                    <a:pt x="5052447" y="2749213"/>
                    <a:pt x="5055111" y="2758023"/>
                    <a:pt x="5059383" y="2765837"/>
                  </a:cubicBezTo>
                  <a:cubicBezTo>
                    <a:pt x="5054471" y="2774826"/>
                    <a:pt x="5051673" y="2785140"/>
                    <a:pt x="5051673" y="2796094"/>
                  </a:cubicBezTo>
                  <a:cubicBezTo>
                    <a:pt x="5051673" y="2807047"/>
                    <a:pt x="5054471" y="2817361"/>
                    <a:pt x="5059383" y="2826351"/>
                  </a:cubicBezTo>
                  <a:cubicBezTo>
                    <a:pt x="5055141" y="2834119"/>
                    <a:pt x="5052492" y="2842871"/>
                    <a:pt x="5051837" y="2852172"/>
                  </a:cubicBezTo>
                  <a:cubicBezTo>
                    <a:pt x="5047417" y="2848838"/>
                    <a:pt x="5039291" y="2840951"/>
                    <a:pt x="5029602" y="2830875"/>
                  </a:cubicBezTo>
                  <a:close/>
                  <a:moveTo>
                    <a:pt x="4972080" y="2853392"/>
                  </a:moveTo>
                  <a:cubicBezTo>
                    <a:pt x="4971440" y="2844001"/>
                    <a:pt x="4968717" y="2835161"/>
                    <a:pt x="4964311" y="2827333"/>
                  </a:cubicBezTo>
                  <a:cubicBezTo>
                    <a:pt x="4969356" y="2818344"/>
                    <a:pt x="4972229" y="2808030"/>
                    <a:pt x="4972229" y="2797076"/>
                  </a:cubicBezTo>
                  <a:cubicBezTo>
                    <a:pt x="4972229" y="2786122"/>
                    <a:pt x="4969356" y="2775809"/>
                    <a:pt x="4964311" y="2766819"/>
                  </a:cubicBezTo>
                  <a:cubicBezTo>
                    <a:pt x="4968687" y="2759020"/>
                    <a:pt x="4971410" y="2750240"/>
                    <a:pt x="4972065" y="2740908"/>
                  </a:cubicBezTo>
                  <a:cubicBezTo>
                    <a:pt x="4976649" y="2744242"/>
                    <a:pt x="4985326" y="2752442"/>
                    <a:pt x="4995684" y="2762920"/>
                  </a:cubicBezTo>
                  <a:cubicBezTo>
                    <a:pt x="4992842" y="2773159"/>
                    <a:pt x="4991264" y="2783905"/>
                    <a:pt x="4991160" y="2795007"/>
                  </a:cubicBezTo>
                  <a:lnTo>
                    <a:pt x="4990222" y="2796079"/>
                  </a:lnTo>
                  <a:lnTo>
                    <a:pt x="4991160" y="2797136"/>
                  </a:lnTo>
                  <a:cubicBezTo>
                    <a:pt x="4991264" y="2808893"/>
                    <a:pt x="4993020" y="2820264"/>
                    <a:pt x="4996190" y="2831024"/>
                  </a:cubicBezTo>
                  <a:cubicBezTo>
                    <a:pt x="4985638" y="2841799"/>
                    <a:pt x="4976753" y="2850163"/>
                    <a:pt x="4972080" y="2853392"/>
                  </a:cubicBezTo>
                  <a:close/>
                  <a:moveTo>
                    <a:pt x="4907250" y="2914456"/>
                  </a:moveTo>
                  <a:cubicBezTo>
                    <a:pt x="4881994" y="2893025"/>
                    <a:pt x="4855994" y="2869094"/>
                    <a:pt x="4849386" y="2860194"/>
                  </a:cubicBezTo>
                  <a:cubicBezTo>
                    <a:pt x="4859030" y="2859569"/>
                    <a:pt x="4868109" y="2856905"/>
                    <a:pt x="4876160" y="2852619"/>
                  </a:cubicBezTo>
                  <a:cubicBezTo>
                    <a:pt x="4885403" y="2857545"/>
                    <a:pt x="4895999" y="2860358"/>
                    <a:pt x="4907265" y="2860358"/>
                  </a:cubicBezTo>
                  <a:cubicBezTo>
                    <a:pt x="4918532" y="2860358"/>
                    <a:pt x="4929128" y="2857545"/>
                    <a:pt x="4938370" y="2852619"/>
                  </a:cubicBezTo>
                  <a:cubicBezTo>
                    <a:pt x="4946377" y="2856890"/>
                    <a:pt x="4955397" y="2859539"/>
                    <a:pt x="4964981" y="2860194"/>
                  </a:cubicBezTo>
                  <a:cubicBezTo>
                    <a:pt x="4958060" y="2869079"/>
                    <a:pt x="4932224" y="2892966"/>
                    <a:pt x="4907250" y="2914456"/>
                  </a:cubicBezTo>
                  <a:close/>
                  <a:moveTo>
                    <a:pt x="4820885" y="2833301"/>
                  </a:moveTo>
                  <a:cubicBezTo>
                    <a:pt x="4824398" y="2822168"/>
                    <a:pt x="4826318" y="2810381"/>
                    <a:pt x="4826422" y="2798163"/>
                  </a:cubicBezTo>
                  <a:lnTo>
                    <a:pt x="4827404" y="2797061"/>
                  </a:lnTo>
                  <a:lnTo>
                    <a:pt x="4826422" y="2795974"/>
                  </a:lnTo>
                  <a:cubicBezTo>
                    <a:pt x="4826318" y="2783666"/>
                    <a:pt x="4824368" y="2771790"/>
                    <a:pt x="4820811" y="2760583"/>
                  </a:cubicBezTo>
                  <a:cubicBezTo>
                    <a:pt x="4830277" y="2751043"/>
                    <a:pt x="4838135" y="2743736"/>
                    <a:pt x="4842436" y="2740759"/>
                  </a:cubicBezTo>
                  <a:cubicBezTo>
                    <a:pt x="4843076" y="2750150"/>
                    <a:pt x="4845799" y="2758991"/>
                    <a:pt x="4850205" y="2766819"/>
                  </a:cubicBezTo>
                  <a:cubicBezTo>
                    <a:pt x="4845159" y="2775809"/>
                    <a:pt x="4842287" y="2786122"/>
                    <a:pt x="4842287" y="2797076"/>
                  </a:cubicBezTo>
                  <a:cubicBezTo>
                    <a:pt x="4842287" y="2808030"/>
                    <a:pt x="4845159" y="2818344"/>
                    <a:pt x="4850205" y="2827333"/>
                  </a:cubicBezTo>
                  <a:cubicBezTo>
                    <a:pt x="4845829" y="2835131"/>
                    <a:pt x="4843105" y="2843912"/>
                    <a:pt x="4842451" y="2853243"/>
                  </a:cubicBezTo>
                  <a:cubicBezTo>
                    <a:pt x="4838165" y="2850133"/>
                    <a:pt x="4830336" y="2842781"/>
                    <a:pt x="4820885" y="2833301"/>
                  </a:cubicBezTo>
                  <a:close/>
                  <a:moveTo>
                    <a:pt x="4764093" y="2853392"/>
                  </a:moveTo>
                  <a:cubicBezTo>
                    <a:pt x="4763453" y="2844001"/>
                    <a:pt x="4760729" y="2835161"/>
                    <a:pt x="4756324" y="2827333"/>
                  </a:cubicBezTo>
                  <a:cubicBezTo>
                    <a:pt x="4761369" y="2818344"/>
                    <a:pt x="4764241" y="2808030"/>
                    <a:pt x="4764241" y="2797076"/>
                  </a:cubicBezTo>
                  <a:cubicBezTo>
                    <a:pt x="4764241" y="2786122"/>
                    <a:pt x="4761369" y="2775809"/>
                    <a:pt x="4756324" y="2766819"/>
                  </a:cubicBezTo>
                  <a:cubicBezTo>
                    <a:pt x="4760699" y="2759020"/>
                    <a:pt x="4763423" y="2750240"/>
                    <a:pt x="4764078" y="2740908"/>
                  </a:cubicBezTo>
                  <a:cubicBezTo>
                    <a:pt x="4768364" y="2744018"/>
                    <a:pt x="4776192" y="2751371"/>
                    <a:pt x="4785643" y="2760851"/>
                  </a:cubicBezTo>
                  <a:cubicBezTo>
                    <a:pt x="4782131" y="2771983"/>
                    <a:pt x="4780211" y="2783771"/>
                    <a:pt x="4780107" y="2795990"/>
                  </a:cubicBezTo>
                  <a:lnTo>
                    <a:pt x="4779124" y="2797091"/>
                  </a:lnTo>
                  <a:lnTo>
                    <a:pt x="4780107" y="2798177"/>
                  </a:lnTo>
                  <a:cubicBezTo>
                    <a:pt x="4780211" y="2810485"/>
                    <a:pt x="4782160" y="2822362"/>
                    <a:pt x="4785718" y="2833569"/>
                  </a:cubicBezTo>
                  <a:cubicBezTo>
                    <a:pt x="4776252" y="2843108"/>
                    <a:pt x="4768394" y="2850430"/>
                    <a:pt x="4764093" y="2853392"/>
                  </a:cubicBezTo>
                  <a:close/>
                  <a:moveTo>
                    <a:pt x="4699263" y="2914456"/>
                  </a:moveTo>
                  <a:cubicBezTo>
                    <a:pt x="4674007" y="2893025"/>
                    <a:pt x="4648007" y="2869094"/>
                    <a:pt x="4641399" y="2860194"/>
                  </a:cubicBezTo>
                  <a:cubicBezTo>
                    <a:pt x="4651043" y="2859569"/>
                    <a:pt x="4660121" y="2856905"/>
                    <a:pt x="4668173" y="2852619"/>
                  </a:cubicBezTo>
                  <a:cubicBezTo>
                    <a:pt x="4677415" y="2857545"/>
                    <a:pt x="4688012" y="2860358"/>
                    <a:pt x="4699278" y="2860358"/>
                  </a:cubicBezTo>
                  <a:cubicBezTo>
                    <a:pt x="4710544" y="2860358"/>
                    <a:pt x="4721141" y="2857545"/>
                    <a:pt x="4730383" y="2852619"/>
                  </a:cubicBezTo>
                  <a:cubicBezTo>
                    <a:pt x="4738390" y="2856890"/>
                    <a:pt x="4747409" y="2859539"/>
                    <a:pt x="4756994" y="2860194"/>
                  </a:cubicBezTo>
                  <a:cubicBezTo>
                    <a:pt x="4750058" y="2869079"/>
                    <a:pt x="4724237" y="2892966"/>
                    <a:pt x="4699263" y="2914456"/>
                  </a:cubicBezTo>
                  <a:close/>
                  <a:moveTo>
                    <a:pt x="4612898" y="2833301"/>
                  </a:moveTo>
                  <a:cubicBezTo>
                    <a:pt x="4616411" y="2822168"/>
                    <a:pt x="4618331" y="2810381"/>
                    <a:pt x="4618435" y="2798163"/>
                  </a:cubicBezTo>
                  <a:lnTo>
                    <a:pt x="4619417" y="2797061"/>
                  </a:lnTo>
                  <a:lnTo>
                    <a:pt x="4618435" y="2795974"/>
                  </a:lnTo>
                  <a:cubicBezTo>
                    <a:pt x="4618331" y="2783666"/>
                    <a:pt x="4616381" y="2771790"/>
                    <a:pt x="4612824" y="2760583"/>
                  </a:cubicBezTo>
                  <a:cubicBezTo>
                    <a:pt x="4622289" y="2751043"/>
                    <a:pt x="4630148" y="2743721"/>
                    <a:pt x="4634448" y="2740759"/>
                  </a:cubicBezTo>
                  <a:cubicBezTo>
                    <a:pt x="4635089" y="2750150"/>
                    <a:pt x="4637812" y="2758991"/>
                    <a:pt x="4642217" y="2766819"/>
                  </a:cubicBezTo>
                  <a:cubicBezTo>
                    <a:pt x="4637172" y="2775809"/>
                    <a:pt x="4634300" y="2786122"/>
                    <a:pt x="4634300" y="2797076"/>
                  </a:cubicBezTo>
                  <a:cubicBezTo>
                    <a:pt x="4634300" y="2808030"/>
                    <a:pt x="4637172" y="2818344"/>
                    <a:pt x="4642217" y="2827333"/>
                  </a:cubicBezTo>
                  <a:cubicBezTo>
                    <a:pt x="4637842" y="2835131"/>
                    <a:pt x="4635118" y="2843912"/>
                    <a:pt x="4634463" y="2853243"/>
                  </a:cubicBezTo>
                  <a:cubicBezTo>
                    <a:pt x="4630177" y="2850133"/>
                    <a:pt x="4622334" y="2842781"/>
                    <a:pt x="4612898" y="2833301"/>
                  </a:cubicBezTo>
                  <a:close/>
                  <a:moveTo>
                    <a:pt x="4556091" y="2853392"/>
                  </a:moveTo>
                  <a:cubicBezTo>
                    <a:pt x="4555451" y="2844001"/>
                    <a:pt x="4552727" y="2835161"/>
                    <a:pt x="4548322" y="2827333"/>
                  </a:cubicBezTo>
                  <a:cubicBezTo>
                    <a:pt x="4553367" y="2818344"/>
                    <a:pt x="4556239" y="2808030"/>
                    <a:pt x="4556239" y="2797076"/>
                  </a:cubicBezTo>
                  <a:cubicBezTo>
                    <a:pt x="4556239" y="2786122"/>
                    <a:pt x="4553367" y="2775809"/>
                    <a:pt x="4548322" y="2766819"/>
                  </a:cubicBezTo>
                  <a:cubicBezTo>
                    <a:pt x="4552697" y="2759020"/>
                    <a:pt x="4555421" y="2750240"/>
                    <a:pt x="4556076" y="2740908"/>
                  </a:cubicBezTo>
                  <a:cubicBezTo>
                    <a:pt x="4560362" y="2744018"/>
                    <a:pt x="4568190" y="2751371"/>
                    <a:pt x="4577641" y="2760851"/>
                  </a:cubicBezTo>
                  <a:cubicBezTo>
                    <a:pt x="4574128" y="2771983"/>
                    <a:pt x="4572209" y="2783771"/>
                    <a:pt x="4572105" y="2795990"/>
                  </a:cubicBezTo>
                  <a:lnTo>
                    <a:pt x="4571122" y="2797091"/>
                  </a:lnTo>
                  <a:lnTo>
                    <a:pt x="4572105" y="2798177"/>
                  </a:lnTo>
                  <a:cubicBezTo>
                    <a:pt x="4572209" y="2810485"/>
                    <a:pt x="4574158" y="2822362"/>
                    <a:pt x="4577730" y="2833569"/>
                  </a:cubicBezTo>
                  <a:cubicBezTo>
                    <a:pt x="4568250" y="2843108"/>
                    <a:pt x="4560392" y="2850430"/>
                    <a:pt x="4556091" y="2853392"/>
                  </a:cubicBezTo>
                  <a:close/>
                  <a:moveTo>
                    <a:pt x="4491261" y="2914456"/>
                  </a:moveTo>
                  <a:cubicBezTo>
                    <a:pt x="4466005" y="2893025"/>
                    <a:pt x="4440005" y="2869094"/>
                    <a:pt x="4433397" y="2860194"/>
                  </a:cubicBezTo>
                  <a:cubicBezTo>
                    <a:pt x="4443041" y="2859569"/>
                    <a:pt x="4452119" y="2856905"/>
                    <a:pt x="4460171" y="2852619"/>
                  </a:cubicBezTo>
                  <a:cubicBezTo>
                    <a:pt x="4469413" y="2857545"/>
                    <a:pt x="4480009" y="2860358"/>
                    <a:pt x="4491276" y="2860358"/>
                  </a:cubicBezTo>
                  <a:cubicBezTo>
                    <a:pt x="4502542" y="2860358"/>
                    <a:pt x="4513139" y="2857545"/>
                    <a:pt x="4522381" y="2852619"/>
                  </a:cubicBezTo>
                  <a:cubicBezTo>
                    <a:pt x="4530388" y="2856890"/>
                    <a:pt x="4539407" y="2859539"/>
                    <a:pt x="4548991" y="2860194"/>
                  </a:cubicBezTo>
                  <a:cubicBezTo>
                    <a:pt x="4542071" y="2869079"/>
                    <a:pt x="4516234" y="2892966"/>
                    <a:pt x="4491261" y="2914456"/>
                  </a:cubicBezTo>
                  <a:close/>
                  <a:moveTo>
                    <a:pt x="4404911" y="2833301"/>
                  </a:moveTo>
                  <a:cubicBezTo>
                    <a:pt x="4408423" y="2822168"/>
                    <a:pt x="4410343" y="2810381"/>
                    <a:pt x="4410447" y="2798163"/>
                  </a:cubicBezTo>
                  <a:lnTo>
                    <a:pt x="4411430" y="2797061"/>
                  </a:lnTo>
                  <a:lnTo>
                    <a:pt x="4410447" y="2795974"/>
                  </a:lnTo>
                  <a:cubicBezTo>
                    <a:pt x="4410343" y="2783666"/>
                    <a:pt x="4408394" y="2771790"/>
                    <a:pt x="4404836" y="2760583"/>
                  </a:cubicBezTo>
                  <a:cubicBezTo>
                    <a:pt x="4414302" y="2751043"/>
                    <a:pt x="4422160" y="2743736"/>
                    <a:pt x="4426461" y="2740759"/>
                  </a:cubicBezTo>
                  <a:cubicBezTo>
                    <a:pt x="4427101" y="2750150"/>
                    <a:pt x="4429825" y="2758991"/>
                    <a:pt x="4434230" y="2766819"/>
                  </a:cubicBezTo>
                  <a:cubicBezTo>
                    <a:pt x="4429185" y="2775809"/>
                    <a:pt x="4426313" y="2786122"/>
                    <a:pt x="4426313" y="2797076"/>
                  </a:cubicBezTo>
                  <a:cubicBezTo>
                    <a:pt x="4426313" y="2808030"/>
                    <a:pt x="4429185" y="2818344"/>
                    <a:pt x="4434230" y="2827333"/>
                  </a:cubicBezTo>
                  <a:cubicBezTo>
                    <a:pt x="4429854" y="2835131"/>
                    <a:pt x="4427131" y="2843912"/>
                    <a:pt x="4426476" y="2853243"/>
                  </a:cubicBezTo>
                  <a:cubicBezTo>
                    <a:pt x="4422175" y="2850133"/>
                    <a:pt x="4414347" y="2842781"/>
                    <a:pt x="4404911" y="2833301"/>
                  </a:cubicBezTo>
                  <a:close/>
                  <a:moveTo>
                    <a:pt x="4348103" y="2853392"/>
                  </a:moveTo>
                  <a:cubicBezTo>
                    <a:pt x="4347463" y="2844001"/>
                    <a:pt x="4344740" y="2835161"/>
                    <a:pt x="4340335" y="2827333"/>
                  </a:cubicBezTo>
                  <a:cubicBezTo>
                    <a:pt x="4345380" y="2818344"/>
                    <a:pt x="4348252" y="2808030"/>
                    <a:pt x="4348252" y="2797076"/>
                  </a:cubicBezTo>
                  <a:cubicBezTo>
                    <a:pt x="4348252" y="2786122"/>
                    <a:pt x="4345380" y="2775809"/>
                    <a:pt x="4340335" y="2766819"/>
                  </a:cubicBezTo>
                  <a:cubicBezTo>
                    <a:pt x="4344710" y="2759020"/>
                    <a:pt x="4347434" y="2750240"/>
                    <a:pt x="4348088" y="2740908"/>
                  </a:cubicBezTo>
                  <a:cubicBezTo>
                    <a:pt x="4352374" y="2744018"/>
                    <a:pt x="4360203" y="2751371"/>
                    <a:pt x="4369654" y="2760851"/>
                  </a:cubicBezTo>
                  <a:cubicBezTo>
                    <a:pt x="4366141" y="2771983"/>
                    <a:pt x="4364222" y="2783771"/>
                    <a:pt x="4364117" y="2795990"/>
                  </a:cubicBezTo>
                  <a:lnTo>
                    <a:pt x="4363135" y="2797091"/>
                  </a:lnTo>
                  <a:lnTo>
                    <a:pt x="4364117" y="2798177"/>
                  </a:lnTo>
                  <a:cubicBezTo>
                    <a:pt x="4364222" y="2810485"/>
                    <a:pt x="4366171" y="2822362"/>
                    <a:pt x="4369728" y="2833569"/>
                  </a:cubicBezTo>
                  <a:cubicBezTo>
                    <a:pt x="4360262" y="2843108"/>
                    <a:pt x="4352404" y="2850430"/>
                    <a:pt x="4348103" y="2853392"/>
                  </a:cubicBezTo>
                  <a:close/>
                  <a:moveTo>
                    <a:pt x="4283274" y="2914456"/>
                  </a:moveTo>
                  <a:cubicBezTo>
                    <a:pt x="4258018" y="2893025"/>
                    <a:pt x="4232017" y="2869094"/>
                    <a:pt x="4225409" y="2860194"/>
                  </a:cubicBezTo>
                  <a:cubicBezTo>
                    <a:pt x="4235054" y="2859569"/>
                    <a:pt x="4244132" y="2856905"/>
                    <a:pt x="4252184" y="2852619"/>
                  </a:cubicBezTo>
                  <a:cubicBezTo>
                    <a:pt x="4261426" y="2857545"/>
                    <a:pt x="4272022" y="2860358"/>
                    <a:pt x="4283289" y="2860358"/>
                  </a:cubicBezTo>
                  <a:cubicBezTo>
                    <a:pt x="4294555" y="2860358"/>
                    <a:pt x="4305151" y="2857545"/>
                    <a:pt x="4314394" y="2852619"/>
                  </a:cubicBezTo>
                  <a:cubicBezTo>
                    <a:pt x="4322401" y="2856890"/>
                    <a:pt x="4331420" y="2859539"/>
                    <a:pt x="4341004" y="2860194"/>
                  </a:cubicBezTo>
                  <a:cubicBezTo>
                    <a:pt x="4334069" y="2869079"/>
                    <a:pt x="4308247" y="2892966"/>
                    <a:pt x="4283274" y="2914456"/>
                  </a:cubicBezTo>
                  <a:close/>
                  <a:moveTo>
                    <a:pt x="4196909" y="2833301"/>
                  </a:moveTo>
                  <a:cubicBezTo>
                    <a:pt x="4200421" y="2822168"/>
                    <a:pt x="4202341" y="2810381"/>
                    <a:pt x="4202445" y="2798163"/>
                  </a:cubicBezTo>
                  <a:lnTo>
                    <a:pt x="4203428" y="2797061"/>
                  </a:lnTo>
                  <a:lnTo>
                    <a:pt x="4202445" y="2795974"/>
                  </a:lnTo>
                  <a:cubicBezTo>
                    <a:pt x="4202341" y="2783666"/>
                    <a:pt x="4200391" y="2771790"/>
                    <a:pt x="4196834" y="2760583"/>
                  </a:cubicBezTo>
                  <a:cubicBezTo>
                    <a:pt x="4206300" y="2751043"/>
                    <a:pt x="4214158" y="2743721"/>
                    <a:pt x="4218459" y="2740759"/>
                  </a:cubicBezTo>
                  <a:cubicBezTo>
                    <a:pt x="4219099" y="2750150"/>
                    <a:pt x="4221822" y="2758991"/>
                    <a:pt x="4226228" y="2766819"/>
                  </a:cubicBezTo>
                  <a:cubicBezTo>
                    <a:pt x="4221183" y="2775809"/>
                    <a:pt x="4218310" y="2786122"/>
                    <a:pt x="4218310" y="2797076"/>
                  </a:cubicBezTo>
                  <a:cubicBezTo>
                    <a:pt x="4218310" y="2808030"/>
                    <a:pt x="4221183" y="2818344"/>
                    <a:pt x="4226228" y="2827333"/>
                  </a:cubicBezTo>
                  <a:cubicBezTo>
                    <a:pt x="4221852" y="2835131"/>
                    <a:pt x="4219129" y="2843912"/>
                    <a:pt x="4218474" y="2853243"/>
                  </a:cubicBezTo>
                  <a:cubicBezTo>
                    <a:pt x="4214188" y="2850133"/>
                    <a:pt x="4206345" y="2842781"/>
                    <a:pt x="4196909" y="2833301"/>
                  </a:cubicBezTo>
                  <a:close/>
                  <a:moveTo>
                    <a:pt x="4140101" y="2853392"/>
                  </a:moveTo>
                  <a:cubicBezTo>
                    <a:pt x="4139461" y="2844001"/>
                    <a:pt x="4136737" y="2835161"/>
                    <a:pt x="4132332" y="2827333"/>
                  </a:cubicBezTo>
                  <a:cubicBezTo>
                    <a:pt x="4137377" y="2818344"/>
                    <a:pt x="4140250" y="2808030"/>
                    <a:pt x="4140250" y="2797076"/>
                  </a:cubicBezTo>
                  <a:cubicBezTo>
                    <a:pt x="4140250" y="2786122"/>
                    <a:pt x="4137377" y="2775809"/>
                    <a:pt x="4132332" y="2766819"/>
                  </a:cubicBezTo>
                  <a:cubicBezTo>
                    <a:pt x="4136708" y="2759020"/>
                    <a:pt x="4139431" y="2750240"/>
                    <a:pt x="4140086" y="2740908"/>
                  </a:cubicBezTo>
                  <a:cubicBezTo>
                    <a:pt x="4144372" y="2744018"/>
                    <a:pt x="4152215" y="2751371"/>
                    <a:pt x="4161651" y="2760851"/>
                  </a:cubicBezTo>
                  <a:cubicBezTo>
                    <a:pt x="4158139" y="2771983"/>
                    <a:pt x="4156219" y="2783771"/>
                    <a:pt x="4156115" y="2795990"/>
                  </a:cubicBezTo>
                  <a:lnTo>
                    <a:pt x="4155132" y="2797091"/>
                  </a:lnTo>
                  <a:lnTo>
                    <a:pt x="4156115" y="2798177"/>
                  </a:lnTo>
                  <a:cubicBezTo>
                    <a:pt x="4156219" y="2810485"/>
                    <a:pt x="4158169" y="2822362"/>
                    <a:pt x="4161726" y="2833569"/>
                  </a:cubicBezTo>
                  <a:cubicBezTo>
                    <a:pt x="4152260" y="2843108"/>
                    <a:pt x="4144402" y="2850430"/>
                    <a:pt x="4140101" y="2853392"/>
                  </a:cubicBezTo>
                  <a:close/>
                  <a:moveTo>
                    <a:pt x="4075271" y="2914456"/>
                  </a:moveTo>
                  <a:cubicBezTo>
                    <a:pt x="4050015" y="2893025"/>
                    <a:pt x="4024015" y="2869094"/>
                    <a:pt x="4017407" y="2860194"/>
                  </a:cubicBezTo>
                  <a:cubicBezTo>
                    <a:pt x="4027051" y="2859569"/>
                    <a:pt x="4036129" y="2856905"/>
                    <a:pt x="4044181" y="2852619"/>
                  </a:cubicBezTo>
                  <a:cubicBezTo>
                    <a:pt x="4053423" y="2857545"/>
                    <a:pt x="4064020" y="2860358"/>
                    <a:pt x="4075286" y="2860358"/>
                  </a:cubicBezTo>
                  <a:cubicBezTo>
                    <a:pt x="4086553" y="2860358"/>
                    <a:pt x="4097149" y="2857545"/>
                    <a:pt x="4106391" y="2852619"/>
                  </a:cubicBezTo>
                  <a:cubicBezTo>
                    <a:pt x="4114398" y="2856890"/>
                    <a:pt x="4123417" y="2859554"/>
                    <a:pt x="4133002" y="2860194"/>
                  </a:cubicBezTo>
                  <a:cubicBezTo>
                    <a:pt x="4126081" y="2869079"/>
                    <a:pt x="4100260" y="2892966"/>
                    <a:pt x="4075271" y="2914456"/>
                  </a:cubicBezTo>
                  <a:close/>
                  <a:moveTo>
                    <a:pt x="3988921" y="2833301"/>
                  </a:moveTo>
                  <a:cubicBezTo>
                    <a:pt x="3992434" y="2822168"/>
                    <a:pt x="3994354" y="2810381"/>
                    <a:pt x="3994458" y="2798163"/>
                  </a:cubicBezTo>
                  <a:lnTo>
                    <a:pt x="3995440" y="2797061"/>
                  </a:lnTo>
                  <a:lnTo>
                    <a:pt x="3994458" y="2795974"/>
                  </a:lnTo>
                  <a:cubicBezTo>
                    <a:pt x="3994354" y="2783666"/>
                    <a:pt x="3992404" y="2771790"/>
                    <a:pt x="3988847" y="2760583"/>
                  </a:cubicBezTo>
                  <a:cubicBezTo>
                    <a:pt x="3998312" y="2751043"/>
                    <a:pt x="4006171" y="2743736"/>
                    <a:pt x="4010472" y="2740759"/>
                  </a:cubicBezTo>
                  <a:cubicBezTo>
                    <a:pt x="4011112" y="2750150"/>
                    <a:pt x="4013835" y="2758991"/>
                    <a:pt x="4018240" y="2766819"/>
                  </a:cubicBezTo>
                  <a:cubicBezTo>
                    <a:pt x="4013195" y="2775809"/>
                    <a:pt x="4010323" y="2786122"/>
                    <a:pt x="4010323" y="2797076"/>
                  </a:cubicBezTo>
                  <a:cubicBezTo>
                    <a:pt x="4010323" y="2808030"/>
                    <a:pt x="4013195" y="2818344"/>
                    <a:pt x="4018240" y="2827333"/>
                  </a:cubicBezTo>
                  <a:cubicBezTo>
                    <a:pt x="4013865" y="2835131"/>
                    <a:pt x="4011141" y="2843912"/>
                    <a:pt x="4010486" y="2853243"/>
                  </a:cubicBezTo>
                  <a:cubicBezTo>
                    <a:pt x="4006200" y="2850133"/>
                    <a:pt x="3998357" y="2842781"/>
                    <a:pt x="3988921" y="2833301"/>
                  </a:cubicBezTo>
                  <a:close/>
                  <a:moveTo>
                    <a:pt x="3932114" y="2853392"/>
                  </a:moveTo>
                  <a:cubicBezTo>
                    <a:pt x="3931474" y="2844001"/>
                    <a:pt x="3928750" y="2835161"/>
                    <a:pt x="3924345" y="2827333"/>
                  </a:cubicBezTo>
                  <a:cubicBezTo>
                    <a:pt x="3929390" y="2818344"/>
                    <a:pt x="3932262" y="2808030"/>
                    <a:pt x="3932262" y="2797076"/>
                  </a:cubicBezTo>
                  <a:cubicBezTo>
                    <a:pt x="3932262" y="2786122"/>
                    <a:pt x="3929390" y="2775809"/>
                    <a:pt x="3924345" y="2766819"/>
                  </a:cubicBezTo>
                  <a:cubicBezTo>
                    <a:pt x="3928720" y="2759020"/>
                    <a:pt x="3931444" y="2750240"/>
                    <a:pt x="3932099" y="2740908"/>
                  </a:cubicBezTo>
                  <a:cubicBezTo>
                    <a:pt x="3936385" y="2744018"/>
                    <a:pt x="3944213" y="2751371"/>
                    <a:pt x="3953664" y="2760851"/>
                  </a:cubicBezTo>
                  <a:cubicBezTo>
                    <a:pt x="3950151" y="2771983"/>
                    <a:pt x="3948232" y="2783771"/>
                    <a:pt x="3948128" y="2795990"/>
                  </a:cubicBezTo>
                  <a:lnTo>
                    <a:pt x="3947145" y="2797091"/>
                  </a:lnTo>
                  <a:lnTo>
                    <a:pt x="3948128" y="2798177"/>
                  </a:lnTo>
                  <a:cubicBezTo>
                    <a:pt x="3948232" y="2810485"/>
                    <a:pt x="3950181" y="2822362"/>
                    <a:pt x="3953738" y="2833569"/>
                  </a:cubicBezTo>
                  <a:cubicBezTo>
                    <a:pt x="3944273" y="2843108"/>
                    <a:pt x="3936415" y="2850430"/>
                    <a:pt x="3932114" y="2853392"/>
                  </a:cubicBezTo>
                  <a:close/>
                  <a:moveTo>
                    <a:pt x="3867284" y="2914456"/>
                  </a:moveTo>
                  <a:cubicBezTo>
                    <a:pt x="3842028" y="2893025"/>
                    <a:pt x="3816028" y="2869094"/>
                    <a:pt x="3809420" y="2860194"/>
                  </a:cubicBezTo>
                  <a:cubicBezTo>
                    <a:pt x="3819064" y="2859569"/>
                    <a:pt x="3828142" y="2856905"/>
                    <a:pt x="3836194" y="2852619"/>
                  </a:cubicBezTo>
                  <a:cubicBezTo>
                    <a:pt x="3845436" y="2857545"/>
                    <a:pt x="3856033" y="2860358"/>
                    <a:pt x="3867299" y="2860358"/>
                  </a:cubicBezTo>
                  <a:cubicBezTo>
                    <a:pt x="3878565" y="2860358"/>
                    <a:pt x="3889162" y="2857545"/>
                    <a:pt x="3898404" y="2852619"/>
                  </a:cubicBezTo>
                  <a:cubicBezTo>
                    <a:pt x="3906411" y="2856890"/>
                    <a:pt x="3915430" y="2859539"/>
                    <a:pt x="3925015" y="2860194"/>
                  </a:cubicBezTo>
                  <a:cubicBezTo>
                    <a:pt x="3918079" y="2869079"/>
                    <a:pt x="3892257" y="2892966"/>
                    <a:pt x="3867284" y="2914456"/>
                  </a:cubicBezTo>
                  <a:close/>
                  <a:moveTo>
                    <a:pt x="3781038" y="2833420"/>
                  </a:moveTo>
                  <a:cubicBezTo>
                    <a:pt x="3784565" y="2822258"/>
                    <a:pt x="3786500" y="2810411"/>
                    <a:pt x="3786619" y="2798163"/>
                  </a:cubicBezTo>
                  <a:lnTo>
                    <a:pt x="3787601" y="2797061"/>
                  </a:lnTo>
                  <a:lnTo>
                    <a:pt x="3786619" y="2795974"/>
                  </a:lnTo>
                  <a:cubicBezTo>
                    <a:pt x="3786515" y="2783622"/>
                    <a:pt x="3784550" y="2771700"/>
                    <a:pt x="3780964" y="2760464"/>
                  </a:cubicBezTo>
                  <a:cubicBezTo>
                    <a:pt x="3790370" y="2750984"/>
                    <a:pt x="3798183" y="2743721"/>
                    <a:pt x="3802469" y="2740759"/>
                  </a:cubicBezTo>
                  <a:cubicBezTo>
                    <a:pt x="3803110" y="2750150"/>
                    <a:pt x="3805833" y="2758991"/>
                    <a:pt x="3810238" y="2766819"/>
                  </a:cubicBezTo>
                  <a:cubicBezTo>
                    <a:pt x="3805193" y="2775809"/>
                    <a:pt x="3802321" y="2786122"/>
                    <a:pt x="3802321" y="2797076"/>
                  </a:cubicBezTo>
                  <a:cubicBezTo>
                    <a:pt x="3802321" y="2808030"/>
                    <a:pt x="3805193" y="2818344"/>
                    <a:pt x="3810238" y="2827333"/>
                  </a:cubicBezTo>
                  <a:cubicBezTo>
                    <a:pt x="3805863" y="2835131"/>
                    <a:pt x="3803139" y="2843912"/>
                    <a:pt x="3802484" y="2853243"/>
                  </a:cubicBezTo>
                  <a:cubicBezTo>
                    <a:pt x="3798213" y="2850148"/>
                    <a:pt x="3790429" y="2842855"/>
                    <a:pt x="3781038" y="2833420"/>
                  </a:cubicBezTo>
                  <a:close/>
                  <a:moveTo>
                    <a:pt x="3724275" y="2853392"/>
                  </a:moveTo>
                  <a:cubicBezTo>
                    <a:pt x="3723635" y="2844001"/>
                    <a:pt x="3720912" y="2835161"/>
                    <a:pt x="3716506" y="2827333"/>
                  </a:cubicBezTo>
                  <a:cubicBezTo>
                    <a:pt x="3721552" y="2818344"/>
                    <a:pt x="3724424" y="2808030"/>
                    <a:pt x="3724424" y="2797076"/>
                  </a:cubicBezTo>
                  <a:cubicBezTo>
                    <a:pt x="3724424" y="2786122"/>
                    <a:pt x="3721552" y="2775809"/>
                    <a:pt x="3716506" y="2766819"/>
                  </a:cubicBezTo>
                  <a:cubicBezTo>
                    <a:pt x="3720882" y="2759020"/>
                    <a:pt x="3723605" y="2750240"/>
                    <a:pt x="3724260" y="2740908"/>
                  </a:cubicBezTo>
                  <a:cubicBezTo>
                    <a:pt x="3728532" y="2744004"/>
                    <a:pt x="3736315" y="2751296"/>
                    <a:pt x="3745706" y="2760732"/>
                  </a:cubicBezTo>
                  <a:cubicBezTo>
                    <a:pt x="3742179" y="2771895"/>
                    <a:pt x="3740245" y="2783741"/>
                    <a:pt x="3740125" y="2795990"/>
                  </a:cubicBezTo>
                  <a:lnTo>
                    <a:pt x="3739143" y="2797091"/>
                  </a:lnTo>
                  <a:lnTo>
                    <a:pt x="3740125" y="2798177"/>
                  </a:lnTo>
                  <a:cubicBezTo>
                    <a:pt x="3740230" y="2810530"/>
                    <a:pt x="3742194" y="2822451"/>
                    <a:pt x="3745781" y="2833687"/>
                  </a:cubicBezTo>
                  <a:cubicBezTo>
                    <a:pt x="3736375" y="2843168"/>
                    <a:pt x="3728561" y="2850430"/>
                    <a:pt x="3724275" y="2853392"/>
                  </a:cubicBezTo>
                  <a:close/>
                  <a:moveTo>
                    <a:pt x="3659446" y="2914456"/>
                  </a:moveTo>
                  <a:cubicBezTo>
                    <a:pt x="3634190" y="2893025"/>
                    <a:pt x="3608189" y="2869094"/>
                    <a:pt x="3601581" y="2860194"/>
                  </a:cubicBezTo>
                  <a:cubicBezTo>
                    <a:pt x="3611225" y="2859569"/>
                    <a:pt x="3620304" y="2856905"/>
                    <a:pt x="3628355" y="2852619"/>
                  </a:cubicBezTo>
                  <a:cubicBezTo>
                    <a:pt x="3637597" y="2857545"/>
                    <a:pt x="3648194" y="2860358"/>
                    <a:pt x="3659461" y="2860358"/>
                  </a:cubicBezTo>
                  <a:cubicBezTo>
                    <a:pt x="3670727" y="2860358"/>
                    <a:pt x="3681323" y="2857545"/>
                    <a:pt x="3690566" y="2852619"/>
                  </a:cubicBezTo>
                  <a:cubicBezTo>
                    <a:pt x="3698573" y="2856890"/>
                    <a:pt x="3707591" y="2859554"/>
                    <a:pt x="3717176" y="2860194"/>
                  </a:cubicBezTo>
                  <a:cubicBezTo>
                    <a:pt x="3710255" y="2869079"/>
                    <a:pt x="3684419" y="2892966"/>
                    <a:pt x="3659446" y="2914456"/>
                  </a:cubicBezTo>
                  <a:close/>
                  <a:moveTo>
                    <a:pt x="3573081" y="2833301"/>
                  </a:moveTo>
                  <a:cubicBezTo>
                    <a:pt x="3576593" y="2822168"/>
                    <a:pt x="3578513" y="2810381"/>
                    <a:pt x="3578617" y="2798163"/>
                  </a:cubicBezTo>
                  <a:lnTo>
                    <a:pt x="3579599" y="2797061"/>
                  </a:lnTo>
                  <a:lnTo>
                    <a:pt x="3578617" y="2795974"/>
                  </a:lnTo>
                  <a:cubicBezTo>
                    <a:pt x="3578513" y="2783666"/>
                    <a:pt x="3576563" y="2771790"/>
                    <a:pt x="3573006" y="2760583"/>
                  </a:cubicBezTo>
                  <a:cubicBezTo>
                    <a:pt x="3582472" y="2751043"/>
                    <a:pt x="3590330" y="2743736"/>
                    <a:pt x="3594631" y="2740759"/>
                  </a:cubicBezTo>
                  <a:cubicBezTo>
                    <a:pt x="3595271" y="2750150"/>
                    <a:pt x="3597995" y="2758991"/>
                    <a:pt x="3602400" y="2766819"/>
                  </a:cubicBezTo>
                  <a:cubicBezTo>
                    <a:pt x="3597355" y="2775809"/>
                    <a:pt x="3594482" y="2786122"/>
                    <a:pt x="3594482" y="2797076"/>
                  </a:cubicBezTo>
                  <a:cubicBezTo>
                    <a:pt x="3594482" y="2808030"/>
                    <a:pt x="3597355" y="2818344"/>
                    <a:pt x="3602400" y="2827333"/>
                  </a:cubicBezTo>
                  <a:cubicBezTo>
                    <a:pt x="3598024" y="2835131"/>
                    <a:pt x="3595301" y="2843912"/>
                    <a:pt x="3594646" y="2853243"/>
                  </a:cubicBezTo>
                  <a:cubicBezTo>
                    <a:pt x="3590359" y="2850133"/>
                    <a:pt x="3582531" y="2842781"/>
                    <a:pt x="3573081" y="2833301"/>
                  </a:cubicBezTo>
                  <a:close/>
                  <a:moveTo>
                    <a:pt x="3516288" y="2853392"/>
                  </a:moveTo>
                  <a:cubicBezTo>
                    <a:pt x="3515648" y="2844001"/>
                    <a:pt x="3512925" y="2835161"/>
                    <a:pt x="3508519" y="2827333"/>
                  </a:cubicBezTo>
                  <a:cubicBezTo>
                    <a:pt x="3513564" y="2818344"/>
                    <a:pt x="3516437" y="2808030"/>
                    <a:pt x="3516437" y="2797076"/>
                  </a:cubicBezTo>
                  <a:cubicBezTo>
                    <a:pt x="3516437" y="2786122"/>
                    <a:pt x="3513564" y="2775809"/>
                    <a:pt x="3508519" y="2766819"/>
                  </a:cubicBezTo>
                  <a:cubicBezTo>
                    <a:pt x="3512895" y="2759020"/>
                    <a:pt x="3515618" y="2750240"/>
                    <a:pt x="3516273" y="2740908"/>
                  </a:cubicBezTo>
                  <a:cubicBezTo>
                    <a:pt x="3520559" y="2744018"/>
                    <a:pt x="3528388" y="2751371"/>
                    <a:pt x="3537838" y="2760851"/>
                  </a:cubicBezTo>
                  <a:cubicBezTo>
                    <a:pt x="3534326" y="2771983"/>
                    <a:pt x="3532406" y="2783771"/>
                    <a:pt x="3532302" y="2795990"/>
                  </a:cubicBezTo>
                  <a:lnTo>
                    <a:pt x="3531319" y="2797091"/>
                  </a:lnTo>
                  <a:lnTo>
                    <a:pt x="3532302" y="2798177"/>
                  </a:lnTo>
                  <a:cubicBezTo>
                    <a:pt x="3532406" y="2810485"/>
                    <a:pt x="3534356" y="2822362"/>
                    <a:pt x="3537912" y="2833569"/>
                  </a:cubicBezTo>
                  <a:cubicBezTo>
                    <a:pt x="3528447" y="2843108"/>
                    <a:pt x="3520574" y="2850430"/>
                    <a:pt x="3516288" y="2853392"/>
                  </a:cubicBezTo>
                  <a:close/>
                  <a:moveTo>
                    <a:pt x="3451444" y="2914456"/>
                  </a:moveTo>
                  <a:cubicBezTo>
                    <a:pt x="3426187" y="2893025"/>
                    <a:pt x="3400187" y="2869094"/>
                    <a:pt x="3393579" y="2860194"/>
                  </a:cubicBezTo>
                  <a:cubicBezTo>
                    <a:pt x="3403223" y="2859569"/>
                    <a:pt x="3412302" y="2856905"/>
                    <a:pt x="3420353" y="2852619"/>
                  </a:cubicBezTo>
                  <a:cubicBezTo>
                    <a:pt x="3429595" y="2857545"/>
                    <a:pt x="3440192" y="2860358"/>
                    <a:pt x="3451458" y="2860358"/>
                  </a:cubicBezTo>
                  <a:cubicBezTo>
                    <a:pt x="3462724" y="2860358"/>
                    <a:pt x="3473321" y="2857545"/>
                    <a:pt x="3482563" y="2852619"/>
                  </a:cubicBezTo>
                  <a:cubicBezTo>
                    <a:pt x="3490570" y="2856890"/>
                    <a:pt x="3499589" y="2859539"/>
                    <a:pt x="3509174" y="2860194"/>
                  </a:cubicBezTo>
                  <a:cubicBezTo>
                    <a:pt x="3502253" y="2869079"/>
                    <a:pt x="3476432" y="2892966"/>
                    <a:pt x="3451444" y="2914456"/>
                  </a:cubicBezTo>
                  <a:close/>
                  <a:moveTo>
                    <a:pt x="3365093" y="2833301"/>
                  </a:moveTo>
                  <a:cubicBezTo>
                    <a:pt x="3368606" y="2822168"/>
                    <a:pt x="3370525" y="2810381"/>
                    <a:pt x="3370630" y="2798163"/>
                  </a:cubicBezTo>
                  <a:lnTo>
                    <a:pt x="3371612" y="2797061"/>
                  </a:lnTo>
                  <a:lnTo>
                    <a:pt x="3370630" y="2795974"/>
                  </a:lnTo>
                  <a:cubicBezTo>
                    <a:pt x="3370525" y="2783666"/>
                    <a:pt x="3368576" y="2771790"/>
                    <a:pt x="3365019" y="2760583"/>
                  </a:cubicBezTo>
                  <a:cubicBezTo>
                    <a:pt x="3374485" y="2751043"/>
                    <a:pt x="3382342" y="2743721"/>
                    <a:pt x="3386644" y="2740759"/>
                  </a:cubicBezTo>
                  <a:cubicBezTo>
                    <a:pt x="3387284" y="2750150"/>
                    <a:pt x="3390007" y="2758991"/>
                    <a:pt x="3394412" y="2766819"/>
                  </a:cubicBezTo>
                  <a:cubicBezTo>
                    <a:pt x="3389367" y="2775809"/>
                    <a:pt x="3386495" y="2786122"/>
                    <a:pt x="3386495" y="2797076"/>
                  </a:cubicBezTo>
                  <a:cubicBezTo>
                    <a:pt x="3386495" y="2808030"/>
                    <a:pt x="3389367" y="2818344"/>
                    <a:pt x="3394412" y="2827333"/>
                  </a:cubicBezTo>
                  <a:cubicBezTo>
                    <a:pt x="3390037" y="2835131"/>
                    <a:pt x="3387313" y="2843912"/>
                    <a:pt x="3386659" y="2853243"/>
                  </a:cubicBezTo>
                  <a:cubicBezTo>
                    <a:pt x="3382372" y="2850133"/>
                    <a:pt x="3374529" y="2842781"/>
                    <a:pt x="3365093" y="2833301"/>
                  </a:cubicBezTo>
                  <a:close/>
                  <a:moveTo>
                    <a:pt x="3308286" y="2853392"/>
                  </a:moveTo>
                  <a:cubicBezTo>
                    <a:pt x="3307646" y="2844001"/>
                    <a:pt x="3304922" y="2835161"/>
                    <a:pt x="3300517" y="2827333"/>
                  </a:cubicBezTo>
                  <a:cubicBezTo>
                    <a:pt x="3305562" y="2818344"/>
                    <a:pt x="3308434" y="2808030"/>
                    <a:pt x="3308434" y="2797076"/>
                  </a:cubicBezTo>
                  <a:cubicBezTo>
                    <a:pt x="3308434" y="2786122"/>
                    <a:pt x="3305562" y="2775809"/>
                    <a:pt x="3300517" y="2766819"/>
                  </a:cubicBezTo>
                  <a:cubicBezTo>
                    <a:pt x="3304893" y="2759020"/>
                    <a:pt x="3307616" y="2750240"/>
                    <a:pt x="3308271" y="2740908"/>
                  </a:cubicBezTo>
                  <a:cubicBezTo>
                    <a:pt x="3312557" y="2744018"/>
                    <a:pt x="3320385" y="2751371"/>
                    <a:pt x="3329836" y="2760851"/>
                  </a:cubicBezTo>
                  <a:cubicBezTo>
                    <a:pt x="3326324" y="2771983"/>
                    <a:pt x="3324404" y="2783771"/>
                    <a:pt x="3324299" y="2795990"/>
                  </a:cubicBezTo>
                  <a:lnTo>
                    <a:pt x="3323317" y="2797091"/>
                  </a:lnTo>
                  <a:lnTo>
                    <a:pt x="3324299" y="2798177"/>
                  </a:lnTo>
                  <a:cubicBezTo>
                    <a:pt x="3324404" y="2810485"/>
                    <a:pt x="3326353" y="2822362"/>
                    <a:pt x="3329910" y="2833569"/>
                  </a:cubicBezTo>
                  <a:cubicBezTo>
                    <a:pt x="3320445" y="2843108"/>
                    <a:pt x="3312587" y="2850430"/>
                    <a:pt x="3308286" y="2853392"/>
                  </a:cubicBezTo>
                  <a:close/>
                  <a:moveTo>
                    <a:pt x="3243456" y="2914456"/>
                  </a:moveTo>
                  <a:cubicBezTo>
                    <a:pt x="3218200" y="2893025"/>
                    <a:pt x="3192200" y="2869094"/>
                    <a:pt x="3185592" y="2860194"/>
                  </a:cubicBezTo>
                  <a:cubicBezTo>
                    <a:pt x="3195236" y="2859569"/>
                    <a:pt x="3204314" y="2856905"/>
                    <a:pt x="3212366" y="2852619"/>
                  </a:cubicBezTo>
                  <a:cubicBezTo>
                    <a:pt x="3221608" y="2857545"/>
                    <a:pt x="3232205" y="2860358"/>
                    <a:pt x="3243471" y="2860358"/>
                  </a:cubicBezTo>
                  <a:cubicBezTo>
                    <a:pt x="3254737" y="2860358"/>
                    <a:pt x="3265334" y="2857545"/>
                    <a:pt x="3274576" y="2852619"/>
                  </a:cubicBezTo>
                  <a:cubicBezTo>
                    <a:pt x="3282583" y="2856890"/>
                    <a:pt x="3291602" y="2859539"/>
                    <a:pt x="3301187" y="2860194"/>
                  </a:cubicBezTo>
                  <a:cubicBezTo>
                    <a:pt x="3294266" y="2869079"/>
                    <a:pt x="3268430" y="2892966"/>
                    <a:pt x="3243456" y="2914456"/>
                  </a:cubicBezTo>
                  <a:close/>
                  <a:moveTo>
                    <a:pt x="3157091" y="2833301"/>
                  </a:moveTo>
                  <a:cubicBezTo>
                    <a:pt x="3160603" y="2822168"/>
                    <a:pt x="3162523" y="2810381"/>
                    <a:pt x="3162628" y="2798163"/>
                  </a:cubicBezTo>
                  <a:lnTo>
                    <a:pt x="3163610" y="2797061"/>
                  </a:lnTo>
                  <a:lnTo>
                    <a:pt x="3162628" y="2795974"/>
                  </a:lnTo>
                  <a:cubicBezTo>
                    <a:pt x="3162523" y="2783666"/>
                    <a:pt x="3160574" y="2771790"/>
                    <a:pt x="3157017" y="2760583"/>
                  </a:cubicBezTo>
                  <a:cubicBezTo>
                    <a:pt x="3166482" y="2751043"/>
                    <a:pt x="3174341" y="2743736"/>
                    <a:pt x="3178641" y="2740759"/>
                  </a:cubicBezTo>
                  <a:cubicBezTo>
                    <a:pt x="3179281" y="2750150"/>
                    <a:pt x="3182005" y="2758991"/>
                    <a:pt x="3186410" y="2766819"/>
                  </a:cubicBezTo>
                  <a:cubicBezTo>
                    <a:pt x="3181365" y="2775809"/>
                    <a:pt x="3178493" y="2786122"/>
                    <a:pt x="3178493" y="2797076"/>
                  </a:cubicBezTo>
                  <a:cubicBezTo>
                    <a:pt x="3178493" y="2808030"/>
                    <a:pt x="3181365" y="2818344"/>
                    <a:pt x="3186410" y="2827333"/>
                  </a:cubicBezTo>
                  <a:cubicBezTo>
                    <a:pt x="3182035" y="2835131"/>
                    <a:pt x="3179311" y="2843912"/>
                    <a:pt x="3178656" y="2853243"/>
                  </a:cubicBezTo>
                  <a:cubicBezTo>
                    <a:pt x="3174370" y="2850133"/>
                    <a:pt x="3166542" y="2842781"/>
                    <a:pt x="3157091" y="2833301"/>
                  </a:cubicBezTo>
                  <a:close/>
                  <a:moveTo>
                    <a:pt x="3100299" y="2853392"/>
                  </a:moveTo>
                  <a:cubicBezTo>
                    <a:pt x="3099658" y="2844001"/>
                    <a:pt x="3096935" y="2835161"/>
                    <a:pt x="3092529" y="2827333"/>
                  </a:cubicBezTo>
                  <a:cubicBezTo>
                    <a:pt x="3097575" y="2818344"/>
                    <a:pt x="3100447" y="2808030"/>
                    <a:pt x="3100447" y="2797076"/>
                  </a:cubicBezTo>
                  <a:cubicBezTo>
                    <a:pt x="3100447" y="2786122"/>
                    <a:pt x="3097575" y="2775809"/>
                    <a:pt x="3092529" y="2766819"/>
                  </a:cubicBezTo>
                  <a:cubicBezTo>
                    <a:pt x="3096905" y="2759020"/>
                    <a:pt x="3099629" y="2750240"/>
                    <a:pt x="3100284" y="2740908"/>
                  </a:cubicBezTo>
                  <a:cubicBezTo>
                    <a:pt x="3104570" y="2744018"/>
                    <a:pt x="3112398" y="2751371"/>
                    <a:pt x="3121849" y="2760851"/>
                  </a:cubicBezTo>
                  <a:cubicBezTo>
                    <a:pt x="3118336" y="2771983"/>
                    <a:pt x="3116416" y="2783771"/>
                    <a:pt x="3116312" y="2795990"/>
                  </a:cubicBezTo>
                  <a:lnTo>
                    <a:pt x="3115330" y="2797091"/>
                  </a:lnTo>
                  <a:lnTo>
                    <a:pt x="3116312" y="2798177"/>
                  </a:lnTo>
                  <a:cubicBezTo>
                    <a:pt x="3116416" y="2810485"/>
                    <a:pt x="3118366" y="2822362"/>
                    <a:pt x="3121923" y="2833569"/>
                  </a:cubicBezTo>
                  <a:cubicBezTo>
                    <a:pt x="3112458" y="2843108"/>
                    <a:pt x="3104600" y="2850430"/>
                    <a:pt x="3100299" y="2853392"/>
                  </a:cubicBezTo>
                  <a:close/>
                  <a:moveTo>
                    <a:pt x="3035454" y="2914456"/>
                  </a:moveTo>
                  <a:cubicBezTo>
                    <a:pt x="3010198" y="2893025"/>
                    <a:pt x="2984198" y="2869094"/>
                    <a:pt x="2977589" y="2860194"/>
                  </a:cubicBezTo>
                  <a:cubicBezTo>
                    <a:pt x="2987233" y="2859569"/>
                    <a:pt x="2996312" y="2856905"/>
                    <a:pt x="3004364" y="2852619"/>
                  </a:cubicBezTo>
                  <a:cubicBezTo>
                    <a:pt x="3013606" y="2857545"/>
                    <a:pt x="3024203" y="2860358"/>
                    <a:pt x="3035469" y="2860358"/>
                  </a:cubicBezTo>
                  <a:cubicBezTo>
                    <a:pt x="3046735" y="2860358"/>
                    <a:pt x="3057332" y="2857545"/>
                    <a:pt x="3066574" y="2852619"/>
                  </a:cubicBezTo>
                  <a:cubicBezTo>
                    <a:pt x="3074581" y="2856890"/>
                    <a:pt x="3083600" y="2859539"/>
                    <a:pt x="3093185" y="2860194"/>
                  </a:cubicBezTo>
                  <a:cubicBezTo>
                    <a:pt x="3086264" y="2869079"/>
                    <a:pt x="3060442" y="2892966"/>
                    <a:pt x="3035454" y="2914456"/>
                  </a:cubicBezTo>
                  <a:close/>
                  <a:moveTo>
                    <a:pt x="2949104" y="2833301"/>
                  </a:moveTo>
                  <a:cubicBezTo>
                    <a:pt x="2952616" y="2822168"/>
                    <a:pt x="2954536" y="2810381"/>
                    <a:pt x="2954640" y="2798163"/>
                  </a:cubicBezTo>
                  <a:lnTo>
                    <a:pt x="2955622" y="2797061"/>
                  </a:lnTo>
                  <a:lnTo>
                    <a:pt x="2954640" y="2795974"/>
                  </a:lnTo>
                  <a:cubicBezTo>
                    <a:pt x="2954536" y="2783666"/>
                    <a:pt x="2952587" y="2771790"/>
                    <a:pt x="2949029" y="2760583"/>
                  </a:cubicBezTo>
                  <a:cubicBezTo>
                    <a:pt x="2958495" y="2751043"/>
                    <a:pt x="2966353" y="2743721"/>
                    <a:pt x="2970654" y="2740759"/>
                  </a:cubicBezTo>
                  <a:cubicBezTo>
                    <a:pt x="2971294" y="2750150"/>
                    <a:pt x="2974018" y="2758991"/>
                    <a:pt x="2978423" y="2766819"/>
                  </a:cubicBezTo>
                  <a:cubicBezTo>
                    <a:pt x="2973378" y="2775809"/>
                    <a:pt x="2970505" y="2786122"/>
                    <a:pt x="2970505" y="2797076"/>
                  </a:cubicBezTo>
                  <a:cubicBezTo>
                    <a:pt x="2970505" y="2808030"/>
                    <a:pt x="2973378" y="2818344"/>
                    <a:pt x="2978423" y="2827333"/>
                  </a:cubicBezTo>
                  <a:cubicBezTo>
                    <a:pt x="2974048" y="2835131"/>
                    <a:pt x="2971324" y="2843912"/>
                    <a:pt x="2970669" y="2853243"/>
                  </a:cubicBezTo>
                  <a:cubicBezTo>
                    <a:pt x="2966383" y="2850133"/>
                    <a:pt x="2958540" y="2842781"/>
                    <a:pt x="2949104" y="2833301"/>
                  </a:cubicBezTo>
                  <a:close/>
                  <a:moveTo>
                    <a:pt x="2892296" y="2853392"/>
                  </a:moveTo>
                  <a:cubicBezTo>
                    <a:pt x="2891656" y="2844001"/>
                    <a:pt x="2888933" y="2835161"/>
                    <a:pt x="2884527" y="2827333"/>
                  </a:cubicBezTo>
                  <a:cubicBezTo>
                    <a:pt x="2889573" y="2818344"/>
                    <a:pt x="2892445" y="2808030"/>
                    <a:pt x="2892445" y="2797076"/>
                  </a:cubicBezTo>
                  <a:cubicBezTo>
                    <a:pt x="2892445" y="2786122"/>
                    <a:pt x="2889573" y="2775809"/>
                    <a:pt x="2884527" y="2766819"/>
                  </a:cubicBezTo>
                  <a:cubicBezTo>
                    <a:pt x="2888903" y="2759020"/>
                    <a:pt x="2891626" y="2750240"/>
                    <a:pt x="2892281" y="2740908"/>
                  </a:cubicBezTo>
                  <a:cubicBezTo>
                    <a:pt x="2896568" y="2744018"/>
                    <a:pt x="2904396" y="2751371"/>
                    <a:pt x="2913847" y="2760851"/>
                  </a:cubicBezTo>
                  <a:cubicBezTo>
                    <a:pt x="2910334" y="2771983"/>
                    <a:pt x="2908414" y="2783771"/>
                    <a:pt x="2908310" y="2795990"/>
                  </a:cubicBezTo>
                  <a:lnTo>
                    <a:pt x="2907328" y="2797091"/>
                  </a:lnTo>
                  <a:lnTo>
                    <a:pt x="2908310" y="2798177"/>
                  </a:lnTo>
                  <a:cubicBezTo>
                    <a:pt x="2908414" y="2810485"/>
                    <a:pt x="2910364" y="2822362"/>
                    <a:pt x="2913921" y="2833569"/>
                  </a:cubicBezTo>
                  <a:cubicBezTo>
                    <a:pt x="2904455" y="2843108"/>
                    <a:pt x="2896597" y="2850430"/>
                    <a:pt x="2892296" y="2853392"/>
                  </a:cubicBezTo>
                  <a:close/>
                  <a:moveTo>
                    <a:pt x="2827467" y="2914456"/>
                  </a:moveTo>
                  <a:cubicBezTo>
                    <a:pt x="2802211" y="2893025"/>
                    <a:pt x="2776210" y="2869094"/>
                    <a:pt x="2769602" y="2860194"/>
                  </a:cubicBezTo>
                  <a:cubicBezTo>
                    <a:pt x="2779246" y="2859569"/>
                    <a:pt x="2788325" y="2856905"/>
                    <a:pt x="2796376" y="2852619"/>
                  </a:cubicBezTo>
                  <a:cubicBezTo>
                    <a:pt x="2805619" y="2857545"/>
                    <a:pt x="2816215" y="2860358"/>
                    <a:pt x="2827482" y="2860358"/>
                  </a:cubicBezTo>
                  <a:cubicBezTo>
                    <a:pt x="2838748" y="2860358"/>
                    <a:pt x="2849344" y="2857545"/>
                    <a:pt x="2858587" y="2852619"/>
                  </a:cubicBezTo>
                  <a:cubicBezTo>
                    <a:pt x="2866594" y="2856890"/>
                    <a:pt x="2875612" y="2859539"/>
                    <a:pt x="2885197" y="2860194"/>
                  </a:cubicBezTo>
                  <a:cubicBezTo>
                    <a:pt x="2878276" y="2869079"/>
                    <a:pt x="2852440" y="2892966"/>
                    <a:pt x="2827467" y="2914456"/>
                  </a:cubicBezTo>
                  <a:close/>
                  <a:moveTo>
                    <a:pt x="2741117" y="2833301"/>
                  </a:moveTo>
                  <a:cubicBezTo>
                    <a:pt x="2744629" y="2822168"/>
                    <a:pt x="2746549" y="2810381"/>
                    <a:pt x="2746653" y="2798163"/>
                  </a:cubicBezTo>
                  <a:lnTo>
                    <a:pt x="2747635" y="2797061"/>
                  </a:lnTo>
                  <a:lnTo>
                    <a:pt x="2746653" y="2795974"/>
                  </a:lnTo>
                  <a:cubicBezTo>
                    <a:pt x="2746549" y="2783666"/>
                    <a:pt x="2744599" y="2771790"/>
                    <a:pt x="2741042" y="2760583"/>
                  </a:cubicBezTo>
                  <a:cubicBezTo>
                    <a:pt x="2750508" y="2751043"/>
                    <a:pt x="2758366" y="2743736"/>
                    <a:pt x="2762667" y="2740759"/>
                  </a:cubicBezTo>
                  <a:cubicBezTo>
                    <a:pt x="2763307" y="2750150"/>
                    <a:pt x="2766030" y="2758991"/>
                    <a:pt x="2770436" y="2766819"/>
                  </a:cubicBezTo>
                  <a:cubicBezTo>
                    <a:pt x="2765391" y="2775809"/>
                    <a:pt x="2762518" y="2786122"/>
                    <a:pt x="2762518" y="2797076"/>
                  </a:cubicBezTo>
                  <a:cubicBezTo>
                    <a:pt x="2762518" y="2808030"/>
                    <a:pt x="2765391" y="2818344"/>
                    <a:pt x="2770436" y="2827333"/>
                  </a:cubicBezTo>
                  <a:cubicBezTo>
                    <a:pt x="2766060" y="2835131"/>
                    <a:pt x="2763337" y="2843912"/>
                    <a:pt x="2762682" y="2853243"/>
                  </a:cubicBezTo>
                  <a:cubicBezTo>
                    <a:pt x="2758380" y="2850133"/>
                    <a:pt x="2750552" y="2842781"/>
                    <a:pt x="2741117" y="2833301"/>
                  </a:cubicBezTo>
                  <a:close/>
                  <a:moveTo>
                    <a:pt x="2684309" y="2853392"/>
                  </a:moveTo>
                  <a:cubicBezTo>
                    <a:pt x="2683669" y="2844001"/>
                    <a:pt x="2680945" y="2835161"/>
                    <a:pt x="2676540" y="2827333"/>
                  </a:cubicBezTo>
                  <a:cubicBezTo>
                    <a:pt x="2681585" y="2818344"/>
                    <a:pt x="2684458" y="2808030"/>
                    <a:pt x="2684458" y="2797076"/>
                  </a:cubicBezTo>
                  <a:cubicBezTo>
                    <a:pt x="2684458" y="2786122"/>
                    <a:pt x="2681585" y="2775809"/>
                    <a:pt x="2676540" y="2766819"/>
                  </a:cubicBezTo>
                  <a:cubicBezTo>
                    <a:pt x="2680916" y="2759020"/>
                    <a:pt x="2683639" y="2750240"/>
                    <a:pt x="2684294" y="2740908"/>
                  </a:cubicBezTo>
                  <a:cubicBezTo>
                    <a:pt x="2688580" y="2744018"/>
                    <a:pt x="2696409" y="2751371"/>
                    <a:pt x="2705859" y="2760851"/>
                  </a:cubicBezTo>
                  <a:cubicBezTo>
                    <a:pt x="2702347" y="2771983"/>
                    <a:pt x="2700427" y="2783771"/>
                    <a:pt x="2700323" y="2795990"/>
                  </a:cubicBezTo>
                  <a:lnTo>
                    <a:pt x="2699340" y="2797091"/>
                  </a:lnTo>
                  <a:lnTo>
                    <a:pt x="2700323" y="2798177"/>
                  </a:lnTo>
                  <a:cubicBezTo>
                    <a:pt x="2700427" y="2810485"/>
                    <a:pt x="2702377" y="2822362"/>
                    <a:pt x="2705933" y="2833569"/>
                  </a:cubicBezTo>
                  <a:cubicBezTo>
                    <a:pt x="2696468" y="2843108"/>
                    <a:pt x="2688610" y="2850430"/>
                    <a:pt x="2684309" y="2853392"/>
                  </a:cubicBezTo>
                  <a:close/>
                  <a:moveTo>
                    <a:pt x="2619465" y="2914456"/>
                  </a:moveTo>
                  <a:cubicBezTo>
                    <a:pt x="2594208" y="2893025"/>
                    <a:pt x="2568208" y="2869094"/>
                    <a:pt x="2561600" y="2860194"/>
                  </a:cubicBezTo>
                  <a:cubicBezTo>
                    <a:pt x="2571244" y="2859569"/>
                    <a:pt x="2580323" y="2856905"/>
                    <a:pt x="2588374" y="2852619"/>
                  </a:cubicBezTo>
                  <a:cubicBezTo>
                    <a:pt x="2597617" y="2857545"/>
                    <a:pt x="2608213" y="2860358"/>
                    <a:pt x="2619479" y="2860358"/>
                  </a:cubicBezTo>
                  <a:cubicBezTo>
                    <a:pt x="2630746" y="2860358"/>
                    <a:pt x="2641342" y="2857545"/>
                    <a:pt x="2650584" y="2852619"/>
                  </a:cubicBezTo>
                  <a:cubicBezTo>
                    <a:pt x="2658591" y="2856890"/>
                    <a:pt x="2667610" y="2859539"/>
                    <a:pt x="2677195" y="2860194"/>
                  </a:cubicBezTo>
                  <a:cubicBezTo>
                    <a:pt x="2670274" y="2869079"/>
                    <a:pt x="2644453" y="2892966"/>
                    <a:pt x="2619465" y="2914456"/>
                  </a:cubicBezTo>
                  <a:close/>
                  <a:moveTo>
                    <a:pt x="2533114" y="2833301"/>
                  </a:moveTo>
                  <a:cubicBezTo>
                    <a:pt x="2536627" y="2822168"/>
                    <a:pt x="2538546" y="2810381"/>
                    <a:pt x="2538651" y="2798163"/>
                  </a:cubicBezTo>
                  <a:lnTo>
                    <a:pt x="2539633" y="2797061"/>
                  </a:lnTo>
                  <a:lnTo>
                    <a:pt x="2538651" y="2795974"/>
                  </a:lnTo>
                  <a:cubicBezTo>
                    <a:pt x="2538546" y="2783666"/>
                    <a:pt x="2536597" y="2771790"/>
                    <a:pt x="2533040" y="2760583"/>
                  </a:cubicBezTo>
                  <a:cubicBezTo>
                    <a:pt x="2542506" y="2751043"/>
                    <a:pt x="2550364" y="2743721"/>
                    <a:pt x="2554665" y="2740759"/>
                  </a:cubicBezTo>
                  <a:cubicBezTo>
                    <a:pt x="2555305" y="2750150"/>
                    <a:pt x="2558028" y="2758991"/>
                    <a:pt x="2562433" y="2766819"/>
                  </a:cubicBezTo>
                  <a:cubicBezTo>
                    <a:pt x="2557388" y="2775809"/>
                    <a:pt x="2554516" y="2786122"/>
                    <a:pt x="2554516" y="2797076"/>
                  </a:cubicBezTo>
                  <a:cubicBezTo>
                    <a:pt x="2554516" y="2808030"/>
                    <a:pt x="2557388" y="2818344"/>
                    <a:pt x="2562433" y="2827333"/>
                  </a:cubicBezTo>
                  <a:cubicBezTo>
                    <a:pt x="2558058" y="2835131"/>
                    <a:pt x="2555334" y="2843912"/>
                    <a:pt x="2554680" y="2853243"/>
                  </a:cubicBezTo>
                  <a:cubicBezTo>
                    <a:pt x="2550393" y="2850133"/>
                    <a:pt x="2542550" y="2842781"/>
                    <a:pt x="2533114" y="2833301"/>
                  </a:cubicBezTo>
                  <a:close/>
                  <a:moveTo>
                    <a:pt x="2476307" y="2853392"/>
                  </a:moveTo>
                  <a:cubicBezTo>
                    <a:pt x="2475667" y="2844001"/>
                    <a:pt x="2472943" y="2835161"/>
                    <a:pt x="2468538" y="2827333"/>
                  </a:cubicBezTo>
                  <a:cubicBezTo>
                    <a:pt x="2473583" y="2818344"/>
                    <a:pt x="2476455" y="2808030"/>
                    <a:pt x="2476455" y="2797076"/>
                  </a:cubicBezTo>
                  <a:cubicBezTo>
                    <a:pt x="2476455" y="2786122"/>
                    <a:pt x="2473583" y="2775809"/>
                    <a:pt x="2468538" y="2766819"/>
                  </a:cubicBezTo>
                  <a:cubicBezTo>
                    <a:pt x="2472913" y="2759020"/>
                    <a:pt x="2475637" y="2750240"/>
                    <a:pt x="2476292" y="2740908"/>
                  </a:cubicBezTo>
                  <a:cubicBezTo>
                    <a:pt x="2480578" y="2744018"/>
                    <a:pt x="2488406" y="2751371"/>
                    <a:pt x="2497857" y="2760851"/>
                  </a:cubicBezTo>
                  <a:cubicBezTo>
                    <a:pt x="2494345" y="2771983"/>
                    <a:pt x="2492425" y="2783771"/>
                    <a:pt x="2492321" y="2795990"/>
                  </a:cubicBezTo>
                  <a:lnTo>
                    <a:pt x="2491338" y="2797091"/>
                  </a:lnTo>
                  <a:lnTo>
                    <a:pt x="2492321" y="2798177"/>
                  </a:lnTo>
                  <a:cubicBezTo>
                    <a:pt x="2492425" y="2810485"/>
                    <a:pt x="2494374" y="2822362"/>
                    <a:pt x="2497931" y="2833569"/>
                  </a:cubicBezTo>
                  <a:cubicBezTo>
                    <a:pt x="2488466" y="2843108"/>
                    <a:pt x="2480608" y="2850430"/>
                    <a:pt x="2476307" y="2853392"/>
                  </a:cubicBezTo>
                  <a:close/>
                  <a:moveTo>
                    <a:pt x="2411477" y="2914456"/>
                  </a:moveTo>
                  <a:cubicBezTo>
                    <a:pt x="2386221" y="2893025"/>
                    <a:pt x="2360221" y="2869094"/>
                    <a:pt x="2353613" y="2860194"/>
                  </a:cubicBezTo>
                  <a:cubicBezTo>
                    <a:pt x="2363257" y="2859569"/>
                    <a:pt x="2372335" y="2856905"/>
                    <a:pt x="2380387" y="2852619"/>
                  </a:cubicBezTo>
                  <a:cubicBezTo>
                    <a:pt x="2389629" y="2857545"/>
                    <a:pt x="2400226" y="2860358"/>
                    <a:pt x="2411492" y="2860358"/>
                  </a:cubicBezTo>
                  <a:cubicBezTo>
                    <a:pt x="2422758" y="2860358"/>
                    <a:pt x="2433355" y="2857545"/>
                    <a:pt x="2442597" y="2852619"/>
                  </a:cubicBezTo>
                  <a:cubicBezTo>
                    <a:pt x="2450604" y="2856890"/>
                    <a:pt x="2459623" y="2859539"/>
                    <a:pt x="2469208" y="2860194"/>
                  </a:cubicBezTo>
                  <a:cubicBezTo>
                    <a:pt x="2462287" y="2869079"/>
                    <a:pt x="2436466" y="2892966"/>
                    <a:pt x="2411477" y="2914456"/>
                  </a:cubicBezTo>
                  <a:close/>
                  <a:moveTo>
                    <a:pt x="2325127" y="2833301"/>
                  </a:moveTo>
                  <a:cubicBezTo>
                    <a:pt x="2328639" y="2822168"/>
                    <a:pt x="2330559" y="2810381"/>
                    <a:pt x="2330663" y="2798163"/>
                  </a:cubicBezTo>
                  <a:lnTo>
                    <a:pt x="2331646" y="2797061"/>
                  </a:lnTo>
                  <a:lnTo>
                    <a:pt x="2330663" y="2795974"/>
                  </a:lnTo>
                  <a:cubicBezTo>
                    <a:pt x="2330559" y="2783666"/>
                    <a:pt x="2328610" y="2771790"/>
                    <a:pt x="2325053" y="2760583"/>
                  </a:cubicBezTo>
                  <a:cubicBezTo>
                    <a:pt x="2334518" y="2751043"/>
                    <a:pt x="2342376" y="2743721"/>
                    <a:pt x="2346677" y="2740759"/>
                  </a:cubicBezTo>
                  <a:cubicBezTo>
                    <a:pt x="2347317" y="2750150"/>
                    <a:pt x="2350041" y="2758991"/>
                    <a:pt x="2354446" y="2766819"/>
                  </a:cubicBezTo>
                  <a:cubicBezTo>
                    <a:pt x="2349401" y="2775809"/>
                    <a:pt x="2346528" y="2786122"/>
                    <a:pt x="2346528" y="2797076"/>
                  </a:cubicBezTo>
                  <a:cubicBezTo>
                    <a:pt x="2346528" y="2808030"/>
                    <a:pt x="2349401" y="2818344"/>
                    <a:pt x="2354446" y="2827333"/>
                  </a:cubicBezTo>
                  <a:cubicBezTo>
                    <a:pt x="2350071" y="2835131"/>
                    <a:pt x="2347347" y="2843912"/>
                    <a:pt x="2346692" y="2853243"/>
                  </a:cubicBezTo>
                  <a:cubicBezTo>
                    <a:pt x="2342406" y="2850133"/>
                    <a:pt x="2334563" y="2842781"/>
                    <a:pt x="2325127" y="2833301"/>
                  </a:cubicBezTo>
                  <a:close/>
                  <a:moveTo>
                    <a:pt x="2268319" y="2853392"/>
                  </a:moveTo>
                  <a:cubicBezTo>
                    <a:pt x="2267679" y="2844001"/>
                    <a:pt x="2264956" y="2835161"/>
                    <a:pt x="2260551" y="2827333"/>
                  </a:cubicBezTo>
                  <a:cubicBezTo>
                    <a:pt x="2265596" y="2818344"/>
                    <a:pt x="2268468" y="2808030"/>
                    <a:pt x="2268468" y="2797076"/>
                  </a:cubicBezTo>
                  <a:cubicBezTo>
                    <a:pt x="2268468" y="2786122"/>
                    <a:pt x="2265596" y="2775809"/>
                    <a:pt x="2260551" y="2766819"/>
                  </a:cubicBezTo>
                  <a:cubicBezTo>
                    <a:pt x="2264926" y="2759020"/>
                    <a:pt x="2267650" y="2750240"/>
                    <a:pt x="2268304" y="2740908"/>
                  </a:cubicBezTo>
                  <a:cubicBezTo>
                    <a:pt x="2272591" y="2744018"/>
                    <a:pt x="2280419" y="2751371"/>
                    <a:pt x="2289870" y="2760851"/>
                  </a:cubicBezTo>
                  <a:cubicBezTo>
                    <a:pt x="2286357" y="2771983"/>
                    <a:pt x="2284437" y="2783771"/>
                    <a:pt x="2284333" y="2795990"/>
                  </a:cubicBezTo>
                  <a:lnTo>
                    <a:pt x="2283351" y="2797091"/>
                  </a:lnTo>
                  <a:lnTo>
                    <a:pt x="2284333" y="2798177"/>
                  </a:lnTo>
                  <a:cubicBezTo>
                    <a:pt x="2284437" y="2810485"/>
                    <a:pt x="2286387" y="2822362"/>
                    <a:pt x="2289944" y="2833569"/>
                  </a:cubicBezTo>
                  <a:cubicBezTo>
                    <a:pt x="2280479" y="2843108"/>
                    <a:pt x="2272620" y="2850430"/>
                    <a:pt x="2268319" y="2853392"/>
                  </a:cubicBezTo>
                  <a:close/>
                  <a:moveTo>
                    <a:pt x="2203490" y="2914456"/>
                  </a:moveTo>
                  <a:cubicBezTo>
                    <a:pt x="2178234" y="2893025"/>
                    <a:pt x="2152233" y="2869094"/>
                    <a:pt x="2145626" y="2860194"/>
                  </a:cubicBezTo>
                  <a:cubicBezTo>
                    <a:pt x="2155270" y="2859569"/>
                    <a:pt x="2164348" y="2856905"/>
                    <a:pt x="2172400" y="2852619"/>
                  </a:cubicBezTo>
                  <a:cubicBezTo>
                    <a:pt x="2181642" y="2857545"/>
                    <a:pt x="2192238" y="2860358"/>
                    <a:pt x="2203505" y="2860358"/>
                  </a:cubicBezTo>
                  <a:cubicBezTo>
                    <a:pt x="2214771" y="2860358"/>
                    <a:pt x="2225368" y="2857545"/>
                    <a:pt x="2234610" y="2852619"/>
                  </a:cubicBezTo>
                  <a:cubicBezTo>
                    <a:pt x="2242617" y="2856890"/>
                    <a:pt x="2251636" y="2859539"/>
                    <a:pt x="2261220" y="2860194"/>
                  </a:cubicBezTo>
                  <a:cubicBezTo>
                    <a:pt x="2254285" y="2869079"/>
                    <a:pt x="2228463" y="2892966"/>
                    <a:pt x="2203490" y="2914456"/>
                  </a:cubicBezTo>
                  <a:close/>
                  <a:moveTo>
                    <a:pt x="2117125" y="2833301"/>
                  </a:moveTo>
                  <a:cubicBezTo>
                    <a:pt x="2120637" y="2822168"/>
                    <a:pt x="2122557" y="2810381"/>
                    <a:pt x="2122661" y="2798163"/>
                  </a:cubicBezTo>
                  <a:lnTo>
                    <a:pt x="2123644" y="2797061"/>
                  </a:lnTo>
                  <a:lnTo>
                    <a:pt x="2122661" y="2795974"/>
                  </a:lnTo>
                  <a:cubicBezTo>
                    <a:pt x="2122557" y="2783666"/>
                    <a:pt x="2120607" y="2771790"/>
                    <a:pt x="2117050" y="2760583"/>
                  </a:cubicBezTo>
                  <a:cubicBezTo>
                    <a:pt x="2126516" y="2751043"/>
                    <a:pt x="2134374" y="2743721"/>
                    <a:pt x="2138675" y="2740759"/>
                  </a:cubicBezTo>
                  <a:cubicBezTo>
                    <a:pt x="2139315" y="2750150"/>
                    <a:pt x="2142039" y="2758991"/>
                    <a:pt x="2146444" y="2766819"/>
                  </a:cubicBezTo>
                  <a:cubicBezTo>
                    <a:pt x="2141399" y="2775809"/>
                    <a:pt x="2138526" y="2786122"/>
                    <a:pt x="2138526" y="2797076"/>
                  </a:cubicBezTo>
                  <a:cubicBezTo>
                    <a:pt x="2138526" y="2808030"/>
                    <a:pt x="2141399" y="2818344"/>
                    <a:pt x="2146444" y="2827333"/>
                  </a:cubicBezTo>
                  <a:cubicBezTo>
                    <a:pt x="2142069" y="2835131"/>
                    <a:pt x="2139345" y="2843912"/>
                    <a:pt x="2138690" y="2853243"/>
                  </a:cubicBezTo>
                  <a:cubicBezTo>
                    <a:pt x="2134404" y="2850133"/>
                    <a:pt x="2126561" y="2842781"/>
                    <a:pt x="2117125" y="2833301"/>
                  </a:cubicBezTo>
                  <a:close/>
                  <a:moveTo>
                    <a:pt x="2060317" y="2853392"/>
                  </a:moveTo>
                  <a:cubicBezTo>
                    <a:pt x="2059677" y="2844001"/>
                    <a:pt x="2056954" y="2835161"/>
                    <a:pt x="2052548" y="2827333"/>
                  </a:cubicBezTo>
                  <a:cubicBezTo>
                    <a:pt x="2057594" y="2818344"/>
                    <a:pt x="2060466" y="2808030"/>
                    <a:pt x="2060466" y="2797076"/>
                  </a:cubicBezTo>
                  <a:cubicBezTo>
                    <a:pt x="2060466" y="2786122"/>
                    <a:pt x="2057594" y="2775809"/>
                    <a:pt x="2052548" y="2766819"/>
                  </a:cubicBezTo>
                  <a:cubicBezTo>
                    <a:pt x="2056924" y="2759020"/>
                    <a:pt x="2059647" y="2750240"/>
                    <a:pt x="2060302" y="2740908"/>
                  </a:cubicBezTo>
                  <a:cubicBezTo>
                    <a:pt x="2064588" y="2744018"/>
                    <a:pt x="2072417" y="2751371"/>
                    <a:pt x="2081867" y="2760851"/>
                  </a:cubicBezTo>
                  <a:cubicBezTo>
                    <a:pt x="2078355" y="2771983"/>
                    <a:pt x="2076435" y="2783771"/>
                    <a:pt x="2076331" y="2795990"/>
                  </a:cubicBezTo>
                  <a:lnTo>
                    <a:pt x="2075349" y="2797091"/>
                  </a:lnTo>
                  <a:lnTo>
                    <a:pt x="2076331" y="2798177"/>
                  </a:lnTo>
                  <a:cubicBezTo>
                    <a:pt x="2076435" y="2810485"/>
                    <a:pt x="2078385" y="2822362"/>
                    <a:pt x="2081942" y="2833569"/>
                  </a:cubicBezTo>
                  <a:cubicBezTo>
                    <a:pt x="2072476" y="2843108"/>
                    <a:pt x="2064618" y="2850430"/>
                    <a:pt x="2060317" y="2853392"/>
                  </a:cubicBezTo>
                  <a:close/>
                  <a:moveTo>
                    <a:pt x="1995488" y="2914456"/>
                  </a:moveTo>
                  <a:cubicBezTo>
                    <a:pt x="1970232" y="2893025"/>
                    <a:pt x="1944231" y="2869094"/>
                    <a:pt x="1937623" y="2860194"/>
                  </a:cubicBezTo>
                  <a:cubicBezTo>
                    <a:pt x="1947267" y="2859569"/>
                    <a:pt x="1956346" y="2856905"/>
                    <a:pt x="1964397" y="2852619"/>
                  </a:cubicBezTo>
                  <a:cubicBezTo>
                    <a:pt x="1973640" y="2857545"/>
                    <a:pt x="1984236" y="2860358"/>
                    <a:pt x="1995503" y="2860358"/>
                  </a:cubicBezTo>
                  <a:cubicBezTo>
                    <a:pt x="2006769" y="2860358"/>
                    <a:pt x="2017365" y="2857545"/>
                    <a:pt x="2026607" y="2852619"/>
                  </a:cubicBezTo>
                  <a:cubicBezTo>
                    <a:pt x="2034614" y="2856890"/>
                    <a:pt x="2043633" y="2859539"/>
                    <a:pt x="2053218" y="2860194"/>
                  </a:cubicBezTo>
                  <a:cubicBezTo>
                    <a:pt x="2046298" y="2869079"/>
                    <a:pt x="2020476" y="2892966"/>
                    <a:pt x="1995488" y="2914456"/>
                  </a:cubicBezTo>
                  <a:close/>
                  <a:moveTo>
                    <a:pt x="1909138" y="2833301"/>
                  </a:moveTo>
                  <a:cubicBezTo>
                    <a:pt x="1912650" y="2822168"/>
                    <a:pt x="1914570" y="2810381"/>
                    <a:pt x="1914674" y="2798163"/>
                  </a:cubicBezTo>
                  <a:lnTo>
                    <a:pt x="1915656" y="2797061"/>
                  </a:lnTo>
                  <a:lnTo>
                    <a:pt x="1914674" y="2795974"/>
                  </a:lnTo>
                  <a:cubicBezTo>
                    <a:pt x="1914570" y="2783666"/>
                    <a:pt x="1912620" y="2771790"/>
                    <a:pt x="1909063" y="2760583"/>
                  </a:cubicBezTo>
                  <a:cubicBezTo>
                    <a:pt x="1918528" y="2751043"/>
                    <a:pt x="1926387" y="2743721"/>
                    <a:pt x="1930688" y="2740759"/>
                  </a:cubicBezTo>
                  <a:cubicBezTo>
                    <a:pt x="1931328" y="2750150"/>
                    <a:pt x="1934051" y="2758991"/>
                    <a:pt x="1938457" y="2766819"/>
                  </a:cubicBezTo>
                  <a:cubicBezTo>
                    <a:pt x="1933411" y="2775809"/>
                    <a:pt x="1930539" y="2786122"/>
                    <a:pt x="1930539" y="2797076"/>
                  </a:cubicBezTo>
                  <a:cubicBezTo>
                    <a:pt x="1930539" y="2808030"/>
                    <a:pt x="1933411" y="2818344"/>
                    <a:pt x="1938457" y="2827333"/>
                  </a:cubicBezTo>
                  <a:cubicBezTo>
                    <a:pt x="1934081" y="2835131"/>
                    <a:pt x="1931357" y="2843912"/>
                    <a:pt x="1930703" y="2853243"/>
                  </a:cubicBezTo>
                  <a:cubicBezTo>
                    <a:pt x="1926416" y="2850133"/>
                    <a:pt x="1918573" y="2842781"/>
                    <a:pt x="1909138" y="2833301"/>
                  </a:cubicBezTo>
                  <a:close/>
                  <a:moveTo>
                    <a:pt x="1852330" y="2853392"/>
                  </a:moveTo>
                  <a:cubicBezTo>
                    <a:pt x="1851690" y="2844001"/>
                    <a:pt x="1848966" y="2835161"/>
                    <a:pt x="1844561" y="2827333"/>
                  </a:cubicBezTo>
                  <a:cubicBezTo>
                    <a:pt x="1849606" y="2818344"/>
                    <a:pt x="1852479" y="2808030"/>
                    <a:pt x="1852479" y="2797076"/>
                  </a:cubicBezTo>
                  <a:cubicBezTo>
                    <a:pt x="1852479" y="2786122"/>
                    <a:pt x="1849606" y="2775809"/>
                    <a:pt x="1844561" y="2766819"/>
                  </a:cubicBezTo>
                  <a:cubicBezTo>
                    <a:pt x="1848937" y="2759020"/>
                    <a:pt x="1851660" y="2750240"/>
                    <a:pt x="1852315" y="2740908"/>
                  </a:cubicBezTo>
                  <a:cubicBezTo>
                    <a:pt x="1856601" y="2744018"/>
                    <a:pt x="1864430" y="2751371"/>
                    <a:pt x="1873880" y="2760851"/>
                  </a:cubicBezTo>
                  <a:cubicBezTo>
                    <a:pt x="1870368" y="2771983"/>
                    <a:pt x="1868448" y="2783771"/>
                    <a:pt x="1868344" y="2795990"/>
                  </a:cubicBezTo>
                  <a:lnTo>
                    <a:pt x="1867361" y="2797091"/>
                  </a:lnTo>
                  <a:lnTo>
                    <a:pt x="1868344" y="2798177"/>
                  </a:lnTo>
                  <a:cubicBezTo>
                    <a:pt x="1868448" y="2810485"/>
                    <a:pt x="1870398" y="2822362"/>
                    <a:pt x="1873955" y="2833569"/>
                  </a:cubicBezTo>
                  <a:cubicBezTo>
                    <a:pt x="1864489" y="2843108"/>
                    <a:pt x="1856631" y="2850430"/>
                    <a:pt x="1852330" y="2853392"/>
                  </a:cubicBezTo>
                  <a:close/>
                  <a:moveTo>
                    <a:pt x="1787500" y="2914456"/>
                  </a:moveTo>
                  <a:cubicBezTo>
                    <a:pt x="1762244" y="2893025"/>
                    <a:pt x="1736244" y="2869094"/>
                    <a:pt x="1729636" y="2860194"/>
                  </a:cubicBezTo>
                  <a:cubicBezTo>
                    <a:pt x="1739280" y="2859569"/>
                    <a:pt x="1748358" y="2856905"/>
                    <a:pt x="1756410" y="2852619"/>
                  </a:cubicBezTo>
                  <a:cubicBezTo>
                    <a:pt x="1765652" y="2857545"/>
                    <a:pt x="1776249" y="2860358"/>
                    <a:pt x="1787515" y="2860358"/>
                  </a:cubicBezTo>
                  <a:cubicBezTo>
                    <a:pt x="1798781" y="2860358"/>
                    <a:pt x="1809378" y="2857545"/>
                    <a:pt x="1818620" y="2852619"/>
                  </a:cubicBezTo>
                  <a:cubicBezTo>
                    <a:pt x="1826627" y="2856890"/>
                    <a:pt x="1835646" y="2859539"/>
                    <a:pt x="1845231" y="2860194"/>
                  </a:cubicBezTo>
                  <a:cubicBezTo>
                    <a:pt x="1838295" y="2869079"/>
                    <a:pt x="1812474" y="2892966"/>
                    <a:pt x="1787500" y="2914456"/>
                  </a:cubicBezTo>
                  <a:close/>
                  <a:moveTo>
                    <a:pt x="1701135" y="2833301"/>
                  </a:moveTo>
                  <a:cubicBezTo>
                    <a:pt x="1704648" y="2822168"/>
                    <a:pt x="1706568" y="2810381"/>
                    <a:pt x="1706672" y="2798163"/>
                  </a:cubicBezTo>
                  <a:lnTo>
                    <a:pt x="1707654" y="2797061"/>
                  </a:lnTo>
                  <a:lnTo>
                    <a:pt x="1706672" y="2795974"/>
                  </a:lnTo>
                  <a:cubicBezTo>
                    <a:pt x="1706568" y="2783666"/>
                    <a:pt x="1704618" y="2771790"/>
                    <a:pt x="1701061" y="2760583"/>
                  </a:cubicBezTo>
                  <a:cubicBezTo>
                    <a:pt x="1710526" y="2751043"/>
                    <a:pt x="1718384" y="2743721"/>
                    <a:pt x="1722686" y="2740759"/>
                  </a:cubicBezTo>
                  <a:cubicBezTo>
                    <a:pt x="1723326" y="2750150"/>
                    <a:pt x="1726049" y="2758991"/>
                    <a:pt x="1730454" y="2766819"/>
                  </a:cubicBezTo>
                  <a:cubicBezTo>
                    <a:pt x="1725409" y="2775809"/>
                    <a:pt x="1722537" y="2786122"/>
                    <a:pt x="1722537" y="2797076"/>
                  </a:cubicBezTo>
                  <a:cubicBezTo>
                    <a:pt x="1722537" y="2808030"/>
                    <a:pt x="1725409" y="2818344"/>
                    <a:pt x="1730454" y="2827333"/>
                  </a:cubicBezTo>
                  <a:cubicBezTo>
                    <a:pt x="1726079" y="2835131"/>
                    <a:pt x="1723355" y="2843912"/>
                    <a:pt x="1722701" y="2853243"/>
                  </a:cubicBezTo>
                  <a:cubicBezTo>
                    <a:pt x="1718414" y="2850133"/>
                    <a:pt x="1710571" y="2842781"/>
                    <a:pt x="1701135" y="2833301"/>
                  </a:cubicBezTo>
                  <a:close/>
                  <a:moveTo>
                    <a:pt x="1644342" y="2853392"/>
                  </a:moveTo>
                  <a:cubicBezTo>
                    <a:pt x="1643703" y="2844001"/>
                    <a:pt x="1640979" y="2835161"/>
                    <a:pt x="1636574" y="2827333"/>
                  </a:cubicBezTo>
                  <a:cubicBezTo>
                    <a:pt x="1641619" y="2818344"/>
                    <a:pt x="1644491" y="2808030"/>
                    <a:pt x="1644491" y="2797076"/>
                  </a:cubicBezTo>
                  <a:cubicBezTo>
                    <a:pt x="1644491" y="2786122"/>
                    <a:pt x="1641619" y="2775809"/>
                    <a:pt x="1636574" y="2766819"/>
                  </a:cubicBezTo>
                  <a:cubicBezTo>
                    <a:pt x="1640949" y="2759020"/>
                    <a:pt x="1643673" y="2750240"/>
                    <a:pt x="1644328" y="2740908"/>
                  </a:cubicBezTo>
                  <a:cubicBezTo>
                    <a:pt x="1648614" y="2744018"/>
                    <a:pt x="1656442" y="2751371"/>
                    <a:pt x="1665893" y="2760851"/>
                  </a:cubicBezTo>
                  <a:cubicBezTo>
                    <a:pt x="1662380" y="2771983"/>
                    <a:pt x="1660461" y="2783771"/>
                    <a:pt x="1660356" y="2795990"/>
                  </a:cubicBezTo>
                  <a:lnTo>
                    <a:pt x="1659374" y="2797091"/>
                  </a:lnTo>
                  <a:lnTo>
                    <a:pt x="1660356" y="2798177"/>
                  </a:lnTo>
                  <a:cubicBezTo>
                    <a:pt x="1660461" y="2810485"/>
                    <a:pt x="1662410" y="2822362"/>
                    <a:pt x="1665967" y="2833569"/>
                  </a:cubicBezTo>
                  <a:cubicBezTo>
                    <a:pt x="1656502" y="2843108"/>
                    <a:pt x="1648629" y="2850430"/>
                    <a:pt x="1644342" y="2853392"/>
                  </a:cubicBezTo>
                  <a:close/>
                  <a:moveTo>
                    <a:pt x="1579498" y="2914456"/>
                  </a:moveTo>
                  <a:cubicBezTo>
                    <a:pt x="1554242" y="2893025"/>
                    <a:pt x="1528242" y="2869094"/>
                    <a:pt x="1521634" y="2860194"/>
                  </a:cubicBezTo>
                  <a:cubicBezTo>
                    <a:pt x="1531278" y="2859569"/>
                    <a:pt x="1540356" y="2856905"/>
                    <a:pt x="1548408" y="2852619"/>
                  </a:cubicBezTo>
                  <a:cubicBezTo>
                    <a:pt x="1557650" y="2857545"/>
                    <a:pt x="1568247" y="2860358"/>
                    <a:pt x="1579513" y="2860358"/>
                  </a:cubicBezTo>
                  <a:cubicBezTo>
                    <a:pt x="1590779" y="2860358"/>
                    <a:pt x="1601376" y="2857545"/>
                    <a:pt x="1610618" y="2852619"/>
                  </a:cubicBezTo>
                  <a:cubicBezTo>
                    <a:pt x="1618625" y="2856890"/>
                    <a:pt x="1627644" y="2859539"/>
                    <a:pt x="1637229" y="2860194"/>
                  </a:cubicBezTo>
                  <a:cubicBezTo>
                    <a:pt x="1630308" y="2869079"/>
                    <a:pt x="1604486" y="2892966"/>
                    <a:pt x="1579498" y="2914456"/>
                  </a:cubicBezTo>
                  <a:close/>
                  <a:moveTo>
                    <a:pt x="1493148" y="2833301"/>
                  </a:moveTo>
                  <a:cubicBezTo>
                    <a:pt x="1496660" y="2822168"/>
                    <a:pt x="1498580" y="2810381"/>
                    <a:pt x="1498684" y="2798163"/>
                  </a:cubicBezTo>
                  <a:lnTo>
                    <a:pt x="1499667" y="2797061"/>
                  </a:lnTo>
                  <a:lnTo>
                    <a:pt x="1498684" y="2795974"/>
                  </a:lnTo>
                  <a:cubicBezTo>
                    <a:pt x="1498580" y="2783666"/>
                    <a:pt x="1496631" y="2771790"/>
                    <a:pt x="1493074" y="2760583"/>
                  </a:cubicBezTo>
                  <a:cubicBezTo>
                    <a:pt x="1502539" y="2751043"/>
                    <a:pt x="1510397" y="2743721"/>
                    <a:pt x="1514698" y="2740759"/>
                  </a:cubicBezTo>
                  <a:cubicBezTo>
                    <a:pt x="1515338" y="2750150"/>
                    <a:pt x="1518062" y="2758991"/>
                    <a:pt x="1522467" y="2766819"/>
                  </a:cubicBezTo>
                  <a:cubicBezTo>
                    <a:pt x="1517422" y="2775809"/>
                    <a:pt x="1514550" y="2786122"/>
                    <a:pt x="1514550" y="2797076"/>
                  </a:cubicBezTo>
                  <a:cubicBezTo>
                    <a:pt x="1514550" y="2808030"/>
                    <a:pt x="1517422" y="2818344"/>
                    <a:pt x="1522467" y="2827333"/>
                  </a:cubicBezTo>
                  <a:cubicBezTo>
                    <a:pt x="1518092" y="2835131"/>
                    <a:pt x="1515368" y="2843912"/>
                    <a:pt x="1514713" y="2853243"/>
                  </a:cubicBezTo>
                  <a:cubicBezTo>
                    <a:pt x="1510427" y="2850133"/>
                    <a:pt x="1502584" y="2842781"/>
                    <a:pt x="1493148" y="2833301"/>
                  </a:cubicBezTo>
                  <a:close/>
                  <a:moveTo>
                    <a:pt x="1436340" y="2853392"/>
                  </a:moveTo>
                  <a:cubicBezTo>
                    <a:pt x="1435700" y="2844001"/>
                    <a:pt x="1432977" y="2835161"/>
                    <a:pt x="1428571" y="2827333"/>
                  </a:cubicBezTo>
                  <a:cubicBezTo>
                    <a:pt x="1433617" y="2818344"/>
                    <a:pt x="1436489" y="2808030"/>
                    <a:pt x="1436489" y="2797076"/>
                  </a:cubicBezTo>
                  <a:cubicBezTo>
                    <a:pt x="1436489" y="2786122"/>
                    <a:pt x="1433617" y="2775809"/>
                    <a:pt x="1428571" y="2766819"/>
                  </a:cubicBezTo>
                  <a:cubicBezTo>
                    <a:pt x="1432947" y="2759020"/>
                    <a:pt x="1435671" y="2750240"/>
                    <a:pt x="1436325" y="2740908"/>
                  </a:cubicBezTo>
                  <a:cubicBezTo>
                    <a:pt x="1440612" y="2744018"/>
                    <a:pt x="1448440" y="2751371"/>
                    <a:pt x="1457891" y="2760851"/>
                  </a:cubicBezTo>
                  <a:cubicBezTo>
                    <a:pt x="1454378" y="2771983"/>
                    <a:pt x="1452458" y="2783771"/>
                    <a:pt x="1452354" y="2795990"/>
                  </a:cubicBezTo>
                  <a:lnTo>
                    <a:pt x="1451372" y="2797091"/>
                  </a:lnTo>
                  <a:lnTo>
                    <a:pt x="1452354" y="2798177"/>
                  </a:lnTo>
                  <a:cubicBezTo>
                    <a:pt x="1452458" y="2810485"/>
                    <a:pt x="1454408" y="2822362"/>
                    <a:pt x="1457965" y="2833569"/>
                  </a:cubicBezTo>
                  <a:cubicBezTo>
                    <a:pt x="1448500" y="2843108"/>
                    <a:pt x="1440641" y="2850430"/>
                    <a:pt x="1436340" y="2853392"/>
                  </a:cubicBezTo>
                  <a:close/>
                  <a:moveTo>
                    <a:pt x="1371511" y="2914456"/>
                  </a:moveTo>
                  <a:cubicBezTo>
                    <a:pt x="1346255" y="2893025"/>
                    <a:pt x="1320254" y="2869094"/>
                    <a:pt x="1313646" y="2860194"/>
                  </a:cubicBezTo>
                  <a:cubicBezTo>
                    <a:pt x="1323290" y="2859569"/>
                    <a:pt x="1332369" y="2856905"/>
                    <a:pt x="1340421" y="2852619"/>
                  </a:cubicBezTo>
                  <a:cubicBezTo>
                    <a:pt x="1349663" y="2857545"/>
                    <a:pt x="1360259" y="2860358"/>
                    <a:pt x="1371526" y="2860358"/>
                  </a:cubicBezTo>
                  <a:cubicBezTo>
                    <a:pt x="1382792" y="2860358"/>
                    <a:pt x="1393388" y="2857545"/>
                    <a:pt x="1402631" y="2852619"/>
                  </a:cubicBezTo>
                  <a:cubicBezTo>
                    <a:pt x="1410638" y="2856890"/>
                    <a:pt x="1419657" y="2859539"/>
                    <a:pt x="1429241" y="2860194"/>
                  </a:cubicBezTo>
                  <a:cubicBezTo>
                    <a:pt x="1422306" y="2869079"/>
                    <a:pt x="1396484" y="2892966"/>
                    <a:pt x="1371511" y="2914456"/>
                  </a:cubicBezTo>
                  <a:close/>
                  <a:moveTo>
                    <a:pt x="1285146" y="2833301"/>
                  </a:moveTo>
                  <a:cubicBezTo>
                    <a:pt x="1288658" y="2822168"/>
                    <a:pt x="1290578" y="2810381"/>
                    <a:pt x="1290682" y="2798163"/>
                  </a:cubicBezTo>
                  <a:lnTo>
                    <a:pt x="1291664" y="2797061"/>
                  </a:lnTo>
                  <a:lnTo>
                    <a:pt x="1290682" y="2795974"/>
                  </a:lnTo>
                  <a:cubicBezTo>
                    <a:pt x="1290578" y="2783666"/>
                    <a:pt x="1288628" y="2771790"/>
                    <a:pt x="1285071" y="2760583"/>
                  </a:cubicBezTo>
                  <a:cubicBezTo>
                    <a:pt x="1294537" y="2751043"/>
                    <a:pt x="1302395" y="2743721"/>
                    <a:pt x="1306696" y="2740759"/>
                  </a:cubicBezTo>
                  <a:cubicBezTo>
                    <a:pt x="1307336" y="2750150"/>
                    <a:pt x="1310060" y="2758991"/>
                    <a:pt x="1314465" y="2766819"/>
                  </a:cubicBezTo>
                  <a:cubicBezTo>
                    <a:pt x="1309420" y="2775809"/>
                    <a:pt x="1306547" y="2786122"/>
                    <a:pt x="1306547" y="2797076"/>
                  </a:cubicBezTo>
                  <a:cubicBezTo>
                    <a:pt x="1306547" y="2808030"/>
                    <a:pt x="1309420" y="2818344"/>
                    <a:pt x="1314465" y="2827333"/>
                  </a:cubicBezTo>
                  <a:cubicBezTo>
                    <a:pt x="1310089" y="2835131"/>
                    <a:pt x="1307366" y="2843912"/>
                    <a:pt x="1306711" y="2853243"/>
                  </a:cubicBezTo>
                  <a:cubicBezTo>
                    <a:pt x="1302425" y="2850133"/>
                    <a:pt x="1294596" y="2842781"/>
                    <a:pt x="1285146" y="2833301"/>
                  </a:cubicBezTo>
                  <a:close/>
                  <a:moveTo>
                    <a:pt x="1228353" y="2853392"/>
                  </a:moveTo>
                  <a:cubicBezTo>
                    <a:pt x="1227713" y="2844001"/>
                    <a:pt x="1224989" y="2835161"/>
                    <a:pt x="1220584" y="2827333"/>
                  </a:cubicBezTo>
                  <a:cubicBezTo>
                    <a:pt x="1225629" y="2818344"/>
                    <a:pt x="1228502" y="2808030"/>
                    <a:pt x="1228502" y="2797076"/>
                  </a:cubicBezTo>
                  <a:cubicBezTo>
                    <a:pt x="1228502" y="2786122"/>
                    <a:pt x="1225629" y="2775809"/>
                    <a:pt x="1220584" y="2766819"/>
                  </a:cubicBezTo>
                  <a:cubicBezTo>
                    <a:pt x="1224960" y="2759020"/>
                    <a:pt x="1227683" y="2750240"/>
                    <a:pt x="1228338" y="2740908"/>
                  </a:cubicBezTo>
                  <a:cubicBezTo>
                    <a:pt x="1232624" y="2744018"/>
                    <a:pt x="1240453" y="2751371"/>
                    <a:pt x="1249903" y="2760851"/>
                  </a:cubicBezTo>
                  <a:cubicBezTo>
                    <a:pt x="1246391" y="2771983"/>
                    <a:pt x="1244471" y="2783771"/>
                    <a:pt x="1244367" y="2795990"/>
                  </a:cubicBezTo>
                  <a:lnTo>
                    <a:pt x="1243385" y="2797091"/>
                  </a:lnTo>
                  <a:lnTo>
                    <a:pt x="1244367" y="2798177"/>
                  </a:lnTo>
                  <a:cubicBezTo>
                    <a:pt x="1244471" y="2810485"/>
                    <a:pt x="1246421" y="2822362"/>
                    <a:pt x="1249993" y="2833569"/>
                  </a:cubicBezTo>
                  <a:cubicBezTo>
                    <a:pt x="1240512" y="2843108"/>
                    <a:pt x="1232639" y="2850430"/>
                    <a:pt x="1228353" y="2853392"/>
                  </a:cubicBezTo>
                  <a:close/>
                  <a:moveTo>
                    <a:pt x="1163509" y="2914456"/>
                  </a:moveTo>
                  <a:cubicBezTo>
                    <a:pt x="1138253" y="2893025"/>
                    <a:pt x="1112252" y="2869094"/>
                    <a:pt x="1105644" y="2860194"/>
                  </a:cubicBezTo>
                  <a:cubicBezTo>
                    <a:pt x="1115288" y="2859569"/>
                    <a:pt x="1124367" y="2856905"/>
                    <a:pt x="1132418" y="2852619"/>
                  </a:cubicBezTo>
                  <a:cubicBezTo>
                    <a:pt x="1141661" y="2857545"/>
                    <a:pt x="1152257" y="2860358"/>
                    <a:pt x="1163524" y="2860358"/>
                  </a:cubicBezTo>
                  <a:cubicBezTo>
                    <a:pt x="1174790" y="2860358"/>
                    <a:pt x="1185386" y="2857545"/>
                    <a:pt x="1194629" y="2852619"/>
                  </a:cubicBezTo>
                  <a:cubicBezTo>
                    <a:pt x="1202636" y="2856890"/>
                    <a:pt x="1211654" y="2859539"/>
                    <a:pt x="1221239" y="2860194"/>
                  </a:cubicBezTo>
                  <a:cubicBezTo>
                    <a:pt x="1214319" y="2869079"/>
                    <a:pt x="1188497" y="2892966"/>
                    <a:pt x="1163509" y="2914456"/>
                  </a:cubicBezTo>
                  <a:close/>
                  <a:moveTo>
                    <a:pt x="1077159" y="2833301"/>
                  </a:moveTo>
                  <a:cubicBezTo>
                    <a:pt x="1080671" y="2822168"/>
                    <a:pt x="1082591" y="2810381"/>
                    <a:pt x="1082695" y="2798163"/>
                  </a:cubicBezTo>
                  <a:lnTo>
                    <a:pt x="1083677" y="2797061"/>
                  </a:lnTo>
                  <a:lnTo>
                    <a:pt x="1082695" y="2795974"/>
                  </a:lnTo>
                  <a:cubicBezTo>
                    <a:pt x="1082591" y="2783666"/>
                    <a:pt x="1080641" y="2771790"/>
                    <a:pt x="1077084" y="2760583"/>
                  </a:cubicBezTo>
                  <a:cubicBezTo>
                    <a:pt x="1086550" y="2751043"/>
                    <a:pt x="1094408" y="2743721"/>
                    <a:pt x="1098709" y="2740759"/>
                  </a:cubicBezTo>
                  <a:cubicBezTo>
                    <a:pt x="1099349" y="2750150"/>
                    <a:pt x="1102072" y="2758991"/>
                    <a:pt x="1106478" y="2766819"/>
                  </a:cubicBezTo>
                  <a:cubicBezTo>
                    <a:pt x="1101432" y="2775809"/>
                    <a:pt x="1098560" y="2786122"/>
                    <a:pt x="1098560" y="2797076"/>
                  </a:cubicBezTo>
                  <a:cubicBezTo>
                    <a:pt x="1098560" y="2808030"/>
                    <a:pt x="1101432" y="2818344"/>
                    <a:pt x="1106478" y="2827333"/>
                  </a:cubicBezTo>
                  <a:cubicBezTo>
                    <a:pt x="1102102" y="2835131"/>
                    <a:pt x="1099379" y="2843912"/>
                    <a:pt x="1098724" y="2853243"/>
                  </a:cubicBezTo>
                  <a:cubicBezTo>
                    <a:pt x="1094437" y="2850133"/>
                    <a:pt x="1086594" y="2842781"/>
                    <a:pt x="1077159" y="2833301"/>
                  </a:cubicBezTo>
                  <a:close/>
                  <a:moveTo>
                    <a:pt x="1020351" y="2853392"/>
                  </a:moveTo>
                  <a:cubicBezTo>
                    <a:pt x="1019711" y="2844001"/>
                    <a:pt x="1016987" y="2835161"/>
                    <a:pt x="1012582" y="2827333"/>
                  </a:cubicBezTo>
                  <a:cubicBezTo>
                    <a:pt x="1017627" y="2818344"/>
                    <a:pt x="1020500" y="2808030"/>
                    <a:pt x="1020500" y="2797076"/>
                  </a:cubicBezTo>
                  <a:cubicBezTo>
                    <a:pt x="1020500" y="2786122"/>
                    <a:pt x="1017627" y="2775809"/>
                    <a:pt x="1012582" y="2766819"/>
                  </a:cubicBezTo>
                  <a:cubicBezTo>
                    <a:pt x="1016958" y="2759020"/>
                    <a:pt x="1019681" y="2750240"/>
                    <a:pt x="1020336" y="2740908"/>
                  </a:cubicBezTo>
                  <a:cubicBezTo>
                    <a:pt x="1024622" y="2744018"/>
                    <a:pt x="1032450" y="2751371"/>
                    <a:pt x="1041901" y="2760851"/>
                  </a:cubicBezTo>
                  <a:cubicBezTo>
                    <a:pt x="1038389" y="2771983"/>
                    <a:pt x="1036469" y="2783771"/>
                    <a:pt x="1036365" y="2795990"/>
                  </a:cubicBezTo>
                  <a:lnTo>
                    <a:pt x="1035383" y="2797091"/>
                  </a:lnTo>
                  <a:lnTo>
                    <a:pt x="1036365" y="2798177"/>
                  </a:lnTo>
                  <a:cubicBezTo>
                    <a:pt x="1036469" y="2810485"/>
                    <a:pt x="1038418" y="2822362"/>
                    <a:pt x="1041975" y="2833569"/>
                  </a:cubicBezTo>
                  <a:cubicBezTo>
                    <a:pt x="1032510" y="2843108"/>
                    <a:pt x="1024652" y="2850430"/>
                    <a:pt x="1020351" y="2853392"/>
                  </a:cubicBezTo>
                  <a:close/>
                  <a:moveTo>
                    <a:pt x="955521" y="2914456"/>
                  </a:moveTo>
                  <a:cubicBezTo>
                    <a:pt x="930265" y="2893025"/>
                    <a:pt x="904265" y="2869094"/>
                    <a:pt x="897657" y="2860194"/>
                  </a:cubicBezTo>
                  <a:cubicBezTo>
                    <a:pt x="907301" y="2859569"/>
                    <a:pt x="916379" y="2856905"/>
                    <a:pt x="924431" y="2852619"/>
                  </a:cubicBezTo>
                  <a:cubicBezTo>
                    <a:pt x="933673" y="2857545"/>
                    <a:pt x="944270" y="2860358"/>
                    <a:pt x="955536" y="2860358"/>
                  </a:cubicBezTo>
                  <a:cubicBezTo>
                    <a:pt x="966802" y="2860358"/>
                    <a:pt x="977399" y="2857545"/>
                    <a:pt x="986641" y="2852619"/>
                  </a:cubicBezTo>
                  <a:cubicBezTo>
                    <a:pt x="994648" y="2856890"/>
                    <a:pt x="1003667" y="2859539"/>
                    <a:pt x="1013252" y="2860194"/>
                  </a:cubicBezTo>
                  <a:cubicBezTo>
                    <a:pt x="1006331" y="2869079"/>
                    <a:pt x="980495" y="2892966"/>
                    <a:pt x="955521" y="2914456"/>
                  </a:cubicBezTo>
                  <a:close/>
                  <a:moveTo>
                    <a:pt x="869156" y="2833301"/>
                  </a:moveTo>
                  <a:cubicBezTo>
                    <a:pt x="872669" y="2822168"/>
                    <a:pt x="874589" y="2810381"/>
                    <a:pt x="874693" y="2798163"/>
                  </a:cubicBezTo>
                  <a:lnTo>
                    <a:pt x="875675" y="2797061"/>
                  </a:lnTo>
                  <a:lnTo>
                    <a:pt x="874693" y="2795974"/>
                  </a:lnTo>
                  <a:cubicBezTo>
                    <a:pt x="874589" y="2783666"/>
                    <a:pt x="872639" y="2771790"/>
                    <a:pt x="869082" y="2760583"/>
                  </a:cubicBezTo>
                  <a:cubicBezTo>
                    <a:pt x="878547" y="2751043"/>
                    <a:pt x="886405" y="2743721"/>
                    <a:pt x="890707" y="2740759"/>
                  </a:cubicBezTo>
                  <a:cubicBezTo>
                    <a:pt x="891347" y="2750150"/>
                    <a:pt x="894070" y="2758991"/>
                    <a:pt x="898476" y="2766819"/>
                  </a:cubicBezTo>
                  <a:cubicBezTo>
                    <a:pt x="893430" y="2775809"/>
                    <a:pt x="890558" y="2786122"/>
                    <a:pt x="890558" y="2797076"/>
                  </a:cubicBezTo>
                  <a:cubicBezTo>
                    <a:pt x="890558" y="2808030"/>
                    <a:pt x="893430" y="2818344"/>
                    <a:pt x="898476" y="2827333"/>
                  </a:cubicBezTo>
                  <a:cubicBezTo>
                    <a:pt x="894100" y="2835131"/>
                    <a:pt x="891376" y="2843912"/>
                    <a:pt x="890721" y="2853243"/>
                  </a:cubicBezTo>
                  <a:cubicBezTo>
                    <a:pt x="886435" y="2850133"/>
                    <a:pt x="878607" y="2842781"/>
                    <a:pt x="869156" y="2833301"/>
                  </a:cubicBezTo>
                  <a:close/>
                  <a:moveTo>
                    <a:pt x="812363" y="2853392"/>
                  </a:moveTo>
                  <a:cubicBezTo>
                    <a:pt x="811724" y="2844001"/>
                    <a:pt x="809000" y="2835161"/>
                    <a:pt x="804595" y="2827333"/>
                  </a:cubicBezTo>
                  <a:cubicBezTo>
                    <a:pt x="809640" y="2818344"/>
                    <a:pt x="812512" y="2808030"/>
                    <a:pt x="812512" y="2797076"/>
                  </a:cubicBezTo>
                  <a:cubicBezTo>
                    <a:pt x="812512" y="2786122"/>
                    <a:pt x="809640" y="2775809"/>
                    <a:pt x="804595" y="2766819"/>
                  </a:cubicBezTo>
                  <a:cubicBezTo>
                    <a:pt x="808970" y="2759020"/>
                    <a:pt x="811694" y="2750240"/>
                    <a:pt x="812349" y="2740908"/>
                  </a:cubicBezTo>
                  <a:cubicBezTo>
                    <a:pt x="816635" y="2744018"/>
                    <a:pt x="824463" y="2751371"/>
                    <a:pt x="833914" y="2760851"/>
                  </a:cubicBezTo>
                  <a:cubicBezTo>
                    <a:pt x="830401" y="2771983"/>
                    <a:pt x="828482" y="2783771"/>
                    <a:pt x="828377" y="2795990"/>
                  </a:cubicBezTo>
                  <a:lnTo>
                    <a:pt x="827395" y="2797091"/>
                  </a:lnTo>
                  <a:lnTo>
                    <a:pt x="828377" y="2798177"/>
                  </a:lnTo>
                  <a:cubicBezTo>
                    <a:pt x="828482" y="2810485"/>
                    <a:pt x="830431" y="2822362"/>
                    <a:pt x="834003" y="2833569"/>
                  </a:cubicBezTo>
                  <a:cubicBezTo>
                    <a:pt x="824523" y="2843108"/>
                    <a:pt x="816650" y="2850430"/>
                    <a:pt x="812363" y="2853392"/>
                  </a:cubicBezTo>
                  <a:close/>
                  <a:moveTo>
                    <a:pt x="747519" y="2914456"/>
                  </a:moveTo>
                  <a:cubicBezTo>
                    <a:pt x="722263" y="2893025"/>
                    <a:pt x="696263" y="2869094"/>
                    <a:pt x="689655" y="2860194"/>
                  </a:cubicBezTo>
                  <a:cubicBezTo>
                    <a:pt x="699299" y="2859569"/>
                    <a:pt x="708377" y="2856905"/>
                    <a:pt x="716429" y="2852619"/>
                  </a:cubicBezTo>
                  <a:cubicBezTo>
                    <a:pt x="725671" y="2857545"/>
                    <a:pt x="736268" y="2860358"/>
                    <a:pt x="747534" y="2860358"/>
                  </a:cubicBezTo>
                  <a:cubicBezTo>
                    <a:pt x="758800" y="2860358"/>
                    <a:pt x="769397" y="2857545"/>
                    <a:pt x="778639" y="2852619"/>
                  </a:cubicBezTo>
                  <a:cubicBezTo>
                    <a:pt x="786646" y="2856890"/>
                    <a:pt x="795665" y="2859539"/>
                    <a:pt x="805250" y="2860194"/>
                  </a:cubicBezTo>
                  <a:cubicBezTo>
                    <a:pt x="798329" y="2869079"/>
                    <a:pt x="772507" y="2892966"/>
                    <a:pt x="747519" y="2914456"/>
                  </a:cubicBezTo>
                  <a:close/>
                  <a:moveTo>
                    <a:pt x="661169" y="2833301"/>
                  </a:moveTo>
                  <a:cubicBezTo>
                    <a:pt x="664681" y="2822168"/>
                    <a:pt x="666601" y="2810381"/>
                    <a:pt x="666705" y="2798163"/>
                  </a:cubicBezTo>
                  <a:lnTo>
                    <a:pt x="667688" y="2797061"/>
                  </a:lnTo>
                  <a:lnTo>
                    <a:pt x="666705" y="2795974"/>
                  </a:lnTo>
                  <a:cubicBezTo>
                    <a:pt x="666601" y="2783666"/>
                    <a:pt x="664652" y="2771790"/>
                    <a:pt x="661095" y="2760583"/>
                  </a:cubicBezTo>
                  <a:cubicBezTo>
                    <a:pt x="670560" y="2751043"/>
                    <a:pt x="678418" y="2743721"/>
                    <a:pt x="682719" y="2740759"/>
                  </a:cubicBezTo>
                  <a:cubicBezTo>
                    <a:pt x="683359" y="2750150"/>
                    <a:pt x="686083" y="2758991"/>
                    <a:pt x="690488" y="2766819"/>
                  </a:cubicBezTo>
                  <a:cubicBezTo>
                    <a:pt x="685443" y="2775809"/>
                    <a:pt x="682570" y="2786122"/>
                    <a:pt x="682570" y="2797076"/>
                  </a:cubicBezTo>
                  <a:cubicBezTo>
                    <a:pt x="682570" y="2808030"/>
                    <a:pt x="685443" y="2818344"/>
                    <a:pt x="690488" y="2827333"/>
                  </a:cubicBezTo>
                  <a:cubicBezTo>
                    <a:pt x="686113" y="2835131"/>
                    <a:pt x="683389" y="2843912"/>
                    <a:pt x="682734" y="2853243"/>
                  </a:cubicBezTo>
                  <a:cubicBezTo>
                    <a:pt x="678448" y="2850133"/>
                    <a:pt x="670605" y="2842781"/>
                    <a:pt x="661169" y="2833301"/>
                  </a:cubicBezTo>
                  <a:close/>
                  <a:moveTo>
                    <a:pt x="604361" y="2853392"/>
                  </a:moveTo>
                  <a:cubicBezTo>
                    <a:pt x="603721" y="2844001"/>
                    <a:pt x="600998" y="2835161"/>
                    <a:pt x="596593" y="2827333"/>
                  </a:cubicBezTo>
                  <a:cubicBezTo>
                    <a:pt x="601638" y="2818344"/>
                    <a:pt x="604510" y="2808030"/>
                    <a:pt x="604510" y="2797076"/>
                  </a:cubicBezTo>
                  <a:cubicBezTo>
                    <a:pt x="604510" y="2786122"/>
                    <a:pt x="601638" y="2775809"/>
                    <a:pt x="596593" y="2766819"/>
                  </a:cubicBezTo>
                  <a:cubicBezTo>
                    <a:pt x="600968" y="2759020"/>
                    <a:pt x="603692" y="2750240"/>
                    <a:pt x="604346" y="2740908"/>
                  </a:cubicBezTo>
                  <a:cubicBezTo>
                    <a:pt x="608633" y="2744018"/>
                    <a:pt x="616461" y="2751371"/>
                    <a:pt x="625912" y="2760851"/>
                  </a:cubicBezTo>
                  <a:cubicBezTo>
                    <a:pt x="622399" y="2771983"/>
                    <a:pt x="620479" y="2783771"/>
                    <a:pt x="620375" y="2795990"/>
                  </a:cubicBezTo>
                  <a:lnTo>
                    <a:pt x="619393" y="2797091"/>
                  </a:lnTo>
                  <a:lnTo>
                    <a:pt x="620375" y="2798177"/>
                  </a:lnTo>
                  <a:cubicBezTo>
                    <a:pt x="620479" y="2810485"/>
                    <a:pt x="622429" y="2822362"/>
                    <a:pt x="625986" y="2833569"/>
                  </a:cubicBezTo>
                  <a:cubicBezTo>
                    <a:pt x="616521" y="2843108"/>
                    <a:pt x="608662" y="2850430"/>
                    <a:pt x="604361" y="2853392"/>
                  </a:cubicBezTo>
                  <a:close/>
                  <a:moveTo>
                    <a:pt x="539532" y="2914456"/>
                  </a:moveTo>
                  <a:cubicBezTo>
                    <a:pt x="514276" y="2893025"/>
                    <a:pt x="488275" y="2869094"/>
                    <a:pt x="481667" y="2860194"/>
                  </a:cubicBezTo>
                  <a:cubicBezTo>
                    <a:pt x="491311" y="2859569"/>
                    <a:pt x="500390" y="2856905"/>
                    <a:pt x="508442" y="2852619"/>
                  </a:cubicBezTo>
                  <a:cubicBezTo>
                    <a:pt x="517684" y="2857545"/>
                    <a:pt x="528280" y="2860358"/>
                    <a:pt x="539547" y="2860358"/>
                  </a:cubicBezTo>
                  <a:cubicBezTo>
                    <a:pt x="550813" y="2860358"/>
                    <a:pt x="561410" y="2857545"/>
                    <a:pt x="570652" y="2852619"/>
                  </a:cubicBezTo>
                  <a:cubicBezTo>
                    <a:pt x="578659" y="2856890"/>
                    <a:pt x="587678" y="2859539"/>
                    <a:pt x="597262" y="2860194"/>
                  </a:cubicBezTo>
                  <a:cubicBezTo>
                    <a:pt x="590342" y="2869079"/>
                    <a:pt x="564505" y="2892966"/>
                    <a:pt x="539532" y="2914456"/>
                  </a:cubicBezTo>
                  <a:close/>
                  <a:moveTo>
                    <a:pt x="453167" y="2833301"/>
                  </a:moveTo>
                  <a:cubicBezTo>
                    <a:pt x="456679" y="2822168"/>
                    <a:pt x="458599" y="2810381"/>
                    <a:pt x="458703" y="2798163"/>
                  </a:cubicBezTo>
                  <a:lnTo>
                    <a:pt x="459685" y="2797061"/>
                  </a:lnTo>
                  <a:lnTo>
                    <a:pt x="458703" y="2795974"/>
                  </a:lnTo>
                  <a:cubicBezTo>
                    <a:pt x="458599" y="2783666"/>
                    <a:pt x="456649" y="2771790"/>
                    <a:pt x="453092" y="2760583"/>
                  </a:cubicBezTo>
                  <a:cubicBezTo>
                    <a:pt x="462558" y="2751043"/>
                    <a:pt x="470416" y="2743721"/>
                    <a:pt x="474717" y="2740759"/>
                  </a:cubicBezTo>
                  <a:cubicBezTo>
                    <a:pt x="475357" y="2750150"/>
                    <a:pt x="478081" y="2758991"/>
                    <a:pt x="482486" y="2766819"/>
                  </a:cubicBezTo>
                  <a:cubicBezTo>
                    <a:pt x="477441" y="2775809"/>
                    <a:pt x="474568" y="2786122"/>
                    <a:pt x="474568" y="2797076"/>
                  </a:cubicBezTo>
                  <a:cubicBezTo>
                    <a:pt x="474568" y="2808030"/>
                    <a:pt x="477441" y="2818344"/>
                    <a:pt x="482486" y="2827333"/>
                  </a:cubicBezTo>
                  <a:cubicBezTo>
                    <a:pt x="478110" y="2835131"/>
                    <a:pt x="475387" y="2843912"/>
                    <a:pt x="474732" y="2853243"/>
                  </a:cubicBezTo>
                  <a:cubicBezTo>
                    <a:pt x="470446" y="2850133"/>
                    <a:pt x="462617" y="2842781"/>
                    <a:pt x="453167" y="2833301"/>
                  </a:cubicBezTo>
                  <a:close/>
                  <a:moveTo>
                    <a:pt x="396374" y="2853392"/>
                  </a:moveTo>
                  <a:cubicBezTo>
                    <a:pt x="395734" y="2844001"/>
                    <a:pt x="393010" y="2835161"/>
                    <a:pt x="388605" y="2827333"/>
                  </a:cubicBezTo>
                  <a:cubicBezTo>
                    <a:pt x="393650" y="2818344"/>
                    <a:pt x="396523" y="2808030"/>
                    <a:pt x="396523" y="2797076"/>
                  </a:cubicBezTo>
                  <a:cubicBezTo>
                    <a:pt x="396523" y="2786122"/>
                    <a:pt x="393650" y="2775809"/>
                    <a:pt x="388605" y="2766819"/>
                  </a:cubicBezTo>
                  <a:cubicBezTo>
                    <a:pt x="392981" y="2759020"/>
                    <a:pt x="395704" y="2750240"/>
                    <a:pt x="396359" y="2740908"/>
                  </a:cubicBezTo>
                  <a:cubicBezTo>
                    <a:pt x="400645" y="2744018"/>
                    <a:pt x="408474" y="2751371"/>
                    <a:pt x="417924" y="2760851"/>
                  </a:cubicBezTo>
                  <a:cubicBezTo>
                    <a:pt x="414412" y="2771983"/>
                    <a:pt x="412492" y="2783771"/>
                    <a:pt x="412388" y="2795990"/>
                  </a:cubicBezTo>
                  <a:lnTo>
                    <a:pt x="411406" y="2797091"/>
                  </a:lnTo>
                  <a:lnTo>
                    <a:pt x="412388" y="2798177"/>
                  </a:lnTo>
                  <a:cubicBezTo>
                    <a:pt x="412492" y="2810485"/>
                    <a:pt x="414442" y="2822362"/>
                    <a:pt x="417999" y="2833569"/>
                  </a:cubicBezTo>
                  <a:cubicBezTo>
                    <a:pt x="408533" y="2843108"/>
                    <a:pt x="400660" y="2850430"/>
                    <a:pt x="396374" y="2853392"/>
                  </a:cubicBezTo>
                  <a:close/>
                  <a:moveTo>
                    <a:pt x="331530" y="2914456"/>
                  </a:moveTo>
                  <a:cubicBezTo>
                    <a:pt x="306273" y="2893025"/>
                    <a:pt x="280273" y="2869094"/>
                    <a:pt x="273665" y="2860194"/>
                  </a:cubicBezTo>
                  <a:cubicBezTo>
                    <a:pt x="283309" y="2859569"/>
                    <a:pt x="292388" y="2856905"/>
                    <a:pt x="300439" y="2852619"/>
                  </a:cubicBezTo>
                  <a:cubicBezTo>
                    <a:pt x="309682" y="2857545"/>
                    <a:pt x="320278" y="2860358"/>
                    <a:pt x="331544" y="2860358"/>
                  </a:cubicBezTo>
                  <a:cubicBezTo>
                    <a:pt x="342811" y="2860358"/>
                    <a:pt x="353407" y="2857545"/>
                    <a:pt x="362650" y="2852619"/>
                  </a:cubicBezTo>
                  <a:cubicBezTo>
                    <a:pt x="370657" y="2856890"/>
                    <a:pt x="379676" y="2859539"/>
                    <a:pt x="389260" y="2860194"/>
                  </a:cubicBezTo>
                  <a:cubicBezTo>
                    <a:pt x="382340" y="2869079"/>
                    <a:pt x="356518" y="2892966"/>
                    <a:pt x="331530" y="2914456"/>
                  </a:cubicBezTo>
                  <a:close/>
                  <a:moveTo>
                    <a:pt x="243676" y="2831783"/>
                  </a:moveTo>
                  <a:cubicBezTo>
                    <a:pt x="246995" y="2820799"/>
                    <a:pt x="248811" y="2809176"/>
                    <a:pt x="248915" y="2797150"/>
                  </a:cubicBezTo>
                  <a:lnTo>
                    <a:pt x="249853" y="2796079"/>
                  </a:lnTo>
                  <a:lnTo>
                    <a:pt x="248915" y="2795022"/>
                  </a:lnTo>
                  <a:cubicBezTo>
                    <a:pt x="248811" y="2783458"/>
                    <a:pt x="247114" y="2772281"/>
                    <a:pt x="244034" y="2761670"/>
                  </a:cubicBezTo>
                  <a:cubicBezTo>
                    <a:pt x="253975" y="2751609"/>
                    <a:pt x="262265" y="2743855"/>
                    <a:pt x="266730" y="2740774"/>
                  </a:cubicBezTo>
                  <a:cubicBezTo>
                    <a:pt x="267370" y="2750165"/>
                    <a:pt x="270093" y="2759006"/>
                    <a:pt x="274499" y="2766834"/>
                  </a:cubicBezTo>
                  <a:cubicBezTo>
                    <a:pt x="269453" y="2775823"/>
                    <a:pt x="266581" y="2786137"/>
                    <a:pt x="266581" y="2797091"/>
                  </a:cubicBezTo>
                  <a:cubicBezTo>
                    <a:pt x="266581" y="2808044"/>
                    <a:pt x="269453" y="2818358"/>
                    <a:pt x="274499" y="2827348"/>
                  </a:cubicBezTo>
                  <a:cubicBezTo>
                    <a:pt x="270123" y="2835146"/>
                    <a:pt x="267400" y="2843927"/>
                    <a:pt x="266745" y="2853259"/>
                  </a:cubicBezTo>
                  <a:cubicBezTo>
                    <a:pt x="262235" y="2849970"/>
                    <a:pt x="253782" y="2842007"/>
                    <a:pt x="243676" y="2831783"/>
                  </a:cubicBezTo>
                  <a:close/>
                  <a:moveTo>
                    <a:pt x="188268" y="2852321"/>
                  </a:moveTo>
                  <a:cubicBezTo>
                    <a:pt x="187643" y="2842960"/>
                    <a:pt x="184979" y="2834149"/>
                    <a:pt x="180707" y="2826335"/>
                  </a:cubicBezTo>
                  <a:cubicBezTo>
                    <a:pt x="185618" y="2817346"/>
                    <a:pt x="188416" y="2807033"/>
                    <a:pt x="188416" y="2796079"/>
                  </a:cubicBezTo>
                  <a:cubicBezTo>
                    <a:pt x="188416" y="2785125"/>
                    <a:pt x="185618" y="2774826"/>
                    <a:pt x="180707" y="2765822"/>
                  </a:cubicBezTo>
                  <a:cubicBezTo>
                    <a:pt x="184949" y="2758053"/>
                    <a:pt x="187598" y="2749302"/>
                    <a:pt x="188253" y="2740000"/>
                  </a:cubicBezTo>
                  <a:cubicBezTo>
                    <a:pt x="192569" y="2743260"/>
                    <a:pt x="200486" y="2750924"/>
                    <a:pt x="209952" y="2760732"/>
                  </a:cubicBezTo>
                  <a:cubicBezTo>
                    <a:pt x="206425" y="2771895"/>
                    <a:pt x="204490" y="2783726"/>
                    <a:pt x="204386" y="2795974"/>
                  </a:cubicBezTo>
                  <a:lnTo>
                    <a:pt x="203403" y="2797076"/>
                  </a:lnTo>
                  <a:lnTo>
                    <a:pt x="204386" y="2798163"/>
                  </a:lnTo>
                  <a:cubicBezTo>
                    <a:pt x="204490" y="2809950"/>
                    <a:pt x="206306" y="2821350"/>
                    <a:pt x="209595" y="2832140"/>
                  </a:cubicBezTo>
                  <a:cubicBezTo>
                    <a:pt x="200293" y="2841799"/>
                    <a:pt x="192539" y="2849255"/>
                    <a:pt x="188268" y="2852321"/>
                  </a:cubicBezTo>
                  <a:close/>
                  <a:moveTo>
                    <a:pt x="125150" y="2913429"/>
                  </a:moveTo>
                  <a:cubicBezTo>
                    <a:pt x="100578" y="2891984"/>
                    <a:pt x="75307" y="2868067"/>
                    <a:pt x="68937" y="2859212"/>
                  </a:cubicBezTo>
                  <a:cubicBezTo>
                    <a:pt x="78299" y="2858587"/>
                    <a:pt x="87109" y="2855923"/>
                    <a:pt x="94923" y="2851651"/>
                  </a:cubicBezTo>
                  <a:cubicBezTo>
                    <a:pt x="103912" y="2856562"/>
                    <a:pt x="114226" y="2859360"/>
                    <a:pt x="125179" y="2859360"/>
                  </a:cubicBezTo>
                  <a:cubicBezTo>
                    <a:pt x="136133" y="2859360"/>
                    <a:pt x="146447" y="2856562"/>
                    <a:pt x="155436" y="2851651"/>
                  </a:cubicBezTo>
                  <a:cubicBezTo>
                    <a:pt x="163205" y="2855893"/>
                    <a:pt x="171956" y="2858542"/>
                    <a:pt x="181258" y="2859197"/>
                  </a:cubicBezTo>
                  <a:cubicBezTo>
                    <a:pt x="174546" y="2868037"/>
                    <a:pt x="149453" y="2891909"/>
                    <a:pt x="125150" y="2913429"/>
                  </a:cubicBezTo>
                  <a:close/>
                  <a:moveTo>
                    <a:pt x="7813" y="2796064"/>
                  </a:moveTo>
                  <a:cubicBezTo>
                    <a:pt x="29260" y="2771493"/>
                    <a:pt x="53176" y="2746222"/>
                    <a:pt x="62032" y="2739851"/>
                  </a:cubicBezTo>
                  <a:cubicBezTo>
                    <a:pt x="62657" y="2749213"/>
                    <a:pt x="65321" y="2758023"/>
                    <a:pt x="69592" y="2765837"/>
                  </a:cubicBezTo>
                  <a:cubicBezTo>
                    <a:pt x="64681" y="2774826"/>
                    <a:pt x="61883" y="2785140"/>
                    <a:pt x="61883" y="2796094"/>
                  </a:cubicBezTo>
                  <a:cubicBezTo>
                    <a:pt x="61883" y="2807047"/>
                    <a:pt x="64681" y="2817361"/>
                    <a:pt x="69592" y="2826351"/>
                  </a:cubicBezTo>
                  <a:cubicBezTo>
                    <a:pt x="65350" y="2834119"/>
                    <a:pt x="62701" y="2842871"/>
                    <a:pt x="62046" y="2852172"/>
                  </a:cubicBezTo>
                  <a:cubicBezTo>
                    <a:pt x="53206" y="2845475"/>
                    <a:pt x="29334" y="2820382"/>
                    <a:pt x="7813" y="2796064"/>
                  </a:cubicBezTo>
                  <a:close/>
                  <a:moveTo>
                    <a:pt x="68878" y="2655407"/>
                  </a:moveTo>
                  <a:cubicBezTo>
                    <a:pt x="78254" y="2654781"/>
                    <a:pt x="87079" y="2652073"/>
                    <a:pt x="94908" y="2647741"/>
                  </a:cubicBezTo>
                  <a:cubicBezTo>
                    <a:pt x="103897" y="2652727"/>
                    <a:pt x="114211" y="2655570"/>
                    <a:pt x="125165" y="2655570"/>
                  </a:cubicBezTo>
                  <a:cubicBezTo>
                    <a:pt x="136118" y="2655570"/>
                    <a:pt x="146432" y="2652727"/>
                    <a:pt x="155421" y="2647741"/>
                  </a:cubicBezTo>
                  <a:cubicBezTo>
                    <a:pt x="163205" y="2652058"/>
                    <a:pt x="171971" y="2654751"/>
                    <a:pt x="181288" y="2655391"/>
                  </a:cubicBezTo>
                  <a:cubicBezTo>
                    <a:pt x="178058" y="2659767"/>
                    <a:pt x="170364" y="2667819"/>
                    <a:pt x="160511" y="2677477"/>
                  </a:cubicBezTo>
                  <a:cubicBezTo>
                    <a:pt x="149632" y="2674233"/>
                    <a:pt x="138127" y="2672433"/>
                    <a:pt x="126221" y="2672328"/>
                  </a:cubicBezTo>
                  <a:lnTo>
                    <a:pt x="125150" y="2671390"/>
                  </a:lnTo>
                  <a:lnTo>
                    <a:pt x="124093" y="2672328"/>
                  </a:lnTo>
                  <a:cubicBezTo>
                    <a:pt x="112097" y="2672433"/>
                    <a:pt x="100519" y="2674248"/>
                    <a:pt x="89550" y="2677552"/>
                  </a:cubicBezTo>
                  <a:cubicBezTo>
                    <a:pt x="79623" y="2667863"/>
                    <a:pt x="71973" y="2659782"/>
                    <a:pt x="68878" y="2655407"/>
                  </a:cubicBezTo>
                  <a:close/>
                  <a:moveTo>
                    <a:pt x="7799" y="2591381"/>
                  </a:moveTo>
                  <a:cubicBezTo>
                    <a:pt x="29230" y="2566452"/>
                    <a:pt x="53161" y="2540794"/>
                    <a:pt x="62046" y="2534290"/>
                  </a:cubicBezTo>
                  <a:cubicBezTo>
                    <a:pt x="62672" y="2543800"/>
                    <a:pt x="65336" y="2552745"/>
                    <a:pt x="69622" y="2560692"/>
                  </a:cubicBezTo>
                  <a:cubicBezTo>
                    <a:pt x="64696" y="2569815"/>
                    <a:pt x="61898" y="2580278"/>
                    <a:pt x="61898" y="2591395"/>
                  </a:cubicBezTo>
                  <a:cubicBezTo>
                    <a:pt x="61898" y="2602513"/>
                    <a:pt x="64696" y="2612975"/>
                    <a:pt x="69622" y="2622098"/>
                  </a:cubicBezTo>
                  <a:cubicBezTo>
                    <a:pt x="65365" y="2629987"/>
                    <a:pt x="62701" y="2638887"/>
                    <a:pt x="62061" y="2648337"/>
                  </a:cubicBezTo>
                  <a:cubicBezTo>
                    <a:pt x="53176" y="2641521"/>
                    <a:pt x="29304" y="2616041"/>
                    <a:pt x="7799" y="2591381"/>
                  </a:cubicBezTo>
                  <a:close/>
                  <a:moveTo>
                    <a:pt x="88925" y="2506177"/>
                  </a:moveTo>
                  <a:cubicBezTo>
                    <a:pt x="100057" y="2509644"/>
                    <a:pt x="111859" y="2511534"/>
                    <a:pt x="124078" y="2511653"/>
                  </a:cubicBezTo>
                  <a:lnTo>
                    <a:pt x="125165" y="2512606"/>
                  </a:lnTo>
                  <a:lnTo>
                    <a:pt x="126236" y="2511639"/>
                  </a:lnTo>
                  <a:cubicBezTo>
                    <a:pt x="138544" y="2511534"/>
                    <a:pt x="150436" y="2509599"/>
                    <a:pt x="161642" y="2506087"/>
                  </a:cubicBezTo>
                  <a:cubicBezTo>
                    <a:pt x="171137" y="2515389"/>
                    <a:pt x="178430" y="2523113"/>
                    <a:pt x="181422" y="2527369"/>
                  </a:cubicBezTo>
                  <a:cubicBezTo>
                    <a:pt x="172045" y="2527994"/>
                    <a:pt x="163220" y="2530704"/>
                    <a:pt x="155392" y="2535034"/>
                  </a:cubicBezTo>
                  <a:cubicBezTo>
                    <a:pt x="146402" y="2530049"/>
                    <a:pt x="136088" y="2527206"/>
                    <a:pt x="125135" y="2527206"/>
                  </a:cubicBezTo>
                  <a:cubicBezTo>
                    <a:pt x="114181" y="2527206"/>
                    <a:pt x="103867" y="2530049"/>
                    <a:pt x="94878" y="2535034"/>
                  </a:cubicBezTo>
                  <a:cubicBezTo>
                    <a:pt x="87094" y="2530718"/>
                    <a:pt x="78328" y="2528024"/>
                    <a:pt x="69012" y="2527385"/>
                  </a:cubicBezTo>
                  <a:cubicBezTo>
                    <a:pt x="72167" y="2523143"/>
                    <a:pt x="79489" y="2515449"/>
                    <a:pt x="88925" y="2506177"/>
                  </a:cubicBezTo>
                  <a:close/>
                  <a:moveTo>
                    <a:pt x="68878" y="2450113"/>
                  </a:moveTo>
                  <a:cubicBezTo>
                    <a:pt x="78254" y="2449488"/>
                    <a:pt x="87079" y="2446779"/>
                    <a:pt x="94908" y="2442448"/>
                  </a:cubicBezTo>
                  <a:cubicBezTo>
                    <a:pt x="103897" y="2447434"/>
                    <a:pt x="114211" y="2450276"/>
                    <a:pt x="125165" y="2450276"/>
                  </a:cubicBezTo>
                  <a:cubicBezTo>
                    <a:pt x="136118" y="2450276"/>
                    <a:pt x="146432" y="2447434"/>
                    <a:pt x="155421" y="2442448"/>
                  </a:cubicBezTo>
                  <a:cubicBezTo>
                    <a:pt x="163205" y="2446764"/>
                    <a:pt x="171971" y="2449458"/>
                    <a:pt x="181288" y="2450098"/>
                  </a:cubicBezTo>
                  <a:cubicBezTo>
                    <a:pt x="178147" y="2454340"/>
                    <a:pt x="170825" y="2462049"/>
                    <a:pt x="161389" y="2471321"/>
                  </a:cubicBezTo>
                  <a:cubicBezTo>
                    <a:pt x="150257" y="2467853"/>
                    <a:pt x="138455" y="2465963"/>
                    <a:pt x="126236" y="2465844"/>
                  </a:cubicBezTo>
                  <a:lnTo>
                    <a:pt x="125150" y="2464891"/>
                  </a:lnTo>
                  <a:lnTo>
                    <a:pt x="124078" y="2465859"/>
                  </a:lnTo>
                  <a:cubicBezTo>
                    <a:pt x="111770" y="2465963"/>
                    <a:pt x="99879" y="2467898"/>
                    <a:pt x="88672" y="2471410"/>
                  </a:cubicBezTo>
                  <a:cubicBezTo>
                    <a:pt x="79177" y="2462094"/>
                    <a:pt x="71869" y="2454354"/>
                    <a:pt x="68878" y="2450113"/>
                  </a:cubicBezTo>
                  <a:close/>
                  <a:moveTo>
                    <a:pt x="7799" y="2386087"/>
                  </a:moveTo>
                  <a:cubicBezTo>
                    <a:pt x="29230" y="2361143"/>
                    <a:pt x="53161" y="2335500"/>
                    <a:pt x="62046" y="2328996"/>
                  </a:cubicBezTo>
                  <a:cubicBezTo>
                    <a:pt x="62672" y="2338507"/>
                    <a:pt x="65336" y="2347451"/>
                    <a:pt x="69622" y="2355399"/>
                  </a:cubicBezTo>
                  <a:cubicBezTo>
                    <a:pt x="64696" y="2364522"/>
                    <a:pt x="61898" y="2374985"/>
                    <a:pt x="61898" y="2386102"/>
                  </a:cubicBezTo>
                  <a:cubicBezTo>
                    <a:pt x="61898" y="2397219"/>
                    <a:pt x="64696" y="2407682"/>
                    <a:pt x="69622" y="2416805"/>
                  </a:cubicBezTo>
                  <a:cubicBezTo>
                    <a:pt x="65365" y="2424693"/>
                    <a:pt x="62701" y="2433593"/>
                    <a:pt x="62061" y="2443044"/>
                  </a:cubicBezTo>
                  <a:cubicBezTo>
                    <a:pt x="53176" y="2436227"/>
                    <a:pt x="29304" y="2410748"/>
                    <a:pt x="7799" y="2386087"/>
                  </a:cubicBezTo>
                  <a:close/>
                  <a:moveTo>
                    <a:pt x="88925" y="2300883"/>
                  </a:moveTo>
                  <a:cubicBezTo>
                    <a:pt x="100057" y="2304351"/>
                    <a:pt x="111859" y="2306241"/>
                    <a:pt x="124078" y="2306360"/>
                  </a:cubicBezTo>
                  <a:lnTo>
                    <a:pt x="125165" y="2307312"/>
                  </a:lnTo>
                  <a:lnTo>
                    <a:pt x="126236" y="2306345"/>
                  </a:lnTo>
                  <a:cubicBezTo>
                    <a:pt x="138544" y="2306241"/>
                    <a:pt x="150436" y="2304306"/>
                    <a:pt x="161642" y="2300794"/>
                  </a:cubicBezTo>
                  <a:cubicBezTo>
                    <a:pt x="171137" y="2310095"/>
                    <a:pt x="178430" y="2317819"/>
                    <a:pt x="181422" y="2322076"/>
                  </a:cubicBezTo>
                  <a:cubicBezTo>
                    <a:pt x="172045" y="2322701"/>
                    <a:pt x="163220" y="2325410"/>
                    <a:pt x="155392" y="2329741"/>
                  </a:cubicBezTo>
                  <a:cubicBezTo>
                    <a:pt x="146402" y="2324755"/>
                    <a:pt x="136088" y="2321912"/>
                    <a:pt x="125135" y="2321912"/>
                  </a:cubicBezTo>
                  <a:cubicBezTo>
                    <a:pt x="114181" y="2321912"/>
                    <a:pt x="103867" y="2324755"/>
                    <a:pt x="94878" y="2329741"/>
                  </a:cubicBezTo>
                  <a:cubicBezTo>
                    <a:pt x="87094" y="2325425"/>
                    <a:pt x="78328" y="2322731"/>
                    <a:pt x="69012" y="2322091"/>
                  </a:cubicBezTo>
                  <a:cubicBezTo>
                    <a:pt x="72167" y="2317849"/>
                    <a:pt x="79489" y="2310140"/>
                    <a:pt x="88925" y="2300883"/>
                  </a:cubicBezTo>
                  <a:close/>
                  <a:moveTo>
                    <a:pt x="68878" y="2244805"/>
                  </a:moveTo>
                  <a:cubicBezTo>
                    <a:pt x="78254" y="2244179"/>
                    <a:pt x="87079" y="2241471"/>
                    <a:pt x="94908" y="2237140"/>
                  </a:cubicBezTo>
                  <a:cubicBezTo>
                    <a:pt x="103897" y="2242126"/>
                    <a:pt x="114211" y="2244968"/>
                    <a:pt x="125165" y="2244968"/>
                  </a:cubicBezTo>
                  <a:cubicBezTo>
                    <a:pt x="136118" y="2244968"/>
                    <a:pt x="146432" y="2242126"/>
                    <a:pt x="155421" y="2237140"/>
                  </a:cubicBezTo>
                  <a:cubicBezTo>
                    <a:pt x="163205" y="2241456"/>
                    <a:pt x="171971" y="2244149"/>
                    <a:pt x="181288" y="2244790"/>
                  </a:cubicBezTo>
                  <a:cubicBezTo>
                    <a:pt x="178147" y="2249031"/>
                    <a:pt x="170825" y="2256741"/>
                    <a:pt x="161389" y="2265998"/>
                  </a:cubicBezTo>
                  <a:cubicBezTo>
                    <a:pt x="150257" y="2262530"/>
                    <a:pt x="138455" y="2260640"/>
                    <a:pt x="126236" y="2260521"/>
                  </a:cubicBezTo>
                  <a:lnTo>
                    <a:pt x="125150" y="2259568"/>
                  </a:lnTo>
                  <a:lnTo>
                    <a:pt x="124078" y="2260535"/>
                  </a:lnTo>
                  <a:cubicBezTo>
                    <a:pt x="111770" y="2260640"/>
                    <a:pt x="99879" y="2262575"/>
                    <a:pt x="88672" y="2266087"/>
                  </a:cubicBezTo>
                  <a:cubicBezTo>
                    <a:pt x="79177" y="2256800"/>
                    <a:pt x="71869" y="2249061"/>
                    <a:pt x="68878" y="2244805"/>
                  </a:cubicBezTo>
                  <a:close/>
                  <a:moveTo>
                    <a:pt x="7799" y="2180779"/>
                  </a:moveTo>
                  <a:cubicBezTo>
                    <a:pt x="29230" y="2155850"/>
                    <a:pt x="53161" y="2130192"/>
                    <a:pt x="62046" y="2123688"/>
                  </a:cubicBezTo>
                  <a:cubicBezTo>
                    <a:pt x="62672" y="2133198"/>
                    <a:pt x="65336" y="2142143"/>
                    <a:pt x="69622" y="2150090"/>
                  </a:cubicBezTo>
                  <a:cubicBezTo>
                    <a:pt x="64696" y="2159214"/>
                    <a:pt x="61898" y="2169676"/>
                    <a:pt x="61898" y="2180794"/>
                  </a:cubicBezTo>
                  <a:cubicBezTo>
                    <a:pt x="61898" y="2191911"/>
                    <a:pt x="64696" y="2202374"/>
                    <a:pt x="69622" y="2211497"/>
                  </a:cubicBezTo>
                  <a:cubicBezTo>
                    <a:pt x="65365" y="2219385"/>
                    <a:pt x="62701" y="2228285"/>
                    <a:pt x="62061" y="2237735"/>
                  </a:cubicBezTo>
                  <a:cubicBezTo>
                    <a:pt x="53176" y="2230934"/>
                    <a:pt x="29304" y="2205454"/>
                    <a:pt x="7799" y="2180779"/>
                  </a:cubicBezTo>
                  <a:close/>
                  <a:moveTo>
                    <a:pt x="88925" y="2095575"/>
                  </a:moveTo>
                  <a:cubicBezTo>
                    <a:pt x="100057" y="2099042"/>
                    <a:pt x="111859" y="2100932"/>
                    <a:pt x="124078" y="2101051"/>
                  </a:cubicBezTo>
                  <a:lnTo>
                    <a:pt x="125165" y="2102004"/>
                  </a:lnTo>
                  <a:lnTo>
                    <a:pt x="126236" y="2101036"/>
                  </a:lnTo>
                  <a:cubicBezTo>
                    <a:pt x="138544" y="2100932"/>
                    <a:pt x="150436" y="2098998"/>
                    <a:pt x="161642" y="2095485"/>
                  </a:cubicBezTo>
                  <a:cubicBezTo>
                    <a:pt x="171137" y="2104787"/>
                    <a:pt x="178430" y="2112511"/>
                    <a:pt x="181422" y="2116768"/>
                  </a:cubicBezTo>
                  <a:cubicBezTo>
                    <a:pt x="172045" y="2117393"/>
                    <a:pt x="163220" y="2120101"/>
                    <a:pt x="155392" y="2124432"/>
                  </a:cubicBezTo>
                  <a:cubicBezTo>
                    <a:pt x="146402" y="2119447"/>
                    <a:pt x="136088" y="2116604"/>
                    <a:pt x="125135" y="2116604"/>
                  </a:cubicBezTo>
                  <a:cubicBezTo>
                    <a:pt x="114181" y="2116604"/>
                    <a:pt x="103867" y="2119447"/>
                    <a:pt x="94878" y="2124432"/>
                  </a:cubicBezTo>
                  <a:cubicBezTo>
                    <a:pt x="87094" y="2120116"/>
                    <a:pt x="78328" y="2117422"/>
                    <a:pt x="69012" y="2116783"/>
                  </a:cubicBezTo>
                  <a:cubicBezTo>
                    <a:pt x="72167" y="2112556"/>
                    <a:pt x="79489" y="2104847"/>
                    <a:pt x="88925" y="2095575"/>
                  </a:cubicBezTo>
                  <a:close/>
                  <a:moveTo>
                    <a:pt x="68878" y="2039511"/>
                  </a:moveTo>
                  <a:cubicBezTo>
                    <a:pt x="78254" y="2038886"/>
                    <a:pt x="87079" y="2036177"/>
                    <a:pt x="94908" y="2031846"/>
                  </a:cubicBezTo>
                  <a:cubicBezTo>
                    <a:pt x="103897" y="2036832"/>
                    <a:pt x="114211" y="2039675"/>
                    <a:pt x="125165" y="2039675"/>
                  </a:cubicBezTo>
                  <a:cubicBezTo>
                    <a:pt x="136118" y="2039675"/>
                    <a:pt x="146432" y="2036832"/>
                    <a:pt x="155421" y="2031846"/>
                  </a:cubicBezTo>
                  <a:cubicBezTo>
                    <a:pt x="163205" y="2036162"/>
                    <a:pt x="171971" y="2038856"/>
                    <a:pt x="181288" y="2039496"/>
                  </a:cubicBezTo>
                  <a:cubicBezTo>
                    <a:pt x="178147" y="2043738"/>
                    <a:pt x="170825" y="2051447"/>
                    <a:pt x="161389" y="2060719"/>
                  </a:cubicBezTo>
                  <a:cubicBezTo>
                    <a:pt x="150257" y="2057251"/>
                    <a:pt x="138455" y="2055361"/>
                    <a:pt x="126236" y="2055242"/>
                  </a:cubicBezTo>
                  <a:lnTo>
                    <a:pt x="125150" y="2054275"/>
                  </a:lnTo>
                  <a:lnTo>
                    <a:pt x="124078" y="2055242"/>
                  </a:lnTo>
                  <a:cubicBezTo>
                    <a:pt x="111770" y="2055346"/>
                    <a:pt x="99879" y="2057281"/>
                    <a:pt x="88672" y="2060793"/>
                  </a:cubicBezTo>
                  <a:cubicBezTo>
                    <a:pt x="79177" y="2051491"/>
                    <a:pt x="71869" y="2043767"/>
                    <a:pt x="68878" y="2039511"/>
                  </a:cubicBezTo>
                  <a:close/>
                  <a:moveTo>
                    <a:pt x="7799" y="1975485"/>
                  </a:moveTo>
                  <a:cubicBezTo>
                    <a:pt x="29230" y="1950557"/>
                    <a:pt x="53161" y="1924898"/>
                    <a:pt x="62046" y="1918395"/>
                  </a:cubicBezTo>
                  <a:cubicBezTo>
                    <a:pt x="62672" y="1927905"/>
                    <a:pt x="65336" y="1936849"/>
                    <a:pt x="69622" y="1944797"/>
                  </a:cubicBezTo>
                  <a:cubicBezTo>
                    <a:pt x="64696" y="1953920"/>
                    <a:pt x="61898" y="1964382"/>
                    <a:pt x="61898" y="1975500"/>
                  </a:cubicBezTo>
                  <a:cubicBezTo>
                    <a:pt x="61898" y="1986618"/>
                    <a:pt x="64696" y="1997080"/>
                    <a:pt x="69622" y="2006203"/>
                  </a:cubicBezTo>
                  <a:cubicBezTo>
                    <a:pt x="65365" y="2014091"/>
                    <a:pt x="62701" y="2022991"/>
                    <a:pt x="62061" y="2032441"/>
                  </a:cubicBezTo>
                  <a:cubicBezTo>
                    <a:pt x="53176" y="2025625"/>
                    <a:pt x="29304" y="2000146"/>
                    <a:pt x="7799" y="1975485"/>
                  </a:cubicBezTo>
                  <a:close/>
                  <a:moveTo>
                    <a:pt x="88925" y="1890281"/>
                  </a:moveTo>
                  <a:cubicBezTo>
                    <a:pt x="100057" y="1893749"/>
                    <a:pt x="111859" y="1895639"/>
                    <a:pt x="124078" y="1895758"/>
                  </a:cubicBezTo>
                  <a:lnTo>
                    <a:pt x="125165" y="1896710"/>
                  </a:lnTo>
                  <a:lnTo>
                    <a:pt x="126236" y="1895743"/>
                  </a:lnTo>
                  <a:cubicBezTo>
                    <a:pt x="138544" y="1895639"/>
                    <a:pt x="150436" y="1893704"/>
                    <a:pt x="161642" y="1890192"/>
                  </a:cubicBezTo>
                  <a:cubicBezTo>
                    <a:pt x="171137" y="1899493"/>
                    <a:pt x="178430" y="1907218"/>
                    <a:pt x="181422" y="1911474"/>
                  </a:cubicBezTo>
                  <a:cubicBezTo>
                    <a:pt x="172045" y="1912099"/>
                    <a:pt x="163220" y="1914808"/>
                    <a:pt x="155392" y="1919139"/>
                  </a:cubicBezTo>
                  <a:cubicBezTo>
                    <a:pt x="146402" y="1914153"/>
                    <a:pt x="136088" y="1911310"/>
                    <a:pt x="125135" y="1911310"/>
                  </a:cubicBezTo>
                  <a:cubicBezTo>
                    <a:pt x="114181" y="1911310"/>
                    <a:pt x="103867" y="1914153"/>
                    <a:pt x="94878" y="1919139"/>
                  </a:cubicBezTo>
                  <a:cubicBezTo>
                    <a:pt x="87094" y="1914823"/>
                    <a:pt x="78328" y="1912129"/>
                    <a:pt x="69012" y="1911489"/>
                  </a:cubicBezTo>
                  <a:cubicBezTo>
                    <a:pt x="72167" y="1907262"/>
                    <a:pt x="79489" y="1899553"/>
                    <a:pt x="88925" y="1890281"/>
                  </a:cubicBezTo>
                  <a:close/>
                  <a:moveTo>
                    <a:pt x="68878" y="1834217"/>
                  </a:moveTo>
                  <a:cubicBezTo>
                    <a:pt x="78254" y="1833592"/>
                    <a:pt x="87079" y="1830884"/>
                    <a:pt x="94908" y="1826553"/>
                  </a:cubicBezTo>
                  <a:cubicBezTo>
                    <a:pt x="103897" y="1831538"/>
                    <a:pt x="114211" y="1834381"/>
                    <a:pt x="125165" y="1834381"/>
                  </a:cubicBezTo>
                  <a:cubicBezTo>
                    <a:pt x="136118" y="1834381"/>
                    <a:pt x="146432" y="1831538"/>
                    <a:pt x="155421" y="1826553"/>
                  </a:cubicBezTo>
                  <a:cubicBezTo>
                    <a:pt x="163205" y="1830869"/>
                    <a:pt x="171971" y="1833563"/>
                    <a:pt x="181288" y="1834202"/>
                  </a:cubicBezTo>
                  <a:cubicBezTo>
                    <a:pt x="178147" y="1838444"/>
                    <a:pt x="170825" y="1846153"/>
                    <a:pt x="161389" y="1855425"/>
                  </a:cubicBezTo>
                  <a:cubicBezTo>
                    <a:pt x="150257" y="1851958"/>
                    <a:pt x="138455" y="1850068"/>
                    <a:pt x="126236" y="1849949"/>
                  </a:cubicBezTo>
                  <a:lnTo>
                    <a:pt x="125150" y="1848996"/>
                  </a:lnTo>
                  <a:lnTo>
                    <a:pt x="124078" y="1849963"/>
                  </a:lnTo>
                  <a:cubicBezTo>
                    <a:pt x="111770" y="1850068"/>
                    <a:pt x="99879" y="1852002"/>
                    <a:pt x="88672" y="1855515"/>
                  </a:cubicBezTo>
                  <a:cubicBezTo>
                    <a:pt x="79177" y="1846198"/>
                    <a:pt x="71869" y="1838459"/>
                    <a:pt x="68878" y="1834217"/>
                  </a:cubicBezTo>
                  <a:close/>
                  <a:moveTo>
                    <a:pt x="7799" y="1770191"/>
                  </a:moveTo>
                  <a:cubicBezTo>
                    <a:pt x="29230" y="1745263"/>
                    <a:pt x="53161" y="1719605"/>
                    <a:pt x="62046" y="1713101"/>
                  </a:cubicBezTo>
                  <a:cubicBezTo>
                    <a:pt x="62672" y="1722611"/>
                    <a:pt x="65336" y="1731556"/>
                    <a:pt x="69622" y="1739503"/>
                  </a:cubicBezTo>
                  <a:cubicBezTo>
                    <a:pt x="64696" y="1748626"/>
                    <a:pt x="61898" y="1759089"/>
                    <a:pt x="61898" y="1770206"/>
                  </a:cubicBezTo>
                  <a:cubicBezTo>
                    <a:pt x="61898" y="1781324"/>
                    <a:pt x="64696" y="1791786"/>
                    <a:pt x="69622" y="1800910"/>
                  </a:cubicBezTo>
                  <a:cubicBezTo>
                    <a:pt x="65365" y="1808798"/>
                    <a:pt x="62701" y="1817698"/>
                    <a:pt x="62061" y="1827148"/>
                  </a:cubicBezTo>
                  <a:cubicBezTo>
                    <a:pt x="53176" y="1820332"/>
                    <a:pt x="29304" y="1794852"/>
                    <a:pt x="7799" y="1770191"/>
                  </a:cubicBezTo>
                  <a:close/>
                  <a:moveTo>
                    <a:pt x="88925" y="1684987"/>
                  </a:moveTo>
                  <a:cubicBezTo>
                    <a:pt x="100057" y="1688455"/>
                    <a:pt x="111859" y="1690345"/>
                    <a:pt x="124078" y="1690464"/>
                  </a:cubicBezTo>
                  <a:lnTo>
                    <a:pt x="125165" y="1691432"/>
                  </a:lnTo>
                  <a:lnTo>
                    <a:pt x="126236" y="1690464"/>
                  </a:lnTo>
                  <a:cubicBezTo>
                    <a:pt x="138544" y="1690360"/>
                    <a:pt x="150436" y="1688425"/>
                    <a:pt x="161642" y="1684913"/>
                  </a:cubicBezTo>
                  <a:cubicBezTo>
                    <a:pt x="171137" y="1694215"/>
                    <a:pt x="178430" y="1701939"/>
                    <a:pt x="181422" y="1706195"/>
                  </a:cubicBezTo>
                  <a:cubicBezTo>
                    <a:pt x="172045" y="1706821"/>
                    <a:pt x="163220" y="1709529"/>
                    <a:pt x="155392" y="1713860"/>
                  </a:cubicBezTo>
                  <a:cubicBezTo>
                    <a:pt x="146402" y="1708874"/>
                    <a:pt x="136088" y="1706032"/>
                    <a:pt x="125135" y="1706032"/>
                  </a:cubicBezTo>
                  <a:cubicBezTo>
                    <a:pt x="114181" y="1706032"/>
                    <a:pt x="103867" y="1708874"/>
                    <a:pt x="94878" y="1713860"/>
                  </a:cubicBezTo>
                  <a:cubicBezTo>
                    <a:pt x="87094" y="1709544"/>
                    <a:pt x="78328" y="1706850"/>
                    <a:pt x="69012" y="1706210"/>
                  </a:cubicBezTo>
                  <a:cubicBezTo>
                    <a:pt x="72167" y="1701969"/>
                    <a:pt x="79489" y="1694259"/>
                    <a:pt x="88925" y="1684987"/>
                  </a:cubicBezTo>
                  <a:close/>
                  <a:moveTo>
                    <a:pt x="68878" y="1628924"/>
                  </a:moveTo>
                  <a:cubicBezTo>
                    <a:pt x="78254" y="1628299"/>
                    <a:pt x="87079" y="1625590"/>
                    <a:pt x="94908" y="1621259"/>
                  </a:cubicBezTo>
                  <a:cubicBezTo>
                    <a:pt x="103897" y="1626245"/>
                    <a:pt x="114211" y="1629088"/>
                    <a:pt x="125165" y="1629088"/>
                  </a:cubicBezTo>
                  <a:cubicBezTo>
                    <a:pt x="136118" y="1629088"/>
                    <a:pt x="146432" y="1626245"/>
                    <a:pt x="155421" y="1621259"/>
                  </a:cubicBezTo>
                  <a:cubicBezTo>
                    <a:pt x="163205" y="1625575"/>
                    <a:pt x="171971" y="1628269"/>
                    <a:pt x="181288" y="1628909"/>
                  </a:cubicBezTo>
                  <a:cubicBezTo>
                    <a:pt x="178147" y="1633151"/>
                    <a:pt x="170825" y="1640860"/>
                    <a:pt x="161389" y="1650117"/>
                  </a:cubicBezTo>
                  <a:cubicBezTo>
                    <a:pt x="150257" y="1646649"/>
                    <a:pt x="138455" y="1644759"/>
                    <a:pt x="126236" y="1644640"/>
                  </a:cubicBezTo>
                  <a:lnTo>
                    <a:pt x="125150" y="1643673"/>
                  </a:lnTo>
                  <a:lnTo>
                    <a:pt x="124078" y="1644640"/>
                  </a:lnTo>
                  <a:cubicBezTo>
                    <a:pt x="111770" y="1644744"/>
                    <a:pt x="99879" y="1646679"/>
                    <a:pt x="88672" y="1650191"/>
                  </a:cubicBezTo>
                  <a:cubicBezTo>
                    <a:pt x="79162" y="1640905"/>
                    <a:pt x="71869" y="1633166"/>
                    <a:pt x="68878" y="1628924"/>
                  </a:cubicBezTo>
                  <a:close/>
                  <a:moveTo>
                    <a:pt x="7799" y="1564898"/>
                  </a:moveTo>
                  <a:cubicBezTo>
                    <a:pt x="29230" y="1539969"/>
                    <a:pt x="53161" y="1514311"/>
                    <a:pt x="62046" y="1507807"/>
                  </a:cubicBezTo>
                  <a:cubicBezTo>
                    <a:pt x="62672" y="1517318"/>
                    <a:pt x="65336" y="1526262"/>
                    <a:pt x="69622" y="1534210"/>
                  </a:cubicBezTo>
                  <a:cubicBezTo>
                    <a:pt x="64696" y="1543333"/>
                    <a:pt x="61898" y="1553795"/>
                    <a:pt x="61898" y="1564913"/>
                  </a:cubicBezTo>
                  <a:cubicBezTo>
                    <a:pt x="61898" y="1576030"/>
                    <a:pt x="64696" y="1586493"/>
                    <a:pt x="69622" y="1595616"/>
                  </a:cubicBezTo>
                  <a:cubicBezTo>
                    <a:pt x="65365" y="1603504"/>
                    <a:pt x="62701" y="1612404"/>
                    <a:pt x="62061" y="1621855"/>
                  </a:cubicBezTo>
                  <a:cubicBezTo>
                    <a:pt x="53176" y="1615038"/>
                    <a:pt x="29304" y="1589559"/>
                    <a:pt x="7799" y="1564898"/>
                  </a:cubicBezTo>
                  <a:close/>
                  <a:moveTo>
                    <a:pt x="88925" y="1479679"/>
                  </a:moveTo>
                  <a:cubicBezTo>
                    <a:pt x="100057" y="1483147"/>
                    <a:pt x="111859" y="1485037"/>
                    <a:pt x="124078" y="1485156"/>
                  </a:cubicBezTo>
                  <a:lnTo>
                    <a:pt x="125165" y="1486108"/>
                  </a:lnTo>
                  <a:lnTo>
                    <a:pt x="126236" y="1485141"/>
                  </a:lnTo>
                  <a:cubicBezTo>
                    <a:pt x="138544" y="1485037"/>
                    <a:pt x="150436" y="1483102"/>
                    <a:pt x="161642" y="1479590"/>
                  </a:cubicBezTo>
                  <a:cubicBezTo>
                    <a:pt x="171137" y="1488891"/>
                    <a:pt x="178430" y="1496616"/>
                    <a:pt x="181422" y="1500872"/>
                  </a:cubicBezTo>
                  <a:cubicBezTo>
                    <a:pt x="172045" y="1501497"/>
                    <a:pt x="163220" y="1504206"/>
                    <a:pt x="155392" y="1508537"/>
                  </a:cubicBezTo>
                  <a:cubicBezTo>
                    <a:pt x="146402" y="1503551"/>
                    <a:pt x="136088" y="1500709"/>
                    <a:pt x="125135" y="1500709"/>
                  </a:cubicBezTo>
                  <a:cubicBezTo>
                    <a:pt x="114181" y="1500709"/>
                    <a:pt x="103867" y="1503551"/>
                    <a:pt x="94878" y="1508537"/>
                  </a:cubicBezTo>
                  <a:cubicBezTo>
                    <a:pt x="87094" y="1504221"/>
                    <a:pt x="78328" y="1501527"/>
                    <a:pt x="69012" y="1500887"/>
                  </a:cubicBezTo>
                  <a:cubicBezTo>
                    <a:pt x="72167" y="1496660"/>
                    <a:pt x="79489" y="1488951"/>
                    <a:pt x="88925" y="1479679"/>
                  </a:cubicBezTo>
                  <a:close/>
                  <a:moveTo>
                    <a:pt x="68878" y="1423616"/>
                  </a:moveTo>
                  <a:cubicBezTo>
                    <a:pt x="78254" y="1422990"/>
                    <a:pt x="87079" y="1420282"/>
                    <a:pt x="94908" y="1415951"/>
                  </a:cubicBezTo>
                  <a:cubicBezTo>
                    <a:pt x="103897" y="1420937"/>
                    <a:pt x="114211" y="1423779"/>
                    <a:pt x="125165" y="1423779"/>
                  </a:cubicBezTo>
                  <a:cubicBezTo>
                    <a:pt x="136118" y="1423779"/>
                    <a:pt x="146432" y="1420937"/>
                    <a:pt x="155421" y="1415951"/>
                  </a:cubicBezTo>
                  <a:cubicBezTo>
                    <a:pt x="163205" y="1420267"/>
                    <a:pt x="171971" y="1422961"/>
                    <a:pt x="181288" y="1423601"/>
                  </a:cubicBezTo>
                  <a:cubicBezTo>
                    <a:pt x="178147" y="1427842"/>
                    <a:pt x="170825" y="1435552"/>
                    <a:pt x="161389" y="1444824"/>
                  </a:cubicBezTo>
                  <a:cubicBezTo>
                    <a:pt x="150257" y="1441356"/>
                    <a:pt x="138455" y="1439466"/>
                    <a:pt x="126236" y="1439346"/>
                  </a:cubicBezTo>
                  <a:lnTo>
                    <a:pt x="125150" y="1438379"/>
                  </a:lnTo>
                  <a:lnTo>
                    <a:pt x="124078" y="1439346"/>
                  </a:lnTo>
                  <a:cubicBezTo>
                    <a:pt x="111770" y="1439451"/>
                    <a:pt x="99879" y="1441386"/>
                    <a:pt x="88672" y="1444898"/>
                  </a:cubicBezTo>
                  <a:cubicBezTo>
                    <a:pt x="79177" y="1435611"/>
                    <a:pt x="71869" y="1427872"/>
                    <a:pt x="68878" y="1423616"/>
                  </a:cubicBezTo>
                  <a:close/>
                  <a:moveTo>
                    <a:pt x="7799" y="1359590"/>
                  </a:moveTo>
                  <a:cubicBezTo>
                    <a:pt x="29230" y="1334646"/>
                    <a:pt x="53161" y="1309003"/>
                    <a:pt x="62046" y="1302499"/>
                  </a:cubicBezTo>
                  <a:cubicBezTo>
                    <a:pt x="62672" y="1312009"/>
                    <a:pt x="65336" y="1320954"/>
                    <a:pt x="69622" y="1328901"/>
                  </a:cubicBezTo>
                  <a:cubicBezTo>
                    <a:pt x="64696" y="1338024"/>
                    <a:pt x="61898" y="1348487"/>
                    <a:pt x="61898" y="1359605"/>
                  </a:cubicBezTo>
                  <a:cubicBezTo>
                    <a:pt x="61898" y="1370722"/>
                    <a:pt x="64696" y="1381185"/>
                    <a:pt x="69622" y="1390308"/>
                  </a:cubicBezTo>
                  <a:cubicBezTo>
                    <a:pt x="65365" y="1398196"/>
                    <a:pt x="62701" y="1407095"/>
                    <a:pt x="62061" y="1416546"/>
                  </a:cubicBezTo>
                  <a:cubicBezTo>
                    <a:pt x="53176" y="1409745"/>
                    <a:pt x="29304" y="1384265"/>
                    <a:pt x="7799" y="1359590"/>
                  </a:cubicBezTo>
                  <a:close/>
                  <a:moveTo>
                    <a:pt x="88925" y="1274386"/>
                  </a:moveTo>
                  <a:cubicBezTo>
                    <a:pt x="100057" y="1277853"/>
                    <a:pt x="111859" y="1279743"/>
                    <a:pt x="124078" y="1279862"/>
                  </a:cubicBezTo>
                  <a:lnTo>
                    <a:pt x="125165" y="1280830"/>
                  </a:lnTo>
                  <a:lnTo>
                    <a:pt x="126236" y="1279862"/>
                  </a:lnTo>
                  <a:cubicBezTo>
                    <a:pt x="138544" y="1279758"/>
                    <a:pt x="150436" y="1277824"/>
                    <a:pt x="161642" y="1274311"/>
                  </a:cubicBezTo>
                  <a:cubicBezTo>
                    <a:pt x="171137" y="1283613"/>
                    <a:pt x="178430" y="1291337"/>
                    <a:pt x="181422" y="1295594"/>
                  </a:cubicBezTo>
                  <a:cubicBezTo>
                    <a:pt x="172045" y="1296219"/>
                    <a:pt x="163220" y="1298927"/>
                    <a:pt x="155392" y="1303258"/>
                  </a:cubicBezTo>
                  <a:cubicBezTo>
                    <a:pt x="146402" y="1298273"/>
                    <a:pt x="136088" y="1295430"/>
                    <a:pt x="125135" y="1295430"/>
                  </a:cubicBezTo>
                  <a:cubicBezTo>
                    <a:pt x="114181" y="1295430"/>
                    <a:pt x="103867" y="1298273"/>
                    <a:pt x="94878" y="1303258"/>
                  </a:cubicBezTo>
                  <a:cubicBezTo>
                    <a:pt x="87094" y="1298942"/>
                    <a:pt x="78328" y="1296248"/>
                    <a:pt x="69012" y="1295608"/>
                  </a:cubicBezTo>
                  <a:cubicBezTo>
                    <a:pt x="72167" y="1291367"/>
                    <a:pt x="79489" y="1283658"/>
                    <a:pt x="88925" y="1274386"/>
                  </a:cubicBezTo>
                  <a:close/>
                  <a:moveTo>
                    <a:pt x="68878" y="1218322"/>
                  </a:moveTo>
                  <a:cubicBezTo>
                    <a:pt x="78254" y="1217697"/>
                    <a:pt x="87079" y="1214988"/>
                    <a:pt x="94908" y="1210657"/>
                  </a:cubicBezTo>
                  <a:cubicBezTo>
                    <a:pt x="103897" y="1215643"/>
                    <a:pt x="114211" y="1218486"/>
                    <a:pt x="125165" y="1218486"/>
                  </a:cubicBezTo>
                  <a:cubicBezTo>
                    <a:pt x="136118" y="1218486"/>
                    <a:pt x="146432" y="1215643"/>
                    <a:pt x="155421" y="1210657"/>
                  </a:cubicBezTo>
                  <a:cubicBezTo>
                    <a:pt x="163205" y="1214974"/>
                    <a:pt x="171971" y="1217667"/>
                    <a:pt x="181288" y="1218307"/>
                  </a:cubicBezTo>
                  <a:cubicBezTo>
                    <a:pt x="178147" y="1222549"/>
                    <a:pt x="170825" y="1230258"/>
                    <a:pt x="161389" y="1239530"/>
                  </a:cubicBezTo>
                  <a:cubicBezTo>
                    <a:pt x="150257" y="1236062"/>
                    <a:pt x="138455" y="1234172"/>
                    <a:pt x="126236" y="1234053"/>
                  </a:cubicBezTo>
                  <a:lnTo>
                    <a:pt x="125150" y="1233086"/>
                  </a:lnTo>
                  <a:lnTo>
                    <a:pt x="124078" y="1234053"/>
                  </a:lnTo>
                  <a:cubicBezTo>
                    <a:pt x="111770" y="1234157"/>
                    <a:pt x="99879" y="1236092"/>
                    <a:pt x="88672" y="1239604"/>
                  </a:cubicBezTo>
                  <a:cubicBezTo>
                    <a:pt x="79177" y="1230303"/>
                    <a:pt x="71869" y="1222578"/>
                    <a:pt x="68878" y="1218322"/>
                  </a:cubicBezTo>
                  <a:close/>
                  <a:moveTo>
                    <a:pt x="7799" y="1154296"/>
                  </a:moveTo>
                  <a:cubicBezTo>
                    <a:pt x="29230" y="1129353"/>
                    <a:pt x="53161" y="1103710"/>
                    <a:pt x="62046" y="1097206"/>
                  </a:cubicBezTo>
                  <a:cubicBezTo>
                    <a:pt x="62672" y="1106716"/>
                    <a:pt x="65336" y="1115660"/>
                    <a:pt x="69622" y="1123608"/>
                  </a:cubicBezTo>
                  <a:cubicBezTo>
                    <a:pt x="64696" y="1132731"/>
                    <a:pt x="61898" y="1143193"/>
                    <a:pt x="61898" y="1154311"/>
                  </a:cubicBezTo>
                  <a:cubicBezTo>
                    <a:pt x="61898" y="1165429"/>
                    <a:pt x="64696" y="1175891"/>
                    <a:pt x="69622" y="1185014"/>
                  </a:cubicBezTo>
                  <a:cubicBezTo>
                    <a:pt x="65365" y="1192902"/>
                    <a:pt x="62701" y="1201802"/>
                    <a:pt x="62061" y="1211253"/>
                  </a:cubicBezTo>
                  <a:cubicBezTo>
                    <a:pt x="53176" y="1204436"/>
                    <a:pt x="29304" y="1178957"/>
                    <a:pt x="7799" y="1154296"/>
                  </a:cubicBezTo>
                  <a:close/>
                  <a:moveTo>
                    <a:pt x="88925" y="1069092"/>
                  </a:moveTo>
                  <a:cubicBezTo>
                    <a:pt x="100057" y="1072560"/>
                    <a:pt x="111859" y="1074450"/>
                    <a:pt x="124078" y="1074569"/>
                  </a:cubicBezTo>
                  <a:lnTo>
                    <a:pt x="125165" y="1075536"/>
                  </a:lnTo>
                  <a:lnTo>
                    <a:pt x="126236" y="1074569"/>
                  </a:lnTo>
                  <a:cubicBezTo>
                    <a:pt x="138544" y="1074465"/>
                    <a:pt x="150436" y="1072530"/>
                    <a:pt x="161642" y="1069018"/>
                  </a:cubicBezTo>
                  <a:cubicBezTo>
                    <a:pt x="171137" y="1078319"/>
                    <a:pt x="178430" y="1086044"/>
                    <a:pt x="181422" y="1090300"/>
                  </a:cubicBezTo>
                  <a:cubicBezTo>
                    <a:pt x="172045" y="1090925"/>
                    <a:pt x="163220" y="1093634"/>
                    <a:pt x="155392" y="1097965"/>
                  </a:cubicBezTo>
                  <a:cubicBezTo>
                    <a:pt x="146402" y="1092979"/>
                    <a:pt x="136088" y="1090136"/>
                    <a:pt x="125135" y="1090136"/>
                  </a:cubicBezTo>
                  <a:cubicBezTo>
                    <a:pt x="114181" y="1090136"/>
                    <a:pt x="103867" y="1092979"/>
                    <a:pt x="94878" y="1097965"/>
                  </a:cubicBezTo>
                  <a:cubicBezTo>
                    <a:pt x="87094" y="1093649"/>
                    <a:pt x="78328" y="1090955"/>
                    <a:pt x="69012" y="1090315"/>
                  </a:cubicBezTo>
                  <a:cubicBezTo>
                    <a:pt x="72167" y="1086073"/>
                    <a:pt x="79489" y="1078364"/>
                    <a:pt x="88925" y="1069092"/>
                  </a:cubicBezTo>
                  <a:close/>
                  <a:moveTo>
                    <a:pt x="68878" y="1013028"/>
                  </a:moveTo>
                  <a:cubicBezTo>
                    <a:pt x="78254" y="1012403"/>
                    <a:pt x="87079" y="1009695"/>
                    <a:pt x="94908" y="1005364"/>
                  </a:cubicBezTo>
                  <a:cubicBezTo>
                    <a:pt x="103897" y="1010349"/>
                    <a:pt x="114211" y="1013192"/>
                    <a:pt x="125165" y="1013192"/>
                  </a:cubicBezTo>
                  <a:cubicBezTo>
                    <a:pt x="136118" y="1013192"/>
                    <a:pt x="146432" y="1010349"/>
                    <a:pt x="155421" y="1005364"/>
                  </a:cubicBezTo>
                  <a:cubicBezTo>
                    <a:pt x="163205" y="1009680"/>
                    <a:pt x="171971" y="1012374"/>
                    <a:pt x="181288" y="1013013"/>
                  </a:cubicBezTo>
                  <a:cubicBezTo>
                    <a:pt x="178147" y="1017255"/>
                    <a:pt x="170825" y="1024964"/>
                    <a:pt x="161389" y="1034236"/>
                  </a:cubicBezTo>
                  <a:cubicBezTo>
                    <a:pt x="150257" y="1030769"/>
                    <a:pt x="138455" y="1028879"/>
                    <a:pt x="126236" y="1028760"/>
                  </a:cubicBezTo>
                  <a:lnTo>
                    <a:pt x="125150" y="1027792"/>
                  </a:lnTo>
                  <a:lnTo>
                    <a:pt x="124078" y="1028760"/>
                  </a:lnTo>
                  <a:cubicBezTo>
                    <a:pt x="111770" y="1028864"/>
                    <a:pt x="99879" y="1030799"/>
                    <a:pt x="88672" y="1034311"/>
                  </a:cubicBezTo>
                  <a:cubicBezTo>
                    <a:pt x="79177" y="1025009"/>
                    <a:pt x="71869" y="1017285"/>
                    <a:pt x="68878" y="1013028"/>
                  </a:cubicBezTo>
                  <a:close/>
                  <a:moveTo>
                    <a:pt x="7799" y="949002"/>
                  </a:moveTo>
                  <a:cubicBezTo>
                    <a:pt x="29230" y="924059"/>
                    <a:pt x="53161" y="898416"/>
                    <a:pt x="62046" y="891912"/>
                  </a:cubicBezTo>
                  <a:cubicBezTo>
                    <a:pt x="62672" y="901422"/>
                    <a:pt x="65336" y="910367"/>
                    <a:pt x="69622" y="918314"/>
                  </a:cubicBezTo>
                  <a:cubicBezTo>
                    <a:pt x="64696" y="927437"/>
                    <a:pt x="61898" y="937900"/>
                    <a:pt x="61898" y="949017"/>
                  </a:cubicBezTo>
                  <a:cubicBezTo>
                    <a:pt x="61898" y="960135"/>
                    <a:pt x="64696" y="970597"/>
                    <a:pt x="69622" y="979721"/>
                  </a:cubicBezTo>
                  <a:cubicBezTo>
                    <a:pt x="65365" y="987609"/>
                    <a:pt x="62701" y="996509"/>
                    <a:pt x="62061" y="1005959"/>
                  </a:cubicBezTo>
                  <a:cubicBezTo>
                    <a:pt x="53176" y="999143"/>
                    <a:pt x="29304" y="973663"/>
                    <a:pt x="7799" y="949002"/>
                  </a:cubicBezTo>
                  <a:close/>
                  <a:moveTo>
                    <a:pt x="88925" y="863798"/>
                  </a:moveTo>
                  <a:cubicBezTo>
                    <a:pt x="100057" y="867266"/>
                    <a:pt x="111859" y="869156"/>
                    <a:pt x="124078" y="869275"/>
                  </a:cubicBezTo>
                  <a:lnTo>
                    <a:pt x="125165" y="870243"/>
                  </a:lnTo>
                  <a:lnTo>
                    <a:pt x="126236" y="869275"/>
                  </a:lnTo>
                  <a:cubicBezTo>
                    <a:pt x="138544" y="869171"/>
                    <a:pt x="150436" y="867236"/>
                    <a:pt x="161642" y="863724"/>
                  </a:cubicBezTo>
                  <a:cubicBezTo>
                    <a:pt x="171137" y="873026"/>
                    <a:pt x="178430" y="880750"/>
                    <a:pt x="181422" y="885006"/>
                  </a:cubicBezTo>
                  <a:cubicBezTo>
                    <a:pt x="172045" y="885632"/>
                    <a:pt x="163220" y="888340"/>
                    <a:pt x="155406" y="892671"/>
                  </a:cubicBezTo>
                  <a:cubicBezTo>
                    <a:pt x="146417" y="887685"/>
                    <a:pt x="136103" y="884843"/>
                    <a:pt x="125150" y="884843"/>
                  </a:cubicBezTo>
                  <a:cubicBezTo>
                    <a:pt x="114196" y="884843"/>
                    <a:pt x="103882" y="887685"/>
                    <a:pt x="94893" y="892671"/>
                  </a:cubicBezTo>
                  <a:cubicBezTo>
                    <a:pt x="87109" y="888355"/>
                    <a:pt x="78343" y="885661"/>
                    <a:pt x="69026" y="885021"/>
                  </a:cubicBezTo>
                  <a:cubicBezTo>
                    <a:pt x="72167" y="880765"/>
                    <a:pt x="79489" y="873070"/>
                    <a:pt x="88925" y="863798"/>
                  </a:cubicBezTo>
                  <a:close/>
                  <a:moveTo>
                    <a:pt x="68878" y="807735"/>
                  </a:moveTo>
                  <a:cubicBezTo>
                    <a:pt x="78254" y="807110"/>
                    <a:pt x="87079" y="804401"/>
                    <a:pt x="94908" y="800070"/>
                  </a:cubicBezTo>
                  <a:cubicBezTo>
                    <a:pt x="103897" y="805056"/>
                    <a:pt x="114211" y="807899"/>
                    <a:pt x="125165" y="807899"/>
                  </a:cubicBezTo>
                  <a:cubicBezTo>
                    <a:pt x="136118" y="807899"/>
                    <a:pt x="146432" y="805056"/>
                    <a:pt x="155421" y="800070"/>
                  </a:cubicBezTo>
                  <a:cubicBezTo>
                    <a:pt x="163205" y="804386"/>
                    <a:pt x="171971" y="807080"/>
                    <a:pt x="181288" y="807720"/>
                  </a:cubicBezTo>
                  <a:cubicBezTo>
                    <a:pt x="178147" y="811962"/>
                    <a:pt x="170825" y="819671"/>
                    <a:pt x="161389" y="828943"/>
                  </a:cubicBezTo>
                  <a:cubicBezTo>
                    <a:pt x="150257" y="825475"/>
                    <a:pt x="138455" y="823585"/>
                    <a:pt x="126236" y="823466"/>
                  </a:cubicBezTo>
                  <a:lnTo>
                    <a:pt x="125150" y="822499"/>
                  </a:lnTo>
                  <a:lnTo>
                    <a:pt x="124078" y="823466"/>
                  </a:lnTo>
                  <a:cubicBezTo>
                    <a:pt x="111770" y="823570"/>
                    <a:pt x="99879" y="825505"/>
                    <a:pt x="88672" y="829017"/>
                  </a:cubicBezTo>
                  <a:cubicBezTo>
                    <a:pt x="79177" y="819716"/>
                    <a:pt x="71884" y="811977"/>
                    <a:pt x="68878" y="807735"/>
                  </a:cubicBezTo>
                  <a:close/>
                  <a:moveTo>
                    <a:pt x="7799" y="743709"/>
                  </a:moveTo>
                  <a:cubicBezTo>
                    <a:pt x="29230" y="718765"/>
                    <a:pt x="53161" y="693122"/>
                    <a:pt x="62046" y="686619"/>
                  </a:cubicBezTo>
                  <a:cubicBezTo>
                    <a:pt x="62672" y="696129"/>
                    <a:pt x="65336" y="705073"/>
                    <a:pt x="69622" y="713021"/>
                  </a:cubicBezTo>
                  <a:cubicBezTo>
                    <a:pt x="64696" y="722144"/>
                    <a:pt x="61898" y="732606"/>
                    <a:pt x="61898" y="743724"/>
                  </a:cubicBezTo>
                  <a:cubicBezTo>
                    <a:pt x="61898" y="754841"/>
                    <a:pt x="64696" y="765304"/>
                    <a:pt x="69622" y="774427"/>
                  </a:cubicBezTo>
                  <a:cubicBezTo>
                    <a:pt x="65365" y="782315"/>
                    <a:pt x="62701" y="791215"/>
                    <a:pt x="62061" y="800666"/>
                  </a:cubicBezTo>
                  <a:cubicBezTo>
                    <a:pt x="53176" y="793849"/>
                    <a:pt x="29304" y="768370"/>
                    <a:pt x="7799" y="743709"/>
                  </a:cubicBezTo>
                  <a:close/>
                  <a:moveTo>
                    <a:pt x="88925" y="658490"/>
                  </a:moveTo>
                  <a:cubicBezTo>
                    <a:pt x="100057" y="661958"/>
                    <a:pt x="111859" y="663848"/>
                    <a:pt x="124078" y="663967"/>
                  </a:cubicBezTo>
                  <a:lnTo>
                    <a:pt x="125165" y="664934"/>
                  </a:lnTo>
                  <a:lnTo>
                    <a:pt x="126236" y="663967"/>
                  </a:lnTo>
                  <a:cubicBezTo>
                    <a:pt x="138544" y="663863"/>
                    <a:pt x="150436" y="661928"/>
                    <a:pt x="161642" y="658416"/>
                  </a:cubicBezTo>
                  <a:cubicBezTo>
                    <a:pt x="171137" y="667717"/>
                    <a:pt x="178430" y="675442"/>
                    <a:pt x="181422" y="679698"/>
                  </a:cubicBezTo>
                  <a:cubicBezTo>
                    <a:pt x="172045" y="680323"/>
                    <a:pt x="163220" y="683032"/>
                    <a:pt x="155392" y="687363"/>
                  </a:cubicBezTo>
                  <a:cubicBezTo>
                    <a:pt x="146402" y="682377"/>
                    <a:pt x="136088" y="679534"/>
                    <a:pt x="125135" y="679534"/>
                  </a:cubicBezTo>
                  <a:cubicBezTo>
                    <a:pt x="114181" y="679534"/>
                    <a:pt x="103867" y="682377"/>
                    <a:pt x="94878" y="687363"/>
                  </a:cubicBezTo>
                  <a:cubicBezTo>
                    <a:pt x="87094" y="683047"/>
                    <a:pt x="78328" y="680353"/>
                    <a:pt x="69012" y="679713"/>
                  </a:cubicBezTo>
                  <a:cubicBezTo>
                    <a:pt x="72167" y="675472"/>
                    <a:pt x="79489" y="667762"/>
                    <a:pt x="88925" y="658490"/>
                  </a:cubicBezTo>
                  <a:close/>
                  <a:moveTo>
                    <a:pt x="68878" y="602427"/>
                  </a:moveTo>
                  <a:cubicBezTo>
                    <a:pt x="78254" y="601802"/>
                    <a:pt x="87079" y="599093"/>
                    <a:pt x="94908" y="594762"/>
                  </a:cubicBezTo>
                  <a:cubicBezTo>
                    <a:pt x="103897" y="599748"/>
                    <a:pt x="114211" y="602590"/>
                    <a:pt x="125165" y="602590"/>
                  </a:cubicBezTo>
                  <a:cubicBezTo>
                    <a:pt x="136118" y="602590"/>
                    <a:pt x="146432" y="599748"/>
                    <a:pt x="155421" y="594762"/>
                  </a:cubicBezTo>
                  <a:cubicBezTo>
                    <a:pt x="163205" y="599078"/>
                    <a:pt x="171971" y="601772"/>
                    <a:pt x="181288" y="602412"/>
                  </a:cubicBezTo>
                  <a:cubicBezTo>
                    <a:pt x="178147" y="606653"/>
                    <a:pt x="170825" y="614363"/>
                    <a:pt x="161389" y="623635"/>
                  </a:cubicBezTo>
                  <a:cubicBezTo>
                    <a:pt x="150257" y="620167"/>
                    <a:pt x="138455" y="618277"/>
                    <a:pt x="126236" y="618158"/>
                  </a:cubicBezTo>
                  <a:lnTo>
                    <a:pt x="125150" y="617190"/>
                  </a:lnTo>
                  <a:lnTo>
                    <a:pt x="124078" y="618158"/>
                  </a:lnTo>
                  <a:cubicBezTo>
                    <a:pt x="111770" y="618262"/>
                    <a:pt x="99879" y="620197"/>
                    <a:pt x="88672" y="623709"/>
                  </a:cubicBezTo>
                  <a:cubicBezTo>
                    <a:pt x="79177" y="614422"/>
                    <a:pt x="71869" y="606683"/>
                    <a:pt x="68878" y="602427"/>
                  </a:cubicBezTo>
                  <a:close/>
                  <a:moveTo>
                    <a:pt x="7799" y="538401"/>
                  </a:moveTo>
                  <a:cubicBezTo>
                    <a:pt x="29230" y="513472"/>
                    <a:pt x="53161" y="487814"/>
                    <a:pt x="62046" y="481310"/>
                  </a:cubicBezTo>
                  <a:cubicBezTo>
                    <a:pt x="62672" y="490820"/>
                    <a:pt x="65336" y="499765"/>
                    <a:pt x="69622" y="507712"/>
                  </a:cubicBezTo>
                  <a:cubicBezTo>
                    <a:pt x="64696" y="516835"/>
                    <a:pt x="61898" y="527298"/>
                    <a:pt x="61898" y="538416"/>
                  </a:cubicBezTo>
                  <a:cubicBezTo>
                    <a:pt x="61898" y="549533"/>
                    <a:pt x="64696" y="559996"/>
                    <a:pt x="69622" y="569119"/>
                  </a:cubicBezTo>
                  <a:cubicBezTo>
                    <a:pt x="65365" y="577007"/>
                    <a:pt x="62701" y="585906"/>
                    <a:pt x="62061" y="595357"/>
                  </a:cubicBezTo>
                  <a:cubicBezTo>
                    <a:pt x="53176" y="588556"/>
                    <a:pt x="29304" y="563076"/>
                    <a:pt x="7799" y="538401"/>
                  </a:cubicBezTo>
                  <a:close/>
                  <a:moveTo>
                    <a:pt x="89922" y="452229"/>
                  </a:moveTo>
                  <a:cubicBezTo>
                    <a:pt x="100667" y="455444"/>
                    <a:pt x="112008" y="457215"/>
                    <a:pt x="123736" y="457319"/>
                  </a:cubicBezTo>
                  <a:lnTo>
                    <a:pt x="124822" y="458286"/>
                  </a:lnTo>
                  <a:lnTo>
                    <a:pt x="125894" y="457319"/>
                  </a:lnTo>
                  <a:cubicBezTo>
                    <a:pt x="137919" y="457215"/>
                    <a:pt x="149528" y="455369"/>
                    <a:pt x="160496" y="452006"/>
                  </a:cubicBezTo>
                  <a:cubicBezTo>
                    <a:pt x="170542" y="461799"/>
                    <a:pt x="178311" y="469984"/>
                    <a:pt x="181422" y="474405"/>
                  </a:cubicBezTo>
                  <a:cubicBezTo>
                    <a:pt x="172045" y="475030"/>
                    <a:pt x="163220" y="477738"/>
                    <a:pt x="155392" y="482069"/>
                  </a:cubicBezTo>
                  <a:cubicBezTo>
                    <a:pt x="146402" y="477084"/>
                    <a:pt x="136088" y="474241"/>
                    <a:pt x="125135" y="474241"/>
                  </a:cubicBezTo>
                  <a:cubicBezTo>
                    <a:pt x="114181" y="474241"/>
                    <a:pt x="103867" y="477084"/>
                    <a:pt x="94878" y="482069"/>
                  </a:cubicBezTo>
                  <a:cubicBezTo>
                    <a:pt x="87094" y="477753"/>
                    <a:pt x="78328" y="475059"/>
                    <a:pt x="69012" y="474419"/>
                  </a:cubicBezTo>
                  <a:cubicBezTo>
                    <a:pt x="72271" y="470029"/>
                    <a:pt x="80010" y="461933"/>
                    <a:pt x="89922" y="452229"/>
                  </a:cubicBezTo>
                  <a:close/>
                  <a:moveTo>
                    <a:pt x="68535" y="395779"/>
                  </a:moveTo>
                  <a:cubicBezTo>
                    <a:pt x="77912" y="395154"/>
                    <a:pt x="86737" y="392445"/>
                    <a:pt x="94565" y="388114"/>
                  </a:cubicBezTo>
                  <a:cubicBezTo>
                    <a:pt x="103555" y="393100"/>
                    <a:pt x="113868" y="395942"/>
                    <a:pt x="124822" y="395942"/>
                  </a:cubicBezTo>
                  <a:cubicBezTo>
                    <a:pt x="135776" y="395942"/>
                    <a:pt x="146090" y="393100"/>
                    <a:pt x="155079" y="388114"/>
                  </a:cubicBezTo>
                  <a:cubicBezTo>
                    <a:pt x="162863" y="392430"/>
                    <a:pt x="171629" y="395124"/>
                    <a:pt x="180945" y="395764"/>
                  </a:cubicBezTo>
                  <a:cubicBezTo>
                    <a:pt x="177701" y="400154"/>
                    <a:pt x="169977" y="408251"/>
                    <a:pt x="160065" y="417939"/>
                  </a:cubicBezTo>
                  <a:cubicBezTo>
                    <a:pt x="149319" y="414724"/>
                    <a:pt x="137979" y="412953"/>
                    <a:pt x="126251" y="412849"/>
                  </a:cubicBezTo>
                  <a:lnTo>
                    <a:pt x="125165" y="411882"/>
                  </a:lnTo>
                  <a:lnTo>
                    <a:pt x="124093" y="412849"/>
                  </a:lnTo>
                  <a:cubicBezTo>
                    <a:pt x="112068" y="412953"/>
                    <a:pt x="100459" y="414799"/>
                    <a:pt x="89490" y="418162"/>
                  </a:cubicBezTo>
                  <a:cubicBezTo>
                    <a:pt x="79415" y="408384"/>
                    <a:pt x="71646" y="400199"/>
                    <a:pt x="68535" y="395779"/>
                  </a:cubicBezTo>
                  <a:close/>
                  <a:moveTo>
                    <a:pt x="7441" y="331753"/>
                  </a:moveTo>
                  <a:cubicBezTo>
                    <a:pt x="28873" y="306824"/>
                    <a:pt x="52804" y="281166"/>
                    <a:pt x="61689" y="274662"/>
                  </a:cubicBezTo>
                  <a:cubicBezTo>
                    <a:pt x="62314" y="284172"/>
                    <a:pt x="64978" y="293117"/>
                    <a:pt x="69265" y="301064"/>
                  </a:cubicBezTo>
                  <a:cubicBezTo>
                    <a:pt x="64338" y="310187"/>
                    <a:pt x="61540" y="320650"/>
                    <a:pt x="61540" y="331768"/>
                  </a:cubicBezTo>
                  <a:cubicBezTo>
                    <a:pt x="61540" y="342885"/>
                    <a:pt x="64338" y="353348"/>
                    <a:pt x="69265" y="362471"/>
                  </a:cubicBezTo>
                  <a:cubicBezTo>
                    <a:pt x="65008" y="370359"/>
                    <a:pt x="62344" y="379259"/>
                    <a:pt x="61704" y="388709"/>
                  </a:cubicBezTo>
                  <a:cubicBezTo>
                    <a:pt x="52834" y="381893"/>
                    <a:pt x="28947" y="356414"/>
                    <a:pt x="7441" y="331753"/>
                  </a:cubicBezTo>
                  <a:close/>
                  <a:moveTo>
                    <a:pt x="7813" y="125670"/>
                  </a:moveTo>
                  <a:cubicBezTo>
                    <a:pt x="29260" y="101099"/>
                    <a:pt x="53176" y="75828"/>
                    <a:pt x="62032" y="69443"/>
                  </a:cubicBezTo>
                  <a:cubicBezTo>
                    <a:pt x="62657" y="78804"/>
                    <a:pt x="65321" y="87615"/>
                    <a:pt x="69592" y="95428"/>
                  </a:cubicBezTo>
                  <a:cubicBezTo>
                    <a:pt x="64681" y="104418"/>
                    <a:pt x="61883" y="114732"/>
                    <a:pt x="61883" y="125685"/>
                  </a:cubicBezTo>
                  <a:cubicBezTo>
                    <a:pt x="61883" y="136639"/>
                    <a:pt x="64681" y="146953"/>
                    <a:pt x="69592" y="155942"/>
                  </a:cubicBezTo>
                  <a:cubicBezTo>
                    <a:pt x="65350" y="163711"/>
                    <a:pt x="62701" y="172462"/>
                    <a:pt x="62046" y="181764"/>
                  </a:cubicBezTo>
                  <a:cubicBezTo>
                    <a:pt x="53206" y="175081"/>
                    <a:pt x="29334" y="149989"/>
                    <a:pt x="7813" y="125670"/>
                  </a:cubicBezTo>
                  <a:close/>
                  <a:moveTo>
                    <a:pt x="125165" y="8349"/>
                  </a:moveTo>
                  <a:cubicBezTo>
                    <a:pt x="149736" y="29795"/>
                    <a:pt x="175007" y="53712"/>
                    <a:pt x="181392" y="62567"/>
                  </a:cubicBezTo>
                  <a:cubicBezTo>
                    <a:pt x="172030" y="63192"/>
                    <a:pt x="163220" y="65856"/>
                    <a:pt x="155406" y="70128"/>
                  </a:cubicBezTo>
                  <a:cubicBezTo>
                    <a:pt x="146417" y="65217"/>
                    <a:pt x="136103" y="62418"/>
                    <a:pt x="125150" y="62418"/>
                  </a:cubicBezTo>
                  <a:cubicBezTo>
                    <a:pt x="114196" y="62418"/>
                    <a:pt x="103882" y="65217"/>
                    <a:pt x="94893" y="70128"/>
                  </a:cubicBezTo>
                  <a:cubicBezTo>
                    <a:pt x="87124" y="65886"/>
                    <a:pt x="78373" y="63237"/>
                    <a:pt x="69071" y="62582"/>
                  </a:cubicBezTo>
                  <a:cubicBezTo>
                    <a:pt x="75768" y="53727"/>
                    <a:pt x="100861" y="29855"/>
                    <a:pt x="125165" y="8349"/>
                  </a:cubicBezTo>
                  <a:close/>
                  <a:moveTo>
                    <a:pt x="209520" y="89892"/>
                  </a:moveTo>
                  <a:cubicBezTo>
                    <a:pt x="206276" y="100623"/>
                    <a:pt x="204490" y="111948"/>
                    <a:pt x="204386" y="123661"/>
                  </a:cubicBezTo>
                  <a:lnTo>
                    <a:pt x="203403" y="124763"/>
                  </a:lnTo>
                  <a:lnTo>
                    <a:pt x="204386" y="125849"/>
                  </a:lnTo>
                  <a:cubicBezTo>
                    <a:pt x="204490" y="138172"/>
                    <a:pt x="206454" y="150078"/>
                    <a:pt x="210026" y="161300"/>
                  </a:cubicBezTo>
                  <a:cubicBezTo>
                    <a:pt x="200546" y="171167"/>
                    <a:pt x="192613" y="178802"/>
                    <a:pt x="188282" y="181913"/>
                  </a:cubicBezTo>
                  <a:cubicBezTo>
                    <a:pt x="187657" y="172551"/>
                    <a:pt x="184993" y="163741"/>
                    <a:pt x="180722" y="155927"/>
                  </a:cubicBezTo>
                  <a:cubicBezTo>
                    <a:pt x="185633" y="146938"/>
                    <a:pt x="188431" y="136624"/>
                    <a:pt x="188431" y="125670"/>
                  </a:cubicBezTo>
                  <a:cubicBezTo>
                    <a:pt x="188431" y="114717"/>
                    <a:pt x="185633" y="104403"/>
                    <a:pt x="180722" y="95414"/>
                  </a:cubicBezTo>
                  <a:cubicBezTo>
                    <a:pt x="184964" y="87645"/>
                    <a:pt x="187613" y="78894"/>
                    <a:pt x="188268" y="69592"/>
                  </a:cubicBezTo>
                  <a:cubicBezTo>
                    <a:pt x="192524" y="72822"/>
                    <a:pt x="200248" y="80308"/>
                    <a:pt x="209520" y="89892"/>
                  </a:cubicBezTo>
                  <a:close/>
                  <a:moveTo>
                    <a:pt x="266730" y="68446"/>
                  </a:moveTo>
                  <a:cubicBezTo>
                    <a:pt x="267370" y="77837"/>
                    <a:pt x="270093" y="86677"/>
                    <a:pt x="274499" y="94506"/>
                  </a:cubicBezTo>
                  <a:cubicBezTo>
                    <a:pt x="269453" y="103495"/>
                    <a:pt x="266581" y="113809"/>
                    <a:pt x="266581" y="124763"/>
                  </a:cubicBezTo>
                  <a:cubicBezTo>
                    <a:pt x="266581" y="135716"/>
                    <a:pt x="269453" y="146030"/>
                    <a:pt x="274499" y="155019"/>
                  </a:cubicBezTo>
                  <a:cubicBezTo>
                    <a:pt x="270123" y="162818"/>
                    <a:pt x="267400" y="171599"/>
                    <a:pt x="266745" y="180930"/>
                  </a:cubicBezTo>
                  <a:cubicBezTo>
                    <a:pt x="262295" y="177701"/>
                    <a:pt x="254020" y="169902"/>
                    <a:pt x="244108" y="159901"/>
                  </a:cubicBezTo>
                  <a:cubicBezTo>
                    <a:pt x="247144" y="149364"/>
                    <a:pt x="248826" y="138246"/>
                    <a:pt x="248930" y="126772"/>
                  </a:cubicBezTo>
                  <a:lnTo>
                    <a:pt x="249868" y="125700"/>
                  </a:lnTo>
                  <a:lnTo>
                    <a:pt x="248930" y="124644"/>
                  </a:lnTo>
                  <a:cubicBezTo>
                    <a:pt x="248826" y="112544"/>
                    <a:pt x="246980" y="100846"/>
                    <a:pt x="243632" y="89803"/>
                  </a:cubicBezTo>
                  <a:cubicBezTo>
                    <a:pt x="253737" y="79504"/>
                    <a:pt x="262205" y="71557"/>
                    <a:pt x="266730" y="68446"/>
                  </a:cubicBezTo>
                  <a:close/>
                  <a:moveTo>
                    <a:pt x="331559" y="7367"/>
                  </a:moveTo>
                  <a:cubicBezTo>
                    <a:pt x="356815" y="28798"/>
                    <a:pt x="382816" y="52730"/>
                    <a:pt x="389424" y="61630"/>
                  </a:cubicBezTo>
                  <a:cubicBezTo>
                    <a:pt x="379780" y="62255"/>
                    <a:pt x="370701" y="64919"/>
                    <a:pt x="362650" y="69205"/>
                  </a:cubicBezTo>
                  <a:cubicBezTo>
                    <a:pt x="353407" y="64279"/>
                    <a:pt x="342811" y="61466"/>
                    <a:pt x="331544" y="61466"/>
                  </a:cubicBezTo>
                  <a:cubicBezTo>
                    <a:pt x="320278" y="61466"/>
                    <a:pt x="309682" y="64279"/>
                    <a:pt x="300439" y="69205"/>
                  </a:cubicBezTo>
                  <a:cubicBezTo>
                    <a:pt x="292432" y="64934"/>
                    <a:pt x="283413" y="62285"/>
                    <a:pt x="273829" y="61630"/>
                  </a:cubicBezTo>
                  <a:cubicBezTo>
                    <a:pt x="280749" y="52759"/>
                    <a:pt x="306571" y="28873"/>
                    <a:pt x="331559" y="7367"/>
                  </a:cubicBezTo>
                  <a:close/>
                  <a:moveTo>
                    <a:pt x="417924" y="88538"/>
                  </a:moveTo>
                  <a:cubicBezTo>
                    <a:pt x="414412" y="99670"/>
                    <a:pt x="412492" y="111457"/>
                    <a:pt x="412388" y="123676"/>
                  </a:cubicBezTo>
                  <a:lnTo>
                    <a:pt x="411406" y="124778"/>
                  </a:lnTo>
                  <a:lnTo>
                    <a:pt x="412388" y="125864"/>
                  </a:lnTo>
                  <a:cubicBezTo>
                    <a:pt x="412492" y="138172"/>
                    <a:pt x="414442" y="150049"/>
                    <a:pt x="417999" y="161255"/>
                  </a:cubicBezTo>
                  <a:cubicBezTo>
                    <a:pt x="408533" y="170795"/>
                    <a:pt x="400675" y="178117"/>
                    <a:pt x="396374" y="181079"/>
                  </a:cubicBezTo>
                  <a:cubicBezTo>
                    <a:pt x="395734" y="171688"/>
                    <a:pt x="393010" y="162848"/>
                    <a:pt x="388605" y="155019"/>
                  </a:cubicBezTo>
                  <a:cubicBezTo>
                    <a:pt x="393650" y="146030"/>
                    <a:pt x="396523" y="135716"/>
                    <a:pt x="396523" y="124763"/>
                  </a:cubicBezTo>
                  <a:cubicBezTo>
                    <a:pt x="396523" y="113809"/>
                    <a:pt x="393650" y="103495"/>
                    <a:pt x="388605" y="94506"/>
                  </a:cubicBezTo>
                  <a:cubicBezTo>
                    <a:pt x="392981" y="86707"/>
                    <a:pt x="395704" y="77927"/>
                    <a:pt x="396359" y="68595"/>
                  </a:cubicBezTo>
                  <a:cubicBezTo>
                    <a:pt x="400645" y="71705"/>
                    <a:pt x="408474" y="79043"/>
                    <a:pt x="417924" y="88538"/>
                  </a:cubicBezTo>
                  <a:close/>
                  <a:moveTo>
                    <a:pt x="474717" y="68446"/>
                  </a:moveTo>
                  <a:cubicBezTo>
                    <a:pt x="475357" y="77837"/>
                    <a:pt x="478081" y="86677"/>
                    <a:pt x="482486" y="94506"/>
                  </a:cubicBezTo>
                  <a:cubicBezTo>
                    <a:pt x="477441" y="103495"/>
                    <a:pt x="474568" y="113809"/>
                    <a:pt x="474568" y="124763"/>
                  </a:cubicBezTo>
                  <a:cubicBezTo>
                    <a:pt x="474568" y="135716"/>
                    <a:pt x="477441" y="146030"/>
                    <a:pt x="482486" y="155019"/>
                  </a:cubicBezTo>
                  <a:cubicBezTo>
                    <a:pt x="478110" y="162818"/>
                    <a:pt x="475387" y="171599"/>
                    <a:pt x="474732" y="180930"/>
                  </a:cubicBezTo>
                  <a:cubicBezTo>
                    <a:pt x="470446" y="177820"/>
                    <a:pt x="462617" y="170468"/>
                    <a:pt x="453167" y="160987"/>
                  </a:cubicBezTo>
                  <a:cubicBezTo>
                    <a:pt x="456679" y="149855"/>
                    <a:pt x="458599" y="138068"/>
                    <a:pt x="458703" y="125849"/>
                  </a:cubicBezTo>
                  <a:lnTo>
                    <a:pt x="459685" y="124748"/>
                  </a:lnTo>
                  <a:lnTo>
                    <a:pt x="458703" y="123661"/>
                  </a:lnTo>
                  <a:cubicBezTo>
                    <a:pt x="458599" y="111353"/>
                    <a:pt x="456649" y="99477"/>
                    <a:pt x="453092" y="88270"/>
                  </a:cubicBezTo>
                  <a:cubicBezTo>
                    <a:pt x="462558" y="78730"/>
                    <a:pt x="470431" y="71408"/>
                    <a:pt x="474717" y="68446"/>
                  </a:cubicBezTo>
                  <a:close/>
                  <a:moveTo>
                    <a:pt x="539562" y="7367"/>
                  </a:moveTo>
                  <a:cubicBezTo>
                    <a:pt x="564818" y="28798"/>
                    <a:pt x="590818" y="52730"/>
                    <a:pt x="597426" y="61630"/>
                  </a:cubicBezTo>
                  <a:cubicBezTo>
                    <a:pt x="587782" y="62255"/>
                    <a:pt x="578703" y="64919"/>
                    <a:pt x="570652" y="69205"/>
                  </a:cubicBezTo>
                  <a:cubicBezTo>
                    <a:pt x="561410" y="64279"/>
                    <a:pt x="550813" y="61466"/>
                    <a:pt x="539547" y="61466"/>
                  </a:cubicBezTo>
                  <a:cubicBezTo>
                    <a:pt x="528280" y="61466"/>
                    <a:pt x="517684" y="64279"/>
                    <a:pt x="508442" y="69205"/>
                  </a:cubicBezTo>
                  <a:cubicBezTo>
                    <a:pt x="500435" y="64934"/>
                    <a:pt x="491416" y="62285"/>
                    <a:pt x="481831" y="61630"/>
                  </a:cubicBezTo>
                  <a:cubicBezTo>
                    <a:pt x="488752" y="52759"/>
                    <a:pt x="514573" y="28873"/>
                    <a:pt x="539562" y="7367"/>
                  </a:cubicBezTo>
                  <a:close/>
                  <a:moveTo>
                    <a:pt x="625912" y="88538"/>
                  </a:moveTo>
                  <a:cubicBezTo>
                    <a:pt x="622399" y="99670"/>
                    <a:pt x="620479" y="111457"/>
                    <a:pt x="620375" y="123676"/>
                  </a:cubicBezTo>
                  <a:lnTo>
                    <a:pt x="619393" y="124778"/>
                  </a:lnTo>
                  <a:lnTo>
                    <a:pt x="620375" y="125864"/>
                  </a:lnTo>
                  <a:cubicBezTo>
                    <a:pt x="620479" y="138172"/>
                    <a:pt x="622429" y="150049"/>
                    <a:pt x="625986" y="161255"/>
                  </a:cubicBezTo>
                  <a:cubicBezTo>
                    <a:pt x="616521" y="170795"/>
                    <a:pt x="608648" y="178117"/>
                    <a:pt x="604361" y="181079"/>
                  </a:cubicBezTo>
                  <a:cubicBezTo>
                    <a:pt x="603721" y="171688"/>
                    <a:pt x="600998" y="162848"/>
                    <a:pt x="596593" y="155019"/>
                  </a:cubicBezTo>
                  <a:cubicBezTo>
                    <a:pt x="601638" y="146030"/>
                    <a:pt x="604510" y="135716"/>
                    <a:pt x="604510" y="124763"/>
                  </a:cubicBezTo>
                  <a:cubicBezTo>
                    <a:pt x="604510" y="113809"/>
                    <a:pt x="601638" y="103495"/>
                    <a:pt x="596593" y="94506"/>
                  </a:cubicBezTo>
                  <a:cubicBezTo>
                    <a:pt x="600968" y="86707"/>
                    <a:pt x="603692" y="77927"/>
                    <a:pt x="604346" y="68595"/>
                  </a:cubicBezTo>
                  <a:cubicBezTo>
                    <a:pt x="608633" y="71705"/>
                    <a:pt x="616476" y="79043"/>
                    <a:pt x="625912" y="88538"/>
                  </a:cubicBezTo>
                  <a:close/>
                  <a:moveTo>
                    <a:pt x="682719" y="68446"/>
                  </a:moveTo>
                  <a:cubicBezTo>
                    <a:pt x="683359" y="77837"/>
                    <a:pt x="686083" y="86677"/>
                    <a:pt x="690488" y="94506"/>
                  </a:cubicBezTo>
                  <a:cubicBezTo>
                    <a:pt x="685443" y="103495"/>
                    <a:pt x="682570" y="113809"/>
                    <a:pt x="682570" y="124763"/>
                  </a:cubicBezTo>
                  <a:cubicBezTo>
                    <a:pt x="682570" y="135716"/>
                    <a:pt x="685443" y="146030"/>
                    <a:pt x="690488" y="155019"/>
                  </a:cubicBezTo>
                  <a:cubicBezTo>
                    <a:pt x="686113" y="162818"/>
                    <a:pt x="683389" y="171599"/>
                    <a:pt x="682734" y="180930"/>
                  </a:cubicBezTo>
                  <a:cubicBezTo>
                    <a:pt x="678448" y="177820"/>
                    <a:pt x="670620" y="170468"/>
                    <a:pt x="661169" y="160987"/>
                  </a:cubicBezTo>
                  <a:cubicBezTo>
                    <a:pt x="664681" y="149855"/>
                    <a:pt x="666601" y="138068"/>
                    <a:pt x="666705" y="125849"/>
                  </a:cubicBezTo>
                  <a:lnTo>
                    <a:pt x="667688" y="124748"/>
                  </a:lnTo>
                  <a:lnTo>
                    <a:pt x="666705" y="123661"/>
                  </a:lnTo>
                  <a:cubicBezTo>
                    <a:pt x="666601" y="111353"/>
                    <a:pt x="664652" y="99477"/>
                    <a:pt x="661095" y="88270"/>
                  </a:cubicBezTo>
                  <a:cubicBezTo>
                    <a:pt x="670560" y="78730"/>
                    <a:pt x="678418" y="71408"/>
                    <a:pt x="682719" y="68446"/>
                  </a:cubicBezTo>
                  <a:close/>
                  <a:moveTo>
                    <a:pt x="747549" y="7367"/>
                  </a:moveTo>
                  <a:cubicBezTo>
                    <a:pt x="772805" y="28798"/>
                    <a:pt x="798805" y="52730"/>
                    <a:pt x="805413" y="61630"/>
                  </a:cubicBezTo>
                  <a:cubicBezTo>
                    <a:pt x="795769" y="62255"/>
                    <a:pt x="786691" y="64919"/>
                    <a:pt x="778639" y="69205"/>
                  </a:cubicBezTo>
                  <a:cubicBezTo>
                    <a:pt x="769397" y="64279"/>
                    <a:pt x="758800" y="61466"/>
                    <a:pt x="747534" y="61466"/>
                  </a:cubicBezTo>
                  <a:cubicBezTo>
                    <a:pt x="736268" y="61466"/>
                    <a:pt x="725671" y="64279"/>
                    <a:pt x="716429" y="69205"/>
                  </a:cubicBezTo>
                  <a:cubicBezTo>
                    <a:pt x="708422" y="64934"/>
                    <a:pt x="699403" y="62285"/>
                    <a:pt x="689818" y="61630"/>
                  </a:cubicBezTo>
                  <a:cubicBezTo>
                    <a:pt x="696739" y="52759"/>
                    <a:pt x="722561" y="28873"/>
                    <a:pt x="747549" y="7367"/>
                  </a:cubicBezTo>
                  <a:close/>
                  <a:moveTo>
                    <a:pt x="833899" y="88538"/>
                  </a:moveTo>
                  <a:cubicBezTo>
                    <a:pt x="830387" y="99670"/>
                    <a:pt x="828467" y="111457"/>
                    <a:pt x="828362" y="123676"/>
                  </a:cubicBezTo>
                  <a:lnTo>
                    <a:pt x="827380" y="124778"/>
                  </a:lnTo>
                  <a:lnTo>
                    <a:pt x="828362" y="125864"/>
                  </a:lnTo>
                  <a:cubicBezTo>
                    <a:pt x="828467" y="138172"/>
                    <a:pt x="830416" y="150049"/>
                    <a:pt x="833973" y="161255"/>
                  </a:cubicBezTo>
                  <a:cubicBezTo>
                    <a:pt x="824508" y="170795"/>
                    <a:pt x="816650" y="178117"/>
                    <a:pt x="812349" y="181079"/>
                  </a:cubicBezTo>
                  <a:cubicBezTo>
                    <a:pt x="811709" y="171688"/>
                    <a:pt x="808985" y="162848"/>
                    <a:pt x="804580" y="155019"/>
                  </a:cubicBezTo>
                  <a:cubicBezTo>
                    <a:pt x="809625" y="146030"/>
                    <a:pt x="812497" y="135716"/>
                    <a:pt x="812497" y="124763"/>
                  </a:cubicBezTo>
                  <a:cubicBezTo>
                    <a:pt x="812497" y="113809"/>
                    <a:pt x="809625" y="103495"/>
                    <a:pt x="804580" y="94506"/>
                  </a:cubicBezTo>
                  <a:cubicBezTo>
                    <a:pt x="808955" y="86707"/>
                    <a:pt x="811679" y="77927"/>
                    <a:pt x="812334" y="68595"/>
                  </a:cubicBezTo>
                  <a:cubicBezTo>
                    <a:pt x="816635" y="71705"/>
                    <a:pt x="824463" y="79043"/>
                    <a:pt x="833899" y="88538"/>
                  </a:cubicBezTo>
                  <a:close/>
                  <a:moveTo>
                    <a:pt x="890707" y="68446"/>
                  </a:moveTo>
                  <a:cubicBezTo>
                    <a:pt x="891347" y="77837"/>
                    <a:pt x="894070" y="86677"/>
                    <a:pt x="898476" y="94506"/>
                  </a:cubicBezTo>
                  <a:cubicBezTo>
                    <a:pt x="893430" y="103495"/>
                    <a:pt x="890558" y="113809"/>
                    <a:pt x="890558" y="124763"/>
                  </a:cubicBezTo>
                  <a:cubicBezTo>
                    <a:pt x="890558" y="135716"/>
                    <a:pt x="893430" y="146030"/>
                    <a:pt x="898476" y="155019"/>
                  </a:cubicBezTo>
                  <a:cubicBezTo>
                    <a:pt x="894100" y="162818"/>
                    <a:pt x="891376" y="171599"/>
                    <a:pt x="890721" y="180930"/>
                  </a:cubicBezTo>
                  <a:cubicBezTo>
                    <a:pt x="886435" y="177820"/>
                    <a:pt x="878607" y="170468"/>
                    <a:pt x="869156" y="160987"/>
                  </a:cubicBezTo>
                  <a:cubicBezTo>
                    <a:pt x="872669" y="149855"/>
                    <a:pt x="874589" y="138068"/>
                    <a:pt x="874693" y="125849"/>
                  </a:cubicBezTo>
                  <a:lnTo>
                    <a:pt x="875675" y="124748"/>
                  </a:lnTo>
                  <a:lnTo>
                    <a:pt x="874693" y="123661"/>
                  </a:lnTo>
                  <a:cubicBezTo>
                    <a:pt x="874589" y="111353"/>
                    <a:pt x="872639" y="99477"/>
                    <a:pt x="869082" y="88270"/>
                  </a:cubicBezTo>
                  <a:cubicBezTo>
                    <a:pt x="878547" y="78730"/>
                    <a:pt x="886405" y="71408"/>
                    <a:pt x="890707" y="68446"/>
                  </a:cubicBezTo>
                  <a:close/>
                  <a:moveTo>
                    <a:pt x="955551" y="7367"/>
                  </a:moveTo>
                  <a:cubicBezTo>
                    <a:pt x="980807" y="28798"/>
                    <a:pt x="1006807" y="52730"/>
                    <a:pt x="1013415" y="61630"/>
                  </a:cubicBezTo>
                  <a:cubicBezTo>
                    <a:pt x="1003771" y="62255"/>
                    <a:pt x="994693" y="64919"/>
                    <a:pt x="986641" y="69205"/>
                  </a:cubicBezTo>
                  <a:cubicBezTo>
                    <a:pt x="977399" y="64279"/>
                    <a:pt x="966802" y="61466"/>
                    <a:pt x="955536" y="61466"/>
                  </a:cubicBezTo>
                  <a:cubicBezTo>
                    <a:pt x="944270" y="61466"/>
                    <a:pt x="933673" y="64279"/>
                    <a:pt x="924431" y="69205"/>
                  </a:cubicBezTo>
                  <a:cubicBezTo>
                    <a:pt x="916424" y="64934"/>
                    <a:pt x="907405" y="62285"/>
                    <a:pt x="897821" y="61630"/>
                  </a:cubicBezTo>
                  <a:cubicBezTo>
                    <a:pt x="904741" y="52759"/>
                    <a:pt x="930563" y="28873"/>
                    <a:pt x="955551" y="7367"/>
                  </a:cubicBezTo>
                  <a:close/>
                  <a:moveTo>
                    <a:pt x="1041901" y="88538"/>
                  </a:moveTo>
                  <a:cubicBezTo>
                    <a:pt x="1038389" y="99670"/>
                    <a:pt x="1036469" y="111457"/>
                    <a:pt x="1036365" y="123676"/>
                  </a:cubicBezTo>
                  <a:lnTo>
                    <a:pt x="1035383" y="124778"/>
                  </a:lnTo>
                  <a:lnTo>
                    <a:pt x="1036365" y="125864"/>
                  </a:lnTo>
                  <a:cubicBezTo>
                    <a:pt x="1036469" y="138172"/>
                    <a:pt x="1038418" y="150049"/>
                    <a:pt x="1041975" y="161255"/>
                  </a:cubicBezTo>
                  <a:cubicBezTo>
                    <a:pt x="1032510" y="170795"/>
                    <a:pt x="1024652" y="178117"/>
                    <a:pt x="1020351" y="181079"/>
                  </a:cubicBezTo>
                  <a:cubicBezTo>
                    <a:pt x="1019711" y="171688"/>
                    <a:pt x="1016987" y="162848"/>
                    <a:pt x="1012582" y="155019"/>
                  </a:cubicBezTo>
                  <a:cubicBezTo>
                    <a:pt x="1017627" y="146030"/>
                    <a:pt x="1020500" y="135716"/>
                    <a:pt x="1020500" y="124763"/>
                  </a:cubicBezTo>
                  <a:cubicBezTo>
                    <a:pt x="1020500" y="113809"/>
                    <a:pt x="1017627" y="103495"/>
                    <a:pt x="1012582" y="94506"/>
                  </a:cubicBezTo>
                  <a:cubicBezTo>
                    <a:pt x="1016958" y="86707"/>
                    <a:pt x="1019681" y="77927"/>
                    <a:pt x="1020336" y="68595"/>
                  </a:cubicBezTo>
                  <a:cubicBezTo>
                    <a:pt x="1024622" y="71705"/>
                    <a:pt x="1032465" y="79043"/>
                    <a:pt x="1041901" y="88538"/>
                  </a:cubicBezTo>
                  <a:close/>
                  <a:moveTo>
                    <a:pt x="1098709" y="68446"/>
                  </a:moveTo>
                  <a:cubicBezTo>
                    <a:pt x="1099349" y="77837"/>
                    <a:pt x="1102072" y="86677"/>
                    <a:pt x="1106478" y="94506"/>
                  </a:cubicBezTo>
                  <a:cubicBezTo>
                    <a:pt x="1101432" y="103495"/>
                    <a:pt x="1098560" y="113809"/>
                    <a:pt x="1098560" y="124763"/>
                  </a:cubicBezTo>
                  <a:cubicBezTo>
                    <a:pt x="1098560" y="135716"/>
                    <a:pt x="1101432" y="146030"/>
                    <a:pt x="1106478" y="155019"/>
                  </a:cubicBezTo>
                  <a:cubicBezTo>
                    <a:pt x="1102102" y="162818"/>
                    <a:pt x="1099379" y="171599"/>
                    <a:pt x="1098724" y="180930"/>
                  </a:cubicBezTo>
                  <a:cubicBezTo>
                    <a:pt x="1094437" y="177820"/>
                    <a:pt x="1086609" y="170468"/>
                    <a:pt x="1077159" y="160987"/>
                  </a:cubicBezTo>
                  <a:cubicBezTo>
                    <a:pt x="1080671" y="149855"/>
                    <a:pt x="1082591" y="138068"/>
                    <a:pt x="1082695" y="125849"/>
                  </a:cubicBezTo>
                  <a:lnTo>
                    <a:pt x="1083677" y="124748"/>
                  </a:lnTo>
                  <a:lnTo>
                    <a:pt x="1082695" y="123661"/>
                  </a:lnTo>
                  <a:cubicBezTo>
                    <a:pt x="1082591" y="111353"/>
                    <a:pt x="1080641" y="99477"/>
                    <a:pt x="1077084" y="88270"/>
                  </a:cubicBezTo>
                  <a:cubicBezTo>
                    <a:pt x="1086550" y="78730"/>
                    <a:pt x="1094408" y="71408"/>
                    <a:pt x="1098709" y="68446"/>
                  </a:cubicBezTo>
                  <a:close/>
                  <a:moveTo>
                    <a:pt x="1163538" y="7367"/>
                  </a:moveTo>
                  <a:cubicBezTo>
                    <a:pt x="1188795" y="28798"/>
                    <a:pt x="1214795" y="52730"/>
                    <a:pt x="1221403" y="61630"/>
                  </a:cubicBezTo>
                  <a:cubicBezTo>
                    <a:pt x="1211759" y="62255"/>
                    <a:pt x="1202680" y="64919"/>
                    <a:pt x="1194629" y="69205"/>
                  </a:cubicBezTo>
                  <a:cubicBezTo>
                    <a:pt x="1185386" y="64279"/>
                    <a:pt x="1174790" y="61466"/>
                    <a:pt x="1163524" y="61466"/>
                  </a:cubicBezTo>
                  <a:cubicBezTo>
                    <a:pt x="1152257" y="61466"/>
                    <a:pt x="1141661" y="64279"/>
                    <a:pt x="1132418" y="69205"/>
                  </a:cubicBezTo>
                  <a:cubicBezTo>
                    <a:pt x="1124411" y="64934"/>
                    <a:pt x="1115393" y="62285"/>
                    <a:pt x="1105808" y="61630"/>
                  </a:cubicBezTo>
                  <a:cubicBezTo>
                    <a:pt x="1112728" y="52759"/>
                    <a:pt x="1138550" y="28873"/>
                    <a:pt x="1163538" y="7367"/>
                  </a:cubicBezTo>
                  <a:close/>
                  <a:moveTo>
                    <a:pt x="1249889" y="88538"/>
                  </a:moveTo>
                  <a:cubicBezTo>
                    <a:pt x="1246376" y="99670"/>
                    <a:pt x="1244456" y="111457"/>
                    <a:pt x="1244352" y="123676"/>
                  </a:cubicBezTo>
                  <a:lnTo>
                    <a:pt x="1243370" y="124778"/>
                  </a:lnTo>
                  <a:lnTo>
                    <a:pt x="1244352" y="125864"/>
                  </a:lnTo>
                  <a:cubicBezTo>
                    <a:pt x="1244456" y="138172"/>
                    <a:pt x="1246406" y="150049"/>
                    <a:pt x="1249963" y="161255"/>
                  </a:cubicBezTo>
                  <a:cubicBezTo>
                    <a:pt x="1240497" y="170795"/>
                    <a:pt x="1232639" y="178117"/>
                    <a:pt x="1228338" y="181079"/>
                  </a:cubicBezTo>
                  <a:cubicBezTo>
                    <a:pt x="1227698" y="171688"/>
                    <a:pt x="1224975" y="162848"/>
                    <a:pt x="1220569" y="155019"/>
                  </a:cubicBezTo>
                  <a:cubicBezTo>
                    <a:pt x="1225615" y="146030"/>
                    <a:pt x="1228487" y="135716"/>
                    <a:pt x="1228487" y="124763"/>
                  </a:cubicBezTo>
                  <a:cubicBezTo>
                    <a:pt x="1228487" y="113809"/>
                    <a:pt x="1225615" y="103495"/>
                    <a:pt x="1220569" y="94506"/>
                  </a:cubicBezTo>
                  <a:cubicBezTo>
                    <a:pt x="1224945" y="86707"/>
                    <a:pt x="1227668" y="77927"/>
                    <a:pt x="1228323" y="68595"/>
                  </a:cubicBezTo>
                  <a:cubicBezTo>
                    <a:pt x="1232624" y="71705"/>
                    <a:pt x="1240453" y="79043"/>
                    <a:pt x="1249889" y="88538"/>
                  </a:cubicBezTo>
                  <a:close/>
                  <a:moveTo>
                    <a:pt x="1306696" y="68446"/>
                  </a:moveTo>
                  <a:cubicBezTo>
                    <a:pt x="1307336" y="77837"/>
                    <a:pt x="1310060" y="86677"/>
                    <a:pt x="1314465" y="94506"/>
                  </a:cubicBezTo>
                  <a:cubicBezTo>
                    <a:pt x="1309420" y="103495"/>
                    <a:pt x="1306547" y="113809"/>
                    <a:pt x="1306547" y="124763"/>
                  </a:cubicBezTo>
                  <a:cubicBezTo>
                    <a:pt x="1306547" y="135716"/>
                    <a:pt x="1309420" y="146030"/>
                    <a:pt x="1314465" y="155019"/>
                  </a:cubicBezTo>
                  <a:cubicBezTo>
                    <a:pt x="1310089" y="162818"/>
                    <a:pt x="1307366" y="171599"/>
                    <a:pt x="1306711" y="180930"/>
                  </a:cubicBezTo>
                  <a:cubicBezTo>
                    <a:pt x="1302425" y="177820"/>
                    <a:pt x="1294596" y="170468"/>
                    <a:pt x="1285146" y="160987"/>
                  </a:cubicBezTo>
                  <a:cubicBezTo>
                    <a:pt x="1288658" y="149855"/>
                    <a:pt x="1290578" y="138068"/>
                    <a:pt x="1290682" y="125849"/>
                  </a:cubicBezTo>
                  <a:lnTo>
                    <a:pt x="1291664" y="124748"/>
                  </a:lnTo>
                  <a:lnTo>
                    <a:pt x="1290682" y="123661"/>
                  </a:lnTo>
                  <a:cubicBezTo>
                    <a:pt x="1290578" y="111353"/>
                    <a:pt x="1288628" y="99477"/>
                    <a:pt x="1285071" y="88270"/>
                  </a:cubicBezTo>
                  <a:cubicBezTo>
                    <a:pt x="1294537" y="78730"/>
                    <a:pt x="1302395" y="71408"/>
                    <a:pt x="1306696" y="68446"/>
                  </a:cubicBezTo>
                  <a:close/>
                  <a:moveTo>
                    <a:pt x="1371526" y="7367"/>
                  </a:moveTo>
                  <a:cubicBezTo>
                    <a:pt x="1396782" y="28798"/>
                    <a:pt x="1422782" y="52730"/>
                    <a:pt x="1429390" y="61630"/>
                  </a:cubicBezTo>
                  <a:cubicBezTo>
                    <a:pt x="1419746" y="62255"/>
                    <a:pt x="1410667" y="64919"/>
                    <a:pt x="1402616" y="69205"/>
                  </a:cubicBezTo>
                  <a:cubicBezTo>
                    <a:pt x="1393374" y="64279"/>
                    <a:pt x="1382777" y="61466"/>
                    <a:pt x="1371511" y="61466"/>
                  </a:cubicBezTo>
                  <a:cubicBezTo>
                    <a:pt x="1360244" y="61466"/>
                    <a:pt x="1349648" y="64279"/>
                    <a:pt x="1340406" y="69205"/>
                  </a:cubicBezTo>
                  <a:cubicBezTo>
                    <a:pt x="1332399" y="64934"/>
                    <a:pt x="1323380" y="62285"/>
                    <a:pt x="1313795" y="61630"/>
                  </a:cubicBezTo>
                  <a:cubicBezTo>
                    <a:pt x="1320731" y="52759"/>
                    <a:pt x="1346552" y="28873"/>
                    <a:pt x="1371526" y="7367"/>
                  </a:cubicBezTo>
                  <a:close/>
                  <a:moveTo>
                    <a:pt x="1457891" y="88538"/>
                  </a:moveTo>
                  <a:cubicBezTo>
                    <a:pt x="1454378" y="99670"/>
                    <a:pt x="1452458" y="111457"/>
                    <a:pt x="1452354" y="123676"/>
                  </a:cubicBezTo>
                  <a:lnTo>
                    <a:pt x="1451372" y="124778"/>
                  </a:lnTo>
                  <a:lnTo>
                    <a:pt x="1452354" y="125864"/>
                  </a:lnTo>
                  <a:cubicBezTo>
                    <a:pt x="1452458" y="138172"/>
                    <a:pt x="1454408" y="150049"/>
                    <a:pt x="1457965" y="161255"/>
                  </a:cubicBezTo>
                  <a:cubicBezTo>
                    <a:pt x="1448500" y="170795"/>
                    <a:pt x="1440627" y="178117"/>
                    <a:pt x="1436340" y="181079"/>
                  </a:cubicBezTo>
                  <a:cubicBezTo>
                    <a:pt x="1435700" y="171688"/>
                    <a:pt x="1432977" y="162848"/>
                    <a:pt x="1428571" y="155019"/>
                  </a:cubicBezTo>
                  <a:cubicBezTo>
                    <a:pt x="1433617" y="146030"/>
                    <a:pt x="1436489" y="135716"/>
                    <a:pt x="1436489" y="124763"/>
                  </a:cubicBezTo>
                  <a:cubicBezTo>
                    <a:pt x="1436489" y="113809"/>
                    <a:pt x="1433617" y="103495"/>
                    <a:pt x="1428571" y="94506"/>
                  </a:cubicBezTo>
                  <a:cubicBezTo>
                    <a:pt x="1432947" y="86707"/>
                    <a:pt x="1435671" y="77927"/>
                    <a:pt x="1436325" y="68595"/>
                  </a:cubicBezTo>
                  <a:cubicBezTo>
                    <a:pt x="1440612" y="71705"/>
                    <a:pt x="1448455" y="79043"/>
                    <a:pt x="1457891" y="88538"/>
                  </a:cubicBezTo>
                  <a:close/>
                  <a:moveTo>
                    <a:pt x="1514698" y="68446"/>
                  </a:moveTo>
                  <a:cubicBezTo>
                    <a:pt x="1515338" y="77837"/>
                    <a:pt x="1518062" y="86677"/>
                    <a:pt x="1522467" y="94506"/>
                  </a:cubicBezTo>
                  <a:cubicBezTo>
                    <a:pt x="1517422" y="103495"/>
                    <a:pt x="1514550" y="113809"/>
                    <a:pt x="1514550" y="124763"/>
                  </a:cubicBezTo>
                  <a:cubicBezTo>
                    <a:pt x="1514550" y="135716"/>
                    <a:pt x="1517422" y="146030"/>
                    <a:pt x="1522467" y="155019"/>
                  </a:cubicBezTo>
                  <a:cubicBezTo>
                    <a:pt x="1518092" y="162818"/>
                    <a:pt x="1515368" y="171599"/>
                    <a:pt x="1514713" y="180930"/>
                  </a:cubicBezTo>
                  <a:cubicBezTo>
                    <a:pt x="1510427" y="177820"/>
                    <a:pt x="1502599" y="170468"/>
                    <a:pt x="1493148" y="160987"/>
                  </a:cubicBezTo>
                  <a:cubicBezTo>
                    <a:pt x="1496660" y="149855"/>
                    <a:pt x="1498580" y="138068"/>
                    <a:pt x="1498684" y="125849"/>
                  </a:cubicBezTo>
                  <a:lnTo>
                    <a:pt x="1499667" y="124748"/>
                  </a:lnTo>
                  <a:lnTo>
                    <a:pt x="1498684" y="123661"/>
                  </a:lnTo>
                  <a:cubicBezTo>
                    <a:pt x="1498580" y="111353"/>
                    <a:pt x="1496631" y="99477"/>
                    <a:pt x="1493074" y="88270"/>
                  </a:cubicBezTo>
                  <a:cubicBezTo>
                    <a:pt x="1502539" y="78730"/>
                    <a:pt x="1510397" y="71408"/>
                    <a:pt x="1514698" y="68446"/>
                  </a:cubicBezTo>
                  <a:close/>
                  <a:moveTo>
                    <a:pt x="1579528" y="7367"/>
                  </a:moveTo>
                  <a:cubicBezTo>
                    <a:pt x="1604784" y="28798"/>
                    <a:pt x="1630784" y="52730"/>
                    <a:pt x="1637392" y="61630"/>
                  </a:cubicBezTo>
                  <a:cubicBezTo>
                    <a:pt x="1627748" y="62255"/>
                    <a:pt x="1618670" y="64919"/>
                    <a:pt x="1610618" y="69205"/>
                  </a:cubicBezTo>
                  <a:cubicBezTo>
                    <a:pt x="1601376" y="64279"/>
                    <a:pt x="1590779" y="61466"/>
                    <a:pt x="1579513" y="61466"/>
                  </a:cubicBezTo>
                  <a:cubicBezTo>
                    <a:pt x="1568247" y="61466"/>
                    <a:pt x="1557650" y="64279"/>
                    <a:pt x="1548408" y="69205"/>
                  </a:cubicBezTo>
                  <a:cubicBezTo>
                    <a:pt x="1540401" y="64934"/>
                    <a:pt x="1531382" y="62285"/>
                    <a:pt x="1521797" y="61630"/>
                  </a:cubicBezTo>
                  <a:cubicBezTo>
                    <a:pt x="1528718" y="52759"/>
                    <a:pt x="1554540" y="28873"/>
                    <a:pt x="1579528" y="7367"/>
                  </a:cubicBezTo>
                  <a:close/>
                  <a:moveTo>
                    <a:pt x="1665878" y="88538"/>
                  </a:moveTo>
                  <a:cubicBezTo>
                    <a:pt x="1662366" y="99670"/>
                    <a:pt x="1660446" y="111457"/>
                    <a:pt x="1660341" y="123676"/>
                  </a:cubicBezTo>
                  <a:lnTo>
                    <a:pt x="1659359" y="124778"/>
                  </a:lnTo>
                  <a:lnTo>
                    <a:pt x="1660341" y="125864"/>
                  </a:lnTo>
                  <a:cubicBezTo>
                    <a:pt x="1660446" y="138172"/>
                    <a:pt x="1662395" y="150049"/>
                    <a:pt x="1665952" y="161255"/>
                  </a:cubicBezTo>
                  <a:cubicBezTo>
                    <a:pt x="1656487" y="170795"/>
                    <a:pt x="1648629" y="178117"/>
                    <a:pt x="1644328" y="181079"/>
                  </a:cubicBezTo>
                  <a:cubicBezTo>
                    <a:pt x="1643688" y="171688"/>
                    <a:pt x="1640964" y="162848"/>
                    <a:pt x="1636559" y="155019"/>
                  </a:cubicBezTo>
                  <a:cubicBezTo>
                    <a:pt x="1641604" y="146030"/>
                    <a:pt x="1644477" y="135716"/>
                    <a:pt x="1644477" y="124763"/>
                  </a:cubicBezTo>
                  <a:cubicBezTo>
                    <a:pt x="1644477" y="113809"/>
                    <a:pt x="1641604" y="103495"/>
                    <a:pt x="1636559" y="94506"/>
                  </a:cubicBezTo>
                  <a:cubicBezTo>
                    <a:pt x="1640934" y="86707"/>
                    <a:pt x="1643658" y="77927"/>
                    <a:pt x="1644313" y="68595"/>
                  </a:cubicBezTo>
                  <a:cubicBezTo>
                    <a:pt x="1648599" y="71705"/>
                    <a:pt x="1656442" y="79043"/>
                    <a:pt x="1665878" y="88538"/>
                  </a:cubicBezTo>
                  <a:close/>
                  <a:moveTo>
                    <a:pt x="1722686" y="68446"/>
                  </a:moveTo>
                  <a:cubicBezTo>
                    <a:pt x="1723326" y="77837"/>
                    <a:pt x="1726049" y="86677"/>
                    <a:pt x="1730454" y="94506"/>
                  </a:cubicBezTo>
                  <a:cubicBezTo>
                    <a:pt x="1725409" y="103495"/>
                    <a:pt x="1722537" y="113809"/>
                    <a:pt x="1722537" y="124763"/>
                  </a:cubicBezTo>
                  <a:cubicBezTo>
                    <a:pt x="1722537" y="135716"/>
                    <a:pt x="1725409" y="146030"/>
                    <a:pt x="1730454" y="155019"/>
                  </a:cubicBezTo>
                  <a:cubicBezTo>
                    <a:pt x="1726079" y="162818"/>
                    <a:pt x="1723355" y="171599"/>
                    <a:pt x="1722701" y="180930"/>
                  </a:cubicBezTo>
                  <a:cubicBezTo>
                    <a:pt x="1718414" y="177820"/>
                    <a:pt x="1710586" y="170468"/>
                    <a:pt x="1701135" y="160987"/>
                  </a:cubicBezTo>
                  <a:cubicBezTo>
                    <a:pt x="1704648" y="149855"/>
                    <a:pt x="1706568" y="138068"/>
                    <a:pt x="1706672" y="125849"/>
                  </a:cubicBezTo>
                  <a:lnTo>
                    <a:pt x="1707654" y="124748"/>
                  </a:lnTo>
                  <a:lnTo>
                    <a:pt x="1706672" y="123661"/>
                  </a:lnTo>
                  <a:cubicBezTo>
                    <a:pt x="1706568" y="111353"/>
                    <a:pt x="1704618" y="99477"/>
                    <a:pt x="1701061" y="88270"/>
                  </a:cubicBezTo>
                  <a:cubicBezTo>
                    <a:pt x="1710526" y="78730"/>
                    <a:pt x="1718384" y="71408"/>
                    <a:pt x="1722686" y="68446"/>
                  </a:cubicBezTo>
                  <a:close/>
                  <a:moveTo>
                    <a:pt x="1787515" y="7367"/>
                  </a:moveTo>
                  <a:cubicBezTo>
                    <a:pt x="1812771" y="28798"/>
                    <a:pt x="1838772" y="52730"/>
                    <a:pt x="1845380" y="61630"/>
                  </a:cubicBezTo>
                  <a:cubicBezTo>
                    <a:pt x="1835735" y="62255"/>
                    <a:pt x="1826657" y="64919"/>
                    <a:pt x="1818605" y="69205"/>
                  </a:cubicBezTo>
                  <a:cubicBezTo>
                    <a:pt x="1809363" y="64279"/>
                    <a:pt x="1798767" y="61466"/>
                    <a:pt x="1787500" y="61466"/>
                  </a:cubicBezTo>
                  <a:cubicBezTo>
                    <a:pt x="1776234" y="61466"/>
                    <a:pt x="1765637" y="64279"/>
                    <a:pt x="1756395" y="69205"/>
                  </a:cubicBezTo>
                  <a:cubicBezTo>
                    <a:pt x="1748388" y="64934"/>
                    <a:pt x="1739369" y="62285"/>
                    <a:pt x="1729785" y="61630"/>
                  </a:cubicBezTo>
                  <a:cubicBezTo>
                    <a:pt x="1736705" y="52759"/>
                    <a:pt x="1762542" y="28873"/>
                    <a:pt x="1787515" y="7367"/>
                  </a:cubicBezTo>
                  <a:close/>
                  <a:moveTo>
                    <a:pt x="1873880" y="88538"/>
                  </a:moveTo>
                  <a:cubicBezTo>
                    <a:pt x="1870368" y="99670"/>
                    <a:pt x="1868448" y="111457"/>
                    <a:pt x="1868344" y="123676"/>
                  </a:cubicBezTo>
                  <a:lnTo>
                    <a:pt x="1867361" y="124778"/>
                  </a:lnTo>
                  <a:lnTo>
                    <a:pt x="1868344" y="125864"/>
                  </a:lnTo>
                  <a:cubicBezTo>
                    <a:pt x="1868448" y="138172"/>
                    <a:pt x="1870398" y="150049"/>
                    <a:pt x="1873955" y="161255"/>
                  </a:cubicBezTo>
                  <a:cubicBezTo>
                    <a:pt x="1864489" y="170795"/>
                    <a:pt x="1856616" y="178117"/>
                    <a:pt x="1852330" y="181079"/>
                  </a:cubicBezTo>
                  <a:cubicBezTo>
                    <a:pt x="1851690" y="171688"/>
                    <a:pt x="1848966" y="162848"/>
                    <a:pt x="1844561" y="155019"/>
                  </a:cubicBezTo>
                  <a:cubicBezTo>
                    <a:pt x="1849606" y="146030"/>
                    <a:pt x="1852479" y="135716"/>
                    <a:pt x="1852479" y="124763"/>
                  </a:cubicBezTo>
                  <a:cubicBezTo>
                    <a:pt x="1852479" y="113809"/>
                    <a:pt x="1849606" y="103495"/>
                    <a:pt x="1844561" y="94506"/>
                  </a:cubicBezTo>
                  <a:cubicBezTo>
                    <a:pt x="1848937" y="86707"/>
                    <a:pt x="1851660" y="77927"/>
                    <a:pt x="1852315" y="68595"/>
                  </a:cubicBezTo>
                  <a:cubicBezTo>
                    <a:pt x="1856601" y="71705"/>
                    <a:pt x="1864444" y="79043"/>
                    <a:pt x="1873880" y="88538"/>
                  </a:cubicBezTo>
                  <a:close/>
                  <a:moveTo>
                    <a:pt x="1930688" y="68446"/>
                  </a:moveTo>
                  <a:cubicBezTo>
                    <a:pt x="1931328" y="77837"/>
                    <a:pt x="1934051" y="86677"/>
                    <a:pt x="1938457" y="94506"/>
                  </a:cubicBezTo>
                  <a:cubicBezTo>
                    <a:pt x="1933411" y="103495"/>
                    <a:pt x="1930539" y="113809"/>
                    <a:pt x="1930539" y="124763"/>
                  </a:cubicBezTo>
                  <a:cubicBezTo>
                    <a:pt x="1930539" y="135716"/>
                    <a:pt x="1933411" y="146030"/>
                    <a:pt x="1938457" y="155019"/>
                  </a:cubicBezTo>
                  <a:cubicBezTo>
                    <a:pt x="1934081" y="162818"/>
                    <a:pt x="1931357" y="171599"/>
                    <a:pt x="1930703" y="180930"/>
                  </a:cubicBezTo>
                  <a:cubicBezTo>
                    <a:pt x="1926416" y="177820"/>
                    <a:pt x="1918588" y="170468"/>
                    <a:pt x="1909138" y="160987"/>
                  </a:cubicBezTo>
                  <a:cubicBezTo>
                    <a:pt x="1912650" y="149855"/>
                    <a:pt x="1914570" y="138068"/>
                    <a:pt x="1914674" y="125849"/>
                  </a:cubicBezTo>
                  <a:lnTo>
                    <a:pt x="1915656" y="124748"/>
                  </a:lnTo>
                  <a:lnTo>
                    <a:pt x="1914674" y="123661"/>
                  </a:lnTo>
                  <a:cubicBezTo>
                    <a:pt x="1914570" y="111353"/>
                    <a:pt x="1912620" y="99477"/>
                    <a:pt x="1909063" y="88270"/>
                  </a:cubicBezTo>
                  <a:cubicBezTo>
                    <a:pt x="1918514" y="78730"/>
                    <a:pt x="1926387" y="71408"/>
                    <a:pt x="1930688" y="68446"/>
                  </a:cubicBezTo>
                  <a:close/>
                  <a:moveTo>
                    <a:pt x="1995517" y="7367"/>
                  </a:moveTo>
                  <a:cubicBezTo>
                    <a:pt x="2020774" y="28798"/>
                    <a:pt x="2046774" y="52730"/>
                    <a:pt x="2053382" y="61630"/>
                  </a:cubicBezTo>
                  <a:cubicBezTo>
                    <a:pt x="2043738" y="62255"/>
                    <a:pt x="2034659" y="64919"/>
                    <a:pt x="2026607" y="69205"/>
                  </a:cubicBezTo>
                  <a:cubicBezTo>
                    <a:pt x="2017365" y="64279"/>
                    <a:pt x="2006769" y="61466"/>
                    <a:pt x="1995503" y="61466"/>
                  </a:cubicBezTo>
                  <a:cubicBezTo>
                    <a:pt x="1984236" y="61466"/>
                    <a:pt x="1973640" y="64279"/>
                    <a:pt x="1964397" y="69205"/>
                  </a:cubicBezTo>
                  <a:cubicBezTo>
                    <a:pt x="1956390" y="64934"/>
                    <a:pt x="1947371" y="62285"/>
                    <a:pt x="1937787" y="61630"/>
                  </a:cubicBezTo>
                  <a:cubicBezTo>
                    <a:pt x="1944707" y="52759"/>
                    <a:pt x="1970529" y="28873"/>
                    <a:pt x="1995517" y="7367"/>
                  </a:cubicBezTo>
                  <a:close/>
                  <a:moveTo>
                    <a:pt x="2081867" y="88538"/>
                  </a:moveTo>
                  <a:cubicBezTo>
                    <a:pt x="2078355" y="99670"/>
                    <a:pt x="2076435" y="111457"/>
                    <a:pt x="2076331" y="123676"/>
                  </a:cubicBezTo>
                  <a:lnTo>
                    <a:pt x="2075349" y="124778"/>
                  </a:lnTo>
                  <a:lnTo>
                    <a:pt x="2076331" y="125864"/>
                  </a:lnTo>
                  <a:cubicBezTo>
                    <a:pt x="2076435" y="138172"/>
                    <a:pt x="2078385" y="150049"/>
                    <a:pt x="2081942" y="161255"/>
                  </a:cubicBezTo>
                  <a:cubicBezTo>
                    <a:pt x="2072476" y="170795"/>
                    <a:pt x="2064603" y="178117"/>
                    <a:pt x="2060317" y="181079"/>
                  </a:cubicBezTo>
                  <a:cubicBezTo>
                    <a:pt x="2059677" y="171688"/>
                    <a:pt x="2056954" y="162848"/>
                    <a:pt x="2052548" y="155019"/>
                  </a:cubicBezTo>
                  <a:cubicBezTo>
                    <a:pt x="2057594" y="146030"/>
                    <a:pt x="2060466" y="135716"/>
                    <a:pt x="2060466" y="124763"/>
                  </a:cubicBezTo>
                  <a:cubicBezTo>
                    <a:pt x="2060466" y="113809"/>
                    <a:pt x="2057594" y="103495"/>
                    <a:pt x="2052548" y="94506"/>
                  </a:cubicBezTo>
                  <a:cubicBezTo>
                    <a:pt x="2056924" y="86707"/>
                    <a:pt x="2059647" y="77927"/>
                    <a:pt x="2060302" y="68595"/>
                  </a:cubicBezTo>
                  <a:cubicBezTo>
                    <a:pt x="2064588" y="71705"/>
                    <a:pt x="2072432" y="79043"/>
                    <a:pt x="2081867" y="88538"/>
                  </a:cubicBezTo>
                  <a:close/>
                  <a:moveTo>
                    <a:pt x="2138675" y="68446"/>
                  </a:moveTo>
                  <a:cubicBezTo>
                    <a:pt x="2139315" y="77837"/>
                    <a:pt x="2142039" y="86677"/>
                    <a:pt x="2146444" y="94506"/>
                  </a:cubicBezTo>
                  <a:cubicBezTo>
                    <a:pt x="2141399" y="103495"/>
                    <a:pt x="2138526" y="113809"/>
                    <a:pt x="2138526" y="124763"/>
                  </a:cubicBezTo>
                  <a:cubicBezTo>
                    <a:pt x="2138526" y="135716"/>
                    <a:pt x="2141399" y="146030"/>
                    <a:pt x="2146444" y="155019"/>
                  </a:cubicBezTo>
                  <a:cubicBezTo>
                    <a:pt x="2142069" y="162818"/>
                    <a:pt x="2139345" y="171599"/>
                    <a:pt x="2138690" y="180930"/>
                  </a:cubicBezTo>
                  <a:cubicBezTo>
                    <a:pt x="2134404" y="177820"/>
                    <a:pt x="2126575" y="170468"/>
                    <a:pt x="2117125" y="160987"/>
                  </a:cubicBezTo>
                  <a:cubicBezTo>
                    <a:pt x="2120637" y="149855"/>
                    <a:pt x="2122557" y="138068"/>
                    <a:pt x="2122661" y="125849"/>
                  </a:cubicBezTo>
                  <a:lnTo>
                    <a:pt x="2123644" y="124748"/>
                  </a:lnTo>
                  <a:lnTo>
                    <a:pt x="2122661" y="123661"/>
                  </a:lnTo>
                  <a:cubicBezTo>
                    <a:pt x="2122557" y="111353"/>
                    <a:pt x="2120607" y="99477"/>
                    <a:pt x="2117050" y="88270"/>
                  </a:cubicBezTo>
                  <a:cubicBezTo>
                    <a:pt x="2126516" y="78730"/>
                    <a:pt x="2134374" y="71408"/>
                    <a:pt x="2138675" y="68446"/>
                  </a:cubicBezTo>
                  <a:close/>
                  <a:moveTo>
                    <a:pt x="2203505" y="7367"/>
                  </a:moveTo>
                  <a:cubicBezTo>
                    <a:pt x="2228761" y="28798"/>
                    <a:pt x="2254761" y="52730"/>
                    <a:pt x="2261369" y="61630"/>
                  </a:cubicBezTo>
                  <a:cubicBezTo>
                    <a:pt x="2251725" y="62255"/>
                    <a:pt x="2242646" y="64919"/>
                    <a:pt x="2234595" y="69205"/>
                  </a:cubicBezTo>
                  <a:cubicBezTo>
                    <a:pt x="2225353" y="64279"/>
                    <a:pt x="2214756" y="61466"/>
                    <a:pt x="2203490" y="61466"/>
                  </a:cubicBezTo>
                  <a:cubicBezTo>
                    <a:pt x="2192224" y="61466"/>
                    <a:pt x="2181627" y="64279"/>
                    <a:pt x="2172385" y="69205"/>
                  </a:cubicBezTo>
                  <a:cubicBezTo>
                    <a:pt x="2164378" y="64934"/>
                    <a:pt x="2155359" y="62285"/>
                    <a:pt x="2145774" y="61630"/>
                  </a:cubicBezTo>
                  <a:cubicBezTo>
                    <a:pt x="2152695" y="52759"/>
                    <a:pt x="2178531" y="28873"/>
                    <a:pt x="2203505" y="7367"/>
                  </a:cubicBezTo>
                  <a:close/>
                  <a:moveTo>
                    <a:pt x="2289870" y="88538"/>
                  </a:moveTo>
                  <a:cubicBezTo>
                    <a:pt x="2286357" y="99670"/>
                    <a:pt x="2284437" y="111457"/>
                    <a:pt x="2284333" y="123676"/>
                  </a:cubicBezTo>
                  <a:lnTo>
                    <a:pt x="2283351" y="124778"/>
                  </a:lnTo>
                  <a:lnTo>
                    <a:pt x="2284333" y="125864"/>
                  </a:lnTo>
                  <a:cubicBezTo>
                    <a:pt x="2284437" y="138172"/>
                    <a:pt x="2286387" y="150049"/>
                    <a:pt x="2289944" y="161255"/>
                  </a:cubicBezTo>
                  <a:cubicBezTo>
                    <a:pt x="2280479" y="170795"/>
                    <a:pt x="2272620" y="178117"/>
                    <a:pt x="2268319" y="181079"/>
                  </a:cubicBezTo>
                  <a:cubicBezTo>
                    <a:pt x="2267679" y="171688"/>
                    <a:pt x="2264956" y="162848"/>
                    <a:pt x="2260551" y="155019"/>
                  </a:cubicBezTo>
                  <a:cubicBezTo>
                    <a:pt x="2265596" y="146030"/>
                    <a:pt x="2268468" y="135716"/>
                    <a:pt x="2268468" y="124763"/>
                  </a:cubicBezTo>
                  <a:cubicBezTo>
                    <a:pt x="2268468" y="113809"/>
                    <a:pt x="2265596" y="103495"/>
                    <a:pt x="2260551" y="94506"/>
                  </a:cubicBezTo>
                  <a:cubicBezTo>
                    <a:pt x="2264926" y="86707"/>
                    <a:pt x="2267650" y="77927"/>
                    <a:pt x="2268304" y="68595"/>
                  </a:cubicBezTo>
                  <a:cubicBezTo>
                    <a:pt x="2272591" y="71705"/>
                    <a:pt x="2280434" y="79043"/>
                    <a:pt x="2289870" y="88538"/>
                  </a:cubicBezTo>
                  <a:close/>
                  <a:moveTo>
                    <a:pt x="2346677" y="68446"/>
                  </a:moveTo>
                  <a:cubicBezTo>
                    <a:pt x="2347317" y="77837"/>
                    <a:pt x="2350041" y="86677"/>
                    <a:pt x="2354446" y="94506"/>
                  </a:cubicBezTo>
                  <a:cubicBezTo>
                    <a:pt x="2349401" y="103495"/>
                    <a:pt x="2346528" y="113809"/>
                    <a:pt x="2346528" y="124763"/>
                  </a:cubicBezTo>
                  <a:cubicBezTo>
                    <a:pt x="2346528" y="135716"/>
                    <a:pt x="2349401" y="146030"/>
                    <a:pt x="2354446" y="155019"/>
                  </a:cubicBezTo>
                  <a:cubicBezTo>
                    <a:pt x="2350071" y="162818"/>
                    <a:pt x="2347347" y="171599"/>
                    <a:pt x="2346692" y="180930"/>
                  </a:cubicBezTo>
                  <a:cubicBezTo>
                    <a:pt x="2342406" y="177820"/>
                    <a:pt x="2334578" y="170468"/>
                    <a:pt x="2325127" y="160987"/>
                  </a:cubicBezTo>
                  <a:cubicBezTo>
                    <a:pt x="2328639" y="149855"/>
                    <a:pt x="2330559" y="138068"/>
                    <a:pt x="2330663" y="125849"/>
                  </a:cubicBezTo>
                  <a:lnTo>
                    <a:pt x="2331646" y="124748"/>
                  </a:lnTo>
                  <a:lnTo>
                    <a:pt x="2330663" y="123661"/>
                  </a:lnTo>
                  <a:cubicBezTo>
                    <a:pt x="2330559" y="111353"/>
                    <a:pt x="2328610" y="99477"/>
                    <a:pt x="2325053" y="88270"/>
                  </a:cubicBezTo>
                  <a:cubicBezTo>
                    <a:pt x="2334503" y="78730"/>
                    <a:pt x="2342376" y="71408"/>
                    <a:pt x="2346677" y="68446"/>
                  </a:cubicBezTo>
                  <a:close/>
                  <a:moveTo>
                    <a:pt x="2411507" y="7367"/>
                  </a:moveTo>
                  <a:cubicBezTo>
                    <a:pt x="2436763" y="28798"/>
                    <a:pt x="2462763" y="52730"/>
                    <a:pt x="2469371" y="61630"/>
                  </a:cubicBezTo>
                  <a:cubicBezTo>
                    <a:pt x="2459727" y="62255"/>
                    <a:pt x="2450649" y="64919"/>
                    <a:pt x="2442597" y="69205"/>
                  </a:cubicBezTo>
                  <a:cubicBezTo>
                    <a:pt x="2433355" y="64279"/>
                    <a:pt x="2422758" y="61466"/>
                    <a:pt x="2411492" y="61466"/>
                  </a:cubicBezTo>
                  <a:cubicBezTo>
                    <a:pt x="2400226" y="61466"/>
                    <a:pt x="2389629" y="64279"/>
                    <a:pt x="2380387" y="69205"/>
                  </a:cubicBezTo>
                  <a:cubicBezTo>
                    <a:pt x="2372380" y="64934"/>
                    <a:pt x="2363361" y="62285"/>
                    <a:pt x="2353777" y="61630"/>
                  </a:cubicBezTo>
                  <a:cubicBezTo>
                    <a:pt x="2360697" y="52759"/>
                    <a:pt x="2386519" y="28873"/>
                    <a:pt x="2411507" y="7367"/>
                  </a:cubicBezTo>
                  <a:close/>
                  <a:moveTo>
                    <a:pt x="2497857" y="88538"/>
                  </a:moveTo>
                  <a:cubicBezTo>
                    <a:pt x="2494345" y="99670"/>
                    <a:pt x="2492425" y="111457"/>
                    <a:pt x="2492321" y="123676"/>
                  </a:cubicBezTo>
                  <a:lnTo>
                    <a:pt x="2491338" y="124778"/>
                  </a:lnTo>
                  <a:lnTo>
                    <a:pt x="2492321" y="125864"/>
                  </a:lnTo>
                  <a:cubicBezTo>
                    <a:pt x="2492425" y="138172"/>
                    <a:pt x="2494374" y="150049"/>
                    <a:pt x="2497931" y="161255"/>
                  </a:cubicBezTo>
                  <a:cubicBezTo>
                    <a:pt x="2488466" y="170795"/>
                    <a:pt x="2480593" y="178117"/>
                    <a:pt x="2476307" y="181079"/>
                  </a:cubicBezTo>
                  <a:cubicBezTo>
                    <a:pt x="2475667" y="171688"/>
                    <a:pt x="2472943" y="162848"/>
                    <a:pt x="2468538" y="155019"/>
                  </a:cubicBezTo>
                  <a:cubicBezTo>
                    <a:pt x="2473583" y="146030"/>
                    <a:pt x="2476455" y="135716"/>
                    <a:pt x="2476455" y="124763"/>
                  </a:cubicBezTo>
                  <a:cubicBezTo>
                    <a:pt x="2476455" y="113809"/>
                    <a:pt x="2473583" y="103495"/>
                    <a:pt x="2468538" y="94506"/>
                  </a:cubicBezTo>
                  <a:cubicBezTo>
                    <a:pt x="2472913" y="86707"/>
                    <a:pt x="2475637" y="77927"/>
                    <a:pt x="2476292" y="68595"/>
                  </a:cubicBezTo>
                  <a:cubicBezTo>
                    <a:pt x="2480578" y="71705"/>
                    <a:pt x="2488421" y="79043"/>
                    <a:pt x="2497857" y="88538"/>
                  </a:cubicBezTo>
                  <a:close/>
                  <a:moveTo>
                    <a:pt x="2554665" y="68446"/>
                  </a:moveTo>
                  <a:cubicBezTo>
                    <a:pt x="2555305" y="77837"/>
                    <a:pt x="2558028" y="86677"/>
                    <a:pt x="2562433" y="94506"/>
                  </a:cubicBezTo>
                  <a:cubicBezTo>
                    <a:pt x="2557388" y="103495"/>
                    <a:pt x="2554516" y="113809"/>
                    <a:pt x="2554516" y="124763"/>
                  </a:cubicBezTo>
                  <a:cubicBezTo>
                    <a:pt x="2554516" y="135716"/>
                    <a:pt x="2557388" y="146030"/>
                    <a:pt x="2562433" y="155019"/>
                  </a:cubicBezTo>
                  <a:cubicBezTo>
                    <a:pt x="2558058" y="162818"/>
                    <a:pt x="2555334" y="171599"/>
                    <a:pt x="2554680" y="180930"/>
                  </a:cubicBezTo>
                  <a:cubicBezTo>
                    <a:pt x="2550393" y="177820"/>
                    <a:pt x="2542565" y="170468"/>
                    <a:pt x="2533114" y="160987"/>
                  </a:cubicBezTo>
                  <a:cubicBezTo>
                    <a:pt x="2536627" y="149855"/>
                    <a:pt x="2538546" y="138068"/>
                    <a:pt x="2538651" y="125849"/>
                  </a:cubicBezTo>
                  <a:lnTo>
                    <a:pt x="2539633" y="124748"/>
                  </a:lnTo>
                  <a:lnTo>
                    <a:pt x="2538651" y="123661"/>
                  </a:lnTo>
                  <a:cubicBezTo>
                    <a:pt x="2538546" y="111353"/>
                    <a:pt x="2536597" y="99477"/>
                    <a:pt x="2533040" y="88270"/>
                  </a:cubicBezTo>
                  <a:cubicBezTo>
                    <a:pt x="2542506" y="78730"/>
                    <a:pt x="2550364" y="71408"/>
                    <a:pt x="2554665" y="68446"/>
                  </a:cubicBezTo>
                  <a:close/>
                  <a:moveTo>
                    <a:pt x="2619494" y="7367"/>
                  </a:moveTo>
                  <a:cubicBezTo>
                    <a:pt x="2644750" y="28798"/>
                    <a:pt x="2670751" y="52730"/>
                    <a:pt x="2677359" y="61630"/>
                  </a:cubicBezTo>
                  <a:cubicBezTo>
                    <a:pt x="2667714" y="62255"/>
                    <a:pt x="2658636" y="64919"/>
                    <a:pt x="2650584" y="69205"/>
                  </a:cubicBezTo>
                  <a:cubicBezTo>
                    <a:pt x="2641342" y="64279"/>
                    <a:pt x="2630746" y="61466"/>
                    <a:pt x="2619479" y="61466"/>
                  </a:cubicBezTo>
                  <a:cubicBezTo>
                    <a:pt x="2608213" y="61466"/>
                    <a:pt x="2597617" y="64279"/>
                    <a:pt x="2588374" y="69205"/>
                  </a:cubicBezTo>
                  <a:cubicBezTo>
                    <a:pt x="2580367" y="64934"/>
                    <a:pt x="2571348" y="62285"/>
                    <a:pt x="2561764" y="61630"/>
                  </a:cubicBezTo>
                  <a:cubicBezTo>
                    <a:pt x="2568684" y="52759"/>
                    <a:pt x="2594521" y="28873"/>
                    <a:pt x="2619494" y="7367"/>
                  </a:cubicBezTo>
                  <a:close/>
                  <a:moveTo>
                    <a:pt x="2705859" y="88538"/>
                  </a:moveTo>
                  <a:cubicBezTo>
                    <a:pt x="2702347" y="99670"/>
                    <a:pt x="2700427" y="111457"/>
                    <a:pt x="2700323" y="123676"/>
                  </a:cubicBezTo>
                  <a:lnTo>
                    <a:pt x="2699340" y="124778"/>
                  </a:lnTo>
                  <a:lnTo>
                    <a:pt x="2700323" y="125864"/>
                  </a:lnTo>
                  <a:cubicBezTo>
                    <a:pt x="2700427" y="138172"/>
                    <a:pt x="2702377" y="150049"/>
                    <a:pt x="2705933" y="161255"/>
                  </a:cubicBezTo>
                  <a:cubicBezTo>
                    <a:pt x="2696468" y="170795"/>
                    <a:pt x="2688610" y="178117"/>
                    <a:pt x="2684309" y="181079"/>
                  </a:cubicBezTo>
                  <a:cubicBezTo>
                    <a:pt x="2683669" y="171688"/>
                    <a:pt x="2680945" y="162848"/>
                    <a:pt x="2676540" y="155019"/>
                  </a:cubicBezTo>
                  <a:cubicBezTo>
                    <a:pt x="2681585" y="146030"/>
                    <a:pt x="2684458" y="135716"/>
                    <a:pt x="2684458" y="124763"/>
                  </a:cubicBezTo>
                  <a:cubicBezTo>
                    <a:pt x="2684458" y="113809"/>
                    <a:pt x="2681585" y="103495"/>
                    <a:pt x="2676540" y="94506"/>
                  </a:cubicBezTo>
                  <a:cubicBezTo>
                    <a:pt x="2680916" y="86707"/>
                    <a:pt x="2683639" y="77927"/>
                    <a:pt x="2684294" y="68595"/>
                  </a:cubicBezTo>
                  <a:cubicBezTo>
                    <a:pt x="2688580" y="71705"/>
                    <a:pt x="2696409" y="79043"/>
                    <a:pt x="2705859" y="88538"/>
                  </a:cubicBezTo>
                  <a:close/>
                  <a:moveTo>
                    <a:pt x="2762652" y="68446"/>
                  </a:moveTo>
                  <a:cubicBezTo>
                    <a:pt x="2763292" y="77837"/>
                    <a:pt x="2766016" y="86677"/>
                    <a:pt x="2770421" y="94506"/>
                  </a:cubicBezTo>
                  <a:cubicBezTo>
                    <a:pt x="2765376" y="103495"/>
                    <a:pt x="2762503" y="113809"/>
                    <a:pt x="2762503" y="124763"/>
                  </a:cubicBezTo>
                  <a:cubicBezTo>
                    <a:pt x="2762503" y="135716"/>
                    <a:pt x="2765376" y="146030"/>
                    <a:pt x="2770421" y="155019"/>
                  </a:cubicBezTo>
                  <a:cubicBezTo>
                    <a:pt x="2766045" y="162818"/>
                    <a:pt x="2763322" y="171599"/>
                    <a:pt x="2762667" y="180930"/>
                  </a:cubicBezTo>
                  <a:cubicBezTo>
                    <a:pt x="2758380" y="177820"/>
                    <a:pt x="2750552" y="170468"/>
                    <a:pt x="2741102" y="160987"/>
                  </a:cubicBezTo>
                  <a:cubicBezTo>
                    <a:pt x="2744614" y="149855"/>
                    <a:pt x="2746534" y="138068"/>
                    <a:pt x="2746638" y="125849"/>
                  </a:cubicBezTo>
                  <a:lnTo>
                    <a:pt x="2747620" y="124748"/>
                  </a:lnTo>
                  <a:lnTo>
                    <a:pt x="2746638" y="123661"/>
                  </a:lnTo>
                  <a:cubicBezTo>
                    <a:pt x="2746534" y="111353"/>
                    <a:pt x="2744584" y="99477"/>
                    <a:pt x="2741027" y="88270"/>
                  </a:cubicBezTo>
                  <a:cubicBezTo>
                    <a:pt x="2750493" y="78730"/>
                    <a:pt x="2758366" y="71408"/>
                    <a:pt x="2762652" y="68446"/>
                  </a:cubicBezTo>
                  <a:close/>
                  <a:moveTo>
                    <a:pt x="2827497" y="7367"/>
                  </a:moveTo>
                  <a:cubicBezTo>
                    <a:pt x="2852753" y="28798"/>
                    <a:pt x="2878753" y="52730"/>
                    <a:pt x="2885361" y="61630"/>
                  </a:cubicBezTo>
                  <a:cubicBezTo>
                    <a:pt x="2875717" y="62255"/>
                    <a:pt x="2866638" y="64919"/>
                    <a:pt x="2858587" y="69205"/>
                  </a:cubicBezTo>
                  <a:cubicBezTo>
                    <a:pt x="2849344" y="64279"/>
                    <a:pt x="2838748" y="61466"/>
                    <a:pt x="2827482" y="61466"/>
                  </a:cubicBezTo>
                  <a:cubicBezTo>
                    <a:pt x="2816215" y="61466"/>
                    <a:pt x="2805619" y="64279"/>
                    <a:pt x="2796376" y="69205"/>
                  </a:cubicBezTo>
                  <a:cubicBezTo>
                    <a:pt x="2788370" y="64934"/>
                    <a:pt x="2779350" y="62285"/>
                    <a:pt x="2769766" y="61630"/>
                  </a:cubicBezTo>
                  <a:cubicBezTo>
                    <a:pt x="2776686" y="52759"/>
                    <a:pt x="2802508" y="28873"/>
                    <a:pt x="2827497" y="7367"/>
                  </a:cubicBezTo>
                  <a:close/>
                  <a:moveTo>
                    <a:pt x="2913847" y="88538"/>
                  </a:moveTo>
                  <a:cubicBezTo>
                    <a:pt x="2910334" y="99670"/>
                    <a:pt x="2908414" y="111457"/>
                    <a:pt x="2908310" y="123676"/>
                  </a:cubicBezTo>
                  <a:lnTo>
                    <a:pt x="2907328" y="124778"/>
                  </a:lnTo>
                  <a:lnTo>
                    <a:pt x="2908310" y="125864"/>
                  </a:lnTo>
                  <a:cubicBezTo>
                    <a:pt x="2908414" y="138172"/>
                    <a:pt x="2910364" y="150049"/>
                    <a:pt x="2913921" y="161255"/>
                  </a:cubicBezTo>
                  <a:cubicBezTo>
                    <a:pt x="2904455" y="170795"/>
                    <a:pt x="2896597" y="178117"/>
                    <a:pt x="2892296" y="181079"/>
                  </a:cubicBezTo>
                  <a:cubicBezTo>
                    <a:pt x="2891656" y="171688"/>
                    <a:pt x="2888933" y="162848"/>
                    <a:pt x="2884527" y="155019"/>
                  </a:cubicBezTo>
                  <a:cubicBezTo>
                    <a:pt x="2889573" y="146030"/>
                    <a:pt x="2892445" y="135716"/>
                    <a:pt x="2892445" y="124763"/>
                  </a:cubicBezTo>
                  <a:cubicBezTo>
                    <a:pt x="2892445" y="113809"/>
                    <a:pt x="2889573" y="103495"/>
                    <a:pt x="2884527" y="94506"/>
                  </a:cubicBezTo>
                  <a:cubicBezTo>
                    <a:pt x="2888903" y="86707"/>
                    <a:pt x="2891626" y="77927"/>
                    <a:pt x="2892281" y="68595"/>
                  </a:cubicBezTo>
                  <a:cubicBezTo>
                    <a:pt x="2896568" y="71705"/>
                    <a:pt x="2904411" y="79043"/>
                    <a:pt x="2913847" y="88538"/>
                  </a:cubicBezTo>
                  <a:close/>
                  <a:moveTo>
                    <a:pt x="2970654" y="68446"/>
                  </a:moveTo>
                  <a:cubicBezTo>
                    <a:pt x="2971294" y="77837"/>
                    <a:pt x="2974018" y="86677"/>
                    <a:pt x="2978423" y="94506"/>
                  </a:cubicBezTo>
                  <a:cubicBezTo>
                    <a:pt x="2973378" y="103495"/>
                    <a:pt x="2970505" y="113809"/>
                    <a:pt x="2970505" y="124763"/>
                  </a:cubicBezTo>
                  <a:cubicBezTo>
                    <a:pt x="2970505" y="135716"/>
                    <a:pt x="2973378" y="146030"/>
                    <a:pt x="2978423" y="155019"/>
                  </a:cubicBezTo>
                  <a:cubicBezTo>
                    <a:pt x="2974048" y="162818"/>
                    <a:pt x="2971324" y="171599"/>
                    <a:pt x="2970669" y="180930"/>
                  </a:cubicBezTo>
                  <a:cubicBezTo>
                    <a:pt x="2966383" y="177820"/>
                    <a:pt x="2958554" y="170468"/>
                    <a:pt x="2949104" y="160987"/>
                  </a:cubicBezTo>
                  <a:cubicBezTo>
                    <a:pt x="2952616" y="149855"/>
                    <a:pt x="2954536" y="138068"/>
                    <a:pt x="2954640" y="125849"/>
                  </a:cubicBezTo>
                  <a:lnTo>
                    <a:pt x="2955622" y="124748"/>
                  </a:lnTo>
                  <a:lnTo>
                    <a:pt x="2954640" y="123661"/>
                  </a:lnTo>
                  <a:cubicBezTo>
                    <a:pt x="2954536" y="111353"/>
                    <a:pt x="2952587" y="99477"/>
                    <a:pt x="2949029" y="88270"/>
                  </a:cubicBezTo>
                  <a:cubicBezTo>
                    <a:pt x="2958495" y="78730"/>
                    <a:pt x="2966353" y="71408"/>
                    <a:pt x="2970654" y="68446"/>
                  </a:cubicBezTo>
                  <a:close/>
                  <a:moveTo>
                    <a:pt x="3035484" y="7367"/>
                  </a:moveTo>
                  <a:cubicBezTo>
                    <a:pt x="3060740" y="28798"/>
                    <a:pt x="3086740" y="52730"/>
                    <a:pt x="3093348" y="61630"/>
                  </a:cubicBezTo>
                  <a:cubicBezTo>
                    <a:pt x="3083704" y="62255"/>
                    <a:pt x="3074626" y="64919"/>
                    <a:pt x="3066574" y="69205"/>
                  </a:cubicBezTo>
                  <a:cubicBezTo>
                    <a:pt x="3057332" y="64279"/>
                    <a:pt x="3046735" y="61466"/>
                    <a:pt x="3035469" y="61466"/>
                  </a:cubicBezTo>
                  <a:cubicBezTo>
                    <a:pt x="3024203" y="61466"/>
                    <a:pt x="3013606" y="64279"/>
                    <a:pt x="3004364" y="69205"/>
                  </a:cubicBezTo>
                  <a:cubicBezTo>
                    <a:pt x="2996357" y="64934"/>
                    <a:pt x="2987338" y="62285"/>
                    <a:pt x="2977753" y="61630"/>
                  </a:cubicBezTo>
                  <a:cubicBezTo>
                    <a:pt x="2984674" y="52759"/>
                    <a:pt x="3010496" y="28873"/>
                    <a:pt x="3035484" y="7367"/>
                  </a:cubicBezTo>
                  <a:close/>
                  <a:moveTo>
                    <a:pt x="3121849" y="88538"/>
                  </a:moveTo>
                  <a:cubicBezTo>
                    <a:pt x="3118336" y="99670"/>
                    <a:pt x="3116416" y="111457"/>
                    <a:pt x="3116312" y="123676"/>
                  </a:cubicBezTo>
                  <a:lnTo>
                    <a:pt x="3115330" y="124778"/>
                  </a:lnTo>
                  <a:lnTo>
                    <a:pt x="3116312" y="125864"/>
                  </a:lnTo>
                  <a:cubicBezTo>
                    <a:pt x="3116416" y="138172"/>
                    <a:pt x="3118366" y="150049"/>
                    <a:pt x="3121923" y="161255"/>
                  </a:cubicBezTo>
                  <a:cubicBezTo>
                    <a:pt x="3112458" y="170795"/>
                    <a:pt x="3104600" y="178117"/>
                    <a:pt x="3100299" y="181079"/>
                  </a:cubicBezTo>
                  <a:cubicBezTo>
                    <a:pt x="3099658" y="171688"/>
                    <a:pt x="3096935" y="162848"/>
                    <a:pt x="3092529" y="155019"/>
                  </a:cubicBezTo>
                  <a:cubicBezTo>
                    <a:pt x="3097575" y="146030"/>
                    <a:pt x="3100447" y="135716"/>
                    <a:pt x="3100447" y="124763"/>
                  </a:cubicBezTo>
                  <a:cubicBezTo>
                    <a:pt x="3100447" y="113809"/>
                    <a:pt x="3097575" y="103495"/>
                    <a:pt x="3092529" y="94506"/>
                  </a:cubicBezTo>
                  <a:cubicBezTo>
                    <a:pt x="3096905" y="86707"/>
                    <a:pt x="3099629" y="77927"/>
                    <a:pt x="3100284" y="68595"/>
                  </a:cubicBezTo>
                  <a:cubicBezTo>
                    <a:pt x="3104570" y="71705"/>
                    <a:pt x="3112398" y="79043"/>
                    <a:pt x="3121849" y="88538"/>
                  </a:cubicBezTo>
                  <a:close/>
                  <a:moveTo>
                    <a:pt x="3178641" y="68446"/>
                  </a:moveTo>
                  <a:cubicBezTo>
                    <a:pt x="3179281" y="77837"/>
                    <a:pt x="3182005" y="86677"/>
                    <a:pt x="3186410" y="94506"/>
                  </a:cubicBezTo>
                  <a:cubicBezTo>
                    <a:pt x="3181365" y="103495"/>
                    <a:pt x="3178493" y="113809"/>
                    <a:pt x="3178493" y="124763"/>
                  </a:cubicBezTo>
                  <a:cubicBezTo>
                    <a:pt x="3178493" y="135716"/>
                    <a:pt x="3181365" y="146030"/>
                    <a:pt x="3186410" y="155019"/>
                  </a:cubicBezTo>
                  <a:cubicBezTo>
                    <a:pt x="3182035" y="162818"/>
                    <a:pt x="3179311" y="171599"/>
                    <a:pt x="3178656" y="180930"/>
                  </a:cubicBezTo>
                  <a:cubicBezTo>
                    <a:pt x="3174370" y="177820"/>
                    <a:pt x="3166542" y="170468"/>
                    <a:pt x="3157091" y="160987"/>
                  </a:cubicBezTo>
                  <a:cubicBezTo>
                    <a:pt x="3160603" y="149855"/>
                    <a:pt x="3162523" y="138068"/>
                    <a:pt x="3162628" y="125849"/>
                  </a:cubicBezTo>
                  <a:lnTo>
                    <a:pt x="3163610" y="124748"/>
                  </a:lnTo>
                  <a:lnTo>
                    <a:pt x="3162628" y="123661"/>
                  </a:lnTo>
                  <a:cubicBezTo>
                    <a:pt x="3162523" y="111353"/>
                    <a:pt x="3160574" y="99477"/>
                    <a:pt x="3157017" y="88270"/>
                  </a:cubicBezTo>
                  <a:cubicBezTo>
                    <a:pt x="3166482" y="78730"/>
                    <a:pt x="3174355" y="71408"/>
                    <a:pt x="3178641" y="68446"/>
                  </a:cubicBezTo>
                  <a:close/>
                  <a:moveTo>
                    <a:pt x="3243486" y="7367"/>
                  </a:moveTo>
                  <a:cubicBezTo>
                    <a:pt x="3268742" y="28798"/>
                    <a:pt x="3294742" y="52730"/>
                    <a:pt x="3301350" y="61630"/>
                  </a:cubicBezTo>
                  <a:cubicBezTo>
                    <a:pt x="3291706" y="62255"/>
                    <a:pt x="3282628" y="64919"/>
                    <a:pt x="3274576" y="69205"/>
                  </a:cubicBezTo>
                  <a:cubicBezTo>
                    <a:pt x="3265334" y="64279"/>
                    <a:pt x="3254737" y="61466"/>
                    <a:pt x="3243471" y="61466"/>
                  </a:cubicBezTo>
                  <a:cubicBezTo>
                    <a:pt x="3232205" y="61466"/>
                    <a:pt x="3221608" y="64279"/>
                    <a:pt x="3212366" y="69205"/>
                  </a:cubicBezTo>
                  <a:cubicBezTo>
                    <a:pt x="3204359" y="64934"/>
                    <a:pt x="3195340" y="62285"/>
                    <a:pt x="3185756" y="61630"/>
                  </a:cubicBezTo>
                  <a:cubicBezTo>
                    <a:pt x="3192676" y="52759"/>
                    <a:pt x="3218498" y="28873"/>
                    <a:pt x="3243486" y="7367"/>
                  </a:cubicBezTo>
                  <a:close/>
                  <a:moveTo>
                    <a:pt x="3329836" y="88538"/>
                  </a:moveTo>
                  <a:cubicBezTo>
                    <a:pt x="3326324" y="99670"/>
                    <a:pt x="3324404" y="111457"/>
                    <a:pt x="3324299" y="123676"/>
                  </a:cubicBezTo>
                  <a:lnTo>
                    <a:pt x="3323317" y="124778"/>
                  </a:lnTo>
                  <a:lnTo>
                    <a:pt x="3324299" y="125864"/>
                  </a:lnTo>
                  <a:cubicBezTo>
                    <a:pt x="3324404" y="138172"/>
                    <a:pt x="3326353" y="150049"/>
                    <a:pt x="3329910" y="161255"/>
                  </a:cubicBezTo>
                  <a:cubicBezTo>
                    <a:pt x="3320445" y="170795"/>
                    <a:pt x="3312587" y="178117"/>
                    <a:pt x="3308286" y="181079"/>
                  </a:cubicBezTo>
                  <a:cubicBezTo>
                    <a:pt x="3307646" y="171688"/>
                    <a:pt x="3304922" y="162848"/>
                    <a:pt x="3300517" y="155019"/>
                  </a:cubicBezTo>
                  <a:cubicBezTo>
                    <a:pt x="3305562" y="146030"/>
                    <a:pt x="3308434" y="135716"/>
                    <a:pt x="3308434" y="124763"/>
                  </a:cubicBezTo>
                  <a:cubicBezTo>
                    <a:pt x="3308434" y="113809"/>
                    <a:pt x="3305562" y="103495"/>
                    <a:pt x="3300517" y="94506"/>
                  </a:cubicBezTo>
                  <a:cubicBezTo>
                    <a:pt x="3304893" y="86707"/>
                    <a:pt x="3307616" y="77927"/>
                    <a:pt x="3308271" y="68595"/>
                  </a:cubicBezTo>
                  <a:cubicBezTo>
                    <a:pt x="3312557" y="71705"/>
                    <a:pt x="3320400" y="79043"/>
                    <a:pt x="3329836" y="88538"/>
                  </a:cubicBezTo>
                  <a:close/>
                  <a:moveTo>
                    <a:pt x="3386644" y="68446"/>
                  </a:moveTo>
                  <a:cubicBezTo>
                    <a:pt x="3387284" y="77837"/>
                    <a:pt x="3390007" y="86677"/>
                    <a:pt x="3394412" y="94506"/>
                  </a:cubicBezTo>
                  <a:cubicBezTo>
                    <a:pt x="3389367" y="103495"/>
                    <a:pt x="3386495" y="113809"/>
                    <a:pt x="3386495" y="124763"/>
                  </a:cubicBezTo>
                  <a:cubicBezTo>
                    <a:pt x="3386495" y="135716"/>
                    <a:pt x="3389367" y="146030"/>
                    <a:pt x="3394412" y="155019"/>
                  </a:cubicBezTo>
                  <a:cubicBezTo>
                    <a:pt x="3390037" y="162818"/>
                    <a:pt x="3387313" y="171599"/>
                    <a:pt x="3386659" y="180930"/>
                  </a:cubicBezTo>
                  <a:cubicBezTo>
                    <a:pt x="3382372" y="177820"/>
                    <a:pt x="3374544" y="170468"/>
                    <a:pt x="3365093" y="160987"/>
                  </a:cubicBezTo>
                  <a:cubicBezTo>
                    <a:pt x="3368606" y="149855"/>
                    <a:pt x="3370525" y="138068"/>
                    <a:pt x="3370630" y="125849"/>
                  </a:cubicBezTo>
                  <a:lnTo>
                    <a:pt x="3371612" y="124748"/>
                  </a:lnTo>
                  <a:lnTo>
                    <a:pt x="3370630" y="123661"/>
                  </a:lnTo>
                  <a:cubicBezTo>
                    <a:pt x="3370525" y="111353"/>
                    <a:pt x="3368576" y="99477"/>
                    <a:pt x="3365019" y="88270"/>
                  </a:cubicBezTo>
                  <a:cubicBezTo>
                    <a:pt x="3374485" y="78730"/>
                    <a:pt x="3382342" y="71408"/>
                    <a:pt x="3386644" y="68446"/>
                  </a:cubicBezTo>
                  <a:close/>
                  <a:moveTo>
                    <a:pt x="3451473" y="7367"/>
                  </a:moveTo>
                  <a:cubicBezTo>
                    <a:pt x="3476729" y="28798"/>
                    <a:pt x="3502730" y="52730"/>
                    <a:pt x="3509338" y="61630"/>
                  </a:cubicBezTo>
                  <a:cubicBezTo>
                    <a:pt x="3499693" y="62255"/>
                    <a:pt x="3490615" y="64919"/>
                    <a:pt x="3482563" y="69205"/>
                  </a:cubicBezTo>
                  <a:cubicBezTo>
                    <a:pt x="3473321" y="64279"/>
                    <a:pt x="3462724" y="61466"/>
                    <a:pt x="3451458" y="61466"/>
                  </a:cubicBezTo>
                  <a:cubicBezTo>
                    <a:pt x="3440192" y="61466"/>
                    <a:pt x="3429595" y="64279"/>
                    <a:pt x="3420353" y="69205"/>
                  </a:cubicBezTo>
                  <a:cubicBezTo>
                    <a:pt x="3412346" y="64934"/>
                    <a:pt x="3403327" y="62285"/>
                    <a:pt x="3393743" y="61630"/>
                  </a:cubicBezTo>
                  <a:cubicBezTo>
                    <a:pt x="3400663" y="52759"/>
                    <a:pt x="3426485" y="28873"/>
                    <a:pt x="3451473" y="7367"/>
                  </a:cubicBezTo>
                  <a:close/>
                  <a:moveTo>
                    <a:pt x="3537838" y="88538"/>
                  </a:moveTo>
                  <a:cubicBezTo>
                    <a:pt x="3534326" y="99670"/>
                    <a:pt x="3532406" y="111457"/>
                    <a:pt x="3532302" y="123676"/>
                  </a:cubicBezTo>
                  <a:lnTo>
                    <a:pt x="3531319" y="124778"/>
                  </a:lnTo>
                  <a:lnTo>
                    <a:pt x="3532302" y="125864"/>
                  </a:lnTo>
                  <a:cubicBezTo>
                    <a:pt x="3532406" y="138172"/>
                    <a:pt x="3534356" y="150049"/>
                    <a:pt x="3537912" y="161255"/>
                  </a:cubicBezTo>
                  <a:cubicBezTo>
                    <a:pt x="3528447" y="170795"/>
                    <a:pt x="3520589" y="178117"/>
                    <a:pt x="3516288" y="181079"/>
                  </a:cubicBezTo>
                  <a:cubicBezTo>
                    <a:pt x="3515648" y="171688"/>
                    <a:pt x="3512925" y="162848"/>
                    <a:pt x="3508519" y="155019"/>
                  </a:cubicBezTo>
                  <a:cubicBezTo>
                    <a:pt x="3513564" y="146030"/>
                    <a:pt x="3516437" y="135716"/>
                    <a:pt x="3516437" y="124763"/>
                  </a:cubicBezTo>
                  <a:cubicBezTo>
                    <a:pt x="3516437" y="113809"/>
                    <a:pt x="3513564" y="103495"/>
                    <a:pt x="3508519" y="94506"/>
                  </a:cubicBezTo>
                  <a:cubicBezTo>
                    <a:pt x="3512895" y="86707"/>
                    <a:pt x="3515618" y="77927"/>
                    <a:pt x="3516273" y="68595"/>
                  </a:cubicBezTo>
                  <a:cubicBezTo>
                    <a:pt x="3520559" y="71705"/>
                    <a:pt x="3528388" y="79043"/>
                    <a:pt x="3537838" y="88538"/>
                  </a:cubicBezTo>
                  <a:close/>
                  <a:moveTo>
                    <a:pt x="3594631" y="68446"/>
                  </a:moveTo>
                  <a:cubicBezTo>
                    <a:pt x="3595271" y="77837"/>
                    <a:pt x="3597995" y="86677"/>
                    <a:pt x="3602400" y="94506"/>
                  </a:cubicBezTo>
                  <a:cubicBezTo>
                    <a:pt x="3597355" y="103495"/>
                    <a:pt x="3594482" y="113809"/>
                    <a:pt x="3594482" y="124763"/>
                  </a:cubicBezTo>
                  <a:cubicBezTo>
                    <a:pt x="3594482" y="135716"/>
                    <a:pt x="3597355" y="146030"/>
                    <a:pt x="3602400" y="155019"/>
                  </a:cubicBezTo>
                  <a:cubicBezTo>
                    <a:pt x="3598024" y="162818"/>
                    <a:pt x="3595301" y="171599"/>
                    <a:pt x="3594646" y="180930"/>
                  </a:cubicBezTo>
                  <a:cubicBezTo>
                    <a:pt x="3590359" y="177820"/>
                    <a:pt x="3582531" y="170468"/>
                    <a:pt x="3573081" y="160987"/>
                  </a:cubicBezTo>
                  <a:cubicBezTo>
                    <a:pt x="3576593" y="149855"/>
                    <a:pt x="3578513" y="138068"/>
                    <a:pt x="3578617" y="125849"/>
                  </a:cubicBezTo>
                  <a:lnTo>
                    <a:pt x="3579599" y="124748"/>
                  </a:lnTo>
                  <a:lnTo>
                    <a:pt x="3578617" y="123661"/>
                  </a:lnTo>
                  <a:cubicBezTo>
                    <a:pt x="3578513" y="111353"/>
                    <a:pt x="3576563" y="99477"/>
                    <a:pt x="3573006" y="88270"/>
                  </a:cubicBezTo>
                  <a:cubicBezTo>
                    <a:pt x="3582472" y="78730"/>
                    <a:pt x="3590330" y="71408"/>
                    <a:pt x="3594631" y="68446"/>
                  </a:cubicBezTo>
                  <a:close/>
                  <a:moveTo>
                    <a:pt x="3659476" y="7367"/>
                  </a:moveTo>
                  <a:cubicBezTo>
                    <a:pt x="3684732" y="28798"/>
                    <a:pt x="3710732" y="52730"/>
                    <a:pt x="3717340" y="61630"/>
                  </a:cubicBezTo>
                  <a:cubicBezTo>
                    <a:pt x="3707696" y="62255"/>
                    <a:pt x="3698617" y="64919"/>
                    <a:pt x="3690566" y="69205"/>
                  </a:cubicBezTo>
                  <a:cubicBezTo>
                    <a:pt x="3681323" y="64279"/>
                    <a:pt x="3670727" y="61466"/>
                    <a:pt x="3659461" y="61466"/>
                  </a:cubicBezTo>
                  <a:cubicBezTo>
                    <a:pt x="3648194" y="61466"/>
                    <a:pt x="3637597" y="64279"/>
                    <a:pt x="3628355" y="69205"/>
                  </a:cubicBezTo>
                  <a:cubicBezTo>
                    <a:pt x="3620349" y="64934"/>
                    <a:pt x="3611329" y="62285"/>
                    <a:pt x="3601745" y="61630"/>
                  </a:cubicBezTo>
                  <a:cubicBezTo>
                    <a:pt x="3608665" y="52759"/>
                    <a:pt x="3634487" y="28873"/>
                    <a:pt x="3659476" y="7367"/>
                  </a:cubicBezTo>
                  <a:close/>
                  <a:moveTo>
                    <a:pt x="3745706" y="88404"/>
                  </a:moveTo>
                  <a:cubicBezTo>
                    <a:pt x="3742179" y="99566"/>
                    <a:pt x="3740245" y="111413"/>
                    <a:pt x="3740125" y="123661"/>
                  </a:cubicBezTo>
                  <a:lnTo>
                    <a:pt x="3739143" y="124763"/>
                  </a:lnTo>
                  <a:lnTo>
                    <a:pt x="3740125" y="125849"/>
                  </a:lnTo>
                  <a:cubicBezTo>
                    <a:pt x="3740230" y="138202"/>
                    <a:pt x="3742194" y="150123"/>
                    <a:pt x="3745781" y="161359"/>
                  </a:cubicBezTo>
                  <a:cubicBezTo>
                    <a:pt x="3736375" y="170840"/>
                    <a:pt x="3728547" y="178103"/>
                    <a:pt x="3724275" y="181064"/>
                  </a:cubicBezTo>
                  <a:cubicBezTo>
                    <a:pt x="3723635" y="171673"/>
                    <a:pt x="3720912" y="162833"/>
                    <a:pt x="3716506" y="155004"/>
                  </a:cubicBezTo>
                  <a:cubicBezTo>
                    <a:pt x="3721552" y="146015"/>
                    <a:pt x="3724424" y="135701"/>
                    <a:pt x="3724424" y="124748"/>
                  </a:cubicBezTo>
                  <a:cubicBezTo>
                    <a:pt x="3724424" y="113794"/>
                    <a:pt x="3721552" y="103480"/>
                    <a:pt x="3716506" y="94491"/>
                  </a:cubicBezTo>
                  <a:cubicBezTo>
                    <a:pt x="3720882" y="86692"/>
                    <a:pt x="3723605" y="77912"/>
                    <a:pt x="3724260" y="68580"/>
                  </a:cubicBezTo>
                  <a:cubicBezTo>
                    <a:pt x="3728532" y="71690"/>
                    <a:pt x="3736315" y="78983"/>
                    <a:pt x="3745706" y="88404"/>
                  </a:cubicBezTo>
                  <a:close/>
                  <a:moveTo>
                    <a:pt x="3802469" y="68446"/>
                  </a:moveTo>
                  <a:cubicBezTo>
                    <a:pt x="3803110" y="77837"/>
                    <a:pt x="3805833" y="86677"/>
                    <a:pt x="3810238" y="94506"/>
                  </a:cubicBezTo>
                  <a:cubicBezTo>
                    <a:pt x="3805193" y="103495"/>
                    <a:pt x="3802321" y="113809"/>
                    <a:pt x="3802321" y="124763"/>
                  </a:cubicBezTo>
                  <a:cubicBezTo>
                    <a:pt x="3802321" y="135716"/>
                    <a:pt x="3805193" y="146030"/>
                    <a:pt x="3810238" y="155019"/>
                  </a:cubicBezTo>
                  <a:cubicBezTo>
                    <a:pt x="3805863" y="162818"/>
                    <a:pt x="3803139" y="171599"/>
                    <a:pt x="3802484" y="180930"/>
                  </a:cubicBezTo>
                  <a:cubicBezTo>
                    <a:pt x="3798213" y="177835"/>
                    <a:pt x="3790429" y="170542"/>
                    <a:pt x="3781038" y="161106"/>
                  </a:cubicBezTo>
                  <a:cubicBezTo>
                    <a:pt x="3784565" y="149944"/>
                    <a:pt x="3786500" y="138098"/>
                    <a:pt x="3786619" y="125849"/>
                  </a:cubicBezTo>
                  <a:lnTo>
                    <a:pt x="3787601" y="124748"/>
                  </a:lnTo>
                  <a:lnTo>
                    <a:pt x="3786619" y="123661"/>
                  </a:lnTo>
                  <a:cubicBezTo>
                    <a:pt x="3786515" y="111309"/>
                    <a:pt x="3784550" y="99387"/>
                    <a:pt x="3780964" y="88151"/>
                  </a:cubicBezTo>
                  <a:cubicBezTo>
                    <a:pt x="3790385" y="78656"/>
                    <a:pt x="3798198" y="71393"/>
                    <a:pt x="3802469" y="68446"/>
                  </a:cubicBezTo>
                  <a:close/>
                  <a:moveTo>
                    <a:pt x="3867299" y="7367"/>
                  </a:moveTo>
                  <a:cubicBezTo>
                    <a:pt x="3892555" y="28798"/>
                    <a:pt x="3918555" y="52730"/>
                    <a:pt x="3925164" y="61630"/>
                  </a:cubicBezTo>
                  <a:cubicBezTo>
                    <a:pt x="3915519" y="62255"/>
                    <a:pt x="3906441" y="64919"/>
                    <a:pt x="3898389" y="69205"/>
                  </a:cubicBezTo>
                  <a:cubicBezTo>
                    <a:pt x="3889147" y="64279"/>
                    <a:pt x="3878550" y="61466"/>
                    <a:pt x="3867284" y="61466"/>
                  </a:cubicBezTo>
                  <a:cubicBezTo>
                    <a:pt x="3856018" y="61466"/>
                    <a:pt x="3845421" y="64279"/>
                    <a:pt x="3836179" y="69205"/>
                  </a:cubicBezTo>
                  <a:cubicBezTo>
                    <a:pt x="3828172" y="64934"/>
                    <a:pt x="3819153" y="62285"/>
                    <a:pt x="3809568" y="61630"/>
                  </a:cubicBezTo>
                  <a:cubicBezTo>
                    <a:pt x="3816489" y="52759"/>
                    <a:pt x="3842326" y="28873"/>
                    <a:pt x="3867299" y="7367"/>
                  </a:cubicBezTo>
                  <a:close/>
                  <a:moveTo>
                    <a:pt x="3953664" y="88538"/>
                  </a:moveTo>
                  <a:cubicBezTo>
                    <a:pt x="3950151" y="99670"/>
                    <a:pt x="3948232" y="111457"/>
                    <a:pt x="3948128" y="123676"/>
                  </a:cubicBezTo>
                  <a:lnTo>
                    <a:pt x="3947145" y="124778"/>
                  </a:lnTo>
                  <a:lnTo>
                    <a:pt x="3948128" y="125864"/>
                  </a:lnTo>
                  <a:cubicBezTo>
                    <a:pt x="3948232" y="138172"/>
                    <a:pt x="3950181" y="150049"/>
                    <a:pt x="3953738" y="161255"/>
                  </a:cubicBezTo>
                  <a:cubicBezTo>
                    <a:pt x="3944273" y="170795"/>
                    <a:pt x="3936415" y="178103"/>
                    <a:pt x="3932114" y="181079"/>
                  </a:cubicBezTo>
                  <a:cubicBezTo>
                    <a:pt x="3931474" y="171688"/>
                    <a:pt x="3928750" y="162848"/>
                    <a:pt x="3924345" y="155019"/>
                  </a:cubicBezTo>
                  <a:cubicBezTo>
                    <a:pt x="3929390" y="146030"/>
                    <a:pt x="3932262" y="135716"/>
                    <a:pt x="3932262" y="124763"/>
                  </a:cubicBezTo>
                  <a:cubicBezTo>
                    <a:pt x="3932262" y="113809"/>
                    <a:pt x="3929390" y="103495"/>
                    <a:pt x="3924345" y="94506"/>
                  </a:cubicBezTo>
                  <a:cubicBezTo>
                    <a:pt x="3928720" y="86707"/>
                    <a:pt x="3931444" y="77927"/>
                    <a:pt x="3932099" y="68595"/>
                  </a:cubicBezTo>
                  <a:cubicBezTo>
                    <a:pt x="3936385" y="71705"/>
                    <a:pt x="3944213" y="79043"/>
                    <a:pt x="3953664" y="88538"/>
                  </a:cubicBezTo>
                  <a:close/>
                  <a:moveTo>
                    <a:pt x="4010472" y="68446"/>
                  </a:moveTo>
                  <a:cubicBezTo>
                    <a:pt x="4011112" y="77837"/>
                    <a:pt x="4013835" y="86677"/>
                    <a:pt x="4018240" y="94506"/>
                  </a:cubicBezTo>
                  <a:cubicBezTo>
                    <a:pt x="4013195" y="103495"/>
                    <a:pt x="4010323" y="113809"/>
                    <a:pt x="4010323" y="124763"/>
                  </a:cubicBezTo>
                  <a:cubicBezTo>
                    <a:pt x="4010323" y="135716"/>
                    <a:pt x="4013195" y="146030"/>
                    <a:pt x="4018240" y="155019"/>
                  </a:cubicBezTo>
                  <a:cubicBezTo>
                    <a:pt x="4013865" y="162818"/>
                    <a:pt x="4011141" y="171599"/>
                    <a:pt x="4010486" y="180930"/>
                  </a:cubicBezTo>
                  <a:cubicBezTo>
                    <a:pt x="4006200" y="177820"/>
                    <a:pt x="3998372" y="170468"/>
                    <a:pt x="3988921" y="160987"/>
                  </a:cubicBezTo>
                  <a:cubicBezTo>
                    <a:pt x="3992434" y="149855"/>
                    <a:pt x="3994354" y="138068"/>
                    <a:pt x="3994458" y="125849"/>
                  </a:cubicBezTo>
                  <a:lnTo>
                    <a:pt x="3995440" y="124748"/>
                  </a:lnTo>
                  <a:lnTo>
                    <a:pt x="3994458" y="123661"/>
                  </a:lnTo>
                  <a:cubicBezTo>
                    <a:pt x="3994354" y="111353"/>
                    <a:pt x="3992404" y="99477"/>
                    <a:pt x="3988847" y="88270"/>
                  </a:cubicBezTo>
                  <a:cubicBezTo>
                    <a:pt x="3998297" y="78730"/>
                    <a:pt x="4006171" y="71408"/>
                    <a:pt x="4010472" y="68446"/>
                  </a:cubicBezTo>
                  <a:close/>
                  <a:moveTo>
                    <a:pt x="4075301" y="7367"/>
                  </a:moveTo>
                  <a:cubicBezTo>
                    <a:pt x="4100557" y="28798"/>
                    <a:pt x="4126557" y="52730"/>
                    <a:pt x="4133166" y="61630"/>
                  </a:cubicBezTo>
                  <a:cubicBezTo>
                    <a:pt x="4123521" y="62255"/>
                    <a:pt x="4114443" y="64919"/>
                    <a:pt x="4106391" y="69205"/>
                  </a:cubicBezTo>
                  <a:cubicBezTo>
                    <a:pt x="4097149" y="64279"/>
                    <a:pt x="4086553" y="61466"/>
                    <a:pt x="4075286" y="61466"/>
                  </a:cubicBezTo>
                  <a:cubicBezTo>
                    <a:pt x="4064020" y="61466"/>
                    <a:pt x="4053423" y="64279"/>
                    <a:pt x="4044181" y="69205"/>
                  </a:cubicBezTo>
                  <a:cubicBezTo>
                    <a:pt x="4036174" y="64934"/>
                    <a:pt x="4027155" y="62285"/>
                    <a:pt x="4017571" y="61630"/>
                  </a:cubicBezTo>
                  <a:cubicBezTo>
                    <a:pt x="4024491" y="52759"/>
                    <a:pt x="4050313" y="28873"/>
                    <a:pt x="4075301" y="7367"/>
                  </a:cubicBezTo>
                  <a:close/>
                  <a:moveTo>
                    <a:pt x="4161651" y="88538"/>
                  </a:moveTo>
                  <a:cubicBezTo>
                    <a:pt x="4158139" y="99670"/>
                    <a:pt x="4156219" y="111457"/>
                    <a:pt x="4156115" y="123676"/>
                  </a:cubicBezTo>
                  <a:lnTo>
                    <a:pt x="4155132" y="124778"/>
                  </a:lnTo>
                  <a:lnTo>
                    <a:pt x="4156115" y="125864"/>
                  </a:lnTo>
                  <a:cubicBezTo>
                    <a:pt x="4156219" y="138172"/>
                    <a:pt x="4158169" y="150049"/>
                    <a:pt x="4161726" y="161255"/>
                  </a:cubicBezTo>
                  <a:cubicBezTo>
                    <a:pt x="4152260" y="170795"/>
                    <a:pt x="4144387" y="178117"/>
                    <a:pt x="4140101" y="181079"/>
                  </a:cubicBezTo>
                  <a:cubicBezTo>
                    <a:pt x="4139461" y="171688"/>
                    <a:pt x="4136737" y="162848"/>
                    <a:pt x="4132332" y="155019"/>
                  </a:cubicBezTo>
                  <a:cubicBezTo>
                    <a:pt x="4137377" y="146030"/>
                    <a:pt x="4140250" y="135716"/>
                    <a:pt x="4140250" y="124763"/>
                  </a:cubicBezTo>
                  <a:cubicBezTo>
                    <a:pt x="4140250" y="113809"/>
                    <a:pt x="4137377" y="103495"/>
                    <a:pt x="4132332" y="94506"/>
                  </a:cubicBezTo>
                  <a:cubicBezTo>
                    <a:pt x="4136708" y="86707"/>
                    <a:pt x="4139431" y="77927"/>
                    <a:pt x="4140086" y="68595"/>
                  </a:cubicBezTo>
                  <a:cubicBezTo>
                    <a:pt x="4144372" y="71705"/>
                    <a:pt x="4152215" y="79043"/>
                    <a:pt x="4161651" y="88538"/>
                  </a:cubicBezTo>
                  <a:close/>
                  <a:moveTo>
                    <a:pt x="4218459" y="68446"/>
                  </a:moveTo>
                  <a:cubicBezTo>
                    <a:pt x="4219099" y="77837"/>
                    <a:pt x="4221822" y="86677"/>
                    <a:pt x="4226228" y="94506"/>
                  </a:cubicBezTo>
                  <a:cubicBezTo>
                    <a:pt x="4221183" y="103495"/>
                    <a:pt x="4218310" y="113809"/>
                    <a:pt x="4218310" y="124763"/>
                  </a:cubicBezTo>
                  <a:cubicBezTo>
                    <a:pt x="4218310" y="135716"/>
                    <a:pt x="4221183" y="146030"/>
                    <a:pt x="4226228" y="155019"/>
                  </a:cubicBezTo>
                  <a:cubicBezTo>
                    <a:pt x="4221852" y="162818"/>
                    <a:pt x="4219129" y="171599"/>
                    <a:pt x="4218474" y="180930"/>
                  </a:cubicBezTo>
                  <a:cubicBezTo>
                    <a:pt x="4214188" y="177820"/>
                    <a:pt x="4206359" y="170468"/>
                    <a:pt x="4196909" y="160987"/>
                  </a:cubicBezTo>
                  <a:cubicBezTo>
                    <a:pt x="4200421" y="149855"/>
                    <a:pt x="4202341" y="138068"/>
                    <a:pt x="4202445" y="125849"/>
                  </a:cubicBezTo>
                  <a:lnTo>
                    <a:pt x="4203428" y="124748"/>
                  </a:lnTo>
                  <a:lnTo>
                    <a:pt x="4202445" y="123661"/>
                  </a:lnTo>
                  <a:cubicBezTo>
                    <a:pt x="4202341" y="111353"/>
                    <a:pt x="4200391" y="99477"/>
                    <a:pt x="4196834" y="88270"/>
                  </a:cubicBezTo>
                  <a:cubicBezTo>
                    <a:pt x="4206300" y="78730"/>
                    <a:pt x="4214158" y="71408"/>
                    <a:pt x="4218459" y="68446"/>
                  </a:cubicBezTo>
                  <a:close/>
                  <a:moveTo>
                    <a:pt x="4283289" y="7367"/>
                  </a:moveTo>
                  <a:cubicBezTo>
                    <a:pt x="4308545" y="28798"/>
                    <a:pt x="4334545" y="52730"/>
                    <a:pt x="4341153" y="61630"/>
                  </a:cubicBezTo>
                  <a:cubicBezTo>
                    <a:pt x="4331509" y="62255"/>
                    <a:pt x="4322430" y="64919"/>
                    <a:pt x="4314379" y="69205"/>
                  </a:cubicBezTo>
                  <a:cubicBezTo>
                    <a:pt x="4305136" y="64279"/>
                    <a:pt x="4294540" y="61466"/>
                    <a:pt x="4283274" y="61466"/>
                  </a:cubicBezTo>
                  <a:cubicBezTo>
                    <a:pt x="4272007" y="61466"/>
                    <a:pt x="4261411" y="64279"/>
                    <a:pt x="4252169" y="69205"/>
                  </a:cubicBezTo>
                  <a:cubicBezTo>
                    <a:pt x="4244162" y="64934"/>
                    <a:pt x="4235143" y="62285"/>
                    <a:pt x="4225558" y="61630"/>
                  </a:cubicBezTo>
                  <a:cubicBezTo>
                    <a:pt x="4232479" y="52759"/>
                    <a:pt x="4258315" y="28873"/>
                    <a:pt x="4283289" y="7367"/>
                  </a:cubicBezTo>
                  <a:close/>
                  <a:moveTo>
                    <a:pt x="4369654" y="88538"/>
                  </a:moveTo>
                  <a:cubicBezTo>
                    <a:pt x="4366141" y="99670"/>
                    <a:pt x="4364222" y="111457"/>
                    <a:pt x="4364117" y="123676"/>
                  </a:cubicBezTo>
                  <a:lnTo>
                    <a:pt x="4363135" y="124778"/>
                  </a:lnTo>
                  <a:lnTo>
                    <a:pt x="4364117" y="125864"/>
                  </a:lnTo>
                  <a:cubicBezTo>
                    <a:pt x="4364222" y="138172"/>
                    <a:pt x="4366171" y="150049"/>
                    <a:pt x="4369728" y="161255"/>
                  </a:cubicBezTo>
                  <a:cubicBezTo>
                    <a:pt x="4360262" y="170795"/>
                    <a:pt x="4352404" y="178103"/>
                    <a:pt x="4348103" y="181079"/>
                  </a:cubicBezTo>
                  <a:cubicBezTo>
                    <a:pt x="4347463" y="171688"/>
                    <a:pt x="4344740" y="162848"/>
                    <a:pt x="4340335" y="155019"/>
                  </a:cubicBezTo>
                  <a:cubicBezTo>
                    <a:pt x="4345380" y="146030"/>
                    <a:pt x="4348252" y="135716"/>
                    <a:pt x="4348252" y="124763"/>
                  </a:cubicBezTo>
                  <a:cubicBezTo>
                    <a:pt x="4348252" y="113809"/>
                    <a:pt x="4345380" y="103495"/>
                    <a:pt x="4340335" y="94506"/>
                  </a:cubicBezTo>
                  <a:cubicBezTo>
                    <a:pt x="4344710" y="86707"/>
                    <a:pt x="4347434" y="77927"/>
                    <a:pt x="4348088" y="68595"/>
                  </a:cubicBezTo>
                  <a:cubicBezTo>
                    <a:pt x="4352374" y="71705"/>
                    <a:pt x="4360203" y="79043"/>
                    <a:pt x="4369654" y="88538"/>
                  </a:cubicBezTo>
                  <a:close/>
                  <a:moveTo>
                    <a:pt x="4426446" y="68446"/>
                  </a:moveTo>
                  <a:cubicBezTo>
                    <a:pt x="4427086" y="77837"/>
                    <a:pt x="4429810" y="86677"/>
                    <a:pt x="4434215" y="94506"/>
                  </a:cubicBezTo>
                  <a:cubicBezTo>
                    <a:pt x="4429170" y="103495"/>
                    <a:pt x="4426298" y="113809"/>
                    <a:pt x="4426298" y="124763"/>
                  </a:cubicBezTo>
                  <a:cubicBezTo>
                    <a:pt x="4426298" y="135716"/>
                    <a:pt x="4429170" y="146030"/>
                    <a:pt x="4434215" y="155019"/>
                  </a:cubicBezTo>
                  <a:cubicBezTo>
                    <a:pt x="4429840" y="162818"/>
                    <a:pt x="4427116" y="171599"/>
                    <a:pt x="4426461" y="180930"/>
                  </a:cubicBezTo>
                  <a:cubicBezTo>
                    <a:pt x="4422175" y="177820"/>
                    <a:pt x="4414347" y="170468"/>
                    <a:pt x="4404896" y="160987"/>
                  </a:cubicBezTo>
                  <a:cubicBezTo>
                    <a:pt x="4408408" y="149855"/>
                    <a:pt x="4410328" y="138068"/>
                    <a:pt x="4410432" y="125849"/>
                  </a:cubicBezTo>
                  <a:lnTo>
                    <a:pt x="4411415" y="124748"/>
                  </a:lnTo>
                  <a:lnTo>
                    <a:pt x="4410432" y="123661"/>
                  </a:lnTo>
                  <a:cubicBezTo>
                    <a:pt x="4410328" y="111353"/>
                    <a:pt x="4408379" y="99477"/>
                    <a:pt x="4404822" y="88270"/>
                  </a:cubicBezTo>
                  <a:cubicBezTo>
                    <a:pt x="4414287" y="78730"/>
                    <a:pt x="4422160" y="71408"/>
                    <a:pt x="4426446" y="68446"/>
                  </a:cubicBezTo>
                  <a:close/>
                  <a:moveTo>
                    <a:pt x="4491291" y="7367"/>
                  </a:moveTo>
                  <a:cubicBezTo>
                    <a:pt x="4516547" y="28798"/>
                    <a:pt x="4542547" y="52730"/>
                    <a:pt x="4549155" y="61630"/>
                  </a:cubicBezTo>
                  <a:cubicBezTo>
                    <a:pt x="4539511" y="62255"/>
                    <a:pt x="4530433" y="64919"/>
                    <a:pt x="4522381" y="69205"/>
                  </a:cubicBezTo>
                  <a:cubicBezTo>
                    <a:pt x="4513139" y="64279"/>
                    <a:pt x="4502542" y="61466"/>
                    <a:pt x="4491276" y="61466"/>
                  </a:cubicBezTo>
                  <a:cubicBezTo>
                    <a:pt x="4480009" y="61466"/>
                    <a:pt x="4469413" y="64279"/>
                    <a:pt x="4460171" y="69205"/>
                  </a:cubicBezTo>
                  <a:cubicBezTo>
                    <a:pt x="4452164" y="64934"/>
                    <a:pt x="4443145" y="62285"/>
                    <a:pt x="4433560" y="61630"/>
                  </a:cubicBezTo>
                  <a:cubicBezTo>
                    <a:pt x="4440481" y="52759"/>
                    <a:pt x="4466302" y="28873"/>
                    <a:pt x="4491291" y="7367"/>
                  </a:cubicBezTo>
                  <a:close/>
                  <a:moveTo>
                    <a:pt x="4577641" y="88538"/>
                  </a:moveTo>
                  <a:cubicBezTo>
                    <a:pt x="4574128" y="99670"/>
                    <a:pt x="4572209" y="111457"/>
                    <a:pt x="4572105" y="123676"/>
                  </a:cubicBezTo>
                  <a:lnTo>
                    <a:pt x="4571122" y="124778"/>
                  </a:lnTo>
                  <a:lnTo>
                    <a:pt x="4572105" y="125864"/>
                  </a:lnTo>
                  <a:cubicBezTo>
                    <a:pt x="4572209" y="138172"/>
                    <a:pt x="4574158" y="150049"/>
                    <a:pt x="4577715" y="161255"/>
                  </a:cubicBezTo>
                  <a:cubicBezTo>
                    <a:pt x="4568250" y="170795"/>
                    <a:pt x="4560392" y="178117"/>
                    <a:pt x="4556091" y="181079"/>
                  </a:cubicBezTo>
                  <a:cubicBezTo>
                    <a:pt x="4555451" y="171688"/>
                    <a:pt x="4552727" y="162848"/>
                    <a:pt x="4548322" y="155019"/>
                  </a:cubicBezTo>
                  <a:cubicBezTo>
                    <a:pt x="4553367" y="146030"/>
                    <a:pt x="4556239" y="135716"/>
                    <a:pt x="4556239" y="124763"/>
                  </a:cubicBezTo>
                  <a:cubicBezTo>
                    <a:pt x="4556239" y="113809"/>
                    <a:pt x="4553367" y="103495"/>
                    <a:pt x="4548322" y="94506"/>
                  </a:cubicBezTo>
                  <a:cubicBezTo>
                    <a:pt x="4552697" y="86707"/>
                    <a:pt x="4555421" y="77927"/>
                    <a:pt x="4556076" y="68595"/>
                  </a:cubicBezTo>
                  <a:cubicBezTo>
                    <a:pt x="4560362" y="71705"/>
                    <a:pt x="4568205" y="79043"/>
                    <a:pt x="4577641" y="88538"/>
                  </a:cubicBezTo>
                  <a:close/>
                  <a:moveTo>
                    <a:pt x="4634448" y="68446"/>
                  </a:moveTo>
                  <a:cubicBezTo>
                    <a:pt x="4635089" y="77837"/>
                    <a:pt x="4637812" y="86677"/>
                    <a:pt x="4642217" y="94506"/>
                  </a:cubicBezTo>
                  <a:cubicBezTo>
                    <a:pt x="4637172" y="103495"/>
                    <a:pt x="4634300" y="113809"/>
                    <a:pt x="4634300" y="124763"/>
                  </a:cubicBezTo>
                  <a:cubicBezTo>
                    <a:pt x="4634300" y="135716"/>
                    <a:pt x="4637172" y="146030"/>
                    <a:pt x="4642217" y="155019"/>
                  </a:cubicBezTo>
                  <a:cubicBezTo>
                    <a:pt x="4637842" y="162818"/>
                    <a:pt x="4635118" y="171599"/>
                    <a:pt x="4634463" y="180930"/>
                  </a:cubicBezTo>
                  <a:cubicBezTo>
                    <a:pt x="4630177" y="177820"/>
                    <a:pt x="4622349" y="170468"/>
                    <a:pt x="4612898" y="160987"/>
                  </a:cubicBezTo>
                  <a:cubicBezTo>
                    <a:pt x="4616411" y="149855"/>
                    <a:pt x="4618331" y="138068"/>
                    <a:pt x="4618435" y="125849"/>
                  </a:cubicBezTo>
                  <a:lnTo>
                    <a:pt x="4619417" y="124748"/>
                  </a:lnTo>
                  <a:lnTo>
                    <a:pt x="4618435" y="123661"/>
                  </a:lnTo>
                  <a:cubicBezTo>
                    <a:pt x="4618331" y="111353"/>
                    <a:pt x="4616381" y="99477"/>
                    <a:pt x="4612824" y="88270"/>
                  </a:cubicBezTo>
                  <a:cubicBezTo>
                    <a:pt x="4622289" y="78730"/>
                    <a:pt x="4630148" y="71408"/>
                    <a:pt x="4634448" y="68446"/>
                  </a:cubicBezTo>
                  <a:close/>
                  <a:moveTo>
                    <a:pt x="4699278" y="7367"/>
                  </a:moveTo>
                  <a:cubicBezTo>
                    <a:pt x="4724534" y="28798"/>
                    <a:pt x="4750534" y="52730"/>
                    <a:pt x="4757142" y="61630"/>
                  </a:cubicBezTo>
                  <a:cubicBezTo>
                    <a:pt x="4747498" y="62255"/>
                    <a:pt x="4738420" y="64919"/>
                    <a:pt x="4730368" y="69205"/>
                  </a:cubicBezTo>
                  <a:cubicBezTo>
                    <a:pt x="4721126" y="64279"/>
                    <a:pt x="4710530" y="61466"/>
                    <a:pt x="4699263" y="61466"/>
                  </a:cubicBezTo>
                  <a:cubicBezTo>
                    <a:pt x="4687997" y="61466"/>
                    <a:pt x="4677400" y="64279"/>
                    <a:pt x="4668158" y="69205"/>
                  </a:cubicBezTo>
                  <a:cubicBezTo>
                    <a:pt x="4660151" y="64934"/>
                    <a:pt x="4651132" y="62285"/>
                    <a:pt x="4641548" y="61630"/>
                  </a:cubicBezTo>
                  <a:cubicBezTo>
                    <a:pt x="4648468" y="52759"/>
                    <a:pt x="4674305" y="28873"/>
                    <a:pt x="4699278" y="7367"/>
                  </a:cubicBezTo>
                  <a:close/>
                  <a:moveTo>
                    <a:pt x="4785643" y="88538"/>
                  </a:moveTo>
                  <a:cubicBezTo>
                    <a:pt x="4782131" y="99670"/>
                    <a:pt x="4780211" y="111457"/>
                    <a:pt x="4780107" y="123676"/>
                  </a:cubicBezTo>
                  <a:lnTo>
                    <a:pt x="4779124" y="124778"/>
                  </a:lnTo>
                  <a:lnTo>
                    <a:pt x="4780107" y="125864"/>
                  </a:lnTo>
                  <a:cubicBezTo>
                    <a:pt x="4780211" y="138172"/>
                    <a:pt x="4782160" y="150049"/>
                    <a:pt x="4785718" y="161255"/>
                  </a:cubicBezTo>
                  <a:cubicBezTo>
                    <a:pt x="4776252" y="170795"/>
                    <a:pt x="4768394" y="178103"/>
                    <a:pt x="4764093" y="181079"/>
                  </a:cubicBezTo>
                  <a:cubicBezTo>
                    <a:pt x="4763453" y="171688"/>
                    <a:pt x="4760729" y="162848"/>
                    <a:pt x="4756324" y="155019"/>
                  </a:cubicBezTo>
                  <a:cubicBezTo>
                    <a:pt x="4761369" y="146030"/>
                    <a:pt x="4764241" y="135716"/>
                    <a:pt x="4764241" y="124763"/>
                  </a:cubicBezTo>
                  <a:cubicBezTo>
                    <a:pt x="4764241" y="113809"/>
                    <a:pt x="4761369" y="103495"/>
                    <a:pt x="4756324" y="94506"/>
                  </a:cubicBezTo>
                  <a:cubicBezTo>
                    <a:pt x="4760699" y="86707"/>
                    <a:pt x="4763423" y="77927"/>
                    <a:pt x="4764078" y="68595"/>
                  </a:cubicBezTo>
                  <a:cubicBezTo>
                    <a:pt x="4768364" y="71705"/>
                    <a:pt x="4776192" y="79043"/>
                    <a:pt x="4785643" y="88538"/>
                  </a:cubicBezTo>
                  <a:close/>
                  <a:moveTo>
                    <a:pt x="4842436" y="68446"/>
                  </a:moveTo>
                  <a:cubicBezTo>
                    <a:pt x="4843076" y="77837"/>
                    <a:pt x="4845799" y="86677"/>
                    <a:pt x="4850205" y="94506"/>
                  </a:cubicBezTo>
                  <a:cubicBezTo>
                    <a:pt x="4845159" y="103495"/>
                    <a:pt x="4842287" y="113809"/>
                    <a:pt x="4842287" y="124763"/>
                  </a:cubicBezTo>
                  <a:cubicBezTo>
                    <a:pt x="4842287" y="135716"/>
                    <a:pt x="4845159" y="146030"/>
                    <a:pt x="4850205" y="155019"/>
                  </a:cubicBezTo>
                  <a:cubicBezTo>
                    <a:pt x="4845829" y="162818"/>
                    <a:pt x="4843105" y="171599"/>
                    <a:pt x="4842451" y="180930"/>
                  </a:cubicBezTo>
                  <a:cubicBezTo>
                    <a:pt x="4838165" y="177820"/>
                    <a:pt x="4830336" y="170468"/>
                    <a:pt x="4820885" y="160987"/>
                  </a:cubicBezTo>
                  <a:cubicBezTo>
                    <a:pt x="4824398" y="149855"/>
                    <a:pt x="4826318" y="138068"/>
                    <a:pt x="4826422" y="125849"/>
                  </a:cubicBezTo>
                  <a:lnTo>
                    <a:pt x="4827404" y="124748"/>
                  </a:lnTo>
                  <a:lnTo>
                    <a:pt x="4826422" y="123661"/>
                  </a:lnTo>
                  <a:cubicBezTo>
                    <a:pt x="4826318" y="111353"/>
                    <a:pt x="4824368" y="99477"/>
                    <a:pt x="4820811" y="88270"/>
                  </a:cubicBezTo>
                  <a:cubicBezTo>
                    <a:pt x="4830277" y="78730"/>
                    <a:pt x="4838135" y="71408"/>
                    <a:pt x="4842436" y="68446"/>
                  </a:cubicBezTo>
                  <a:close/>
                  <a:moveTo>
                    <a:pt x="4907280" y="7367"/>
                  </a:moveTo>
                  <a:cubicBezTo>
                    <a:pt x="4932536" y="28798"/>
                    <a:pt x="4958537" y="52730"/>
                    <a:pt x="4965144" y="61630"/>
                  </a:cubicBezTo>
                  <a:cubicBezTo>
                    <a:pt x="4955500" y="62255"/>
                    <a:pt x="4946422" y="64919"/>
                    <a:pt x="4938370" y="69205"/>
                  </a:cubicBezTo>
                  <a:cubicBezTo>
                    <a:pt x="4929128" y="64279"/>
                    <a:pt x="4918532" y="61466"/>
                    <a:pt x="4907265" y="61466"/>
                  </a:cubicBezTo>
                  <a:cubicBezTo>
                    <a:pt x="4895999" y="61466"/>
                    <a:pt x="4885403" y="64279"/>
                    <a:pt x="4876160" y="69205"/>
                  </a:cubicBezTo>
                  <a:cubicBezTo>
                    <a:pt x="4868153" y="64934"/>
                    <a:pt x="4859134" y="62285"/>
                    <a:pt x="4849550" y="61630"/>
                  </a:cubicBezTo>
                  <a:cubicBezTo>
                    <a:pt x="4856471" y="52759"/>
                    <a:pt x="4882292" y="28873"/>
                    <a:pt x="4907280" y="7367"/>
                  </a:cubicBezTo>
                  <a:close/>
                  <a:moveTo>
                    <a:pt x="4996116" y="91038"/>
                  </a:moveTo>
                  <a:cubicBezTo>
                    <a:pt x="4992991" y="101709"/>
                    <a:pt x="4991264" y="112975"/>
                    <a:pt x="4991175" y="124629"/>
                  </a:cubicBezTo>
                  <a:lnTo>
                    <a:pt x="4990237" y="125700"/>
                  </a:lnTo>
                  <a:lnTo>
                    <a:pt x="4991175" y="126757"/>
                  </a:lnTo>
                  <a:cubicBezTo>
                    <a:pt x="4991264" y="137979"/>
                    <a:pt x="4992871" y="148828"/>
                    <a:pt x="4995788" y="159157"/>
                  </a:cubicBezTo>
                  <a:cubicBezTo>
                    <a:pt x="4985415" y="169709"/>
                    <a:pt x="4976708" y="177894"/>
                    <a:pt x="4972095" y="181064"/>
                  </a:cubicBezTo>
                  <a:cubicBezTo>
                    <a:pt x="4971455" y="171673"/>
                    <a:pt x="4968731" y="162833"/>
                    <a:pt x="4964326" y="155004"/>
                  </a:cubicBezTo>
                  <a:cubicBezTo>
                    <a:pt x="4969371" y="146015"/>
                    <a:pt x="4972244" y="135701"/>
                    <a:pt x="4972244" y="124748"/>
                  </a:cubicBezTo>
                  <a:cubicBezTo>
                    <a:pt x="4972244" y="113794"/>
                    <a:pt x="4969371" y="103480"/>
                    <a:pt x="4964326" y="94491"/>
                  </a:cubicBezTo>
                  <a:cubicBezTo>
                    <a:pt x="4968702" y="86692"/>
                    <a:pt x="4971425" y="77912"/>
                    <a:pt x="4972080" y="68580"/>
                  </a:cubicBezTo>
                  <a:cubicBezTo>
                    <a:pt x="4976723" y="71973"/>
                    <a:pt x="4985579" y="80352"/>
                    <a:pt x="4996116" y="91038"/>
                  </a:cubicBezTo>
                  <a:close/>
                  <a:moveTo>
                    <a:pt x="5051807" y="69458"/>
                  </a:moveTo>
                  <a:cubicBezTo>
                    <a:pt x="5052432" y="78819"/>
                    <a:pt x="5055096" y="87630"/>
                    <a:pt x="5059368" y="95443"/>
                  </a:cubicBezTo>
                  <a:cubicBezTo>
                    <a:pt x="5054456" y="104433"/>
                    <a:pt x="5051658" y="114747"/>
                    <a:pt x="5051658" y="125700"/>
                  </a:cubicBezTo>
                  <a:cubicBezTo>
                    <a:pt x="5051658" y="136654"/>
                    <a:pt x="5054456" y="146968"/>
                    <a:pt x="5059368" y="155957"/>
                  </a:cubicBezTo>
                  <a:cubicBezTo>
                    <a:pt x="5055126" y="163726"/>
                    <a:pt x="5052477" y="172477"/>
                    <a:pt x="5051822" y="181779"/>
                  </a:cubicBezTo>
                  <a:cubicBezTo>
                    <a:pt x="5047357" y="178400"/>
                    <a:pt x="5039053" y="170334"/>
                    <a:pt x="5029170" y="160050"/>
                  </a:cubicBezTo>
                  <a:cubicBezTo>
                    <a:pt x="5032489" y="149200"/>
                    <a:pt x="5034335" y="137726"/>
                    <a:pt x="5034439" y="125864"/>
                  </a:cubicBezTo>
                  <a:lnTo>
                    <a:pt x="5035421" y="124763"/>
                  </a:lnTo>
                  <a:lnTo>
                    <a:pt x="5034439" y="123676"/>
                  </a:lnTo>
                  <a:cubicBezTo>
                    <a:pt x="5034335" y="112231"/>
                    <a:pt x="5032623" y="101173"/>
                    <a:pt x="5029513" y="90666"/>
                  </a:cubicBezTo>
                  <a:cubicBezTo>
                    <a:pt x="5039231" y="80501"/>
                    <a:pt x="5047387" y="72628"/>
                    <a:pt x="5051807" y="69458"/>
                  </a:cubicBezTo>
                  <a:close/>
                  <a:moveTo>
                    <a:pt x="5114940" y="8349"/>
                  </a:moveTo>
                  <a:cubicBezTo>
                    <a:pt x="5139527" y="29795"/>
                    <a:pt x="5164783" y="53712"/>
                    <a:pt x="5171168" y="62567"/>
                  </a:cubicBezTo>
                  <a:cubicBezTo>
                    <a:pt x="5161806" y="63192"/>
                    <a:pt x="5152996" y="65856"/>
                    <a:pt x="5145182" y="70128"/>
                  </a:cubicBezTo>
                  <a:cubicBezTo>
                    <a:pt x="5136193" y="65217"/>
                    <a:pt x="5125879" y="62418"/>
                    <a:pt x="5114925" y="62418"/>
                  </a:cubicBezTo>
                  <a:cubicBezTo>
                    <a:pt x="5103971" y="62418"/>
                    <a:pt x="5093658" y="65217"/>
                    <a:pt x="5084668" y="70128"/>
                  </a:cubicBezTo>
                  <a:cubicBezTo>
                    <a:pt x="5076900" y="65886"/>
                    <a:pt x="5068149" y="63237"/>
                    <a:pt x="5058847" y="62582"/>
                  </a:cubicBezTo>
                  <a:cubicBezTo>
                    <a:pt x="5065529" y="53727"/>
                    <a:pt x="5090622" y="29855"/>
                    <a:pt x="5114940" y="8349"/>
                  </a:cubicBezTo>
                  <a:close/>
                  <a:moveTo>
                    <a:pt x="5232262" y="125700"/>
                  </a:moveTo>
                  <a:cubicBezTo>
                    <a:pt x="5210815" y="150272"/>
                    <a:pt x="5186898" y="175543"/>
                    <a:pt x="5178043" y="181927"/>
                  </a:cubicBezTo>
                  <a:cubicBezTo>
                    <a:pt x="5177418" y="172566"/>
                    <a:pt x="5174754" y="163756"/>
                    <a:pt x="5170483" y="155942"/>
                  </a:cubicBezTo>
                  <a:cubicBezTo>
                    <a:pt x="5175394" y="146953"/>
                    <a:pt x="5178192" y="136639"/>
                    <a:pt x="5178192" y="125685"/>
                  </a:cubicBezTo>
                  <a:cubicBezTo>
                    <a:pt x="5178192" y="114732"/>
                    <a:pt x="5175394" y="104418"/>
                    <a:pt x="5170483" y="95428"/>
                  </a:cubicBezTo>
                  <a:cubicBezTo>
                    <a:pt x="5174724" y="87660"/>
                    <a:pt x="5177374" y="78909"/>
                    <a:pt x="5178028" y="69607"/>
                  </a:cubicBezTo>
                  <a:cubicBezTo>
                    <a:pt x="5186884" y="76289"/>
                    <a:pt x="5210756" y="101382"/>
                    <a:pt x="5232262" y="125700"/>
                  </a:cubicBezTo>
                  <a:close/>
                  <a:moveTo>
                    <a:pt x="5231934" y="331782"/>
                  </a:moveTo>
                  <a:cubicBezTo>
                    <a:pt x="5210503" y="356726"/>
                    <a:pt x="5186571" y="382369"/>
                    <a:pt x="5177686" y="388873"/>
                  </a:cubicBezTo>
                  <a:cubicBezTo>
                    <a:pt x="5177061" y="379363"/>
                    <a:pt x="5174397" y="370418"/>
                    <a:pt x="5170111" y="362471"/>
                  </a:cubicBezTo>
                  <a:cubicBezTo>
                    <a:pt x="5175037" y="353348"/>
                    <a:pt x="5177835" y="342885"/>
                    <a:pt x="5177835" y="331768"/>
                  </a:cubicBezTo>
                  <a:cubicBezTo>
                    <a:pt x="5177835" y="320650"/>
                    <a:pt x="5175037" y="310187"/>
                    <a:pt x="5170111" y="301064"/>
                  </a:cubicBezTo>
                  <a:cubicBezTo>
                    <a:pt x="5174367" y="293177"/>
                    <a:pt x="5177031" y="284277"/>
                    <a:pt x="5177671" y="274826"/>
                  </a:cubicBezTo>
                  <a:cubicBezTo>
                    <a:pt x="5186556" y="281642"/>
                    <a:pt x="5210443" y="307122"/>
                    <a:pt x="5231934" y="331782"/>
                  </a:cubicBezTo>
                  <a:close/>
                  <a:moveTo>
                    <a:pt x="5149811" y="417954"/>
                  </a:moveTo>
                  <a:cubicBezTo>
                    <a:pt x="5139065" y="414739"/>
                    <a:pt x="5127724" y="412968"/>
                    <a:pt x="5115997" y="412864"/>
                  </a:cubicBezTo>
                  <a:lnTo>
                    <a:pt x="5114910" y="411897"/>
                  </a:lnTo>
                  <a:lnTo>
                    <a:pt x="5113839" y="412864"/>
                  </a:lnTo>
                  <a:cubicBezTo>
                    <a:pt x="5101813" y="412968"/>
                    <a:pt x="5090205" y="414814"/>
                    <a:pt x="5079236" y="418177"/>
                  </a:cubicBezTo>
                  <a:cubicBezTo>
                    <a:pt x="5069190" y="408384"/>
                    <a:pt x="5061422" y="400199"/>
                    <a:pt x="5058311" y="395779"/>
                  </a:cubicBezTo>
                  <a:cubicBezTo>
                    <a:pt x="5067687" y="395154"/>
                    <a:pt x="5076513" y="392445"/>
                    <a:pt x="5084341" y="388114"/>
                  </a:cubicBezTo>
                  <a:cubicBezTo>
                    <a:pt x="5093330" y="393100"/>
                    <a:pt x="5103644" y="395942"/>
                    <a:pt x="5114598" y="395942"/>
                  </a:cubicBezTo>
                  <a:cubicBezTo>
                    <a:pt x="5125551" y="395942"/>
                    <a:pt x="5135866" y="393100"/>
                    <a:pt x="5144854" y="388114"/>
                  </a:cubicBezTo>
                  <a:cubicBezTo>
                    <a:pt x="5152639" y="392430"/>
                    <a:pt x="5161404" y="395124"/>
                    <a:pt x="5170721" y="395764"/>
                  </a:cubicBezTo>
                  <a:cubicBezTo>
                    <a:pt x="5167462" y="400154"/>
                    <a:pt x="5159722" y="408251"/>
                    <a:pt x="5149811" y="417954"/>
                  </a:cubicBezTo>
                  <a:close/>
                  <a:moveTo>
                    <a:pt x="5171197" y="474405"/>
                  </a:moveTo>
                  <a:cubicBezTo>
                    <a:pt x="5161821" y="475030"/>
                    <a:pt x="5152996" y="477738"/>
                    <a:pt x="5145182" y="482069"/>
                  </a:cubicBezTo>
                  <a:cubicBezTo>
                    <a:pt x="5136193" y="477084"/>
                    <a:pt x="5125879" y="474241"/>
                    <a:pt x="5114925" y="474241"/>
                  </a:cubicBezTo>
                  <a:cubicBezTo>
                    <a:pt x="5103971" y="474241"/>
                    <a:pt x="5093658" y="477084"/>
                    <a:pt x="5084668" y="482069"/>
                  </a:cubicBezTo>
                  <a:cubicBezTo>
                    <a:pt x="5076885" y="477753"/>
                    <a:pt x="5068119" y="475059"/>
                    <a:pt x="5058802" y="474419"/>
                  </a:cubicBezTo>
                  <a:cubicBezTo>
                    <a:pt x="5062047" y="470029"/>
                    <a:pt x="5069771" y="461933"/>
                    <a:pt x="5079683" y="452229"/>
                  </a:cubicBezTo>
                  <a:cubicBezTo>
                    <a:pt x="5090428" y="455444"/>
                    <a:pt x="5101769" y="457215"/>
                    <a:pt x="5113497" y="457319"/>
                  </a:cubicBezTo>
                  <a:lnTo>
                    <a:pt x="5114583" y="458286"/>
                  </a:lnTo>
                  <a:lnTo>
                    <a:pt x="5115655" y="457319"/>
                  </a:lnTo>
                  <a:cubicBezTo>
                    <a:pt x="5127680" y="457215"/>
                    <a:pt x="5139288" y="455369"/>
                    <a:pt x="5150257" y="452006"/>
                  </a:cubicBezTo>
                  <a:cubicBezTo>
                    <a:pt x="5160318" y="461799"/>
                    <a:pt x="5168087" y="469984"/>
                    <a:pt x="5171197" y="474405"/>
                  </a:cubicBezTo>
                  <a:close/>
                  <a:moveTo>
                    <a:pt x="5232291" y="538430"/>
                  </a:moveTo>
                  <a:cubicBezTo>
                    <a:pt x="5210860" y="563374"/>
                    <a:pt x="5186928" y="589017"/>
                    <a:pt x="5178043" y="595521"/>
                  </a:cubicBezTo>
                  <a:cubicBezTo>
                    <a:pt x="5177418" y="586011"/>
                    <a:pt x="5174754" y="577066"/>
                    <a:pt x="5170468" y="569119"/>
                  </a:cubicBezTo>
                  <a:cubicBezTo>
                    <a:pt x="5175394" y="559996"/>
                    <a:pt x="5178192" y="549533"/>
                    <a:pt x="5178192" y="538416"/>
                  </a:cubicBezTo>
                  <a:cubicBezTo>
                    <a:pt x="5178192" y="527298"/>
                    <a:pt x="5175394" y="516835"/>
                    <a:pt x="5170468" y="507712"/>
                  </a:cubicBezTo>
                  <a:cubicBezTo>
                    <a:pt x="5174724" y="499825"/>
                    <a:pt x="5177388" y="490925"/>
                    <a:pt x="5178028" y="481474"/>
                  </a:cubicBezTo>
                  <a:cubicBezTo>
                    <a:pt x="5186898" y="488290"/>
                    <a:pt x="5210785" y="513770"/>
                    <a:pt x="5232291" y="538430"/>
                  </a:cubicBezTo>
                  <a:close/>
                  <a:moveTo>
                    <a:pt x="5151150" y="623635"/>
                  </a:moveTo>
                  <a:cubicBezTo>
                    <a:pt x="5140018" y="620167"/>
                    <a:pt x="5128216" y="618277"/>
                    <a:pt x="5115997" y="618158"/>
                  </a:cubicBezTo>
                  <a:lnTo>
                    <a:pt x="5114910" y="617190"/>
                  </a:lnTo>
                  <a:lnTo>
                    <a:pt x="5113839" y="618158"/>
                  </a:lnTo>
                  <a:cubicBezTo>
                    <a:pt x="5101531" y="618262"/>
                    <a:pt x="5089639" y="620197"/>
                    <a:pt x="5078433" y="623709"/>
                  </a:cubicBezTo>
                  <a:cubicBezTo>
                    <a:pt x="5068937" y="614407"/>
                    <a:pt x="5061645" y="606683"/>
                    <a:pt x="5058653" y="602427"/>
                  </a:cubicBezTo>
                  <a:cubicBezTo>
                    <a:pt x="5068030" y="601802"/>
                    <a:pt x="5076855" y="599093"/>
                    <a:pt x="5084683" y="594762"/>
                  </a:cubicBezTo>
                  <a:cubicBezTo>
                    <a:pt x="5093673" y="599748"/>
                    <a:pt x="5103986" y="602590"/>
                    <a:pt x="5114940" y="602590"/>
                  </a:cubicBezTo>
                  <a:cubicBezTo>
                    <a:pt x="5125894" y="602590"/>
                    <a:pt x="5136193" y="599748"/>
                    <a:pt x="5145197" y="594762"/>
                  </a:cubicBezTo>
                  <a:cubicBezTo>
                    <a:pt x="5152981" y="599078"/>
                    <a:pt x="5161747" y="601772"/>
                    <a:pt x="5171063" y="602412"/>
                  </a:cubicBezTo>
                  <a:cubicBezTo>
                    <a:pt x="5167908" y="606653"/>
                    <a:pt x="5160586" y="614363"/>
                    <a:pt x="5151150" y="623635"/>
                  </a:cubicBezTo>
                  <a:close/>
                  <a:moveTo>
                    <a:pt x="5171197" y="679698"/>
                  </a:moveTo>
                  <a:cubicBezTo>
                    <a:pt x="5161821" y="680323"/>
                    <a:pt x="5152996" y="683032"/>
                    <a:pt x="5145182" y="687363"/>
                  </a:cubicBezTo>
                  <a:cubicBezTo>
                    <a:pt x="5136193" y="682377"/>
                    <a:pt x="5125879" y="679534"/>
                    <a:pt x="5114925" y="679534"/>
                  </a:cubicBezTo>
                  <a:cubicBezTo>
                    <a:pt x="5103971" y="679534"/>
                    <a:pt x="5093658" y="682377"/>
                    <a:pt x="5084668" y="687363"/>
                  </a:cubicBezTo>
                  <a:cubicBezTo>
                    <a:pt x="5076885" y="683047"/>
                    <a:pt x="5068119" y="680353"/>
                    <a:pt x="5058802" y="679713"/>
                  </a:cubicBezTo>
                  <a:cubicBezTo>
                    <a:pt x="5061942" y="675472"/>
                    <a:pt x="5069265" y="667762"/>
                    <a:pt x="5078700" y="658505"/>
                  </a:cubicBezTo>
                  <a:cubicBezTo>
                    <a:pt x="5089833" y="661973"/>
                    <a:pt x="5101635" y="663863"/>
                    <a:pt x="5113854" y="663982"/>
                  </a:cubicBezTo>
                  <a:lnTo>
                    <a:pt x="5114940" y="664949"/>
                  </a:lnTo>
                  <a:lnTo>
                    <a:pt x="5116012" y="663982"/>
                  </a:lnTo>
                  <a:cubicBezTo>
                    <a:pt x="5128320" y="663878"/>
                    <a:pt x="5140211" y="661943"/>
                    <a:pt x="5151418" y="658430"/>
                  </a:cubicBezTo>
                  <a:cubicBezTo>
                    <a:pt x="5160913" y="667717"/>
                    <a:pt x="5168206" y="675442"/>
                    <a:pt x="5171197" y="679698"/>
                  </a:cubicBezTo>
                  <a:close/>
                  <a:moveTo>
                    <a:pt x="5232291" y="743724"/>
                  </a:moveTo>
                  <a:cubicBezTo>
                    <a:pt x="5210860" y="768668"/>
                    <a:pt x="5186928" y="794311"/>
                    <a:pt x="5178043" y="800815"/>
                  </a:cubicBezTo>
                  <a:cubicBezTo>
                    <a:pt x="5177418" y="791304"/>
                    <a:pt x="5174754" y="782360"/>
                    <a:pt x="5170468" y="774412"/>
                  </a:cubicBezTo>
                  <a:cubicBezTo>
                    <a:pt x="5175394" y="765289"/>
                    <a:pt x="5178192" y="754826"/>
                    <a:pt x="5178192" y="743709"/>
                  </a:cubicBezTo>
                  <a:cubicBezTo>
                    <a:pt x="5178192" y="732592"/>
                    <a:pt x="5175394" y="722129"/>
                    <a:pt x="5170468" y="713006"/>
                  </a:cubicBezTo>
                  <a:cubicBezTo>
                    <a:pt x="5174724" y="705118"/>
                    <a:pt x="5177388" y="696218"/>
                    <a:pt x="5178028" y="686767"/>
                  </a:cubicBezTo>
                  <a:cubicBezTo>
                    <a:pt x="5186898" y="693584"/>
                    <a:pt x="5210785" y="719063"/>
                    <a:pt x="5232291" y="743724"/>
                  </a:cubicBezTo>
                  <a:close/>
                  <a:moveTo>
                    <a:pt x="5151150" y="828928"/>
                  </a:moveTo>
                  <a:cubicBezTo>
                    <a:pt x="5140018" y="825460"/>
                    <a:pt x="5128216" y="823570"/>
                    <a:pt x="5115997" y="823451"/>
                  </a:cubicBezTo>
                  <a:lnTo>
                    <a:pt x="5114910" y="822484"/>
                  </a:lnTo>
                  <a:lnTo>
                    <a:pt x="5113839" y="823451"/>
                  </a:lnTo>
                  <a:cubicBezTo>
                    <a:pt x="5101531" y="823556"/>
                    <a:pt x="5089639" y="825490"/>
                    <a:pt x="5078433" y="829002"/>
                  </a:cubicBezTo>
                  <a:cubicBezTo>
                    <a:pt x="5068937" y="819701"/>
                    <a:pt x="5061645" y="811977"/>
                    <a:pt x="5058653" y="807720"/>
                  </a:cubicBezTo>
                  <a:cubicBezTo>
                    <a:pt x="5068030" y="807095"/>
                    <a:pt x="5076855" y="804386"/>
                    <a:pt x="5084683" y="800055"/>
                  </a:cubicBezTo>
                  <a:cubicBezTo>
                    <a:pt x="5093673" y="805041"/>
                    <a:pt x="5103986" y="807884"/>
                    <a:pt x="5114940" y="807884"/>
                  </a:cubicBezTo>
                  <a:cubicBezTo>
                    <a:pt x="5125894" y="807884"/>
                    <a:pt x="5136193" y="805041"/>
                    <a:pt x="5145197" y="800055"/>
                  </a:cubicBezTo>
                  <a:cubicBezTo>
                    <a:pt x="5152981" y="804371"/>
                    <a:pt x="5161747" y="807065"/>
                    <a:pt x="5171063" y="807705"/>
                  </a:cubicBezTo>
                  <a:cubicBezTo>
                    <a:pt x="5167908" y="811962"/>
                    <a:pt x="5160586" y="819656"/>
                    <a:pt x="5151150" y="828928"/>
                  </a:cubicBezTo>
                  <a:close/>
                  <a:moveTo>
                    <a:pt x="5171197" y="884991"/>
                  </a:moveTo>
                  <a:cubicBezTo>
                    <a:pt x="5161821" y="885617"/>
                    <a:pt x="5152996" y="888325"/>
                    <a:pt x="5145182" y="892656"/>
                  </a:cubicBezTo>
                  <a:cubicBezTo>
                    <a:pt x="5136193" y="887670"/>
                    <a:pt x="5125879" y="884828"/>
                    <a:pt x="5114925" y="884828"/>
                  </a:cubicBezTo>
                  <a:cubicBezTo>
                    <a:pt x="5103971" y="884828"/>
                    <a:pt x="5093658" y="887670"/>
                    <a:pt x="5084668" y="892656"/>
                  </a:cubicBezTo>
                  <a:cubicBezTo>
                    <a:pt x="5076885" y="888340"/>
                    <a:pt x="5068119" y="885647"/>
                    <a:pt x="5058802" y="885006"/>
                  </a:cubicBezTo>
                  <a:cubicBezTo>
                    <a:pt x="5061942" y="880765"/>
                    <a:pt x="5069265" y="873055"/>
                    <a:pt x="5078700" y="863798"/>
                  </a:cubicBezTo>
                  <a:cubicBezTo>
                    <a:pt x="5089833" y="867266"/>
                    <a:pt x="5101635" y="869156"/>
                    <a:pt x="5113854" y="869275"/>
                  </a:cubicBezTo>
                  <a:lnTo>
                    <a:pt x="5114940" y="870243"/>
                  </a:lnTo>
                  <a:lnTo>
                    <a:pt x="5116012" y="869275"/>
                  </a:lnTo>
                  <a:cubicBezTo>
                    <a:pt x="5128320" y="869171"/>
                    <a:pt x="5140211" y="867236"/>
                    <a:pt x="5151418" y="863724"/>
                  </a:cubicBezTo>
                  <a:cubicBezTo>
                    <a:pt x="5160913" y="873011"/>
                    <a:pt x="5168206" y="880750"/>
                    <a:pt x="5171197" y="884991"/>
                  </a:cubicBezTo>
                  <a:close/>
                  <a:moveTo>
                    <a:pt x="5232291" y="949032"/>
                  </a:moveTo>
                  <a:cubicBezTo>
                    <a:pt x="5210860" y="973976"/>
                    <a:pt x="5186928" y="999619"/>
                    <a:pt x="5178043" y="1006123"/>
                  </a:cubicBezTo>
                  <a:cubicBezTo>
                    <a:pt x="5177418" y="996613"/>
                    <a:pt x="5174754" y="987668"/>
                    <a:pt x="5170468" y="979721"/>
                  </a:cubicBezTo>
                  <a:cubicBezTo>
                    <a:pt x="5175394" y="970597"/>
                    <a:pt x="5178192" y="960135"/>
                    <a:pt x="5178192" y="949017"/>
                  </a:cubicBezTo>
                  <a:cubicBezTo>
                    <a:pt x="5178192" y="937900"/>
                    <a:pt x="5175394" y="927437"/>
                    <a:pt x="5170468" y="918314"/>
                  </a:cubicBezTo>
                  <a:cubicBezTo>
                    <a:pt x="5174724" y="910426"/>
                    <a:pt x="5177388" y="901526"/>
                    <a:pt x="5178028" y="892076"/>
                  </a:cubicBezTo>
                  <a:cubicBezTo>
                    <a:pt x="5186898" y="898877"/>
                    <a:pt x="5210785" y="924357"/>
                    <a:pt x="5232291" y="949032"/>
                  </a:cubicBezTo>
                  <a:close/>
                  <a:moveTo>
                    <a:pt x="5151150" y="1034236"/>
                  </a:moveTo>
                  <a:cubicBezTo>
                    <a:pt x="5140018" y="1030769"/>
                    <a:pt x="5128216" y="1028879"/>
                    <a:pt x="5115997" y="1028760"/>
                  </a:cubicBezTo>
                  <a:lnTo>
                    <a:pt x="5114910" y="1027792"/>
                  </a:lnTo>
                  <a:lnTo>
                    <a:pt x="5113839" y="1028760"/>
                  </a:lnTo>
                  <a:cubicBezTo>
                    <a:pt x="5101531" y="1028864"/>
                    <a:pt x="5089639" y="1030799"/>
                    <a:pt x="5078433" y="1034311"/>
                  </a:cubicBezTo>
                  <a:cubicBezTo>
                    <a:pt x="5068937" y="1025009"/>
                    <a:pt x="5061645" y="1017285"/>
                    <a:pt x="5058653" y="1013028"/>
                  </a:cubicBezTo>
                  <a:cubicBezTo>
                    <a:pt x="5068030" y="1012403"/>
                    <a:pt x="5076855" y="1009695"/>
                    <a:pt x="5084683" y="1005364"/>
                  </a:cubicBezTo>
                  <a:cubicBezTo>
                    <a:pt x="5093673" y="1010349"/>
                    <a:pt x="5103986" y="1013192"/>
                    <a:pt x="5114940" y="1013192"/>
                  </a:cubicBezTo>
                  <a:cubicBezTo>
                    <a:pt x="5125894" y="1013192"/>
                    <a:pt x="5136193" y="1010349"/>
                    <a:pt x="5145197" y="1005364"/>
                  </a:cubicBezTo>
                  <a:cubicBezTo>
                    <a:pt x="5152981" y="1009680"/>
                    <a:pt x="5161747" y="1012374"/>
                    <a:pt x="5171063" y="1013013"/>
                  </a:cubicBezTo>
                  <a:cubicBezTo>
                    <a:pt x="5167908" y="1017255"/>
                    <a:pt x="5160586" y="1024964"/>
                    <a:pt x="5151150" y="1034236"/>
                  </a:cubicBezTo>
                  <a:close/>
                  <a:moveTo>
                    <a:pt x="5171197" y="1090300"/>
                  </a:moveTo>
                  <a:cubicBezTo>
                    <a:pt x="5161821" y="1090925"/>
                    <a:pt x="5152996" y="1093634"/>
                    <a:pt x="5145182" y="1097965"/>
                  </a:cubicBezTo>
                  <a:cubicBezTo>
                    <a:pt x="5136193" y="1092979"/>
                    <a:pt x="5125879" y="1090136"/>
                    <a:pt x="5114925" y="1090136"/>
                  </a:cubicBezTo>
                  <a:cubicBezTo>
                    <a:pt x="5103971" y="1090136"/>
                    <a:pt x="5093658" y="1092979"/>
                    <a:pt x="5084668" y="1097965"/>
                  </a:cubicBezTo>
                  <a:cubicBezTo>
                    <a:pt x="5076885" y="1093649"/>
                    <a:pt x="5068119" y="1090955"/>
                    <a:pt x="5058802" y="1090315"/>
                  </a:cubicBezTo>
                  <a:cubicBezTo>
                    <a:pt x="5061942" y="1086073"/>
                    <a:pt x="5069265" y="1078364"/>
                    <a:pt x="5078700" y="1069107"/>
                  </a:cubicBezTo>
                  <a:cubicBezTo>
                    <a:pt x="5089833" y="1072574"/>
                    <a:pt x="5101635" y="1074465"/>
                    <a:pt x="5113854" y="1074584"/>
                  </a:cubicBezTo>
                  <a:lnTo>
                    <a:pt x="5114940" y="1075551"/>
                  </a:lnTo>
                  <a:lnTo>
                    <a:pt x="5116012" y="1074584"/>
                  </a:lnTo>
                  <a:cubicBezTo>
                    <a:pt x="5128320" y="1074480"/>
                    <a:pt x="5140211" y="1072545"/>
                    <a:pt x="5151418" y="1069033"/>
                  </a:cubicBezTo>
                  <a:cubicBezTo>
                    <a:pt x="5160913" y="1078319"/>
                    <a:pt x="5168206" y="1086044"/>
                    <a:pt x="5171197" y="1090300"/>
                  </a:cubicBezTo>
                  <a:close/>
                  <a:moveTo>
                    <a:pt x="5232291" y="1154326"/>
                  </a:moveTo>
                  <a:cubicBezTo>
                    <a:pt x="5210860" y="1179255"/>
                    <a:pt x="5186928" y="1204913"/>
                    <a:pt x="5178043" y="1211416"/>
                  </a:cubicBezTo>
                  <a:cubicBezTo>
                    <a:pt x="5177418" y="1201906"/>
                    <a:pt x="5174754" y="1192962"/>
                    <a:pt x="5170468" y="1185014"/>
                  </a:cubicBezTo>
                  <a:cubicBezTo>
                    <a:pt x="5175394" y="1175891"/>
                    <a:pt x="5178192" y="1165429"/>
                    <a:pt x="5178192" y="1154311"/>
                  </a:cubicBezTo>
                  <a:cubicBezTo>
                    <a:pt x="5178192" y="1143193"/>
                    <a:pt x="5175394" y="1132731"/>
                    <a:pt x="5170468" y="1123608"/>
                  </a:cubicBezTo>
                  <a:cubicBezTo>
                    <a:pt x="5174724" y="1115720"/>
                    <a:pt x="5177388" y="1106820"/>
                    <a:pt x="5178028" y="1097369"/>
                  </a:cubicBezTo>
                  <a:cubicBezTo>
                    <a:pt x="5186898" y="1104171"/>
                    <a:pt x="5210785" y="1129650"/>
                    <a:pt x="5232291" y="1154326"/>
                  </a:cubicBezTo>
                  <a:close/>
                  <a:moveTo>
                    <a:pt x="5151150" y="1239530"/>
                  </a:moveTo>
                  <a:cubicBezTo>
                    <a:pt x="5140018" y="1236062"/>
                    <a:pt x="5128216" y="1234172"/>
                    <a:pt x="5115997" y="1234053"/>
                  </a:cubicBezTo>
                  <a:lnTo>
                    <a:pt x="5114910" y="1233086"/>
                  </a:lnTo>
                  <a:lnTo>
                    <a:pt x="5113839" y="1234053"/>
                  </a:lnTo>
                  <a:cubicBezTo>
                    <a:pt x="5101531" y="1234157"/>
                    <a:pt x="5089639" y="1236092"/>
                    <a:pt x="5078433" y="1239604"/>
                  </a:cubicBezTo>
                  <a:cubicBezTo>
                    <a:pt x="5068937" y="1230303"/>
                    <a:pt x="5061645" y="1222578"/>
                    <a:pt x="5058653" y="1218322"/>
                  </a:cubicBezTo>
                  <a:cubicBezTo>
                    <a:pt x="5068030" y="1217697"/>
                    <a:pt x="5076855" y="1214988"/>
                    <a:pt x="5084683" y="1210657"/>
                  </a:cubicBezTo>
                  <a:cubicBezTo>
                    <a:pt x="5093673" y="1215643"/>
                    <a:pt x="5103986" y="1218486"/>
                    <a:pt x="5114940" y="1218486"/>
                  </a:cubicBezTo>
                  <a:cubicBezTo>
                    <a:pt x="5125894" y="1218486"/>
                    <a:pt x="5136193" y="1215643"/>
                    <a:pt x="5145197" y="1210657"/>
                  </a:cubicBezTo>
                  <a:cubicBezTo>
                    <a:pt x="5152981" y="1214974"/>
                    <a:pt x="5161747" y="1217667"/>
                    <a:pt x="5171063" y="1218307"/>
                  </a:cubicBezTo>
                  <a:cubicBezTo>
                    <a:pt x="5167908" y="1222549"/>
                    <a:pt x="5160586" y="1230258"/>
                    <a:pt x="5151150" y="1239530"/>
                  </a:cubicBezTo>
                  <a:close/>
                  <a:moveTo>
                    <a:pt x="5171197" y="1295594"/>
                  </a:moveTo>
                  <a:cubicBezTo>
                    <a:pt x="5161821" y="1296219"/>
                    <a:pt x="5152996" y="1298927"/>
                    <a:pt x="5145182" y="1303258"/>
                  </a:cubicBezTo>
                  <a:cubicBezTo>
                    <a:pt x="5136193" y="1298273"/>
                    <a:pt x="5125879" y="1295430"/>
                    <a:pt x="5114925" y="1295430"/>
                  </a:cubicBezTo>
                  <a:cubicBezTo>
                    <a:pt x="5103971" y="1295430"/>
                    <a:pt x="5093658" y="1298273"/>
                    <a:pt x="5084668" y="1303258"/>
                  </a:cubicBezTo>
                  <a:cubicBezTo>
                    <a:pt x="5076885" y="1298942"/>
                    <a:pt x="5068119" y="1296248"/>
                    <a:pt x="5058802" y="1295608"/>
                  </a:cubicBezTo>
                  <a:cubicBezTo>
                    <a:pt x="5061942" y="1291367"/>
                    <a:pt x="5069265" y="1283658"/>
                    <a:pt x="5078700" y="1274400"/>
                  </a:cubicBezTo>
                  <a:cubicBezTo>
                    <a:pt x="5089833" y="1277868"/>
                    <a:pt x="5101635" y="1279758"/>
                    <a:pt x="5113854" y="1279877"/>
                  </a:cubicBezTo>
                  <a:lnTo>
                    <a:pt x="5114940" y="1280844"/>
                  </a:lnTo>
                  <a:lnTo>
                    <a:pt x="5116012" y="1279877"/>
                  </a:lnTo>
                  <a:cubicBezTo>
                    <a:pt x="5128320" y="1279773"/>
                    <a:pt x="5140211" y="1277838"/>
                    <a:pt x="5151418" y="1274326"/>
                  </a:cubicBezTo>
                  <a:cubicBezTo>
                    <a:pt x="5160913" y="1283613"/>
                    <a:pt x="5168206" y="1291337"/>
                    <a:pt x="5171197" y="1295594"/>
                  </a:cubicBezTo>
                  <a:close/>
                  <a:moveTo>
                    <a:pt x="5232291" y="1359619"/>
                  </a:moveTo>
                  <a:cubicBezTo>
                    <a:pt x="5210860" y="1384563"/>
                    <a:pt x="5186928" y="1410206"/>
                    <a:pt x="5178043" y="1416710"/>
                  </a:cubicBezTo>
                  <a:cubicBezTo>
                    <a:pt x="5177418" y="1407200"/>
                    <a:pt x="5174754" y="1398255"/>
                    <a:pt x="5170468" y="1390308"/>
                  </a:cubicBezTo>
                  <a:cubicBezTo>
                    <a:pt x="5175394" y="1381185"/>
                    <a:pt x="5178192" y="1370722"/>
                    <a:pt x="5178192" y="1359605"/>
                  </a:cubicBezTo>
                  <a:cubicBezTo>
                    <a:pt x="5178192" y="1348487"/>
                    <a:pt x="5175394" y="1338024"/>
                    <a:pt x="5170468" y="1328901"/>
                  </a:cubicBezTo>
                  <a:cubicBezTo>
                    <a:pt x="5174724" y="1321014"/>
                    <a:pt x="5177388" y="1312113"/>
                    <a:pt x="5178028" y="1302663"/>
                  </a:cubicBezTo>
                  <a:cubicBezTo>
                    <a:pt x="5186898" y="1309479"/>
                    <a:pt x="5210785" y="1334959"/>
                    <a:pt x="5232291" y="1359619"/>
                  </a:cubicBezTo>
                  <a:close/>
                  <a:moveTo>
                    <a:pt x="5151150" y="1444824"/>
                  </a:moveTo>
                  <a:cubicBezTo>
                    <a:pt x="5140018" y="1441356"/>
                    <a:pt x="5128216" y="1439466"/>
                    <a:pt x="5115997" y="1439346"/>
                  </a:cubicBezTo>
                  <a:lnTo>
                    <a:pt x="5114910" y="1438379"/>
                  </a:lnTo>
                  <a:lnTo>
                    <a:pt x="5113839" y="1439346"/>
                  </a:lnTo>
                  <a:cubicBezTo>
                    <a:pt x="5101531" y="1439451"/>
                    <a:pt x="5089639" y="1441386"/>
                    <a:pt x="5078433" y="1444898"/>
                  </a:cubicBezTo>
                  <a:cubicBezTo>
                    <a:pt x="5068937" y="1435596"/>
                    <a:pt x="5061645" y="1427872"/>
                    <a:pt x="5058653" y="1423616"/>
                  </a:cubicBezTo>
                  <a:cubicBezTo>
                    <a:pt x="5068030" y="1422990"/>
                    <a:pt x="5076855" y="1420282"/>
                    <a:pt x="5084683" y="1415951"/>
                  </a:cubicBezTo>
                  <a:cubicBezTo>
                    <a:pt x="5093673" y="1420937"/>
                    <a:pt x="5103986" y="1423779"/>
                    <a:pt x="5114940" y="1423779"/>
                  </a:cubicBezTo>
                  <a:cubicBezTo>
                    <a:pt x="5125894" y="1423779"/>
                    <a:pt x="5136193" y="1420937"/>
                    <a:pt x="5145197" y="1415951"/>
                  </a:cubicBezTo>
                  <a:cubicBezTo>
                    <a:pt x="5152981" y="1420267"/>
                    <a:pt x="5161747" y="1422961"/>
                    <a:pt x="5171063" y="1423601"/>
                  </a:cubicBezTo>
                  <a:cubicBezTo>
                    <a:pt x="5167908" y="1427842"/>
                    <a:pt x="5160586" y="1435552"/>
                    <a:pt x="5151150" y="1444824"/>
                  </a:cubicBezTo>
                  <a:close/>
                  <a:moveTo>
                    <a:pt x="5171197" y="1500887"/>
                  </a:moveTo>
                  <a:cubicBezTo>
                    <a:pt x="5161821" y="1501512"/>
                    <a:pt x="5152996" y="1504221"/>
                    <a:pt x="5145182" y="1508552"/>
                  </a:cubicBezTo>
                  <a:cubicBezTo>
                    <a:pt x="5136193" y="1503566"/>
                    <a:pt x="5125879" y="1500724"/>
                    <a:pt x="5114925" y="1500724"/>
                  </a:cubicBezTo>
                  <a:cubicBezTo>
                    <a:pt x="5103971" y="1500724"/>
                    <a:pt x="5093658" y="1503566"/>
                    <a:pt x="5084668" y="1508552"/>
                  </a:cubicBezTo>
                  <a:cubicBezTo>
                    <a:pt x="5076885" y="1504236"/>
                    <a:pt x="5068119" y="1501542"/>
                    <a:pt x="5058802" y="1500902"/>
                  </a:cubicBezTo>
                  <a:cubicBezTo>
                    <a:pt x="5061942" y="1496660"/>
                    <a:pt x="5069265" y="1488951"/>
                    <a:pt x="5078700" y="1479679"/>
                  </a:cubicBezTo>
                  <a:cubicBezTo>
                    <a:pt x="5089833" y="1483147"/>
                    <a:pt x="5101635" y="1485037"/>
                    <a:pt x="5113854" y="1485156"/>
                  </a:cubicBezTo>
                  <a:lnTo>
                    <a:pt x="5114940" y="1486108"/>
                  </a:lnTo>
                  <a:lnTo>
                    <a:pt x="5116012" y="1485141"/>
                  </a:lnTo>
                  <a:cubicBezTo>
                    <a:pt x="5128320" y="1485037"/>
                    <a:pt x="5140211" y="1483102"/>
                    <a:pt x="5151418" y="1479590"/>
                  </a:cubicBezTo>
                  <a:cubicBezTo>
                    <a:pt x="5160913" y="1488906"/>
                    <a:pt x="5168206" y="1496645"/>
                    <a:pt x="5171197" y="1500887"/>
                  </a:cubicBezTo>
                  <a:close/>
                  <a:moveTo>
                    <a:pt x="5232291" y="1564913"/>
                  </a:moveTo>
                  <a:cubicBezTo>
                    <a:pt x="5210860" y="1589842"/>
                    <a:pt x="5186928" y="1615500"/>
                    <a:pt x="5178043" y="1622004"/>
                  </a:cubicBezTo>
                  <a:cubicBezTo>
                    <a:pt x="5177418" y="1612493"/>
                    <a:pt x="5174754" y="1603549"/>
                    <a:pt x="5170468" y="1595601"/>
                  </a:cubicBezTo>
                  <a:cubicBezTo>
                    <a:pt x="5175394" y="1586478"/>
                    <a:pt x="5178192" y="1576015"/>
                    <a:pt x="5178192" y="1564898"/>
                  </a:cubicBezTo>
                  <a:cubicBezTo>
                    <a:pt x="5178192" y="1553781"/>
                    <a:pt x="5175394" y="1543318"/>
                    <a:pt x="5170468" y="1534195"/>
                  </a:cubicBezTo>
                  <a:cubicBezTo>
                    <a:pt x="5174724" y="1526307"/>
                    <a:pt x="5177388" y="1517407"/>
                    <a:pt x="5178028" y="1507956"/>
                  </a:cubicBezTo>
                  <a:cubicBezTo>
                    <a:pt x="5186898" y="1514773"/>
                    <a:pt x="5210785" y="1540252"/>
                    <a:pt x="5232291" y="1564913"/>
                  </a:cubicBezTo>
                  <a:close/>
                  <a:moveTo>
                    <a:pt x="5151150" y="1650117"/>
                  </a:moveTo>
                  <a:cubicBezTo>
                    <a:pt x="5140018" y="1646649"/>
                    <a:pt x="5128216" y="1644759"/>
                    <a:pt x="5115997" y="1644640"/>
                  </a:cubicBezTo>
                  <a:lnTo>
                    <a:pt x="5114910" y="1643673"/>
                  </a:lnTo>
                  <a:lnTo>
                    <a:pt x="5113839" y="1644640"/>
                  </a:lnTo>
                  <a:cubicBezTo>
                    <a:pt x="5101531" y="1644744"/>
                    <a:pt x="5089639" y="1646679"/>
                    <a:pt x="5078433" y="1650191"/>
                  </a:cubicBezTo>
                  <a:cubicBezTo>
                    <a:pt x="5068937" y="1640890"/>
                    <a:pt x="5061645" y="1633166"/>
                    <a:pt x="5058653" y="1628909"/>
                  </a:cubicBezTo>
                  <a:cubicBezTo>
                    <a:pt x="5068030" y="1628284"/>
                    <a:pt x="5076855" y="1625575"/>
                    <a:pt x="5084683" y="1621244"/>
                  </a:cubicBezTo>
                  <a:cubicBezTo>
                    <a:pt x="5093673" y="1626230"/>
                    <a:pt x="5103986" y="1629073"/>
                    <a:pt x="5114940" y="1629073"/>
                  </a:cubicBezTo>
                  <a:cubicBezTo>
                    <a:pt x="5125894" y="1629073"/>
                    <a:pt x="5136193" y="1626230"/>
                    <a:pt x="5145197" y="1621244"/>
                  </a:cubicBezTo>
                  <a:cubicBezTo>
                    <a:pt x="5152981" y="1625560"/>
                    <a:pt x="5161747" y="1628254"/>
                    <a:pt x="5171063" y="1628894"/>
                  </a:cubicBezTo>
                  <a:cubicBezTo>
                    <a:pt x="5167908" y="1633151"/>
                    <a:pt x="5160586" y="1640845"/>
                    <a:pt x="5151150" y="1650117"/>
                  </a:cubicBezTo>
                  <a:close/>
                  <a:moveTo>
                    <a:pt x="5171197" y="1706195"/>
                  </a:moveTo>
                  <a:cubicBezTo>
                    <a:pt x="5161821" y="1706821"/>
                    <a:pt x="5152996" y="1709529"/>
                    <a:pt x="5145167" y="1713860"/>
                  </a:cubicBezTo>
                  <a:cubicBezTo>
                    <a:pt x="5136178" y="1708874"/>
                    <a:pt x="5125864" y="1706032"/>
                    <a:pt x="5114910" y="1706032"/>
                  </a:cubicBezTo>
                  <a:cubicBezTo>
                    <a:pt x="5103957" y="1706032"/>
                    <a:pt x="5093643" y="1708874"/>
                    <a:pt x="5084654" y="1713860"/>
                  </a:cubicBezTo>
                  <a:cubicBezTo>
                    <a:pt x="5076870" y="1709544"/>
                    <a:pt x="5068104" y="1706850"/>
                    <a:pt x="5058787" y="1706210"/>
                  </a:cubicBezTo>
                  <a:cubicBezTo>
                    <a:pt x="5061927" y="1701969"/>
                    <a:pt x="5069250" y="1694259"/>
                    <a:pt x="5078686" y="1684987"/>
                  </a:cubicBezTo>
                  <a:cubicBezTo>
                    <a:pt x="5089818" y="1688455"/>
                    <a:pt x="5101620" y="1690345"/>
                    <a:pt x="5113839" y="1690464"/>
                  </a:cubicBezTo>
                  <a:lnTo>
                    <a:pt x="5114925" y="1691432"/>
                  </a:lnTo>
                  <a:lnTo>
                    <a:pt x="5115997" y="1690464"/>
                  </a:lnTo>
                  <a:cubicBezTo>
                    <a:pt x="5128305" y="1690360"/>
                    <a:pt x="5140196" y="1688425"/>
                    <a:pt x="5151403" y="1684913"/>
                  </a:cubicBezTo>
                  <a:cubicBezTo>
                    <a:pt x="5160913" y="1694200"/>
                    <a:pt x="5168206" y="1701939"/>
                    <a:pt x="5171197" y="1706195"/>
                  </a:cubicBezTo>
                  <a:close/>
                  <a:moveTo>
                    <a:pt x="5232291" y="1770221"/>
                  </a:moveTo>
                  <a:cubicBezTo>
                    <a:pt x="5210860" y="1795150"/>
                    <a:pt x="5186928" y="1820808"/>
                    <a:pt x="5178043" y="1827312"/>
                  </a:cubicBezTo>
                  <a:cubicBezTo>
                    <a:pt x="5177418" y="1817802"/>
                    <a:pt x="5174754" y="1808857"/>
                    <a:pt x="5170468" y="1800910"/>
                  </a:cubicBezTo>
                  <a:cubicBezTo>
                    <a:pt x="5175394" y="1791786"/>
                    <a:pt x="5178192" y="1781324"/>
                    <a:pt x="5178192" y="1770206"/>
                  </a:cubicBezTo>
                  <a:cubicBezTo>
                    <a:pt x="5178192" y="1759089"/>
                    <a:pt x="5175394" y="1748626"/>
                    <a:pt x="5170468" y="1739503"/>
                  </a:cubicBezTo>
                  <a:cubicBezTo>
                    <a:pt x="5174724" y="1731615"/>
                    <a:pt x="5177388" y="1722715"/>
                    <a:pt x="5178028" y="1713265"/>
                  </a:cubicBezTo>
                  <a:cubicBezTo>
                    <a:pt x="5186898" y="1720066"/>
                    <a:pt x="5210785" y="1745546"/>
                    <a:pt x="5232291" y="1770221"/>
                  </a:cubicBezTo>
                  <a:close/>
                  <a:moveTo>
                    <a:pt x="5151150" y="1855425"/>
                  </a:moveTo>
                  <a:cubicBezTo>
                    <a:pt x="5140018" y="1851958"/>
                    <a:pt x="5128216" y="1850068"/>
                    <a:pt x="5115997" y="1849949"/>
                  </a:cubicBezTo>
                  <a:lnTo>
                    <a:pt x="5114910" y="1848996"/>
                  </a:lnTo>
                  <a:lnTo>
                    <a:pt x="5113839" y="1849963"/>
                  </a:lnTo>
                  <a:cubicBezTo>
                    <a:pt x="5101531" y="1850068"/>
                    <a:pt x="5089639" y="1852002"/>
                    <a:pt x="5078433" y="1855515"/>
                  </a:cubicBezTo>
                  <a:cubicBezTo>
                    <a:pt x="5068937" y="1846213"/>
                    <a:pt x="5061645" y="1838489"/>
                    <a:pt x="5058653" y="1834232"/>
                  </a:cubicBezTo>
                  <a:cubicBezTo>
                    <a:pt x="5068030" y="1833607"/>
                    <a:pt x="5076855" y="1830898"/>
                    <a:pt x="5084683" y="1826568"/>
                  </a:cubicBezTo>
                  <a:cubicBezTo>
                    <a:pt x="5093673" y="1831553"/>
                    <a:pt x="5103986" y="1834396"/>
                    <a:pt x="5114940" y="1834396"/>
                  </a:cubicBezTo>
                  <a:cubicBezTo>
                    <a:pt x="5125894" y="1834396"/>
                    <a:pt x="5136193" y="1831553"/>
                    <a:pt x="5145197" y="1826568"/>
                  </a:cubicBezTo>
                  <a:cubicBezTo>
                    <a:pt x="5152981" y="1830884"/>
                    <a:pt x="5161747" y="1833577"/>
                    <a:pt x="5171063" y="1834217"/>
                  </a:cubicBezTo>
                  <a:cubicBezTo>
                    <a:pt x="5167908" y="1838444"/>
                    <a:pt x="5160586" y="1846153"/>
                    <a:pt x="5151150" y="1855425"/>
                  </a:cubicBezTo>
                  <a:close/>
                  <a:moveTo>
                    <a:pt x="5171197" y="1911489"/>
                  </a:moveTo>
                  <a:cubicBezTo>
                    <a:pt x="5161821" y="1912114"/>
                    <a:pt x="5152996" y="1914823"/>
                    <a:pt x="5145182" y="1919154"/>
                  </a:cubicBezTo>
                  <a:cubicBezTo>
                    <a:pt x="5136193" y="1914168"/>
                    <a:pt x="5125879" y="1911325"/>
                    <a:pt x="5114925" y="1911325"/>
                  </a:cubicBezTo>
                  <a:cubicBezTo>
                    <a:pt x="5103971" y="1911325"/>
                    <a:pt x="5093658" y="1914168"/>
                    <a:pt x="5084668" y="1919154"/>
                  </a:cubicBezTo>
                  <a:cubicBezTo>
                    <a:pt x="5076885" y="1914838"/>
                    <a:pt x="5068119" y="1912144"/>
                    <a:pt x="5058802" y="1911504"/>
                  </a:cubicBezTo>
                  <a:cubicBezTo>
                    <a:pt x="5061942" y="1907262"/>
                    <a:pt x="5069265" y="1899553"/>
                    <a:pt x="5078700" y="1890296"/>
                  </a:cubicBezTo>
                  <a:cubicBezTo>
                    <a:pt x="5089833" y="1893763"/>
                    <a:pt x="5101635" y="1895654"/>
                    <a:pt x="5113854" y="1895773"/>
                  </a:cubicBezTo>
                  <a:lnTo>
                    <a:pt x="5114940" y="1896725"/>
                  </a:lnTo>
                  <a:lnTo>
                    <a:pt x="5116012" y="1895758"/>
                  </a:lnTo>
                  <a:cubicBezTo>
                    <a:pt x="5128320" y="1895654"/>
                    <a:pt x="5140211" y="1893719"/>
                    <a:pt x="5151418" y="1890207"/>
                  </a:cubicBezTo>
                  <a:cubicBezTo>
                    <a:pt x="5160913" y="1899508"/>
                    <a:pt x="5168206" y="1907232"/>
                    <a:pt x="5171197" y="1911489"/>
                  </a:cubicBezTo>
                  <a:close/>
                  <a:moveTo>
                    <a:pt x="5232291" y="1975515"/>
                  </a:moveTo>
                  <a:cubicBezTo>
                    <a:pt x="5210860" y="2000443"/>
                    <a:pt x="5186928" y="2026101"/>
                    <a:pt x="5178043" y="2032605"/>
                  </a:cubicBezTo>
                  <a:cubicBezTo>
                    <a:pt x="5177418" y="2023095"/>
                    <a:pt x="5174754" y="2014151"/>
                    <a:pt x="5170468" y="2006203"/>
                  </a:cubicBezTo>
                  <a:cubicBezTo>
                    <a:pt x="5175394" y="1997080"/>
                    <a:pt x="5178192" y="1986618"/>
                    <a:pt x="5178192" y="1975500"/>
                  </a:cubicBezTo>
                  <a:cubicBezTo>
                    <a:pt x="5178192" y="1964382"/>
                    <a:pt x="5175394" y="1953920"/>
                    <a:pt x="5170468" y="1944797"/>
                  </a:cubicBezTo>
                  <a:cubicBezTo>
                    <a:pt x="5174724" y="1936909"/>
                    <a:pt x="5177388" y="1928009"/>
                    <a:pt x="5178028" y="1918558"/>
                  </a:cubicBezTo>
                  <a:cubicBezTo>
                    <a:pt x="5186898" y="1925360"/>
                    <a:pt x="5210785" y="1950839"/>
                    <a:pt x="5232291" y="1975515"/>
                  </a:cubicBezTo>
                  <a:close/>
                  <a:moveTo>
                    <a:pt x="5151150" y="2060719"/>
                  </a:moveTo>
                  <a:cubicBezTo>
                    <a:pt x="5140018" y="2057251"/>
                    <a:pt x="5128216" y="2055361"/>
                    <a:pt x="5115997" y="2055242"/>
                  </a:cubicBezTo>
                  <a:lnTo>
                    <a:pt x="5114910" y="2054275"/>
                  </a:lnTo>
                  <a:lnTo>
                    <a:pt x="5113839" y="2055242"/>
                  </a:lnTo>
                  <a:cubicBezTo>
                    <a:pt x="5101531" y="2055346"/>
                    <a:pt x="5089639" y="2057281"/>
                    <a:pt x="5078433" y="2060793"/>
                  </a:cubicBezTo>
                  <a:cubicBezTo>
                    <a:pt x="5068937" y="2051491"/>
                    <a:pt x="5061645" y="2043767"/>
                    <a:pt x="5058653" y="2039511"/>
                  </a:cubicBezTo>
                  <a:cubicBezTo>
                    <a:pt x="5068030" y="2038886"/>
                    <a:pt x="5076855" y="2036177"/>
                    <a:pt x="5084683" y="2031846"/>
                  </a:cubicBezTo>
                  <a:cubicBezTo>
                    <a:pt x="5093673" y="2036832"/>
                    <a:pt x="5103986" y="2039675"/>
                    <a:pt x="5114940" y="2039675"/>
                  </a:cubicBezTo>
                  <a:cubicBezTo>
                    <a:pt x="5125894" y="2039675"/>
                    <a:pt x="5136193" y="2036832"/>
                    <a:pt x="5145197" y="2031846"/>
                  </a:cubicBezTo>
                  <a:cubicBezTo>
                    <a:pt x="5152981" y="2036162"/>
                    <a:pt x="5161747" y="2038856"/>
                    <a:pt x="5171063" y="2039496"/>
                  </a:cubicBezTo>
                  <a:cubicBezTo>
                    <a:pt x="5167908" y="2043738"/>
                    <a:pt x="5160586" y="2051447"/>
                    <a:pt x="5151150" y="2060719"/>
                  </a:cubicBezTo>
                  <a:close/>
                  <a:moveTo>
                    <a:pt x="5171197" y="2116783"/>
                  </a:moveTo>
                  <a:cubicBezTo>
                    <a:pt x="5161821" y="2117408"/>
                    <a:pt x="5152996" y="2120116"/>
                    <a:pt x="5145182" y="2124447"/>
                  </a:cubicBezTo>
                  <a:cubicBezTo>
                    <a:pt x="5136193" y="2119462"/>
                    <a:pt x="5125879" y="2116619"/>
                    <a:pt x="5114925" y="2116619"/>
                  </a:cubicBezTo>
                  <a:cubicBezTo>
                    <a:pt x="5103971" y="2116619"/>
                    <a:pt x="5093658" y="2119462"/>
                    <a:pt x="5084668" y="2124447"/>
                  </a:cubicBezTo>
                  <a:cubicBezTo>
                    <a:pt x="5076885" y="2120131"/>
                    <a:pt x="5068119" y="2117437"/>
                    <a:pt x="5058802" y="2116798"/>
                  </a:cubicBezTo>
                  <a:cubicBezTo>
                    <a:pt x="5061942" y="2112556"/>
                    <a:pt x="5069265" y="2104847"/>
                    <a:pt x="5078700" y="2095589"/>
                  </a:cubicBezTo>
                  <a:cubicBezTo>
                    <a:pt x="5089833" y="2099057"/>
                    <a:pt x="5101635" y="2100947"/>
                    <a:pt x="5113854" y="2101066"/>
                  </a:cubicBezTo>
                  <a:lnTo>
                    <a:pt x="5114940" y="2102019"/>
                  </a:lnTo>
                  <a:lnTo>
                    <a:pt x="5116012" y="2101051"/>
                  </a:lnTo>
                  <a:cubicBezTo>
                    <a:pt x="5128320" y="2100947"/>
                    <a:pt x="5140211" y="2099013"/>
                    <a:pt x="5151418" y="2095500"/>
                  </a:cubicBezTo>
                  <a:cubicBezTo>
                    <a:pt x="5160913" y="2104802"/>
                    <a:pt x="5168206" y="2112526"/>
                    <a:pt x="5171197" y="2116783"/>
                  </a:cubicBezTo>
                  <a:close/>
                  <a:moveTo>
                    <a:pt x="5232291" y="2180809"/>
                  </a:moveTo>
                  <a:cubicBezTo>
                    <a:pt x="5210860" y="2205737"/>
                    <a:pt x="5186928" y="2231395"/>
                    <a:pt x="5178043" y="2237899"/>
                  </a:cubicBezTo>
                  <a:cubicBezTo>
                    <a:pt x="5177418" y="2228389"/>
                    <a:pt x="5174754" y="2219444"/>
                    <a:pt x="5170468" y="2211497"/>
                  </a:cubicBezTo>
                  <a:cubicBezTo>
                    <a:pt x="5175394" y="2202374"/>
                    <a:pt x="5178192" y="2191911"/>
                    <a:pt x="5178192" y="2180794"/>
                  </a:cubicBezTo>
                  <a:cubicBezTo>
                    <a:pt x="5178192" y="2169676"/>
                    <a:pt x="5175394" y="2159214"/>
                    <a:pt x="5170468" y="2150090"/>
                  </a:cubicBezTo>
                  <a:cubicBezTo>
                    <a:pt x="5174724" y="2142202"/>
                    <a:pt x="5177388" y="2133302"/>
                    <a:pt x="5178028" y="2123852"/>
                  </a:cubicBezTo>
                  <a:cubicBezTo>
                    <a:pt x="5186898" y="2130668"/>
                    <a:pt x="5210785" y="2156148"/>
                    <a:pt x="5232291" y="2180809"/>
                  </a:cubicBezTo>
                  <a:close/>
                  <a:moveTo>
                    <a:pt x="5151150" y="2266013"/>
                  </a:moveTo>
                  <a:cubicBezTo>
                    <a:pt x="5140018" y="2262545"/>
                    <a:pt x="5128216" y="2260655"/>
                    <a:pt x="5115997" y="2260535"/>
                  </a:cubicBezTo>
                  <a:lnTo>
                    <a:pt x="5114910" y="2259583"/>
                  </a:lnTo>
                  <a:lnTo>
                    <a:pt x="5113839" y="2260550"/>
                  </a:lnTo>
                  <a:cubicBezTo>
                    <a:pt x="5101531" y="2260655"/>
                    <a:pt x="5089639" y="2262589"/>
                    <a:pt x="5078433" y="2266102"/>
                  </a:cubicBezTo>
                  <a:cubicBezTo>
                    <a:pt x="5068937" y="2256800"/>
                    <a:pt x="5061645" y="2249076"/>
                    <a:pt x="5058653" y="2244819"/>
                  </a:cubicBezTo>
                  <a:cubicBezTo>
                    <a:pt x="5068030" y="2244194"/>
                    <a:pt x="5076855" y="2241486"/>
                    <a:pt x="5084683" y="2237155"/>
                  </a:cubicBezTo>
                  <a:cubicBezTo>
                    <a:pt x="5093673" y="2242141"/>
                    <a:pt x="5103986" y="2244983"/>
                    <a:pt x="5114940" y="2244983"/>
                  </a:cubicBezTo>
                  <a:cubicBezTo>
                    <a:pt x="5125894" y="2244983"/>
                    <a:pt x="5136193" y="2242141"/>
                    <a:pt x="5145197" y="2237155"/>
                  </a:cubicBezTo>
                  <a:cubicBezTo>
                    <a:pt x="5152981" y="2241471"/>
                    <a:pt x="5161747" y="2244164"/>
                    <a:pt x="5171063" y="2244805"/>
                  </a:cubicBezTo>
                  <a:cubicBezTo>
                    <a:pt x="5167908" y="2249031"/>
                    <a:pt x="5160586" y="2256741"/>
                    <a:pt x="5151150" y="2266013"/>
                  </a:cubicBezTo>
                  <a:close/>
                  <a:moveTo>
                    <a:pt x="5171197" y="2322076"/>
                  </a:moveTo>
                  <a:cubicBezTo>
                    <a:pt x="5161821" y="2322701"/>
                    <a:pt x="5152996" y="2325410"/>
                    <a:pt x="5145182" y="2329741"/>
                  </a:cubicBezTo>
                  <a:cubicBezTo>
                    <a:pt x="5136193" y="2324755"/>
                    <a:pt x="5125879" y="2321912"/>
                    <a:pt x="5114925" y="2321912"/>
                  </a:cubicBezTo>
                  <a:cubicBezTo>
                    <a:pt x="5103971" y="2321912"/>
                    <a:pt x="5093658" y="2324755"/>
                    <a:pt x="5084668" y="2329741"/>
                  </a:cubicBezTo>
                  <a:cubicBezTo>
                    <a:pt x="5076885" y="2325425"/>
                    <a:pt x="5068119" y="2322731"/>
                    <a:pt x="5058802" y="2322091"/>
                  </a:cubicBezTo>
                  <a:cubicBezTo>
                    <a:pt x="5061942" y="2317849"/>
                    <a:pt x="5069265" y="2310140"/>
                    <a:pt x="5078700" y="2300883"/>
                  </a:cubicBezTo>
                  <a:cubicBezTo>
                    <a:pt x="5089833" y="2304351"/>
                    <a:pt x="5101635" y="2306241"/>
                    <a:pt x="5113854" y="2306360"/>
                  </a:cubicBezTo>
                  <a:lnTo>
                    <a:pt x="5114940" y="2307312"/>
                  </a:lnTo>
                  <a:lnTo>
                    <a:pt x="5116012" y="2306345"/>
                  </a:lnTo>
                  <a:cubicBezTo>
                    <a:pt x="5128320" y="2306241"/>
                    <a:pt x="5140211" y="2304306"/>
                    <a:pt x="5151418" y="2300794"/>
                  </a:cubicBezTo>
                  <a:cubicBezTo>
                    <a:pt x="5160913" y="2310095"/>
                    <a:pt x="5168206" y="2317834"/>
                    <a:pt x="5171197" y="2322076"/>
                  </a:cubicBezTo>
                  <a:close/>
                  <a:moveTo>
                    <a:pt x="5232291" y="2386102"/>
                  </a:moveTo>
                  <a:cubicBezTo>
                    <a:pt x="5210860" y="2411031"/>
                    <a:pt x="5186928" y="2436689"/>
                    <a:pt x="5178043" y="2443178"/>
                  </a:cubicBezTo>
                  <a:cubicBezTo>
                    <a:pt x="5177418" y="2433667"/>
                    <a:pt x="5174754" y="2424723"/>
                    <a:pt x="5170468" y="2416775"/>
                  </a:cubicBezTo>
                  <a:cubicBezTo>
                    <a:pt x="5175394" y="2407652"/>
                    <a:pt x="5178192" y="2397190"/>
                    <a:pt x="5178192" y="2386072"/>
                  </a:cubicBezTo>
                  <a:cubicBezTo>
                    <a:pt x="5178192" y="2374955"/>
                    <a:pt x="5175394" y="2364492"/>
                    <a:pt x="5170468" y="2355369"/>
                  </a:cubicBezTo>
                  <a:cubicBezTo>
                    <a:pt x="5174724" y="2347481"/>
                    <a:pt x="5177388" y="2338581"/>
                    <a:pt x="5178028" y="2329130"/>
                  </a:cubicBezTo>
                  <a:cubicBezTo>
                    <a:pt x="5186898" y="2335962"/>
                    <a:pt x="5210785" y="2361441"/>
                    <a:pt x="5232291" y="2386102"/>
                  </a:cubicBezTo>
                  <a:close/>
                  <a:moveTo>
                    <a:pt x="5151150" y="2471306"/>
                  </a:moveTo>
                  <a:cubicBezTo>
                    <a:pt x="5140018" y="2467838"/>
                    <a:pt x="5128216" y="2465948"/>
                    <a:pt x="5115997" y="2465829"/>
                  </a:cubicBezTo>
                  <a:lnTo>
                    <a:pt x="5114910" y="2464877"/>
                  </a:lnTo>
                  <a:lnTo>
                    <a:pt x="5113839" y="2465844"/>
                  </a:lnTo>
                  <a:cubicBezTo>
                    <a:pt x="5101531" y="2465948"/>
                    <a:pt x="5089639" y="2467883"/>
                    <a:pt x="5078433" y="2471395"/>
                  </a:cubicBezTo>
                  <a:cubicBezTo>
                    <a:pt x="5068937" y="2462094"/>
                    <a:pt x="5061645" y="2454369"/>
                    <a:pt x="5058653" y="2450113"/>
                  </a:cubicBezTo>
                  <a:cubicBezTo>
                    <a:pt x="5068030" y="2449488"/>
                    <a:pt x="5076855" y="2446779"/>
                    <a:pt x="5084683" y="2442448"/>
                  </a:cubicBezTo>
                  <a:cubicBezTo>
                    <a:pt x="5093673" y="2447434"/>
                    <a:pt x="5103986" y="2450276"/>
                    <a:pt x="5114940" y="2450276"/>
                  </a:cubicBezTo>
                  <a:cubicBezTo>
                    <a:pt x="5125894" y="2450276"/>
                    <a:pt x="5136193" y="2447434"/>
                    <a:pt x="5145197" y="2442448"/>
                  </a:cubicBezTo>
                  <a:cubicBezTo>
                    <a:pt x="5152981" y="2446764"/>
                    <a:pt x="5161747" y="2449458"/>
                    <a:pt x="5171063" y="2450098"/>
                  </a:cubicBezTo>
                  <a:cubicBezTo>
                    <a:pt x="5167908" y="2454340"/>
                    <a:pt x="5160586" y="2462049"/>
                    <a:pt x="5151150" y="2471306"/>
                  </a:cubicBezTo>
                  <a:close/>
                  <a:moveTo>
                    <a:pt x="5171197" y="2527385"/>
                  </a:moveTo>
                  <a:cubicBezTo>
                    <a:pt x="5161821" y="2528010"/>
                    <a:pt x="5152996" y="2530718"/>
                    <a:pt x="5145182" y="2535049"/>
                  </a:cubicBezTo>
                  <a:cubicBezTo>
                    <a:pt x="5136193" y="2530063"/>
                    <a:pt x="5125879" y="2527221"/>
                    <a:pt x="5114925" y="2527221"/>
                  </a:cubicBezTo>
                  <a:cubicBezTo>
                    <a:pt x="5103971" y="2527221"/>
                    <a:pt x="5093658" y="2530063"/>
                    <a:pt x="5084668" y="2535049"/>
                  </a:cubicBezTo>
                  <a:cubicBezTo>
                    <a:pt x="5076885" y="2530733"/>
                    <a:pt x="5068119" y="2528039"/>
                    <a:pt x="5058802" y="2527399"/>
                  </a:cubicBezTo>
                  <a:cubicBezTo>
                    <a:pt x="5061942" y="2523158"/>
                    <a:pt x="5069265" y="2515449"/>
                    <a:pt x="5078700" y="2506191"/>
                  </a:cubicBezTo>
                  <a:cubicBezTo>
                    <a:pt x="5089833" y="2509659"/>
                    <a:pt x="5101635" y="2511549"/>
                    <a:pt x="5113854" y="2511668"/>
                  </a:cubicBezTo>
                  <a:lnTo>
                    <a:pt x="5114940" y="2512620"/>
                  </a:lnTo>
                  <a:lnTo>
                    <a:pt x="5116012" y="2511653"/>
                  </a:lnTo>
                  <a:cubicBezTo>
                    <a:pt x="5128320" y="2511549"/>
                    <a:pt x="5140211" y="2509614"/>
                    <a:pt x="5151418" y="2506102"/>
                  </a:cubicBezTo>
                  <a:cubicBezTo>
                    <a:pt x="5160913" y="2515389"/>
                    <a:pt x="5168206" y="2523128"/>
                    <a:pt x="5171197" y="2527385"/>
                  </a:cubicBezTo>
                  <a:close/>
                  <a:moveTo>
                    <a:pt x="5232291" y="2591411"/>
                  </a:moveTo>
                  <a:cubicBezTo>
                    <a:pt x="5210860" y="2616339"/>
                    <a:pt x="5186928" y="2641997"/>
                    <a:pt x="5178043" y="2648501"/>
                  </a:cubicBezTo>
                  <a:cubicBezTo>
                    <a:pt x="5177418" y="2638991"/>
                    <a:pt x="5174754" y="2630046"/>
                    <a:pt x="5170468" y="2622098"/>
                  </a:cubicBezTo>
                  <a:cubicBezTo>
                    <a:pt x="5175394" y="2612975"/>
                    <a:pt x="5178192" y="2602513"/>
                    <a:pt x="5178192" y="2591395"/>
                  </a:cubicBezTo>
                  <a:cubicBezTo>
                    <a:pt x="5178192" y="2580278"/>
                    <a:pt x="5175394" y="2569815"/>
                    <a:pt x="5170468" y="2560692"/>
                  </a:cubicBezTo>
                  <a:cubicBezTo>
                    <a:pt x="5174724" y="2552804"/>
                    <a:pt x="5177388" y="2543904"/>
                    <a:pt x="5178028" y="2534454"/>
                  </a:cubicBezTo>
                  <a:cubicBezTo>
                    <a:pt x="5186898" y="2541255"/>
                    <a:pt x="5210785" y="2566735"/>
                    <a:pt x="5232291" y="2591411"/>
                  </a:cubicBezTo>
                  <a:close/>
                  <a:moveTo>
                    <a:pt x="5150272" y="2677477"/>
                  </a:moveTo>
                  <a:cubicBezTo>
                    <a:pt x="5139393" y="2674233"/>
                    <a:pt x="5127888" y="2672433"/>
                    <a:pt x="5115982" y="2672328"/>
                  </a:cubicBezTo>
                  <a:lnTo>
                    <a:pt x="5114910" y="2671390"/>
                  </a:lnTo>
                  <a:lnTo>
                    <a:pt x="5113854" y="2672328"/>
                  </a:lnTo>
                  <a:cubicBezTo>
                    <a:pt x="5101858" y="2672433"/>
                    <a:pt x="5090279" y="2674248"/>
                    <a:pt x="5079311" y="2677552"/>
                  </a:cubicBezTo>
                  <a:cubicBezTo>
                    <a:pt x="5069399" y="2667878"/>
                    <a:pt x="5061734" y="2659797"/>
                    <a:pt x="5058653" y="2655407"/>
                  </a:cubicBezTo>
                  <a:cubicBezTo>
                    <a:pt x="5068030" y="2654781"/>
                    <a:pt x="5076855" y="2652073"/>
                    <a:pt x="5084683" y="2647741"/>
                  </a:cubicBezTo>
                  <a:cubicBezTo>
                    <a:pt x="5093673" y="2652727"/>
                    <a:pt x="5103986" y="2655570"/>
                    <a:pt x="5114940" y="2655570"/>
                  </a:cubicBezTo>
                  <a:cubicBezTo>
                    <a:pt x="5125894" y="2655570"/>
                    <a:pt x="5136193" y="2652727"/>
                    <a:pt x="5145197" y="2647741"/>
                  </a:cubicBezTo>
                  <a:cubicBezTo>
                    <a:pt x="5152981" y="2652058"/>
                    <a:pt x="5161747" y="2654751"/>
                    <a:pt x="5171063" y="2655391"/>
                  </a:cubicBezTo>
                  <a:cubicBezTo>
                    <a:pt x="5167819" y="2659767"/>
                    <a:pt x="5160124" y="2667819"/>
                    <a:pt x="5150272" y="2677477"/>
                  </a:cubicBezTo>
                  <a:close/>
                  <a:moveTo>
                    <a:pt x="5145182" y="2845177"/>
                  </a:moveTo>
                  <a:cubicBezTo>
                    <a:pt x="5129496" y="2835473"/>
                    <a:pt x="5118824" y="2818522"/>
                    <a:pt x="5117842" y="2799011"/>
                  </a:cubicBezTo>
                  <a:cubicBezTo>
                    <a:pt x="5137369" y="2799993"/>
                    <a:pt x="5154335" y="2810678"/>
                    <a:pt x="5164039" y="2826321"/>
                  </a:cubicBezTo>
                  <a:cubicBezTo>
                    <a:pt x="5159291" y="2833971"/>
                    <a:pt x="5152832" y="2840430"/>
                    <a:pt x="5145182" y="2845177"/>
                  </a:cubicBezTo>
                  <a:close/>
                  <a:moveTo>
                    <a:pt x="5167075" y="2831872"/>
                  </a:moveTo>
                  <a:cubicBezTo>
                    <a:pt x="5170260" y="2838554"/>
                    <a:pt x="5172179" y="2845921"/>
                    <a:pt x="5172552" y="2853690"/>
                  </a:cubicBezTo>
                  <a:cubicBezTo>
                    <a:pt x="5164783" y="2853303"/>
                    <a:pt x="5157416" y="2851383"/>
                    <a:pt x="5150748" y="2848213"/>
                  </a:cubicBezTo>
                  <a:cubicBezTo>
                    <a:pt x="5157133" y="2843808"/>
                    <a:pt x="5162670" y="2838257"/>
                    <a:pt x="5167075" y="2831872"/>
                  </a:cubicBezTo>
                  <a:close/>
                  <a:moveTo>
                    <a:pt x="5065842" y="2826335"/>
                  </a:moveTo>
                  <a:cubicBezTo>
                    <a:pt x="5075545" y="2810649"/>
                    <a:pt x="5092497" y="2799978"/>
                    <a:pt x="5112008" y="2798996"/>
                  </a:cubicBezTo>
                  <a:cubicBezTo>
                    <a:pt x="5111026" y="2818522"/>
                    <a:pt x="5100340" y="2835489"/>
                    <a:pt x="5084698" y="2845192"/>
                  </a:cubicBezTo>
                  <a:cubicBezTo>
                    <a:pt x="5077034" y="2840459"/>
                    <a:pt x="5070574" y="2834000"/>
                    <a:pt x="5065842" y="2826335"/>
                  </a:cubicBezTo>
                  <a:close/>
                  <a:moveTo>
                    <a:pt x="5079147" y="2848228"/>
                  </a:moveTo>
                  <a:cubicBezTo>
                    <a:pt x="5072465" y="2851413"/>
                    <a:pt x="5065098" y="2853333"/>
                    <a:pt x="5057329" y="2853705"/>
                  </a:cubicBezTo>
                  <a:cubicBezTo>
                    <a:pt x="5057716" y="2845937"/>
                    <a:pt x="5059635" y="2838569"/>
                    <a:pt x="5062806" y="2831902"/>
                  </a:cubicBezTo>
                  <a:cubicBezTo>
                    <a:pt x="5067211" y="2838287"/>
                    <a:pt x="5072747" y="2843838"/>
                    <a:pt x="5079147" y="2848228"/>
                  </a:cubicBezTo>
                  <a:close/>
                  <a:moveTo>
                    <a:pt x="5027057" y="2755538"/>
                  </a:moveTo>
                  <a:cubicBezTo>
                    <a:pt x="5024036" y="2747323"/>
                    <a:pt x="5020152" y="2739495"/>
                    <a:pt x="5015508" y="2732187"/>
                  </a:cubicBezTo>
                  <a:cubicBezTo>
                    <a:pt x="5024304" y="2718554"/>
                    <a:pt x="5035808" y="2706827"/>
                    <a:pt x="5049277" y="2697793"/>
                  </a:cubicBezTo>
                  <a:cubicBezTo>
                    <a:pt x="5056763" y="2702570"/>
                    <a:pt x="5064785" y="2706558"/>
                    <a:pt x="5073239" y="2709640"/>
                  </a:cubicBezTo>
                  <a:cubicBezTo>
                    <a:pt x="5062910" y="2719745"/>
                    <a:pt x="5054665" y="2728675"/>
                    <a:pt x="5052328" y="2733407"/>
                  </a:cubicBezTo>
                  <a:cubicBezTo>
                    <a:pt x="5047268" y="2735685"/>
                    <a:pt x="5037564" y="2744718"/>
                    <a:pt x="5027057" y="2755538"/>
                  </a:cubicBezTo>
                  <a:close/>
                  <a:moveTo>
                    <a:pt x="4971619" y="2734449"/>
                  </a:moveTo>
                  <a:cubicBezTo>
                    <a:pt x="4969074" y="2729061"/>
                    <a:pt x="4957302" y="2715086"/>
                    <a:pt x="4915109" y="2679085"/>
                  </a:cubicBezTo>
                  <a:cubicBezTo>
                    <a:pt x="4954310" y="2681526"/>
                    <a:pt x="4988496" y="2702079"/>
                    <a:pt x="5008915" y="2732217"/>
                  </a:cubicBezTo>
                  <a:cubicBezTo>
                    <a:pt x="5004257" y="2739926"/>
                    <a:pt x="5000432" y="2748186"/>
                    <a:pt x="4997530" y="2756863"/>
                  </a:cubicBezTo>
                  <a:cubicBezTo>
                    <a:pt x="4986665" y="2746013"/>
                    <a:pt x="4976679" y="2736890"/>
                    <a:pt x="4971619" y="2734449"/>
                  </a:cubicBezTo>
                  <a:close/>
                  <a:moveTo>
                    <a:pt x="4938370" y="2846189"/>
                  </a:moveTo>
                  <a:cubicBezTo>
                    <a:pt x="4922208" y="2836486"/>
                    <a:pt x="4911194" y="2819520"/>
                    <a:pt x="4910182" y="2799978"/>
                  </a:cubicBezTo>
                  <a:cubicBezTo>
                    <a:pt x="4930319" y="2800931"/>
                    <a:pt x="4947821" y="2811631"/>
                    <a:pt x="4957822" y="2827288"/>
                  </a:cubicBezTo>
                  <a:cubicBezTo>
                    <a:pt x="4952941" y="2834968"/>
                    <a:pt x="4946273" y="2841442"/>
                    <a:pt x="4938370" y="2846189"/>
                  </a:cubicBezTo>
                  <a:close/>
                  <a:moveTo>
                    <a:pt x="4960903" y="2832750"/>
                  </a:moveTo>
                  <a:cubicBezTo>
                    <a:pt x="4964222" y="2839462"/>
                    <a:pt x="4966216" y="2846874"/>
                    <a:pt x="4966588" y="2854687"/>
                  </a:cubicBezTo>
                  <a:cubicBezTo>
                    <a:pt x="4958552" y="2854315"/>
                    <a:pt x="4950947" y="2852395"/>
                    <a:pt x="4944056" y="2849210"/>
                  </a:cubicBezTo>
                  <a:cubicBezTo>
                    <a:pt x="4950649" y="2844761"/>
                    <a:pt x="4956364" y="2839180"/>
                    <a:pt x="4960903" y="2832750"/>
                  </a:cubicBezTo>
                  <a:close/>
                  <a:moveTo>
                    <a:pt x="4856723" y="2827333"/>
                  </a:moveTo>
                  <a:cubicBezTo>
                    <a:pt x="4866725" y="2811631"/>
                    <a:pt x="4884212" y="2800945"/>
                    <a:pt x="4904348" y="2799993"/>
                  </a:cubicBezTo>
                  <a:cubicBezTo>
                    <a:pt x="4903336" y="2819534"/>
                    <a:pt x="4892323" y="2836516"/>
                    <a:pt x="4876190" y="2846219"/>
                  </a:cubicBezTo>
                  <a:cubicBezTo>
                    <a:pt x="4868273" y="2841472"/>
                    <a:pt x="4861605" y="2835012"/>
                    <a:pt x="4856723" y="2827333"/>
                  </a:cubicBezTo>
                  <a:close/>
                  <a:moveTo>
                    <a:pt x="4870505" y="2849226"/>
                  </a:moveTo>
                  <a:cubicBezTo>
                    <a:pt x="4863599" y="2852425"/>
                    <a:pt x="4855994" y="2854345"/>
                    <a:pt x="4847957" y="2854702"/>
                  </a:cubicBezTo>
                  <a:cubicBezTo>
                    <a:pt x="4848359" y="2846888"/>
                    <a:pt x="4850354" y="2839492"/>
                    <a:pt x="4853643" y="2832795"/>
                  </a:cubicBezTo>
                  <a:cubicBezTo>
                    <a:pt x="4858182" y="2839224"/>
                    <a:pt x="4863912" y="2844791"/>
                    <a:pt x="4870505" y="2849226"/>
                  </a:cubicBezTo>
                  <a:close/>
                  <a:moveTo>
                    <a:pt x="4818787" y="2754720"/>
                  </a:moveTo>
                  <a:cubicBezTo>
                    <a:pt x="4815617" y="2746266"/>
                    <a:pt x="4811494" y="2738244"/>
                    <a:pt x="4806583" y="2730773"/>
                  </a:cubicBezTo>
                  <a:cubicBezTo>
                    <a:pt x="4827121" y="2701409"/>
                    <a:pt x="4860891" y="2681481"/>
                    <a:pt x="4899497" y="2679100"/>
                  </a:cubicBezTo>
                  <a:cubicBezTo>
                    <a:pt x="4877782" y="2697882"/>
                    <a:pt x="4847927" y="2724730"/>
                    <a:pt x="4843002" y="2734344"/>
                  </a:cubicBezTo>
                  <a:cubicBezTo>
                    <a:pt x="4838120" y="2736443"/>
                    <a:pt x="4828937" y="2744659"/>
                    <a:pt x="4818787" y="2754720"/>
                  </a:cubicBezTo>
                  <a:close/>
                  <a:moveTo>
                    <a:pt x="4763631" y="2734464"/>
                  </a:moveTo>
                  <a:cubicBezTo>
                    <a:pt x="4761086" y="2729077"/>
                    <a:pt x="4749314" y="2715101"/>
                    <a:pt x="4707121" y="2679100"/>
                  </a:cubicBezTo>
                  <a:cubicBezTo>
                    <a:pt x="4745683" y="2681496"/>
                    <a:pt x="4779422" y="2701424"/>
                    <a:pt x="4799945" y="2730758"/>
                  </a:cubicBezTo>
                  <a:cubicBezTo>
                    <a:pt x="4794990" y="2738319"/>
                    <a:pt x="4790837" y="2746430"/>
                    <a:pt x="4787652" y="2754987"/>
                  </a:cubicBezTo>
                  <a:cubicBezTo>
                    <a:pt x="4777517" y="2744956"/>
                    <a:pt x="4768394" y="2736741"/>
                    <a:pt x="4763631" y="2734464"/>
                  </a:cubicBezTo>
                  <a:close/>
                  <a:moveTo>
                    <a:pt x="4730368" y="2846189"/>
                  </a:moveTo>
                  <a:cubicBezTo>
                    <a:pt x="4714206" y="2836486"/>
                    <a:pt x="4703192" y="2819520"/>
                    <a:pt x="4702180" y="2799978"/>
                  </a:cubicBezTo>
                  <a:cubicBezTo>
                    <a:pt x="4722317" y="2800931"/>
                    <a:pt x="4739819" y="2811631"/>
                    <a:pt x="4749820" y="2827288"/>
                  </a:cubicBezTo>
                  <a:cubicBezTo>
                    <a:pt x="4744953" y="2834968"/>
                    <a:pt x="4738286" y="2841442"/>
                    <a:pt x="4730368" y="2846189"/>
                  </a:cubicBezTo>
                  <a:close/>
                  <a:moveTo>
                    <a:pt x="4752901" y="2832750"/>
                  </a:moveTo>
                  <a:cubicBezTo>
                    <a:pt x="4756220" y="2839462"/>
                    <a:pt x="4758214" y="2846874"/>
                    <a:pt x="4758586" y="2854687"/>
                  </a:cubicBezTo>
                  <a:cubicBezTo>
                    <a:pt x="4750549" y="2854315"/>
                    <a:pt x="4742944" y="2852395"/>
                    <a:pt x="4736053" y="2849210"/>
                  </a:cubicBezTo>
                  <a:cubicBezTo>
                    <a:pt x="4742661" y="2844761"/>
                    <a:pt x="4748376" y="2839180"/>
                    <a:pt x="4752901" y="2832750"/>
                  </a:cubicBezTo>
                  <a:close/>
                  <a:moveTo>
                    <a:pt x="4648736" y="2827333"/>
                  </a:moveTo>
                  <a:cubicBezTo>
                    <a:pt x="4658737" y="2811631"/>
                    <a:pt x="4676225" y="2800945"/>
                    <a:pt x="4696361" y="2799993"/>
                  </a:cubicBezTo>
                  <a:cubicBezTo>
                    <a:pt x="4695349" y="2819534"/>
                    <a:pt x="4684336" y="2836516"/>
                    <a:pt x="4668203" y="2846219"/>
                  </a:cubicBezTo>
                  <a:cubicBezTo>
                    <a:pt x="4660285" y="2841472"/>
                    <a:pt x="4653618" y="2835012"/>
                    <a:pt x="4648736" y="2827333"/>
                  </a:cubicBezTo>
                  <a:close/>
                  <a:moveTo>
                    <a:pt x="4662518" y="2849226"/>
                  </a:moveTo>
                  <a:cubicBezTo>
                    <a:pt x="4655612" y="2852425"/>
                    <a:pt x="4648007" y="2854345"/>
                    <a:pt x="4639970" y="2854702"/>
                  </a:cubicBezTo>
                  <a:cubicBezTo>
                    <a:pt x="4640372" y="2846888"/>
                    <a:pt x="4642366" y="2839492"/>
                    <a:pt x="4645655" y="2832795"/>
                  </a:cubicBezTo>
                  <a:cubicBezTo>
                    <a:pt x="4650195" y="2839224"/>
                    <a:pt x="4655910" y="2844791"/>
                    <a:pt x="4662518" y="2849226"/>
                  </a:cubicBezTo>
                  <a:close/>
                  <a:moveTo>
                    <a:pt x="4610785" y="2754720"/>
                  </a:moveTo>
                  <a:cubicBezTo>
                    <a:pt x="4607615" y="2746266"/>
                    <a:pt x="4603492" y="2738244"/>
                    <a:pt x="4598581" y="2730773"/>
                  </a:cubicBezTo>
                  <a:cubicBezTo>
                    <a:pt x="4619119" y="2701409"/>
                    <a:pt x="4652903" y="2681481"/>
                    <a:pt x="4691494" y="2679100"/>
                  </a:cubicBezTo>
                  <a:cubicBezTo>
                    <a:pt x="4669780" y="2697882"/>
                    <a:pt x="4639926" y="2724730"/>
                    <a:pt x="4634999" y="2734344"/>
                  </a:cubicBezTo>
                  <a:cubicBezTo>
                    <a:pt x="4630133" y="2736443"/>
                    <a:pt x="4620935" y="2744659"/>
                    <a:pt x="4610785" y="2754720"/>
                  </a:cubicBezTo>
                  <a:close/>
                  <a:moveTo>
                    <a:pt x="4555629" y="2734449"/>
                  </a:moveTo>
                  <a:cubicBezTo>
                    <a:pt x="4553084" y="2729061"/>
                    <a:pt x="4541312" y="2715086"/>
                    <a:pt x="4499119" y="2679085"/>
                  </a:cubicBezTo>
                  <a:cubicBezTo>
                    <a:pt x="4537680" y="2681481"/>
                    <a:pt x="4571420" y="2701409"/>
                    <a:pt x="4591943" y="2730743"/>
                  </a:cubicBezTo>
                  <a:cubicBezTo>
                    <a:pt x="4586987" y="2738304"/>
                    <a:pt x="4582835" y="2746415"/>
                    <a:pt x="4579650" y="2754973"/>
                  </a:cubicBezTo>
                  <a:cubicBezTo>
                    <a:pt x="4569530" y="2744956"/>
                    <a:pt x="4560392" y="2736741"/>
                    <a:pt x="4555629" y="2734449"/>
                  </a:cubicBezTo>
                  <a:close/>
                  <a:moveTo>
                    <a:pt x="4522381" y="2846189"/>
                  </a:moveTo>
                  <a:cubicBezTo>
                    <a:pt x="4506218" y="2836486"/>
                    <a:pt x="4495205" y="2819520"/>
                    <a:pt x="4494193" y="2799978"/>
                  </a:cubicBezTo>
                  <a:cubicBezTo>
                    <a:pt x="4514329" y="2800931"/>
                    <a:pt x="4531832" y="2811631"/>
                    <a:pt x="4541833" y="2827288"/>
                  </a:cubicBezTo>
                  <a:cubicBezTo>
                    <a:pt x="4536951" y="2834968"/>
                    <a:pt x="4530284" y="2841442"/>
                    <a:pt x="4522381" y="2846189"/>
                  </a:cubicBezTo>
                  <a:close/>
                  <a:moveTo>
                    <a:pt x="4544914" y="2832750"/>
                  </a:moveTo>
                  <a:cubicBezTo>
                    <a:pt x="4548232" y="2839462"/>
                    <a:pt x="4550227" y="2846874"/>
                    <a:pt x="4550599" y="2854687"/>
                  </a:cubicBezTo>
                  <a:cubicBezTo>
                    <a:pt x="4542562" y="2854315"/>
                    <a:pt x="4534957" y="2852395"/>
                    <a:pt x="4528066" y="2849210"/>
                  </a:cubicBezTo>
                  <a:cubicBezTo>
                    <a:pt x="4534659" y="2844761"/>
                    <a:pt x="4540374" y="2839180"/>
                    <a:pt x="4544914" y="2832750"/>
                  </a:cubicBezTo>
                  <a:close/>
                  <a:moveTo>
                    <a:pt x="4440734" y="2827333"/>
                  </a:moveTo>
                  <a:cubicBezTo>
                    <a:pt x="4450735" y="2811631"/>
                    <a:pt x="4468222" y="2800945"/>
                    <a:pt x="4488344" y="2799993"/>
                  </a:cubicBezTo>
                  <a:cubicBezTo>
                    <a:pt x="4487332" y="2819534"/>
                    <a:pt x="4476319" y="2836516"/>
                    <a:pt x="4460186" y="2846219"/>
                  </a:cubicBezTo>
                  <a:cubicBezTo>
                    <a:pt x="4452283" y="2841472"/>
                    <a:pt x="4445630" y="2835012"/>
                    <a:pt x="4440734" y="2827333"/>
                  </a:cubicBezTo>
                  <a:close/>
                  <a:moveTo>
                    <a:pt x="4454515" y="2849226"/>
                  </a:moveTo>
                  <a:cubicBezTo>
                    <a:pt x="4447610" y="2852425"/>
                    <a:pt x="4440005" y="2854345"/>
                    <a:pt x="4431968" y="2854702"/>
                  </a:cubicBezTo>
                  <a:cubicBezTo>
                    <a:pt x="4432370" y="2846888"/>
                    <a:pt x="4434364" y="2839492"/>
                    <a:pt x="4437653" y="2832795"/>
                  </a:cubicBezTo>
                  <a:cubicBezTo>
                    <a:pt x="4442207" y="2839224"/>
                    <a:pt x="4447922" y="2844791"/>
                    <a:pt x="4454515" y="2849226"/>
                  </a:cubicBezTo>
                  <a:close/>
                  <a:moveTo>
                    <a:pt x="4402798" y="2754720"/>
                  </a:moveTo>
                  <a:cubicBezTo>
                    <a:pt x="4399627" y="2746266"/>
                    <a:pt x="4395505" y="2738244"/>
                    <a:pt x="4390594" y="2730758"/>
                  </a:cubicBezTo>
                  <a:cubicBezTo>
                    <a:pt x="4411132" y="2701394"/>
                    <a:pt x="4444901" y="2681466"/>
                    <a:pt x="4483507" y="2679085"/>
                  </a:cubicBezTo>
                  <a:cubicBezTo>
                    <a:pt x="4461793" y="2697867"/>
                    <a:pt x="4431938" y="2724716"/>
                    <a:pt x="4427012" y="2734330"/>
                  </a:cubicBezTo>
                  <a:cubicBezTo>
                    <a:pt x="4422145" y="2736443"/>
                    <a:pt x="4412948" y="2744659"/>
                    <a:pt x="4402798" y="2754720"/>
                  </a:cubicBezTo>
                  <a:close/>
                  <a:moveTo>
                    <a:pt x="4347642" y="2734464"/>
                  </a:moveTo>
                  <a:cubicBezTo>
                    <a:pt x="4345097" y="2729077"/>
                    <a:pt x="4333325" y="2715101"/>
                    <a:pt x="4291132" y="2679100"/>
                  </a:cubicBezTo>
                  <a:cubicBezTo>
                    <a:pt x="4329693" y="2681496"/>
                    <a:pt x="4363433" y="2701424"/>
                    <a:pt x="4383956" y="2730758"/>
                  </a:cubicBezTo>
                  <a:cubicBezTo>
                    <a:pt x="4379000" y="2738319"/>
                    <a:pt x="4374848" y="2746430"/>
                    <a:pt x="4371663" y="2754987"/>
                  </a:cubicBezTo>
                  <a:cubicBezTo>
                    <a:pt x="4361528" y="2744956"/>
                    <a:pt x="4352404" y="2736741"/>
                    <a:pt x="4347642" y="2734464"/>
                  </a:cubicBezTo>
                  <a:close/>
                  <a:moveTo>
                    <a:pt x="4314394" y="2846189"/>
                  </a:moveTo>
                  <a:cubicBezTo>
                    <a:pt x="4298231" y="2836486"/>
                    <a:pt x="4287217" y="2819520"/>
                    <a:pt x="4286206" y="2799978"/>
                  </a:cubicBezTo>
                  <a:cubicBezTo>
                    <a:pt x="4306342" y="2800931"/>
                    <a:pt x="4323844" y="2811631"/>
                    <a:pt x="4333845" y="2827288"/>
                  </a:cubicBezTo>
                  <a:cubicBezTo>
                    <a:pt x="4328964" y="2834968"/>
                    <a:pt x="4322296" y="2841442"/>
                    <a:pt x="4314394" y="2846189"/>
                  </a:cubicBezTo>
                  <a:close/>
                  <a:moveTo>
                    <a:pt x="4336911" y="2832750"/>
                  </a:moveTo>
                  <a:cubicBezTo>
                    <a:pt x="4340230" y="2839462"/>
                    <a:pt x="4342225" y="2846874"/>
                    <a:pt x="4342597" y="2854687"/>
                  </a:cubicBezTo>
                  <a:cubicBezTo>
                    <a:pt x="4334560" y="2854315"/>
                    <a:pt x="4326955" y="2852395"/>
                    <a:pt x="4320064" y="2849210"/>
                  </a:cubicBezTo>
                  <a:cubicBezTo>
                    <a:pt x="4326672" y="2844761"/>
                    <a:pt x="4332387" y="2839180"/>
                    <a:pt x="4336911" y="2832750"/>
                  </a:cubicBezTo>
                  <a:close/>
                  <a:moveTo>
                    <a:pt x="4232747" y="2827333"/>
                  </a:moveTo>
                  <a:cubicBezTo>
                    <a:pt x="4242748" y="2811631"/>
                    <a:pt x="4260235" y="2800945"/>
                    <a:pt x="4280372" y="2799993"/>
                  </a:cubicBezTo>
                  <a:cubicBezTo>
                    <a:pt x="4279360" y="2819534"/>
                    <a:pt x="4268346" y="2836516"/>
                    <a:pt x="4252213" y="2846219"/>
                  </a:cubicBezTo>
                  <a:cubicBezTo>
                    <a:pt x="4244296" y="2841472"/>
                    <a:pt x="4237628" y="2835012"/>
                    <a:pt x="4232747" y="2827333"/>
                  </a:cubicBezTo>
                  <a:close/>
                  <a:moveTo>
                    <a:pt x="4246528" y="2849226"/>
                  </a:moveTo>
                  <a:cubicBezTo>
                    <a:pt x="4239622" y="2852425"/>
                    <a:pt x="4232017" y="2854345"/>
                    <a:pt x="4223980" y="2854702"/>
                  </a:cubicBezTo>
                  <a:cubicBezTo>
                    <a:pt x="4224382" y="2846888"/>
                    <a:pt x="4226377" y="2839492"/>
                    <a:pt x="4229666" y="2832795"/>
                  </a:cubicBezTo>
                  <a:cubicBezTo>
                    <a:pt x="4234205" y="2839224"/>
                    <a:pt x="4239920" y="2844791"/>
                    <a:pt x="4246528" y="2849226"/>
                  </a:cubicBezTo>
                  <a:close/>
                  <a:moveTo>
                    <a:pt x="4194795" y="2754720"/>
                  </a:moveTo>
                  <a:cubicBezTo>
                    <a:pt x="4191625" y="2746266"/>
                    <a:pt x="4187503" y="2738244"/>
                    <a:pt x="4182591" y="2730773"/>
                  </a:cubicBezTo>
                  <a:cubicBezTo>
                    <a:pt x="4203130" y="2701409"/>
                    <a:pt x="4236914" y="2681481"/>
                    <a:pt x="4275505" y="2679100"/>
                  </a:cubicBezTo>
                  <a:cubicBezTo>
                    <a:pt x="4253791" y="2697882"/>
                    <a:pt x="4223936" y="2724730"/>
                    <a:pt x="4219010" y="2734344"/>
                  </a:cubicBezTo>
                  <a:cubicBezTo>
                    <a:pt x="4214143" y="2736443"/>
                    <a:pt x="4204946" y="2744659"/>
                    <a:pt x="4194795" y="2754720"/>
                  </a:cubicBezTo>
                  <a:close/>
                  <a:moveTo>
                    <a:pt x="4139640" y="2734449"/>
                  </a:moveTo>
                  <a:cubicBezTo>
                    <a:pt x="4137095" y="2729061"/>
                    <a:pt x="4125322" y="2715086"/>
                    <a:pt x="4083130" y="2679085"/>
                  </a:cubicBezTo>
                  <a:cubicBezTo>
                    <a:pt x="4121691" y="2681481"/>
                    <a:pt x="4155430" y="2701409"/>
                    <a:pt x="4175954" y="2730758"/>
                  </a:cubicBezTo>
                  <a:cubicBezTo>
                    <a:pt x="4170998" y="2738319"/>
                    <a:pt x="4166845" y="2746430"/>
                    <a:pt x="4163661" y="2754987"/>
                  </a:cubicBezTo>
                  <a:cubicBezTo>
                    <a:pt x="4153540" y="2744956"/>
                    <a:pt x="4144402" y="2736741"/>
                    <a:pt x="4139640" y="2734449"/>
                  </a:cubicBezTo>
                  <a:close/>
                  <a:moveTo>
                    <a:pt x="4106391" y="2846189"/>
                  </a:moveTo>
                  <a:cubicBezTo>
                    <a:pt x="4090229" y="2836486"/>
                    <a:pt x="4079216" y="2819520"/>
                    <a:pt x="4078203" y="2799978"/>
                  </a:cubicBezTo>
                  <a:cubicBezTo>
                    <a:pt x="4098340" y="2800931"/>
                    <a:pt x="4115842" y="2811631"/>
                    <a:pt x="4125843" y="2827288"/>
                  </a:cubicBezTo>
                  <a:cubicBezTo>
                    <a:pt x="4120962" y="2834968"/>
                    <a:pt x="4114294" y="2841442"/>
                    <a:pt x="4106391" y="2846189"/>
                  </a:cubicBezTo>
                  <a:close/>
                  <a:moveTo>
                    <a:pt x="4128924" y="2832750"/>
                  </a:moveTo>
                  <a:cubicBezTo>
                    <a:pt x="4132243" y="2839462"/>
                    <a:pt x="4134237" y="2846874"/>
                    <a:pt x="4134609" y="2854687"/>
                  </a:cubicBezTo>
                  <a:cubicBezTo>
                    <a:pt x="4126572" y="2854315"/>
                    <a:pt x="4118967" y="2852395"/>
                    <a:pt x="4112077" y="2849210"/>
                  </a:cubicBezTo>
                  <a:cubicBezTo>
                    <a:pt x="4118670" y="2844761"/>
                    <a:pt x="4124385" y="2839180"/>
                    <a:pt x="4128924" y="2832750"/>
                  </a:cubicBezTo>
                  <a:close/>
                  <a:moveTo>
                    <a:pt x="4024744" y="2827333"/>
                  </a:moveTo>
                  <a:cubicBezTo>
                    <a:pt x="4034745" y="2811631"/>
                    <a:pt x="4052233" y="2800945"/>
                    <a:pt x="4072369" y="2799993"/>
                  </a:cubicBezTo>
                  <a:cubicBezTo>
                    <a:pt x="4071357" y="2819534"/>
                    <a:pt x="4060344" y="2836516"/>
                    <a:pt x="4044211" y="2846219"/>
                  </a:cubicBezTo>
                  <a:cubicBezTo>
                    <a:pt x="4036308" y="2841472"/>
                    <a:pt x="4029641" y="2835012"/>
                    <a:pt x="4024744" y="2827333"/>
                  </a:cubicBezTo>
                  <a:close/>
                  <a:moveTo>
                    <a:pt x="4038526" y="2849226"/>
                  </a:moveTo>
                  <a:cubicBezTo>
                    <a:pt x="4031620" y="2852425"/>
                    <a:pt x="4024015" y="2854345"/>
                    <a:pt x="4015978" y="2854702"/>
                  </a:cubicBezTo>
                  <a:cubicBezTo>
                    <a:pt x="4016380" y="2846888"/>
                    <a:pt x="4018374" y="2839492"/>
                    <a:pt x="4021663" y="2832795"/>
                  </a:cubicBezTo>
                  <a:cubicBezTo>
                    <a:pt x="4026218" y="2839224"/>
                    <a:pt x="4031933" y="2844791"/>
                    <a:pt x="4038526" y="2849226"/>
                  </a:cubicBezTo>
                  <a:close/>
                  <a:moveTo>
                    <a:pt x="3986808" y="2754720"/>
                  </a:moveTo>
                  <a:cubicBezTo>
                    <a:pt x="3983638" y="2746266"/>
                    <a:pt x="3979515" y="2738244"/>
                    <a:pt x="3974604" y="2730758"/>
                  </a:cubicBezTo>
                  <a:cubicBezTo>
                    <a:pt x="3995142" y="2701394"/>
                    <a:pt x="4028926" y="2681466"/>
                    <a:pt x="4067517" y="2679085"/>
                  </a:cubicBezTo>
                  <a:cubicBezTo>
                    <a:pt x="4045803" y="2697867"/>
                    <a:pt x="4015949" y="2724716"/>
                    <a:pt x="4011022" y="2734330"/>
                  </a:cubicBezTo>
                  <a:cubicBezTo>
                    <a:pt x="4006156" y="2736443"/>
                    <a:pt x="3996958" y="2744659"/>
                    <a:pt x="3986808" y="2754720"/>
                  </a:cubicBezTo>
                  <a:close/>
                  <a:moveTo>
                    <a:pt x="3931652" y="2734464"/>
                  </a:moveTo>
                  <a:cubicBezTo>
                    <a:pt x="3929107" y="2729077"/>
                    <a:pt x="3917335" y="2715101"/>
                    <a:pt x="3875142" y="2679100"/>
                  </a:cubicBezTo>
                  <a:cubicBezTo>
                    <a:pt x="3913703" y="2681496"/>
                    <a:pt x="3947443" y="2701424"/>
                    <a:pt x="3967967" y="2730758"/>
                  </a:cubicBezTo>
                  <a:cubicBezTo>
                    <a:pt x="3963010" y="2738319"/>
                    <a:pt x="3958858" y="2746430"/>
                    <a:pt x="3955673" y="2754987"/>
                  </a:cubicBezTo>
                  <a:cubicBezTo>
                    <a:pt x="3945538" y="2744956"/>
                    <a:pt x="3936415" y="2736741"/>
                    <a:pt x="3931652" y="2734464"/>
                  </a:cubicBezTo>
                  <a:close/>
                  <a:moveTo>
                    <a:pt x="3898404" y="2846189"/>
                  </a:moveTo>
                  <a:cubicBezTo>
                    <a:pt x="3882241" y="2836486"/>
                    <a:pt x="3871228" y="2819520"/>
                    <a:pt x="3870216" y="2799978"/>
                  </a:cubicBezTo>
                  <a:cubicBezTo>
                    <a:pt x="3890352" y="2800931"/>
                    <a:pt x="3907855" y="2811631"/>
                    <a:pt x="3917856" y="2827288"/>
                  </a:cubicBezTo>
                  <a:cubicBezTo>
                    <a:pt x="3912974" y="2834968"/>
                    <a:pt x="3906307" y="2841442"/>
                    <a:pt x="3898404" y="2846189"/>
                  </a:cubicBezTo>
                  <a:close/>
                  <a:moveTo>
                    <a:pt x="3920922" y="2832750"/>
                  </a:moveTo>
                  <a:cubicBezTo>
                    <a:pt x="3924241" y="2839462"/>
                    <a:pt x="3926235" y="2846874"/>
                    <a:pt x="3926607" y="2854687"/>
                  </a:cubicBezTo>
                  <a:cubicBezTo>
                    <a:pt x="3918570" y="2854315"/>
                    <a:pt x="3910965" y="2852395"/>
                    <a:pt x="3904074" y="2849210"/>
                  </a:cubicBezTo>
                  <a:cubicBezTo>
                    <a:pt x="3910682" y="2844761"/>
                    <a:pt x="3916397" y="2839180"/>
                    <a:pt x="3920922" y="2832750"/>
                  </a:cubicBezTo>
                  <a:close/>
                  <a:moveTo>
                    <a:pt x="3816757" y="2827333"/>
                  </a:moveTo>
                  <a:cubicBezTo>
                    <a:pt x="3826758" y="2811631"/>
                    <a:pt x="3844245" y="2800945"/>
                    <a:pt x="3864367" y="2799993"/>
                  </a:cubicBezTo>
                  <a:cubicBezTo>
                    <a:pt x="3863355" y="2819534"/>
                    <a:pt x="3852342" y="2836516"/>
                    <a:pt x="3836209" y="2846219"/>
                  </a:cubicBezTo>
                  <a:cubicBezTo>
                    <a:pt x="3828306" y="2841472"/>
                    <a:pt x="3821639" y="2835012"/>
                    <a:pt x="3816757" y="2827333"/>
                  </a:cubicBezTo>
                  <a:close/>
                  <a:moveTo>
                    <a:pt x="3830538" y="2849226"/>
                  </a:moveTo>
                  <a:cubicBezTo>
                    <a:pt x="3823633" y="2852425"/>
                    <a:pt x="3816028" y="2854345"/>
                    <a:pt x="3807991" y="2854702"/>
                  </a:cubicBezTo>
                  <a:cubicBezTo>
                    <a:pt x="3808393" y="2846888"/>
                    <a:pt x="3810387" y="2839492"/>
                    <a:pt x="3813676" y="2832795"/>
                  </a:cubicBezTo>
                  <a:cubicBezTo>
                    <a:pt x="3818215" y="2839224"/>
                    <a:pt x="3823945" y="2844791"/>
                    <a:pt x="3830538" y="2849226"/>
                  </a:cubicBezTo>
                  <a:close/>
                  <a:moveTo>
                    <a:pt x="3778940" y="2754601"/>
                  </a:moveTo>
                  <a:cubicBezTo>
                    <a:pt x="3775755" y="2746147"/>
                    <a:pt x="3771617" y="2738140"/>
                    <a:pt x="3766706" y="2730654"/>
                  </a:cubicBezTo>
                  <a:cubicBezTo>
                    <a:pt x="3787259" y="2701349"/>
                    <a:pt x="3820984" y="2681466"/>
                    <a:pt x="3859545" y="2679100"/>
                  </a:cubicBezTo>
                  <a:cubicBezTo>
                    <a:pt x="3837831" y="2697882"/>
                    <a:pt x="3807976" y="2724730"/>
                    <a:pt x="3803050" y="2734344"/>
                  </a:cubicBezTo>
                  <a:cubicBezTo>
                    <a:pt x="3798183" y="2736443"/>
                    <a:pt x="3789030" y="2744584"/>
                    <a:pt x="3778940" y="2754601"/>
                  </a:cubicBezTo>
                  <a:close/>
                  <a:moveTo>
                    <a:pt x="3723814" y="2734449"/>
                  </a:moveTo>
                  <a:cubicBezTo>
                    <a:pt x="3721269" y="2729061"/>
                    <a:pt x="3709496" y="2715086"/>
                    <a:pt x="3667304" y="2679085"/>
                  </a:cubicBezTo>
                  <a:cubicBezTo>
                    <a:pt x="3705820" y="2681481"/>
                    <a:pt x="3739515" y="2701349"/>
                    <a:pt x="3760038" y="2730639"/>
                  </a:cubicBezTo>
                  <a:cubicBezTo>
                    <a:pt x="3755068" y="2738200"/>
                    <a:pt x="3750915" y="2746310"/>
                    <a:pt x="3747715" y="2754868"/>
                  </a:cubicBezTo>
                  <a:cubicBezTo>
                    <a:pt x="3737640" y="2744897"/>
                    <a:pt x="3728561" y="2736726"/>
                    <a:pt x="3723814" y="2734449"/>
                  </a:cubicBezTo>
                  <a:close/>
                  <a:moveTo>
                    <a:pt x="3690566" y="2846189"/>
                  </a:moveTo>
                  <a:cubicBezTo>
                    <a:pt x="3674403" y="2836486"/>
                    <a:pt x="3663390" y="2819520"/>
                    <a:pt x="3662378" y="2799978"/>
                  </a:cubicBezTo>
                  <a:cubicBezTo>
                    <a:pt x="3682514" y="2800931"/>
                    <a:pt x="3700016" y="2811631"/>
                    <a:pt x="3710017" y="2827288"/>
                  </a:cubicBezTo>
                  <a:cubicBezTo>
                    <a:pt x="3705136" y="2834968"/>
                    <a:pt x="3698468" y="2841442"/>
                    <a:pt x="3690566" y="2846189"/>
                  </a:cubicBezTo>
                  <a:close/>
                  <a:moveTo>
                    <a:pt x="3713083" y="2832750"/>
                  </a:moveTo>
                  <a:cubicBezTo>
                    <a:pt x="3716402" y="2839462"/>
                    <a:pt x="3718396" y="2846874"/>
                    <a:pt x="3718768" y="2854687"/>
                  </a:cubicBezTo>
                  <a:cubicBezTo>
                    <a:pt x="3710732" y="2854315"/>
                    <a:pt x="3703127" y="2852395"/>
                    <a:pt x="3696236" y="2849210"/>
                  </a:cubicBezTo>
                  <a:cubicBezTo>
                    <a:pt x="3702844" y="2844761"/>
                    <a:pt x="3708559" y="2839180"/>
                    <a:pt x="3713083" y="2832750"/>
                  </a:cubicBezTo>
                  <a:close/>
                  <a:moveTo>
                    <a:pt x="3608919" y="2827333"/>
                  </a:moveTo>
                  <a:cubicBezTo>
                    <a:pt x="3618920" y="2811631"/>
                    <a:pt x="3636407" y="2800945"/>
                    <a:pt x="3656544" y="2799993"/>
                  </a:cubicBezTo>
                  <a:cubicBezTo>
                    <a:pt x="3655531" y="2819534"/>
                    <a:pt x="3644518" y="2836516"/>
                    <a:pt x="3628385" y="2846219"/>
                  </a:cubicBezTo>
                  <a:cubicBezTo>
                    <a:pt x="3620467" y="2841472"/>
                    <a:pt x="3613800" y="2835012"/>
                    <a:pt x="3608919" y="2827333"/>
                  </a:cubicBezTo>
                  <a:close/>
                  <a:moveTo>
                    <a:pt x="3622700" y="2849226"/>
                  </a:moveTo>
                  <a:cubicBezTo>
                    <a:pt x="3615794" y="2852425"/>
                    <a:pt x="3608189" y="2854345"/>
                    <a:pt x="3600152" y="2854702"/>
                  </a:cubicBezTo>
                  <a:cubicBezTo>
                    <a:pt x="3600554" y="2846888"/>
                    <a:pt x="3602549" y="2839492"/>
                    <a:pt x="3605838" y="2832795"/>
                  </a:cubicBezTo>
                  <a:cubicBezTo>
                    <a:pt x="3610377" y="2839224"/>
                    <a:pt x="3616107" y="2844791"/>
                    <a:pt x="3622700" y="2849226"/>
                  </a:cubicBezTo>
                  <a:close/>
                  <a:moveTo>
                    <a:pt x="3570982" y="2754720"/>
                  </a:moveTo>
                  <a:cubicBezTo>
                    <a:pt x="3567812" y="2746266"/>
                    <a:pt x="3563690" y="2738244"/>
                    <a:pt x="3558778" y="2730773"/>
                  </a:cubicBezTo>
                  <a:cubicBezTo>
                    <a:pt x="3579317" y="2701409"/>
                    <a:pt x="3613086" y="2681481"/>
                    <a:pt x="3651692" y="2679100"/>
                  </a:cubicBezTo>
                  <a:cubicBezTo>
                    <a:pt x="3629978" y="2697882"/>
                    <a:pt x="3600123" y="2724730"/>
                    <a:pt x="3595196" y="2734344"/>
                  </a:cubicBezTo>
                  <a:cubicBezTo>
                    <a:pt x="3590315" y="2736443"/>
                    <a:pt x="3581132" y="2744659"/>
                    <a:pt x="3570982" y="2754720"/>
                  </a:cubicBezTo>
                  <a:close/>
                  <a:moveTo>
                    <a:pt x="3515827" y="2734464"/>
                  </a:moveTo>
                  <a:cubicBezTo>
                    <a:pt x="3513282" y="2729077"/>
                    <a:pt x="3501509" y="2715101"/>
                    <a:pt x="3459317" y="2679100"/>
                  </a:cubicBezTo>
                  <a:cubicBezTo>
                    <a:pt x="3497878" y="2681496"/>
                    <a:pt x="3531617" y="2701424"/>
                    <a:pt x="3552141" y="2730758"/>
                  </a:cubicBezTo>
                  <a:cubicBezTo>
                    <a:pt x="3547184" y="2738319"/>
                    <a:pt x="3543032" y="2746430"/>
                    <a:pt x="3539847" y="2754987"/>
                  </a:cubicBezTo>
                  <a:cubicBezTo>
                    <a:pt x="3529712" y="2744956"/>
                    <a:pt x="3520589" y="2736741"/>
                    <a:pt x="3515827" y="2734464"/>
                  </a:cubicBezTo>
                  <a:close/>
                  <a:moveTo>
                    <a:pt x="3482563" y="2846189"/>
                  </a:moveTo>
                  <a:cubicBezTo>
                    <a:pt x="3466401" y="2836486"/>
                    <a:pt x="3455387" y="2819520"/>
                    <a:pt x="3454375" y="2799978"/>
                  </a:cubicBezTo>
                  <a:cubicBezTo>
                    <a:pt x="3474512" y="2800931"/>
                    <a:pt x="3492014" y="2811631"/>
                    <a:pt x="3502015" y="2827288"/>
                  </a:cubicBezTo>
                  <a:cubicBezTo>
                    <a:pt x="3497134" y="2834968"/>
                    <a:pt x="3490481" y="2841442"/>
                    <a:pt x="3482563" y="2846189"/>
                  </a:cubicBezTo>
                  <a:close/>
                  <a:moveTo>
                    <a:pt x="3505096" y="2832750"/>
                  </a:moveTo>
                  <a:cubicBezTo>
                    <a:pt x="3508415" y="2839462"/>
                    <a:pt x="3510409" y="2846874"/>
                    <a:pt x="3510781" y="2854687"/>
                  </a:cubicBezTo>
                  <a:cubicBezTo>
                    <a:pt x="3502745" y="2854315"/>
                    <a:pt x="3495139" y="2852395"/>
                    <a:pt x="3488249" y="2849210"/>
                  </a:cubicBezTo>
                  <a:cubicBezTo>
                    <a:pt x="3494842" y="2844761"/>
                    <a:pt x="3500572" y="2839180"/>
                    <a:pt x="3505096" y="2832750"/>
                  </a:cubicBezTo>
                  <a:close/>
                  <a:moveTo>
                    <a:pt x="3400916" y="2827333"/>
                  </a:moveTo>
                  <a:cubicBezTo>
                    <a:pt x="3410918" y="2811631"/>
                    <a:pt x="3428405" y="2800945"/>
                    <a:pt x="3448541" y="2799993"/>
                  </a:cubicBezTo>
                  <a:cubicBezTo>
                    <a:pt x="3447529" y="2819534"/>
                    <a:pt x="3436516" y="2836516"/>
                    <a:pt x="3420383" y="2846219"/>
                  </a:cubicBezTo>
                  <a:cubicBezTo>
                    <a:pt x="3412480" y="2841472"/>
                    <a:pt x="3405813" y="2835012"/>
                    <a:pt x="3400916" y="2827333"/>
                  </a:cubicBezTo>
                  <a:close/>
                  <a:moveTo>
                    <a:pt x="3414698" y="2849226"/>
                  </a:moveTo>
                  <a:cubicBezTo>
                    <a:pt x="3407792" y="2852425"/>
                    <a:pt x="3400187" y="2854345"/>
                    <a:pt x="3392150" y="2854702"/>
                  </a:cubicBezTo>
                  <a:cubicBezTo>
                    <a:pt x="3392552" y="2846888"/>
                    <a:pt x="3394547" y="2839492"/>
                    <a:pt x="3397836" y="2832795"/>
                  </a:cubicBezTo>
                  <a:cubicBezTo>
                    <a:pt x="3402390" y="2839224"/>
                    <a:pt x="3408105" y="2844791"/>
                    <a:pt x="3414698" y="2849226"/>
                  </a:cubicBezTo>
                  <a:close/>
                  <a:moveTo>
                    <a:pt x="3362980" y="2754720"/>
                  </a:moveTo>
                  <a:cubicBezTo>
                    <a:pt x="3359810" y="2746266"/>
                    <a:pt x="3355687" y="2738244"/>
                    <a:pt x="3350776" y="2730773"/>
                  </a:cubicBezTo>
                  <a:cubicBezTo>
                    <a:pt x="3371314" y="2701409"/>
                    <a:pt x="3405098" y="2681481"/>
                    <a:pt x="3443690" y="2679100"/>
                  </a:cubicBezTo>
                  <a:cubicBezTo>
                    <a:pt x="3421975" y="2697882"/>
                    <a:pt x="3392120" y="2724730"/>
                    <a:pt x="3387194" y="2734344"/>
                  </a:cubicBezTo>
                  <a:cubicBezTo>
                    <a:pt x="3382328" y="2736443"/>
                    <a:pt x="3373130" y="2744659"/>
                    <a:pt x="3362980" y="2754720"/>
                  </a:cubicBezTo>
                  <a:close/>
                  <a:moveTo>
                    <a:pt x="3307824" y="2734464"/>
                  </a:moveTo>
                  <a:cubicBezTo>
                    <a:pt x="3305279" y="2729077"/>
                    <a:pt x="3293507" y="2715101"/>
                    <a:pt x="3251314" y="2679100"/>
                  </a:cubicBezTo>
                  <a:cubicBezTo>
                    <a:pt x="3289876" y="2681496"/>
                    <a:pt x="3323615" y="2701424"/>
                    <a:pt x="3344138" y="2730773"/>
                  </a:cubicBezTo>
                  <a:cubicBezTo>
                    <a:pt x="3339182" y="2738333"/>
                    <a:pt x="3335030" y="2746445"/>
                    <a:pt x="3331845" y="2755002"/>
                  </a:cubicBezTo>
                  <a:cubicBezTo>
                    <a:pt x="3321725" y="2744956"/>
                    <a:pt x="3312587" y="2736741"/>
                    <a:pt x="3307824" y="2734464"/>
                  </a:cubicBezTo>
                  <a:close/>
                  <a:moveTo>
                    <a:pt x="3274576" y="2846189"/>
                  </a:moveTo>
                  <a:cubicBezTo>
                    <a:pt x="3258414" y="2836486"/>
                    <a:pt x="3247400" y="2819520"/>
                    <a:pt x="3246388" y="2799978"/>
                  </a:cubicBezTo>
                  <a:cubicBezTo>
                    <a:pt x="3266525" y="2800931"/>
                    <a:pt x="3284027" y="2811631"/>
                    <a:pt x="3294028" y="2827288"/>
                  </a:cubicBezTo>
                  <a:cubicBezTo>
                    <a:pt x="3289146" y="2834968"/>
                    <a:pt x="3282479" y="2841442"/>
                    <a:pt x="3274576" y="2846189"/>
                  </a:cubicBezTo>
                  <a:close/>
                  <a:moveTo>
                    <a:pt x="3297109" y="2832750"/>
                  </a:moveTo>
                  <a:cubicBezTo>
                    <a:pt x="3300428" y="2839462"/>
                    <a:pt x="3302422" y="2846874"/>
                    <a:pt x="3302794" y="2854687"/>
                  </a:cubicBezTo>
                  <a:cubicBezTo>
                    <a:pt x="3294757" y="2854315"/>
                    <a:pt x="3287152" y="2852395"/>
                    <a:pt x="3280261" y="2849210"/>
                  </a:cubicBezTo>
                  <a:cubicBezTo>
                    <a:pt x="3286854" y="2844761"/>
                    <a:pt x="3292569" y="2839180"/>
                    <a:pt x="3297109" y="2832750"/>
                  </a:cubicBezTo>
                  <a:close/>
                  <a:moveTo>
                    <a:pt x="3192929" y="2827333"/>
                  </a:moveTo>
                  <a:cubicBezTo>
                    <a:pt x="3202930" y="2811631"/>
                    <a:pt x="3220418" y="2800945"/>
                    <a:pt x="3240554" y="2799993"/>
                  </a:cubicBezTo>
                  <a:cubicBezTo>
                    <a:pt x="3239542" y="2819534"/>
                    <a:pt x="3228529" y="2836516"/>
                    <a:pt x="3212396" y="2846219"/>
                  </a:cubicBezTo>
                  <a:cubicBezTo>
                    <a:pt x="3204478" y="2841472"/>
                    <a:pt x="3197810" y="2835012"/>
                    <a:pt x="3192929" y="2827333"/>
                  </a:cubicBezTo>
                  <a:close/>
                  <a:moveTo>
                    <a:pt x="3206711" y="2849226"/>
                  </a:moveTo>
                  <a:cubicBezTo>
                    <a:pt x="3199805" y="2852425"/>
                    <a:pt x="3192200" y="2854345"/>
                    <a:pt x="3184163" y="2854702"/>
                  </a:cubicBezTo>
                  <a:cubicBezTo>
                    <a:pt x="3184565" y="2846888"/>
                    <a:pt x="3186559" y="2839492"/>
                    <a:pt x="3189848" y="2832795"/>
                  </a:cubicBezTo>
                  <a:cubicBezTo>
                    <a:pt x="3194388" y="2839224"/>
                    <a:pt x="3200117" y="2844791"/>
                    <a:pt x="3206711" y="2849226"/>
                  </a:cubicBezTo>
                  <a:close/>
                  <a:moveTo>
                    <a:pt x="3154993" y="2754720"/>
                  </a:moveTo>
                  <a:cubicBezTo>
                    <a:pt x="3151823" y="2746266"/>
                    <a:pt x="3147700" y="2738244"/>
                    <a:pt x="3142789" y="2730773"/>
                  </a:cubicBezTo>
                  <a:cubicBezTo>
                    <a:pt x="3163327" y="2701409"/>
                    <a:pt x="3197096" y="2681481"/>
                    <a:pt x="3235702" y="2679100"/>
                  </a:cubicBezTo>
                  <a:cubicBezTo>
                    <a:pt x="3213988" y="2697882"/>
                    <a:pt x="3184133" y="2724730"/>
                    <a:pt x="3179207" y="2734344"/>
                  </a:cubicBezTo>
                  <a:cubicBezTo>
                    <a:pt x="3174326" y="2736443"/>
                    <a:pt x="3165143" y="2744659"/>
                    <a:pt x="3154993" y="2754720"/>
                  </a:cubicBezTo>
                  <a:close/>
                  <a:moveTo>
                    <a:pt x="3099837" y="2734464"/>
                  </a:moveTo>
                  <a:cubicBezTo>
                    <a:pt x="3097292" y="2729077"/>
                    <a:pt x="3085520" y="2715101"/>
                    <a:pt x="3043327" y="2679100"/>
                  </a:cubicBezTo>
                  <a:cubicBezTo>
                    <a:pt x="3081888" y="2681496"/>
                    <a:pt x="3115628" y="2701424"/>
                    <a:pt x="3136151" y="2730758"/>
                  </a:cubicBezTo>
                  <a:cubicBezTo>
                    <a:pt x="3131195" y="2738319"/>
                    <a:pt x="3127043" y="2746430"/>
                    <a:pt x="3123858" y="2754987"/>
                  </a:cubicBezTo>
                  <a:cubicBezTo>
                    <a:pt x="3113722" y="2744956"/>
                    <a:pt x="3104600" y="2736741"/>
                    <a:pt x="3099837" y="2734464"/>
                  </a:cubicBezTo>
                  <a:close/>
                  <a:moveTo>
                    <a:pt x="3066574" y="2846189"/>
                  </a:moveTo>
                  <a:cubicBezTo>
                    <a:pt x="3050411" y="2836486"/>
                    <a:pt x="3039398" y="2819520"/>
                    <a:pt x="3038386" y="2799978"/>
                  </a:cubicBezTo>
                  <a:cubicBezTo>
                    <a:pt x="3058522" y="2800931"/>
                    <a:pt x="3076025" y="2811631"/>
                    <a:pt x="3086026" y="2827288"/>
                  </a:cubicBezTo>
                  <a:cubicBezTo>
                    <a:pt x="3081144" y="2834968"/>
                    <a:pt x="3074492" y="2841442"/>
                    <a:pt x="3066574" y="2846189"/>
                  </a:cubicBezTo>
                  <a:close/>
                  <a:moveTo>
                    <a:pt x="3089107" y="2832750"/>
                  </a:moveTo>
                  <a:cubicBezTo>
                    <a:pt x="3092425" y="2839462"/>
                    <a:pt x="3094420" y="2846874"/>
                    <a:pt x="3094792" y="2854687"/>
                  </a:cubicBezTo>
                  <a:cubicBezTo>
                    <a:pt x="3086755" y="2854315"/>
                    <a:pt x="3079150" y="2852395"/>
                    <a:pt x="3072259" y="2849210"/>
                  </a:cubicBezTo>
                  <a:cubicBezTo>
                    <a:pt x="3078867" y="2844761"/>
                    <a:pt x="3084582" y="2839180"/>
                    <a:pt x="3089107" y="2832750"/>
                  </a:cubicBezTo>
                  <a:close/>
                  <a:moveTo>
                    <a:pt x="2984942" y="2827333"/>
                  </a:moveTo>
                  <a:cubicBezTo>
                    <a:pt x="2994943" y="2811631"/>
                    <a:pt x="3012430" y="2800945"/>
                    <a:pt x="3032552" y="2799993"/>
                  </a:cubicBezTo>
                  <a:cubicBezTo>
                    <a:pt x="3031540" y="2819534"/>
                    <a:pt x="3020527" y="2836516"/>
                    <a:pt x="3004393" y="2846219"/>
                  </a:cubicBezTo>
                  <a:cubicBezTo>
                    <a:pt x="2996491" y="2841472"/>
                    <a:pt x="2989823" y="2835012"/>
                    <a:pt x="2984942" y="2827333"/>
                  </a:cubicBezTo>
                  <a:close/>
                  <a:moveTo>
                    <a:pt x="2998723" y="2849226"/>
                  </a:moveTo>
                  <a:cubicBezTo>
                    <a:pt x="2991818" y="2852425"/>
                    <a:pt x="2984213" y="2854345"/>
                    <a:pt x="2976176" y="2854702"/>
                  </a:cubicBezTo>
                  <a:cubicBezTo>
                    <a:pt x="2976578" y="2846888"/>
                    <a:pt x="2978572" y="2839492"/>
                    <a:pt x="2981861" y="2832795"/>
                  </a:cubicBezTo>
                  <a:cubicBezTo>
                    <a:pt x="2986400" y="2839224"/>
                    <a:pt x="2992115" y="2844791"/>
                    <a:pt x="2998723" y="2849226"/>
                  </a:cubicBezTo>
                  <a:close/>
                  <a:moveTo>
                    <a:pt x="2946991" y="2754720"/>
                  </a:moveTo>
                  <a:cubicBezTo>
                    <a:pt x="2943820" y="2746266"/>
                    <a:pt x="2939698" y="2738244"/>
                    <a:pt x="2934786" y="2730773"/>
                  </a:cubicBezTo>
                  <a:cubicBezTo>
                    <a:pt x="2955325" y="2701409"/>
                    <a:pt x="2989094" y="2681481"/>
                    <a:pt x="3027700" y="2679100"/>
                  </a:cubicBezTo>
                  <a:cubicBezTo>
                    <a:pt x="3005986" y="2697882"/>
                    <a:pt x="2976131" y="2724730"/>
                    <a:pt x="2971205" y="2734344"/>
                  </a:cubicBezTo>
                  <a:cubicBezTo>
                    <a:pt x="2966338" y="2736443"/>
                    <a:pt x="2957140" y="2744659"/>
                    <a:pt x="2946991" y="2754720"/>
                  </a:cubicBezTo>
                  <a:close/>
                  <a:moveTo>
                    <a:pt x="2891835" y="2734449"/>
                  </a:moveTo>
                  <a:cubicBezTo>
                    <a:pt x="2889290" y="2729061"/>
                    <a:pt x="2877517" y="2715086"/>
                    <a:pt x="2835325" y="2679085"/>
                  </a:cubicBezTo>
                  <a:cubicBezTo>
                    <a:pt x="2873886" y="2681481"/>
                    <a:pt x="2907625" y="2701409"/>
                    <a:pt x="2928149" y="2730743"/>
                  </a:cubicBezTo>
                  <a:cubicBezTo>
                    <a:pt x="2923193" y="2738304"/>
                    <a:pt x="2919041" y="2746415"/>
                    <a:pt x="2915856" y="2754973"/>
                  </a:cubicBezTo>
                  <a:cubicBezTo>
                    <a:pt x="2905735" y="2744956"/>
                    <a:pt x="2896597" y="2736741"/>
                    <a:pt x="2891835" y="2734449"/>
                  </a:cubicBezTo>
                  <a:close/>
                  <a:moveTo>
                    <a:pt x="2858587" y="2846189"/>
                  </a:moveTo>
                  <a:cubicBezTo>
                    <a:pt x="2842424" y="2836486"/>
                    <a:pt x="2831411" y="2819520"/>
                    <a:pt x="2830399" y="2799978"/>
                  </a:cubicBezTo>
                  <a:cubicBezTo>
                    <a:pt x="2850535" y="2800931"/>
                    <a:pt x="2868037" y="2811631"/>
                    <a:pt x="2878038" y="2827288"/>
                  </a:cubicBezTo>
                  <a:cubicBezTo>
                    <a:pt x="2873157" y="2834968"/>
                    <a:pt x="2866489" y="2841442"/>
                    <a:pt x="2858587" y="2846189"/>
                  </a:cubicBezTo>
                  <a:close/>
                  <a:moveTo>
                    <a:pt x="2881119" y="2832750"/>
                  </a:moveTo>
                  <a:cubicBezTo>
                    <a:pt x="2884438" y="2839462"/>
                    <a:pt x="2886432" y="2846874"/>
                    <a:pt x="2886804" y="2854687"/>
                  </a:cubicBezTo>
                  <a:cubicBezTo>
                    <a:pt x="2878768" y="2854315"/>
                    <a:pt x="2871162" y="2852395"/>
                    <a:pt x="2864272" y="2849210"/>
                  </a:cubicBezTo>
                  <a:cubicBezTo>
                    <a:pt x="2870865" y="2844761"/>
                    <a:pt x="2876580" y="2839180"/>
                    <a:pt x="2881119" y="2832750"/>
                  </a:cubicBezTo>
                  <a:close/>
                  <a:moveTo>
                    <a:pt x="2776940" y="2827333"/>
                  </a:moveTo>
                  <a:cubicBezTo>
                    <a:pt x="2786941" y="2811631"/>
                    <a:pt x="2804428" y="2800945"/>
                    <a:pt x="2824565" y="2799993"/>
                  </a:cubicBezTo>
                  <a:cubicBezTo>
                    <a:pt x="2823552" y="2819534"/>
                    <a:pt x="2812539" y="2836516"/>
                    <a:pt x="2796406" y="2846219"/>
                  </a:cubicBezTo>
                  <a:cubicBezTo>
                    <a:pt x="2788489" y="2841472"/>
                    <a:pt x="2781821" y="2835012"/>
                    <a:pt x="2776940" y="2827333"/>
                  </a:cubicBezTo>
                  <a:close/>
                  <a:moveTo>
                    <a:pt x="2790721" y="2849226"/>
                  </a:moveTo>
                  <a:cubicBezTo>
                    <a:pt x="2783815" y="2852425"/>
                    <a:pt x="2776210" y="2854345"/>
                    <a:pt x="2768173" y="2854702"/>
                  </a:cubicBezTo>
                  <a:cubicBezTo>
                    <a:pt x="2768575" y="2846888"/>
                    <a:pt x="2770570" y="2839492"/>
                    <a:pt x="2773859" y="2832795"/>
                  </a:cubicBezTo>
                  <a:cubicBezTo>
                    <a:pt x="2778398" y="2839224"/>
                    <a:pt x="2784128" y="2844791"/>
                    <a:pt x="2790721" y="2849226"/>
                  </a:cubicBezTo>
                  <a:close/>
                  <a:moveTo>
                    <a:pt x="2739003" y="2754720"/>
                  </a:moveTo>
                  <a:cubicBezTo>
                    <a:pt x="2735833" y="2746266"/>
                    <a:pt x="2731711" y="2738244"/>
                    <a:pt x="2726799" y="2730773"/>
                  </a:cubicBezTo>
                  <a:cubicBezTo>
                    <a:pt x="2747338" y="2701409"/>
                    <a:pt x="2781107" y="2681481"/>
                    <a:pt x="2819713" y="2679100"/>
                  </a:cubicBezTo>
                  <a:cubicBezTo>
                    <a:pt x="2797999" y="2697882"/>
                    <a:pt x="2768144" y="2724730"/>
                    <a:pt x="2763217" y="2734344"/>
                  </a:cubicBezTo>
                  <a:cubicBezTo>
                    <a:pt x="2758336" y="2736443"/>
                    <a:pt x="2749153" y="2744659"/>
                    <a:pt x="2739003" y="2754720"/>
                  </a:cubicBezTo>
                  <a:close/>
                  <a:moveTo>
                    <a:pt x="2683848" y="2734464"/>
                  </a:moveTo>
                  <a:cubicBezTo>
                    <a:pt x="2681303" y="2729077"/>
                    <a:pt x="2669530" y="2715101"/>
                    <a:pt x="2627338" y="2679100"/>
                  </a:cubicBezTo>
                  <a:cubicBezTo>
                    <a:pt x="2665899" y="2681496"/>
                    <a:pt x="2699638" y="2701424"/>
                    <a:pt x="2720161" y="2730758"/>
                  </a:cubicBezTo>
                  <a:cubicBezTo>
                    <a:pt x="2715206" y="2738319"/>
                    <a:pt x="2711053" y="2746430"/>
                    <a:pt x="2707868" y="2754987"/>
                  </a:cubicBezTo>
                  <a:cubicBezTo>
                    <a:pt x="2697733" y="2744956"/>
                    <a:pt x="2688610" y="2736741"/>
                    <a:pt x="2683848" y="2734464"/>
                  </a:cubicBezTo>
                  <a:close/>
                  <a:moveTo>
                    <a:pt x="2650584" y="2846189"/>
                  </a:moveTo>
                  <a:cubicBezTo>
                    <a:pt x="2634422" y="2836486"/>
                    <a:pt x="2623408" y="2819520"/>
                    <a:pt x="2622396" y="2799978"/>
                  </a:cubicBezTo>
                  <a:cubicBezTo>
                    <a:pt x="2642533" y="2800931"/>
                    <a:pt x="2660035" y="2811631"/>
                    <a:pt x="2670036" y="2827288"/>
                  </a:cubicBezTo>
                  <a:cubicBezTo>
                    <a:pt x="2665170" y="2834968"/>
                    <a:pt x="2658502" y="2841442"/>
                    <a:pt x="2650584" y="2846189"/>
                  </a:cubicBezTo>
                  <a:close/>
                  <a:moveTo>
                    <a:pt x="2673117" y="2832750"/>
                  </a:moveTo>
                  <a:cubicBezTo>
                    <a:pt x="2676436" y="2839462"/>
                    <a:pt x="2678430" y="2846874"/>
                    <a:pt x="2678802" y="2854687"/>
                  </a:cubicBezTo>
                  <a:cubicBezTo>
                    <a:pt x="2670766" y="2854315"/>
                    <a:pt x="2663160" y="2852395"/>
                    <a:pt x="2656270" y="2849210"/>
                  </a:cubicBezTo>
                  <a:cubicBezTo>
                    <a:pt x="2662878" y="2844761"/>
                    <a:pt x="2668593" y="2839180"/>
                    <a:pt x="2673117" y="2832750"/>
                  </a:cubicBezTo>
                  <a:close/>
                  <a:moveTo>
                    <a:pt x="2568952" y="2827333"/>
                  </a:moveTo>
                  <a:cubicBezTo>
                    <a:pt x="2578954" y="2811631"/>
                    <a:pt x="2596441" y="2800945"/>
                    <a:pt x="2616577" y="2799993"/>
                  </a:cubicBezTo>
                  <a:cubicBezTo>
                    <a:pt x="2615565" y="2819534"/>
                    <a:pt x="2604552" y="2836516"/>
                    <a:pt x="2588419" y="2846219"/>
                  </a:cubicBezTo>
                  <a:cubicBezTo>
                    <a:pt x="2580501" y="2841472"/>
                    <a:pt x="2573834" y="2835012"/>
                    <a:pt x="2568952" y="2827333"/>
                  </a:cubicBezTo>
                  <a:close/>
                  <a:moveTo>
                    <a:pt x="2582734" y="2849226"/>
                  </a:moveTo>
                  <a:cubicBezTo>
                    <a:pt x="2575828" y="2852425"/>
                    <a:pt x="2568223" y="2854345"/>
                    <a:pt x="2560186" y="2854702"/>
                  </a:cubicBezTo>
                  <a:cubicBezTo>
                    <a:pt x="2560588" y="2846888"/>
                    <a:pt x="2562582" y="2839492"/>
                    <a:pt x="2565871" y="2832795"/>
                  </a:cubicBezTo>
                  <a:cubicBezTo>
                    <a:pt x="2570411" y="2839224"/>
                    <a:pt x="2576126" y="2844791"/>
                    <a:pt x="2582734" y="2849226"/>
                  </a:cubicBezTo>
                  <a:close/>
                  <a:moveTo>
                    <a:pt x="2531001" y="2754720"/>
                  </a:moveTo>
                  <a:cubicBezTo>
                    <a:pt x="2527831" y="2746266"/>
                    <a:pt x="2523708" y="2738244"/>
                    <a:pt x="2518797" y="2730758"/>
                  </a:cubicBezTo>
                  <a:cubicBezTo>
                    <a:pt x="2539335" y="2701394"/>
                    <a:pt x="2573104" y="2681466"/>
                    <a:pt x="2611711" y="2679085"/>
                  </a:cubicBezTo>
                  <a:cubicBezTo>
                    <a:pt x="2589996" y="2697867"/>
                    <a:pt x="2560141" y="2724716"/>
                    <a:pt x="2555216" y="2734330"/>
                  </a:cubicBezTo>
                  <a:cubicBezTo>
                    <a:pt x="2550349" y="2736443"/>
                    <a:pt x="2541151" y="2744659"/>
                    <a:pt x="2531001" y="2754720"/>
                  </a:cubicBezTo>
                  <a:close/>
                  <a:moveTo>
                    <a:pt x="2475845" y="2734449"/>
                  </a:moveTo>
                  <a:cubicBezTo>
                    <a:pt x="2473300" y="2729061"/>
                    <a:pt x="2461528" y="2715086"/>
                    <a:pt x="2419335" y="2679085"/>
                  </a:cubicBezTo>
                  <a:cubicBezTo>
                    <a:pt x="2457897" y="2681481"/>
                    <a:pt x="2491636" y="2701409"/>
                    <a:pt x="2512159" y="2730743"/>
                  </a:cubicBezTo>
                  <a:cubicBezTo>
                    <a:pt x="2507204" y="2738304"/>
                    <a:pt x="2503051" y="2746415"/>
                    <a:pt x="2499866" y="2754973"/>
                  </a:cubicBezTo>
                  <a:cubicBezTo>
                    <a:pt x="2489746" y="2744956"/>
                    <a:pt x="2480608" y="2736741"/>
                    <a:pt x="2475845" y="2734449"/>
                  </a:cubicBezTo>
                  <a:close/>
                  <a:moveTo>
                    <a:pt x="2442597" y="2846189"/>
                  </a:moveTo>
                  <a:cubicBezTo>
                    <a:pt x="2426435" y="2836486"/>
                    <a:pt x="2415421" y="2819520"/>
                    <a:pt x="2414409" y="2799978"/>
                  </a:cubicBezTo>
                  <a:cubicBezTo>
                    <a:pt x="2434546" y="2800931"/>
                    <a:pt x="2452048" y="2811631"/>
                    <a:pt x="2462049" y="2827288"/>
                  </a:cubicBezTo>
                  <a:cubicBezTo>
                    <a:pt x="2457167" y="2834968"/>
                    <a:pt x="2450500" y="2841442"/>
                    <a:pt x="2442597" y="2846189"/>
                  </a:cubicBezTo>
                  <a:close/>
                  <a:moveTo>
                    <a:pt x="2465130" y="2832750"/>
                  </a:moveTo>
                  <a:cubicBezTo>
                    <a:pt x="2468449" y="2839462"/>
                    <a:pt x="2470443" y="2846874"/>
                    <a:pt x="2470815" y="2854687"/>
                  </a:cubicBezTo>
                  <a:cubicBezTo>
                    <a:pt x="2462778" y="2854315"/>
                    <a:pt x="2455173" y="2852395"/>
                    <a:pt x="2448282" y="2849210"/>
                  </a:cubicBezTo>
                  <a:cubicBezTo>
                    <a:pt x="2454875" y="2844761"/>
                    <a:pt x="2460590" y="2839180"/>
                    <a:pt x="2465130" y="2832750"/>
                  </a:cubicBezTo>
                  <a:close/>
                  <a:moveTo>
                    <a:pt x="2360950" y="2827333"/>
                  </a:moveTo>
                  <a:cubicBezTo>
                    <a:pt x="2370951" y="2811631"/>
                    <a:pt x="2388439" y="2800945"/>
                    <a:pt x="2408575" y="2799993"/>
                  </a:cubicBezTo>
                  <a:cubicBezTo>
                    <a:pt x="2407563" y="2819534"/>
                    <a:pt x="2396550" y="2836516"/>
                    <a:pt x="2380417" y="2846219"/>
                  </a:cubicBezTo>
                  <a:cubicBezTo>
                    <a:pt x="2372514" y="2841472"/>
                    <a:pt x="2365846" y="2835012"/>
                    <a:pt x="2360950" y="2827333"/>
                  </a:cubicBezTo>
                  <a:close/>
                  <a:moveTo>
                    <a:pt x="2374732" y="2849226"/>
                  </a:moveTo>
                  <a:cubicBezTo>
                    <a:pt x="2367826" y="2852425"/>
                    <a:pt x="2360221" y="2854345"/>
                    <a:pt x="2352184" y="2854702"/>
                  </a:cubicBezTo>
                  <a:cubicBezTo>
                    <a:pt x="2352586" y="2846888"/>
                    <a:pt x="2354580" y="2839492"/>
                    <a:pt x="2357869" y="2832795"/>
                  </a:cubicBezTo>
                  <a:cubicBezTo>
                    <a:pt x="2362424" y="2839224"/>
                    <a:pt x="2368138" y="2844791"/>
                    <a:pt x="2374732" y="2849226"/>
                  </a:cubicBezTo>
                  <a:close/>
                  <a:moveTo>
                    <a:pt x="2323014" y="2754720"/>
                  </a:moveTo>
                  <a:cubicBezTo>
                    <a:pt x="2319844" y="2746266"/>
                    <a:pt x="2315721" y="2738244"/>
                    <a:pt x="2310810" y="2730773"/>
                  </a:cubicBezTo>
                  <a:cubicBezTo>
                    <a:pt x="2331348" y="2701409"/>
                    <a:pt x="2365117" y="2681481"/>
                    <a:pt x="2403723" y="2679100"/>
                  </a:cubicBezTo>
                  <a:cubicBezTo>
                    <a:pt x="2382009" y="2697882"/>
                    <a:pt x="2352154" y="2724730"/>
                    <a:pt x="2347228" y="2734344"/>
                  </a:cubicBezTo>
                  <a:cubicBezTo>
                    <a:pt x="2342362" y="2736443"/>
                    <a:pt x="2333164" y="2744659"/>
                    <a:pt x="2323014" y="2754720"/>
                  </a:cubicBezTo>
                  <a:close/>
                  <a:moveTo>
                    <a:pt x="2267858" y="2734464"/>
                  </a:moveTo>
                  <a:cubicBezTo>
                    <a:pt x="2265313" y="2729077"/>
                    <a:pt x="2253541" y="2715101"/>
                    <a:pt x="2211348" y="2679100"/>
                  </a:cubicBezTo>
                  <a:cubicBezTo>
                    <a:pt x="2249909" y="2681496"/>
                    <a:pt x="2283649" y="2701424"/>
                    <a:pt x="2304172" y="2730758"/>
                  </a:cubicBezTo>
                  <a:cubicBezTo>
                    <a:pt x="2299216" y="2738319"/>
                    <a:pt x="2295064" y="2746430"/>
                    <a:pt x="2291879" y="2754987"/>
                  </a:cubicBezTo>
                  <a:cubicBezTo>
                    <a:pt x="2281744" y="2744956"/>
                    <a:pt x="2272620" y="2736741"/>
                    <a:pt x="2267858" y="2734464"/>
                  </a:cubicBezTo>
                  <a:close/>
                  <a:moveTo>
                    <a:pt x="2234595" y="2846189"/>
                  </a:moveTo>
                  <a:cubicBezTo>
                    <a:pt x="2218432" y="2836486"/>
                    <a:pt x="2207419" y="2819520"/>
                    <a:pt x="2206407" y="2799978"/>
                  </a:cubicBezTo>
                  <a:cubicBezTo>
                    <a:pt x="2226543" y="2800931"/>
                    <a:pt x="2244046" y="2811631"/>
                    <a:pt x="2254047" y="2827288"/>
                  </a:cubicBezTo>
                  <a:cubicBezTo>
                    <a:pt x="2249180" y="2834968"/>
                    <a:pt x="2242513" y="2841442"/>
                    <a:pt x="2234595" y="2846189"/>
                  </a:cubicBezTo>
                  <a:close/>
                  <a:moveTo>
                    <a:pt x="2257127" y="2832750"/>
                  </a:moveTo>
                  <a:cubicBezTo>
                    <a:pt x="2260446" y="2839462"/>
                    <a:pt x="2262441" y="2846874"/>
                    <a:pt x="2262813" y="2854687"/>
                  </a:cubicBezTo>
                  <a:cubicBezTo>
                    <a:pt x="2254776" y="2854315"/>
                    <a:pt x="2247171" y="2852395"/>
                    <a:pt x="2240280" y="2849210"/>
                  </a:cubicBezTo>
                  <a:cubicBezTo>
                    <a:pt x="2246888" y="2844761"/>
                    <a:pt x="2252603" y="2839180"/>
                    <a:pt x="2257127" y="2832750"/>
                  </a:cubicBezTo>
                  <a:close/>
                  <a:moveTo>
                    <a:pt x="2152963" y="2827333"/>
                  </a:moveTo>
                  <a:cubicBezTo>
                    <a:pt x="2162964" y="2811631"/>
                    <a:pt x="2180451" y="2800945"/>
                    <a:pt x="2200588" y="2799993"/>
                  </a:cubicBezTo>
                  <a:cubicBezTo>
                    <a:pt x="2199576" y="2819534"/>
                    <a:pt x="2188562" y="2836516"/>
                    <a:pt x="2172429" y="2846219"/>
                  </a:cubicBezTo>
                  <a:cubicBezTo>
                    <a:pt x="2164512" y="2841472"/>
                    <a:pt x="2157844" y="2835012"/>
                    <a:pt x="2152963" y="2827333"/>
                  </a:cubicBezTo>
                  <a:close/>
                  <a:moveTo>
                    <a:pt x="2166744" y="2849226"/>
                  </a:moveTo>
                  <a:cubicBezTo>
                    <a:pt x="2159838" y="2852425"/>
                    <a:pt x="2152233" y="2854345"/>
                    <a:pt x="2144197" y="2854702"/>
                  </a:cubicBezTo>
                  <a:cubicBezTo>
                    <a:pt x="2144599" y="2846888"/>
                    <a:pt x="2146593" y="2839492"/>
                    <a:pt x="2149882" y="2832795"/>
                  </a:cubicBezTo>
                  <a:cubicBezTo>
                    <a:pt x="2154421" y="2839224"/>
                    <a:pt x="2160136" y="2844791"/>
                    <a:pt x="2166744" y="2849226"/>
                  </a:cubicBezTo>
                  <a:close/>
                  <a:moveTo>
                    <a:pt x="2115026" y="2754720"/>
                  </a:moveTo>
                  <a:cubicBezTo>
                    <a:pt x="2111856" y="2746266"/>
                    <a:pt x="2107734" y="2738244"/>
                    <a:pt x="2102823" y="2730758"/>
                  </a:cubicBezTo>
                  <a:cubicBezTo>
                    <a:pt x="2123361" y="2701394"/>
                    <a:pt x="2157130" y="2681466"/>
                    <a:pt x="2195736" y="2679085"/>
                  </a:cubicBezTo>
                  <a:cubicBezTo>
                    <a:pt x="2174022" y="2697867"/>
                    <a:pt x="2144167" y="2724716"/>
                    <a:pt x="2139241" y="2734330"/>
                  </a:cubicBezTo>
                  <a:cubicBezTo>
                    <a:pt x="2134359" y="2736443"/>
                    <a:pt x="2125162" y="2744659"/>
                    <a:pt x="2115026" y="2754720"/>
                  </a:cubicBezTo>
                  <a:close/>
                  <a:moveTo>
                    <a:pt x="2059856" y="2734449"/>
                  </a:moveTo>
                  <a:cubicBezTo>
                    <a:pt x="2057311" y="2729061"/>
                    <a:pt x="2045539" y="2715086"/>
                    <a:pt x="2003346" y="2679085"/>
                  </a:cubicBezTo>
                  <a:cubicBezTo>
                    <a:pt x="2041907" y="2681481"/>
                    <a:pt x="2075646" y="2701409"/>
                    <a:pt x="2096170" y="2730743"/>
                  </a:cubicBezTo>
                  <a:cubicBezTo>
                    <a:pt x="2091214" y="2738304"/>
                    <a:pt x="2087062" y="2746415"/>
                    <a:pt x="2083877" y="2754973"/>
                  </a:cubicBezTo>
                  <a:cubicBezTo>
                    <a:pt x="2073756" y="2744956"/>
                    <a:pt x="2064618" y="2736741"/>
                    <a:pt x="2059856" y="2734449"/>
                  </a:cubicBezTo>
                  <a:close/>
                  <a:moveTo>
                    <a:pt x="2026607" y="2846189"/>
                  </a:moveTo>
                  <a:cubicBezTo>
                    <a:pt x="2010445" y="2836486"/>
                    <a:pt x="1999432" y="2819520"/>
                    <a:pt x="1998420" y="2799978"/>
                  </a:cubicBezTo>
                  <a:cubicBezTo>
                    <a:pt x="2018556" y="2800931"/>
                    <a:pt x="2036058" y="2811631"/>
                    <a:pt x="2046059" y="2827288"/>
                  </a:cubicBezTo>
                  <a:cubicBezTo>
                    <a:pt x="2041178" y="2834968"/>
                    <a:pt x="2034510" y="2841442"/>
                    <a:pt x="2026607" y="2846189"/>
                  </a:cubicBezTo>
                  <a:close/>
                  <a:moveTo>
                    <a:pt x="2049140" y="2832750"/>
                  </a:moveTo>
                  <a:cubicBezTo>
                    <a:pt x="2052459" y="2839462"/>
                    <a:pt x="2054453" y="2846874"/>
                    <a:pt x="2054825" y="2854687"/>
                  </a:cubicBezTo>
                  <a:cubicBezTo>
                    <a:pt x="2046789" y="2854315"/>
                    <a:pt x="2039184" y="2852395"/>
                    <a:pt x="2032293" y="2849210"/>
                  </a:cubicBezTo>
                  <a:cubicBezTo>
                    <a:pt x="2038886" y="2844761"/>
                    <a:pt x="2044601" y="2839180"/>
                    <a:pt x="2049140" y="2832750"/>
                  </a:cubicBezTo>
                  <a:close/>
                  <a:moveTo>
                    <a:pt x="1944960" y="2827333"/>
                  </a:moveTo>
                  <a:cubicBezTo>
                    <a:pt x="1954962" y="2811631"/>
                    <a:pt x="1972449" y="2800945"/>
                    <a:pt x="1992585" y="2799993"/>
                  </a:cubicBezTo>
                  <a:cubicBezTo>
                    <a:pt x="1991573" y="2819534"/>
                    <a:pt x="1980560" y="2836516"/>
                    <a:pt x="1964427" y="2846219"/>
                  </a:cubicBezTo>
                  <a:cubicBezTo>
                    <a:pt x="1956524" y="2841472"/>
                    <a:pt x="1949857" y="2835012"/>
                    <a:pt x="1944960" y="2827333"/>
                  </a:cubicBezTo>
                  <a:close/>
                  <a:moveTo>
                    <a:pt x="1958742" y="2849226"/>
                  </a:moveTo>
                  <a:cubicBezTo>
                    <a:pt x="1951836" y="2852425"/>
                    <a:pt x="1944231" y="2854345"/>
                    <a:pt x="1936194" y="2854702"/>
                  </a:cubicBezTo>
                  <a:cubicBezTo>
                    <a:pt x="1936596" y="2846888"/>
                    <a:pt x="1938591" y="2839492"/>
                    <a:pt x="1941880" y="2832795"/>
                  </a:cubicBezTo>
                  <a:cubicBezTo>
                    <a:pt x="1946434" y="2839224"/>
                    <a:pt x="1952149" y="2844791"/>
                    <a:pt x="1958742" y="2849226"/>
                  </a:cubicBezTo>
                  <a:close/>
                  <a:moveTo>
                    <a:pt x="1907024" y="2754720"/>
                  </a:moveTo>
                  <a:cubicBezTo>
                    <a:pt x="1903854" y="2746266"/>
                    <a:pt x="1899731" y="2738259"/>
                    <a:pt x="1894820" y="2730773"/>
                  </a:cubicBezTo>
                  <a:cubicBezTo>
                    <a:pt x="1915358" y="2701409"/>
                    <a:pt x="1949128" y="2681481"/>
                    <a:pt x="1987734" y="2679100"/>
                  </a:cubicBezTo>
                  <a:cubicBezTo>
                    <a:pt x="1966020" y="2697882"/>
                    <a:pt x="1936165" y="2724730"/>
                    <a:pt x="1931238" y="2734344"/>
                  </a:cubicBezTo>
                  <a:cubicBezTo>
                    <a:pt x="1926372" y="2736443"/>
                    <a:pt x="1917174" y="2744659"/>
                    <a:pt x="1907024" y="2754720"/>
                  </a:cubicBezTo>
                  <a:close/>
                  <a:moveTo>
                    <a:pt x="1851868" y="2734449"/>
                  </a:moveTo>
                  <a:cubicBezTo>
                    <a:pt x="1849323" y="2729061"/>
                    <a:pt x="1837551" y="2715086"/>
                    <a:pt x="1795358" y="2679085"/>
                  </a:cubicBezTo>
                  <a:cubicBezTo>
                    <a:pt x="1833920" y="2681481"/>
                    <a:pt x="1867659" y="2701409"/>
                    <a:pt x="1888183" y="2730743"/>
                  </a:cubicBezTo>
                  <a:cubicBezTo>
                    <a:pt x="1883227" y="2738304"/>
                    <a:pt x="1879074" y="2746415"/>
                    <a:pt x="1875889" y="2754973"/>
                  </a:cubicBezTo>
                  <a:cubicBezTo>
                    <a:pt x="1865754" y="2744956"/>
                    <a:pt x="1856631" y="2736741"/>
                    <a:pt x="1851868" y="2734449"/>
                  </a:cubicBezTo>
                  <a:close/>
                  <a:moveTo>
                    <a:pt x="1818605" y="2846189"/>
                  </a:moveTo>
                  <a:cubicBezTo>
                    <a:pt x="1802443" y="2836486"/>
                    <a:pt x="1791429" y="2819520"/>
                    <a:pt x="1790417" y="2799978"/>
                  </a:cubicBezTo>
                  <a:cubicBezTo>
                    <a:pt x="1810554" y="2800931"/>
                    <a:pt x="1828056" y="2811631"/>
                    <a:pt x="1838057" y="2827288"/>
                  </a:cubicBezTo>
                  <a:cubicBezTo>
                    <a:pt x="1833190" y="2834968"/>
                    <a:pt x="1826523" y="2841442"/>
                    <a:pt x="1818605" y="2846189"/>
                  </a:cubicBezTo>
                  <a:close/>
                  <a:moveTo>
                    <a:pt x="1841138" y="2832750"/>
                  </a:moveTo>
                  <a:cubicBezTo>
                    <a:pt x="1844457" y="2839462"/>
                    <a:pt x="1846451" y="2846874"/>
                    <a:pt x="1846823" y="2854687"/>
                  </a:cubicBezTo>
                  <a:cubicBezTo>
                    <a:pt x="1838786" y="2854315"/>
                    <a:pt x="1831181" y="2852395"/>
                    <a:pt x="1824291" y="2849210"/>
                  </a:cubicBezTo>
                  <a:cubicBezTo>
                    <a:pt x="1830898" y="2844761"/>
                    <a:pt x="1836614" y="2839180"/>
                    <a:pt x="1841138" y="2832750"/>
                  </a:cubicBezTo>
                  <a:close/>
                  <a:moveTo>
                    <a:pt x="1736973" y="2827333"/>
                  </a:moveTo>
                  <a:cubicBezTo>
                    <a:pt x="1746974" y="2811631"/>
                    <a:pt x="1764462" y="2800945"/>
                    <a:pt x="1784598" y="2799993"/>
                  </a:cubicBezTo>
                  <a:cubicBezTo>
                    <a:pt x="1783586" y="2819534"/>
                    <a:pt x="1772573" y="2836516"/>
                    <a:pt x="1756440" y="2846219"/>
                  </a:cubicBezTo>
                  <a:cubicBezTo>
                    <a:pt x="1748522" y="2841472"/>
                    <a:pt x="1741855" y="2835012"/>
                    <a:pt x="1736973" y="2827333"/>
                  </a:cubicBezTo>
                  <a:close/>
                  <a:moveTo>
                    <a:pt x="1750755" y="2849226"/>
                  </a:moveTo>
                  <a:cubicBezTo>
                    <a:pt x="1743849" y="2852425"/>
                    <a:pt x="1736244" y="2854345"/>
                    <a:pt x="1728207" y="2854702"/>
                  </a:cubicBezTo>
                  <a:cubicBezTo>
                    <a:pt x="1728609" y="2846888"/>
                    <a:pt x="1730603" y="2839492"/>
                    <a:pt x="1733892" y="2832795"/>
                  </a:cubicBezTo>
                  <a:cubicBezTo>
                    <a:pt x="1738432" y="2839224"/>
                    <a:pt x="1744162" y="2844791"/>
                    <a:pt x="1750755" y="2849226"/>
                  </a:cubicBezTo>
                  <a:close/>
                  <a:moveTo>
                    <a:pt x="1699037" y="2754720"/>
                  </a:moveTo>
                  <a:cubicBezTo>
                    <a:pt x="1695867" y="2746266"/>
                    <a:pt x="1691744" y="2738244"/>
                    <a:pt x="1686833" y="2730758"/>
                  </a:cubicBezTo>
                  <a:cubicBezTo>
                    <a:pt x="1707371" y="2701394"/>
                    <a:pt x="1741140" y="2681466"/>
                    <a:pt x="1779746" y="2679085"/>
                  </a:cubicBezTo>
                  <a:cubicBezTo>
                    <a:pt x="1758032" y="2697867"/>
                    <a:pt x="1728177" y="2724716"/>
                    <a:pt x="1723251" y="2734330"/>
                  </a:cubicBezTo>
                  <a:cubicBezTo>
                    <a:pt x="1718370" y="2736443"/>
                    <a:pt x="1709172" y="2744659"/>
                    <a:pt x="1699037" y="2754720"/>
                  </a:cubicBezTo>
                  <a:close/>
                  <a:moveTo>
                    <a:pt x="1643881" y="2734464"/>
                  </a:moveTo>
                  <a:cubicBezTo>
                    <a:pt x="1641336" y="2729077"/>
                    <a:pt x="1629564" y="2715101"/>
                    <a:pt x="1587371" y="2679100"/>
                  </a:cubicBezTo>
                  <a:cubicBezTo>
                    <a:pt x="1625932" y="2681496"/>
                    <a:pt x="1659672" y="2701424"/>
                    <a:pt x="1680195" y="2730758"/>
                  </a:cubicBezTo>
                  <a:cubicBezTo>
                    <a:pt x="1675239" y="2738319"/>
                    <a:pt x="1671087" y="2746430"/>
                    <a:pt x="1667902" y="2754987"/>
                  </a:cubicBezTo>
                  <a:cubicBezTo>
                    <a:pt x="1657767" y="2744956"/>
                    <a:pt x="1648644" y="2736741"/>
                    <a:pt x="1643881" y="2734464"/>
                  </a:cubicBezTo>
                  <a:close/>
                  <a:moveTo>
                    <a:pt x="1610618" y="2846189"/>
                  </a:moveTo>
                  <a:cubicBezTo>
                    <a:pt x="1594455" y="2836486"/>
                    <a:pt x="1583442" y="2819520"/>
                    <a:pt x="1582430" y="2799978"/>
                  </a:cubicBezTo>
                  <a:cubicBezTo>
                    <a:pt x="1602566" y="2800931"/>
                    <a:pt x="1620069" y="2811631"/>
                    <a:pt x="1630070" y="2827288"/>
                  </a:cubicBezTo>
                  <a:cubicBezTo>
                    <a:pt x="1625188" y="2834968"/>
                    <a:pt x="1618521" y="2841442"/>
                    <a:pt x="1610618" y="2846189"/>
                  </a:cubicBezTo>
                  <a:close/>
                  <a:moveTo>
                    <a:pt x="1633151" y="2832750"/>
                  </a:moveTo>
                  <a:cubicBezTo>
                    <a:pt x="1636470" y="2839462"/>
                    <a:pt x="1638464" y="2846874"/>
                    <a:pt x="1638836" y="2854687"/>
                  </a:cubicBezTo>
                  <a:cubicBezTo>
                    <a:pt x="1630799" y="2854315"/>
                    <a:pt x="1623194" y="2852395"/>
                    <a:pt x="1616303" y="2849210"/>
                  </a:cubicBezTo>
                  <a:cubicBezTo>
                    <a:pt x="1622896" y="2844761"/>
                    <a:pt x="1628626" y="2839180"/>
                    <a:pt x="1633151" y="2832750"/>
                  </a:cubicBezTo>
                  <a:close/>
                  <a:moveTo>
                    <a:pt x="1528971" y="2827333"/>
                  </a:moveTo>
                  <a:cubicBezTo>
                    <a:pt x="1538972" y="2811631"/>
                    <a:pt x="1556460" y="2800945"/>
                    <a:pt x="1576596" y="2799993"/>
                  </a:cubicBezTo>
                  <a:cubicBezTo>
                    <a:pt x="1575584" y="2819534"/>
                    <a:pt x="1564571" y="2836516"/>
                    <a:pt x="1548438" y="2846219"/>
                  </a:cubicBezTo>
                  <a:cubicBezTo>
                    <a:pt x="1540535" y="2841472"/>
                    <a:pt x="1533867" y="2835012"/>
                    <a:pt x="1528971" y="2827333"/>
                  </a:cubicBezTo>
                  <a:close/>
                  <a:moveTo>
                    <a:pt x="1542752" y="2849226"/>
                  </a:moveTo>
                  <a:cubicBezTo>
                    <a:pt x="1535847" y="2852425"/>
                    <a:pt x="1528242" y="2854345"/>
                    <a:pt x="1520205" y="2854702"/>
                  </a:cubicBezTo>
                  <a:cubicBezTo>
                    <a:pt x="1520607" y="2846888"/>
                    <a:pt x="1522601" y="2839492"/>
                    <a:pt x="1525890" y="2832795"/>
                  </a:cubicBezTo>
                  <a:cubicBezTo>
                    <a:pt x="1530444" y="2839224"/>
                    <a:pt x="1536159" y="2844791"/>
                    <a:pt x="1542752" y="2849226"/>
                  </a:cubicBezTo>
                  <a:close/>
                  <a:moveTo>
                    <a:pt x="1491035" y="2754720"/>
                  </a:moveTo>
                  <a:cubicBezTo>
                    <a:pt x="1487865" y="2746266"/>
                    <a:pt x="1483742" y="2738244"/>
                    <a:pt x="1478831" y="2730773"/>
                  </a:cubicBezTo>
                  <a:cubicBezTo>
                    <a:pt x="1499369" y="2701409"/>
                    <a:pt x="1533138" y="2681481"/>
                    <a:pt x="1571744" y="2679100"/>
                  </a:cubicBezTo>
                  <a:cubicBezTo>
                    <a:pt x="1550030" y="2697882"/>
                    <a:pt x="1520175" y="2724730"/>
                    <a:pt x="1515249" y="2734344"/>
                  </a:cubicBezTo>
                  <a:cubicBezTo>
                    <a:pt x="1510382" y="2736443"/>
                    <a:pt x="1501185" y="2744659"/>
                    <a:pt x="1491035" y="2754720"/>
                  </a:cubicBezTo>
                  <a:close/>
                  <a:moveTo>
                    <a:pt x="1435879" y="2734449"/>
                  </a:moveTo>
                  <a:cubicBezTo>
                    <a:pt x="1433334" y="2729061"/>
                    <a:pt x="1421562" y="2715086"/>
                    <a:pt x="1379369" y="2679085"/>
                  </a:cubicBezTo>
                  <a:cubicBezTo>
                    <a:pt x="1417930" y="2681481"/>
                    <a:pt x="1451670" y="2701409"/>
                    <a:pt x="1472193" y="2730743"/>
                  </a:cubicBezTo>
                  <a:cubicBezTo>
                    <a:pt x="1467237" y="2738304"/>
                    <a:pt x="1463085" y="2746415"/>
                    <a:pt x="1459900" y="2754973"/>
                  </a:cubicBezTo>
                  <a:cubicBezTo>
                    <a:pt x="1449765" y="2744956"/>
                    <a:pt x="1440641" y="2736741"/>
                    <a:pt x="1435879" y="2734449"/>
                  </a:cubicBezTo>
                  <a:close/>
                  <a:moveTo>
                    <a:pt x="1402631" y="2846189"/>
                  </a:moveTo>
                  <a:cubicBezTo>
                    <a:pt x="1386468" y="2836486"/>
                    <a:pt x="1375455" y="2819520"/>
                    <a:pt x="1374443" y="2799978"/>
                  </a:cubicBezTo>
                  <a:cubicBezTo>
                    <a:pt x="1394579" y="2800931"/>
                    <a:pt x="1412081" y="2811631"/>
                    <a:pt x="1422083" y="2827288"/>
                  </a:cubicBezTo>
                  <a:cubicBezTo>
                    <a:pt x="1417201" y="2834968"/>
                    <a:pt x="1410534" y="2841442"/>
                    <a:pt x="1402631" y="2846189"/>
                  </a:cubicBezTo>
                  <a:close/>
                  <a:moveTo>
                    <a:pt x="1425149" y="2832750"/>
                  </a:moveTo>
                  <a:cubicBezTo>
                    <a:pt x="1428467" y="2839462"/>
                    <a:pt x="1430462" y="2846874"/>
                    <a:pt x="1430834" y="2854687"/>
                  </a:cubicBezTo>
                  <a:cubicBezTo>
                    <a:pt x="1422797" y="2854315"/>
                    <a:pt x="1415192" y="2852395"/>
                    <a:pt x="1408301" y="2849210"/>
                  </a:cubicBezTo>
                  <a:cubicBezTo>
                    <a:pt x="1414909" y="2844761"/>
                    <a:pt x="1420624" y="2839180"/>
                    <a:pt x="1425149" y="2832750"/>
                  </a:cubicBezTo>
                  <a:close/>
                  <a:moveTo>
                    <a:pt x="1320984" y="2827333"/>
                  </a:moveTo>
                  <a:cubicBezTo>
                    <a:pt x="1330985" y="2811631"/>
                    <a:pt x="1348472" y="2800945"/>
                    <a:pt x="1368609" y="2799993"/>
                  </a:cubicBezTo>
                  <a:cubicBezTo>
                    <a:pt x="1367597" y="2819534"/>
                    <a:pt x="1356583" y="2836516"/>
                    <a:pt x="1340450" y="2846219"/>
                  </a:cubicBezTo>
                  <a:cubicBezTo>
                    <a:pt x="1332533" y="2841472"/>
                    <a:pt x="1325865" y="2835012"/>
                    <a:pt x="1320984" y="2827333"/>
                  </a:cubicBezTo>
                  <a:close/>
                  <a:moveTo>
                    <a:pt x="1334765" y="2849226"/>
                  </a:moveTo>
                  <a:cubicBezTo>
                    <a:pt x="1327859" y="2852425"/>
                    <a:pt x="1320254" y="2854345"/>
                    <a:pt x="1312218" y="2854702"/>
                  </a:cubicBezTo>
                  <a:cubicBezTo>
                    <a:pt x="1312619" y="2846888"/>
                    <a:pt x="1314614" y="2839492"/>
                    <a:pt x="1317903" y="2832795"/>
                  </a:cubicBezTo>
                  <a:cubicBezTo>
                    <a:pt x="1322442" y="2839224"/>
                    <a:pt x="1328172" y="2844791"/>
                    <a:pt x="1334765" y="2849226"/>
                  </a:cubicBezTo>
                  <a:close/>
                  <a:moveTo>
                    <a:pt x="1283047" y="2754720"/>
                  </a:moveTo>
                  <a:cubicBezTo>
                    <a:pt x="1279877" y="2746266"/>
                    <a:pt x="1275755" y="2738244"/>
                    <a:pt x="1270843" y="2730758"/>
                  </a:cubicBezTo>
                  <a:cubicBezTo>
                    <a:pt x="1291382" y="2701394"/>
                    <a:pt x="1325151" y="2681466"/>
                    <a:pt x="1363757" y="2679085"/>
                  </a:cubicBezTo>
                  <a:cubicBezTo>
                    <a:pt x="1342043" y="2697867"/>
                    <a:pt x="1312188" y="2724716"/>
                    <a:pt x="1307262" y="2734330"/>
                  </a:cubicBezTo>
                  <a:cubicBezTo>
                    <a:pt x="1302380" y="2736443"/>
                    <a:pt x="1293183" y="2744659"/>
                    <a:pt x="1283047" y="2754720"/>
                  </a:cubicBezTo>
                  <a:close/>
                  <a:moveTo>
                    <a:pt x="1227892" y="2734464"/>
                  </a:moveTo>
                  <a:cubicBezTo>
                    <a:pt x="1225347" y="2729077"/>
                    <a:pt x="1213574" y="2715101"/>
                    <a:pt x="1171382" y="2679100"/>
                  </a:cubicBezTo>
                  <a:cubicBezTo>
                    <a:pt x="1209943" y="2681496"/>
                    <a:pt x="1243682" y="2701424"/>
                    <a:pt x="1264206" y="2730758"/>
                  </a:cubicBezTo>
                  <a:cubicBezTo>
                    <a:pt x="1259250" y="2738319"/>
                    <a:pt x="1255098" y="2746430"/>
                    <a:pt x="1251913" y="2754987"/>
                  </a:cubicBezTo>
                  <a:cubicBezTo>
                    <a:pt x="1241777" y="2744956"/>
                    <a:pt x="1232654" y="2736741"/>
                    <a:pt x="1227892" y="2734464"/>
                  </a:cubicBezTo>
                  <a:close/>
                  <a:moveTo>
                    <a:pt x="1194629" y="2846189"/>
                  </a:moveTo>
                  <a:cubicBezTo>
                    <a:pt x="1178466" y="2836486"/>
                    <a:pt x="1167453" y="2819520"/>
                    <a:pt x="1166440" y="2799978"/>
                  </a:cubicBezTo>
                  <a:cubicBezTo>
                    <a:pt x="1186577" y="2800931"/>
                    <a:pt x="1204079" y="2811631"/>
                    <a:pt x="1214080" y="2827288"/>
                  </a:cubicBezTo>
                  <a:cubicBezTo>
                    <a:pt x="1209199" y="2834968"/>
                    <a:pt x="1202531" y="2841442"/>
                    <a:pt x="1194629" y="2846189"/>
                  </a:cubicBezTo>
                  <a:close/>
                  <a:moveTo>
                    <a:pt x="1217161" y="2832750"/>
                  </a:moveTo>
                  <a:cubicBezTo>
                    <a:pt x="1220480" y="2839462"/>
                    <a:pt x="1222474" y="2846874"/>
                    <a:pt x="1222846" y="2854687"/>
                  </a:cubicBezTo>
                  <a:cubicBezTo>
                    <a:pt x="1214810" y="2854315"/>
                    <a:pt x="1207205" y="2852395"/>
                    <a:pt x="1200314" y="2849210"/>
                  </a:cubicBezTo>
                  <a:cubicBezTo>
                    <a:pt x="1206907" y="2844761"/>
                    <a:pt x="1212637" y="2839180"/>
                    <a:pt x="1217161" y="2832750"/>
                  </a:cubicBezTo>
                  <a:close/>
                  <a:moveTo>
                    <a:pt x="1112982" y="2827333"/>
                  </a:moveTo>
                  <a:cubicBezTo>
                    <a:pt x="1122983" y="2811631"/>
                    <a:pt x="1140470" y="2800945"/>
                    <a:pt x="1160607" y="2799993"/>
                  </a:cubicBezTo>
                  <a:cubicBezTo>
                    <a:pt x="1159594" y="2819534"/>
                    <a:pt x="1148581" y="2836516"/>
                    <a:pt x="1132448" y="2846219"/>
                  </a:cubicBezTo>
                  <a:cubicBezTo>
                    <a:pt x="1124545" y="2841472"/>
                    <a:pt x="1117878" y="2835012"/>
                    <a:pt x="1112982" y="2827333"/>
                  </a:cubicBezTo>
                  <a:close/>
                  <a:moveTo>
                    <a:pt x="1126763" y="2849226"/>
                  </a:moveTo>
                  <a:cubicBezTo>
                    <a:pt x="1119857" y="2852425"/>
                    <a:pt x="1112252" y="2854345"/>
                    <a:pt x="1104216" y="2854702"/>
                  </a:cubicBezTo>
                  <a:cubicBezTo>
                    <a:pt x="1104617" y="2846888"/>
                    <a:pt x="1106612" y="2839492"/>
                    <a:pt x="1109901" y="2832795"/>
                  </a:cubicBezTo>
                  <a:cubicBezTo>
                    <a:pt x="1114455" y="2839224"/>
                    <a:pt x="1120170" y="2844791"/>
                    <a:pt x="1126763" y="2849226"/>
                  </a:cubicBezTo>
                  <a:close/>
                  <a:moveTo>
                    <a:pt x="1075045" y="2754720"/>
                  </a:moveTo>
                  <a:cubicBezTo>
                    <a:pt x="1071875" y="2746266"/>
                    <a:pt x="1067753" y="2738244"/>
                    <a:pt x="1062841" y="2730758"/>
                  </a:cubicBezTo>
                  <a:cubicBezTo>
                    <a:pt x="1083380" y="2701394"/>
                    <a:pt x="1117149" y="2681466"/>
                    <a:pt x="1155755" y="2679085"/>
                  </a:cubicBezTo>
                  <a:cubicBezTo>
                    <a:pt x="1134041" y="2697867"/>
                    <a:pt x="1104186" y="2724716"/>
                    <a:pt x="1099259" y="2734330"/>
                  </a:cubicBezTo>
                  <a:cubicBezTo>
                    <a:pt x="1094393" y="2736443"/>
                    <a:pt x="1085195" y="2744659"/>
                    <a:pt x="1075045" y="2754720"/>
                  </a:cubicBezTo>
                  <a:close/>
                  <a:moveTo>
                    <a:pt x="1019889" y="2734464"/>
                  </a:moveTo>
                  <a:cubicBezTo>
                    <a:pt x="1017345" y="2729077"/>
                    <a:pt x="1005572" y="2715101"/>
                    <a:pt x="963379" y="2679100"/>
                  </a:cubicBezTo>
                  <a:cubicBezTo>
                    <a:pt x="1001941" y="2681496"/>
                    <a:pt x="1035680" y="2701424"/>
                    <a:pt x="1056204" y="2730758"/>
                  </a:cubicBezTo>
                  <a:cubicBezTo>
                    <a:pt x="1051247" y="2738319"/>
                    <a:pt x="1047095" y="2746430"/>
                    <a:pt x="1043910" y="2754987"/>
                  </a:cubicBezTo>
                  <a:cubicBezTo>
                    <a:pt x="1033775" y="2744956"/>
                    <a:pt x="1024652" y="2736741"/>
                    <a:pt x="1019889" y="2734464"/>
                  </a:cubicBezTo>
                  <a:close/>
                  <a:moveTo>
                    <a:pt x="986641" y="2846189"/>
                  </a:moveTo>
                  <a:cubicBezTo>
                    <a:pt x="970479" y="2836486"/>
                    <a:pt x="959465" y="2819520"/>
                    <a:pt x="958453" y="2799978"/>
                  </a:cubicBezTo>
                  <a:cubicBezTo>
                    <a:pt x="978590" y="2800931"/>
                    <a:pt x="996092" y="2811631"/>
                    <a:pt x="1006093" y="2827288"/>
                  </a:cubicBezTo>
                  <a:cubicBezTo>
                    <a:pt x="1001211" y="2834968"/>
                    <a:pt x="994544" y="2841442"/>
                    <a:pt x="986641" y="2846189"/>
                  </a:cubicBezTo>
                  <a:close/>
                  <a:moveTo>
                    <a:pt x="1009174" y="2832750"/>
                  </a:moveTo>
                  <a:cubicBezTo>
                    <a:pt x="1012493" y="2839462"/>
                    <a:pt x="1014487" y="2846874"/>
                    <a:pt x="1014859" y="2854687"/>
                  </a:cubicBezTo>
                  <a:cubicBezTo>
                    <a:pt x="1006822" y="2854315"/>
                    <a:pt x="999217" y="2852395"/>
                    <a:pt x="992326" y="2849210"/>
                  </a:cubicBezTo>
                  <a:cubicBezTo>
                    <a:pt x="998920" y="2844761"/>
                    <a:pt x="1004635" y="2839180"/>
                    <a:pt x="1009174" y="2832750"/>
                  </a:cubicBezTo>
                  <a:close/>
                  <a:moveTo>
                    <a:pt x="904994" y="2827333"/>
                  </a:moveTo>
                  <a:cubicBezTo>
                    <a:pt x="914995" y="2811631"/>
                    <a:pt x="932483" y="2800945"/>
                    <a:pt x="952619" y="2799993"/>
                  </a:cubicBezTo>
                  <a:cubicBezTo>
                    <a:pt x="951607" y="2819534"/>
                    <a:pt x="940594" y="2836516"/>
                    <a:pt x="924461" y="2846219"/>
                  </a:cubicBezTo>
                  <a:cubicBezTo>
                    <a:pt x="916543" y="2841472"/>
                    <a:pt x="909876" y="2835012"/>
                    <a:pt x="904994" y="2827333"/>
                  </a:cubicBezTo>
                  <a:close/>
                  <a:moveTo>
                    <a:pt x="918776" y="2849226"/>
                  </a:moveTo>
                  <a:cubicBezTo>
                    <a:pt x="911870" y="2852425"/>
                    <a:pt x="904265" y="2854345"/>
                    <a:pt x="896228" y="2854702"/>
                  </a:cubicBezTo>
                  <a:cubicBezTo>
                    <a:pt x="896630" y="2846888"/>
                    <a:pt x="898624" y="2839492"/>
                    <a:pt x="901913" y="2832795"/>
                  </a:cubicBezTo>
                  <a:cubicBezTo>
                    <a:pt x="906453" y="2839224"/>
                    <a:pt x="912183" y="2844791"/>
                    <a:pt x="918776" y="2849226"/>
                  </a:cubicBezTo>
                  <a:close/>
                  <a:moveTo>
                    <a:pt x="867058" y="2754720"/>
                  </a:moveTo>
                  <a:cubicBezTo>
                    <a:pt x="863888" y="2746266"/>
                    <a:pt x="859765" y="2738244"/>
                    <a:pt x="854854" y="2730758"/>
                  </a:cubicBezTo>
                  <a:cubicBezTo>
                    <a:pt x="875392" y="2701394"/>
                    <a:pt x="909161" y="2681466"/>
                    <a:pt x="947767" y="2679085"/>
                  </a:cubicBezTo>
                  <a:cubicBezTo>
                    <a:pt x="926053" y="2697867"/>
                    <a:pt x="896198" y="2724716"/>
                    <a:pt x="891272" y="2734330"/>
                  </a:cubicBezTo>
                  <a:cubicBezTo>
                    <a:pt x="886391" y="2736443"/>
                    <a:pt x="877193" y="2744659"/>
                    <a:pt x="867058" y="2754720"/>
                  </a:cubicBezTo>
                  <a:close/>
                  <a:moveTo>
                    <a:pt x="811902" y="2734449"/>
                  </a:moveTo>
                  <a:cubicBezTo>
                    <a:pt x="809357" y="2729061"/>
                    <a:pt x="797585" y="2715086"/>
                    <a:pt x="755392" y="2679085"/>
                  </a:cubicBezTo>
                  <a:cubicBezTo>
                    <a:pt x="793953" y="2681481"/>
                    <a:pt x="827693" y="2701409"/>
                    <a:pt x="848216" y="2730743"/>
                  </a:cubicBezTo>
                  <a:cubicBezTo>
                    <a:pt x="843260" y="2738304"/>
                    <a:pt x="839108" y="2746415"/>
                    <a:pt x="835923" y="2754973"/>
                  </a:cubicBezTo>
                  <a:cubicBezTo>
                    <a:pt x="825788" y="2744956"/>
                    <a:pt x="816665" y="2736741"/>
                    <a:pt x="811902" y="2734449"/>
                  </a:cubicBezTo>
                  <a:close/>
                  <a:moveTo>
                    <a:pt x="778639" y="2846189"/>
                  </a:moveTo>
                  <a:cubicBezTo>
                    <a:pt x="762476" y="2836486"/>
                    <a:pt x="751463" y="2819520"/>
                    <a:pt x="750451" y="2799978"/>
                  </a:cubicBezTo>
                  <a:cubicBezTo>
                    <a:pt x="770587" y="2800931"/>
                    <a:pt x="788090" y="2811631"/>
                    <a:pt x="798091" y="2827288"/>
                  </a:cubicBezTo>
                  <a:cubicBezTo>
                    <a:pt x="793209" y="2834968"/>
                    <a:pt x="786542" y="2841442"/>
                    <a:pt x="778639" y="2846189"/>
                  </a:cubicBezTo>
                  <a:close/>
                  <a:moveTo>
                    <a:pt x="801172" y="2832750"/>
                  </a:moveTo>
                  <a:cubicBezTo>
                    <a:pt x="804491" y="2839462"/>
                    <a:pt x="806485" y="2846874"/>
                    <a:pt x="806857" y="2854687"/>
                  </a:cubicBezTo>
                  <a:cubicBezTo>
                    <a:pt x="798820" y="2854315"/>
                    <a:pt x="791215" y="2852395"/>
                    <a:pt x="784324" y="2849210"/>
                  </a:cubicBezTo>
                  <a:cubicBezTo>
                    <a:pt x="790917" y="2844761"/>
                    <a:pt x="796647" y="2839180"/>
                    <a:pt x="801172" y="2832750"/>
                  </a:cubicBezTo>
                  <a:close/>
                  <a:moveTo>
                    <a:pt x="697007" y="2827333"/>
                  </a:moveTo>
                  <a:cubicBezTo>
                    <a:pt x="707008" y="2811631"/>
                    <a:pt x="724495" y="2800945"/>
                    <a:pt x="744632" y="2799993"/>
                  </a:cubicBezTo>
                  <a:cubicBezTo>
                    <a:pt x="743620" y="2819534"/>
                    <a:pt x="732606" y="2836516"/>
                    <a:pt x="716474" y="2846219"/>
                  </a:cubicBezTo>
                  <a:cubicBezTo>
                    <a:pt x="708556" y="2841472"/>
                    <a:pt x="701888" y="2835012"/>
                    <a:pt x="697007" y="2827333"/>
                  </a:cubicBezTo>
                  <a:close/>
                  <a:moveTo>
                    <a:pt x="710773" y="2849226"/>
                  </a:moveTo>
                  <a:cubicBezTo>
                    <a:pt x="703868" y="2852425"/>
                    <a:pt x="696263" y="2854345"/>
                    <a:pt x="688241" y="2854702"/>
                  </a:cubicBezTo>
                  <a:cubicBezTo>
                    <a:pt x="688643" y="2846888"/>
                    <a:pt x="690637" y="2839492"/>
                    <a:pt x="693926" y="2832795"/>
                  </a:cubicBezTo>
                  <a:cubicBezTo>
                    <a:pt x="698465" y="2839224"/>
                    <a:pt x="704180" y="2844791"/>
                    <a:pt x="710773" y="2849226"/>
                  </a:cubicBezTo>
                  <a:close/>
                  <a:moveTo>
                    <a:pt x="659056" y="2754720"/>
                  </a:moveTo>
                  <a:cubicBezTo>
                    <a:pt x="655886" y="2746266"/>
                    <a:pt x="651763" y="2738244"/>
                    <a:pt x="646852" y="2730758"/>
                  </a:cubicBezTo>
                  <a:cubicBezTo>
                    <a:pt x="667390" y="2701394"/>
                    <a:pt x="701159" y="2681466"/>
                    <a:pt x="739765" y="2679085"/>
                  </a:cubicBezTo>
                  <a:cubicBezTo>
                    <a:pt x="718051" y="2697867"/>
                    <a:pt x="688196" y="2724716"/>
                    <a:pt x="683270" y="2734330"/>
                  </a:cubicBezTo>
                  <a:cubicBezTo>
                    <a:pt x="678403" y="2736443"/>
                    <a:pt x="669206" y="2744659"/>
                    <a:pt x="659056" y="2754720"/>
                  </a:cubicBezTo>
                  <a:close/>
                  <a:moveTo>
                    <a:pt x="603900" y="2734449"/>
                  </a:moveTo>
                  <a:cubicBezTo>
                    <a:pt x="601355" y="2729061"/>
                    <a:pt x="589583" y="2715086"/>
                    <a:pt x="547390" y="2679085"/>
                  </a:cubicBezTo>
                  <a:cubicBezTo>
                    <a:pt x="585951" y="2681481"/>
                    <a:pt x="619691" y="2701409"/>
                    <a:pt x="640214" y="2730743"/>
                  </a:cubicBezTo>
                  <a:cubicBezTo>
                    <a:pt x="635258" y="2738304"/>
                    <a:pt x="631106" y="2746415"/>
                    <a:pt x="627921" y="2754973"/>
                  </a:cubicBezTo>
                  <a:cubicBezTo>
                    <a:pt x="617801" y="2744956"/>
                    <a:pt x="608662" y="2736741"/>
                    <a:pt x="603900" y="2734449"/>
                  </a:cubicBezTo>
                  <a:close/>
                  <a:moveTo>
                    <a:pt x="570652" y="2846189"/>
                  </a:moveTo>
                  <a:cubicBezTo>
                    <a:pt x="554489" y="2836486"/>
                    <a:pt x="543476" y="2819520"/>
                    <a:pt x="542464" y="2799978"/>
                  </a:cubicBezTo>
                  <a:cubicBezTo>
                    <a:pt x="562600" y="2800931"/>
                    <a:pt x="580102" y="2811631"/>
                    <a:pt x="590104" y="2827288"/>
                  </a:cubicBezTo>
                  <a:cubicBezTo>
                    <a:pt x="585222" y="2834968"/>
                    <a:pt x="578554" y="2841442"/>
                    <a:pt x="570652" y="2846189"/>
                  </a:cubicBezTo>
                  <a:close/>
                  <a:moveTo>
                    <a:pt x="593184" y="2832750"/>
                  </a:moveTo>
                  <a:cubicBezTo>
                    <a:pt x="596503" y="2839462"/>
                    <a:pt x="598497" y="2846874"/>
                    <a:pt x="598870" y="2854687"/>
                  </a:cubicBezTo>
                  <a:cubicBezTo>
                    <a:pt x="590833" y="2854315"/>
                    <a:pt x="583228" y="2852395"/>
                    <a:pt x="576337" y="2849210"/>
                  </a:cubicBezTo>
                  <a:cubicBezTo>
                    <a:pt x="582930" y="2844761"/>
                    <a:pt x="588645" y="2839180"/>
                    <a:pt x="593184" y="2832750"/>
                  </a:cubicBezTo>
                  <a:close/>
                  <a:moveTo>
                    <a:pt x="489005" y="2827333"/>
                  </a:moveTo>
                  <a:cubicBezTo>
                    <a:pt x="499006" y="2811631"/>
                    <a:pt x="516493" y="2800945"/>
                    <a:pt x="536630" y="2799993"/>
                  </a:cubicBezTo>
                  <a:cubicBezTo>
                    <a:pt x="535618" y="2819534"/>
                    <a:pt x="524604" y="2836516"/>
                    <a:pt x="508471" y="2846219"/>
                  </a:cubicBezTo>
                  <a:cubicBezTo>
                    <a:pt x="500554" y="2841472"/>
                    <a:pt x="493886" y="2835012"/>
                    <a:pt x="489005" y="2827333"/>
                  </a:cubicBezTo>
                  <a:close/>
                  <a:moveTo>
                    <a:pt x="502786" y="2849226"/>
                  </a:moveTo>
                  <a:cubicBezTo>
                    <a:pt x="495880" y="2852425"/>
                    <a:pt x="488275" y="2854345"/>
                    <a:pt x="480239" y="2854702"/>
                  </a:cubicBezTo>
                  <a:cubicBezTo>
                    <a:pt x="480640" y="2846888"/>
                    <a:pt x="482635" y="2839492"/>
                    <a:pt x="485924" y="2832795"/>
                  </a:cubicBezTo>
                  <a:cubicBezTo>
                    <a:pt x="490463" y="2839224"/>
                    <a:pt x="496193" y="2844791"/>
                    <a:pt x="502786" y="2849226"/>
                  </a:cubicBezTo>
                  <a:close/>
                  <a:moveTo>
                    <a:pt x="451068" y="2754720"/>
                  </a:moveTo>
                  <a:cubicBezTo>
                    <a:pt x="447898" y="2746266"/>
                    <a:pt x="443776" y="2738244"/>
                    <a:pt x="438864" y="2730773"/>
                  </a:cubicBezTo>
                  <a:cubicBezTo>
                    <a:pt x="459403" y="2701409"/>
                    <a:pt x="493172" y="2681481"/>
                    <a:pt x="531778" y="2679100"/>
                  </a:cubicBezTo>
                  <a:cubicBezTo>
                    <a:pt x="510064" y="2697882"/>
                    <a:pt x="480209" y="2724730"/>
                    <a:pt x="475283" y="2734344"/>
                  </a:cubicBezTo>
                  <a:cubicBezTo>
                    <a:pt x="470401" y="2736443"/>
                    <a:pt x="461218" y="2744659"/>
                    <a:pt x="451068" y="2754720"/>
                  </a:cubicBezTo>
                  <a:close/>
                  <a:moveTo>
                    <a:pt x="395913" y="2734464"/>
                  </a:moveTo>
                  <a:cubicBezTo>
                    <a:pt x="393368" y="2729077"/>
                    <a:pt x="381595" y="2715101"/>
                    <a:pt x="339403" y="2679100"/>
                  </a:cubicBezTo>
                  <a:cubicBezTo>
                    <a:pt x="377964" y="2681496"/>
                    <a:pt x="411703" y="2701424"/>
                    <a:pt x="432227" y="2730773"/>
                  </a:cubicBezTo>
                  <a:cubicBezTo>
                    <a:pt x="427271" y="2738333"/>
                    <a:pt x="423118" y="2746445"/>
                    <a:pt x="419934" y="2755002"/>
                  </a:cubicBezTo>
                  <a:cubicBezTo>
                    <a:pt x="409798" y="2744956"/>
                    <a:pt x="400675" y="2736741"/>
                    <a:pt x="395913" y="2734464"/>
                  </a:cubicBezTo>
                  <a:close/>
                  <a:moveTo>
                    <a:pt x="362650" y="2846189"/>
                  </a:moveTo>
                  <a:cubicBezTo>
                    <a:pt x="346487" y="2836486"/>
                    <a:pt x="335474" y="2819520"/>
                    <a:pt x="334462" y="2799978"/>
                  </a:cubicBezTo>
                  <a:cubicBezTo>
                    <a:pt x="354598" y="2800931"/>
                    <a:pt x="372100" y="2811631"/>
                    <a:pt x="382101" y="2827288"/>
                  </a:cubicBezTo>
                  <a:cubicBezTo>
                    <a:pt x="377220" y="2834968"/>
                    <a:pt x="370567" y="2841442"/>
                    <a:pt x="362650" y="2846189"/>
                  </a:cubicBezTo>
                  <a:close/>
                  <a:moveTo>
                    <a:pt x="385182" y="2832750"/>
                  </a:moveTo>
                  <a:cubicBezTo>
                    <a:pt x="388501" y="2839462"/>
                    <a:pt x="390495" y="2846874"/>
                    <a:pt x="390867" y="2854687"/>
                  </a:cubicBezTo>
                  <a:cubicBezTo>
                    <a:pt x="382831" y="2854315"/>
                    <a:pt x="375225" y="2852395"/>
                    <a:pt x="368335" y="2849210"/>
                  </a:cubicBezTo>
                  <a:cubicBezTo>
                    <a:pt x="374943" y="2844761"/>
                    <a:pt x="380658" y="2839180"/>
                    <a:pt x="385182" y="2832750"/>
                  </a:cubicBezTo>
                  <a:close/>
                  <a:moveTo>
                    <a:pt x="281017" y="2827333"/>
                  </a:moveTo>
                  <a:cubicBezTo>
                    <a:pt x="291019" y="2811631"/>
                    <a:pt x="308506" y="2800945"/>
                    <a:pt x="328642" y="2799993"/>
                  </a:cubicBezTo>
                  <a:cubicBezTo>
                    <a:pt x="327630" y="2819534"/>
                    <a:pt x="316617" y="2836516"/>
                    <a:pt x="300484" y="2846219"/>
                  </a:cubicBezTo>
                  <a:cubicBezTo>
                    <a:pt x="292566" y="2841472"/>
                    <a:pt x="285899" y="2835012"/>
                    <a:pt x="281017" y="2827333"/>
                  </a:cubicBezTo>
                  <a:close/>
                  <a:moveTo>
                    <a:pt x="294799" y="2849226"/>
                  </a:moveTo>
                  <a:cubicBezTo>
                    <a:pt x="287893" y="2852425"/>
                    <a:pt x="280288" y="2854345"/>
                    <a:pt x="272251" y="2854702"/>
                  </a:cubicBezTo>
                  <a:cubicBezTo>
                    <a:pt x="272653" y="2846888"/>
                    <a:pt x="274647" y="2839492"/>
                    <a:pt x="277937" y="2832795"/>
                  </a:cubicBezTo>
                  <a:cubicBezTo>
                    <a:pt x="282476" y="2839224"/>
                    <a:pt x="288191" y="2844791"/>
                    <a:pt x="294799" y="2849226"/>
                  </a:cubicBezTo>
                  <a:close/>
                  <a:moveTo>
                    <a:pt x="242128" y="2755657"/>
                  </a:moveTo>
                  <a:cubicBezTo>
                    <a:pt x="239152" y="2747054"/>
                    <a:pt x="235253" y="2738869"/>
                    <a:pt x="230550" y="2731234"/>
                  </a:cubicBezTo>
                  <a:cubicBezTo>
                    <a:pt x="251058" y="2701602"/>
                    <a:pt x="284991" y="2681481"/>
                    <a:pt x="323805" y="2679085"/>
                  </a:cubicBezTo>
                  <a:cubicBezTo>
                    <a:pt x="302091" y="2697867"/>
                    <a:pt x="272236" y="2724716"/>
                    <a:pt x="267310" y="2734330"/>
                  </a:cubicBezTo>
                  <a:cubicBezTo>
                    <a:pt x="262265" y="2736518"/>
                    <a:pt x="252651" y="2745164"/>
                    <a:pt x="242128" y="2755657"/>
                  </a:cubicBezTo>
                  <a:close/>
                  <a:moveTo>
                    <a:pt x="227246" y="2779157"/>
                  </a:moveTo>
                  <a:cubicBezTo>
                    <a:pt x="232306" y="2784679"/>
                    <a:pt x="237470" y="2790409"/>
                    <a:pt x="242501" y="2796094"/>
                  </a:cubicBezTo>
                  <a:cubicBezTo>
                    <a:pt x="237247" y="2802121"/>
                    <a:pt x="231845" y="2808179"/>
                    <a:pt x="226546" y="2813997"/>
                  </a:cubicBezTo>
                  <a:cubicBezTo>
                    <a:pt x="221337" y="2808476"/>
                    <a:pt x="216024" y="2802747"/>
                    <a:pt x="210860" y="2797046"/>
                  </a:cubicBezTo>
                  <a:cubicBezTo>
                    <a:pt x="216247" y="2791034"/>
                    <a:pt x="221799" y="2784976"/>
                    <a:pt x="227246" y="2779157"/>
                  </a:cubicBezTo>
                  <a:close/>
                  <a:moveTo>
                    <a:pt x="210160" y="2789545"/>
                  </a:moveTo>
                  <a:cubicBezTo>
                    <a:pt x="210696" y="2781211"/>
                    <a:pt x="212140" y="2773129"/>
                    <a:pt x="214372" y="2765346"/>
                  </a:cubicBezTo>
                  <a:cubicBezTo>
                    <a:pt x="217304" y="2768441"/>
                    <a:pt x="220355" y="2771686"/>
                    <a:pt x="223465" y="2775049"/>
                  </a:cubicBezTo>
                  <a:cubicBezTo>
                    <a:pt x="218614" y="2780244"/>
                    <a:pt x="214060" y="2785229"/>
                    <a:pt x="210160" y="2789545"/>
                  </a:cubicBezTo>
                  <a:close/>
                  <a:moveTo>
                    <a:pt x="231071" y="2775094"/>
                  </a:moveTo>
                  <a:cubicBezTo>
                    <a:pt x="233973" y="2772028"/>
                    <a:pt x="236815" y="2769052"/>
                    <a:pt x="239569" y="2766224"/>
                  </a:cubicBezTo>
                  <a:cubicBezTo>
                    <a:pt x="241444" y="2773397"/>
                    <a:pt x="242635" y="2780853"/>
                    <a:pt x="243126" y="2788489"/>
                  </a:cubicBezTo>
                  <a:cubicBezTo>
                    <a:pt x="239375" y="2784247"/>
                    <a:pt x="235282" y="2779708"/>
                    <a:pt x="231071" y="2775094"/>
                  </a:cubicBezTo>
                  <a:close/>
                  <a:moveTo>
                    <a:pt x="227290" y="2770972"/>
                  </a:moveTo>
                  <a:cubicBezTo>
                    <a:pt x="223629" y="2766998"/>
                    <a:pt x="219923" y="2763039"/>
                    <a:pt x="216307" y="2759259"/>
                  </a:cubicBezTo>
                  <a:cubicBezTo>
                    <a:pt x="219105" y="2751222"/>
                    <a:pt x="222751" y="2743558"/>
                    <a:pt x="227171" y="2736399"/>
                  </a:cubicBezTo>
                  <a:cubicBezTo>
                    <a:pt x="231517" y="2743810"/>
                    <a:pt x="235104" y="2751728"/>
                    <a:pt x="237768" y="2760047"/>
                  </a:cubicBezTo>
                  <a:cubicBezTo>
                    <a:pt x="234270" y="2763620"/>
                    <a:pt x="230743" y="2767310"/>
                    <a:pt x="227290" y="2770972"/>
                  </a:cubicBezTo>
                  <a:close/>
                  <a:moveTo>
                    <a:pt x="187851" y="2733496"/>
                  </a:moveTo>
                  <a:cubicBezTo>
                    <a:pt x="185648" y="2728645"/>
                    <a:pt x="177284" y="2719537"/>
                    <a:pt x="167060" y="2709550"/>
                  </a:cubicBezTo>
                  <a:cubicBezTo>
                    <a:pt x="175424" y="2706484"/>
                    <a:pt x="183371" y="2702525"/>
                    <a:pt x="190798" y="2697793"/>
                  </a:cubicBezTo>
                  <a:cubicBezTo>
                    <a:pt x="203954" y="2706603"/>
                    <a:pt x="215220" y="2717989"/>
                    <a:pt x="223942" y="2731204"/>
                  </a:cubicBezTo>
                  <a:cubicBezTo>
                    <a:pt x="219149" y="2738586"/>
                    <a:pt x="215116" y="2746489"/>
                    <a:pt x="212006" y="2754808"/>
                  </a:cubicBezTo>
                  <a:cubicBezTo>
                    <a:pt x="201737" y="2744302"/>
                    <a:pt x="192643" y="2735863"/>
                    <a:pt x="187851" y="2733496"/>
                  </a:cubicBezTo>
                  <a:close/>
                  <a:moveTo>
                    <a:pt x="155406" y="2845177"/>
                  </a:moveTo>
                  <a:cubicBezTo>
                    <a:pt x="139720" y="2835473"/>
                    <a:pt x="129049" y="2818522"/>
                    <a:pt x="128067" y="2799011"/>
                  </a:cubicBezTo>
                  <a:cubicBezTo>
                    <a:pt x="147593" y="2799993"/>
                    <a:pt x="164559" y="2810678"/>
                    <a:pt x="174263" y="2826321"/>
                  </a:cubicBezTo>
                  <a:cubicBezTo>
                    <a:pt x="169530" y="2833971"/>
                    <a:pt x="163071" y="2840430"/>
                    <a:pt x="155406" y="2845177"/>
                  </a:cubicBezTo>
                  <a:close/>
                  <a:moveTo>
                    <a:pt x="177314" y="2831872"/>
                  </a:moveTo>
                  <a:cubicBezTo>
                    <a:pt x="180499" y="2838554"/>
                    <a:pt x="182419" y="2845921"/>
                    <a:pt x="182791" y="2853690"/>
                  </a:cubicBezTo>
                  <a:cubicBezTo>
                    <a:pt x="175022" y="2853303"/>
                    <a:pt x="167655" y="2851383"/>
                    <a:pt x="160987" y="2848213"/>
                  </a:cubicBezTo>
                  <a:cubicBezTo>
                    <a:pt x="167372" y="2843808"/>
                    <a:pt x="172909" y="2838257"/>
                    <a:pt x="177314" y="2831872"/>
                  </a:cubicBezTo>
                  <a:close/>
                  <a:moveTo>
                    <a:pt x="76066" y="2826335"/>
                  </a:moveTo>
                  <a:cubicBezTo>
                    <a:pt x="85770" y="2810649"/>
                    <a:pt x="102721" y="2799978"/>
                    <a:pt x="122233" y="2798996"/>
                  </a:cubicBezTo>
                  <a:cubicBezTo>
                    <a:pt x="121250" y="2818522"/>
                    <a:pt x="110564" y="2835489"/>
                    <a:pt x="94923" y="2845192"/>
                  </a:cubicBezTo>
                  <a:cubicBezTo>
                    <a:pt x="87273" y="2840459"/>
                    <a:pt x="80814" y="2834000"/>
                    <a:pt x="76066" y="2826335"/>
                  </a:cubicBezTo>
                  <a:close/>
                  <a:moveTo>
                    <a:pt x="89371" y="2848228"/>
                  </a:moveTo>
                  <a:cubicBezTo>
                    <a:pt x="82689" y="2851413"/>
                    <a:pt x="75322" y="2853333"/>
                    <a:pt x="67553" y="2853705"/>
                  </a:cubicBezTo>
                  <a:cubicBezTo>
                    <a:pt x="67940" y="2845937"/>
                    <a:pt x="69860" y="2838569"/>
                    <a:pt x="73030" y="2831902"/>
                  </a:cubicBezTo>
                  <a:cubicBezTo>
                    <a:pt x="77435" y="2838287"/>
                    <a:pt x="82987" y="2843838"/>
                    <a:pt x="89371" y="2848228"/>
                  </a:cubicBezTo>
                  <a:close/>
                  <a:moveTo>
                    <a:pt x="94908" y="2746995"/>
                  </a:moveTo>
                  <a:cubicBezTo>
                    <a:pt x="110594" y="2756699"/>
                    <a:pt x="121265" y="2773650"/>
                    <a:pt x="122247" y="2793161"/>
                  </a:cubicBezTo>
                  <a:cubicBezTo>
                    <a:pt x="102721" y="2792180"/>
                    <a:pt x="85755" y="2781493"/>
                    <a:pt x="76051" y="2765852"/>
                  </a:cubicBezTo>
                  <a:cubicBezTo>
                    <a:pt x="80784" y="2758202"/>
                    <a:pt x="87243" y="2751743"/>
                    <a:pt x="94908" y="2746995"/>
                  </a:cubicBezTo>
                  <a:close/>
                  <a:moveTo>
                    <a:pt x="73015" y="2760301"/>
                  </a:moveTo>
                  <a:cubicBezTo>
                    <a:pt x="69830" y="2753618"/>
                    <a:pt x="67910" y="2746251"/>
                    <a:pt x="67538" y="2738482"/>
                  </a:cubicBezTo>
                  <a:cubicBezTo>
                    <a:pt x="75307" y="2738869"/>
                    <a:pt x="82674" y="2740789"/>
                    <a:pt x="89342" y="2743959"/>
                  </a:cubicBezTo>
                  <a:cubicBezTo>
                    <a:pt x="82942" y="2748365"/>
                    <a:pt x="77406" y="2753916"/>
                    <a:pt x="73015" y="2760301"/>
                  </a:cubicBezTo>
                  <a:close/>
                  <a:moveTo>
                    <a:pt x="100474" y="2743959"/>
                  </a:moveTo>
                  <a:cubicBezTo>
                    <a:pt x="107975" y="2740387"/>
                    <a:pt x="116324" y="2738333"/>
                    <a:pt x="125165" y="2738333"/>
                  </a:cubicBezTo>
                  <a:cubicBezTo>
                    <a:pt x="134005" y="2738333"/>
                    <a:pt x="142354" y="2740387"/>
                    <a:pt x="149855" y="2743959"/>
                  </a:cubicBezTo>
                  <a:cubicBezTo>
                    <a:pt x="138217" y="2751981"/>
                    <a:pt x="129391" y="2763783"/>
                    <a:pt x="125165" y="2777579"/>
                  </a:cubicBezTo>
                  <a:cubicBezTo>
                    <a:pt x="120923" y="2763783"/>
                    <a:pt x="112097" y="2751981"/>
                    <a:pt x="100474" y="2743959"/>
                  </a:cubicBezTo>
                  <a:close/>
                  <a:moveTo>
                    <a:pt x="106650" y="2796079"/>
                  </a:moveTo>
                  <a:cubicBezTo>
                    <a:pt x="92854" y="2800306"/>
                    <a:pt x="81052" y="2809131"/>
                    <a:pt x="73030" y="2820769"/>
                  </a:cubicBezTo>
                  <a:cubicBezTo>
                    <a:pt x="69458" y="2813268"/>
                    <a:pt x="67404" y="2804919"/>
                    <a:pt x="67404" y="2796079"/>
                  </a:cubicBezTo>
                  <a:cubicBezTo>
                    <a:pt x="67404" y="2787238"/>
                    <a:pt x="69458" y="2778889"/>
                    <a:pt x="73030" y="2771388"/>
                  </a:cubicBezTo>
                  <a:cubicBezTo>
                    <a:pt x="81052" y="2783027"/>
                    <a:pt x="92854" y="2791852"/>
                    <a:pt x="106650" y="2796079"/>
                  </a:cubicBezTo>
                  <a:close/>
                  <a:moveTo>
                    <a:pt x="125150" y="2814593"/>
                  </a:moveTo>
                  <a:cubicBezTo>
                    <a:pt x="129376" y="2828390"/>
                    <a:pt x="138202" y="2840191"/>
                    <a:pt x="149840" y="2848213"/>
                  </a:cubicBezTo>
                  <a:cubicBezTo>
                    <a:pt x="142339" y="2851785"/>
                    <a:pt x="133990" y="2853839"/>
                    <a:pt x="125150" y="2853839"/>
                  </a:cubicBezTo>
                  <a:cubicBezTo>
                    <a:pt x="116309" y="2853839"/>
                    <a:pt x="107960" y="2851785"/>
                    <a:pt x="100459" y="2848213"/>
                  </a:cubicBezTo>
                  <a:cubicBezTo>
                    <a:pt x="112097" y="2840191"/>
                    <a:pt x="120923" y="2828390"/>
                    <a:pt x="125150" y="2814593"/>
                  </a:cubicBezTo>
                  <a:close/>
                  <a:moveTo>
                    <a:pt x="143664" y="2796079"/>
                  </a:moveTo>
                  <a:cubicBezTo>
                    <a:pt x="157460" y="2791852"/>
                    <a:pt x="169262" y="2783027"/>
                    <a:pt x="177284" y="2771388"/>
                  </a:cubicBezTo>
                  <a:cubicBezTo>
                    <a:pt x="180856" y="2778889"/>
                    <a:pt x="182910" y="2787238"/>
                    <a:pt x="182910" y="2796079"/>
                  </a:cubicBezTo>
                  <a:cubicBezTo>
                    <a:pt x="182910" y="2804919"/>
                    <a:pt x="180856" y="2813268"/>
                    <a:pt x="177284" y="2820769"/>
                  </a:cubicBezTo>
                  <a:cubicBezTo>
                    <a:pt x="169262" y="2809146"/>
                    <a:pt x="157460" y="2800306"/>
                    <a:pt x="143664" y="2796079"/>
                  </a:cubicBezTo>
                  <a:close/>
                  <a:moveTo>
                    <a:pt x="128067" y="2793177"/>
                  </a:moveTo>
                  <a:cubicBezTo>
                    <a:pt x="129049" y="2773650"/>
                    <a:pt x="139735" y="2756684"/>
                    <a:pt x="155377" y="2746980"/>
                  </a:cubicBezTo>
                  <a:cubicBezTo>
                    <a:pt x="163041" y="2751713"/>
                    <a:pt x="169500" y="2758172"/>
                    <a:pt x="174248" y="2765837"/>
                  </a:cubicBezTo>
                  <a:cubicBezTo>
                    <a:pt x="164544" y="2781509"/>
                    <a:pt x="147593" y="2792194"/>
                    <a:pt x="128067" y="2793177"/>
                  </a:cubicBezTo>
                  <a:close/>
                  <a:moveTo>
                    <a:pt x="160943" y="2743944"/>
                  </a:moveTo>
                  <a:cubicBezTo>
                    <a:pt x="167625" y="2740759"/>
                    <a:pt x="174992" y="2738839"/>
                    <a:pt x="182761" y="2738467"/>
                  </a:cubicBezTo>
                  <a:cubicBezTo>
                    <a:pt x="182374" y="2746236"/>
                    <a:pt x="180454" y="2753603"/>
                    <a:pt x="177284" y="2760271"/>
                  </a:cubicBezTo>
                  <a:cubicBezTo>
                    <a:pt x="172879" y="2753871"/>
                    <a:pt x="167327" y="2748335"/>
                    <a:pt x="160943" y="2743944"/>
                  </a:cubicBezTo>
                  <a:close/>
                  <a:moveTo>
                    <a:pt x="125165" y="2678743"/>
                  </a:moveTo>
                  <a:cubicBezTo>
                    <a:pt x="131073" y="2683892"/>
                    <a:pt x="137026" y="2689190"/>
                    <a:pt x="142741" y="2694399"/>
                  </a:cubicBezTo>
                  <a:cubicBezTo>
                    <a:pt x="137011" y="2699742"/>
                    <a:pt x="131058" y="2705189"/>
                    <a:pt x="125135" y="2710503"/>
                  </a:cubicBezTo>
                  <a:cubicBezTo>
                    <a:pt x="119226" y="2705264"/>
                    <a:pt x="113273" y="2699891"/>
                    <a:pt x="107558" y="2694608"/>
                  </a:cubicBezTo>
                  <a:cubicBezTo>
                    <a:pt x="113303" y="2689354"/>
                    <a:pt x="119256" y="2683981"/>
                    <a:pt x="125165" y="2678743"/>
                  </a:cubicBezTo>
                  <a:close/>
                  <a:moveTo>
                    <a:pt x="132844" y="2678118"/>
                  </a:moveTo>
                  <a:cubicBezTo>
                    <a:pt x="140777" y="2678623"/>
                    <a:pt x="148486" y="2679918"/>
                    <a:pt x="155927" y="2681928"/>
                  </a:cubicBezTo>
                  <a:cubicBezTo>
                    <a:pt x="153025" y="2684725"/>
                    <a:pt x="149974" y="2687628"/>
                    <a:pt x="146834" y="2690589"/>
                  </a:cubicBezTo>
                  <a:cubicBezTo>
                    <a:pt x="141833" y="2686050"/>
                    <a:pt x="137026" y="2681794"/>
                    <a:pt x="132844" y="2678118"/>
                  </a:cubicBezTo>
                  <a:close/>
                  <a:moveTo>
                    <a:pt x="146878" y="2698180"/>
                  </a:moveTo>
                  <a:cubicBezTo>
                    <a:pt x="150212" y="2701230"/>
                    <a:pt x="153427" y="2704237"/>
                    <a:pt x="156478" y="2707124"/>
                  </a:cubicBezTo>
                  <a:cubicBezTo>
                    <a:pt x="148813" y="2709268"/>
                    <a:pt x="140851" y="2710637"/>
                    <a:pt x="132665" y="2711158"/>
                  </a:cubicBezTo>
                  <a:cubicBezTo>
                    <a:pt x="137145" y="2707124"/>
                    <a:pt x="141982" y="2702719"/>
                    <a:pt x="146878" y="2698180"/>
                  </a:cubicBezTo>
                  <a:close/>
                  <a:moveTo>
                    <a:pt x="150971" y="2694369"/>
                  </a:moveTo>
                  <a:cubicBezTo>
                    <a:pt x="154737" y="2690828"/>
                    <a:pt x="158487" y="2687270"/>
                    <a:pt x="162089" y="2683773"/>
                  </a:cubicBezTo>
                  <a:cubicBezTo>
                    <a:pt x="170364" y="2686496"/>
                    <a:pt x="178251" y="2690113"/>
                    <a:pt x="185618" y="2694518"/>
                  </a:cubicBezTo>
                  <a:cubicBezTo>
                    <a:pt x="178415" y="2698894"/>
                    <a:pt x="170706" y="2702495"/>
                    <a:pt x="162610" y="2705249"/>
                  </a:cubicBezTo>
                  <a:cubicBezTo>
                    <a:pt x="158815" y="2701602"/>
                    <a:pt x="154871" y="2697941"/>
                    <a:pt x="150971" y="2694369"/>
                  </a:cubicBezTo>
                  <a:close/>
                  <a:moveTo>
                    <a:pt x="76051" y="2622098"/>
                  </a:moveTo>
                  <a:cubicBezTo>
                    <a:pt x="85755" y="2606159"/>
                    <a:pt x="102721" y="2595309"/>
                    <a:pt x="122247" y="2594312"/>
                  </a:cubicBezTo>
                  <a:cubicBezTo>
                    <a:pt x="121280" y="2614166"/>
                    <a:pt x="110594" y="2631415"/>
                    <a:pt x="94938" y="2641268"/>
                  </a:cubicBezTo>
                  <a:cubicBezTo>
                    <a:pt x="87273" y="2636446"/>
                    <a:pt x="80799" y="2629882"/>
                    <a:pt x="76051" y="2622098"/>
                  </a:cubicBezTo>
                  <a:close/>
                  <a:moveTo>
                    <a:pt x="89431" y="2644319"/>
                  </a:moveTo>
                  <a:cubicBezTo>
                    <a:pt x="82734" y="2647578"/>
                    <a:pt x="75352" y="2649528"/>
                    <a:pt x="67553" y="2649914"/>
                  </a:cubicBezTo>
                  <a:cubicBezTo>
                    <a:pt x="67940" y="2641997"/>
                    <a:pt x="69860" y="2634511"/>
                    <a:pt x="73030" y="2627725"/>
                  </a:cubicBezTo>
                  <a:cubicBezTo>
                    <a:pt x="77450" y="2634229"/>
                    <a:pt x="83016" y="2639854"/>
                    <a:pt x="89431" y="2644319"/>
                  </a:cubicBezTo>
                  <a:close/>
                  <a:moveTo>
                    <a:pt x="94908" y="2541538"/>
                  </a:moveTo>
                  <a:cubicBezTo>
                    <a:pt x="110594" y="2551391"/>
                    <a:pt x="121280" y="2568639"/>
                    <a:pt x="122247" y="2588478"/>
                  </a:cubicBezTo>
                  <a:cubicBezTo>
                    <a:pt x="102706" y="2587481"/>
                    <a:pt x="85740" y="2576616"/>
                    <a:pt x="76036" y="2560722"/>
                  </a:cubicBezTo>
                  <a:cubicBezTo>
                    <a:pt x="80769" y="2552923"/>
                    <a:pt x="87243" y="2546360"/>
                    <a:pt x="94908" y="2541538"/>
                  </a:cubicBezTo>
                  <a:close/>
                  <a:moveTo>
                    <a:pt x="73015" y="2555096"/>
                  </a:moveTo>
                  <a:cubicBezTo>
                    <a:pt x="69815" y="2548295"/>
                    <a:pt x="67910" y="2540809"/>
                    <a:pt x="67538" y="2532906"/>
                  </a:cubicBezTo>
                  <a:cubicBezTo>
                    <a:pt x="75337" y="2533293"/>
                    <a:pt x="82719" y="2535258"/>
                    <a:pt x="89401" y="2538502"/>
                  </a:cubicBezTo>
                  <a:cubicBezTo>
                    <a:pt x="82987" y="2542967"/>
                    <a:pt x="77420" y="2548593"/>
                    <a:pt x="73015" y="2555096"/>
                  </a:cubicBezTo>
                  <a:close/>
                  <a:moveTo>
                    <a:pt x="125165" y="2472288"/>
                  </a:moveTo>
                  <a:cubicBezTo>
                    <a:pt x="131252" y="2477676"/>
                    <a:pt x="137368" y="2483212"/>
                    <a:pt x="143247" y="2488644"/>
                  </a:cubicBezTo>
                  <a:cubicBezTo>
                    <a:pt x="137368" y="2494136"/>
                    <a:pt x="131222" y="2499747"/>
                    <a:pt x="125135" y="2505209"/>
                  </a:cubicBezTo>
                  <a:cubicBezTo>
                    <a:pt x="119048" y="2499821"/>
                    <a:pt x="112931" y="2494285"/>
                    <a:pt x="107052" y="2488853"/>
                  </a:cubicBezTo>
                  <a:cubicBezTo>
                    <a:pt x="112946" y="2483361"/>
                    <a:pt x="119077" y="2477750"/>
                    <a:pt x="125165" y="2472288"/>
                  </a:cubicBezTo>
                  <a:close/>
                  <a:moveTo>
                    <a:pt x="132755" y="2471619"/>
                  </a:moveTo>
                  <a:cubicBezTo>
                    <a:pt x="141044" y="2472154"/>
                    <a:pt x="149081" y="2473568"/>
                    <a:pt x="156820" y="2475756"/>
                  </a:cubicBezTo>
                  <a:cubicBezTo>
                    <a:pt x="153799" y="2478673"/>
                    <a:pt x="150614" y="2481709"/>
                    <a:pt x="147325" y="2484820"/>
                  </a:cubicBezTo>
                  <a:cubicBezTo>
                    <a:pt x="142116" y="2480013"/>
                    <a:pt x="137100" y="2475488"/>
                    <a:pt x="132755" y="2471619"/>
                  </a:cubicBezTo>
                  <a:close/>
                  <a:moveTo>
                    <a:pt x="147355" y="2492440"/>
                  </a:moveTo>
                  <a:cubicBezTo>
                    <a:pt x="150733" y="2495595"/>
                    <a:pt x="153993" y="2498675"/>
                    <a:pt x="157088" y="2501652"/>
                  </a:cubicBezTo>
                  <a:cubicBezTo>
                    <a:pt x="149245" y="2503885"/>
                    <a:pt x="141089" y="2505328"/>
                    <a:pt x="132680" y="2505864"/>
                  </a:cubicBezTo>
                  <a:cubicBezTo>
                    <a:pt x="137294" y="2501697"/>
                    <a:pt x="142295" y="2497142"/>
                    <a:pt x="147355" y="2492440"/>
                  </a:cubicBezTo>
                  <a:close/>
                  <a:moveTo>
                    <a:pt x="151448" y="2488629"/>
                  </a:moveTo>
                  <a:cubicBezTo>
                    <a:pt x="155362" y="2484968"/>
                    <a:pt x="159231" y="2481263"/>
                    <a:pt x="162922" y="2477661"/>
                  </a:cubicBezTo>
                  <a:cubicBezTo>
                    <a:pt x="171197" y="2480504"/>
                    <a:pt x="179070" y="2484209"/>
                    <a:pt x="186422" y="2488749"/>
                  </a:cubicBezTo>
                  <a:cubicBezTo>
                    <a:pt x="179144" y="2493243"/>
                    <a:pt x="171346" y="2496919"/>
                    <a:pt x="163160" y="2499747"/>
                  </a:cubicBezTo>
                  <a:cubicBezTo>
                    <a:pt x="159335" y="2496041"/>
                    <a:pt x="155377" y="2492291"/>
                    <a:pt x="151448" y="2488629"/>
                  </a:cubicBezTo>
                  <a:close/>
                  <a:moveTo>
                    <a:pt x="76051" y="2416805"/>
                  </a:moveTo>
                  <a:cubicBezTo>
                    <a:pt x="85755" y="2400866"/>
                    <a:pt x="102721" y="2390016"/>
                    <a:pt x="122233" y="2389019"/>
                  </a:cubicBezTo>
                  <a:cubicBezTo>
                    <a:pt x="121265" y="2408873"/>
                    <a:pt x="110579" y="2426107"/>
                    <a:pt x="94923" y="2435974"/>
                  </a:cubicBezTo>
                  <a:cubicBezTo>
                    <a:pt x="87273" y="2431152"/>
                    <a:pt x="80799" y="2424589"/>
                    <a:pt x="76051" y="2416805"/>
                  </a:cubicBezTo>
                  <a:close/>
                  <a:moveTo>
                    <a:pt x="89431" y="2439025"/>
                  </a:moveTo>
                  <a:cubicBezTo>
                    <a:pt x="82734" y="2442285"/>
                    <a:pt x="75352" y="2444234"/>
                    <a:pt x="67553" y="2444621"/>
                  </a:cubicBezTo>
                  <a:cubicBezTo>
                    <a:pt x="67940" y="2436718"/>
                    <a:pt x="69860" y="2429217"/>
                    <a:pt x="73030" y="2422431"/>
                  </a:cubicBezTo>
                  <a:cubicBezTo>
                    <a:pt x="77450" y="2428920"/>
                    <a:pt x="83016" y="2434560"/>
                    <a:pt x="89431" y="2439025"/>
                  </a:cubicBezTo>
                  <a:close/>
                  <a:moveTo>
                    <a:pt x="94908" y="2336245"/>
                  </a:moveTo>
                  <a:cubicBezTo>
                    <a:pt x="110594" y="2346097"/>
                    <a:pt x="121280" y="2363346"/>
                    <a:pt x="122247" y="2383185"/>
                  </a:cubicBezTo>
                  <a:cubicBezTo>
                    <a:pt x="102706" y="2382188"/>
                    <a:pt x="85740" y="2371323"/>
                    <a:pt x="76036" y="2355428"/>
                  </a:cubicBezTo>
                  <a:cubicBezTo>
                    <a:pt x="80769" y="2347630"/>
                    <a:pt x="87243" y="2341067"/>
                    <a:pt x="94908" y="2336245"/>
                  </a:cubicBezTo>
                  <a:close/>
                  <a:moveTo>
                    <a:pt x="73015" y="2349803"/>
                  </a:moveTo>
                  <a:cubicBezTo>
                    <a:pt x="69815" y="2343001"/>
                    <a:pt x="67910" y="2335515"/>
                    <a:pt x="67538" y="2327612"/>
                  </a:cubicBezTo>
                  <a:cubicBezTo>
                    <a:pt x="75337" y="2327999"/>
                    <a:pt x="82719" y="2329964"/>
                    <a:pt x="89401" y="2333208"/>
                  </a:cubicBezTo>
                  <a:cubicBezTo>
                    <a:pt x="82987" y="2337658"/>
                    <a:pt x="77420" y="2343299"/>
                    <a:pt x="73015" y="2349803"/>
                  </a:cubicBezTo>
                  <a:close/>
                  <a:moveTo>
                    <a:pt x="125165" y="2266980"/>
                  </a:moveTo>
                  <a:cubicBezTo>
                    <a:pt x="131252" y="2272368"/>
                    <a:pt x="137368" y="2277904"/>
                    <a:pt x="143247" y="2283336"/>
                  </a:cubicBezTo>
                  <a:cubicBezTo>
                    <a:pt x="137368" y="2288828"/>
                    <a:pt x="131222" y="2294439"/>
                    <a:pt x="125135" y="2299901"/>
                  </a:cubicBezTo>
                  <a:cubicBezTo>
                    <a:pt x="119048" y="2294513"/>
                    <a:pt x="112931" y="2288977"/>
                    <a:pt x="107052" y="2283545"/>
                  </a:cubicBezTo>
                  <a:cubicBezTo>
                    <a:pt x="112946" y="2278067"/>
                    <a:pt x="119077" y="2272457"/>
                    <a:pt x="125165" y="2266980"/>
                  </a:cubicBezTo>
                  <a:close/>
                  <a:moveTo>
                    <a:pt x="132755" y="2266325"/>
                  </a:moveTo>
                  <a:cubicBezTo>
                    <a:pt x="141044" y="2266861"/>
                    <a:pt x="149081" y="2268275"/>
                    <a:pt x="156820" y="2270463"/>
                  </a:cubicBezTo>
                  <a:cubicBezTo>
                    <a:pt x="153799" y="2273380"/>
                    <a:pt x="150614" y="2276416"/>
                    <a:pt x="147325" y="2279526"/>
                  </a:cubicBezTo>
                  <a:cubicBezTo>
                    <a:pt x="142116" y="2274719"/>
                    <a:pt x="137100" y="2270194"/>
                    <a:pt x="132755" y="2266325"/>
                  </a:cubicBezTo>
                  <a:close/>
                  <a:moveTo>
                    <a:pt x="147355" y="2287146"/>
                  </a:moveTo>
                  <a:cubicBezTo>
                    <a:pt x="150733" y="2290301"/>
                    <a:pt x="153993" y="2293382"/>
                    <a:pt x="157088" y="2296359"/>
                  </a:cubicBezTo>
                  <a:cubicBezTo>
                    <a:pt x="149245" y="2298591"/>
                    <a:pt x="141089" y="2300035"/>
                    <a:pt x="132680" y="2300570"/>
                  </a:cubicBezTo>
                  <a:cubicBezTo>
                    <a:pt x="137294" y="2296403"/>
                    <a:pt x="142295" y="2291834"/>
                    <a:pt x="147355" y="2287146"/>
                  </a:cubicBezTo>
                  <a:close/>
                  <a:moveTo>
                    <a:pt x="151448" y="2283321"/>
                  </a:moveTo>
                  <a:cubicBezTo>
                    <a:pt x="155362" y="2279660"/>
                    <a:pt x="159231" y="2275954"/>
                    <a:pt x="162922" y="2272353"/>
                  </a:cubicBezTo>
                  <a:cubicBezTo>
                    <a:pt x="171197" y="2275195"/>
                    <a:pt x="179070" y="2278901"/>
                    <a:pt x="186422" y="2283440"/>
                  </a:cubicBezTo>
                  <a:cubicBezTo>
                    <a:pt x="179144" y="2287935"/>
                    <a:pt x="171346" y="2291611"/>
                    <a:pt x="163160" y="2294439"/>
                  </a:cubicBezTo>
                  <a:cubicBezTo>
                    <a:pt x="159350" y="2290748"/>
                    <a:pt x="155377" y="2286997"/>
                    <a:pt x="151448" y="2283321"/>
                  </a:cubicBezTo>
                  <a:close/>
                  <a:moveTo>
                    <a:pt x="76051" y="2211497"/>
                  </a:moveTo>
                  <a:cubicBezTo>
                    <a:pt x="85755" y="2195557"/>
                    <a:pt x="102721" y="2184708"/>
                    <a:pt x="122247" y="2183711"/>
                  </a:cubicBezTo>
                  <a:cubicBezTo>
                    <a:pt x="121280" y="2203564"/>
                    <a:pt x="110594" y="2220813"/>
                    <a:pt x="94938" y="2230666"/>
                  </a:cubicBezTo>
                  <a:cubicBezTo>
                    <a:pt x="87273" y="2225859"/>
                    <a:pt x="80799" y="2219295"/>
                    <a:pt x="76051" y="2211497"/>
                  </a:cubicBezTo>
                  <a:close/>
                  <a:moveTo>
                    <a:pt x="89431" y="2233732"/>
                  </a:moveTo>
                  <a:cubicBezTo>
                    <a:pt x="82734" y="2236991"/>
                    <a:pt x="75352" y="2238940"/>
                    <a:pt x="67553" y="2239327"/>
                  </a:cubicBezTo>
                  <a:cubicBezTo>
                    <a:pt x="67940" y="2231410"/>
                    <a:pt x="69860" y="2223924"/>
                    <a:pt x="73030" y="2217137"/>
                  </a:cubicBezTo>
                  <a:cubicBezTo>
                    <a:pt x="77450" y="2223626"/>
                    <a:pt x="83016" y="2229267"/>
                    <a:pt x="89431" y="2233732"/>
                  </a:cubicBezTo>
                  <a:close/>
                  <a:moveTo>
                    <a:pt x="94908" y="2130951"/>
                  </a:moveTo>
                  <a:cubicBezTo>
                    <a:pt x="110594" y="2140803"/>
                    <a:pt x="121280" y="2158053"/>
                    <a:pt x="122247" y="2177892"/>
                  </a:cubicBezTo>
                  <a:cubicBezTo>
                    <a:pt x="102706" y="2176894"/>
                    <a:pt x="85740" y="2166030"/>
                    <a:pt x="76036" y="2150135"/>
                  </a:cubicBezTo>
                  <a:cubicBezTo>
                    <a:pt x="80769" y="2142336"/>
                    <a:pt x="87243" y="2135758"/>
                    <a:pt x="94908" y="2130951"/>
                  </a:cubicBezTo>
                  <a:close/>
                  <a:moveTo>
                    <a:pt x="73015" y="2144509"/>
                  </a:moveTo>
                  <a:cubicBezTo>
                    <a:pt x="69815" y="2137708"/>
                    <a:pt x="67910" y="2130222"/>
                    <a:pt x="67538" y="2122319"/>
                  </a:cubicBezTo>
                  <a:cubicBezTo>
                    <a:pt x="75337" y="2122706"/>
                    <a:pt x="82719" y="2124671"/>
                    <a:pt x="89401" y="2127915"/>
                  </a:cubicBezTo>
                  <a:cubicBezTo>
                    <a:pt x="82987" y="2132365"/>
                    <a:pt x="77420" y="2138006"/>
                    <a:pt x="73015" y="2144509"/>
                  </a:cubicBezTo>
                  <a:close/>
                  <a:moveTo>
                    <a:pt x="125165" y="2061686"/>
                  </a:moveTo>
                  <a:cubicBezTo>
                    <a:pt x="131252" y="2067074"/>
                    <a:pt x="137368" y="2072610"/>
                    <a:pt x="143247" y="2078043"/>
                  </a:cubicBezTo>
                  <a:cubicBezTo>
                    <a:pt x="137368" y="2083534"/>
                    <a:pt x="131222" y="2089145"/>
                    <a:pt x="125135" y="2094607"/>
                  </a:cubicBezTo>
                  <a:cubicBezTo>
                    <a:pt x="119048" y="2089220"/>
                    <a:pt x="112931" y="2083683"/>
                    <a:pt x="107052" y="2078251"/>
                  </a:cubicBezTo>
                  <a:cubicBezTo>
                    <a:pt x="112946" y="2072774"/>
                    <a:pt x="119077" y="2067148"/>
                    <a:pt x="125165" y="2061686"/>
                  </a:cubicBezTo>
                  <a:close/>
                  <a:moveTo>
                    <a:pt x="132755" y="2061032"/>
                  </a:moveTo>
                  <a:cubicBezTo>
                    <a:pt x="141044" y="2061567"/>
                    <a:pt x="149081" y="2062981"/>
                    <a:pt x="156820" y="2065169"/>
                  </a:cubicBezTo>
                  <a:cubicBezTo>
                    <a:pt x="153799" y="2068086"/>
                    <a:pt x="150614" y="2071122"/>
                    <a:pt x="147325" y="2074232"/>
                  </a:cubicBezTo>
                  <a:cubicBezTo>
                    <a:pt x="142116" y="2069425"/>
                    <a:pt x="137100" y="2064901"/>
                    <a:pt x="132755" y="2061032"/>
                  </a:cubicBezTo>
                  <a:close/>
                  <a:moveTo>
                    <a:pt x="147355" y="2081853"/>
                  </a:moveTo>
                  <a:cubicBezTo>
                    <a:pt x="150733" y="2085008"/>
                    <a:pt x="153993" y="2088103"/>
                    <a:pt x="157088" y="2091065"/>
                  </a:cubicBezTo>
                  <a:cubicBezTo>
                    <a:pt x="149245" y="2093297"/>
                    <a:pt x="141089" y="2094741"/>
                    <a:pt x="132680" y="2095277"/>
                  </a:cubicBezTo>
                  <a:cubicBezTo>
                    <a:pt x="137294" y="2091110"/>
                    <a:pt x="142295" y="2086541"/>
                    <a:pt x="147355" y="2081853"/>
                  </a:cubicBezTo>
                  <a:close/>
                  <a:moveTo>
                    <a:pt x="151448" y="2078028"/>
                  </a:moveTo>
                  <a:cubicBezTo>
                    <a:pt x="155362" y="2074367"/>
                    <a:pt x="159231" y="2070661"/>
                    <a:pt x="162922" y="2067059"/>
                  </a:cubicBezTo>
                  <a:cubicBezTo>
                    <a:pt x="171197" y="2069902"/>
                    <a:pt x="179070" y="2073608"/>
                    <a:pt x="186422" y="2078147"/>
                  </a:cubicBezTo>
                  <a:cubicBezTo>
                    <a:pt x="179144" y="2082641"/>
                    <a:pt x="171346" y="2086317"/>
                    <a:pt x="163160" y="2089145"/>
                  </a:cubicBezTo>
                  <a:cubicBezTo>
                    <a:pt x="159350" y="2085454"/>
                    <a:pt x="155377" y="2081689"/>
                    <a:pt x="151448" y="2078028"/>
                  </a:cubicBezTo>
                  <a:close/>
                  <a:moveTo>
                    <a:pt x="76051" y="2006203"/>
                  </a:moveTo>
                  <a:cubicBezTo>
                    <a:pt x="85755" y="1990264"/>
                    <a:pt x="102721" y="1979414"/>
                    <a:pt x="122247" y="1978417"/>
                  </a:cubicBezTo>
                  <a:cubicBezTo>
                    <a:pt x="121280" y="1998271"/>
                    <a:pt x="110594" y="2015520"/>
                    <a:pt x="94938" y="2025372"/>
                  </a:cubicBezTo>
                  <a:cubicBezTo>
                    <a:pt x="87273" y="2020565"/>
                    <a:pt x="80799" y="2013987"/>
                    <a:pt x="76051" y="2006203"/>
                  </a:cubicBezTo>
                  <a:close/>
                  <a:moveTo>
                    <a:pt x="89431" y="2028438"/>
                  </a:moveTo>
                  <a:cubicBezTo>
                    <a:pt x="82734" y="2031697"/>
                    <a:pt x="75352" y="2033647"/>
                    <a:pt x="67553" y="2034034"/>
                  </a:cubicBezTo>
                  <a:cubicBezTo>
                    <a:pt x="67940" y="2026116"/>
                    <a:pt x="69860" y="2018630"/>
                    <a:pt x="73030" y="2011844"/>
                  </a:cubicBezTo>
                  <a:cubicBezTo>
                    <a:pt x="77450" y="2018333"/>
                    <a:pt x="83016" y="2023958"/>
                    <a:pt x="89431" y="2028438"/>
                  </a:cubicBezTo>
                  <a:close/>
                  <a:moveTo>
                    <a:pt x="94908" y="1925642"/>
                  </a:moveTo>
                  <a:cubicBezTo>
                    <a:pt x="110594" y="1935495"/>
                    <a:pt x="121280" y="1952744"/>
                    <a:pt x="122247" y="1972583"/>
                  </a:cubicBezTo>
                  <a:cubicBezTo>
                    <a:pt x="102706" y="1971586"/>
                    <a:pt x="85740" y="1960721"/>
                    <a:pt x="76036" y="1944826"/>
                  </a:cubicBezTo>
                  <a:cubicBezTo>
                    <a:pt x="80769" y="1937028"/>
                    <a:pt x="87243" y="1930465"/>
                    <a:pt x="94908" y="1925642"/>
                  </a:cubicBezTo>
                  <a:close/>
                  <a:moveTo>
                    <a:pt x="73015" y="1939201"/>
                  </a:moveTo>
                  <a:cubicBezTo>
                    <a:pt x="69815" y="1932399"/>
                    <a:pt x="67910" y="1924913"/>
                    <a:pt x="67538" y="1917011"/>
                  </a:cubicBezTo>
                  <a:cubicBezTo>
                    <a:pt x="75337" y="1917398"/>
                    <a:pt x="82719" y="1919362"/>
                    <a:pt x="89401" y="1922607"/>
                  </a:cubicBezTo>
                  <a:cubicBezTo>
                    <a:pt x="82987" y="1927071"/>
                    <a:pt x="77420" y="1932697"/>
                    <a:pt x="73015" y="1939201"/>
                  </a:cubicBezTo>
                  <a:close/>
                  <a:moveTo>
                    <a:pt x="125165" y="1856393"/>
                  </a:moveTo>
                  <a:cubicBezTo>
                    <a:pt x="131252" y="1861780"/>
                    <a:pt x="137368" y="1867317"/>
                    <a:pt x="143247" y="1872749"/>
                  </a:cubicBezTo>
                  <a:cubicBezTo>
                    <a:pt x="137368" y="1878241"/>
                    <a:pt x="131222" y="1883852"/>
                    <a:pt x="125135" y="1889314"/>
                  </a:cubicBezTo>
                  <a:cubicBezTo>
                    <a:pt x="119048" y="1883926"/>
                    <a:pt x="112931" y="1878389"/>
                    <a:pt x="107052" y="1872957"/>
                  </a:cubicBezTo>
                  <a:cubicBezTo>
                    <a:pt x="112946" y="1867466"/>
                    <a:pt x="119077" y="1861855"/>
                    <a:pt x="125165" y="1856393"/>
                  </a:cubicBezTo>
                  <a:close/>
                  <a:moveTo>
                    <a:pt x="132755" y="1855723"/>
                  </a:moveTo>
                  <a:cubicBezTo>
                    <a:pt x="141044" y="1856259"/>
                    <a:pt x="149081" y="1857673"/>
                    <a:pt x="156820" y="1859860"/>
                  </a:cubicBezTo>
                  <a:cubicBezTo>
                    <a:pt x="153799" y="1862777"/>
                    <a:pt x="150614" y="1865814"/>
                    <a:pt x="147325" y="1868924"/>
                  </a:cubicBezTo>
                  <a:cubicBezTo>
                    <a:pt x="142116" y="1864117"/>
                    <a:pt x="137100" y="1859593"/>
                    <a:pt x="132755" y="1855723"/>
                  </a:cubicBezTo>
                  <a:close/>
                  <a:moveTo>
                    <a:pt x="147355" y="1876544"/>
                  </a:moveTo>
                  <a:cubicBezTo>
                    <a:pt x="150733" y="1879699"/>
                    <a:pt x="153993" y="1882795"/>
                    <a:pt x="157088" y="1885757"/>
                  </a:cubicBezTo>
                  <a:cubicBezTo>
                    <a:pt x="149245" y="1887989"/>
                    <a:pt x="141089" y="1889433"/>
                    <a:pt x="132680" y="1889968"/>
                  </a:cubicBezTo>
                  <a:cubicBezTo>
                    <a:pt x="137294" y="1885801"/>
                    <a:pt x="142295" y="1881247"/>
                    <a:pt x="147355" y="1876544"/>
                  </a:cubicBezTo>
                  <a:close/>
                  <a:moveTo>
                    <a:pt x="151448" y="1872734"/>
                  </a:moveTo>
                  <a:cubicBezTo>
                    <a:pt x="155362" y="1869073"/>
                    <a:pt x="159231" y="1865367"/>
                    <a:pt x="162922" y="1861765"/>
                  </a:cubicBezTo>
                  <a:cubicBezTo>
                    <a:pt x="171197" y="1864608"/>
                    <a:pt x="179070" y="1868314"/>
                    <a:pt x="186422" y="1872853"/>
                  </a:cubicBezTo>
                  <a:cubicBezTo>
                    <a:pt x="179144" y="1877348"/>
                    <a:pt x="171346" y="1881024"/>
                    <a:pt x="163160" y="1883852"/>
                  </a:cubicBezTo>
                  <a:cubicBezTo>
                    <a:pt x="159335" y="1880161"/>
                    <a:pt x="155377" y="1876395"/>
                    <a:pt x="151448" y="1872734"/>
                  </a:cubicBezTo>
                  <a:close/>
                  <a:moveTo>
                    <a:pt x="76051" y="1800910"/>
                  </a:moveTo>
                  <a:cubicBezTo>
                    <a:pt x="85755" y="1784970"/>
                    <a:pt x="102721" y="1774121"/>
                    <a:pt x="122233" y="1773123"/>
                  </a:cubicBezTo>
                  <a:cubicBezTo>
                    <a:pt x="121265" y="1792977"/>
                    <a:pt x="110579" y="1810212"/>
                    <a:pt x="94923" y="1820079"/>
                  </a:cubicBezTo>
                  <a:cubicBezTo>
                    <a:pt x="87273" y="1815257"/>
                    <a:pt x="80799" y="1808693"/>
                    <a:pt x="76051" y="1800910"/>
                  </a:cubicBezTo>
                  <a:close/>
                  <a:moveTo>
                    <a:pt x="89431" y="1823130"/>
                  </a:moveTo>
                  <a:cubicBezTo>
                    <a:pt x="82734" y="1826389"/>
                    <a:pt x="75352" y="1828339"/>
                    <a:pt x="67553" y="1828726"/>
                  </a:cubicBezTo>
                  <a:cubicBezTo>
                    <a:pt x="67940" y="1820823"/>
                    <a:pt x="69860" y="1813322"/>
                    <a:pt x="73030" y="1806536"/>
                  </a:cubicBezTo>
                  <a:cubicBezTo>
                    <a:pt x="77450" y="1813024"/>
                    <a:pt x="83016" y="1818665"/>
                    <a:pt x="89431" y="1823130"/>
                  </a:cubicBezTo>
                  <a:close/>
                  <a:moveTo>
                    <a:pt x="94908" y="1720349"/>
                  </a:moveTo>
                  <a:cubicBezTo>
                    <a:pt x="110594" y="1730202"/>
                    <a:pt x="121280" y="1747450"/>
                    <a:pt x="122247" y="1767289"/>
                  </a:cubicBezTo>
                  <a:cubicBezTo>
                    <a:pt x="102706" y="1766292"/>
                    <a:pt x="85740" y="1755428"/>
                    <a:pt x="76036" y="1739533"/>
                  </a:cubicBezTo>
                  <a:cubicBezTo>
                    <a:pt x="80769" y="1731734"/>
                    <a:pt x="87243" y="1725171"/>
                    <a:pt x="94908" y="1720349"/>
                  </a:cubicBezTo>
                  <a:close/>
                  <a:moveTo>
                    <a:pt x="73015" y="1733907"/>
                  </a:moveTo>
                  <a:cubicBezTo>
                    <a:pt x="69815" y="1727106"/>
                    <a:pt x="67910" y="1719620"/>
                    <a:pt x="67538" y="1711717"/>
                  </a:cubicBezTo>
                  <a:cubicBezTo>
                    <a:pt x="75337" y="1712104"/>
                    <a:pt x="82719" y="1714068"/>
                    <a:pt x="89401" y="1717313"/>
                  </a:cubicBezTo>
                  <a:cubicBezTo>
                    <a:pt x="82987" y="1721778"/>
                    <a:pt x="77420" y="1727403"/>
                    <a:pt x="73015" y="1733907"/>
                  </a:cubicBezTo>
                  <a:close/>
                  <a:moveTo>
                    <a:pt x="125165" y="1651099"/>
                  </a:moveTo>
                  <a:cubicBezTo>
                    <a:pt x="131252" y="1656487"/>
                    <a:pt x="137368" y="1662023"/>
                    <a:pt x="143247" y="1667455"/>
                  </a:cubicBezTo>
                  <a:cubicBezTo>
                    <a:pt x="137368" y="1672947"/>
                    <a:pt x="131222" y="1678558"/>
                    <a:pt x="125135" y="1684020"/>
                  </a:cubicBezTo>
                  <a:cubicBezTo>
                    <a:pt x="119048" y="1678632"/>
                    <a:pt x="112931" y="1673096"/>
                    <a:pt x="107052" y="1667664"/>
                  </a:cubicBezTo>
                  <a:cubicBezTo>
                    <a:pt x="112946" y="1662172"/>
                    <a:pt x="119077" y="1656561"/>
                    <a:pt x="125165" y="1651099"/>
                  </a:cubicBezTo>
                  <a:close/>
                  <a:moveTo>
                    <a:pt x="132755" y="1650429"/>
                  </a:moveTo>
                  <a:cubicBezTo>
                    <a:pt x="141044" y="1650965"/>
                    <a:pt x="149081" y="1652379"/>
                    <a:pt x="156820" y="1654567"/>
                  </a:cubicBezTo>
                  <a:cubicBezTo>
                    <a:pt x="153799" y="1657484"/>
                    <a:pt x="150614" y="1660520"/>
                    <a:pt x="147325" y="1663631"/>
                  </a:cubicBezTo>
                  <a:cubicBezTo>
                    <a:pt x="142116" y="1658824"/>
                    <a:pt x="137100" y="1654299"/>
                    <a:pt x="132755" y="1650429"/>
                  </a:cubicBezTo>
                  <a:close/>
                  <a:moveTo>
                    <a:pt x="147355" y="1671251"/>
                  </a:moveTo>
                  <a:cubicBezTo>
                    <a:pt x="150733" y="1674406"/>
                    <a:pt x="153993" y="1677486"/>
                    <a:pt x="157088" y="1680463"/>
                  </a:cubicBezTo>
                  <a:cubicBezTo>
                    <a:pt x="149245" y="1682695"/>
                    <a:pt x="141089" y="1684139"/>
                    <a:pt x="132680" y="1684675"/>
                  </a:cubicBezTo>
                  <a:cubicBezTo>
                    <a:pt x="137294" y="1680508"/>
                    <a:pt x="142295" y="1675954"/>
                    <a:pt x="147355" y="1671251"/>
                  </a:cubicBezTo>
                  <a:close/>
                  <a:moveTo>
                    <a:pt x="151448" y="1667440"/>
                  </a:moveTo>
                  <a:cubicBezTo>
                    <a:pt x="155362" y="1663779"/>
                    <a:pt x="159231" y="1660074"/>
                    <a:pt x="162922" y="1656472"/>
                  </a:cubicBezTo>
                  <a:cubicBezTo>
                    <a:pt x="171197" y="1659314"/>
                    <a:pt x="179070" y="1663020"/>
                    <a:pt x="186422" y="1667560"/>
                  </a:cubicBezTo>
                  <a:cubicBezTo>
                    <a:pt x="179144" y="1672054"/>
                    <a:pt x="171346" y="1675730"/>
                    <a:pt x="163160" y="1678558"/>
                  </a:cubicBezTo>
                  <a:cubicBezTo>
                    <a:pt x="159335" y="1674852"/>
                    <a:pt x="155377" y="1671102"/>
                    <a:pt x="151448" y="1667440"/>
                  </a:cubicBezTo>
                  <a:close/>
                  <a:moveTo>
                    <a:pt x="76051" y="1595616"/>
                  </a:moveTo>
                  <a:cubicBezTo>
                    <a:pt x="85755" y="1579677"/>
                    <a:pt x="102721" y="1568827"/>
                    <a:pt x="122247" y="1567830"/>
                  </a:cubicBezTo>
                  <a:cubicBezTo>
                    <a:pt x="121280" y="1587684"/>
                    <a:pt x="110594" y="1604933"/>
                    <a:pt x="94938" y="1614785"/>
                  </a:cubicBezTo>
                  <a:cubicBezTo>
                    <a:pt x="87273" y="1609963"/>
                    <a:pt x="80799" y="1603400"/>
                    <a:pt x="76051" y="1595616"/>
                  </a:cubicBezTo>
                  <a:close/>
                  <a:moveTo>
                    <a:pt x="89431" y="1617836"/>
                  </a:moveTo>
                  <a:cubicBezTo>
                    <a:pt x="82734" y="1621096"/>
                    <a:pt x="75352" y="1623045"/>
                    <a:pt x="67553" y="1623432"/>
                  </a:cubicBezTo>
                  <a:cubicBezTo>
                    <a:pt x="67940" y="1615514"/>
                    <a:pt x="69860" y="1608028"/>
                    <a:pt x="73030" y="1601242"/>
                  </a:cubicBezTo>
                  <a:cubicBezTo>
                    <a:pt x="77450" y="1607731"/>
                    <a:pt x="83016" y="1613371"/>
                    <a:pt x="89431" y="1617836"/>
                  </a:cubicBezTo>
                  <a:close/>
                  <a:moveTo>
                    <a:pt x="94908" y="1515055"/>
                  </a:moveTo>
                  <a:cubicBezTo>
                    <a:pt x="110594" y="1524908"/>
                    <a:pt x="121280" y="1542157"/>
                    <a:pt x="122247" y="1561996"/>
                  </a:cubicBezTo>
                  <a:cubicBezTo>
                    <a:pt x="102706" y="1560999"/>
                    <a:pt x="85740" y="1550134"/>
                    <a:pt x="76036" y="1534239"/>
                  </a:cubicBezTo>
                  <a:cubicBezTo>
                    <a:pt x="80769" y="1526441"/>
                    <a:pt x="87243" y="1519877"/>
                    <a:pt x="94908" y="1515055"/>
                  </a:cubicBezTo>
                  <a:close/>
                  <a:moveTo>
                    <a:pt x="73015" y="1528614"/>
                  </a:moveTo>
                  <a:cubicBezTo>
                    <a:pt x="69815" y="1521812"/>
                    <a:pt x="67910" y="1514326"/>
                    <a:pt x="67538" y="1506423"/>
                  </a:cubicBezTo>
                  <a:cubicBezTo>
                    <a:pt x="75337" y="1506810"/>
                    <a:pt x="82719" y="1508775"/>
                    <a:pt x="89401" y="1512019"/>
                  </a:cubicBezTo>
                  <a:cubicBezTo>
                    <a:pt x="82987" y="1516469"/>
                    <a:pt x="77420" y="1522110"/>
                    <a:pt x="73015" y="1528614"/>
                  </a:cubicBezTo>
                  <a:close/>
                  <a:moveTo>
                    <a:pt x="125165" y="1445791"/>
                  </a:moveTo>
                  <a:cubicBezTo>
                    <a:pt x="131252" y="1451179"/>
                    <a:pt x="137368" y="1456715"/>
                    <a:pt x="143247" y="1462147"/>
                  </a:cubicBezTo>
                  <a:cubicBezTo>
                    <a:pt x="137368" y="1467639"/>
                    <a:pt x="131237" y="1473250"/>
                    <a:pt x="125135" y="1478712"/>
                  </a:cubicBezTo>
                  <a:cubicBezTo>
                    <a:pt x="119048" y="1473324"/>
                    <a:pt x="112931" y="1467788"/>
                    <a:pt x="107052" y="1462356"/>
                  </a:cubicBezTo>
                  <a:cubicBezTo>
                    <a:pt x="112946" y="1456878"/>
                    <a:pt x="119077" y="1451268"/>
                    <a:pt x="125165" y="1445791"/>
                  </a:cubicBezTo>
                  <a:close/>
                  <a:moveTo>
                    <a:pt x="132755" y="1445136"/>
                  </a:moveTo>
                  <a:cubicBezTo>
                    <a:pt x="141044" y="1445672"/>
                    <a:pt x="149081" y="1447086"/>
                    <a:pt x="156820" y="1449274"/>
                  </a:cubicBezTo>
                  <a:cubicBezTo>
                    <a:pt x="153799" y="1452190"/>
                    <a:pt x="150614" y="1455227"/>
                    <a:pt x="147325" y="1458337"/>
                  </a:cubicBezTo>
                  <a:cubicBezTo>
                    <a:pt x="142116" y="1453530"/>
                    <a:pt x="137100" y="1449006"/>
                    <a:pt x="132755" y="1445136"/>
                  </a:cubicBezTo>
                  <a:close/>
                  <a:moveTo>
                    <a:pt x="147355" y="1465957"/>
                  </a:moveTo>
                  <a:cubicBezTo>
                    <a:pt x="150733" y="1469112"/>
                    <a:pt x="153993" y="1472193"/>
                    <a:pt x="157088" y="1475169"/>
                  </a:cubicBezTo>
                  <a:cubicBezTo>
                    <a:pt x="149245" y="1477402"/>
                    <a:pt x="141089" y="1478845"/>
                    <a:pt x="132680" y="1479381"/>
                  </a:cubicBezTo>
                  <a:cubicBezTo>
                    <a:pt x="137294" y="1475214"/>
                    <a:pt x="142295" y="1470645"/>
                    <a:pt x="147355" y="1465957"/>
                  </a:cubicBezTo>
                  <a:close/>
                  <a:moveTo>
                    <a:pt x="151448" y="1462132"/>
                  </a:moveTo>
                  <a:cubicBezTo>
                    <a:pt x="155362" y="1458471"/>
                    <a:pt x="159231" y="1454765"/>
                    <a:pt x="162922" y="1451164"/>
                  </a:cubicBezTo>
                  <a:cubicBezTo>
                    <a:pt x="171197" y="1454006"/>
                    <a:pt x="179070" y="1457712"/>
                    <a:pt x="186422" y="1462251"/>
                  </a:cubicBezTo>
                  <a:cubicBezTo>
                    <a:pt x="179144" y="1466746"/>
                    <a:pt x="171346" y="1470422"/>
                    <a:pt x="163160" y="1473250"/>
                  </a:cubicBezTo>
                  <a:cubicBezTo>
                    <a:pt x="159335" y="1469559"/>
                    <a:pt x="155377" y="1465808"/>
                    <a:pt x="151448" y="1462132"/>
                  </a:cubicBezTo>
                  <a:close/>
                  <a:moveTo>
                    <a:pt x="76051" y="1390308"/>
                  </a:moveTo>
                  <a:cubicBezTo>
                    <a:pt x="85755" y="1374368"/>
                    <a:pt x="102721" y="1363519"/>
                    <a:pt x="122247" y="1362522"/>
                  </a:cubicBezTo>
                  <a:cubicBezTo>
                    <a:pt x="121280" y="1382375"/>
                    <a:pt x="110594" y="1399624"/>
                    <a:pt x="94938" y="1409477"/>
                  </a:cubicBezTo>
                  <a:cubicBezTo>
                    <a:pt x="87273" y="1404670"/>
                    <a:pt x="80799" y="1398106"/>
                    <a:pt x="76051" y="1390308"/>
                  </a:cubicBezTo>
                  <a:close/>
                  <a:moveTo>
                    <a:pt x="89431" y="1412543"/>
                  </a:moveTo>
                  <a:cubicBezTo>
                    <a:pt x="82734" y="1415802"/>
                    <a:pt x="75352" y="1417752"/>
                    <a:pt x="67553" y="1418138"/>
                  </a:cubicBezTo>
                  <a:cubicBezTo>
                    <a:pt x="67940" y="1410221"/>
                    <a:pt x="69860" y="1402735"/>
                    <a:pt x="73030" y="1395948"/>
                  </a:cubicBezTo>
                  <a:cubicBezTo>
                    <a:pt x="77450" y="1402437"/>
                    <a:pt x="83016" y="1408078"/>
                    <a:pt x="89431" y="1412543"/>
                  </a:cubicBezTo>
                  <a:close/>
                  <a:moveTo>
                    <a:pt x="94908" y="1309762"/>
                  </a:moveTo>
                  <a:cubicBezTo>
                    <a:pt x="110594" y="1319614"/>
                    <a:pt x="121280" y="1336864"/>
                    <a:pt x="122247" y="1356702"/>
                  </a:cubicBezTo>
                  <a:cubicBezTo>
                    <a:pt x="102706" y="1355705"/>
                    <a:pt x="85740" y="1344841"/>
                    <a:pt x="76036" y="1328946"/>
                  </a:cubicBezTo>
                  <a:cubicBezTo>
                    <a:pt x="80769" y="1321147"/>
                    <a:pt x="87243" y="1314569"/>
                    <a:pt x="94908" y="1309762"/>
                  </a:cubicBezTo>
                  <a:close/>
                  <a:moveTo>
                    <a:pt x="73015" y="1323305"/>
                  </a:moveTo>
                  <a:cubicBezTo>
                    <a:pt x="69815" y="1316504"/>
                    <a:pt x="67910" y="1309018"/>
                    <a:pt x="67538" y="1301115"/>
                  </a:cubicBezTo>
                  <a:cubicBezTo>
                    <a:pt x="75337" y="1301502"/>
                    <a:pt x="82719" y="1303467"/>
                    <a:pt x="89401" y="1306711"/>
                  </a:cubicBezTo>
                  <a:cubicBezTo>
                    <a:pt x="82987" y="1311176"/>
                    <a:pt x="77420" y="1316816"/>
                    <a:pt x="73015" y="1323305"/>
                  </a:cubicBezTo>
                  <a:close/>
                  <a:moveTo>
                    <a:pt x="125165" y="1240497"/>
                  </a:moveTo>
                  <a:cubicBezTo>
                    <a:pt x="131252" y="1245885"/>
                    <a:pt x="137368" y="1251421"/>
                    <a:pt x="143247" y="1256854"/>
                  </a:cubicBezTo>
                  <a:cubicBezTo>
                    <a:pt x="137368" y="1262345"/>
                    <a:pt x="131222" y="1267956"/>
                    <a:pt x="125135" y="1273433"/>
                  </a:cubicBezTo>
                  <a:cubicBezTo>
                    <a:pt x="119048" y="1268045"/>
                    <a:pt x="112931" y="1262509"/>
                    <a:pt x="107052" y="1257077"/>
                  </a:cubicBezTo>
                  <a:cubicBezTo>
                    <a:pt x="112946" y="1251585"/>
                    <a:pt x="119077" y="1245959"/>
                    <a:pt x="125165" y="1240497"/>
                  </a:cubicBezTo>
                  <a:close/>
                  <a:moveTo>
                    <a:pt x="132755" y="1239828"/>
                  </a:moveTo>
                  <a:cubicBezTo>
                    <a:pt x="141044" y="1240363"/>
                    <a:pt x="149081" y="1241777"/>
                    <a:pt x="156820" y="1243965"/>
                  </a:cubicBezTo>
                  <a:cubicBezTo>
                    <a:pt x="153799" y="1246882"/>
                    <a:pt x="150614" y="1249918"/>
                    <a:pt x="147325" y="1253029"/>
                  </a:cubicBezTo>
                  <a:cubicBezTo>
                    <a:pt x="142116" y="1248236"/>
                    <a:pt x="137100" y="1243697"/>
                    <a:pt x="132755" y="1239828"/>
                  </a:cubicBezTo>
                  <a:close/>
                  <a:moveTo>
                    <a:pt x="147355" y="1260664"/>
                  </a:moveTo>
                  <a:cubicBezTo>
                    <a:pt x="150733" y="1263819"/>
                    <a:pt x="153993" y="1266899"/>
                    <a:pt x="157088" y="1269876"/>
                  </a:cubicBezTo>
                  <a:cubicBezTo>
                    <a:pt x="149245" y="1272108"/>
                    <a:pt x="141089" y="1273552"/>
                    <a:pt x="132680" y="1274088"/>
                  </a:cubicBezTo>
                  <a:cubicBezTo>
                    <a:pt x="137294" y="1269921"/>
                    <a:pt x="142295" y="1265352"/>
                    <a:pt x="147355" y="1260664"/>
                  </a:cubicBezTo>
                  <a:close/>
                  <a:moveTo>
                    <a:pt x="151448" y="1256839"/>
                  </a:moveTo>
                  <a:cubicBezTo>
                    <a:pt x="155362" y="1253178"/>
                    <a:pt x="159231" y="1249472"/>
                    <a:pt x="162922" y="1245870"/>
                  </a:cubicBezTo>
                  <a:cubicBezTo>
                    <a:pt x="171197" y="1248713"/>
                    <a:pt x="179070" y="1252419"/>
                    <a:pt x="186422" y="1256958"/>
                  </a:cubicBezTo>
                  <a:cubicBezTo>
                    <a:pt x="179144" y="1261452"/>
                    <a:pt x="171346" y="1265129"/>
                    <a:pt x="163160" y="1267956"/>
                  </a:cubicBezTo>
                  <a:cubicBezTo>
                    <a:pt x="159350" y="1264265"/>
                    <a:pt x="155377" y="1260500"/>
                    <a:pt x="151448" y="1256839"/>
                  </a:cubicBezTo>
                  <a:close/>
                  <a:moveTo>
                    <a:pt x="76051" y="1185014"/>
                  </a:moveTo>
                  <a:cubicBezTo>
                    <a:pt x="85755" y="1169075"/>
                    <a:pt x="102721" y="1158225"/>
                    <a:pt x="122247" y="1157228"/>
                  </a:cubicBezTo>
                  <a:cubicBezTo>
                    <a:pt x="121280" y="1177082"/>
                    <a:pt x="110594" y="1194331"/>
                    <a:pt x="94938" y="1204183"/>
                  </a:cubicBezTo>
                  <a:cubicBezTo>
                    <a:pt x="87273" y="1199376"/>
                    <a:pt x="80799" y="1192798"/>
                    <a:pt x="76051" y="1185014"/>
                  </a:cubicBezTo>
                  <a:close/>
                  <a:moveTo>
                    <a:pt x="89431" y="1207234"/>
                  </a:moveTo>
                  <a:cubicBezTo>
                    <a:pt x="82734" y="1210494"/>
                    <a:pt x="75352" y="1212443"/>
                    <a:pt x="67553" y="1212830"/>
                  </a:cubicBezTo>
                  <a:cubicBezTo>
                    <a:pt x="67940" y="1204928"/>
                    <a:pt x="69860" y="1197427"/>
                    <a:pt x="73030" y="1190640"/>
                  </a:cubicBezTo>
                  <a:cubicBezTo>
                    <a:pt x="77450" y="1197144"/>
                    <a:pt x="83016" y="1202769"/>
                    <a:pt x="89431" y="1207234"/>
                  </a:cubicBezTo>
                  <a:close/>
                  <a:moveTo>
                    <a:pt x="94908" y="1104454"/>
                  </a:moveTo>
                  <a:cubicBezTo>
                    <a:pt x="110594" y="1114306"/>
                    <a:pt x="121280" y="1131555"/>
                    <a:pt x="122247" y="1151394"/>
                  </a:cubicBezTo>
                  <a:cubicBezTo>
                    <a:pt x="102706" y="1150397"/>
                    <a:pt x="85740" y="1139532"/>
                    <a:pt x="76036" y="1123638"/>
                  </a:cubicBezTo>
                  <a:cubicBezTo>
                    <a:pt x="80769" y="1115854"/>
                    <a:pt x="87243" y="1109276"/>
                    <a:pt x="94908" y="1104454"/>
                  </a:cubicBezTo>
                  <a:close/>
                  <a:moveTo>
                    <a:pt x="73015" y="1118012"/>
                  </a:moveTo>
                  <a:cubicBezTo>
                    <a:pt x="69815" y="1111210"/>
                    <a:pt x="67910" y="1103724"/>
                    <a:pt x="67538" y="1095822"/>
                  </a:cubicBezTo>
                  <a:cubicBezTo>
                    <a:pt x="75337" y="1096209"/>
                    <a:pt x="82719" y="1098173"/>
                    <a:pt x="89401" y="1101418"/>
                  </a:cubicBezTo>
                  <a:cubicBezTo>
                    <a:pt x="82987" y="1105882"/>
                    <a:pt x="77420" y="1111508"/>
                    <a:pt x="73015" y="1118012"/>
                  </a:cubicBezTo>
                  <a:close/>
                  <a:moveTo>
                    <a:pt x="125165" y="1035204"/>
                  </a:moveTo>
                  <a:cubicBezTo>
                    <a:pt x="131252" y="1040591"/>
                    <a:pt x="137368" y="1046128"/>
                    <a:pt x="143247" y="1051560"/>
                  </a:cubicBezTo>
                  <a:cubicBezTo>
                    <a:pt x="137368" y="1057052"/>
                    <a:pt x="131222" y="1062663"/>
                    <a:pt x="125135" y="1068139"/>
                  </a:cubicBezTo>
                  <a:cubicBezTo>
                    <a:pt x="119048" y="1062752"/>
                    <a:pt x="112931" y="1057216"/>
                    <a:pt x="107052" y="1051783"/>
                  </a:cubicBezTo>
                  <a:cubicBezTo>
                    <a:pt x="112946" y="1046277"/>
                    <a:pt x="119077" y="1040666"/>
                    <a:pt x="125165" y="1035204"/>
                  </a:cubicBezTo>
                  <a:close/>
                  <a:moveTo>
                    <a:pt x="132755" y="1034534"/>
                  </a:moveTo>
                  <a:cubicBezTo>
                    <a:pt x="141044" y="1035070"/>
                    <a:pt x="149081" y="1036484"/>
                    <a:pt x="156820" y="1038671"/>
                  </a:cubicBezTo>
                  <a:cubicBezTo>
                    <a:pt x="153799" y="1041589"/>
                    <a:pt x="150614" y="1044624"/>
                    <a:pt x="147325" y="1047735"/>
                  </a:cubicBezTo>
                  <a:cubicBezTo>
                    <a:pt x="142116" y="1042928"/>
                    <a:pt x="137100" y="1038404"/>
                    <a:pt x="132755" y="1034534"/>
                  </a:cubicBezTo>
                  <a:close/>
                  <a:moveTo>
                    <a:pt x="147355" y="1055355"/>
                  </a:moveTo>
                  <a:cubicBezTo>
                    <a:pt x="150733" y="1058510"/>
                    <a:pt x="153993" y="1061591"/>
                    <a:pt x="157088" y="1064568"/>
                  </a:cubicBezTo>
                  <a:cubicBezTo>
                    <a:pt x="149245" y="1066800"/>
                    <a:pt x="141089" y="1068244"/>
                    <a:pt x="132680" y="1068779"/>
                  </a:cubicBezTo>
                  <a:cubicBezTo>
                    <a:pt x="137294" y="1064612"/>
                    <a:pt x="142295" y="1060058"/>
                    <a:pt x="147355" y="1055355"/>
                  </a:cubicBezTo>
                  <a:close/>
                  <a:moveTo>
                    <a:pt x="151448" y="1051545"/>
                  </a:moveTo>
                  <a:cubicBezTo>
                    <a:pt x="155362" y="1047884"/>
                    <a:pt x="159231" y="1044178"/>
                    <a:pt x="162922" y="1040576"/>
                  </a:cubicBezTo>
                  <a:cubicBezTo>
                    <a:pt x="171197" y="1043419"/>
                    <a:pt x="179070" y="1047125"/>
                    <a:pt x="186422" y="1051664"/>
                  </a:cubicBezTo>
                  <a:cubicBezTo>
                    <a:pt x="179144" y="1056159"/>
                    <a:pt x="171346" y="1059835"/>
                    <a:pt x="163160" y="1062663"/>
                  </a:cubicBezTo>
                  <a:cubicBezTo>
                    <a:pt x="159350" y="1058972"/>
                    <a:pt x="155377" y="1055206"/>
                    <a:pt x="151448" y="1051545"/>
                  </a:cubicBezTo>
                  <a:close/>
                  <a:moveTo>
                    <a:pt x="76051" y="979721"/>
                  </a:moveTo>
                  <a:cubicBezTo>
                    <a:pt x="85755" y="963781"/>
                    <a:pt x="102721" y="952932"/>
                    <a:pt x="122247" y="951934"/>
                  </a:cubicBezTo>
                  <a:cubicBezTo>
                    <a:pt x="121280" y="971788"/>
                    <a:pt x="110594" y="989037"/>
                    <a:pt x="94938" y="998890"/>
                  </a:cubicBezTo>
                  <a:cubicBezTo>
                    <a:pt x="87273" y="994068"/>
                    <a:pt x="80799" y="987504"/>
                    <a:pt x="76051" y="979721"/>
                  </a:cubicBezTo>
                  <a:close/>
                  <a:moveTo>
                    <a:pt x="89431" y="1001941"/>
                  </a:moveTo>
                  <a:cubicBezTo>
                    <a:pt x="82734" y="1005200"/>
                    <a:pt x="75352" y="1007150"/>
                    <a:pt x="67553" y="1007537"/>
                  </a:cubicBezTo>
                  <a:cubicBezTo>
                    <a:pt x="67940" y="999619"/>
                    <a:pt x="69860" y="992133"/>
                    <a:pt x="73030" y="985347"/>
                  </a:cubicBezTo>
                  <a:cubicBezTo>
                    <a:pt x="77450" y="991835"/>
                    <a:pt x="83016" y="997476"/>
                    <a:pt x="89431" y="1001941"/>
                  </a:cubicBezTo>
                  <a:close/>
                  <a:moveTo>
                    <a:pt x="94908" y="899160"/>
                  </a:moveTo>
                  <a:cubicBezTo>
                    <a:pt x="110594" y="909012"/>
                    <a:pt x="121280" y="926261"/>
                    <a:pt x="122247" y="946100"/>
                  </a:cubicBezTo>
                  <a:cubicBezTo>
                    <a:pt x="102706" y="945103"/>
                    <a:pt x="85740" y="934239"/>
                    <a:pt x="76036" y="918344"/>
                  </a:cubicBezTo>
                  <a:cubicBezTo>
                    <a:pt x="80769" y="910545"/>
                    <a:pt x="87243" y="903982"/>
                    <a:pt x="94908" y="899160"/>
                  </a:cubicBezTo>
                  <a:close/>
                  <a:moveTo>
                    <a:pt x="73015" y="912718"/>
                  </a:moveTo>
                  <a:cubicBezTo>
                    <a:pt x="69815" y="905917"/>
                    <a:pt x="67910" y="898431"/>
                    <a:pt x="67538" y="890528"/>
                  </a:cubicBezTo>
                  <a:cubicBezTo>
                    <a:pt x="75337" y="890915"/>
                    <a:pt x="82719" y="892879"/>
                    <a:pt x="89401" y="896124"/>
                  </a:cubicBezTo>
                  <a:cubicBezTo>
                    <a:pt x="82987" y="900574"/>
                    <a:pt x="77420" y="906214"/>
                    <a:pt x="73015" y="912718"/>
                  </a:cubicBezTo>
                  <a:close/>
                  <a:moveTo>
                    <a:pt x="125165" y="829895"/>
                  </a:moveTo>
                  <a:cubicBezTo>
                    <a:pt x="131252" y="835283"/>
                    <a:pt x="137368" y="840819"/>
                    <a:pt x="143247" y="846252"/>
                  </a:cubicBezTo>
                  <a:cubicBezTo>
                    <a:pt x="137368" y="851743"/>
                    <a:pt x="131222" y="857354"/>
                    <a:pt x="125135" y="862816"/>
                  </a:cubicBezTo>
                  <a:cubicBezTo>
                    <a:pt x="119048" y="857428"/>
                    <a:pt x="112931" y="851892"/>
                    <a:pt x="107052" y="846460"/>
                  </a:cubicBezTo>
                  <a:cubicBezTo>
                    <a:pt x="112946" y="840983"/>
                    <a:pt x="119077" y="835372"/>
                    <a:pt x="125165" y="829895"/>
                  </a:cubicBezTo>
                  <a:close/>
                  <a:moveTo>
                    <a:pt x="132755" y="829240"/>
                  </a:moveTo>
                  <a:cubicBezTo>
                    <a:pt x="141044" y="829776"/>
                    <a:pt x="149081" y="831190"/>
                    <a:pt x="156820" y="833378"/>
                  </a:cubicBezTo>
                  <a:cubicBezTo>
                    <a:pt x="153799" y="836295"/>
                    <a:pt x="150614" y="839331"/>
                    <a:pt x="147325" y="842442"/>
                  </a:cubicBezTo>
                  <a:cubicBezTo>
                    <a:pt x="142116" y="837635"/>
                    <a:pt x="137100" y="833110"/>
                    <a:pt x="132755" y="829240"/>
                  </a:cubicBezTo>
                  <a:close/>
                  <a:moveTo>
                    <a:pt x="147355" y="850062"/>
                  </a:moveTo>
                  <a:cubicBezTo>
                    <a:pt x="150733" y="853217"/>
                    <a:pt x="153993" y="856312"/>
                    <a:pt x="157088" y="859274"/>
                  </a:cubicBezTo>
                  <a:cubicBezTo>
                    <a:pt x="149245" y="861507"/>
                    <a:pt x="141089" y="862950"/>
                    <a:pt x="132680" y="863486"/>
                  </a:cubicBezTo>
                  <a:cubicBezTo>
                    <a:pt x="137294" y="859319"/>
                    <a:pt x="142295" y="854750"/>
                    <a:pt x="147355" y="850062"/>
                  </a:cubicBezTo>
                  <a:close/>
                  <a:moveTo>
                    <a:pt x="151448" y="846252"/>
                  </a:moveTo>
                  <a:cubicBezTo>
                    <a:pt x="155362" y="842590"/>
                    <a:pt x="159231" y="838885"/>
                    <a:pt x="162922" y="835283"/>
                  </a:cubicBezTo>
                  <a:cubicBezTo>
                    <a:pt x="171197" y="838125"/>
                    <a:pt x="179070" y="841831"/>
                    <a:pt x="186422" y="846371"/>
                  </a:cubicBezTo>
                  <a:cubicBezTo>
                    <a:pt x="179144" y="850865"/>
                    <a:pt x="171346" y="854541"/>
                    <a:pt x="163160" y="857369"/>
                  </a:cubicBezTo>
                  <a:cubicBezTo>
                    <a:pt x="159335" y="853663"/>
                    <a:pt x="155377" y="849913"/>
                    <a:pt x="151448" y="846252"/>
                  </a:cubicBezTo>
                  <a:close/>
                  <a:moveTo>
                    <a:pt x="76051" y="774412"/>
                  </a:moveTo>
                  <a:cubicBezTo>
                    <a:pt x="85755" y="758473"/>
                    <a:pt x="102721" y="747623"/>
                    <a:pt x="122247" y="746626"/>
                  </a:cubicBezTo>
                  <a:cubicBezTo>
                    <a:pt x="121280" y="766480"/>
                    <a:pt x="110594" y="783729"/>
                    <a:pt x="94938" y="793581"/>
                  </a:cubicBezTo>
                  <a:cubicBezTo>
                    <a:pt x="87273" y="788774"/>
                    <a:pt x="80799" y="782211"/>
                    <a:pt x="76051" y="774412"/>
                  </a:cubicBezTo>
                  <a:close/>
                  <a:moveTo>
                    <a:pt x="89431" y="796647"/>
                  </a:moveTo>
                  <a:cubicBezTo>
                    <a:pt x="82734" y="799907"/>
                    <a:pt x="75352" y="801856"/>
                    <a:pt x="67553" y="802243"/>
                  </a:cubicBezTo>
                  <a:cubicBezTo>
                    <a:pt x="67940" y="794325"/>
                    <a:pt x="69860" y="786839"/>
                    <a:pt x="73030" y="780053"/>
                  </a:cubicBezTo>
                  <a:cubicBezTo>
                    <a:pt x="77450" y="786542"/>
                    <a:pt x="83016" y="792182"/>
                    <a:pt x="89431" y="796647"/>
                  </a:cubicBezTo>
                  <a:close/>
                  <a:moveTo>
                    <a:pt x="94908" y="693866"/>
                  </a:moveTo>
                  <a:cubicBezTo>
                    <a:pt x="110594" y="703719"/>
                    <a:pt x="121280" y="720968"/>
                    <a:pt x="122247" y="740807"/>
                  </a:cubicBezTo>
                  <a:cubicBezTo>
                    <a:pt x="102706" y="739810"/>
                    <a:pt x="85740" y="728945"/>
                    <a:pt x="76036" y="713051"/>
                  </a:cubicBezTo>
                  <a:cubicBezTo>
                    <a:pt x="80769" y="705252"/>
                    <a:pt x="87243" y="698674"/>
                    <a:pt x="94908" y="693866"/>
                  </a:cubicBezTo>
                  <a:close/>
                  <a:moveTo>
                    <a:pt x="73015" y="707425"/>
                  </a:moveTo>
                  <a:cubicBezTo>
                    <a:pt x="69815" y="700623"/>
                    <a:pt x="67910" y="693137"/>
                    <a:pt x="67538" y="685234"/>
                  </a:cubicBezTo>
                  <a:cubicBezTo>
                    <a:pt x="75337" y="685621"/>
                    <a:pt x="82719" y="687586"/>
                    <a:pt x="89401" y="690830"/>
                  </a:cubicBezTo>
                  <a:cubicBezTo>
                    <a:pt x="82987" y="695280"/>
                    <a:pt x="77420" y="700921"/>
                    <a:pt x="73015" y="707425"/>
                  </a:cubicBezTo>
                  <a:close/>
                  <a:moveTo>
                    <a:pt x="125165" y="624602"/>
                  </a:moveTo>
                  <a:cubicBezTo>
                    <a:pt x="131252" y="629990"/>
                    <a:pt x="137368" y="635526"/>
                    <a:pt x="143247" y="640958"/>
                  </a:cubicBezTo>
                  <a:cubicBezTo>
                    <a:pt x="137368" y="646450"/>
                    <a:pt x="131222" y="652061"/>
                    <a:pt x="125135" y="657538"/>
                  </a:cubicBezTo>
                  <a:cubicBezTo>
                    <a:pt x="119048" y="652150"/>
                    <a:pt x="112931" y="646614"/>
                    <a:pt x="107052" y="641181"/>
                  </a:cubicBezTo>
                  <a:cubicBezTo>
                    <a:pt x="112946" y="635689"/>
                    <a:pt x="119077" y="630064"/>
                    <a:pt x="125165" y="624602"/>
                  </a:cubicBezTo>
                  <a:close/>
                  <a:moveTo>
                    <a:pt x="132755" y="623947"/>
                  </a:moveTo>
                  <a:cubicBezTo>
                    <a:pt x="141044" y="624483"/>
                    <a:pt x="149081" y="625897"/>
                    <a:pt x="156820" y="628085"/>
                  </a:cubicBezTo>
                  <a:cubicBezTo>
                    <a:pt x="153799" y="631001"/>
                    <a:pt x="150614" y="634038"/>
                    <a:pt x="147325" y="637148"/>
                  </a:cubicBezTo>
                  <a:cubicBezTo>
                    <a:pt x="142116" y="632341"/>
                    <a:pt x="137100" y="627817"/>
                    <a:pt x="132755" y="623947"/>
                  </a:cubicBezTo>
                  <a:close/>
                  <a:moveTo>
                    <a:pt x="147355" y="644768"/>
                  </a:moveTo>
                  <a:cubicBezTo>
                    <a:pt x="150733" y="647923"/>
                    <a:pt x="153993" y="651019"/>
                    <a:pt x="157088" y="653980"/>
                  </a:cubicBezTo>
                  <a:cubicBezTo>
                    <a:pt x="149245" y="656213"/>
                    <a:pt x="141089" y="657656"/>
                    <a:pt x="132680" y="658192"/>
                  </a:cubicBezTo>
                  <a:cubicBezTo>
                    <a:pt x="137294" y="654025"/>
                    <a:pt x="142295" y="649456"/>
                    <a:pt x="147355" y="644768"/>
                  </a:cubicBezTo>
                  <a:close/>
                  <a:moveTo>
                    <a:pt x="151448" y="640943"/>
                  </a:moveTo>
                  <a:cubicBezTo>
                    <a:pt x="155362" y="637282"/>
                    <a:pt x="159231" y="633576"/>
                    <a:pt x="162922" y="629975"/>
                  </a:cubicBezTo>
                  <a:cubicBezTo>
                    <a:pt x="171197" y="632817"/>
                    <a:pt x="179070" y="636523"/>
                    <a:pt x="186422" y="641062"/>
                  </a:cubicBezTo>
                  <a:cubicBezTo>
                    <a:pt x="179144" y="645557"/>
                    <a:pt x="171346" y="649233"/>
                    <a:pt x="163160" y="652061"/>
                  </a:cubicBezTo>
                  <a:cubicBezTo>
                    <a:pt x="159350" y="648370"/>
                    <a:pt x="155377" y="644619"/>
                    <a:pt x="151448" y="640943"/>
                  </a:cubicBezTo>
                  <a:close/>
                  <a:moveTo>
                    <a:pt x="76051" y="569119"/>
                  </a:moveTo>
                  <a:cubicBezTo>
                    <a:pt x="85755" y="553179"/>
                    <a:pt x="102721" y="542330"/>
                    <a:pt x="122247" y="541333"/>
                  </a:cubicBezTo>
                  <a:cubicBezTo>
                    <a:pt x="121280" y="561186"/>
                    <a:pt x="110594" y="578435"/>
                    <a:pt x="94938" y="588288"/>
                  </a:cubicBezTo>
                  <a:cubicBezTo>
                    <a:pt x="87273" y="583481"/>
                    <a:pt x="80799" y="576917"/>
                    <a:pt x="76051" y="569119"/>
                  </a:cubicBezTo>
                  <a:close/>
                  <a:moveTo>
                    <a:pt x="89431" y="591354"/>
                  </a:moveTo>
                  <a:cubicBezTo>
                    <a:pt x="82734" y="594613"/>
                    <a:pt x="75352" y="596563"/>
                    <a:pt x="67553" y="596950"/>
                  </a:cubicBezTo>
                  <a:cubicBezTo>
                    <a:pt x="67940" y="589032"/>
                    <a:pt x="69860" y="581546"/>
                    <a:pt x="73030" y="574759"/>
                  </a:cubicBezTo>
                  <a:cubicBezTo>
                    <a:pt x="77450" y="581248"/>
                    <a:pt x="83016" y="586874"/>
                    <a:pt x="89431" y="591354"/>
                  </a:cubicBezTo>
                  <a:close/>
                  <a:moveTo>
                    <a:pt x="94908" y="488573"/>
                  </a:moveTo>
                  <a:cubicBezTo>
                    <a:pt x="110594" y="498425"/>
                    <a:pt x="121280" y="515675"/>
                    <a:pt x="122247" y="535513"/>
                  </a:cubicBezTo>
                  <a:cubicBezTo>
                    <a:pt x="102706" y="534516"/>
                    <a:pt x="85740" y="523652"/>
                    <a:pt x="76036" y="507757"/>
                  </a:cubicBezTo>
                  <a:cubicBezTo>
                    <a:pt x="80769" y="499958"/>
                    <a:pt x="87243" y="493380"/>
                    <a:pt x="94908" y="488573"/>
                  </a:cubicBezTo>
                  <a:close/>
                  <a:moveTo>
                    <a:pt x="73015" y="502116"/>
                  </a:moveTo>
                  <a:cubicBezTo>
                    <a:pt x="69815" y="495315"/>
                    <a:pt x="67910" y="487829"/>
                    <a:pt x="67538" y="479926"/>
                  </a:cubicBezTo>
                  <a:cubicBezTo>
                    <a:pt x="75337" y="480313"/>
                    <a:pt x="82719" y="482278"/>
                    <a:pt x="89401" y="485522"/>
                  </a:cubicBezTo>
                  <a:cubicBezTo>
                    <a:pt x="82987" y="489987"/>
                    <a:pt x="77420" y="495627"/>
                    <a:pt x="73015" y="502116"/>
                  </a:cubicBezTo>
                  <a:close/>
                  <a:moveTo>
                    <a:pt x="125165" y="419308"/>
                  </a:moveTo>
                  <a:cubicBezTo>
                    <a:pt x="130939" y="424413"/>
                    <a:pt x="136743" y="429667"/>
                    <a:pt x="142339" y="434831"/>
                  </a:cubicBezTo>
                  <a:cubicBezTo>
                    <a:pt x="136624" y="440159"/>
                    <a:pt x="130686" y="445591"/>
                    <a:pt x="124792" y="450890"/>
                  </a:cubicBezTo>
                  <a:cubicBezTo>
                    <a:pt x="119018" y="445785"/>
                    <a:pt x="113214" y="440531"/>
                    <a:pt x="107618" y="435367"/>
                  </a:cubicBezTo>
                  <a:cubicBezTo>
                    <a:pt x="113333" y="430039"/>
                    <a:pt x="119271" y="424607"/>
                    <a:pt x="125165" y="419308"/>
                  </a:cubicBezTo>
                  <a:close/>
                  <a:moveTo>
                    <a:pt x="132755" y="418639"/>
                  </a:moveTo>
                  <a:cubicBezTo>
                    <a:pt x="140553" y="419144"/>
                    <a:pt x="148158" y="420410"/>
                    <a:pt x="155481" y="422389"/>
                  </a:cubicBezTo>
                  <a:cubicBezTo>
                    <a:pt x="152579" y="425172"/>
                    <a:pt x="149557" y="428059"/>
                    <a:pt x="146417" y="431006"/>
                  </a:cubicBezTo>
                  <a:cubicBezTo>
                    <a:pt x="141536" y="426527"/>
                    <a:pt x="136847" y="422285"/>
                    <a:pt x="132755" y="418639"/>
                  </a:cubicBezTo>
                  <a:close/>
                  <a:moveTo>
                    <a:pt x="146447" y="438626"/>
                  </a:moveTo>
                  <a:cubicBezTo>
                    <a:pt x="149721" y="441677"/>
                    <a:pt x="152891" y="444669"/>
                    <a:pt x="155912" y="447571"/>
                  </a:cubicBezTo>
                  <a:cubicBezTo>
                    <a:pt x="148322" y="449669"/>
                    <a:pt x="140434" y="451024"/>
                    <a:pt x="132323" y="451544"/>
                  </a:cubicBezTo>
                  <a:cubicBezTo>
                    <a:pt x="136788" y="447526"/>
                    <a:pt x="141580" y="443151"/>
                    <a:pt x="146447" y="438626"/>
                  </a:cubicBezTo>
                  <a:close/>
                  <a:moveTo>
                    <a:pt x="150540" y="434816"/>
                  </a:moveTo>
                  <a:cubicBezTo>
                    <a:pt x="154305" y="431289"/>
                    <a:pt x="158041" y="427732"/>
                    <a:pt x="161642" y="424250"/>
                  </a:cubicBezTo>
                  <a:cubicBezTo>
                    <a:pt x="169887" y="426973"/>
                    <a:pt x="177745" y="430590"/>
                    <a:pt x="185083" y="434995"/>
                  </a:cubicBezTo>
                  <a:cubicBezTo>
                    <a:pt x="177850" y="439355"/>
                    <a:pt x="170140" y="442957"/>
                    <a:pt x="162029" y="445696"/>
                  </a:cubicBezTo>
                  <a:cubicBezTo>
                    <a:pt x="158279" y="442049"/>
                    <a:pt x="154394" y="438388"/>
                    <a:pt x="150540" y="434816"/>
                  </a:cubicBezTo>
                  <a:close/>
                  <a:moveTo>
                    <a:pt x="75709" y="362471"/>
                  </a:moveTo>
                  <a:cubicBezTo>
                    <a:pt x="85412" y="346532"/>
                    <a:pt x="102379" y="335682"/>
                    <a:pt x="121905" y="334685"/>
                  </a:cubicBezTo>
                  <a:cubicBezTo>
                    <a:pt x="120938" y="354538"/>
                    <a:pt x="110252" y="371788"/>
                    <a:pt x="94595" y="381640"/>
                  </a:cubicBezTo>
                  <a:cubicBezTo>
                    <a:pt x="86916" y="376833"/>
                    <a:pt x="80456" y="370270"/>
                    <a:pt x="75709" y="362471"/>
                  </a:cubicBezTo>
                  <a:close/>
                  <a:moveTo>
                    <a:pt x="89089" y="384706"/>
                  </a:moveTo>
                  <a:cubicBezTo>
                    <a:pt x="82391" y="387965"/>
                    <a:pt x="75009" y="389915"/>
                    <a:pt x="67211" y="390302"/>
                  </a:cubicBezTo>
                  <a:cubicBezTo>
                    <a:pt x="67598" y="382384"/>
                    <a:pt x="69518" y="374898"/>
                    <a:pt x="72688" y="368112"/>
                  </a:cubicBezTo>
                  <a:cubicBezTo>
                    <a:pt x="77108" y="374600"/>
                    <a:pt x="82674" y="380226"/>
                    <a:pt x="89089" y="384706"/>
                  </a:cubicBezTo>
                  <a:close/>
                  <a:moveTo>
                    <a:pt x="94551" y="281910"/>
                  </a:moveTo>
                  <a:cubicBezTo>
                    <a:pt x="110237" y="291763"/>
                    <a:pt x="120923" y="309012"/>
                    <a:pt x="121890" y="328851"/>
                  </a:cubicBezTo>
                  <a:cubicBezTo>
                    <a:pt x="102349" y="327854"/>
                    <a:pt x="85383" y="316989"/>
                    <a:pt x="75679" y="301094"/>
                  </a:cubicBezTo>
                  <a:cubicBezTo>
                    <a:pt x="80427" y="293311"/>
                    <a:pt x="86886" y="286732"/>
                    <a:pt x="94551" y="281910"/>
                  </a:cubicBezTo>
                  <a:close/>
                  <a:moveTo>
                    <a:pt x="72673" y="295469"/>
                  </a:moveTo>
                  <a:cubicBezTo>
                    <a:pt x="69473" y="288667"/>
                    <a:pt x="67568" y="281181"/>
                    <a:pt x="67196" y="273278"/>
                  </a:cubicBezTo>
                  <a:cubicBezTo>
                    <a:pt x="74995" y="273665"/>
                    <a:pt x="82376" y="275630"/>
                    <a:pt x="89059" y="278874"/>
                  </a:cubicBezTo>
                  <a:cubicBezTo>
                    <a:pt x="82644" y="283339"/>
                    <a:pt x="77078" y="288979"/>
                    <a:pt x="72673" y="295469"/>
                  </a:cubicBezTo>
                  <a:close/>
                  <a:moveTo>
                    <a:pt x="124822" y="212660"/>
                  </a:moveTo>
                  <a:cubicBezTo>
                    <a:pt x="130537" y="217721"/>
                    <a:pt x="136282" y="222915"/>
                    <a:pt x="141818" y="228005"/>
                  </a:cubicBezTo>
                  <a:cubicBezTo>
                    <a:pt x="136371" y="232991"/>
                    <a:pt x="130746" y="238065"/>
                    <a:pt x="125150" y="243022"/>
                  </a:cubicBezTo>
                  <a:cubicBezTo>
                    <a:pt x="119435" y="238036"/>
                    <a:pt x="113690" y="232931"/>
                    <a:pt x="108153" y="227900"/>
                  </a:cubicBezTo>
                  <a:cubicBezTo>
                    <a:pt x="113586" y="222840"/>
                    <a:pt x="119226" y="217691"/>
                    <a:pt x="124822" y="212660"/>
                  </a:cubicBezTo>
                  <a:close/>
                  <a:moveTo>
                    <a:pt x="132412" y="211991"/>
                  </a:moveTo>
                  <a:cubicBezTo>
                    <a:pt x="140181" y="212497"/>
                    <a:pt x="147742" y="213747"/>
                    <a:pt x="155034" y="215711"/>
                  </a:cubicBezTo>
                  <a:cubicBezTo>
                    <a:pt x="152117" y="218465"/>
                    <a:pt x="149066" y="221322"/>
                    <a:pt x="145941" y="224224"/>
                  </a:cubicBezTo>
                  <a:cubicBezTo>
                    <a:pt x="141104" y="219789"/>
                    <a:pt x="136461" y="215607"/>
                    <a:pt x="132412" y="211991"/>
                  </a:cubicBezTo>
                  <a:close/>
                  <a:moveTo>
                    <a:pt x="145926" y="231815"/>
                  </a:moveTo>
                  <a:cubicBezTo>
                    <a:pt x="148977" y="234657"/>
                    <a:pt x="151954" y="237455"/>
                    <a:pt x="154796" y="240179"/>
                  </a:cubicBezTo>
                  <a:cubicBezTo>
                    <a:pt x="147682" y="242024"/>
                    <a:pt x="140315" y="243185"/>
                    <a:pt x="132755" y="243676"/>
                  </a:cubicBezTo>
                  <a:cubicBezTo>
                    <a:pt x="136922" y="239970"/>
                    <a:pt x="141387" y="235952"/>
                    <a:pt x="145926" y="231815"/>
                  </a:cubicBezTo>
                  <a:close/>
                  <a:moveTo>
                    <a:pt x="150049" y="228034"/>
                  </a:moveTo>
                  <a:cubicBezTo>
                    <a:pt x="153829" y="224552"/>
                    <a:pt x="157594" y="221025"/>
                    <a:pt x="161226" y="217572"/>
                  </a:cubicBezTo>
                  <a:cubicBezTo>
                    <a:pt x="169322" y="220236"/>
                    <a:pt x="177016" y="223763"/>
                    <a:pt x="184249" y="228049"/>
                  </a:cubicBezTo>
                  <a:cubicBezTo>
                    <a:pt x="176957" y="232276"/>
                    <a:pt x="169173" y="235759"/>
                    <a:pt x="161002" y="238363"/>
                  </a:cubicBezTo>
                  <a:cubicBezTo>
                    <a:pt x="157401" y="234910"/>
                    <a:pt x="153710" y="231428"/>
                    <a:pt x="150049" y="228034"/>
                  </a:cubicBezTo>
                  <a:close/>
                  <a:moveTo>
                    <a:pt x="76066" y="155942"/>
                  </a:moveTo>
                  <a:cubicBezTo>
                    <a:pt x="85770" y="140256"/>
                    <a:pt x="102721" y="129585"/>
                    <a:pt x="122247" y="128602"/>
                  </a:cubicBezTo>
                  <a:cubicBezTo>
                    <a:pt x="121265" y="148129"/>
                    <a:pt x="110579" y="165095"/>
                    <a:pt x="94938" y="174799"/>
                  </a:cubicBezTo>
                  <a:cubicBezTo>
                    <a:pt x="87273" y="170066"/>
                    <a:pt x="80814" y="163607"/>
                    <a:pt x="76066" y="155942"/>
                  </a:cubicBezTo>
                  <a:close/>
                  <a:moveTo>
                    <a:pt x="89371" y="177835"/>
                  </a:moveTo>
                  <a:cubicBezTo>
                    <a:pt x="82689" y="181019"/>
                    <a:pt x="75322" y="182939"/>
                    <a:pt x="67553" y="183311"/>
                  </a:cubicBezTo>
                  <a:cubicBezTo>
                    <a:pt x="67940" y="175543"/>
                    <a:pt x="69860" y="168176"/>
                    <a:pt x="73030" y="161508"/>
                  </a:cubicBezTo>
                  <a:cubicBezTo>
                    <a:pt x="77435" y="167893"/>
                    <a:pt x="82987" y="173444"/>
                    <a:pt x="89371" y="177835"/>
                  </a:cubicBezTo>
                  <a:close/>
                  <a:moveTo>
                    <a:pt x="94908" y="76602"/>
                  </a:moveTo>
                  <a:cubicBezTo>
                    <a:pt x="110594" y="86305"/>
                    <a:pt x="121265" y="103257"/>
                    <a:pt x="122247" y="122768"/>
                  </a:cubicBezTo>
                  <a:cubicBezTo>
                    <a:pt x="102721" y="121786"/>
                    <a:pt x="85755" y="111100"/>
                    <a:pt x="76051" y="95458"/>
                  </a:cubicBezTo>
                  <a:cubicBezTo>
                    <a:pt x="80784" y="87809"/>
                    <a:pt x="87243" y="81334"/>
                    <a:pt x="94908" y="76602"/>
                  </a:cubicBezTo>
                  <a:close/>
                  <a:moveTo>
                    <a:pt x="73000" y="89907"/>
                  </a:moveTo>
                  <a:cubicBezTo>
                    <a:pt x="69815" y="83225"/>
                    <a:pt x="67895" y="75858"/>
                    <a:pt x="67523" y="68089"/>
                  </a:cubicBezTo>
                  <a:cubicBezTo>
                    <a:pt x="75292" y="68476"/>
                    <a:pt x="82659" y="70396"/>
                    <a:pt x="89327" y="73566"/>
                  </a:cubicBezTo>
                  <a:cubicBezTo>
                    <a:pt x="82942" y="77971"/>
                    <a:pt x="77406" y="83522"/>
                    <a:pt x="73000" y="89907"/>
                  </a:cubicBezTo>
                  <a:close/>
                  <a:moveTo>
                    <a:pt x="174248" y="95428"/>
                  </a:moveTo>
                  <a:cubicBezTo>
                    <a:pt x="164544" y="111115"/>
                    <a:pt x="147593" y="121786"/>
                    <a:pt x="128081" y="122768"/>
                  </a:cubicBezTo>
                  <a:cubicBezTo>
                    <a:pt x="129064" y="103242"/>
                    <a:pt x="139750" y="86276"/>
                    <a:pt x="155392" y="76572"/>
                  </a:cubicBezTo>
                  <a:cubicBezTo>
                    <a:pt x="163041" y="81320"/>
                    <a:pt x="169500" y="87764"/>
                    <a:pt x="174248" y="95428"/>
                  </a:cubicBezTo>
                  <a:close/>
                  <a:moveTo>
                    <a:pt x="160943" y="73536"/>
                  </a:moveTo>
                  <a:cubicBezTo>
                    <a:pt x="167625" y="70351"/>
                    <a:pt x="174992" y="68431"/>
                    <a:pt x="182761" y="68059"/>
                  </a:cubicBezTo>
                  <a:cubicBezTo>
                    <a:pt x="182374" y="75828"/>
                    <a:pt x="180454" y="83195"/>
                    <a:pt x="177284" y="89862"/>
                  </a:cubicBezTo>
                  <a:cubicBezTo>
                    <a:pt x="172879" y="83478"/>
                    <a:pt x="167327" y="77941"/>
                    <a:pt x="160943" y="73536"/>
                  </a:cubicBezTo>
                  <a:close/>
                  <a:moveTo>
                    <a:pt x="177284" y="100995"/>
                  </a:moveTo>
                  <a:cubicBezTo>
                    <a:pt x="180856" y="108496"/>
                    <a:pt x="182910" y="116845"/>
                    <a:pt x="182910" y="125685"/>
                  </a:cubicBezTo>
                  <a:cubicBezTo>
                    <a:pt x="182910" y="134526"/>
                    <a:pt x="180856" y="142875"/>
                    <a:pt x="177284" y="150376"/>
                  </a:cubicBezTo>
                  <a:cubicBezTo>
                    <a:pt x="169262" y="138752"/>
                    <a:pt x="157460" y="129912"/>
                    <a:pt x="143664" y="125685"/>
                  </a:cubicBezTo>
                  <a:cubicBezTo>
                    <a:pt x="157460" y="121459"/>
                    <a:pt x="169262" y="112633"/>
                    <a:pt x="177284" y="100995"/>
                  </a:cubicBezTo>
                  <a:close/>
                  <a:moveTo>
                    <a:pt x="125150" y="107186"/>
                  </a:moveTo>
                  <a:cubicBezTo>
                    <a:pt x="120923" y="93390"/>
                    <a:pt x="112097" y="81588"/>
                    <a:pt x="100459" y="73566"/>
                  </a:cubicBezTo>
                  <a:cubicBezTo>
                    <a:pt x="107960" y="69994"/>
                    <a:pt x="116309" y="67940"/>
                    <a:pt x="125150" y="67940"/>
                  </a:cubicBezTo>
                  <a:cubicBezTo>
                    <a:pt x="133990" y="67940"/>
                    <a:pt x="142339" y="69994"/>
                    <a:pt x="149840" y="73566"/>
                  </a:cubicBezTo>
                  <a:cubicBezTo>
                    <a:pt x="138217" y="81588"/>
                    <a:pt x="129391" y="93390"/>
                    <a:pt x="125150" y="107186"/>
                  </a:cubicBezTo>
                  <a:close/>
                  <a:moveTo>
                    <a:pt x="106650" y="125685"/>
                  </a:moveTo>
                  <a:cubicBezTo>
                    <a:pt x="92854" y="129912"/>
                    <a:pt x="81052" y="138738"/>
                    <a:pt x="73030" y="150376"/>
                  </a:cubicBezTo>
                  <a:cubicBezTo>
                    <a:pt x="69458" y="142875"/>
                    <a:pt x="67404" y="134526"/>
                    <a:pt x="67404" y="125685"/>
                  </a:cubicBezTo>
                  <a:cubicBezTo>
                    <a:pt x="67404" y="116845"/>
                    <a:pt x="69458" y="108496"/>
                    <a:pt x="73030" y="100995"/>
                  </a:cubicBezTo>
                  <a:cubicBezTo>
                    <a:pt x="81052" y="112633"/>
                    <a:pt x="92854" y="121459"/>
                    <a:pt x="106650" y="125685"/>
                  </a:cubicBezTo>
                  <a:close/>
                  <a:moveTo>
                    <a:pt x="125150" y="144185"/>
                  </a:moveTo>
                  <a:cubicBezTo>
                    <a:pt x="129376" y="157981"/>
                    <a:pt x="138202" y="169783"/>
                    <a:pt x="149840" y="177805"/>
                  </a:cubicBezTo>
                  <a:cubicBezTo>
                    <a:pt x="142339" y="181377"/>
                    <a:pt x="133990" y="183431"/>
                    <a:pt x="125150" y="183431"/>
                  </a:cubicBezTo>
                  <a:cubicBezTo>
                    <a:pt x="116309" y="183431"/>
                    <a:pt x="107960" y="181377"/>
                    <a:pt x="100459" y="177805"/>
                  </a:cubicBezTo>
                  <a:cubicBezTo>
                    <a:pt x="112097" y="169783"/>
                    <a:pt x="120923" y="157996"/>
                    <a:pt x="125150" y="144185"/>
                  </a:cubicBezTo>
                  <a:close/>
                  <a:moveTo>
                    <a:pt x="128067" y="128602"/>
                  </a:moveTo>
                  <a:cubicBezTo>
                    <a:pt x="147593" y="129585"/>
                    <a:pt x="164559" y="140271"/>
                    <a:pt x="174263" y="155912"/>
                  </a:cubicBezTo>
                  <a:cubicBezTo>
                    <a:pt x="169530" y="163577"/>
                    <a:pt x="163071" y="170036"/>
                    <a:pt x="155406" y="174784"/>
                  </a:cubicBezTo>
                  <a:cubicBezTo>
                    <a:pt x="139735" y="165080"/>
                    <a:pt x="129049" y="148114"/>
                    <a:pt x="128067" y="128602"/>
                  </a:cubicBezTo>
                  <a:close/>
                  <a:moveTo>
                    <a:pt x="177299" y="161464"/>
                  </a:moveTo>
                  <a:cubicBezTo>
                    <a:pt x="180484" y="168146"/>
                    <a:pt x="182404" y="175513"/>
                    <a:pt x="182776" y="183282"/>
                  </a:cubicBezTo>
                  <a:cubicBezTo>
                    <a:pt x="175007" y="182895"/>
                    <a:pt x="167640" y="180975"/>
                    <a:pt x="160973" y="177805"/>
                  </a:cubicBezTo>
                  <a:cubicBezTo>
                    <a:pt x="167372" y="173400"/>
                    <a:pt x="172909" y="167863"/>
                    <a:pt x="177299" y="161464"/>
                  </a:cubicBezTo>
                  <a:close/>
                  <a:moveTo>
                    <a:pt x="187747" y="188387"/>
                  </a:moveTo>
                  <a:cubicBezTo>
                    <a:pt x="192658" y="186154"/>
                    <a:pt x="201930" y="177612"/>
                    <a:pt x="212065" y="167223"/>
                  </a:cubicBezTo>
                  <a:cubicBezTo>
                    <a:pt x="215176" y="175468"/>
                    <a:pt x="219179" y="183282"/>
                    <a:pt x="223927" y="190604"/>
                  </a:cubicBezTo>
                  <a:cubicBezTo>
                    <a:pt x="214938" y="204222"/>
                    <a:pt x="203225" y="215875"/>
                    <a:pt x="189548" y="224790"/>
                  </a:cubicBezTo>
                  <a:cubicBezTo>
                    <a:pt x="182076" y="220117"/>
                    <a:pt x="174084" y="216247"/>
                    <a:pt x="165690" y="213256"/>
                  </a:cubicBezTo>
                  <a:cubicBezTo>
                    <a:pt x="176540" y="202689"/>
                    <a:pt x="185321" y="193283"/>
                    <a:pt x="187747" y="188387"/>
                  </a:cubicBezTo>
                  <a:close/>
                  <a:moveTo>
                    <a:pt x="267191" y="187374"/>
                  </a:moveTo>
                  <a:cubicBezTo>
                    <a:pt x="269736" y="192762"/>
                    <a:pt x="281508" y="206737"/>
                    <a:pt x="323701" y="242739"/>
                  </a:cubicBezTo>
                  <a:cubicBezTo>
                    <a:pt x="284917" y="240328"/>
                    <a:pt x="251014" y="220191"/>
                    <a:pt x="230520" y="190574"/>
                  </a:cubicBezTo>
                  <a:cubicBezTo>
                    <a:pt x="235282" y="182865"/>
                    <a:pt x="239212" y="174590"/>
                    <a:pt x="242203" y="165899"/>
                  </a:cubicBezTo>
                  <a:cubicBezTo>
                    <a:pt x="252710" y="176346"/>
                    <a:pt x="262280" y="185023"/>
                    <a:pt x="267191" y="187374"/>
                  </a:cubicBezTo>
                  <a:close/>
                  <a:moveTo>
                    <a:pt x="300439" y="75635"/>
                  </a:moveTo>
                  <a:cubicBezTo>
                    <a:pt x="316602" y="85338"/>
                    <a:pt x="327615" y="102304"/>
                    <a:pt x="328627" y="121831"/>
                  </a:cubicBezTo>
                  <a:cubicBezTo>
                    <a:pt x="308491" y="120878"/>
                    <a:pt x="290989" y="110178"/>
                    <a:pt x="280988" y="94521"/>
                  </a:cubicBezTo>
                  <a:cubicBezTo>
                    <a:pt x="285869" y="86856"/>
                    <a:pt x="292537" y="80382"/>
                    <a:pt x="300439" y="75635"/>
                  </a:cubicBezTo>
                  <a:close/>
                  <a:moveTo>
                    <a:pt x="277907" y="89089"/>
                  </a:moveTo>
                  <a:cubicBezTo>
                    <a:pt x="274588" y="82377"/>
                    <a:pt x="272594" y="74965"/>
                    <a:pt x="272222" y="67151"/>
                  </a:cubicBezTo>
                  <a:cubicBezTo>
                    <a:pt x="280258" y="67523"/>
                    <a:pt x="287863" y="69443"/>
                    <a:pt x="294754" y="72628"/>
                  </a:cubicBezTo>
                  <a:cubicBezTo>
                    <a:pt x="288161" y="77063"/>
                    <a:pt x="282446" y="82644"/>
                    <a:pt x="277907" y="89089"/>
                  </a:cubicBezTo>
                  <a:close/>
                  <a:moveTo>
                    <a:pt x="382087" y="94506"/>
                  </a:moveTo>
                  <a:cubicBezTo>
                    <a:pt x="372085" y="110207"/>
                    <a:pt x="354598" y="120893"/>
                    <a:pt x="334462" y="121845"/>
                  </a:cubicBezTo>
                  <a:cubicBezTo>
                    <a:pt x="335474" y="102304"/>
                    <a:pt x="346487" y="85323"/>
                    <a:pt x="362620" y="75620"/>
                  </a:cubicBezTo>
                  <a:cubicBezTo>
                    <a:pt x="370537" y="80367"/>
                    <a:pt x="377205" y="86826"/>
                    <a:pt x="382087" y="94506"/>
                  </a:cubicBezTo>
                  <a:close/>
                  <a:moveTo>
                    <a:pt x="368305" y="72613"/>
                  </a:moveTo>
                  <a:cubicBezTo>
                    <a:pt x="375211" y="69413"/>
                    <a:pt x="382816" y="67494"/>
                    <a:pt x="390852" y="67137"/>
                  </a:cubicBezTo>
                  <a:cubicBezTo>
                    <a:pt x="390451" y="74950"/>
                    <a:pt x="388456" y="82347"/>
                    <a:pt x="385167" y="89044"/>
                  </a:cubicBezTo>
                  <a:cubicBezTo>
                    <a:pt x="380628" y="82615"/>
                    <a:pt x="374898" y="77033"/>
                    <a:pt x="368305" y="72613"/>
                  </a:cubicBezTo>
                  <a:close/>
                  <a:moveTo>
                    <a:pt x="420023" y="167104"/>
                  </a:moveTo>
                  <a:cubicBezTo>
                    <a:pt x="423193" y="175558"/>
                    <a:pt x="427315" y="183580"/>
                    <a:pt x="432227" y="191050"/>
                  </a:cubicBezTo>
                  <a:cubicBezTo>
                    <a:pt x="411688" y="220415"/>
                    <a:pt x="377919" y="240343"/>
                    <a:pt x="339313" y="242724"/>
                  </a:cubicBezTo>
                  <a:cubicBezTo>
                    <a:pt x="361027" y="223927"/>
                    <a:pt x="390882" y="197093"/>
                    <a:pt x="395808" y="187479"/>
                  </a:cubicBezTo>
                  <a:cubicBezTo>
                    <a:pt x="400690" y="185380"/>
                    <a:pt x="409873" y="177180"/>
                    <a:pt x="420023" y="167104"/>
                  </a:cubicBezTo>
                  <a:close/>
                  <a:moveTo>
                    <a:pt x="475178" y="187374"/>
                  </a:moveTo>
                  <a:cubicBezTo>
                    <a:pt x="477723" y="192762"/>
                    <a:pt x="489496" y="206737"/>
                    <a:pt x="531689" y="242739"/>
                  </a:cubicBezTo>
                  <a:cubicBezTo>
                    <a:pt x="493127" y="240343"/>
                    <a:pt x="459388" y="220415"/>
                    <a:pt x="438864" y="191065"/>
                  </a:cubicBezTo>
                  <a:cubicBezTo>
                    <a:pt x="443820" y="183505"/>
                    <a:pt x="447973" y="175394"/>
                    <a:pt x="451158" y="166836"/>
                  </a:cubicBezTo>
                  <a:cubicBezTo>
                    <a:pt x="461293" y="176867"/>
                    <a:pt x="470416" y="185083"/>
                    <a:pt x="475178" y="187374"/>
                  </a:cubicBezTo>
                  <a:close/>
                  <a:moveTo>
                    <a:pt x="508442" y="75635"/>
                  </a:moveTo>
                  <a:cubicBezTo>
                    <a:pt x="524604" y="85338"/>
                    <a:pt x="535618" y="102304"/>
                    <a:pt x="536630" y="121831"/>
                  </a:cubicBezTo>
                  <a:cubicBezTo>
                    <a:pt x="516493" y="120878"/>
                    <a:pt x="498991" y="110178"/>
                    <a:pt x="488990" y="94521"/>
                  </a:cubicBezTo>
                  <a:cubicBezTo>
                    <a:pt x="493856" y="86856"/>
                    <a:pt x="500524" y="80382"/>
                    <a:pt x="508442" y="75635"/>
                  </a:cubicBezTo>
                  <a:close/>
                  <a:moveTo>
                    <a:pt x="485909" y="89089"/>
                  </a:moveTo>
                  <a:cubicBezTo>
                    <a:pt x="482590" y="82377"/>
                    <a:pt x="480596" y="74965"/>
                    <a:pt x="480224" y="67151"/>
                  </a:cubicBezTo>
                  <a:cubicBezTo>
                    <a:pt x="488260" y="67523"/>
                    <a:pt x="495866" y="69443"/>
                    <a:pt x="502756" y="72628"/>
                  </a:cubicBezTo>
                  <a:cubicBezTo>
                    <a:pt x="496148" y="77063"/>
                    <a:pt x="490433" y="82644"/>
                    <a:pt x="485909" y="89089"/>
                  </a:cubicBezTo>
                  <a:close/>
                  <a:moveTo>
                    <a:pt x="590074" y="94506"/>
                  </a:moveTo>
                  <a:cubicBezTo>
                    <a:pt x="580073" y="110207"/>
                    <a:pt x="562585" y="120893"/>
                    <a:pt x="542449" y="121845"/>
                  </a:cubicBezTo>
                  <a:cubicBezTo>
                    <a:pt x="543461" y="102304"/>
                    <a:pt x="554474" y="85323"/>
                    <a:pt x="570607" y="75620"/>
                  </a:cubicBezTo>
                  <a:cubicBezTo>
                    <a:pt x="578525" y="80367"/>
                    <a:pt x="585192" y="86826"/>
                    <a:pt x="590074" y="94506"/>
                  </a:cubicBezTo>
                  <a:close/>
                  <a:moveTo>
                    <a:pt x="576292" y="72613"/>
                  </a:moveTo>
                  <a:cubicBezTo>
                    <a:pt x="583198" y="69413"/>
                    <a:pt x="590803" y="67494"/>
                    <a:pt x="598840" y="67137"/>
                  </a:cubicBezTo>
                  <a:cubicBezTo>
                    <a:pt x="598438" y="74950"/>
                    <a:pt x="596444" y="82347"/>
                    <a:pt x="593155" y="89044"/>
                  </a:cubicBezTo>
                  <a:cubicBezTo>
                    <a:pt x="588615" y="82615"/>
                    <a:pt x="582900" y="77033"/>
                    <a:pt x="576292" y="72613"/>
                  </a:cubicBezTo>
                  <a:close/>
                  <a:moveTo>
                    <a:pt x="628025" y="167119"/>
                  </a:moveTo>
                  <a:cubicBezTo>
                    <a:pt x="631195" y="175573"/>
                    <a:pt x="635318" y="183595"/>
                    <a:pt x="640229" y="191065"/>
                  </a:cubicBezTo>
                  <a:cubicBezTo>
                    <a:pt x="619691" y="220430"/>
                    <a:pt x="585921" y="240357"/>
                    <a:pt x="547315" y="242739"/>
                  </a:cubicBezTo>
                  <a:cubicBezTo>
                    <a:pt x="569030" y="223942"/>
                    <a:pt x="598884" y="197108"/>
                    <a:pt x="603811" y="187494"/>
                  </a:cubicBezTo>
                  <a:cubicBezTo>
                    <a:pt x="608677" y="185380"/>
                    <a:pt x="617875" y="177180"/>
                    <a:pt x="628025" y="167119"/>
                  </a:cubicBezTo>
                  <a:close/>
                  <a:moveTo>
                    <a:pt x="683181" y="187374"/>
                  </a:moveTo>
                  <a:cubicBezTo>
                    <a:pt x="685726" y="192762"/>
                    <a:pt x="697498" y="206737"/>
                    <a:pt x="739691" y="242739"/>
                  </a:cubicBezTo>
                  <a:cubicBezTo>
                    <a:pt x="701129" y="240343"/>
                    <a:pt x="667390" y="220415"/>
                    <a:pt x="646867" y="191065"/>
                  </a:cubicBezTo>
                  <a:cubicBezTo>
                    <a:pt x="651823" y="183505"/>
                    <a:pt x="655975" y="175394"/>
                    <a:pt x="659160" y="166836"/>
                  </a:cubicBezTo>
                  <a:cubicBezTo>
                    <a:pt x="669280" y="176867"/>
                    <a:pt x="678418" y="185097"/>
                    <a:pt x="683181" y="187374"/>
                  </a:cubicBezTo>
                  <a:close/>
                  <a:moveTo>
                    <a:pt x="716429" y="75635"/>
                  </a:moveTo>
                  <a:cubicBezTo>
                    <a:pt x="732592" y="85338"/>
                    <a:pt x="743605" y="102304"/>
                    <a:pt x="744617" y="121831"/>
                  </a:cubicBezTo>
                  <a:cubicBezTo>
                    <a:pt x="724481" y="120878"/>
                    <a:pt x="706978" y="110178"/>
                    <a:pt x="696977" y="94521"/>
                  </a:cubicBezTo>
                  <a:cubicBezTo>
                    <a:pt x="701859" y="86856"/>
                    <a:pt x="708526" y="80382"/>
                    <a:pt x="716429" y="75635"/>
                  </a:cubicBezTo>
                  <a:close/>
                  <a:moveTo>
                    <a:pt x="693896" y="89089"/>
                  </a:moveTo>
                  <a:cubicBezTo>
                    <a:pt x="690577" y="82377"/>
                    <a:pt x="688583" y="74965"/>
                    <a:pt x="688211" y="67151"/>
                  </a:cubicBezTo>
                  <a:cubicBezTo>
                    <a:pt x="696248" y="67523"/>
                    <a:pt x="703853" y="69443"/>
                    <a:pt x="710744" y="72628"/>
                  </a:cubicBezTo>
                  <a:cubicBezTo>
                    <a:pt x="704151" y="77063"/>
                    <a:pt x="698436" y="82644"/>
                    <a:pt x="693896" y="89089"/>
                  </a:cubicBezTo>
                  <a:close/>
                  <a:moveTo>
                    <a:pt x="798076" y="94506"/>
                  </a:moveTo>
                  <a:cubicBezTo>
                    <a:pt x="788075" y="110207"/>
                    <a:pt x="770587" y="120893"/>
                    <a:pt x="750451" y="121845"/>
                  </a:cubicBezTo>
                  <a:cubicBezTo>
                    <a:pt x="751463" y="102304"/>
                    <a:pt x="762476" y="85323"/>
                    <a:pt x="778609" y="75620"/>
                  </a:cubicBezTo>
                  <a:cubicBezTo>
                    <a:pt x="786512" y="80367"/>
                    <a:pt x="793180" y="86826"/>
                    <a:pt x="798076" y="94506"/>
                  </a:cubicBezTo>
                  <a:close/>
                  <a:moveTo>
                    <a:pt x="784294" y="72613"/>
                  </a:moveTo>
                  <a:cubicBezTo>
                    <a:pt x="791200" y="69413"/>
                    <a:pt x="798805" y="67494"/>
                    <a:pt x="806842" y="67137"/>
                  </a:cubicBezTo>
                  <a:cubicBezTo>
                    <a:pt x="806440" y="74950"/>
                    <a:pt x="804446" y="82347"/>
                    <a:pt x="801157" y="89044"/>
                  </a:cubicBezTo>
                  <a:cubicBezTo>
                    <a:pt x="796603" y="82615"/>
                    <a:pt x="790888" y="77033"/>
                    <a:pt x="784294" y="72613"/>
                  </a:cubicBezTo>
                  <a:close/>
                  <a:moveTo>
                    <a:pt x="836012" y="167119"/>
                  </a:moveTo>
                  <a:cubicBezTo>
                    <a:pt x="839182" y="175573"/>
                    <a:pt x="843305" y="183595"/>
                    <a:pt x="848216" y="191065"/>
                  </a:cubicBezTo>
                  <a:cubicBezTo>
                    <a:pt x="827678" y="220430"/>
                    <a:pt x="793909" y="240357"/>
                    <a:pt x="755303" y="242739"/>
                  </a:cubicBezTo>
                  <a:cubicBezTo>
                    <a:pt x="777017" y="223942"/>
                    <a:pt x="806872" y="197108"/>
                    <a:pt x="811798" y="187494"/>
                  </a:cubicBezTo>
                  <a:cubicBezTo>
                    <a:pt x="816679" y="185380"/>
                    <a:pt x="825862" y="177180"/>
                    <a:pt x="836012" y="167119"/>
                  </a:cubicBezTo>
                  <a:close/>
                  <a:moveTo>
                    <a:pt x="891168" y="187374"/>
                  </a:moveTo>
                  <a:cubicBezTo>
                    <a:pt x="893713" y="192762"/>
                    <a:pt x="905485" y="206737"/>
                    <a:pt x="947678" y="242739"/>
                  </a:cubicBezTo>
                  <a:cubicBezTo>
                    <a:pt x="909117" y="240343"/>
                    <a:pt x="875377" y="220415"/>
                    <a:pt x="854854" y="191065"/>
                  </a:cubicBezTo>
                  <a:cubicBezTo>
                    <a:pt x="859810" y="183505"/>
                    <a:pt x="863962" y="175394"/>
                    <a:pt x="867147" y="166836"/>
                  </a:cubicBezTo>
                  <a:cubicBezTo>
                    <a:pt x="877282" y="176867"/>
                    <a:pt x="886405" y="185097"/>
                    <a:pt x="891168" y="187374"/>
                  </a:cubicBezTo>
                  <a:close/>
                  <a:moveTo>
                    <a:pt x="924431" y="75635"/>
                  </a:moveTo>
                  <a:cubicBezTo>
                    <a:pt x="940594" y="85338"/>
                    <a:pt x="951607" y="102304"/>
                    <a:pt x="952619" y="121831"/>
                  </a:cubicBezTo>
                  <a:cubicBezTo>
                    <a:pt x="932483" y="120878"/>
                    <a:pt x="914981" y="110178"/>
                    <a:pt x="904979" y="94521"/>
                  </a:cubicBezTo>
                  <a:cubicBezTo>
                    <a:pt x="909846" y="86856"/>
                    <a:pt x="916513" y="80382"/>
                    <a:pt x="924431" y="75635"/>
                  </a:cubicBezTo>
                  <a:close/>
                  <a:moveTo>
                    <a:pt x="901898" y="89089"/>
                  </a:moveTo>
                  <a:cubicBezTo>
                    <a:pt x="898580" y="82377"/>
                    <a:pt x="896585" y="74965"/>
                    <a:pt x="896213" y="67151"/>
                  </a:cubicBezTo>
                  <a:cubicBezTo>
                    <a:pt x="904250" y="67523"/>
                    <a:pt x="911855" y="69443"/>
                    <a:pt x="918746" y="72628"/>
                  </a:cubicBezTo>
                  <a:cubicBezTo>
                    <a:pt x="912138" y="77063"/>
                    <a:pt x="906423" y="82644"/>
                    <a:pt x="901898" y="89089"/>
                  </a:cubicBezTo>
                  <a:close/>
                  <a:moveTo>
                    <a:pt x="1006063" y="94506"/>
                  </a:moveTo>
                  <a:cubicBezTo>
                    <a:pt x="996062" y="110207"/>
                    <a:pt x="978575" y="120893"/>
                    <a:pt x="958438" y="121845"/>
                  </a:cubicBezTo>
                  <a:cubicBezTo>
                    <a:pt x="959450" y="102304"/>
                    <a:pt x="970464" y="85323"/>
                    <a:pt x="986597" y="75620"/>
                  </a:cubicBezTo>
                  <a:cubicBezTo>
                    <a:pt x="994514" y="80367"/>
                    <a:pt x="1001182" y="86826"/>
                    <a:pt x="1006063" y="94506"/>
                  </a:cubicBezTo>
                  <a:close/>
                  <a:moveTo>
                    <a:pt x="992282" y="72613"/>
                  </a:moveTo>
                  <a:cubicBezTo>
                    <a:pt x="999187" y="69413"/>
                    <a:pt x="1006793" y="67494"/>
                    <a:pt x="1014829" y="67137"/>
                  </a:cubicBezTo>
                  <a:cubicBezTo>
                    <a:pt x="1014427" y="74950"/>
                    <a:pt x="1012433" y="82347"/>
                    <a:pt x="1009144" y="89044"/>
                  </a:cubicBezTo>
                  <a:cubicBezTo>
                    <a:pt x="1004605" y="82615"/>
                    <a:pt x="998890" y="77033"/>
                    <a:pt x="992282" y="72613"/>
                  </a:cubicBezTo>
                  <a:close/>
                  <a:moveTo>
                    <a:pt x="1044014" y="167119"/>
                  </a:moveTo>
                  <a:cubicBezTo>
                    <a:pt x="1047184" y="175573"/>
                    <a:pt x="1051307" y="183595"/>
                    <a:pt x="1056218" y="191065"/>
                  </a:cubicBezTo>
                  <a:cubicBezTo>
                    <a:pt x="1035680" y="220430"/>
                    <a:pt x="1001911" y="240357"/>
                    <a:pt x="963305" y="242739"/>
                  </a:cubicBezTo>
                  <a:cubicBezTo>
                    <a:pt x="985019" y="223942"/>
                    <a:pt x="1014874" y="197108"/>
                    <a:pt x="1019800" y="187494"/>
                  </a:cubicBezTo>
                  <a:cubicBezTo>
                    <a:pt x="1024667" y="185380"/>
                    <a:pt x="1033864" y="177180"/>
                    <a:pt x="1044014" y="167119"/>
                  </a:cubicBezTo>
                  <a:close/>
                  <a:moveTo>
                    <a:pt x="1099155" y="187374"/>
                  </a:moveTo>
                  <a:cubicBezTo>
                    <a:pt x="1101700" y="192762"/>
                    <a:pt x="1113473" y="206737"/>
                    <a:pt x="1155665" y="242739"/>
                  </a:cubicBezTo>
                  <a:cubicBezTo>
                    <a:pt x="1117104" y="240343"/>
                    <a:pt x="1083365" y="220415"/>
                    <a:pt x="1062841" y="191065"/>
                  </a:cubicBezTo>
                  <a:cubicBezTo>
                    <a:pt x="1067797" y="183505"/>
                    <a:pt x="1071950" y="175394"/>
                    <a:pt x="1075134" y="166836"/>
                  </a:cubicBezTo>
                  <a:cubicBezTo>
                    <a:pt x="1085270" y="176867"/>
                    <a:pt x="1094408" y="185083"/>
                    <a:pt x="1099155" y="187374"/>
                  </a:cubicBezTo>
                  <a:close/>
                  <a:moveTo>
                    <a:pt x="1132418" y="75635"/>
                  </a:moveTo>
                  <a:cubicBezTo>
                    <a:pt x="1148581" y="85338"/>
                    <a:pt x="1159594" y="102304"/>
                    <a:pt x="1160607" y="121831"/>
                  </a:cubicBezTo>
                  <a:cubicBezTo>
                    <a:pt x="1140470" y="120878"/>
                    <a:pt x="1122968" y="110178"/>
                    <a:pt x="1112967" y="94521"/>
                  </a:cubicBezTo>
                  <a:cubicBezTo>
                    <a:pt x="1117848" y="86856"/>
                    <a:pt x="1124516" y="80382"/>
                    <a:pt x="1132418" y="75635"/>
                  </a:cubicBezTo>
                  <a:close/>
                  <a:moveTo>
                    <a:pt x="1109886" y="89089"/>
                  </a:moveTo>
                  <a:cubicBezTo>
                    <a:pt x="1106567" y="82377"/>
                    <a:pt x="1104573" y="74965"/>
                    <a:pt x="1104201" y="67151"/>
                  </a:cubicBezTo>
                  <a:cubicBezTo>
                    <a:pt x="1112237" y="67523"/>
                    <a:pt x="1119843" y="69443"/>
                    <a:pt x="1126733" y="72628"/>
                  </a:cubicBezTo>
                  <a:cubicBezTo>
                    <a:pt x="1120140" y="77063"/>
                    <a:pt x="1114410" y="82644"/>
                    <a:pt x="1109886" y="89089"/>
                  </a:cubicBezTo>
                  <a:close/>
                  <a:moveTo>
                    <a:pt x="1214065" y="94506"/>
                  </a:moveTo>
                  <a:cubicBezTo>
                    <a:pt x="1204064" y="110207"/>
                    <a:pt x="1186577" y="120893"/>
                    <a:pt x="1166440" y="121845"/>
                  </a:cubicBezTo>
                  <a:cubicBezTo>
                    <a:pt x="1167453" y="102304"/>
                    <a:pt x="1178466" y="85323"/>
                    <a:pt x="1194599" y="75620"/>
                  </a:cubicBezTo>
                  <a:cubicBezTo>
                    <a:pt x="1202502" y="80367"/>
                    <a:pt x="1209169" y="86826"/>
                    <a:pt x="1214065" y="94506"/>
                  </a:cubicBezTo>
                  <a:close/>
                  <a:moveTo>
                    <a:pt x="1200284" y="72613"/>
                  </a:moveTo>
                  <a:cubicBezTo>
                    <a:pt x="1207190" y="69413"/>
                    <a:pt x="1214795" y="67494"/>
                    <a:pt x="1222831" y="67137"/>
                  </a:cubicBezTo>
                  <a:cubicBezTo>
                    <a:pt x="1222430" y="74950"/>
                    <a:pt x="1220435" y="82347"/>
                    <a:pt x="1217146" y="89044"/>
                  </a:cubicBezTo>
                  <a:cubicBezTo>
                    <a:pt x="1212592" y="82615"/>
                    <a:pt x="1206877" y="77033"/>
                    <a:pt x="1200284" y="72613"/>
                  </a:cubicBezTo>
                  <a:close/>
                  <a:moveTo>
                    <a:pt x="1252002" y="167119"/>
                  </a:moveTo>
                  <a:cubicBezTo>
                    <a:pt x="1255172" y="175573"/>
                    <a:pt x="1259294" y="183595"/>
                    <a:pt x="1264206" y="191065"/>
                  </a:cubicBezTo>
                  <a:cubicBezTo>
                    <a:pt x="1243667" y="220430"/>
                    <a:pt x="1209898" y="240357"/>
                    <a:pt x="1171292" y="242739"/>
                  </a:cubicBezTo>
                  <a:cubicBezTo>
                    <a:pt x="1193006" y="223942"/>
                    <a:pt x="1222861" y="197108"/>
                    <a:pt x="1227787" y="187494"/>
                  </a:cubicBezTo>
                  <a:cubicBezTo>
                    <a:pt x="1232654" y="185380"/>
                    <a:pt x="1241852" y="177180"/>
                    <a:pt x="1252002" y="167119"/>
                  </a:cubicBezTo>
                  <a:close/>
                  <a:moveTo>
                    <a:pt x="1307158" y="187374"/>
                  </a:moveTo>
                  <a:cubicBezTo>
                    <a:pt x="1309702" y="192762"/>
                    <a:pt x="1321475" y="206737"/>
                    <a:pt x="1363668" y="242739"/>
                  </a:cubicBezTo>
                  <a:cubicBezTo>
                    <a:pt x="1325106" y="240343"/>
                    <a:pt x="1291367" y="220415"/>
                    <a:pt x="1270843" y="191065"/>
                  </a:cubicBezTo>
                  <a:cubicBezTo>
                    <a:pt x="1275799" y="183505"/>
                    <a:pt x="1279952" y="175394"/>
                    <a:pt x="1283137" y="166836"/>
                  </a:cubicBezTo>
                  <a:cubicBezTo>
                    <a:pt x="1293272" y="176867"/>
                    <a:pt x="1302395" y="185097"/>
                    <a:pt x="1307158" y="187374"/>
                  </a:cubicBezTo>
                  <a:close/>
                  <a:moveTo>
                    <a:pt x="1340421" y="75635"/>
                  </a:moveTo>
                  <a:cubicBezTo>
                    <a:pt x="1356583" y="85338"/>
                    <a:pt x="1367597" y="102304"/>
                    <a:pt x="1368609" y="121831"/>
                  </a:cubicBezTo>
                  <a:cubicBezTo>
                    <a:pt x="1348472" y="120878"/>
                    <a:pt x="1330970" y="110178"/>
                    <a:pt x="1320969" y="94521"/>
                  </a:cubicBezTo>
                  <a:cubicBezTo>
                    <a:pt x="1325835" y="86856"/>
                    <a:pt x="1332503" y="80382"/>
                    <a:pt x="1340421" y="75635"/>
                  </a:cubicBezTo>
                  <a:close/>
                  <a:moveTo>
                    <a:pt x="1317888" y="89089"/>
                  </a:moveTo>
                  <a:cubicBezTo>
                    <a:pt x="1314569" y="82377"/>
                    <a:pt x="1312575" y="74965"/>
                    <a:pt x="1312203" y="67151"/>
                  </a:cubicBezTo>
                  <a:cubicBezTo>
                    <a:pt x="1320239" y="67523"/>
                    <a:pt x="1327845" y="69443"/>
                    <a:pt x="1334735" y="72628"/>
                  </a:cubicBezTo>
                  <a:cubicBezTo>
                    <a:pt x="1328127" y="77063"/>
                    <a:pt x="1322412" y="82644"/>
                    <a:pt x="1317888" y="89089"/>
                  </a:cubicBezTo>
                  <a:close/>
                  <a:moveTo>
                    <a:pt x="1422053" y="94506"/>
                  </a:moveTo>
                  <a:cubicBezTo>
                    <a:pt x="1412052" y="110207"/>
                    <a:pt x="1394564" y="120893"/>
                    <a:pt x="1374428" y="121845"/>
                  </a:cubicBezTo>
                  <a:cubicBezTo>
                    <a:pt x="1375440" y="102304"/>
                    <a:pt x="1386453" y="85323"/>
                    <a:pt x="1402586" y="75620"/>
                  </a:cubicBezTo>
                  <a:cubicBezTo>
                    <a:pt x="1410504" y="80367"/>
                    <a:pt x="1417171" y="86826"/>
                    <a:pt x="1422053" y="94506"/>
                  </a:cubicBezTo>
                  <a:close/>
                  <a:moveTo>
                    <a:pt x="1408271" y="72613"/>
                  </a:moveTo>
                  <a:cubicBezTo>
                    <a:pt x="1415177" y="69413"/>
                    <a:pt x="1422782" y="67494"/>
                    <a:pt x="1430804" y="67137"/>
                  </a:cubicBezTo>
                  <a:cubicBezTo>
                    <a:pt x="1430402" y="74950"/>
                    <a:pt x="1428408" y="82347"/>
                    <a:pt x="1425119" y="89044"/>
                  </a:cubicBezTo>
                  <a:cubicBezTo>
                    <a:pt x="1420594" y="82615"/>
                    <a:pt x="1414879" y="77033"/>
                    <a:pt x="1408271" y="72613"/>
                  </a:cubicBezTo>
                  <a:close/>
                  <a:moveTo>
                    <a:pt x="1459989" y="167119"/>
                  </a:moveTo>
                  <a:cubicBezTo>
                    <a:pt x="1463159" y="175573"/>
                    <a:pt x="1467282" y="183595"/>
                    <a:pt x="1472193" y="191080"/>
                  </a:cubicBezTo>
                  <a:cubicBezTo>
                    <a:pt x="1451655" y="220444"/>
                    <a:pt x="1417886" y="240372"/>
                    <a:pt x="1379280" y="242754"/>
                  </a:cubicBezTo>
                  <a:cubicBezTo>
                    <a:pt x="1400994" y="223957"/>
                    <a:pt x="1430849" y="197123"/>
                    <a:pt x="1435775" y="187509"/>
                  </a:cubicBezTo>
                  <a:cubicBezTo>
                    <a:pt x="1440656" y="185380"/>
                    <a:pt x="1449854" y="177180"/>
                    <a:pt x="1459989" y="167119"/>
                  </a:cubicBezTo>
                  <a:close/>
                  <a:moveTo>
                    <a:pt x="1515145" y="187374"/>
                  </a:moveTo>
                  <a:cubicBezTo>
                    <a:pt x="1517690" y="192762"/>
                    <a:pt x="1529462" y="206737"/>
                    <a:pt x="1571655" y="242739"/>
                  </a:cubicBezTo>
                  <a:cubicBezTo>
                    <a:pt x="1533093" y="240343"/>
                    <a:pt x="1499354" y="220415"/>
                    <a:pt x="1478831" y="191065"/>
                  </a:cubicBezTo>
                  <a:cubicBezTo>
                    <a:pt x="1483787" y="183505"/>
                    <a:pt x="1487939" y="175394"/>
                    <a:pt x="1491124" y="166836"/>
                  </a:cubicBezTo>
                  <a:cubicBezTo>
                    <a:pt x="1501259" y="176867"/>
                    <a:pt x="1510382" y="185097"/>
                    <a:pt x="1515145" y="187374"/>
                  </a:cubicBezTo>
                  <a:close/>
                  <a:moveTo>
                    <a:pt x="1548408" y="75635"/>
                  </a:moveTo>
                  <a:cubicBezTo>
                    <a:pt x="1564571" y="85338"/>
                    <a:pt x="1575584" y="102304"/>
                    <a:pt x="1576596" y="121831"/>
                  </a:cubicBezTo>
                  <a:cubicBezTo>
                    <a:pt x="1556460" y="120878"/>
                    <a:pt x="1538957" y="110178"/>
                    <a:pt x="1528956" y="94521"/>
                  </a:cubicBezTo>
                  <a:cubicBezTo>
                    <a:pt x="1533838" y="86856"/>
                    <a:pt x="1540505" y="80382"/>
                    <a:pt x="1548408" y="75635"/>
                  </a:cubicBezTo>
                  <a:close/>
                  <a:moveTo>
                    <a:pt x="1525875" y="89089"/>
                  </a:moveTo>
                  <a:cubicBezTo>
                    <a:pt x="1522556" y="82377"/>
                    <a:pt x="1520562" y="74965"/>
                    <a:pt x="1520190" y="67151"/>
                  </a:cubicBezTo>
                  <a:cubicBezTo>
                    <a:pt x="1528227" y="67523"/>
                    <a:pt x="1535832" y="69443"/>
                    <a:pt x="1542723" y="72628"/>
                  </a:cubicBezTo>
                  <a:cubicBezTo>
                    <a:pt x="1536130" y="77063"/>
                    <a:pt x="1530400" y="82644"/>
                    <a:pt x="1525875" y="89089"/>
                  </a:cubicBezTo>
                  <a:close/>
                  <a:moveTo>
                    <a:pt x="1630055" y="94506"/>
                  </a:moveTo>
                  <a:cubicBezTo>
                    <a:pt x="1620054" y="110207"/>
                    <a:pt x="1602566" y="120893"/>
                    <a:pt x="1582430" y="121845"/>
                  </a:cubicBezTo>
                  <a:cubicBezTo>
                    <a:pt x="1583442" y="102304"/>
                    <a:pt x="1594455" y="85323"/>
                    <a:pt x="1610588" y="75620"/>
                  </a:cubicBezTo>
                  <a:cubicBezTo>
                    <a:pt x="1618491" y="80367"/>
                    <a:pt x="1625158" y="86826"/>
                    <a:pt x="1630055" y="94506"/>
                  </a:cubicBezTo>
                  <a:close/>
                  <a:moveTo>
                    <a:pt x="1616274" y="72613"/>
                  </a:moveTo>
                  <a:cubicBezTo>
                    <a:pt x="1623179" y="69413"/>
                    <a:pt x="1630784" y="67494"/>
                    <a:pt x="1638821" y="67137"/>
                  </a:cubicBezTo>
                  <a:cubicBezTo>
                    <a:pt x="1638419" y="74950"/>
                    <a:pt x="1636425" y="82347"/>
                    <a:pt x="1633136" y="89044"/>
                  </a:cubicBezTo>
                  <a:cubicBezTo>
                    <a:pt x="1628582" y="82615"/>
                    <a:pt x="1622867" y="77033"/>
                    <a:pt x="1616274" y="72613"/>
                  </a:cubicBezTo>
                  <a:close/>
                  <a:moveTo>
                    <a:pt x="1667991" y="167119"/>
                  </a:moveTo>
                  <a:cubicBezTo>
                    <a:pt x="1671161" y="175573"/>
                    <a:pt x="1675284" y="183595"/>
                    <a:pt x="1680195" y="191065"/>
                  </a:cubicBezTo>
                  <a:cubicBezTo>
                    <a:pt x="1659657" y="220430"/>
                    <a:pt x="1625888" y="240357"/>
                    <a:pt x="1587282" y="242739"/>
                  </a:cubicBezTo>
                  <a:cubicBezTo>
                    <a:pt x="1608996" y="223942"/>
                    <a:pt x="1638851" y="197108"/>
                    <a:pt x="1643777" y="187494"/>
                  </a:cubicBezTo>
                  <a:cubicBezTo>
                    <a:pt x="1648644" y="185380"/>
                    <a:pt x="1657841" y="177180"/>
                    <a:pt x="1667991" y="167119"/>
                  </a:cubicBezTo>
                  <a:close/>
                  <a:moveTo>
                    <a:pt x="1723147" y="187374"/>
                  </a:moveTo>
                  <a:cubicBezTo>
                    <a:pt x="1725692" y="192762"/>
                    <a:pt x="1737464" y="206737"/>
                    <a:pt x="1779657" y="242739"/>
                  </a:cubicBezTo>
                  <a:cubicBezTo>
                    <a:pt x="1741096" y="240343"/>
                    <a:pt x="1707356" y="220415"/>
                    <a:pt x="1686833" y="191065"/>
                  </a:cubicBezTo>
                  <a:cubicBezTo>
                    <a:pt x="1691789" y="183505"/>
                    <a:pt x="1695941" y="175394"/>
                    <a:pt x="1699126" y="166836"/>
                  </a:cubicBezTo>
                  <a:cubicBezTo>
                    <a:pt x="1709261" y="176867"/>
                    <a:pt x="1718384" y="185083"/>
                    <a:pt x="1723147" y="187374"/>
                  </a:cubicBezTo>
                  <a:close/>
                  <a:moveTo>
                    <a:pt x="1756395" y="75635"/>
                  </a:moveTo>
                  <a:cubicBezTo>
                    <a:pt x="1772558" y="85338"/>
                    <a:pt x="1783571" y="102304"/>
                    <a:pt x="1784583" y="121831"/>
                  </a:cubicBezTo>
                  <a:cubicBezTo>
                    <a:pt x="1764447" y="120878"/>
                    <a:pt x="1746945" y="110178"/>
                    <a:pt x="1736943" y="94521"/>
                  </a:cubicBezTo>
                  <a:cubicBezTo>
                    <a:pt x="1741825" y="86856"/>
                    <a:pt x="1748492" y="80382"/>
                    <a:pt x="1756395" y="75635"/>
                  </a:cubicBezTo>
                  <a:close/>
                  <a:moveTo>
                    <a:pt x="1733878" y="89089"/>
                  </a:moveTo>
                  <a:cubicBezTo>
                    <a:pt x="1730559" y="82377"/>
                    <a:pt x="1728564" y="74965"/>
                    <a:pt x="1728192" y="67151"/>
                  </a:cubicBezTo>
                  <a:cubicBezTo>
                    <a:pt x="1736229" y="67523"/>
                    <a:pt x="1743834" y="69443"/>
                    <a:pt x="1750725" y="72628"/>
                  </a:cubicBezTo>
                  <a:cubicBezTo>
                    <a:pt x="1744117" y="77063"/>
                    <a:pt x="1738402" y="82644"/>
                    <a:pt x="1733878" y="89089"/>
                  </a:cubicBezTo>
                  <a:close/>
                  <a:moveTo>
                    <a:pt x="1838042" y="94506"/>
                  </a:moveTo>
                  <a:cubicBezTo>
                    <a:pt x="1828041" y="110207"/>
                    <a:pt x="1810554" y="120893"/>
                    <a:pt x="1790417" y="121845"/>
                  </a:cubicBezTo>
                  <a:cubicBezTo>
                    <a:pt x="1791429" y="102304"/>
                    <a:pt x="1802443" y="85323"/>
                    <a:pt x="1818576" y="75620"/>
                  </a:cubicBezTo>
                  <a:cubicBezTo>
                    <a:pt x="1826493" y="80367"/>
                    <a:pt x="1833161" y="86826"/>
                    <a:pt x="1838042" y="94506"/>
                  </a:cubicBezTo>
                  <a:close/>
                  <a:moveTo>
                    <a:pt x="1824261" y="72613"/>
                  </a:moveTo>
                  <a:cubicBezTo>
                    <a:pt x="1831166" y="69413"/>
                    <a:pt x="1838772" y="67494"/>
                    <a:pt x="1846808" y="67137"/>
                  </a:cubicBezTo>
                  <a:cubicBezTo>
                    <a:pt x="1846406" y="74950"/>
                    <a:pt x="1844412" y="82347"/>
                    <a:pt x="1841123" y="89044"/>
                  </a:cubicBezTo>
                  <a:cubicBezTo>
                    <a:pt x="1836584" y="82615"/>
                    <a:pt x="1830854" y="77033"/>
                    <a:pt x="1824261" y="72613"/>
                  </a:cubicBezTo>
                  <a:close/>
                  <a:moveTo>
                    <a:pt x="1875979" y="167119"/>
                  </a:moveTo>
                  <a:cubicBezTo>
                    <a:pt x="1879149" y="175573"/>
                    <a:pt x="1883271" y="183595"/>
                    <a:pt x="1888183" y="191065"/>
                  </a:cubicBezTo>
                  <a:cubicBezTo>
                    <a:pt x="1867644" y="220430"/>
                    <a:pt x="1833875" y="240357"/>
                    <a:pt x="1795269" y="242739"/>
                  </a:cubicBezTo>
                  <a:cubicBezTo>
                    <a:pt x="1816983" y="223942"/>
                    <a:pt x="1846838" y="197108"/>
                    <a:pt x="1851764" y="187494"/>
                  </a:cubicBezTo>
                  <a:cubicBezTo>
                    <a:pt x="1856646" y="185380"/>
                    <a:pt x="1865843" y="177180"/>
                    <a:pt x="1875979" y="167119"/>
                  </a:cubicBezTo>
                  <a:close/>
                  <a:moveTo>
                    <a:pt x="1931134" y="187374"/>
                  </a:moveTo>
                  <a:cubicBezTo>
                    <a:pt x="1933679" y="192762"/>
                    <a:pt x="1945452" y="206737"/>
                    <a:pt x="1987644" y="242739"/>
                  </a:cubicBezTo>
                  <a:cubicBezTo>
                    <a:pt x="1949083" y="240343"/>
                    <a:pt x="1915344" y="220415"/>
                    <a:pt x="1894820" y="191065"/>
                  </a:cubicBezTo>
                  <a:cubicBezTo>
                    <a:pt x="1899776" y="183505"/>
                    <a:pt x="1903929" y="175394"/>
                    <a:pt x="1907113" y="166836"/>
                  </a:cubicBezTo>
                  <a:cubicBezTo>
                    <a:pt x="1917249" y="176867"/>
                    <a:pt x="1926372" y="185097"/>
                    <a:pt x="1931134" y="187374"/>
                  </a:cubicBezTo>
                  <a:close/>
                  <a:moveTo>
                    <a:pt x="1964397" y="75635"/>
                  </a:moveTo>
                  <a:cubicBezTo>
                    <a:pt x="1980560" y="85338"/>
                    <a:pt x="1991573" y="102304"/>
                    <a:pt x="1992585" y="121831"/>
                  </a:cubicBezTo>
                  <a:cubicBezTo>
                    <a:pt x="1972449" y="120878"/>
                    <a:pt x="1954947" y="110178"/>
                    <a:pt x="1944945" y="94521"/>
                  </a:cubicBezTo>
                  <a:cubicBezTo>
                    <a:pt x="1949827" y="86856"/>
                    <a:pt x="1956495" y="80382"/>
                    <a:pt x="1964397" y="75635"/>
                  </a:cubicBezTo>
                  <a:close/>
                  <a:moveTo>
                    <a:pt x="1941865" y="89089"/>
                  </a:moveTo>
                  <a:cubicBezTo>
                    <a:pt x="1938546" y="82377"/>
                    <a:pt x="1936552" y="74965"/>
                    <a:pt x="1936180" y="67151"/>
                  </a:cubicBezTo>
                  <a:cubicBezTo>
                    <a:pt x="1944216" y="67523"/>
                    <a:pt x="1951821" y="69443"/>
                    <a:pt x="1958712" y="72628"/>
                  </a:cubicBezTo>
                  <a:cubicBezTo>
                    <a:pt x="1952119" y="77063"/>
                    <a:pt x="1946389" y="82644"/>
                    <a:pt x="1941865" y="89089"/>
                  </a:cubicBezTo>
                  <a:close/>
                  <a:moveTo>
                    <a:pt x="2046045" y="94506"/>
                  </a:moveTo>
                  <a:cubicBezTo>
                    <a:pt x="2036043" y="110207"/>
                    <a:pt x="2018556" y="120893"/>
                    <a:pt x="1998420" y="121845"/>
                  </a:cubicBezTo>
                  <a:cubicBezTo>
                    <a:pt x="1999432" y="102304"/>
                    <a:pt x="2010445" y="85323"/>
                    <a:pt x="2026578" y="75620"/>
                  </a:cubicBezTo>
                  <a:cubicBezTo>
                    <a:pt x="2034481" y="80367"/>
                    <a:pt x="2041148" y="86826"/>
                    <a:pt x="2046045" y="94506"/>
                  </a:cubicBezTo>
                  <a:close/>
                  <a:moveTo>
                    <a:pt x="2032263" y="72613"/>
                  </a:moveTo>
                  <a:cubicBezTo>
                    <a:pt x="2039169" y="69413"/>
                    <a:pt x="2046774" y="67494"/>
                    <a:pt x="2054796" y="67137"/>
                  </a:cubicBezTo>
                  <a:cubicBezTo>
                    <a:pt x="2054394" y="74950"/>
                    <a:pt x="2052399" y="82347"/>
                    <a:pt x="2049110" y="89044"/>
                  </a:cubicBezTo>
                  <a:cubicBezTo>
                    <a:pt x="2044571" y="82615"/>
                    <a:pt x="2038856" y="77033"/>
                    <a:pt x="2032263" y="72613"/>
                  </a:cubicBezTo>
                  <a:close/>
                  <a:moveTo>
                    <a:pt x="2083981" y="167119"/>
                  </a:moveTo>
                  <a:cubicBezTo>
                    <a:pt x="2087151" y="175573"/>
                    <a:pt x="2091273" y="183595"/>
                    <a:pt x="2096185" y="191080"/>
                  </a:cubicBezTo>
                  <a:cubicBezTo>
                    <a:pt x="2075646" y="220444"/>
                    <a:pt x="2041877" y="240372"/>
                    <a:pt x="2003271" y="242754"/>
                  </a:cubicBezTo>
                  <a:cubicBezTo>
                    <a:pt x="2024985" y="223957"/>
                    <a:pt x="2054840" y="197123"/>
                    <a:pt x="2059766" y="187509"/>
                  </a:cubicBezTo>
                  <a:cubicBezTo>
                    <a:pt x="2064633" y="185380"/>
                    <a:pt x="2073831" y="177180"/>
                    <a:pt x="2083981" y="167119"/>
                  </a:cubicBezTo>
                  <a:close/>
                  <a:moveTo>
                    <a:pt x="2139137" y="187374"/>
                  </a:moveTo>
                  <a:cubicBezTo>
                    <a:pt x="2141682" y="192762"/>
                    <a:pt x="2153454" y="206737"/>
                    <a:pt x="2195647" y="242739"/>
                  </a:cubicBezTo>
                  <a:cubicBezTo>
                    <a:pt x="2157085" y="240343"/>
                    <a:pt x="2123346" y="220415"/>
                    <a:pt x="2102823" y="191065"/>
                  </a:cubicBezTo>
                  <a:cubicBezTo>
                    <a:pt x="2107778" y="183505"/>
                    <a:pt x="2111931" y="175394"/>
                    <a:pt x="2115116" y="166836"/>
                  </a:cubicBezTo>
                  <a:cubicBezTo>
                    <a:pt x="2125251" y="176867"/>
                    <a:pt x="2134374" y="185097"/>
                    <a:pt x="2139137" y="187374"/>
                  </a:cubicBezTo>
                  <a:close/>
                  <a:moveTo>
                    <a:pt x="2172385" y="75635"/>
                  </a:moveTo>
                  <a:cubicBezTo>
                    <a:pt x="2188547" y="85338"/>
                    <a:pt x="2199561" y="102304"/>
                    <a:pt x="2200573" y="121831"/>
                  </a:cubicBezTo>
                  <a:cubicBezTo>
                    <a:pt x="2180436" y="120878"/>
                    <a:pt x="2162934" y="110178"/>
                    <a:pt x="2152933" y="94521"/>
                  </a:cubicBezTo>
                  <a:cubicBezTo>
                    <a:pt x="2157814" y="86856"/>
                    <a:pt x="2164482" y="80382"/>
                    <a:pt x="2172385" y="75635"/>
                  </a:cubicBezTo>
                  <a:close/>
                  <a:moveTo>
                    <a:pt x="2149867" y="89089"/>
                  </a:moveTo>
                  <a:cubicBezTo>
                    <a:pt x="2146548" y="82377"/>
                    <a:pt x="2144554" y="74965"/>
                    <a:pt x="2144182" y="67151"/>
                  </a:cubicBezTo>
                  <a:cubicBezTo>
                    <a:pt x="2152219" y="67523"/>
                    <a:pt x="2159824" y="69443"/>
                    <a:pt x="2166714" y="72628"/>
                  </a:cubicBezTo>
                  <a:cubicBezTo>
                    <a:pt x="2160106" y="77063"/>
                    <a:pt x="2154392" y="82644"/>
                    <a:pt x="2149867" y="89089"/>
                  </a:cubicBezTo>
                  <a:close/>
                  <a:moveTo>
                    <a:pt x="2254032" y="94506"/>
                  </a:moveTo>
                  <a:cubicBezTo>
                    <a:pt x="2244031" y="110207"/>
                    <a:pt x="2226543" y="120893"/>
                    <a:pt x="2206407" y="121845"/>
                  </a:cubicBezTo>
                  <a:cubicBezTo>
                    <a:pt x="2207419" y="102304"/>
                    <a:pt x="2218432" y="85323"/>
                    <a:pt x="2234565" y="75620"/>
                  </a:cubicBezTo>
                  <a:cubicBezTo>
                    <a:pt x="2242483" y="80367"/>
                    <a:pt x="2249150" y="86826"/>
                    <a:pt x="2254032" y="94506"/>
                  </a:cubicBezTo>
                  <a:close/>
                  <a:moveTo>
                    <a:pt x="2240250" y="72613"/>
                  </a:moveTo>
                  <a:cubicBezTo>
                    <a:pt x="2247156" y="69413"/>
                    <a:pt x="2254761" y="67494"/>
                    <a:pt x="2262798" y="67137"/>
                  </a:cubicBezTo>
                  <a:cubicBezTo>
                    <a:pt x="2262396" y="74950"/>
                    <a:pt x="2260402" y="82347"/>
                    <a:pt x="2257113" y="89044"/>
                  </a:cubicBezTo>
                  <a:cubicBezTo>
                    <a:pt x="2252573" y="82615"/>
                    <a:pt x="2246844" y="77033"/>
                    <a:pt x="2240250" y="72613"/>
                  </a:cubicBezTo>
                  <a:close/>
                  <a:moveTo>
                    <a:pt x="2291968" y="167119"/>
                  </a:moveTo>
                  <a:cubicBezTo>
                    <a:pt x="2295138" y="175573"/>
                    <a:pt x="2299261" y="183595"/>
                    <a:pt x="2304172" y="191080"/>
                  </a:cubicBezTo>
                  <a:cubicBezTo>
                    <a:pt x="2283634" y="220444"/>
                    <a:pt x="2249865" y="240372"/>
                    <a:pt x="2211259" y="242754"/>
                  </a:cubicBezTo>
                  <a:cubicBezTo>
                    <a:pt x="2232973" y="223957"/>
                    <a:pt x="2262828" y="197123"/>
                    <a:pt x="2267754" y="187509"/>
                  </a:cubicBezTo>
                  <a:cubicBezTo>
                    <a:pt x="2272635" y="185380"/>
                    <a:pt x="2281833" y="177180"/>
                    <a:pt x="2291968" y="167119"/>
                  </a:cubicBezTo>
                  <a:close/>
                  <a:moveTo>
                    <a:pt x="2347124" y="187374"/>
                  </a:moveTo>
                  <a:cubicBezTo>
                    <a:pt x="2349669" y="192762"/>
                    <a:pt x="2361441" y="206737"/>
                    <a:pt x="2403634" y="242739"/>
                  </a:cubicBezTo>
                  <a:cubicBezTo>
                    <a:pt x="2365073" y="240343"/>
                    <a:pt x="2331333" y="220415"/>
                    <a:pt x="2310810" y="191065"/>
                  </a:cubicBezTo>
                  <a:cubicBezTo>
                    <a:pt x="2315766" y="183505"/>
                    <a:pt x="2319918" y="175394"/>
                    <a:pt x="2323103" y="166836"/>
                  </a:cubicBezTo>
                  <a:cubicBezTo>
                    <a:pt x="2333238" y="176867"/>
                    <a:pt x="2342362" y="185097"/>
                    <a:pt x="2347124" y="187374"/>
                  </a:cubicBezTo>
                  <a:close/>
                  <a:moveTo>
                    <a:pt x="2380387" y="75635"/>
                  </a:moveTo>
                  <a:cubicBezTo>
                    <a:pt x="2396550" y="85338"/>
                    <a:pt x="2407563" y="102304"/>
                    <a:pt x="2408575" y="121831"/>
                  </a:cubicBezTo>
                  <a:cubicBezTo>
                    <a:pt x="2388439" y="120878"/>
                    <a:pt x="2370936" y="110178"/>
                    <a:pt x="2360935" y="94521"/>
                  </a:cubicBezTo>
                  <a:cubicBezTo>
                    <a:pt x="2365817" y="86856"/>
                    <a:pt x="2372484" y="80382"/>
                    <a:pt x="2380387" y="75635"/>
                  </a:cubicBezTo>
                  <a:close/>
                  <a:moveTo>
                    <a:pt x="2357854" y="89089"/>
                  </a:moveTo>
                  <a:cubicBezTo>
                    <a:pt x="2354536" y="82377"/>
                    <a:pt x="2352541" y="74965"/>
                    <a:pt x="2352169" y="67151"/>
                  </a:cubicBezTo>
                  <a:cubicBezTo>
                    <a:pt x="2360206" y="67523"/>
                    <a:pt x="2367811" y="69443"/>
                    <a:pt x="2374702" y="72628"/>
                  </a:cubicBezTo>
                  <a:cubicBezTo>
                    <a:pt x="2368108" y="77063"/>
                    <a:pt x="2362379" y="82644"/>
                    <a:pt x="2357854" y="89089"/>
                  </a:cubicBezTo>
                  <a:close/>
                  <a:moveTo>
                    <a:pt x="2462034" y="94506"/>
                  </a:moveTo>
                  <a:cubicBezTo>
                    <a:pt x="2452033" y="110207"/>
                    <a:pt x="2434546" y="120893"/>
                    <a:pt x="2414409" y="121845"/>
                  </a:cubicBezTo>
                  <a:cubicBezTo>
                    <a:pt x="2415421" y="102304"/>
                    <a:pt x="2426435" y="85323"/>
                    <a:pt x="2442567" y="75620"/>
                  </a:cubicBezTo>
                  <a:cubicBezTo>
                    <a:pt x="2450470" y="80367"/>
                    <a:pt x="2457138" y="86826"/>
                    <a:pt x="2462034" y="94506"/>
                  </a:cubicBezTo>
                  <a:close/>
                  <a:moveTo>
                    <a:pt x="2448253" y="72613"/>
                  </a:moveTo>
                  <a:cubicBezTo>
                    <a:pt x="2455158" y="69413"/>
                    <a:pt x="2462763" y="67494"/>
                    <a:pt x="2470800" y="67137"/>
                  </a:cubicBezTo>
                  <a:cubicBezTo>
                    <a:pt x="2470398" y="74950"/>
                    <a:pt x="2468404" y="82347"/>
                    <a:pt x="2465115" y="89044"/>
                  </a:cubicBezTo>
                  <a:cubicBezTo>
                    <a:pt x="2460561" y="82615"/>
                    <a:pt x="2454846" y="77033"/>
                    <a:pt x="2448253" y="72613"/>
                  </a:cubicBezTo>
                  <a:close/>
                  <a:moveTo>
                    <a:pt x="2499970" y="167119"/>
                  </a:moveTo>
                  <a:cubicBezTo>
                    <a:pt x="2503140" y="175573"/>
                    <a:pt x="2507263" y="183595"/>
                    <a:pt x="2512174" y="191065"/>
                  </a:cubicBezTo>
                  <a:cubicBezTo>
                    <a:pt x="2491636" y="220430"/>
                    <a:pt x="2457867" y="240357"/>
                    <a:pt x="2419261" y="242739"/>
                  </a:cubicBezTo>
                  <a:cubicBezTo>
                    <a:pt x="2440975" y="223942"/>
                    <a:pt x="2470830" y="197108"/>
                    <a:pt x="2475756" y="187494"/>
                  </a:cubicBezTo>
                  <a:cubicBezTo>
                    <a:pt x="2480623" y="185380"/>
                    <a:pt x="2489820" y="177180"/>
                    <a:pt x="2499970" y="167119"/>
                  </a:cubicBezTo>
                  <a:close/>
                  <a:moveTo>
                    <a:pt x="2555126" y="187374"/>
                  </a:moveTo>
                  <a:cubicBezTo>
                    <a:pt x="2557671" y="192762"/>
                    <a:pt x="2569443" y="206737"/>
                    <a:pt x="2611636" y="242739"/>
                  </a:cubicBezTo>
                  <a:cubicBezTo>
                    <a:pt x="2573075" y="240343"/>
                    <a:pt x="2539335" y="220415"/>
                    <a:pt x="2518812" y="191065"/>
                  </a:cubicBezTo>
                  <a:cubicBezTo>
                    <a:pt x="2523768" y="183505"/>
                    <a:pt x="2527920" y="175394"/>
                    <a:pt x="2531105" y="166836"/>
                  </a:cubicBezTo>
                  <a:cubicBezTo>
                    <a:pt x="2541240" y="176867"/>
                    <a:pt x="2550364" y="185083"/>
                    <a:pt x="2555126" y="187374"/>
                  </a:cubicBezTo>
                  <a:close/>
                  <a:moveTo>
                    <a:pt x="2588374" y="75635"/>
                  </a:moveTo>
                  <a:cubicBezTo>
                    <a:pt x="2604537" y="85338"/>
                    <a:pt x="2615550" y="102304"/>
                    <a:pt x="2616562" y="121831"/>
                  </a:cubicBezTo>
                  <a:cubicBezTo>
                    <a:pt x="2596426" y="120878"/>
                    <a:pt x="2578924" y="110178"/>
                    <a:pt x="2568923" y="94521"/>
                  </a:cubicBezTo>
                  <a:cubicBezTo>
                    <a:pt x="2573804" y="86856"/>
                    <a:pt x="2580472" y="80382"/>
                    <a:pt x="2588374" y="75635"/>
                  </a:cubicBezTo>
                  <a:close/>
                  <a:moveTo>
                    <a:pt x="2565842" y="89089"/>
                  </a:moveTo>
                  <a:cubicBezTo>
                    <a:pt x="2562523" y="82377"/>
                    <a:pt x="2560528" y="74965"/>
                    <a:pt x="2560156" y="67151"/>
                  </a:cubicBezTo>
                  <a:cubicBezTo>
                    <a:pt x="2568193" y="67523"/>
                    <a:pt x="2575798" y="69443"/>
                    <a:pt x="2582689" y="72628"/>
                  </a:cubicBezTo>
                  <a:cubicBezTo>
                    <a:pt x="2576096" y="77063"/>
                    <a:pt x="2570381" y="82644"/>
                    <a:pt x="2565842" y="89089"/>
                  </a:cubicBezTo>
                  <a:close/>
                  <a:moveTo>
                    <a:pt x="2670021" y="94506"/>
                  </a:moveTo>
                  <a:cubicBezTo>
                    <a:pt x="2660020" y="110207"/>
                    <a:pt x="2642533" y="120893"/>
                    <a:pt x="2622396" y="121845"/>
                  </a:cubicBezTo>
                  <a:cubicBezTo>
                    <a:pt x="2623408" y="102304"/>
                    <a:pt x="2634422" y="85323"/>
                    <a:pt x="2650555" y="75620"/>
                  </a:cubicBezTo>
                  <a:cubicBezTo>
                    <a:pt x="2658472" y="80367"/>
                    <a:pt x="2665140" y="86826"/>
                    <a:pt x="2670021" y="94506"/>
                  </a:cubicBezTo>
                  <a:close/>
                  <a:moveTo>
                    <a:pt x="2656240" y="72613"/>
                  </a:moveTo>
                  <a:cubicBezTo>
                    <a:pt x="2663145" y="69413"/>
                    <a:pt x="2670751" y="67494"/>
                    <a:pt x="2678787" y="67137"/>
                  </a:cubicBezTo>
                  <a:cubicBezTo>
                    <a:pt x="2678385" y="74950"/>
                    <a:pt x="2676391" y="82347"/>
                    <a:pt x="2673102" y="89044"/>
                  </a:cubicBezTo>
                  <a:cubicBezTo>
                    <a:pt x="2668563" y="82615"/>
                    <a:pt x="2662833" y="77033"/>
                    <a:pt x="2656240" y="72613"/>
                  </a:cubicBezTo>
                  <a:close/>
                  <a:moveTo>
                    <a:pt x="2707958" y="167119"/>
                  </a:moveTo>
                  <a:cubicBezTo>
                    <a:pt x="2711128" y="175573"/>
                    <a:pt x="2715250" y="183595"/>
                    <a:pt x="2720161" y="191065"/>
                  </a:cubicBezTo>
                  <a:cubicBezTo>
                    <a:pt x="2699623" y="220430"/>
                    <a:pt x="2665854" y="240357"/>
                    <a:pt x="2627248" y="242739"/>
                  </a:cubicBezTo>
                  <a:cubicBezTo>
                    <a:pt x="2648962" y="223942"/>
                    <a:pt x="2678817" y="197108"/>
                    <a:pt x="2683743" y="187494"/>
                  </a:cubicBezTo>
                  <a:cubicBezTo>
                    <a:pt x="2688625" y="185380"/>
                    <a:pt x="2697822" y="177180"/>
                    <a:pt x="2707958" y="167119"/>
                  </a:cubicBezTo>
                  <a:close/>
                  <a:moveTo>
                    <a:pt x="2763113" y="187374"/>
                  </a:moveTo>
                  <a:cubicBezTo>
                    <a:pt x="2765658" y="192762"/>
                    <a:pt x="2777431" y="206737"/>
                    <a:pt x="2819623" y="242739"/>
                  </a:cubicBezTo>
                  <a:cubicBezTo>
                    <a:pt x="2781062" y="240343"/>
                    <a:pt x="2747323" y="220415"/>
                    <a:pt x="2726799" y="191065"/>
                  </a:cubicBezTo>
                  <a:cubicBezTo>
                    <a:pt x="2731755" y="183505"/>
                    <a:pt x="2735908" y="175394"/>
                    <a:pt x="2739092" y="166836"/>
                  </a:cubicBezTo>
                  <a:cubicBezTo>
                    <a:pt x="2749228" y="176867"/>
                    <a:pt x="2758351" y="185083"/>
                    <a:pt x="2763113" y="187374"/>
                  </a:cubicBezTo>
                  <a:close/>
                  <a:moveTo>
                    <a:pt x="2796376" y="75635"/>
                  </a:moveTo>
                  <a:cubicBezTo>
                    <a:pt x="2812539" y="85338"/>
                    <a:pt x="2823552" y="102304"/>
                    <a:pt x="2824565" y="121831"/>
                  </a:cubicBezTo>
                  <a:cubicBezTo>
                    <a:pt x="2804428" y="120878"/>
                    <a:pt x="2786926" y="110178"/>
                    <a:pt x="2776925" y="94521"/>
                  </a:cubicBezTo>
                  <a:cubicBezTo>
                    <a:pt x="2781806" y="86856"/>
                    <a:pt x="2788459" y="80382"/>
                    <a:pt x="2796376" y="75635"/>
                  </a:cubicBezTo>
                  <a:close/>
                  <a:moveTo>
                    <a:pt x="2773844" y="89089"/>
                  </a:moveTo>
                  <a:cubicBezTo>
                    <a:pt x="2770525" y="82377"/>
                    <a:pt x="2768531" y="74965"/>
                    <a:pt x="2768159" y="67151"/>
                  </a:cubicBezTo>
                  <a:cubicBezTo>
                    <a:pt x="2776195" y="67523"/>
                    <a:pt x="2783800" y="69443"/>
                    <a:pt x="2790691" y="72628"/>
                  </a:cubicBezTo>
                  <a:cubicBezTo>
                    <a:pt x="2784083" y="77063"/>
                    <a:pt x="2778368" y="82644"/>
                    <a:pt x="2773844" y="89089"/>
                  </a:cubicBezTo>
                  <a:close/>
                  <a:moveTo>
                    <a:pt x="2878024" y="94506"/>
                  </a:moveTo>
                  <a:cubicBezTo>
                    <a:pt x="2868022" y="110207"/>
                    <a:pt x="2850535" y="120893"/>
                    <a:pt x="2830399" y="121845"/>
                  </a:cubicBezTo>
                  <a:cubicBezTo>
                    <a:pt x="2831411" y="102304"/>
                    <a:pt x="2842424" y="85323"/>
                    <a:pt x="2858557" y="75620"/>
                  </a:cubicBezTo>
                  <a:cubicBezTo>
                    <a:pt x="2866460" y="80367"/>
                    <a:pt x="2873127" y="86826"/>
                    <a:pt x="2878024" y="94506"/>
                  </a:cubicBezTo>
                  <a:close/>
                  <a:moveTo>
                    <a:pt x="2864227" y="72613"/>
                  </a:moveTo>
                  <a:cubicBezTo>
                    <a:pt x="2871133" y="69413"/>
                    <a:pt x="2878738" y="67494"/>
                    <a:pt x="2886775" y="67137"/>
                  </a:cubicBezTo>
                  <a:cubicBezTo>
                    <a:pt x="2886373" y="74950"/>
                    <a:pt x="2884379" y="82347"/>
                    <a:pt x="2881090" y="89044"/>
                  </a:cubicBezTo>
                  <a:cubicBezTo>
                    <a:pt x="2876550" y="82615"/>
                    <a:pt x="2870835" y="77033"/>
                    <a:pt x="2864227" y="72613"/>
                  </a:cubicBezTo>
                  <a:close/>
                  <a:moveTo>
                    <a:pt x="2915960" y="167119"/>
                  </a:moveTo>
                  <a:cubicBezTo>
                    <a:pt x="2919130" y="175573"/>
                    <a:pt x="2923252" y="183595"/>
                    <a:pt x="2928164" y="191080"/>
                  </a:cubicBezTo>
                  <a:cubicBezTo>
                    <a:pt x="2907625" y="220444"/>
                    <a:pt x="2873856" y="240372"/>
                    <a:pt x="2835250" y="242754"/>
                  </a:cubicBezTo>
                  <a:cubicBezTo>
                    <a:pt x="2856965" y="223957"/>
                    <a:pt x="2886819" y="197123"/>
                    <a:pt x="2891745" y="187509"/>
                  </a:cubicBezTo>
                  <a:cubicBezTo>
                    <a:pt x="2896612" y="185380"/>
                    <a:pt x="2905810" y="177180"/>
                    <a:pt x="2915960" y="167119"/>
                  </a:cubicBezTo>
                  <a:close/>
                  <a:moveTo>
                    <a:pt x="2971116" y="187374"/>
                  </a:moveTo>
                  <a:cubicBezTo>
                    <a:pt x="2973661" y="192762"/>
                    <a:pt x="2985433" y="206737"/>
                    <a:pt x="3027626" y="242739"/>
                  </a:cubicBezTo>
                  <a:cubicBezTo>
                    <a:pt x="2989064" y="240343"/>
                    <a:pt x="2955325" y="220415"/>
                    <a:pt x="2934801" y="191065"/>
                  </a:cubicBezTo>
                  <a:cubicBezTo>
                    <a:pt x="2939757" y="183505"/>
                    <a:pt x="2943910" y="175394"/>
                    <a:pt x="2947095" y="166836"/>
                  </a:cubicBezTo>
                  <a:cubicBezTo>
                    <a:pt x="2957230" y="176867"/>
                    <a:pt x="2966353" y="185097"/>
                    <a:pt x="2971116" y="187374"/>
                  </a:cubicBezTo>
                  <a:close/>
                  <a:moveTo>
                    <a:pt x="3004364" y="75635"/>
                  </a:moveTo>
                  <a:cubicBezTo>
                    <a:pt x="3020527" y="85338"/>
                    <a:pt x="3031540" y="102304"/>
                    <a:pt x="3032552" y="121831"/>
                  </a:cubicBezTo>
                  <a:cubicBezTo>
                    <a:pt x="3012415" y="120878"/>
                    <a:pt x="2994913" y="110178"/>
                    <a:pt x="2984912" y="94521"/>
                  </a:cubicBezTo>
                  <a:cubicBezTo>
                    <a:pt x="2989794" y="86856"/>
                    <a:pt x="2996461" y="80382"/>
                    <a:pt x="3004364" y="75635"/>
                  </a:cubicBezTo>
                  <a:close/>
                  <a:moveTo>
                    <a:pt x="2981831" y="89089"/>
                  </a:moveTo>
                  <a:cubicBezTo>
                    <a:pt x="2978512" y="82377"/>
                    <a:pt x="2976518" y="74965"/>
                    <a:pt x="2976146" y="67151"/>
                  </a:cubicBezTo>
                  <a:cubicBezTo>
                    <a:pt x="2984183" y="67523"/>
                    <a:pt x="2991788" y="69443"/>
                    <a:pt x="2998679" y="72628"/>
                  </a:cubicBezTo>
                  <a:cubicBezTo>
                    <a:pt x="2992085" y="77063"/>
                    <a:pt x="2986371" y="82644"/>
                    <a:pt x="2981831" y="89089"/>
                  </a:cubicBezTo>
                  <a:close/>
                  <a:moveTo>
                    <a:pt x="3086011" y="94506"/>
                  </a:moveTo>
                  <a:cubicBezTo>
                    <a:pt x="3076010" y="110207"/>
                    <a:pt x="3058522" y="120893"/>
                    <a:pt x="3038386" y="121845"/>
                  </a:cubicBezTo>
                  <a:cubicBezTo>
                    <a:pt x="3039398" y="102304"/>
                    <a:pt x="3050411" y="85323"/>
                    <a:pt x="3066544" y="75620"/>
                  </a:cubicBezTo>
                  <a:cubicBezTo>
                    <a:pt x="3074462" y="80367"/>
                    <a:pt x="3081129" y="86826"/>
                    <a:pt x="3086011" y="94506"/>
                  </a:cubicBezTo>
                  <a:close/>
                  <a:moveTo>
                    <a:pt x="3072229" y="72613"/>
                  </a:moveTo>
                  <a:cubicBezTo>
                    <a:pt x="3079135" y="69413"/>
                    <a:pt x="3086740" y="67494"/>
                    <a:pt x="3094777" y="67137"/>
                  </a:cubicBezTo>
                  <a:cubicBezTo>
                    <a:pt x="3094375" y="74950"/>
                    <a:pt x="3092381" y="82347"/>
                    <a:pt x="3089092" y="89044"/>
                  </a:cubicBezTo>
                  <a:cubicBezTo>
                    <a:pt x="3084552" y="82615"/>
                    <a:pt x="3078822" y="77033"/>
                    <a:pt x="3072229" y="72613"/>
                  </a:cubicBezTo>
                  <a:close/>
                  <a:moveTo>
                    <a:pt x="3123947" y="167119"/>
                  </a:moveTo>
                  <a:cubicBezTo>
                    <a:pt x="3127117" y="175573"/>
                    <a:pt x="3131240" y="183595"/>
                    <a:pt x="3136151" y="191065"/>
                  </a:cubicBezTo>
                  <a:cubicBezTo>
                    <a:pt x="3115613" y="220430"/>
                    <a:pt x="3081844" y="240357"/>
                    <a:pt x="3043238" y="242739"/>
                  </a:cubicBezTo>
                  <a:cubicBezTo>
                    <a:pt x="3064952" y="223942"/>
                    <a:pt x="3094806" y="197108"/>
                    <a:pt x="3099733" y="187494"/>
                  </a:cubicBezTo>
                  <a:cubicBezTo>
                    <a:pt x="3104614" y="185380"/>
                    <a:pt x="3113812" y="177180"/>
                    <a:pt x="3123947" y="167119"/>
                  </a:cubicBezTo>
                  <a:close/>
                  <a:moveTo>
                    <a:pt x="3179103" y="187374"/>
                  </a:moveTo>
                  <a:cubicBezTo>
                    <a:pt x="3181648" y="192762"/>
                    <a:pt x="3193420" y="206737"/>
                    <a:pt x="3235613" y="242739"/>
                  </a:cubicBezTo>
                  <a:cubicBezTo>
                    <a:pt x="3197051" y="240343"/>
                    <a:pt x="3163312" y="220415"/>
                    <a:pt x="3142789" y="191065"/>
                  </a:cubicBezTo>
                  <a:cubicBezTo>
                    <a:pt x="3147745" y="183505"/>
                    <a:pt x="3151897" y="175394"/>
                    <a:pt x="3155082" y="166836"/>
                  </a:cubicBezTo>
                  <a:cubicBezTo>
                    <a:pt x="3165217" y="176867"/>
                    <a:pt x="3174341" y="185083"/>
                    <a:pt x="3179103" y="187374"/>
                  </a:cubicBezTo>
                  <a:close/>
                  <a:moveTo>
                    <a:pt x="3212366" y="75635"/>
                  </a:moveTo>
                  <a:cubicBezTo>
                    <a:pt x="3228529" y="85338"/>
                    <a:pt x="3239542" y="102304"/>
                    <a:pt x="3240554" y="121831"/>
                  </a:cubicBezTo>
                  <a:cubicBezTo>
                    <a:pt x="3220418" y="120878"/>
                    <a:pt x="3202915" y="110178"/>
                    <a:pt x="3192914" y="94521"/>
                  </a:cubicBezTo>
                  <a:cubicBezTo>
                    <a:pt x="3197781" y="86856"/>
                    <a:pt x="3204448" y="80382"/>
                    <a:pt x="3212366" y="75635"/>
                  </a:cubicBezTo>
                  <a:close/>
                  <a:moveTo>
                    <a:pt x="3189833" y="89089"/>
                  </a:moveTo>
                  <a:cubicBezTo>
                    <a:pt x="3186515" y="82377"/>
                    <a:pt x="3184520" y="74965"/>
                    <a:pt x="3184148" y="67151"/>
                  </a:cubicBezTo>
                  <a:cubicBezTo>
                    <a:pt x="3192185" y="67523"/>
                    <a:pt x="3199790" y="69443"/>
                    <a:pt x="3206681" y="72628"/>
                  </a:cubicBezTo>
                  <a:cubicBezTo>
                    <a:pt x="3200073" y="77063"/>
                    <a:pt x="3194358" y="82644"/>
                    <a:pt x="3189833" y="89089"/>
                  </a:cubicBezTo>
                  <a:close/>
                  <a:moveTo>
                    <a:pt x="3293998" y="94506"/>
                  </a:moveTo>
                  <a:cubicBezTo>
                    <a:pt x="3283997" y="110207"/>
                    <a:pt x="3266510" y="120893"/>
                    <a:pt x="3246373" y="121845"/>
                  </a:cubicBezTo>
                  <a:cubicBezTo>
                    <a:pt x="3247385" y="102304"/>
                    <a:pt x="3258399" y="85323"/>
                    <a:pt x="3274531" y="75620"/>
                  </a:cubicBezTo>
                  <a:cubicBezTo>
                    <a:pt x="3282449" y="80367"/>
                    <a:pt x="3289117" y="86826"/>
                    <a:pt x="3293998" y="94506"/>
                  </a:cubicBezTo>
                  <a:close/>
                  <a:moveTo>
                    <a:pt x="3280217" y="72613"/>
                  </a:moveTo>
                  <a:cubicBezTo>
                    <a:pt x="3287122" y="69413"/>
                    <a:pt x="3294727" y="67494"/>
                    <a:pt x="3302764" y="67137"/>
                  </a:cubicBezTo>
                  <a:cubicBezTo>
                    <a:pt x="3302362" y="74950"/>
                    <a:pt x="3300368" y="82347"/>
                    <a:pt x="3297079" y="89044"/>
                  </a:cubicBezTo>
                  <a:cubicBezTo>
                    <a:pt x="3292540" y="82615"/>
                    <a:pt x="3286825" y="77033"/>
                    <a:pt x="3280217" y="72613"/>
                  </a:cubicBezTo>
                  <a:close/>
                  <a:moveTo>
                    <a:pt x="3331949" y="167104"/>
                  </a:moveTo>
                  <a:cubicBezTo>
                    <a:pt x="3335119" y="175558"/>
                    <a:pt x="3339242" y="183580"/>
                    <a:pt x="3344153" y="191050"/>
                  </a:cubicBezTo>
                  <a:cubicBezTo>
                    <a:pt x="3323615" y="220415"/>
                    <a:pt x="3289846" y="240343"/>
                    <a:pt x="3251240" y="242724"/>
                  </a:cubicBezTo>
                  <a:cubicBezTo>
                    <a:pt x="3272954" y="223927"/>
                    <a:pt x="3302809" y="197093"/>
                    <a:pt x="3307735" y="187479"/>
                  </a:cubicBezTo>
                  <a:cubicBezTo>
                    <a:pt x="3312602" y="185380"/>
                    <a:pt x="3321799" y="177180"/>
                    <a:pt x="3331949" y="167104"/>
                  </a:cubicBezTo>
                  <a:close/>
                  <a:moveTo>
                    <a:pt x="3387105" y="187374"/>
                  </a:moveTo>
                  <a:cubicBezTo>
                    <a:pt x="3389650" y="192762"/>
                    <a:pt x="3401422" y="206737"/>
                    <a:pt x="3443615" y="242739"/>
                  </a:cubicBezTo>
                  <a:cubicBezTo>
                    <a:pt x="3405054" y="240343"/>
                    <a:pt x="3371314" y="220415"/>
                    <a:pt x="3350791" y="191065"/>
                  </a:cubicBezTo>
                  <a:cubicBezTo>
                    <a:pt x="3355747" y="183505"/>
                    <a:pt x="3359899" y="175394"/>
                    <a:pt x="3363084" y="166836"/>
                  </a:cubicBezTo>
                  <a:cubicBezTo>
                    <a:pt x="3373204" y="176867"/>
                    <a:pt x="3382342" y="185083"/>
                    <a:pt x="3387105" y="187374"/>
                  </a:cubicBezTo>
                  <a:close/>
                  <a:moveTo>
                    <a:pt x="3420353" y="75635"/>
                  </a:moveTo>
                  <a:cubicBezTo>
                    <a:pt x="3436516" y="85338"/>
                    <a:pt x="3447529" y="102304"/>
                    <a:pt x="3448541" y="121831"/>
                  </a:cubicBezTo>
                  <a:cubicBezTo>
                    <a:pt x="3428405" y="120878"/>
                    <a:pt x="3410903" y="110178"/>
                    <a:pt x="3400902" y="94521"/>
                  </a:cubicBezTo>
                  <a:cubicBezTo>
                    <a:pt x="3405783" y="86856"/>
                    <a:pt x="3412451" y="80382"/>
                    <a:pt x="3420353" y="75635"/>
                  </a:cubicBezTo>
                  <a:close/>
                  <a:moveTo>
                    <a:pt x="3397821" y="89089"/>
                  </a:moveTo>
                  <a:cubicBezTo>
                    <a:pt x="3394502" y="82377"/>
                    <a:pt x="3392507" y="74965"/>
                    <a:pt x="3392135" y="67151"/>
                  </a:cubicBezTo>
                  <a:cubicBezTo>
                    <a:pt x="3400172" y="67523"/>
                    <a:pt x="3407777" y="69443"/>
                    <a:pt x="3414668" y="72628"/>
                  </a:cubicBezTo>
                  <a:cubicBezTo>
                    <a:pt x="3408075" y="77063"/>
                    <a:pt x="3402360" y="82644"/>
                    <a:pt x="3397821" y="89089"/>
                  </a:cubicBezTo>
                  <a:close/>
                  <a:moveTo>
                    <a:pt x="3502000" y="94506"/>
                  </a:moveTo>
                  <a:cubicBezTo>
                    <a:pt x="3491999" y="110207"/>
                    <a:pt x="3474512" y="120893"/>
                    <a:pt x="3454375" y="121845"/>
                  </a:cubicBezTo>
                  <a:cubicBezTo>
                    <a:pt x="3455387" y="102304"/>
                    <a:pt x="3466401" y="85323"/>
                    <a:pt x="3482534" y="75620"/>
                  </a:cubicBezTo>
                  <a:cubicBezTo>
                    <a:pt x="3490451" y="80367"/>
                    <a:pt x="3497119" y="86826"/>
                    <a:pt x="3502000" y="94506"/>
                  </a:cubicBezTo>
                  <a:close/>
                  <a:moveTo>
                    <a:pt x="3488219" y="72613"/>
                  </a:moveTo>
                  <a:cubicBezTo>
                    <a:pt x="3495124" y="69413"/>
                    <a:pt x="3502730" y="67494"/>
                    <a:pt x="3510766" y="67137"/>
                  </a:cubicBezTo>
                  <a:cubicBezTo>
                    <a:pt x="3510364" y="74950"/>
                    <a:pt x="3508370" y="82347"/>
                    <a:pt x="3505081" y="89044"/>
                  </a:cubicBezTo>
                  <a:cubicBezTo>
                    <a:pt x="3500542" y="82615"/>
                    <a:pt x="3494812" y="77033"/>
                    <a:pt x="3488219" y="72613"/>
                  </a:cubicBezTo>
                  <a:close/>
                  <a:moveTo>
                    <a:pt x="3539937" y="167119"/>
                  </a:moveTo>
                  <a:cubicBezTo>
                    <a:pt x="3543107" y="175573"/>
                    <a:pt x="3547229" y="183595"/>
                    <a:pt x="3552141" y="191065"/>
                  </a:cubicBezTo>
                  <a:cubicBezTo>
                    <a:pt x="3531602" y="220430"/>
                    <a:pt x="3497833" y="240357"/>
                    <a:pt x="3459227" y="242739"/>
                  </a:cubicBezTo>
                  <a:cubicBezTo>
                    <a:pt x="3480941" y="223942"/>
                    <a:pt x="3510796" y="197108"/>
                    <a:pt x="3515722" y="187494"/>
                  </a:cubicBezTo>
                  <a:cubicBezTo>
                    <a:pt x="3520604" y="185380"/>
                    <a:pt x="3529786" y="177180"/>
                    <a:pt x="3539937" y="167119"/>
                  </a:cubicBezTo>
                  <a:close/>
                  <a:moveTo>
                    <a:pt x="3595092" y="187374"/>
                  </a:moveTo>
                  <a:cubicBezTo>
                    <a:pt x="3597637" y="192762"/>
                    <a:pt x="3609410" y="206737"/>
                    <a:pt x="3651602" y="242739"/>
                  </a:cubicBezTo>
                  <a:cubicBezTo>
                    <a:pt x="3613041" y="240343"/>
                    <a:pt x="3579302" y="220415"/>
                    <a:pt x="3558778" y="191065"/>
                  </a:cubicBezTo>
                  <a:cubicBezTo>
                    <a:pt x="3563734" y="183505"/>
                    <a:pt x="3567887" y="175394"/>
                    <a:pt x="3571071" y="166836"/>
                  </a:cubicBezTo>
                  <a:cubicBezTo>
                    <a:pt x="3581207" y="176867"/>
                    <a:pt x="3590330" y="185083"/>
                    <a:pt x="3595092" y="187374"/>
                  </a:cubicBezTo>
                  <a:close/>
                  <a:moveTo>
                    <a:pt x="3628355" y="75635"/>
                  </a:moveTo>
                  <a:cubicBezTo>
                    <a:pt x="3644518" y="85338"/>
                    <a:pt x="3655531" y="102304"/>
                    <a:pt x="3656544" y="121831"/>
                  </a:cubicBezTo>
                  <a:cubicBezTo>
                    <a:pt x="3636407" y="120878"/>
                    <a:pt x="3618905" y="110178"/>
                    <a:pt x="3608904" y="94521"/>
                  </a:cubicBezTo>
                  <a:cubicBezTo>
                    <a:pt x="3613770" y="86856"/>
                    <a:pt x="3620438" y="80382"/>
                    <a:pt x="3628355" y="75635"/>
                  </a:cubicBezTo>
                  <a:close/>
                  <a:moveTo>
                    <a:pt x="3605823" y="89089"/>
                  </a:moveTo>
                  <a:cubicBezTo>
                    <a:pt x="3602504" y="82377"/>
                    <a:pt x="3600510" y="74965"/>
                    <a:pt x="3600138" y="67151"/>
                  </a:cubicBezTo>
                  <a:cubicBezTo>
                    <a:pt x="3608175" y="67523"/>
                    <a:pt x="3615779" y="69443"/>
                    <a:pt x="3622670" y="72628"/>
                  </a:cubicBezTo>
                  <a:cubicBezTo>
                    <a:pt x="3616062" y="77063"/>
                    <a:pt x="3610347" y="82644"/>
                    <a:pt x="3605823" y="89089"/>
                  </a:cubicBezTo>
                  <a:close/>
                  <a:moveTo>
                    <a:pt x="3709988" y="94506"/>
                  </a:moveTo>
                  <a:cubicBezTo>
                    <a:pt x="3699986" y="110207"/>
                    <a:pt x="3682499" y="120893"/>
                    <a:pt x="3662363" y="121845"/>
                  </a:cubicBezTo>
                  <a:cubicBezTo>
                    <a:pt x="3663375" y="102304"/>
                    <a:pt x="3674388" y="85323"/>
                    <a:pt x="3690521" y="75620"/>
                  </a:cubicBezTo>
                  <a:cubicBezTo>
                    <a:pt x="3698439" y="80367"/>
                    <a:pt x="3705106" y="86826"/>
                    <a:pt x="3709988" y="94506"/>
                  </a:cubicBezTo>
                  <a:close/>
                  <a:moveTo>
                    <a:pt x="3696206" y="72613"/>
                  </a:moveTo>
                  <a:cubicBezTo>
                    <a:pt x="3703112" y="69413"/>
                    <a:pt x="3710717" y="67494"/>
                    <a:pt x="3718739" y="67137"/>
                  </a:cubicBezTo>
                  <a:cubicBezTo>
                    <a:pt x="3718337" y="74950"/>
                    <a:pt x="3716343" y="82347"/>
                    <a:pt x="3713054" y="89044"/>
                  </a:cubicBezTo>
                  <a:cubicBezTo>
                    <a:pt x="3708529" y="82615"/>
                    <a:pt x="3702814" y="77033"/>
                    <a:pt x="3696206" y="72613"/>
                  </a:cubicBezTo>
                  <a:close/>
                  <a:moveTo>
                    <a:pt x="3747820" y="167223"/>
                  </a:moveTo>
                  <a:cubicBezTo>
                    <a:pt x="3751005" y="175677"/>
                    <a:pt x="3755142" y="183684"/>
                    <a:pt x="3760053" y="191170"/>
                  </a:cubicBezTo>
                  <a:cubicBezTo>
                    <a:pt x="3739500" y="220474"/>
                    <a:pt x="3705776" y="240357"/>
                    <a:pt x="3667215" y="242724"/>
                  </a:cubicBezTo>
                  <a:cubicBezTo>
                    <a:pt x="3688928" y="223927"/>
                    <a:pt x="3718783" y="197093"/>
                    <a:pt x="3723710" y="187479"/>
                  </a:cubicBezTo>
                  <a:cubicBezTo>
                    <a:pt x="3728576" y="185395"/>
                    <a:pt x="3737714" y="177240"/>
                    <a:pt x="3747820" y="167223"/>
                  </a:cubicBezTo>
                  <a:close/>
                  <a:moveTo>
                    <a:pt x="3802931" y="187374"/>
                  </a:moveTo>
                  <a:cubicBezTo>
                    <a:pt x="3805476" y="192762"/>
                    <a:pt x="3817248" y="206737"/>
                    <a:pt x="3859441" y="242739"/>
                  </a:cubicBezTo>
                  <a:cubicBezTo>
                    <a:pt x="3820924" y="240343"/>
                    <a:pt x="3787229" y="220474"/>
                    <a:pt x="3766706" y="191185"/>
                  </a:cubicBezTo>
                  <a:cubicBezTo>
                    <a:pt x="3771677" y="183624"/>
                    <a:pt x="3775829" y="175513"/>
                    <a:pt x="3779029" y="166955"/>
                  </a:cubicBezTo>
                  <a:cubicBezTo>
                    <a:pt x="3789105" y="176942"/>
                    <a:pt x="3798183" y="185097"/>
                    <a:pt x="3802931" y="187374"/>
                  </a:cubicBezTo>
                  <a:close/>
                  <a:moveTo>
                    <a:pt x="3836179" y="75635"/>
                  </a:moveTo>
                  <a:cubicBezTo>
                    <a:pt x="3852342" y="85338"/>
                    <a:pt x="3863355" y="102304"/>
                    <a:pt x="3864367" y="121831"/>
                  </a:cubicBezTo>
                  <a:cubicBezTo>
                    <a:pt x="3844231" y="120878"/>
                    <a:pt x="3826728" y="110178"/>
                    <a:pt x="3816727" y="94521"/>
                  </a:cubicBezTo>
                  <a:cubicBezTo>
                    <a:pt x="3821609" y="86856"/>
                    <a:pt x="3828276" y="80382"/>
                    <a:pt x="3836179" y="75635"/>
                  </a:cubicBezTo>
                  <a:close/>
                  <a:moveTo>
                    <a:pt x="3813661" y="89089"/>
                  </a:moveTo>
                  <a:cubicBezTo>
                    <a:pt x="3810342" y="82377"/>
                    <a:pt x="3808348" y="74965"/>
                    <a:pt x="3807976" y="67151"/>
                  </a:cubicBezTo>
                  <a:cubicBezTo>
                    <a:pt x="3816013" y="67523"/>
                    <a:pt x="3823618" y="69443"/>
                    <a:pt x="3830509" y="72628"/>
                  </a:cubicBezTo>
                  <a:cubicBezTo>
                    <a:pt x="3823901" y="77063"/>
                    <a:pt x="3818186" y="82644"/>
                    <a:pt x="3813661" y="89089"/>
                  </a:cubicBezTo>
                  <a:close/>
                  <a:moveTo>
                    <a:pt x="3917826" y="94506"/>
                  </a:moveTo>
                  <a:cubicBezTo>
                    <a:pt x="3907825" y="110207"/>
                    <a:pt x="3890338" y="120893"/>
                    <a:pt x="3870201" y="121845"/>
                  </a:cubicBezTo>
                  <a:cubicBezTo>
                    <a:pt x="3871213" y="102304"/>
                    <a:pt x="3882226" y="85323"/>
                    <a:pt x="3898360" y="75620"/>
                  </a:cubicBezTo>
                  <a:cubicBezTo>
                    <a:pt x="3906277" y="80367"/>
                    <a:pt x="3912944" y="86826"/>
                    <a:pt x="3917826" y="94506"/>
                  </a:cubicBezTo>
                  <a:close/>
                  <a:moveTo>
                    <a:pt x="3904045" y="72613"/>
                  </a:moveTo>
                  <a:cubicBezTo>
                    <a:pt x="3910950" y="69413"/>
                    <a:pt x="3918555" y="67494"/>
                    <a:pt x="3926592" y="67137"/>
                  </a:cubicBezTo>
                  <a:cubicBezTo>
                    <a:pt x="3926190" y="74950"/>
                    <a:pt x="3924196" y="82347"/>
                    <a:pt x="3920907" y="89044"/>
                  </a:cubicBezTo>
                  <a:cubicBezTo>
                    <a:pt x="3916368" y="82615"/>
                    <a:pt x="3910638" y="77033"/>
                    <a:pt x="3904045" y="72613"/>
                  </a:cubicBezTo>
                  <a:close/>
                  <a:moveTo>
                    <a:pt x="3955762" y="167119"/>
                  </a:moveTo>
                  <a:cubicBezTo>
                    <a:pt x="3958933" y="175573"/>
                    <a:pt x="3963055" y="183595"/>
                    <a:pt x="3967967" y="191065"/>
                  </a:cubicBezTo>
                  <a:cubicBezTo>
                    <a:pt x="3947428" y="220430"/>
                    <a:pt x="3913659" y="240357"/>
                    <a:pt x="3875053" y="242739"/>
                  </a:cubicBezTo>
                  <a:cubicBezTo>
                    <a:pt x="3896767" y="223942"/>
                    <a:pt x="3926622" y="197108"/>
                    <a:pt x="3931548" y="187494"/>
                  </a:cubicBezTo>
                  <a:cubicBezTo>
                    <a:pt x="3936430" y="185380"/>
                    <a:pt x="3945627" y="177180"/>
                    <a:pt x="3955762" y="167119"/>
                  </a:cubicBezTo>
                  <a:close/>
                  <a:moveTo>
                    <a:pt x="4010918" y="187374"/>
                  </a:moveTo>
                  <a:cubicBezTo>
                    <a:pt x="4013463" y="192762"/>
                    <a:pt x="4025236" y="206737"/>
                    <a:pt x="4067428" y="242739"/>
                  </a:cubicBezTo>
                  <a:cubicBezTo>
                    <a:pt x="4028867" y="240343"/>
                    <a:pt x="3995128" y="220415"/>
                    <a:pt x="3974604" y="191065"/>
                  </a:cubicBezTo>
                  <a:cubicBezTo>
                    <a:pt x="3979560" y="183505"/>
                    <a:pt x="3983712" y="175394"/>
                    <a:pt x="3986897" y="166836"/>
                  </a:cubicBezTo>
                  <a:cubicBezTo>
                    <a:pt x="3997032" y="176867"/>
                    <a:pt x="4006156" y="185083"/>
                    <a:pt x="4010918" y="187374"/>
                  </a:cubicBezTo>
                  <a:close/>
                  <a:moveTo>
                    <a:pt x="4044181" y="75635"/>
                  </a:moveTo>
                  <a:cubicBezTo>
                    <a:pt x="4060344" y="85338"/>
                    <a:pt x="4071357" y="102304"/>
                    <a:pt x="4072369" y="121831"/>
                  </a:cubicBezTo>
                  <a:cubicBezTo>
                    <a:pt x="4052233" y="120878"/>
                    <a:pt x="4034731" y="110178"/>
                    <a:pt x="4024729" y="94521"/>
                  </a:cubicBezTo>
                  <a:cubicBezTo>
                    <a:pt x="4029611" y="86856"/>
                    <a:pt x="4036278" y="80382"/>
                    <a:pt x="4044181" y="75635"/>
                  </a:cubicBezTo>
                  <a:close/>
                  <a:moveTo>
                    <a:pt x="4021649" y="89089"/>
                  </a:moveTo>
                  <a:cubicBezTo>
                    <a:pt x="4018330" y="82377"/>
                    <a:pt x="4016336" y="74965"/>
                    <a:pt x="4015964" y="67151"/>
                  </a:cubicBezTo>
                  <a:cubicBezTo>
                    <a:pt x="4024000" y="67523"/>
                    <a:pt x="4031605" y="69443"/>
                    <a:pt x="4038496" y="72628"/>
                  </a:cubicBezTo>
                  <a:cubicBezTo>
                    <a:pt x="4031903" y="77063"/>
                    <a:pt x="4026173" y="82644"/>
                    <a:pt x="4021649" y="89089"/>
                  </a:cubicBezTo>
                  <a:close/>
                  <a:moveTo>
                    <a:pt x="4125828" y="94506"/>
                  </a:moveTo>
                  <a:cubicBezTo>
                    <a:pt x="4115827" y="110207"/>
                    <a:pt x="4098340" y="120893"/>
                    <a:pt x="4078203" y="121845"/>
                  </a:cubicBezTo>
                  <a:cubicBezTo>
                    <a:pt x="4079216" y="102304"/>
                    <a:pt x="4090229" y="85323"/>
                    <a:pt x="4106362" y="75620"/>
                  </a:cubicBezTo>
                  <a:cubicBezTo>
                    <a:pt x="4114264" y="80367"/>
                    <a:pt x="4120932" y="86826"/>
                    <a:pt x="4125828" y="94506"/>
                  </a:cubicBezTo>
                  <a:close/>
                  <a:moveTo>
                    <a:pt x="4112047" y="72613"/>
                  </a:moveTo>
                  <a:cubicBezTo>
                    <a:pt x="4118953" y="69413"/>
                    <a:pt x="4126557" y="67494"/>
                    <a:pt x="4134580" y="67137"/>
                  </a:cubicBezTo>
                  <a:cubicBezTo>
                    <a:pt x="4134178" y="74950"/>
                    <a:pt x="4132183" y="82347"/>
                    <a:pt x="4128894" y="89044"/>
                  </a:cubicBezTo>
                  <a:cubicBezTo>
                    <a:pt x="4124355" y="82615"/>
                    <a:pt x="4118640" y="77033"/>
                    <a:pt x="4112047" y="72613"/>
                  </a:cubicBezTo>
                  <a:close/>
                  <a:moveTo>
                    <a:pt x="4163765" y="167104"/>
                  </a:moveTo>
                  <a:cubicBezTo>
                    <a:pt x="4166935" y="175558"/>
                    <a:pt x="4171057" y="183580"/>
                    <a:pt x="4175968" y="191065"/>
                  </a:cubicBezTo>
                  <a:cubicBezTo>
                    <a:pt x="4155430" y="220430"/>
                    <a:pt x="4121661" y="240372"/>
                    <a:pt x="4083055" y="242739"/>
                  </a:cubicBezTo>
                  <a:cubicBezTo>
                    <a:pt x="4104769" y="223942"/>
                    <a:pt x="4134624" y="197108"/>
                    <a:pt x="4139550" y="187494"/>
                  </a:cubicBezTo>
                  <a:cubicBezTo>
                    <a:pt x="4144417" y="185380"/>
                    <a:pt x="4153615" y="177180"/>
                    <a:pt x="4163765" y="167104"/>
                  </a:cubicBezTo>
                  <a:close/>
                  <a:moveTo>
                    <a:pt x="4218920" y="187374"/>
                  </a:moveTo>
                  <a:cubicBezTo>
                    <a:pt x="4221465" y="192762"/>
                    <a:pt x="4233238" y="206737"/>
                    <a:pt x="4275430" y="242739"/>
                  </a:cubicBezTo>
                  <a:cubicBezTo>
                    <a:pt x="4236869" y="240343"/>
                    <a:pt x="4203130" y="220415"/>
                    <a:pt x="4182606" y="191065"/>
                  </a:cubicBezTo>
                  <a:cubicBezTo>
                    <a:pt x="4187562" y="183505"/>
                    <a:pt x="4191714" y="175394"/>
                    <a:pt x="4194900" y="166836"/>
                  </a:cubicBezTo>
                  <a:cubicBezTo>
                    <a:pt x="4205035" y="176867"/>
                    <a:pt x="4214158" y="185083"/>
                    <a:pt x="4218920" y="187374"/>
                  </a:cubicBezTo>
                  <a:close/>
                  <a:moveTo>
                    <a:pt x="4252169" y="75635"/>
                  </a:moveTo>
                  <a:cubicBezTo>
                    <a:pt x="4268331" y="85338"/>
                    <a:pt x="4279345" y="102304"/>
                    <a:pt x="4280357" y="121831"/>
                  </a:cubicBezTo>
                  <a:cubicBezTo>
                    <a:pt x="4260220" y="120878"/>
                    <a:pt x="4242718" y="110178"/>
                    <a:pt x="4232717" y="94521"/>
                  </a:cubicBezTo>
                  <a:cubicBezTo>
                    <a:pt x="4237598" y="86856"/>
                    <a:pt x="4244266" y="80382"/>
                    <a:pt x="4252169" y="75635"/>
                  </a:cubicBezTo>
                  <a:close/>
                  <a:moveTo>
                    <a:pt x="4229651" y="89089"/>
                  </a:moveTo>
                  <a:cubicBezTo>
                    <a:pt x="4226332" y="82377"/>
                    <a:pt x="4224338" y="74965"/>
                    <a:pt x="4223966" y="67151"/>
                  </a:cubicBezTo>
                  <a:cubicBezTo>
                    <a:pt x="4232002" y="67523"/>
                    <a:pt x="4239607" y="69443"/>
                    <a:pt x="4246498" y="72628"/>
                  </a:cubicBezTo>
                  <a:cubicBezTo>
                    <a:pt x="4239890" y="77063"/>
                    <a:pt x="4234175" y="82644"/>
                    <a:pt x="4229651" y="89089"/>
                  </a:cubicBezTo>
                  <a:close/>
                  <a:moveTo>
                    <a:pt x="4333816" y="94506"/>
                  </a:moveTo>
                  <a:cubicBezTo>
                    <a:pt x="4323814" y="110207"/>
                    <a:pt x="4306327" y="120893"/>
                    <a:pt x="4286191" y="121845"/>
                  </a:cubicBezTo>
                  <a:cubicBezTo>
                    <a:pt x="4287203" y="102304"/>
                    <a:pt x="4298216" y="85323"/>
                    <a:pt x="4314349" y="75620"/>
                  </a:cubicBezTo>
                  <a:cubicBezTo>
                    <a:pt x="4322267" y="80367"/>
                    <a:pt x="4328934" y="86826"/>
                    <a:pt x="4333816" y="94506"/>
                  </a:cubicBezTo>
                  <a:close/>
                  <a:moveTo>
                    <a:pt x="4320034" y="72613"/>
                  </a:moveTo>
                  <a:cubicBezTo>
                    <a:pt x="4326940" y="69413"/>
                    <a:pt x="4334545" y="67494"/>
                    <a:pt x="4342582" y="67137"/>
                  </a:cubicBezTo>
                  <a:cubicBezTo>
                    <a:pt x="4342180" y="74950"/>
                    <a:pt x="4340186" y="82347"/>
                    <a:pt x="4336897" y="89044"/>
                  </a:cubicBezTo>
                  <a:cubicBezTo>
                    <a:pt x="4332357" y="82615"/>
                    <a:pt x="4326628" y="77033"/>
                    <a:pt x="4320034" y="72613"/>
                  </a:cubicBezTo>
                  <a:close/>
                  <a:moveTo>
                    <a:pt x="4371752" y="167119"/>
                  </a:moveTo>
                  <a:cubicBezTo>
                    <a:pt x="4374922" y="175573"/>
                    <a:pt x="4379045" y="183595"/>
                    <a:pt x="4383956" y="191065"/>
                  </a:cubicBezTo>
                  <a:cubicBezTo>
                    <a:pt x="4363418" y="220430"/>
                    <a:pt x="4329648" y="240357"/>
                    <a:pt x="4291042" y="242739"/>
                  </a:cubicBezTo>
                  <a:cubicBezTo>
                    <a:pt x="4312757" y="223942"/>
                    <a:pt x="4342612" y="197108"/>
                    <a:pt x="4347538" y="187494"/>
                  </a:cubicBezTo>
                  <a:cubicBezTo>
                    <a:pt x="4352419" y="185380"/>
                    <a:pt x="4361617" y="177180"/>
                    <a:pt x="4371752" y="167119"/>
                  </a:cubicBezTo>
                  <a:close/>
                  <a:moveTo>
                    <a:pt x="4426908" y="187374"/>
                  </a:moveTo>
                  <a:cubicBezTo>
                    <a:pt x="4429453" y="192762"/>
                    <a:pt x="4441225" y="206737"/>
                    <a:pt x="4483418" y="242739"/>
                  </a:cubicBezTo>
                  <a:cubicBezTo>
                    <a:pt x="4444856" y="240343"/>
                    <a:pt x="4411117" y="220415"/>
                    <a:pt x="4390594" y="191065"/>
                  </a:cubicBezTo>
                  <a:cubicBezTo>
                    <a:pt x="4395550" y="183505"/>
                    <a:pt x="4399702" y="175394"/>
                    <a:pt x="4402887" y="166836"/>
                  </a:cubicBezTo>
                  <a:cubicBezTo>
                    <a:pt x="4413022" y="176867"/>
                    <a:pt x="4422145" y="185083"/>
                    <a:pt x="4426908" y="187374"/>
                  </a:cubicBezTo>
                  <a:close/>
                  <a:moveTo>
                    <a:pt x="4460171" y="75635"/>
                  </a:moveTo>
                  <a:cubicBezTo>
                    <a:pt x="4476333" y="85338"/>
                    <a:pt x="4487347" y="102304"/>
                    <a:pt x="4488359" y="121831"/>
                  </a:cubicBezTo>
                  <a:cubicBezTo>
                    <a:pt x="4468222" y="120878"/>
                    <a:pt x="4450720" y="110178"/>
                    <a:pt x="4440719" y="94521"/>
                  </a:cubicBezTo>
                  <a:cubicBezTo>
                    <a:pt x="4445601" y="86856"/>
                    <a:pt x="4452253" y="80382"/>
                    <a:pt x="4460171" y="75635"/>
                  </a:cubicBezTo>
                  <a:close/>
                  <a:moveTo>
                    <a:pt x="4437638" y="89089"/>
                  </a:moveTo>
                  <a:cubicBezTo>
                    <a:pt x="4434319" y="82377"/>
                    <a:pt x="4432325" y="74965"/>
                    <a:pt x="4431953" y="67151"/>
                  </a:cubicBezTo>
                  <a:cubicBezTo>
                    <a:pt x="4439990" y="67523"/>
                    <a:pt x="4447595" y="69443"/>
                    <a:pt x="4454486" y="72628"/>
                  </a:cubicBezTo>
                  <a:cubicBezTo>
                    <a:pt x="4447893" y="77063"/>
                    <a:pt x="4442163" y="82644"/>
                    <a:pt x="4437638" y="89089"/>
                  </a:cubicBezTo>
                  <a:close/>
                  <a:moveTo>
                    <a:pt x="4541818" y="94506"/>
                  </a:moveTo>
                  <a:cubicBezTo>
                    <a:pt x="4531817" y="110207"/>
                    <a:pt x="4514329" y="120893"/>
                    <a:pt x="4494193" y="121845"/>
                  </a:cubicBezTo>
                  <a:cubicBezTo>
                    <a:pt x="4495205" y="102304"/>
                    <a:pt x="4506218" y="85323"/>
                    <a:pt x="4522351" y="75620"/>
                  </a:cubicBezTo>
                  <a:cubicBezTo>
                    <a:pt x="4530254" y="80367"/>
                    <a:pt x="4536921" y="86826"/>
                    <a:pt x="4541818" y="94506"/>
                  </a:cubicBezTo>
                  <a:close/>
                  <a:moveTo>
                    <a:pt x="4528021" y="72613"/>
                  </a:moveTo>
                  <a:cubicBezTo>
                    <a:pt x="4534927" y="69413"/>
                    <a:pt x="4542532" y="67494"/>
                    <a:pt x="4550569" y="67137"/>
                  </a:cubicBezTo>
                  <a:cubicBezTo>
                    <a:pt x="4550167" y="74950"/>
                    <a:pt x="4548173" y="82347"/>
                    <a:pt x="4544884" y="89044"/>
                  </a:cubicBezTo>
                  <a:cubicBezTo>
                    <a:pt x="4540344" y="82615"/>
                    <a:pt x="4534630" y="77033"/>
                    <a:pt x="4528021" y="72613"/>
                  </a:cubicBezTo>
                  <a:close/>
                  <a:moveTo>
                    <a:pt x="4579754" y="167119"/>
                  </a:moveTo>
                  <a:cubicBezTo>
                    <a:pt x="4582924" y="175573"/>
                    <a:pt x="4587047" y="183595"/>
                    <a:pt x="4591958" y="191065"/>
                  </a:cubicBezTo>
                  <a:cubicBezTo>
                    <a:pt x="4571420" y="220430"/>
                    <a:pt x="4537636" y="240357"/>
                    <a:pt x="4499045" y="242739"/>
                  </a:cubicBezTo>
                  <a:cubicBezTo>
                    <a:pt x="4520759" y="223942"/>
                    <a:pt x="4550614" y="197108"/>
                    <a:pt x="4555540" y="187494"/>
                  </a:cubicBezTo>
                  <a:cubicBezTo>
                    <a:pt x="4560406" y="185380"/>
                    <a:pt x="4569604" y="177180"/>
                    <a:pt x="4579754" y="167119"/>
                  </a:cubicBezTo>
                  <a:close/>
                  <a:moveTo>
                    <a:pt x="4634910" y="187374"/>
                  </a:moveTo>
                  <a:cubicBezTo>
                    <a:pt x="4637455" y="192762"/>
                    <a:pt x="4649227" y="206737"/>
                    <a:pt x="4691420" y="242739"/>
                  </a:cubicBezTo>
                  <a:cubicBezTo>
                    <a:pt x="4652859" y="240343"/>
                    <a:pt x="4619119" y="220415"/>
                    <a:pt x="4598596" y="191065"/>
                  </a:cubicBezTo>
                  <a:cubicBezTo>
                    <a:pt x="4603552" y="183505"/>
                    <a:pt x="4607704" y="175394"/>
                    <a:pt x="4610889" y="166836"/>
                  </a:cubicBezTo>
                  <a:cubicBezTo>
                    <a:pt x="4621024" y="176867"/>
                    <a:pt x="4630148" y="185097"/>
                    <a:pt x="4634910" y="187374"/>
                  </a:cubicBezTo>
                  <a:close/>
                  <a:moveTo>
                    <a:pt x="4668158" y="75635"/>
                  </a:moveTo>
                  <a:cubicBezTo>
                    <a:pt x="4684321" y="85338"/>
                    <a:pt x="4695334" y="102304"/>
                    <a:pt x="4696346" y="121831"/>
                  </a:cubicBezTo>
                  <a:cubicBezTo>
                    <a:pt x="4676210" y="120878"/>
                    <a:pt x="4658708" y="110178"/>
                    <a:pt x="4648706" y="94521"/>
                  </a:cubicBezTo>
                  <a:cubicBezTo>
                    <a:pt x="4653588" y="86856"/>
                    <a:pt x="4660255" y="80382"/>
                    <a:pt x="4668158" y="75635"/>
                  </a:cubicBezTo>
                  <a:close/>
                  <a:moveTo>
                    <a:pt x="4645625" y="89089"/>
                  </a:moveTo>
                  <a:cubicBezTo>
                    <a:pt x="4642307" y="82377"/>
                    <a:pt x="4640312" y="74965"/>
                    <a:pt x="4639940" y="67151"/>
                  </a:cubicBezTo>
                  <a:cubicBezTo>
                    <a:pt x="4647977" y="67523"/>
                    <a:pt x="4655582" y="69443"/>
                    <a:pt x="4662473" y="72628"/>
                  </a:cubicBezTo>
                  <a:cubicBezTo>
                    <a:pt x="4655880" y="77063"/>
                    <a:pt x="4650165" y="82644"/>
                    <a:pt x="4645625" y="89089"/>
                  </a:cubicBezTo>
                  <a:close/>
                  <a:moveTo>
                    <a:pt x="4749805" y="94506"/>
                  </a:moveTo>
                  <a:cubicBezTo>
                    <a:pt x="4739804" y="110207"/>
                    <a:pt x="4722317" y="120893"/>
                    <a:pt x="4702180" y="121845"/>
                  </a:cubicBezTo>
                  <a:cubicBezTo>
                    <a:pt x="4703192" y="102304"/>
                    <a:pt x="4714206" y="85323"/>
                    <a:pt x="4730339" y="75620"/>
                  </a:cubicBezTo>
                  <a:cubicBezTo>
                    <a:pt x="4738256" y="80367"/>
                    <a:pt x="4744924" y="86826"/>
                    <a:pt x="4749805" y="94506"/>
                  </a:cubicBezTo>
                  <a:close/>
                  <a:moveTo>
                    <a:pt x="4736024" y="72613"/>
                  </a:moveTo>
                  <a:cubicBezTo>
                    <a:pt x="4742929" y="69413"/>
                    <a:pt x="4750534" y="67494"/>
                    <a:pt x="4758571" y="67137"/>
                  </a:cubicBezTo>
                  <a:cubicBezTo>
                    <a:pt x="4758169" y="74950"/>
                    <a:pt x="4756175" y="82347"/>
                    <a:pt x="4752886" y="89044"/>
                  </a:cubicBezTo>
                  <a:cubicBezTo>
                    <a:pt x="4748347" y="82615"/>
                    <a:pt x="4742617" y="77033"/>
                    <a:pt x="4736024" y="72613"/>
                  </a:cubicBezTo>
                  <a:close/>
                  <a:moveTo>
                    <a:pt x="4787741" y="167119"/>
                  </a:moveTo>
                  <a:cubicBezTo>
                    <a:pt x="4790912" y="175573"/>
                    <a:pt x="4795034" y="183595"/>
                    <a:pt x="4799945" y="191065"/>
                  </a:cubicBezTo>
                  <a:cubicBezTo>
                    <a:pt x="4779407" y="220430"/>
                    <a:pt x="4745638" y="240357"/>
                    <a:pt x="4707032" y="242739"/>
                  </a:cubicBezTo>
                  <a:cubicBezTo>
                    <a:pt x="4728746" y="223942"/>
                    <a:pt x="4758601" y="197108"/>
                    <a:pt x="4763527" y="187494"/>
                  </a:cubicBezTo>
                  <a:cubicBezTo>
                    <a:pt x="4768409" y="185380"/>
                    <a:pt x="4777606" y="177180"/>
                    <a:pt x="4787741" y="167119"/>
                  </a:cubicBezTo>
                  <a:close/>
                  <a:moveTo>
                    <a:pt x="4842897" y="187374"/>
                  </a:moveTo>
                  <a:cubicBezTo>
                    <a:pt x="4845442" y="192762"/>
                    <a:pt x="4857215" y="206737"/>
                    <a:pt x="4899407" y="242739"/>
                  </a:cubicBezTo>
                  <a:cubicBezTo>
                    <a:pt x="4860846" y="240343"/>
                    <a:pt x="4827106" y="220415"/>
                    <a:pt x="4806583" y="191065"/>
                  </a:cubicBezTo>
                  <a:cubicBezTo>
                    <a:pt x="4811539" y="183505"/>
                    <a:pt x="4815691" y="175394"/>
                    <a:pt x="4818877" y="166836"/>
                  </a:cubicBezTo>
                  <a:cubicBezTo>
                    <a:pt x="4829011" y="176867"/>
                    <a:pt x="4838135" y="185083"/>
                    <a:pt x="4842897" y="187374"/>
                  </a:cubicBezTo>
                  <a:close/>
                  <a:moveTo>
                    <a:pt x="4876160" y="75635"/>
                  </a:moveTo>
                  <a:cubicBezTo>
                    <a:pt x="4892323" y="85338"/>
                    <a:pt x="4903336" y="102304"/>
                    <a:pt x="4904348" y="121831"/>
                  </a:cubicBezTo>
                  <a:cubicBezTo>
                    <a:pt x="4884212" y="120878"/>
                    <a:pt x="4866710" y="110178"/>
                    <a:pt x="4856709" y="94521"/>
                  </a:cubicBezTo>
                  <a:cubicBezTo>
                    <a:pt x="4861575" y="86856"/>
                    <a:pt x="4868243" y="80382"/>
                    <a:pt x="4876160" y="75635"/>
                  </a:cubicBezTo>
                  <a:close/>
                  <a:moveTo>
                    <a:pt x="4853628" y="89089"/>
                  </a:moveTo>
                  <a:cubicBezTo>
                    <a:pt x="4850309" y="82377"/>
                    <a:pt x="4848314" y="74965"/>
                    <a:pt x="4847942" y="67151"/>
                  </a:cubicBezTo>
                  <a:cubicBezTo>
                    <a:pt x="4855979" y="67523"/>
                    <a:pt x="4863584" y="69443"/>
                    <a:pt x="4870475" y="72628"/>
                  </a:cubicBezTo>
                  <a:cubicBezTo>
                    <a:pt x="4863867" y="77063"/>
                    <a:pt x="4858152" y="82644"/>
                    <a:pt x="4853628" y="89089"/>
                  </a:cubicBezTo>
                  <a:close/>
                  <a:moveTo>
                    <a:pt x="4957792" y="94506"/>
                  </a:moveTo>
                  <a:cubicBezTo>
                    <a:pt x="4947791" y="110207"/>
                    <a:pt x="4930304" y="120893"/>
                    <a:pt x="4910167" y="121845"/>
                  </a:cubicBezTo>
                  <a:cubicBezTo>
                    <a:pt x="4911179" y="102304"/>
                    <a:pt x="4922193" y="85323"/>
                    <a:pt x="4938326" y="75620"/>
                  </a:cubicBezTo>
                  <a:cubicBezTo>
                    <a:pt x="4946243" y="80367"/>
                    <a:pt x="4952911" y="86826"/>
                    <a:pt x="4957792" y="94506"/>
                  </a:cubicBezTo>
                  <a:close/>
                  <a:moveTo>
                    <a:pt x="4944011" y="72613"/>
                  </a:moveTo>
                  <a:cubicBezTo>
                    <a:pt x="4950917" y="69413"/>
                    <a:pt x="4958522" y="67494"/>
                    <a:pt x="4966559" y="67137"/>
                  </a:cubicBezTo>
                  <a:cubicBezTo>
                    <a:pt x="4966157" y="74950"/>
                    <a:pt x="4964162" y="82347"/>
                    <a:pt x="4960873" y="89044"/>
                  </a:cubicBezTo>
                  <a:cubicBezTo>
                    <a:pt x="4956334" y="82615"/>
                    <a:pt x="4950619" y="77033"/>
                    <a:pt x="4944011" y="72613"/>
                  </a:cubicBezTo>
                  <a:close/>
                  <a:moveTo>
                    <a:pt x="4997649" y="165214"/>
                  </a:moveTo>
                  <a:cubicBezTo>
                    <a:pt x="5000551" y="173787"/>
                    <a:pt x="5004331" y="181957"/>
                    <a:pt x="5008945" y="189577"/>
                  </a:cubicBezTo>
                  <a:cubicBezTo>
                    <a:pt x="4988511" y="219759"/>
                    <a:pt x="4954280" y="240328"/>
                    <a:pt x="4915019" y="242739"/>
                  </a:cubicBezTo>
                  <a:cubicBezTo>
                    <a:pt x="4936733" y="223942"/>
                    <a:pt x="4966588" y="197108"/>
                    <a:pt x="4971514" y="187494"/>
                  </a:cubicBezTo>
                  <a:cubicBezTo>
                    <a:pt x="4976708" y="185246"/>
                    <a:pt x="4986754" y="176138"/>
                    <a:pt x="4997649" y="165214"/>
                  </a:cubicBezTo>
                  <a:close/>
                  <a:moveTo>
                    <a:pt x="5012234" y="141952"/>
                  </a:moveTo>
                  <a:cubicBezTo>
                    <a:pt x="5007367" y="136624"/>
                    <a:pt x="5002411" y="131133"/>
                    <a:pt x="4997589" y="125670"/>
                  </a:cubicBezTo>
                  <a:cubicBezTo>
                    <a:pt x="5002635" y="119896"/>
                    <a:pt x="5007814" y="114077"/>
                    <a:pt x="5012889" y="108481"/>
                  </a:cubicBezTo>
                  <a:cubicBezTo>
                    <a:pt x="5017904" y="113809"/>
                    <a:pt x="5022994" y="119300"/>
                    <a:pt x="5027965" y="124763"/>
                  </a:cubicBezTo>
                  <a:cubicBezTo>
                    <a:pt x="5022786" y="130552"/>
                    <a:pt x="5017458" y="136356"/>
                    <a:pt x="5012234" y="141952"/>
                  </a:cubicBezTo>
                  <a:close/>
                  <a:moveTo>
                    <a:pt x="5028650" y="132278"/>
                  </a:moveTo>
                  <a:cubicBezTo>
                    <a:pt x="5028129" y="140226"/>
                    <a:pt x="5026804" y="147965"/>
                    <a:pt x="5024750" y="155406"/>
                  </a:cubicBezTo>
                  <a:cubicBezTo>
                    <a:pt x="5021923" y="152415"/>
                    <a:pt x="5018991" y="149290"/>
                    <a:pt x="5016014" y="146060"/>
                  </a:cubicBezTo>
                  <a:cubicBezTo>
                    <a:pt x="5020613" y="141134"/>
                    <a:pt x="5024929" y="136401"/>
                    <a:pt x="5028650" y="132278"/>
                  </a:cubicBezTo>
                  <a:close/>
                  <a:moveTo>
                    <a:pt x="5008409" y="146030"/>
                  </a:moveTo>
                  <a:cubicBezTo>
                    <a:pt x="5005641" y="148977"/>
                    <a:pt x="5002902" y="151834"/>
                    <a:pt x="5000253" y="154573"/>
                  </a:cubicBezTo>
                  <a:cubicBezTo>
                    <a:pt x="4998527" y="147697"/>
                    <a:pt x="4997411" y="140583"/>
                    <a:pt x="4996949" y="133291"/>
                  </a:cubicBezTo>
                  <a:cubicBezTo>
                    <a:pt x="5000536" y="137324"/>
                    <a:pt x="5004406" y="141640"/>
                    <a:pt x="5008409" y="146030"/>
                  </a:cubicBezTo>
                  <a:close/>
                  <a:moveTo>
                    <a:pt x="5012189" y="150153"/>
                  </a:moveTo>
                  <a:cubicBezTo>
                    <a:pt x="5015731" y="154007"/>
                    <a:pt x="5019333" y="157862"/>
                    <a:pt x="5022860" y="161553"/>
                  </a:cubicBezTo>
                  <a:cubicBezTo>
                    <a:pt x="5020167" y="169545"/>
                    <a:pt x="5016609" y="177165"/>
                    <a:pt x="5012294" y="184309"/>
                  </a:cubicBezTo>
                  <a:cubicBezTo>
                    <a:pt x="5008052" y="176927"/>
                    <a:pt x="5004569" y="169054"/>
                    <a:pt x="5001994" y="160794"/>
                  </a:cubicBezTo>
                  <a:cubicBezTo>
                    <a:pt x="5005403" y="157311"/>
                    <a:pt x="5008841" y="153710"/>
                    <a:pt x="5012189" y="150153"/>
                  </a:cubicBezTo>
                  <a:close/>
                  <a:moveTo>
                    <a:pt x="5052224" y="188282"/>
                  </a:moveTo>
                  <a:cubicBezTo>
                    <a:pt x="5054486" y="193298"/>
                    <a:pt x="5063327" y="202808"/>
                    <a:pt x="5073968" y="213167"/>
                  </a:cubicBezTo>
                  <a:cubicBezTo>
                    <a:pt x="5065589" y="216128"/>
                    <a:pt x="5057626" y="219953"/>
                    <a:pt x="5050170" y="224567"/>
                  </a:cubicBezTo>
                  <a:cubicBezTo>
                    <a:pt x="5036329" y="215473"/>
                    <a:pt x="5024512" y="203552"/>
                    <a:pt x="5015523" y="189637"/>
                  </a:cubicBezTo>
                  <a:cubicBezTo>
                    <a:pt x="5020211" y="182240"/>
                    <a:pt x="5024125" y="174337"/>
                    <a:pt x="5027147" y="166033"/>
                  </a:cubicBezTo>
                  <a:cubicBezTo>
                    <a:pt x="5037802" y="176971"/>
                    <a:pt x="5047298" y="185841"/>
                    <a:pt x="5052224" y="188282"/>
                  </a:cubicBezTo>
                  <a:close/>
                  <a:moveTo>
                    <a:pt x="5084668" y="76602"/>
                  </a:moveTo>
                  <a:cubicBezTo>
                    <a:pt x="5100355" y="86305"/>
                    <a:pt x="5111026" y="103257"/>
                    <a:pt x="5112008" y="122768"/>
                  </a:cubicBezTo>
                  <a:cubicBezTo>
                    <a:pt x="5092482" y="121786"/>
                    <a:pt x="5075516" y="111100"/>
                    <a:pt x="5065812" y="95458"/>
                  </a:cubicBezTo>
                  <a:cubicBezTo>
                    <a:pt x="5070545" y="87809"/>
                    <a:pt x="5077004" y="81334"/>
                    <a:pt x="5084668" y="76602"/>
                  </a:cubicBezTo>
                  <a:close/>
                  <a:moveTo>
                    <a:pt x="5062776" y="89907"/>
                  </a:moveTo>
                  <a:cubicBezTo>
                    <a:pt x="5059591" y="83225"/>
                    <a:pt x="5057671" y="75858"/>
                    <a:pt x="5057299" y="68089"/>
                  </a:cubicBezTo>
                  <a:cubicBezTo>
                    <a:pt x="5065068" y="68476"/>
                    <a:pt x="5072435" y="70396"/>
                    <a:pt x="5079102" y="73566"/>
                  </a:cubicBezTo>
                  <a:cubicBezTo>
                    <a:pt x="5072718" y="77971"/>
                    <a:pt x="5067166" y="83522"/>
                    <a:pt x="5062776" y="89907"/>
                  </a:cubicBezTo>
                  <a:close/>
                  <a:moveTo>
                    <a:pt x="5164009" y="95428"/>
                  </a:moveTo>
                  <a:cubicBezTo>
                    <a:pt x="5154305" y="111115"/>
                    <a:pt x="5137354" y="121786"/>
                    <a:pt x="5117842" y="122768"/>
                  </a:cubicBezTo>
                  <a:cubicBezTo>
                    <a:pt x="5118824" y="103242"/>
                    <a:pt x="5129511" y="86276"/>
                    <a:pt x="5145152" y="76572"/>
                  </a:cubicBezTo>
                  <a:cubicBezTo>
                    <a:pt x="5152802" y="81305"/>
                    <a:pt x="5159261" y="87764"/>
                    <a:pt x="5164009" y="95428"/>
                  </a:cubicBezTo>
                  <a:close/>
                  <a:moveTo>
                    <a:pt x="5150704" y="73536"/>
                  </a:moveTo>
                  <a:cubicBezTo>
                    <a:pt x="5157386" y="70351"/>
                    <a:pt x="5164753" y="68431"/>
                    <a:pt x="5172522" y="68059"/>
                  </a:cubicBezTo>
                  <a:cubicBezTo>
                    <a:pt x="5172135" y="75828"/>
                    <a:pt x="5170215" y="83195"/>
                    <a:pt x="5167045" y="89862"/>
                  </a:cubicBezTo>
                  <a:cubicBezTo>
                    <a:pt x="5162640" y="83478"/>
                    <a:pt x="5157088" y="77941"/>
                    <a:pt x="5150704" y="73536"/>
                  </a:cubicBezTo>
                  <a:close/>
                  <a:moveTo>
                    <a:pt x="5145182" y="174769"/>
                  </a:moveTo>
                  <a:cubicBezTo>
                    <a:pt x="5129496" y="165065"/>
                    <a:pt x="5118824" y="148114"/>
                    <a:pt x="5117842" y="128587"/>
                  </a:cubicBezTo>
                  <a:cubicBezTo>
                    <a:pt x="5137369" y="129570"/>
                    <a:pt x="5154335" y="140256"/>
                    <a:pt x="5164039" y="155897"/>
                  </a:cubicBezTo>
                  <a:cubicBezTo>
                    <a:pt x="5159291" y="163577"/>
                    <a:pt x="5152832" y="170036"/>
                    <a:pt x="5145182" y="174769"/>
                  </a:cubicBezTo>
                  <a:close/>
                  <a:moveTo>
                    <a:pt x="5167075" y="161464"/>
                  </a:moveTo>
                  <a:cubicBezTo>
                    <a:pt x="5170260" y="168146"/>
                    <a:pt x="5172179" y="175513"/>
                    <a:pt x="5172552" y="183282"/>
                  </a:cubicBezTo>
                  <a:cubicBezTo>
                    <a:pt x="5164783" y="182895"/>
                    <a:pt x="5157416" y="180975"/>
                    <a:pt x="5150748" y="177805"/>
                  </a:cubicBezTo>
                  <a:cubicBezTo>
                    <a:pt x="5157133" y="173400"/>
                    <a:pt x="5162670" y="167863"/>
                    <a:pt x="5167075" y="161464"/>
                  </a:cubicBezTo>
                  <a:close/>
                  <a:moveTo>
                    <a:pt x="5139601" y="177805"/>
                  </a:moveTo>
                  <a:cubicBezTo>
                    <a:pt x="5132100" y="181377"/>
                    <a:pt x="5123751" y="183431"/>
                    <a:pt x="5114910" y="183431"/>
                  </a:cubicBezTo>
                  <a:cubicBezTo>
                    <a:pt x="5106070" y="183431"/>
                    <a:pt x="5097721" y="181377"/>
                    <a:pt x="5090220" y="177805"/>
                  </a:cubicBezTo>
                  <a:cubicBezTo>
                    <a:pt x="5101858" y="169783"/>
                    <a:pt x="5110684" y="157981"/>
                    <a:pt x="5114910" y="144185"/>
                  </a:cubicBezTo>
                  <a:cubicBezTo>
                    <a:pt x="5119152" y="157996"/>
                    <a:pt x="5127978" y="169783"/>
                    <a:pt x="5139601" y="177805"/>
                  </a:cubicBezTo>
                  <a:close/>
                  <a:moveTo>
                    <a:pt x="5133425" y="125685"/>
                  </a:moveTo>
                  <a:cubicBezTo>
                    <a:pt x="5147221" y="121459"/>
                    <a:pt x="5159023" y="112633"/>
                    <a:pt x="5167045" y="100995"/>
                  </a:cubicBezTo>
                  <a:cubicBezTo>
                    <a:pt x="5170617" y="108496"/>
                    <a:pt x="5172671" y="116845"/>
                    <a:pt x="5172671" y="125685"/>
                  </a:cubicBezTo>
                  <a:cubicBezTo>
                    <a:pt x="5172671" y="134526"/>
                    <a:pt x="5170617" y="142875"/>
                    <a:pt x="5167045" y="150376"/>
                  </a:cubicBezTo>
                  <a:cubicBezTo>
                    <a:pt x="5159023" y="138738"/>
                    <a:pt x="5147221" y="129912"/>
                    <a:pt x="5133425" y="125685"/>
                  </a:cubicBezTo>
                  <a:close/>
                  <a:moveTo>
                    <a:pt x="5114925" y="107186"/>
                  </a:moveTo>
                  <a:cubicBezTo>
                    <a:pt x="5110698" y="93390"/>
                    <a:pt x="5101873" y="81588"/>
                    <a:pt x="5090235" y="73566"/>
                  </a:cubicBezTo>
                  <a:cubicBezTo>
                    <a:pt x="5097736" y="69994"/>
                    <a:pt x="5106085" y="67940"/>
                    <a:pt x="5114925" y="67940"/>
                  </a:cubicBezTo>
                  <a:cubicBezTo>
                    <a:pt x="5123766" y="67940"/>
                    <a:pt x="5132115" y="69994"/>
                    <a:pt x="5139616" y="73566"/>
                  </a:cubicBezTo>
                  <a:cubicBezTo>
                    <a:pt x="5127978" y="81588"/>
                    <a:pt x="5119152" y="93390"/>
                    <a:pt x="5114925" y="107186"/>
                  </a:cubicBezTo>
                  <a:close/>
                  <a:moveTo>
                    <a:pt x="5096411" y="125685"/>
                  </a:moveTo>
                  <a:cubicBezTo>
                    <a:pt x="5082615" y="129912"/>
                    <a:pt x="5070812" y="138738"/>
                    <a:pt x="5062791" y="150376"/>
                  </a:cubicBezTo>
                  <a:cubicBezTo>
                    <a:pt x="5059219" y="142875"/>
                    <a:pt x="5057165" y="134526"/>
                    <a:pt x="5057165" y="125685"/>
                  </a:cubicBezTo>
                  <a:cubicBezTo>
                    <a:pt x="5057165" y="116845"/>
                    <a:pt x="5059219" y="108496"/>
                    <a:pt x="5062791" y="100995"/>
                  </a:cubicBezTo>
                  <a:cubicBezTo>
                    <a:pt x="5070812" y="112633"/>
                    <a:pt x="5082615" y="121459"/>
                    <a:pt x="5096411" y="125685"/>
                  </a:cubicBezTo>
                  <a:close/>
                  <a:moveTo>
                    <a:pt x="5112008" y="128602"/>
                  </a:moveTo>
                  <a:cubicBezTo>
                    <a:pt x="5111026" y="148129"/>
                    <a:pt x="5100340" y="165095"/>
                    <a:pt x="5084698" y="174799"/>
                  </a:cubicBezTo>
                  <a:cubicBezTo>
                    <a:pt x="5077034" y="170066"/>
                    <a:pt x="5070574" y="163607"/>
                    <a:pt x="5065827" y="155942"/>
                  </a:cubicBezTo>
                  <a:cubicBezTo>
                    <a:pt x="5075531" y="140256"/>
                    <a:pt x="5092497" y="129585"/>
                    <a:pt x="5112008" y="128602"/>
                  </a:cubicBezTo>
                  <a:close/>
                  <a:moveTo>
                    <a:pt x="5079132" y="177835"/>
                  </a:moveTo>
                  <a:cubicBezTo>
                    <a:pt x="5072450" y="181019"/>
                    <a:pt x="5065083" y="182939"/>
                    <a:pt x="5057314" y="183311"/>
                  </a:cubicBezTo>
                  <a:cubicBezTo>
                    <a:pt x="5057701" y="175543"/>
                    <a:pt x="5059621" y="168176"/>
                    <a:pt x="5062791" y="161508"/>
                  </a:cubicBezTo>
                  <a:cubicBezTo>
                    <a:pt x="5067211" y="167893"/>
                    <a:pt x="5072747" y="173444"/>
                    <a:pt x="5079132" y="177835"/>
                  </a:cubicBezTo>
                  <a:close/>
                  <a:moveTo>
                    <a:pt x="5114910" y="243022"/>
                  </a:moveTo>
                  <a:cubicBezTo>
                    <a:pt x="5109195" y="238036"/>
                    <a:pt x="5103451" y="232931"/>
                    <a:pt x="5097914" y="227900"/>
                  </a:cubicBezTo>
                  <a:cubicBezTo>
                    <a:pt x="5103361" y="222840"/>
                    <a:pt x="5108987" y="217691"/>
                    <a:pt x="5114598" y="212660"/>
                  </a:cubicBezTo>
                  <a:cubicBezTo>
                    <a:pt x="5120313" y="217721"/>
                    <a:pt x="5126058" y="222915"/>
                    <a:pt x="5131594" y="228005"/>
                  </a:cubicBezTo>
                  <a:cubicBezTo>
                    <a:pt x="5126132" y="233005"/>
                    <a:pt x="5120506" y="238080"/>
                    <a:pt x="5114910" y="243022"/>
                  </a:cubicBezTo>
                  <a:close/>
                  <a:moveTo>
                    <a:pt x="5107231" y="243661"/>
                  </a:moveTo>
                  <a:cubicBezTo>
                    <a:pt x="5099596" y="243170"/>
                    <a:pt x="5092169" y="241965"/>
                    <a:pt x="5084996" y="240090"/>
                  </a:cubicBezTo>
                  <a:cubicBezTo>
                    <a:pt x="5087824" y="237366"/>
                    <a:pt x="5090785" y="234568"/>
                    <a:pt x="5093822" y="231710"/>
                  </a:cubicBezTo>
                  <a:cubicBezTo>
                    <a:pt x="5098614" y="236042"/>
                    <a:pt x="5103212" y="240134"/>
                    <a:pt x="5107231" y="243661"/>
                  </a:cubicBezTo>
                  <a:close/>
                  <a:moveTo>
                    <a:pt x="5093777" y="224120"/>
                  </a:moveTo>
                  <a:cubicBezTo>
                    <a:pt x="5090622" y="221233"/>
                    <a:pt x="5087556" y="218375"/>
                    <a:pt x="5084639" y="215622"/>
                  </a:cubicBezTo>
                  <a:cubicBezTo>
                    <a:pt x="5091872" y="213702"/>
                    <a:pt x="5099373" y="212482"/>
                    <a:pt x="5107067" y="211976"/>
                  </a:cubicBezTo>
                  <a:cubicBezTo>
                    <a:pt x="5102855" y="215786"/>
                    <a:pt x="5098361" y="219894"/>
                    <a:pt x="5093777" y="224120"/>
                  </a:cubicBezTo>
                  <a:close/>
                  <a:moveTo>
                    <a:pt x="5089684" y="227945"/>
                  </a:moveTo>
                  <a:cubicBezTo>
                    <a:pt x="5086008" y="231383"/>
                    <a:pt x="5082332" y="234866"/>
                    <a:pt x="5078805" y="238289"/>
                  </a:cubicBezTo>
                  <a:cubicBezTo>
                    <a:pt x="5070604" y="235655"/>
                    <a:pt x="5062806" y="232142"/>
                    <a:pt x="5055498" y="227871"/>
                  </a:cubicBezTo>
                  <a:cubicBezTo>
                    <a:pt x="5062716" y="223629"/>
                    <a:pt x="5070396" y="220132"/>
                    <a:pt x="5078462" y="217497"/>
                  </a:cubicBezTo>
                  <a:cubicBezTo>
                    <a:pt x="5082124" y="220965"/>
                    <a:pt x="5085919" y="224507"/>
                    <a:pt x="5089684" y="227945"/>
                  </a:cubicBezTo>
                  <a:close/>
                  <a:moveTo>
                    <a:pt x="5163681" y="301064"/>
                  </a:moveTo>
                  <a:cubicBezTo>
                    <a:pt x="5153978" y="317004"/>
                    <a:pt x="5137012" y="327854"/>
                    <a:pt x="5117485" y="328851"/>
                  </a:cubicBezTo>
                  <a:cubicBezTo>
                    <a:pt x="5118452" y="308997"/>
                    <a:pt x="5129138" y="291748"/>
                    <a:pt x="5144795" y="281895"/>
                  </a:cubicBezTo>
                  <a:cubicBezTo>
                    <a:pt x="5152460" y="286702"/>
                    <a:pt x="5158934" y="293281"/>
                    <a:pt x="5163681" y="301064"/>
                  </a:cubicBezTo>
                  <a:close/>
                  <a:moveTo>
                    <a:pt x="5150302" y="278830"/>
                  </a:moveTo>
                  <a:cubicBezTo>
                    <a:pt x="5156999" y="275570"/>
                    <a:pt x="5164381" y="273621"/>
                    <a:pt x="5172179" y="273249"/>
                  </a:cubicBezTo>
                  <a:cubicBezTo>
                    <a:pt x="5171792" y="281166"/>
                    <a:pt x="5169887" y="288652"/>
                    <a:pt x="5166703" y="295439"/>
                  </a:cubicBezTo>
                  <a:cubicBezTo>
                    <a:pt x="5162283" y="288935"/>
                    <a:pt x="5156716" y="283309"/>
                    <a:pt x="5150302" y="278830"/>
                  </a:cubicBezTo>
                  <a:close/>
                  <a:moveTo>
                    <a:pt x="5144825" y="381625"/>
                  </a:moveTo>
                  <a:cubicBezTo>
                    <a:pt x="5129138" y="371773"/>
                    <a:pt x="5118452" y="354523"/>
                    <a:pt x="5117485" y="334685"/>
                  </a:cubicBezTo>
                  <a:cubicBezTo>
                    <a:pt x="5137026" y="335682"/>
                    <a:pt x="5153993" y="346546"/>
                    <a:pt x="5163696" y="362441"/>
                  </a:cubicBezTo>
                  <a:cubicBezTo>
                    <a:pt x="5158964" y="370225"/>
                    <a:pt x="5152504" y="376803"/>
                    <a:pt x="5144825" y="381625"/>
                  </a:cubicBezTo>
                  <a:close/>
                  <a:moveTo>
                    <a:pt x="5166718" y="368067"/>
                  </a:moveTo>
                  <a:cubicBezTo>
                    <a:pt x="5169917" y="374868"/>
                    <a:pt x="5171822" y="382354"/>
                    <a:pt x="5172194" y="390257"/>
                  </a:cubicBezTo>
                  <a:cubicBezTo>
                    <a:pt x="5164396" y="389870"/>
                    <a:pt x="5157014" y="387905"/>
                    <a:pt x="5150332" y="384661"/>
                  </a:cubicBezTo>
                  <a:cubicBezTo>
                    <a:pt x="5156746" y="380196"/>
                    <a:pt x="5162312" y="374571"/>
                    <a:pt x="5166718" y="368067"/>
                  </a:cubicBezTo>
                  <a:close/>
                  <a:moveTo>
                    <a:pt x="5114568" y="450875"/>
                  </a:moveTo>
                  <a:cubicBezTo>
                    <a:pt x="5108793" y="445770"/>
                    <a:pt x="5102989" y="440516"/>
                    <a:pt x="5097393" y="435352"/>
                  </a:cubicBezTo>
                  <a:cubicBezTo>
                    <a:pt x="5103108" y="430024"/>
                    <a:pt x="5109047" y="424592"/>
                    <a:pt x="5114940" y="419293"/>
                  </a:cubicBezTo>
                  <a:cubicBezTo>
                    <a:pt x="5120715" y="424398"/>
                    <a:pt x="5126519" y="429652"/>
                    <a:pt x="5132115" y="434816"/>
                  </a:cubicBezTo>
                  <a:cubicBezTo>
                    <a:pt x="5126400" y="440144"/>
                    <a:pt x="5120462" y="445576"/>
                    <a:pt x="5114568" y="450875"/>
                  </a:cubicBezTo>
                  <a:close/>
                  <a:moveTo>
                    <a:pt x="5106978" y="451544"/>
                  </a:moveTo>
                  <a:cubicBezTo>
                    <a:pt x="5099179" y="451039"/>
                    <a:pt x="5091574" y="449773"/>
                    <a:pt x="5084252" y="447794"/>
                  </a:cubicBezTo>
                  <a:cubicBezTo>
                    <a:pt x="5087154" y="445011"/>
                    <a:pt x="5090175" y="442124"/>
                    <a:pt x="5093315" y="439177"/>
                  </a:cubicBezTo>
                  <a:cubicBezTo>
                    <a:pt x="5098197" y="443672"/>
                    <a:pt x="5102885" y="447898"/>
                    <a:pt x="5106978" y="451544"/>
                  </a:cubicBezTo>
                  <a:close/>
                  <a:moveTo>
                    <a:pt x="5093286" y="431557"/>
                  </a:moveTo>
                  <a:cubicBezTo>
                    <a:pt x="5090012" y="428506"/>
                    <a:pt x="5086841" y="425514"/>
                    <a:pt x="5083820" y="422612"/>
                  </a:cubicBezTo>
                  <a:cubicBezTo>
                    <a:pt x="5091410" y="420514"/>
                    <a:pt x="5099298" y="419159"/>
                    <a:pt x="5107409" y="418639"/>
                  </a:cubicBezTo>
                  <a:cubicBezTo>
                    <a:pt x="5102945" y="422657"/>
                    <a:pt x="5098152" y="427047"/>
                    <a:pt x="5093286" y="431557"/>
                  </a:cubicBezTo>
                  <a:close/>
                  <a:moveTo>
                    <a:pt x="5089193" y="435367"/>
                  </a:moveTo>
                  <a:cubicBezTo>
                    <a:pt x="5085427" y="438894"/>
                    <a:pt x="5081692" y="442451"/>
                    <a:pt x="5078105" y="445934"/>
                  </a:cubicBezTo>
                  <a:cubicBezTo>
                    <a:pt x="5069860" y="443210"/>
                    <a:pt x="5062002" y="439593"/>
                    <a:pt x="5054650" y="435188"/>
                  </a:cubicBezTo>
                  <a:cubicBezTo>
                    <a:pt x="5061868" y="430828"/>
                    <a:pt x="5069592" y="427226"/>
                    <a:pt x="5077703" y="424488"/>
                  </a:cubicBezTo>
                  <a:cubicBezTo>
                    <a:pt x="5081454" y="428134"/>
                    <a:pt x="5085338" y="431795"/>
                    <a:pt x="5089193" y="435367"/>
                  </a:cubicBezTo>
                  <a:close/>
                  <a:moveTo>
                    <a:pt x="5164024" y="507712"/>
                  </a:moveTo>
                  <a:cubicBezTo>
                    <a:pt x="5154320" y="523652"/>
                    <a:pt x="5137354" y="534501"/>
                    <a:pt x="5117842" y="535499"/>
                  </a:cubicBezTo>
                  <a:cubicBezTo>
                    <a:pt x="5118810" y="515645"/>
                    <a:pt x="5129496" y="498410"/>
                    <a:pt x="5145152" y="488543"/>
                  </a:cubicBezTo>
                  <a:cubicBezTo>
                    <a:pt x="5152817" y="493350"/>
                    <a:pt x="5159276" y="499928"/>
                    <a:pt x="5164024" y="507712"/>
                  </a:cubicBezTo>
                  <a:close/>
                  <a:moveTo>
                    <a:pt x="5150644" y="485492"/>
                  </a:moveTo>
                  <a:cubicBezTo>
                    <a:pt x="5157341" y="482233"/>
                    <a:pt x="5164723" y="480283"/>
                    <a:pt x="5172522" y="479896"/>
                  </a:cubicBezTo>
                  <a:cubicBezTo>
                    <a:pt x="5172135" y="487799"/>
                    <a:pt x="5170230" y="495300"/>
                    <a:pt x="5167045" y="502087"/>
                  </a:cubicBezTo>
                  <a:cubicBezTo>
                    <a:pt x="5162625" y="495583"/>
                    <a:pt x="5157059" y="489957"/>
                    <a:pt x="5150644" y="485492"/>
                  </a:cubicBezTo>
                  <a:close/>
                  <a:moveTo>
                    <a:pt x="5145182" y="588273"/>
                  </a:moveTo>
                  <a:cubicBezTo>
                    <a:pt x="5129496" y="578420"/>
                    <a:pt x="5118810" y="561171"/>
                    <a:pt x="5117842" y="541333"/>
                  </a:cubicBezTo>
                  <a:cubicBezTo>
                    <a:pt x="5137384" y="542330"/>
                    <a:pt x="5154350" y="553194"/>
                    <a:pt x="5164054" y="569089"/>
                  </a:cubicBezTo>
                  <a:cubicBezTo>
                    <a:pt x="5159306" y="576873"/>
                    <a:pt x="5152847" y="583451"/>
                    <a:pt x="5145182" y="588273"/>
                  </a:cubicBezTo>
                  <a:close/>
                  <a:moveTo>
                    <a:pt x="5167060" y="574715"/>
                  </a:moveTo>
                  <a:cubicBezTo>
                    <a:pt x="5170260" y="581516"/>
                    <a:pt x="5172165" y="589002"/>
                    <a:pt x="5172537" y="596905"/>
                  </a:cubicBezTo>
                  <a:cubicBezTo>
                    <a:pt x="5164738" y="596518"/>
                    <a:pt x="5157356" y="594553"/>
                    <a:pt x="5150674" y="591309"/>
                  </a:cubicBezTo>
                  <a:cubicBezTo>
                    <a:pt x="5157088" y="586844"/>
                    <a:pt x="5162655" y="581219"/>
                    <a:pt x="5167060" y="574715"/>
                  </a:cubicBezTo>
                  <a:close/>
                  <a:moveTo>
                    <a:pt x="5114910" y="657523"/>
                  </a:moveTo>
                  <a:cubicBezTo>
                    <a:pt x="5108823" y="652135"/>
                    <a:pt x="5102707" y="646599"/>
                    <a:pt x="5096828" y="641167"/>
                  </a:cubicBezTo>
                  <a:cubicBezTo>
                    <a:pt x="5102707" y="635675"/>
                    <a:pt x="5108853" y="630064"/>
                    <a:pt x="5114940" y="624602"/>
                  </a:cubicBezTo>
                  <a:cubicBezTo>
                    <a:pt x="5121027" y="629990"/>
                    <a:pt x="5127144" y="635526"/>
                    <a:pt x="5133023" y="640958"/>
                  </a:cubicBezTo>
                  <a:cubicBezTo>
                    <a:pt x="5127129" y="646450"/>
                    <a:pt x="5120998" y="652061"/>
                    <a:pt x="5114910" y="657523"/>
                  </a:cubicBezTo>
                  <a:close/>
                  <a:moveTo>
                    <a:pt x="5107320" y="658192"/>
                  </a:moveTo>
                  <a:cubicBezTo>
                    <a:pt x="5099031" y="657656"/>
                    <a:pt x="5090994" y="656243"/>
                    <a:pt x="5083255" y="654055"/>
                  </a:cubicBezTo>
                  <a:cubicBezTo>
                    <a:pt x="5086276" y="651138"/>
                    <a:pt x="5089461" y="648102"/>
                    <a:pt x="5092750" y="644991"/>
                  </a:cubicBezTo>
                  <a:cubicBezTo>
                    <a:pt x="5097959" y="649799"/>
                    <a:pt x="5102989" y="654323"/>
                    <a:pt x="5107320" y="658192"/>
                  </a:cubicBezTo>
                  <a:close/>
                  <a:moveTo>
                    <a:pt x="5092735" y="637371"/>
                  </a:moveTo>
                  <a:cubicBezTo>
                    <a:pt x="5089357" y="634216"/>
                    <a:pt x="5086097" y="631136"/>
                    <a:pt x="5083002" y="628159"/>
                  </a:cubicBezTo>
                  <a:cubicBezTo>
                    <a:pt x="5090845" y="625927"/>
                    <a:pt x="5099001" y="624483"/>
                    <a:pt x="5107409" y="623947"/>
                  </a:cubicBezTo>
                  <a:cubicBezTo>
                    <a:pt x="5102781" y="628114"/>
                    <a:pt x="5097780" y="632669"/>
                    <a:pt x="5092735" y="637371"/>
                  </a:cubicBezTo>
                  <a:close/>
                  <a:moveTo>
                    <a:pt x="5088642" y="641181"/>
                  </a:moveTo>
                  <a:cubicBezTo>
                    <a:pt x="5084728" y="644843"/>
                    <a:pt x="5080858" y="648548"/>
                    <a:pt x="5077167" y="652150"/>
                  </a:cubicBezTo>
                  <a:cubicBezTo>
                    <a:pt x="5068893" y="649307"/>
                    <a:pt x="5061020" y="645602"/>
                    <a:pt x="5053668" y="641062"/>
                  </a:cubicBezTo>
                  <a:cubicBezTo>
                    <a:pt x="5060945" y="636568"/>
                    <a:pt x="5068744" y="632892"/>
                    <a:pt x="5076929" y="630064"/>
                  </a:cubicBezTo>
                  <a:cubicBezTo>
                    <a:pt x="5080740" y="633755"/>
                    <a:pt x="5084698" y="637520"/>
                    <a:pt x="5088642" y="641181"/>
                  </a:cubicBezTo>
                  <a:close/>
                  <a:moveTo>
                    <a:pt x="5164024" y="713006"/>
                  </a:moveTo>
                  <a:cubicBezTo>
                    <a:pt x="5154320" y="728945"/>
                    <a:pt x="5137354" y="739795"/>
                    <a:pt x="5117842" y="740792"/>
                  </a:cubicBezTo>
                  <a:cubicBezTo>
                    <a:pt x="5118810" y="720938"/>
                    <a:pt x="5129496" y="703689"/>
                    <a:pt x="5145152" y="693837"/>
                  </a:cubicBezTo>
                  <a:cubicBezTo>
                    <a:pt x="5152817" y="698659"/>
                    <a:pt x="5159276" y="705222"/>
                    <a:pt x="5164024" y="713006"/>
                  </a:cubicBezTo>
                  <a:close/>
                  <a:moveTo>
                    <a:pt x="5150644" y="690786"/>
                  </a:moveTo>
                  <a:cubicBezTo>
                    <a:pt x="5157341" y="687526"/>
                    <a:pt x="5164723" y="685577"/>
                    <a:pt x="5172522" y="685190"/>
                  </a:cubicBezTo>
                  <a:cubicBezTo>
                    <a:pt x="5172135" y="693107"/>
                    <a:pt x="5170230" y="700594"/>
                    <a:pt x="5167045" y="707380"/>
                  </a:cubicBezTo>
                  <a:cubicBezTo>
                    <a:pt x="5162625" y="700891"/>
                    <a:pt x="5157059" y="695250"/>
                    <a:pt x="5150644" y="690786"/>
                  </a:cubicBezTo>
                  <a:close/>
                  <a:moveTo>
                    <a:pt x="5145182" y="793566"/>
                  </a:moveTo>
                  <a:cubicBezTo>
                    <a:pt x="5129496" y="783714"/>
                    <a:pt x="5118810" y="766465"/>
                    <a:pt x="5117842" y="746626"/>
                  </a:cubicBezTo>
                  <a:cubicBezTo>
                    <a:pt x="5137384" y="747623"/>
                    <a:pt x="5154350" y="758488"/>
                    <a:pt x="5164054" y="774383"/>
                  </a:cubicBezTo>
                  <a:cubicBezTo>
                    <a:pt x="5159306" y="782181"/>
                    <a:pt x="5152847" y="788744"/>
                    <a:pt x="5145182" y="793566"/>
                  </a:cubicBezTo>
                  <a:close/>
                  <a:moveTo>
                    <a:pt x="5167060" y="780008"/>
                  </a:moveTo>
                  <a:cubicBezTo>
                    <a:pt x="5170260" y="786810"/>
                    <a:pt x="5172165" y="794296"/>
                    <a:pt x="5172537" y="802199"/>
                  </a:cubicBezTo>
                  <a:cubicBezTo>
                    <a:pt x="5164738" y="801812"/>
                    <a:pt x="5157356" y="799847"/>
                    <a:pt x="5150674" y="796603"/>
                  </a:cubicBezTo>
                  <a:cubicBezTo>
                    <a:pt x="5157088" y="792153"/>
                    <a:pt x="5162655" y="786512"/>
                    <a:pt x="5167060" y="780008"/>
                  </a:cubicBezTo>
                  <a:close/>
                  <a:moveTo>
                    <a:pt x="5114910" y="862831"/>
                  </a:moveTo>
                  <a:cubicBezTo>
                    <a:pt x="5108823" y="857443"/>
                    <a:pt x="5102707" y="851907"/>
                    <a:pt x="5096828" y="846475"/>
                  </a:cubicBezTo>
                  <a:cubicBezTo>
                    <a:pt x="5102707" y="840983"/>
                    <a:pt x="5108853" y="835372"/>
                    <a:pt x="5114940" y="829910"/>
                  </a:cubicBezTo>
                  <a:cubicBezTo>
                    <a:pt x="5121027" y="835298"/>
                    <a:pt x="5127144" y="840834"/>
                    <a:pt x="5133023" y="846266"/>
                  </a:cubicBezTo>
                  <a:cubicBezTo>
                    <a:pt x="5127129" y="851743"/>
                    <a:pt x="5120998" y="857354"/>
                    <a:pt x="5114910" y="862831"/>
                  </a:cubicBezTo>
                  <a:close/>
                  <a:moveTo>
                    <a:pt x="5107320" y="863486"/>
                  </a:moveTo>
                  <a:cubicBezTo>
                    <a:pt x="5099031" y="862950"/>
                    <a:pt x="5090994" y="861536"/>
                    <a:pt x="5083255" y="859348"/>
                  </a:cubicBezTo>
                  <a:cubicBezTo>
                    <a:pt x="5086276" y="856431"/>
                    <a:pt x="5089461" y="853395"/>
                    <a:pt x="5092750" y="850285"/>
                  </a:cubicBezTo>
                  <a:cubicBezTo>
                    <a:pt x="5097959" y="855092"/>
                    <a:pt x="5102989" y="859617"/>
                    <a:pt x="5107320" y="863486"/>
                  </a:cubicBezTo>
                  <a:close/>
                  <a:moveTo>
                    <a:pt x="5092735" y="842665"/>
                  </a:moveTo>
                  <a:cubicBezTo>
                    <a:pt x="5089357" y="839510"/>
                    <a:pt x="5086097" y="836429"/>
                    <a:pt x="5083002" y="833452"/>
                  </a:cubicBezTo>
                  <a:cubicBezTo>
                    <a:pt x="5090845" y="831220"/>
                    <a:pt x="5099001" y="829776"/>
                    <a:pt x="5107409" y="829240"/>
                  </a:cubicBezTo>
                  <a:cubicBezTo>
                    <a:pt x="5102781" y="833408"/>
                    <a:pt x="5097780" y="837977"/>
                    <a:pt x="5092735" y="842665"/>
                  </a:cubicBezTo>
                  <a:close/>
                  <a:moveTo>
                    <a:pt x="5088642" y="846475"/>
                  </a:moveTo>
                  <a:cubicBezTo>
                    <a:pt x="5084728" y="850136"/>
                    <a:pt x="5080858" y="853842"/>
                    <a:pt x="5077167" y="857443"/>
                  </a:cubicBezTo>
                  <a:cubicBezTo>
                    <a:pt x="5068893" y="854601"/>
                    <a:pt x="5061020" y="850895"/>
                    <a:pt x="5053668" y="846356"/>
                  </a:cubicBezTo>
                  <a:cubicBezTo>
                    <a:pt x="5060945" y="841861"/>
                    <a:pt x="5068744" y="838185"/>
                    <a:pt x="5076929" y="835357"/>
                  </a:cubicBezTo>
                  <a:cubicBezTo>
                    <a:pt x="5080740" y="839063"/>
                    <a:pt x="5084698" y="842814"/>
                    <a:pt x="5088642" y="846475"/>
                  </a:cubicBezTo>
                  <a:close/>
                  <a:moveTo>
                    <a:pt x="5164024" y="918314"/>
                  </a:moveTo>
                  <a:cubicBezTo>
                    <a:pt x="5154320" y="934254"/>
                    <a:pt x="5137354" y="945103"/>
                    <a:pt x="5117842" y="946100"/>
                  </a:cubicBezTo>
                  <a:cubicBezTo>
                    <a:pt x="5118810" y="926247"/>
                    <a:pt x="5129496" y="908998"/>
                    <a:pt x="5145152" y="899145"/>
                  </a:cubicBezTo>
                  <a:cubicBezTo>
                    <a:pt x="5152817" y="903952"/>
                    <a:pt x="5159276" y="910516"/>
                    <a:pt x="5164024" y="918314"/>
                  </a:cubicBezTo>
                  <a:close/>
                  <a:moveTo>
                    <a:pt x="5150644" y="896079"/>
                  </a:moveTo>
                  <a:cubicBezTo>
                    <a:pt x="5157341" y="892820"/>
                    <a:pt x="5164723" y="890870"/>
                    <a:pt x="5172522" y="890483"/>
                  </a:cubicBezTo>
                  <a:cubicBezTo>
                    <a:pt x="5172135" y="898401"/>
                    <a:pt x="5170230" y="905887"/>
                    <a:pt x="5167045" y="912674"/>
                  </a:cubicBezTo>
                  <a:cubicBezTo>
                    <a:pt x="5162625" y="906185"/>
                    <a:pt x="5157059" y="900544"/>
                    <a:pt x="5150644" y="896079"/>
                  </a:cubicBezTo>
                  <a:close/>
                  <a:moveTo>
                    <a:pt x="5145182" y="998860"/>
                  </a:moveTo>
                  <a:cubicBezTo>
                    <a:pt x="5129496" y="989008"/>
                    <a:pt x="5118810" y="971758"/>
                    <a:pt x="5117842" y="951920"/>
                  </a:cubicBezTo>
                  <a:cubicBezTo>
                    <a:pt x="5137384" y="952917"/>
                    <a:pt x="5154350" y="963781"/>
                    <a:pt x="5164054" y="979676"/>
                  </a:cubicBezTo>
                  <a:cubicBezTo>
                    <a:pt x="5159306" y="987475"/>
                    <a:pt x="5152847" y="994053"/>
                    <a:pt x="5145182" y="998860"/>
                  </a:cubicBezTo>
                  <a:close/>
                  <a:moveTo>
                    <a:pt x="5167060" y="985302"/>
                  </a:moveTo>
                  <a:cubicBezTo>
                    <a:pt x="5170260" y="992103"/>
                    <a:pt x="5172165" y="999589"/>
                    <a:pt x="5172537" y="1007492"/>
                  </a:cubicBezTo>
                  <a:cubicBezTo>
                    <a:pt x="5164738" y="1007105"/>
                    <a:pt x="5157356" y="1005140"/>
                    <a:pt x="5150674" y="1001896"/>
                  </a:cubicBezTo>
                  <a:cubicBezTo>
                    <a:pt x="5157088" y="997446"/>
                    <a:pt x="5162655" y="991805"/>
                    <a:pt x="5167060" y="985302"/>
                  </a:cubicBezTo>
                  <a:close/>
                  <a:moveTo>
                    <a:pt x="5114910" y="1068125"/>
                  </a:moveTo>
                  <a:cubicBezTo>
                    <a:pt x="5108823" y="1062737"/>
                    <a:pt x="5102707" y="1057201"/>
                    <a:pt x="5096828" y="1051768"/>
                  </a:cubicBezTo>
                  <a:cubicBezTo>
                    <a:pt x="5102707" y="1046277"/>
                    <a:pt x="5108853" y="1040666"/>
                    <a:pt x="5114940" y="1035204"/>
                  </a:cubicBezTo>
                  <a:cubicBezTo>
                    <a:pt x="5121027" y="1040591"/>
                    <a:pt x="5127144" y="1046128"/>
                    <a:pt x="5133023" y="1051560"/>
                  </a:cubicBezTo>
                  <a:cubicBezTo>
                    <a:pt x="5127129" y="1057037"/>
                    <a:pt x="5120998" y="1062663"/>
                    <a:pt x="5114910" y="1068125"/>
                  </a:cubicBezTo>
                  <a:close/>
                  <a:moveTo>
                    <a:pt x="5107320" y="1068779"/>
                  </a:moveTo>
                  <a:cubicBezTo>
                    <a:pt x="5099031" y="1068244"/>
                    <a:pt x="5090994" y="1066830"/>
                    <a:pt x="5083255" y="1064642"/>
                  </a:cubicBezTo>
                  <a:cubicBezTo>
                    <a:pt x="5086276" y="1061725"/>
                    <a:pt x="5089461" y="1058689"/>
                    <a:pt x="5092750" y="1055578"/>
                  </a:cubicBezTo>
                  <a:cubicBezTo>
                    <a:pt x="5097959" y="1060386"/>
                    <a:pt x="5102989" y="1064910"/>
                    <a:pt x="5107320" y="1068779"/>
                  </a:cubicBezTo>
                  <a:close/>
                  <a:moveTo>
                    <a:pt x="5092735" y="1047958"/>
                  </a:moveTo>
                  <a:cubicBezTo>
                    <a:pt x="5089357" y="1044803"/>
                    <a:pt x="5086097" y="1041722"/>
                    <a:pt x="5083002" y="1038746"/>
                  </a:cubicBezTo>
                  <a:cubicBezTo>
                    <a:pt x="5090845" y="1036513"/>
                    <a:pt x="5099001" y="1035070"/>
                    <a:pt x="5107409" y="1034534"/>
                  </a:cubicBezTo>
                  <a:cubicBezTo>
                    <a:pt x="5102781" y="1038701"/>
                    <a:pt x="5097780" y="1043270"/>
                    <a:pt x="5092735" y="1047958"/>
                  </a:cubicBezTo>
                  <a:close/>
                  <a:moveTo>
                    <a:pt x="5088642" y="1051783"/>
                  </a:moveTo>
                  <a:cubicBezTo>
                    <a:pt x="5084728" y="1055444"/>
                    <a:pt x="5080858" y="1059150"/>
                    <a:pt x="5077167" y="1062752"/>
                  </a:cubicBezTo>
                  <a:cubicBezTo>
                    <a:pt x="5068893" y="1059909"/>
                    <a:pt x="5061020" y="1056203"/>
                    <a:pt x="5053668" y="1051664"/>
                  </a:cubicBezTo>
                  <a:cubicBezTo>
                    <a:pt x="5060945" y="1047170"/>
                    <a:pt x="5068744" y="1043493"/>
                    <a:pt x="5076944" y="1040666"/>
                  </a:cubicBezTo>
                  <a:cubicBezTo>
                    <a:pt x="5080740" y="1044357"/>
                    <a:pt x="5084698" y="1048107"/>
                    <a:pt x="5088642" y="1051783"/>
                  </a:cubicBezTo>
                  <a:close/>
                  <a:moveTo>
                    <a:pt x="5164024" y="1123608"/>
                  </a:moveTo>
                  <a:cubicBezTo>
                    <a:pt x="5154320" y="1139547"/>
                    <a:pt x="5137354" y="1150397"/>
                    <a:pt x="5117842" y="1151394"/>
                  </a:cubicBezTo>
                  <a:cubicBezTo>
                    <a:pt x="5118810" y="1131540"/>
                    <a:pt x="5129496" y="1114291"/>
                    <a:pt x="5145152" y="1104439"/>
                  </a:cubicBezTo>
                  <a:cubicBezTo>
                    <a:pt x="5152817" y="1109246"/>
                    <a:pt x="5159276" y="1115809"/>
                    <a:pt x="5164024" y="1123608"/>
                  </a:cubicBezTo>
                  <a:close/>
                  <a:moveTo>
                    <a:pt x="5150644" y="1101373"/>
                  </a:moveTo>
                  <a:cubicBezTo>
                    <a:pt x="5157341" y="1098114"/>
                    <a:pt x="5164723" y="1096164"/>
                    <a:pt x="5172522" y="1095777"/>
                  </a:cubicBezTo>
                  <a:cubicBezTo>
                    <a:pt x="5172135" y="1103695"/>
                    <a:pt x="5170230" y="1111180"/>
                    <a:pt x="5167045" y="1117967"/>
                  </a:cubicBezTo>
                  <a:cubicBezTo>
                    <a:pt x="5162625" y="1111478"/>
                    <a:pt x="5157059" y="1105853"/>
                    <a:pt x="5150644" y="1101373"/>
                  </a:cubicBezTo>
                  <a:close/>
                  <a:moveTo>
                    <a:pt x="5145182" y="1204169"/>
                  </a:moveTo>
                  <a:cubicBezTo>
                    <a:pt x="5129496" y="1194316"/>
                    <a:pt x="5118810" y="1177067"/>
                    <a:pt x="5117842" y="1157228"/>
                  </a:cubicBezTo>
                  <a:cubicBezTo>
                    <a:pt x="5137384" y="1158225"/>
                    <a:pt x="5154350" y="1169090"/>
                    <a:pt x="5164054" y="1184984"/>
                  </a:cubicBezTo>
                  <a:cubicBezTo>
                    <a:pt x="5159306" y="1192768"/>
                    <a:pt x="5152847" y="1199347"/>
                    <a:pt x="5145182" y="1204169"/>
                  </a:cubicBezTo>
                  <a:close/>
                  <a:moveTo>
                    <a:pt x="5167060" y="1190610"/>
                  </a:moveTo>
                  <a:cubicBezTo>
                    <a:pt x="5170260" y="1197412"/>
                    <a:pt x="5172165" y="1204898"/>
                    <a:pt x="5172537" y="1212800"/>
                  </a:cubicBezTo>
                  <a:cubicBezTo>
                    <a:pt x="5164738" y="1212413"/>
                    <a:pt x="5157356" y="1210449"/>
                    <a:pt x="5150674" y="1207204"/>
                  </a:cubicBezTo>
                  <a:cubicBezTo>
                    <a:pt x="5157088" y="1202740"/>
                    <a:pt x="5162655" y="1197099"/>
                    <a:pt x="5167060" y="1190610"/>
                  </a:cubicBezTo>
                  <a:close/>
                  <a:moveTo>
                    <a:pt x="5114910" y="1273418"/>
                  </a:moveTo>
                  <a:cubicBezTo>
                    <a:pt x="5108823" y="1268031"/>
                    <a:pt x="5102707" y="1262494"/>
                    <a:pt x="5096828" y="1257062"/>
                  </a:cubicBezTo>
                  <a:cubicBezTo>
                    <a:pt x="5102707" y="1251570"/>
                    <a:pt x="5108853" y="1245959"/>
                    <a:pt x="5114940" y="1240497"/>
                  </a:cubicBezTo>
                  <a:cubicBezTo>
                    <a:pt x="5121027" y="1245885"/>
                    <a:pt x="5127144" y="1251421"/>
                    <a:pt x="5133023" y="1256854"/>
                  </a:cubicBezTo>
                  <a:cubicBezTo>
                    <a:pt x="5127129" y="1262330"/>
                    <a:pt x="5120998" y="1267956"/>
                    <a:pt x="5114910" y="1273418"/>
                  </a:cubicBezTo>
                  <a:close/>
                  <a:moveTo>
                    <a:pt x="5107320" y="1274088"/>
                  </a:moveTo>
                  <a:cubicBezTo>
                    <a:pt x="5099031" y="1273552"/>
                    <a:pt x="5090994" y="1272138"/>
                    <a:pt x="5083255" y="1269951"/>
                  </a:cubicBezTo>
                  <a:cubicBezTo>
                    <a:pt x="5086276" y="1267034"/>
                    <a:pt x="5089461" y="1263997"/>
                    <a:pt x="5092750" y="1260887"/>
                  </a:cubicBezTo>
                  <a:cubicBezTo>
                    <a:pt x="5097959" y="1265694"/>
                    <a:pt x="5102989" y="1270218"/>
                    <a:pt x="5107320" y="1274088"/>
                  </a:cubicBezTo>
                  <a:close/>
                  <a:moveTo>
                    <a:pt x="5092735" y="1253252"/>
                  </a:moveTo>
                  <a:cubicBezTo>
                    <a:pt x="5089357" y="1250097"/>
                    <a:pt x="5086097" y="1247016"/>
                    <a:pt x="5083002" y="1244039"/>
                  </a:cubicBezTo>
                  <a:cubicBezTo>
                    <a:pt x="5090845" y="1241807"/>
                    <a:pt x="5099001" y="1240363"/>
                    <a:pt x="5107409" y="1239828"/>
                  </a:cubicBezTo>
                  <a:cubicBezTo>
                    <a:pt x="5102781" y="1243995"/>
                    <a:pt x="5097780" y="1248564"/>
                    <a:pt x="5092735" y="1253252"/>
                  </a:cubicBezTo>
                  <a:close/>
                  <a:moveTo>
                    <a:pt x="5088642" y="1257077"/>
                  </a:moveTo>
                  <a:cubicBezTo>
                    <a:pt x="5084728" y="1260738"/>
                    <a:pt x="5080858" y="1264444"/>
                    <a:pt x="5077167" y="1268045"/>
                  </a:cubicBezTo>
                  <a:cubicBezTo>
                    <a:pt x="5068893" y="1265203"/>
                    <a:pt x="5061020" y="1261497"/>
                    <a:pt x="5053668" y="1256958"/>
                  </a:cubicBezTo>
                  <a:cubicBezTo>
                    <a:pt x="5060945" y="1252463"/>
                    <a:pt x="5068744" y="1248787"/>
                    <a:pt x="5076944" y="1245959"/>
                  </a:cubicBezTo>
                  <a:cubicBezTo>
                    <a:pt x="5080740" y="1249650"/>
                    <a:pt x="5084698" y="1253416"/>
                    <a:pt x="5088642" y="1257077"/>
                  </a:cubicBezTo>
                  <a:close/>
                  <a:moveTo>
                    <a:pt x="5164024" y="1328901"/>
                  </a:moveTo>
                  <a:cubicBezTo>
                    <a:pt x="5154320" y="1344841"/>
                    <a:pt x="5137354" y="1355690"/>
                    <a:pt x="5117842" y="1356688"/>
                  </a:cubicBezTo>
                  <a:cubicBezTo>
                    <a:pt x="5118810" y="1336834"/>
                    <a:pt x="5129496" y="1319584"/>
                    <a:pt x="5145152" y="1309732"/>
                  </a:cubicBezTo>
                  <a:cubicBezTo>
                    <a:pt x="5152817" y="1314539"/>
                    <a:pt x="5159276" y="1321117"/>
                    <a:pt x="5164024" y="1328901"/>
                  </a:cubicBezTo>
                  <a:close/>
                  <a:moveTo>
                    <a:pt x="5150644" y="1306681"/>
                  </a:moveTo>
                  <a:cubicBezTo>
                    <a:pt x="5157341" y="1303422"/>
                    <a:pt x="5164723" y="1301472"/>
                    <a:pt x="5172522" y="1301085"/>
                  </a:cubicBezTo>
                  <a:cubicBezTo>
                    <a:pt x="5172135" y="1309003"/>
                    <a:pt x="5170230" y="1316489"/>
                    <a:pt x="5167045" y="1323275"/>
                  </a:cubicBezTo>
                  <a:cubicBezTo>
                    <a:pt x="5162625" y="1316772"/>
                    <a:pt x="5157059" y="1311146"/>
                    <a:pt x="5150644" y="1306681"/>
                  </a:cubicBezTo>
                  <a:close/>
                  <a:moveTo>
                    <a:pt x="5145182" y="1409462"/>
                  </a:moveTo>
                  <a:cubicBezTo>
                    <a:pt x="5129496" y="1399609"/>
                    <a:pt x="5118810" y="1382360"/>
                    <a:pt x="5117842" y="1362522"/>
                  </a:cubicBezTo>
                  <a:cubicBezTo>
                    <a:pt x="5137384" y="1363519"/>
                    <a:pt x="5154350" y="1374383"/>
                    <a:pt x="5164054" y="1390278"/>
                  </a:cubicBezTo>
                  <a:cubicBezTo>
                    <a:pt x="5159306" y="1398076"/>
                    <a:pt x="5152847" y="1404640"/>
                    <a:pt x="5145182" y="1409462"/>
                  </a:cubicBezTo>
                  <a:close/>
                  <a:moveTo>
                    <a:pt x="5167060" y="1395904"/>
                  </a:moveTo>
                  <a:cubicBezTo>
                    <a:pt x="5170260" y="1402705"/>
                    <a:pt x="5172165" y="1410191"/>
                    <a:pt x="5172537" y="1418094"/>
                  </a:cubicBezTo>
                  <a:cubicBezTo>
                    <a:pt x="5164738" y="1417707"/>
                    <a:pt x="5157356" y="1415742"/>
                    <a:pt x="5150674" y="1412498"/>
                  </a:cubicBezTo>
                  <a:cubicBezTo>
                    <a:pt x="5157088" y="1408033"/>
                    <a:pt x="5162655" y="1402408"/>
                    <a:pt x="5167060" y="1395904"/>
                  </a:cubicBezTo>
                  <a:close/>
                  <a:moveTo>
                    <a:pt x="5114910" y="1478712"/>
                  </a:moveTo>
                  <a:cubicBezTo>
                    <a:pt x="5108823" y="1473324"/>
                    <a:pt x="5102707" y="1467788"/>
                    <a:pt x="5096828" y="1462356"/>
                  </a:cubicBezTo>
                  <a:cubicBezTo>
                    <a:pt x="5102707" y="1456864"/>
                    <a:pt x="5108853" y="1451253"/>
                    <a:pt x="5114940" y="1445791"/>
                  </a:cubicBezTo>
                  <a:cubicBezTo>
                    <a:pt x="5121027" y="1451179"/>
                    <a:pt x="5127144" y="1456715"/>
                    <a:pt x="5133023" y="1462147"/>
                  </a:cubicBezTo>
                  <a:cubicBezTo>
                    <a:pt x="5127129" y="1467639"/>
                    <a:pt x="5120998" y="1473250"/>
                    <a:pt x="5114910" y="1478712"/>
                  </a:cubicBezTo>
                  <a:close/>
                  <a:moveTo>
                    <a:pt x="5107320" y="1479381"/>
                  </a:moveTo>
                  <a:cubicBezTo>
                    <a:pt x="5099031" y="1478845"/>
                    <a:pt x="5090994" y="1477432"/>
                    <a:pt x="5083255" y="1475244"/>
                  </a:cubicBezTo>
                  <a:cubicBezTo>
                    <a:pt x="5086276" y="1472327"/>
                    <a:pt x="5089461" y="1469291"/>
                    <a:pt x="5092750" y="1466180"/>
                  </a:cubicBezTo>
                  <a:cubicBezTo>
                    <a:pt x="5097959" y="1470987"/>
                    <a:pt x="5102989" y="1475512"/>
                    <a:pt x="5107320" y="1479381"/>
                  </a:cubicBezTo>
                  <a:close/>
                  <a:moveTo>
                    <a:pt x="5092735" y="1458560"/>
                  </a:moveTo>
                  <a:cubicBezTo>
                    <a:pt x="5089357" y="1455405"/>
                    <a:pt x="5086097" y="1452325"/>
                    <a:pt x="5083002" y="1449348"/>
                  </a:cubicBezTo>
                  <a:cubicBezTo>
                    <a:pt x="5090845" y="1447116"/>
                    <a:pt x="5099001" y="1445672"/>
                    <a:pt x="5107409" y="1445136"/>
                  </a:cubicBezTo>
                  <a:cubicBezTo>
                    <a:pt x="5102781" y="1449303"/>
                    <a:pt x="5097780" y="1453857"/>
                    <a:pt x="5092735" y="1458560"/>
                  </a:cubicBezTo>
                  <a:close/>
                  <a:moveTo>
                    <a:pt x="5088642" y="1462370"/>
                  </a:moveTo>
                  <a:cubicBezTo>
                    <a:pt x="5084728" y="1466032"/>
                    <a:pt x="5080858" y="1469737"/>
                    <a:pt x="5077167" y="1473339"/>
                  </a:cubicBezTo>
                  <a:cubicBezTo>
                    <a:pt x="5068893" y="1470496"/>
                    <a:pt x="5061020" y="1466791"/>
                    <a:pt x="5053668" y="1462251"/>
                  </a:cubicBezTo>
                  <a:cubicBezTo>
                    <a:pt x="5060945" y="1457757"/>
                    <a:pt x="5068744" y="1454081"/>
                    <a:pt x="5076929" y="1451253"/>
                  </a:cubicBezTo>
                  <a:cubicBezTo>
                    <a:pt x="5080740" y="1454959"/>
                    <a:pt x="5084698" y="1458709"/>
                    <a:pt x="5088642" y="1462370"/>
                  </a:cubicBezTo>
                  <a:close/>
                  <a:moveTo>
                    <a:pt x="5164024" y="1534195"/>
                  </a:moveTo>
                  <a:cubicBezTo>
                    <a:pt x="5154320" y="1550134"/>
                    <a:pt x="5137354" y="1560984"/>
                    <a:pt x="5117842" y="1561981"/>
                  </a:cubicBezTo>
                  <a:cubicBezTo>
                    <a:pt x="5118810" y="1542127"/>
                    <a:pt x="5129496" y="1524878"/>
                    <a:pt x="5145152" y="1515026"/>
                  </a:cubicBezTo>
                  <a:cubicBezTo>
                    <a:pt x="5152817" y="1519848"/>
                    <a:pt x="5159276" y="1526411"/>
                    <a:pt x="5164024" y="1534195"/>
                  </a:cubicBezTo>
                  <a:close/>
                  <a:moveTo>
                    <a:pt x="5150644" y="1511975"/>
                  </a:moveTo>
                  <a:cubicBezTo>
                    <a:pt x="5157341" y="1508715"/>
                    <a:pt x="5164723" y="1506766"/>
                    <a:pt x="5172522" y="1506379"/>
                  </a:cubicBezTo>
                  <a:cubicBezTo>
                    <a:pt x="5172135" y="1514296"/>
                    <a:pt x="5170230" y="1521783"/>
                    <a:pt x="5167045" y="1528569"/>
                  </a:cubicBezTo>
                  <a:cubicBezTo>
                    <a:pt x="5162625" y="1522080"/>
                    <a:pt x="5157059" y="1516439"/>
                    <a:pt x="5150644" y="1511975"/>
                  </a:cubicBezTo>
                  <a:close/>
                  <a:moveTo>
                    <a:pt x="5145182" y="1614755"/>
                  </a:moveTo>
                  <a:cubicBezTo>
                    <a:pt x="5129496" y="1604903"/>
                    <a:pt x="5118810" y="1587654"/>
                    <a:pt x="5117842" y="1567815"/>
                  </a:cubicBezTo>
                  <a:cubicBezTo>
                    <a:pt x="5137384" y="1568812"/>
                    <a:pt x="5154350" y="1579677"/>
                    <a:pt x="5164054" y="1595572"/>
                  </a:cubicBezTo>
                  <a:cubicBezTo>
                    <a:pt x="5159306" y="1603370"/>
                    <a:pt x="5152847" y="1609933"/>
                    <a:pt x="5145182" y="1614755"/>
                  </a:cubicBezTo>
                  <a:close/>
                  <a:moveTo>
                    <a:pt x="5167060" y="1601197"/>
                  </a:moveTo>
                  <a:cubicBezTo>
                    <a:pt x="5170260" y="1607999"/>
                    <a:pt x="5172165" y="1615485"/>
                    <a:pt x="5172537" y="1623388"/>
                  </a:cubicBezTo>
                  <a:cubicBezTo>
                    <a:pt x="5164738" y="1623001"/>
                    <a:pt x="5157356" y="1621036"/>
                    <a:pt x="5150674" y="1617792"/>
                  </a:cubicBezTo>
                  <a:cubicBezTo>
                    <a:pt x="5157088" y="1613342"/>
                    <a:pt x="5162655" y="1607701"/>
                    <a:pt x="5167060" y="1601197"/>
                  </a:cubicBezTo>
                  <a:close/>
                  <a:moveTo>
                    <a:pt x="5114910" y="1684020"/>
                  </a:moveTo>
                  <a:cubicBezTo>
                    <a:pt x="5108823" y="1678632"/>
                    <a:pt x="5102707" y="1673096"/>
                    <a:pt x="5096828" y="1667664"/>
                  </a:cubicBezTo>
                  <a:cubicBezTo>
                    <a:pt x="5102707" y="1662172"/>
                    <a:pt x="5108853" y="1656561"/>
                    <a:pt x="5114940" y="1651099"/>
                  </a:cubicBezTo>
                  <a:cubicBezTo>
                    <a:pt x="5121027" y="1656487"/>
                    <a:pt x="5127144" y="1662023"/>
                    <a:pt x="5133023" y="1667455"/>
                  </a:cubicBezTo>
                  <a:cubicBezTo>
                    <a:pt x="5127129" y="1672932"/>
                    <a:pt x="5120998" y="1678543"/>
                    <a:pt x="5114910" y="1684020"/>
                  </a:cubicBezTo>
                  <a:close/>
                  <a:moveTo>
                    <a:pt x="5107320" y="1684675"/>
                  </a:moveTo>
                  <a:cubicBezTo>
                    <a:pt x="5099031" y="1684139"/>
                    <a:pt x="5090994" y="1682725"/>
                    <a:pt x="5083255" y="1680537"/>
                  </a:cubicBezTo>
                  <a:cubicBezTo>
                    <a:pt x="5086276" y="1677620"/>
                    <a:pt x="5089461" y="1674584"/>
                    <a:pt x="5092750" y="1671474"/>
                  </a:cubicBezTo>
                  <a:cubicBezTo>
                    <a:pt x="5097959" y="1676281"/>
                    <a:pt x="5102989" y="1680806"/>
                    <a:pt x="5107320" y="1684675"/>
                  </a:cubicBezTo>
                  <a:close/>
                  <a:moveTo>
                    <a:pt x="5092735" y="1663854"/>
                  </a:moveTo>
                  <a:cubicBezTo>
                    <a:pt x="5089357" y="1660699"/>
                    <a:pt x="5086097" y="1657618"/>
                    <a:pt x="5083002" y="1654641"/>
                  </a:cubicBezTo>
                  <a:cubicBezTo>
                    <a:pt x="5090845" y="1652409"/>
                    <a:pt x="5099001" y="1650965"/>
                    <a:pt x="5107409" y="1650429"/>
                  </a:cubicBezTo>
                  <a:cubicBezTo>
                    <a:pt x="5102781" y="1654597"/>
                    <a:pt x="5097780" y="1659166"/>
                    <a:pt x="5092735" y="1663854"/>
                  </a:cubicBezTo>
                  <a:close/>
                  <a:moveTo>
                    <a:pt x="5088642" y="1667664"/>
                  </a:moveTo>
                  <a:cubicBezTo>
                    <a:pt x="5084728" y="1671325"/>
                    <a:pt x="5080858" y="1675031"/>
                    <a:pt x="5077167" y="1678632"/>
                  </a:cubicBezTo>
                  <a:cubicBezTo>
                    <a:pt x="5068893" y="1675790"/>
                    <a:pt x="5061020" y="1672084"/>
                    <a:pt x="5053668" y="1667545"/>
                  </a:cubicBezTo>
                  <a:cubicBezTo>
                    <a:pt x="5060945" y="1663050"/>
                    <a:pt x="5068744" y="1659374"/>
                    <a:pt x="5076929" y="1656546"/>
                  </a:cubicBezTo>
                  <a:cubicBezTo>
                    <a:pt x="5080740" y="1660252"/>
                    <a:pt x="5084698" y="1664003"/>
                    <a:pt x="5088642" y="1667664"/>
                  </a:cubicBezTo>
                  <a:close/>
                  <a:moveTo>
                    <a:pt x="5164024" y="1739503"/>
                  </a:moveTo>
                  <a:cubicBezTo>
                    <a:pt x="5154320" y="1755443"/>
                    <a:pt x="5137354" y="1766292"/>
                    <a:pt x="5117842" y="1767289"/>
                  </a:cubicBezTo>
                  <a:cubicBezTo>
                    <a:pt x="5118810" y="1747436"/>
                    <a:pt x="5129496" y="1730187"/>
                    <a:pt x="5145152" y="1720334"/>
                  </a:cubicBezTo>
                  <a:cubicBezTo>
                    <a:pt x="5152817" y="1725141"/>
                    <a:pt x="5159276" y="1731705"/>
                    <a:pt x="5164024" y="1739503"/>
                  </a:cubicBezTo>
                  <a:close/>
                  <a:moveTo>
                    <a:pt x="5150644" y="1717268"/>
                  </a:moveTo>
                  <a:cubicBezTo>
                    <a:pt x="5157341" y="1714009"/>
                    <a:pt x="5164723" y="1712059"/>
                    <a:pt x="5172522" y="1711672"/>
                  </a:cubicBezTo>
                  <a:cubicBezTo>
                    <a:pt x="5172135" y="1719590"/>
                    <a:pt x="5170230" y="1727076"/>
                    <a:pt x="5167045" y="1733863"/>
                  </a:cubicBezTo>
                  <a:cubicBezTo>
                    <a:pt x="5162625" y="1727374"/>
                    <a:pt x="5157059" y="1721733"/>
                    <a:pt x="5150644" y="1717268"/>
                  </a:cubicBezTo>
                  <a:close/>
                  <a:moveTo>
                    <a:pt x="5145182" y="1820049"/>
                  </a:moveTo>
                  <a:cubicBezTo>
                    <a:pt x="5129496" y="1810197"/>
                    <a:pt x="5118810" y="1792947"/>
                    <a:pt x="5117842" y="1773123"/>
                  </a:cubicBezTo>
                  <a:cubicBezTo>
                    <a:pt x="5137384" y="1774121"/>
                    <a:pt x="5154350" y="1784985"/>
                    <a:pt x="5164054" y="1800880"/>
                  </a:cubicBezTo>
                  <a:cubicBezTo>
                    <a:pt x="5159306" y="1808664"/>
                    <a:pt x="5152847" y="1815242"/>
                    <a:pt x="5145182" y="1820049"/>
                  </a:cubicBezTo>
                  <a:close/>
                  <a:moveTo>
                    <a:pt x="5167060" y="1806491"/>
                  </a:moveTo>
                  <a:cubicBezTo>
                    <a:pt x="5170260" y="1813292"/>
                    <a:pt x="5172165" y="1820778"/>
                    <a:pt x="5172537" y="1828681"/>
                  </a:cubicBezTo>
                  <a:cubicBezTo>
                    <a:pt x="5164738" y="1828294"/>
                    <a:pt x="5157356" y="1826329"/>
                    <a:pt x="5150674" y="1823085"/>
                  </a:cubicBezTo>
                  <a:cubicBezTo>
                    <a:pt x="5157088" y="1818635"/>
                    <a:pt x="5162655" y="1812994"/>
                    <a:pt x="5167060" y="1806491"/>
                  </a:cubicBezTo>
                  <a:close/>
                  <a:moveTo>
                    <a:pt x="5114910" y="1889314"/>
                  </a:moveTo>
                  <a:cubicBezTo>
                    <a:pt x="5108823" y="1883926"/>
                    <a:pt x="5102707" y="1878389"/>
                    <a:pt x="5096828" y="1872957"/>
                  </a:cubicBezTo>
                  <a:cubicBezTo>
                    <a:pt x="5102707" y="1867466"/>
                    <a:pt x="5108853" y="1861855"/>
                    <a:pt x="5114940" y="1856393"/>
                  </a:cubicBezTo>
                  <a:cubicBezTo>
                    <a:pt x="5121027" y="1861780"/>
                    <a:pt x="5127144" y="1867317"/>
                    <a:pt x="5133023" y="1872749"/>
                  </a:cubicBezTo>
                  <a:cubicBezTo>
                    <a:pt x="5127129" y="1878226"/>
                    <a:pt x="5120998" y="1883852"/>
                    <a:pt x="5114910" y="1889314"/>
                  </a:cubicBezTo>
                  <a:close/>
                  <a:moveTo>
                    <a:pt x="5107320" y="1889968"/>
                  </a:moveTo>
                  <a:cubicBezTo>
                    <a:pt x="5099031" y="1889433"/>
                    <a:pt x="5090994" y="1888019"/>
                    <a:pt x="5083255" y="1885831"/>
                  </a:cubicBezTo>
                  <a:cubicBezTo>
                    <a:pt x="5086276" y="1882914"/>
                    <a:pt x="5089461" y="1879878"/>
                    <a:pt x="5092750" y="1876767"/>
                  </a:cubicBezTo>
                  <a:cubicBezTo>
                    <a:pt x="5097959" y="1881575"/>
                    <a:pt x="5102989" y="1886099"/>
                    <a:pt x="5107320" y="1889968"/>
                  </a:cubicBezTo>
                  <a:close/>
                  <a:moveTo>
                    <a:pt x="5092735" y="1869147"/>
                  </a:moveTo>
                  <a:cubicBezTo>
                    <a:pt x="5089357" y="1865992"/>
                    <a:pt x="5086097" y="1862911"/>
                    <a:pt x="5083002" y="1859935"/>
                  </a:cubicBezTo>
                  <a:cubicBezTo>
                    <a:pt x="5090845" y="1857702"/>
                    <a:pt x="5099001" y="1856259"/>
                    <a:pt x="5107409" y="1855723"/>
                  </a:cubicBezTo>
                  <a:cubicBezTo>
                    <a:pt x="5102781" y="1859890"/>
                    <a:pt x="5097780" y="1864459"/>
                    <a:pt x="5092735" y="1869147"/>
                  </a:cubicBezTo>
                  <a:close/>
                  <a:moveTo>
                    <a:pt x="5088642" y="1872972"/>
                  </a:moveTo>
                  <a:cubicBezTo>
                    <a:pt x="5084728" y="1876633"/>
                    <a:pt x="5080858" y="1880339"/>
                    <a:pt x="5077167" y="1883941"/>
                  </a:cubicBezTo>
                  <a:cubicBezTo>
                    <a:pt x="5068893" y="1881098"/>
                    <a:pt x="5061020" y="1877392"/>
                    <a:pt x="5053668" y="1872853"/>
                  </a:cubicBezTo>
                  <a:cubicBezTo>
                    <a:pt x="5060945" y="1868358"/>
                    <a:pt x="5068744" y="1864682"/>
                    <a:pt x="5076944" y="1861855"/>
                  </a:cubicBezTo>
                  <a:cubicBezTo>
                    <a:pt x="5080740" y="1865546"/>
                    <a:pt x="5084698" y="1869311"/>
                    <a:pt x="5088642" y="1872972"/>
                  </a:cubicBezTo>
                  <a:close/>
                  <a:moveTo>
                    <a:pt x="5164024" y="1944797"/>
                  </a:moveTo>
                  <a:cubicBezTo>
                    <a:pt x="5154320" y="1960736"/>
                    <a:pt x="5137354" y="1971586"/>
                    <a:pt x="5117842" y="1972583"/>
                  </a:cubicBezTo>
                  <a:cubicBezTo>
                    <a:pt x="5118810" y="1952729"/>
                    <a:pt x="5129496" y="1935480"/>
                    <a:pt x="5145152" y="1925628"/>
                  </a:cubicBezTo>
                  <a:cubicBezTo>
                    <a:pt x="5152817" y="1930435"/>
                    <a:pt x="5159276" y="1936998"/>
                    <a:pt x="5164024" y="1944797"/>
                  </a:cubicBezTo>
                  <a:close/>
                  <a:moveTo>
                    <a:pt x="5150644" y="1922562"/>
                  </a:moveTo>
                  <a:cubicBezTo>
                    <a:pt x="5157341" y="1919303"/>
                    <a:pt x="5164723" y="1917353"/>
                    <a:pt x="5172522" y="1916966"/>
                  </a:cubicBezTo>
                  <a:cubicBezTo>
                    <a:pt x="5172135" y="1924884"/>
                    <a:pt x="5170230" y="1932369"/>
                    <a:pt x="5167045" y="1939156"/>
                  </a:cubicBezTo>
                  <a:cubicBezTo>
                    <a:pt x="5162625" y="1932667"/>
                    <a:pt x="5157059" y="1927042"/>
                    <a:pt x="5150644" y="1922562"/>
                  </a:cubicBezTo>
                  <a:close/>
                  <a:moveTo>
                    <a:pt x="5145182" y="2025357"/>
                  </a:moveTo>
                  <a:cubicBezTo>
                    <a:pt x="5129496" y="2015505"/>
                    <a:pt x="5118810" y="1998256"/>
                    <a:pt x="5117842" y="1978417"/>
                  </a:cubicBezTo>
                  <a:cubicBezTo>
                    <a:pt x="5137384" y="1979414"/>
                    <a:pt x="5154350" y="1990279"/>
                    <a:pt x="5164054" y="2006173"/>
                  </a:cubicBezTo>
                  <a:cubicBezTo>
                    <a:pt x="5159306" y="2013957"/>
                    <a:pt x="5152847" y="2020535"/>
                    <a:pt x="5145182" y="2025357"/>
                  </a:cubicBezTo>
                  <a:close/>
                  <a:moveTo>
                    <a:pt x="5167060" y="2011799"/>
                  </a:moveTo>
                  <a:cubicBezTo>
                    <a:pt x="5170260" y="2018601"/>
                    <a:pt x="5172165" y="2026087"/>
                    <a:pt x="5172537" y="2033989"/>
                  </a:cubicBezTo>
                  <a:cubicBezTo>
                    <a:pt x="5164738" y="2033602"/>
                    <a:pt x="5157356" y="2031638"/>
                    <a:pt x="5150674" y="2028393"/>
                  </a:cubicBezTo>
                  <a:cubicBezTo>
                    <a:pt x="5157088" y="2023928"/>
                    <a:pt x="5162655" y="2018288"/>
                    <a:pt x="5167060" y="2011799"/>
                  </a:cubicBezTo>
                  <a:close/>
                  <a:moveTo>
                    <a:pt x="5114910" y="2094607"/>
                  </a:moveTo>
                  <a:cubicBezTo>
                    <a:pt x="5108823" y="2089220"/>
                    <a:pt x="5102707" y="2083683"/>
                    <a:pt x="5096828" y="2078251"/>
                  </a:cubicBezTo>
                  <a:cubicBezTo>
                    <a:pt x="5102707" y="2072759"/>
                    <a:pt x="5108853" y="2067148"/>
                    <a:pt x="5114940" y="2061686"/>
                  </a:cubicBezTo>
                  <a:cubicBezTo>
                    <a:pt x="5121027" y="2067074"/>
                    <a:pt x="5127144" y="2072610"/>
                    <a:pt x="5133023" y="2078043"/>
                  </a:cubicBezTo>
                  <a:cubicBezTo>
                    <a:pt x="5127129" y="2083534"/>
                    <a:pt x="5120998" y="2089145"/>
                    <a:pt x="5114910" y="2094607"/>
                  </a:cubicBezTo>
                  <a:close/>
                  <a:moveTo>
                    <a:pt x="5107320" y="2095277"/>
                  </a:moveTo>
                  <a:cubicBezTo>
                    <a:pt x="5099031" y="2094741"/>
                    <a:pt x="5090994" y="2093327"/>
                    <a:pt x="5083255" y="2091140"/>
                  </a:cubicBezTo>
                  <a:cubicBezTo>
                    <a:pt x="5086276" y="2088223"/>
                    <a:pt x="5089461" y="2085186"/>
                    <a:pt x="5092750" y="2082076"/>
                  </a:cubicBezTo>
                  <a:cubicBezTo>
                    <a:pt x="5097959" y="2086883"/>
                    <a:pt x="5102989" y="2091407"/>
                    <a:pt x="5107320" y="2095277"/>
                  </a:cubicBezTo>
                  <a:close/>
                  <a:moveTo>
                    <a:pt x="5092735" y="2074456"/>
                  </a:moveTo>
                  <a:cubicBezTo>
                    <a:pt x="5089357" y="2071301"/>
                    <a:pt x="5086097" y="2068220"/>
                    <a:pt x="5083002" y="2065243"/>
                  </a:cubicBezTo>
                  <a:cubicBezTo>
                    <a:pt x="5090845" y="2063011"/>
                    <a:pt x="5099001" y="2061567"/>
                    <a:pt x="5107409" y="2061032"/>
                  </a:cubicBezTo>
                  <a:cubicBezTo>
                    <a:pt x="5102781" y="2065198"/>
                    <a:pt x="5097780" y="2069753"/>
                    <a:pt x="5092735" y="2074456"/>
                  </a:cubicBezTo>
                  <a:close/>
                  <a:moveTo>
                    <a:pt x="5088642" y="2078266"/>
                  </a:moveTo>
                  <a:cubicBezTo>
                    <a:pt x="5084728" y="2081927"/>
                    <a:pt x="5080858" y="2085633"/>
                    <a:pt x="5077167" y="2089234"/>
                  </a:cubicBezTo>
                  <a:cubicBezTo>
                    <a:pt x="5068893" y="2086392"/>
                    <a:pt x="5061020" y="2082686"/>
                    <a:pt x="5053668" y="2078147"/>
                  </a:cubicBezTo>
                  <a:cubicBezTo>
                    <a:pt x="5060945" y="2073652"/>
                    <a:pt x="5068744" y="2069976"/>
                    <a:pt x="5076944" y="2067133"/>
                  </a:cubicBezTo>
                  <a:cubicBezTo>
                    <a:pt x="5080740" y="2070839"/>
                    <a:pt x="5084698" y="2074605"/>
                    <a:pt x="5088642" y="2078266"/>
                  </a:cubicBezTo>
                  <a:close/>
                  <a:moveTo>
                    <a:pt x="5164024" y="2150090"/>
                  </a:moveTo>
                  <a:cubicBezTo>
                    <a:pt x="5154320" y="2166030"/>
                    <a:pt x="5137354" y="2176879"/>
                    <a:pt x="5117842" y="2177877"/>
                  </a:cubicBezTo>
                  <a:cubicBezTo>
                    <a:pt x="5118810" y="2158023"/>
                    <a:pt x="5129496" y="2140774"/>
                    <a:pt x="5145152" y="2130921"/>
                  </a:cubicBezTo>
                  <a:cubicBezTo>
                    <a:pt x="5152817" y="2135728"/>
                    <a:pt x="5159276" y="2142306"/>
                    <a:pt x="5164024" y="2150090"/>
                  </a:cubicBezTo>
                  <a:close/>
                  <a:moveTo>
                    <a:pt x="5150644" y="2127870"/>
                  </a:moveTo>
                  <a:cubicBezTo>
                    <a:pt x="5157341" y="2124611"/>
                    <a:pt x="5164723" y="2122661"/>
                    <a:pt x="5172522" y="2122274"/>
                  </a:cubicBezTo>
                  <a:cubicBezTo>
                    <a:pt x="5172135" y="2130192"/>
                    <a:pt x="5170230" y="2137678"/>
                    <a:pt x="5167045" y="2144464"/>
                  </a:cubicBezTo>
                  <a:cubicBezTo>
                    <a:pt x="5162625" y="2137961"/>
                    <a:pt x="5157059" y="2132335"/>
                    <a:pt x="5150644" y="2127870"/>
                  </a:cubicBezTo>
                  <a:close/>
                  <a:moveTo>
                    <a:pt x="5145182" y="2230651"/>
                  </a:moveTo>
                  <a:cubicBezTo>
                    <a:pt x="5129496" y="2220798"/>
                    <a:pt x="5118810" y="2203549"/>
                    <a:pt x="5117842" y="2183711"/>
                  </a:cubicBezTo>
                  <a:cubicBezTo>
                    <a:pt x="5137384" y="2184708"/>
                    <a:pt x="5154350" y="2195572"/>
                    <a:pt x="5164054" y="2211467"/>
                  </a:cubicBezTo>
                  <a:cubicBezTo>
                    <a:pt x="5159306" y="2219265"/>
                    <a:pt x="5152847" y="2225829"/>
                    <a:pt x="5145182" y="2230651"/>
                  </a:cubicBezTo>
                  <a:close/>
                  <a:moveTo>
                    <a:pt x="5167060" y="2217093"/>
                  </a:moveTo>
                  <a:cubicBezTo>
                    <a:pt x="5170260" y="2223894"/>
                    <a:pt x="5172165" y="2231380"/>
                    <a:pt x="5172537" y="2239283"/>
                  </a:cubicBezTo>
                  <a:cubicBezTo>
                    <a:pt x="5164738" y="2238896"/>
                    <a:pt x="5157356" y="2236932"/>
                    <a:pt x="5150674" y="2233687"/>
                  </a:cubicBezTo>
                  <a:cubicBezTo>
                    <a:pt x="5157088" y="2229222"/>
                    <a:pt x="5162655" y="2223597"/>
                    <a:pt x="5167060" y="2217093"/>
                  </a:cubicBezTo>
                  <a:close/>
                  <a:moveTo>
                    <a:pt x="5114910" y="2299901"/>
                  </a:moveTo>
                  <a:cubicBezTo>
                    <a:pt x="5108823" y="2294513"/>
                    <a:pt x="5102707" y="2288977"/>
                    <a:pt x="5096828" y="2283545"/>
                  </a:cubicBezTo>
                  <a:cubicBezTo>
                    <a:pt x="5102707" y="2278053"/>
                    <a:pt x="5108853" y="2272442"/>
                    <a:pt x="5114940" y="2266980"/>
                  </a:cubicBezTo>
                  <a:cubicBezTo>
                    <a:pt x="5121027" y="2272368"/>
                    <a:pt x="5127144" y="2277904"/>
                    <a:pt x="5133023" y="2283336"/>
                  </a:cubicBezTo>
                  <a:cubicBezTo>
                    <a:pt x="5127129" y="2288828"/>
                    <a:pt x="5120998" y="2294439"/>
                    <a:pt x="5114910" y="2299901"/>
                  </a:cubicBezTo>
                  <a:close/>
                  <a:moveTo>
                    <a:pt x="5107320" y="2300570"/>
                  </a:moveTo>
                  <a:cubicBezTo>
                    <a:pt x="5099031" y="2300035"/>
                    <a:pt x="5090994" y="2298621"/>
                    <a:pt x="5083255" y="2296433"/>
                  </a:cubicBezTo>
                  <a:cubicBezTo>
                    <a:pt x="5086276" y="2293516"/>
                    <a:pt x="5089461" y="2290480"/>
                    <a:pt x="5092750" y="2287369"/>
                  </a:cubicBezTo>
                  <a:cubicBezTo>
                    <a:pt x="5097959" y="2292176"/>
                    <a:pt x="5102989" y="2296701"/>
                    <a:pt x="5107320" y="2300570"/>
                  </a:cubicBezTo>
                  <a:close/>
                  <a:moveTo>
                    <a:pt x="5092735" y="2279749"/>
                  </a:moveTo>
                  <a:cubicBezTo>
                    <a:pt x="5089357" y="2276594"/>
                    <a:pt x="5086097" y="2273514"/>
                    <a:pt x="5083002" y="2270537"/>
                  </a:cubicBezTo>
                  <a:cubicBezTo>
                    <a:pt x="5090845" y="2268305"/>
                    <a:pt x="5099001" y="2266861"/>
                    <a:pt x="5107409" y="2266325"/>
                  </a:cubicBezTo>
                  <a:cubicBezTo>
                    <a:pt x="5102781" y="2270492"/>
                    <a:pt x="5097780" y="2275046"/>
                    <a:pt x="5092735" y="2279749"/>
                  </a:cubicBezTo>
                  <a:close/>
                  <a:moveTo>
                    <a:pt x="5088642" y="2283560"/>
                  </a:moveTo>
                  <a:cubicBezTo>
                    <a:pt x="5084728" y="2287221"/>
                    <a:pt x="5080858" y="2290926"/>
                    <a:pt x="5077167" y="2294528"/>
                  </a:cubicBezTo>
                  <a:cubicBezTo>
                    <a:pt x="5068893" y="2291685"/>
                    <a:pt x="5061020" y="2287980"/>
                    <a:pt x="5053668" y="2283440"/>
                  </a:cubicBezTo>
                  <a:cubicBezTo>
                    <a:pt x="5060945" y="2278946"/>
                    <a:pt x="5068744" y="2275270"/>
                    <a:pt x="5076944" y="2272442"/>
                  </a:cubicBezTo>
                  <a:cubicBezTo>
                    <a:pt x="5080740" y="2276148"/>
                    <a:pt x="5084698" y="2279898"/>
                    <a:pt x="5088642" y="2283560"/>
                  </a:cubicBezTo>
                  <a:close/>
                  <a:moveTo>
                    <a:pt x="5164024" y="2355399"/>
                  </a:moveTo>
                  <a:cubicBezTo>
                    <a:pt x="5154320" y="2371338"/>
                    <a:pt x="5137354" y="2382188"/>
                    <a:pt x="5117842" y="2383185"/>
                  </a:cubicBezTo>
                  <a:cubicBezTo>
                    <a:pt x="5118810" y="2363331"/>
                    <a:pt x="5129496" y="2346082"/>
                    <a:pt x="5145152" y="2336230"/>
                  </a:cubicBezTo>
                  <a:cubicBezTo>
                    <a:pt x="5152817" y="2341037"/>
                    <a:pt x="5159276" y="2347600"/>
                    <a:pt x="5164024" y="2355399"/>
                  </a:cubicBezTo>
                  <a:close/>
                  <a:moveTo>
                    <a:pt x="5150644" y="2333164"/>
                  </a:moveTo>
                  <a:cubicBezTo>
                    <a:pt x="5157341" y="2329904"/>
                    <a:pt x="5164723" y="2327955"/>
                    <a:pt x="5172522" y="2327568"/>
                  </a:cubicBezTo>
                  <a:cubicBezTo>
                    <a:pt x="5172135" y="2335485"/>
                    <a:pt x="5170230" y="2342972"/>
                    <a:pt x="5167045" y="2349758"/>
                  </a:cubicBezTo>
                  <a:cubicBezTo>
                    <a:pt x="5162625" y="2343269"/>
                    <a:pt x="5157059" y="2337629"/>
                    <a:pt x="5150644" y="2333164"/>
                  </a:cubicBezTo>
                  <a:close/>
                  <a:moveTo>
                    <a:pt x="5145182" y="2435944"/>
                  </a:moveTo>
                  <a:cubicBezTo>
                    <a:pt x="5129496" y="2426092"/>
                    <a:pt x="5118810" y="2408843"/>
                    <a:pt x="5117842" y="2389004"/>
                  </a:cubicBezTo>
                  <a:cubicBezTo>
                    <a:pt x="5137384" y="2390001"/>
                    <a:pt x="5154350" y="2400866"/>
                    <a:pt x="5164054" y="2416761"/>
                  </a:cubicBezTo>
                  <a:cubicBezTo>
                    <a:pt x="5159306" y="2424559"/>
                    <a:pt x="5152847" y="2431122"/>
                    <a:pt x="5145182" y="2435944"/>
                  </a:cubicBezTo>
                  <a:close/>
                  <a:moveTo>
                    <a:pt x="5167060" y="2422386"/>
                  </a:moveTo>
                  <a:cubicBezTo>
                    <a:pt x="5170260" y="2429188"/>
                    <a:pt x="5172165" y="2436674"/>
                    <a:pt x="5172537" y="2444577"/>
                  </a:cubicBezTo>
                  <a:cubicBezTo>
                    <a:pt x="5164738" y="2444190"/>
                    <a:pt x="5157356" y="2442225"/>
                    <a:pt x="5150674" y="2438981"/>
                  </a:cubicBezTo>
                  <a:cubicBezTo>
                    <a:pt x="5157088" y="2434531"/>
                    <a:pt x="5162655" y="2428890"/>
                    <a:pt x="5167060" y="2422386"/>
                  </a:cubicBezTo>
                  <a:close/>
                  <a:moveTo>
                    <a:pt x="5114910" y="2505209"/>
                  </a:moveTo>
                  <a:cubicBezTo>
                    <a:pt x="5108823" y="2499821"/>
                    <a:pt x="5102707" y="2494285"/>
                    <a:pt x="5096828" y="2488853"/>
                  </a:cubicBezTo>
                  <a:cubicBezTo>
                    <a:pt x="5102707" y="2483361"/>
                    <a:pt x="5108853" y="2477750"/>
                    <a:pt x="5114940" y="2472288"/>
                  </a:cubicBezTo>
                  <a:cubicBezTo>
                    <a:pt x="5121027" y="2477676"/>
                    <a:pt x="5127144" y="2483212"/>
                    <a:pt x="5133023" y="2488644"/>
                  </a:cubicBezTo>
                  <a:cubicBezTo>
                    <a:pt x="5127129" y="2494122"/>
                    <a:pt x="5120998" y="2499732"/>
                    <a:pt x="5114910" y="2505209"/>
                  </a:cubicBezTo>
                  <a:close/>
                  <a:moveTo>
                    <a:pt x="5107320" y="2505864"/>
                  </a:moveTo>
                  <a:cubicBezTo>
                    <a:pt x="5099031" y="2505328"/>
                    <a:pt x="5090994" y="2503915"/>
                    <a:pt x="5083255" y="2501726"/>
                  </a:cubicBezTo>
                  <a:cubicBezTo>
                    <a:pt x="5086276" y="2498809"/>
                    <a:pt x="5089461" y="2495773"/>
                    <a:pt x="5092750" y="2492663"/>
                  </a:cubicBezTo>
                  <a:cubicBezTo>
                    <a:pt x="5097959" y="2497470"/>
                    <a:pt x="5102989" y="2501995"/>
                    <a:pt x="5107320" y="2505864"/>
                  </a:cubicBezTo>
                  <a:close/>
                  <a:moveTo>
                    <a:pt x="5092735" y="2485043"/>
                  </a:moveTo>
                  <a:cubicBezTo>
                    <a:pt x="5089357" y="2481888"/>
                    <a:pt x="5086097" y="2478807"/>
                    <a:pt x="5083002" y="2475830"/>
                  </a:cubicBezTo>
                  <a:cubicBezTo>
                    <a:pt x="5090845" y="2473598"/>
                    <a:pt x="5099001" y="2472154"/>
                    <a:pt x="5107409" y="2471619"/>
                  </a:cubicBezTo>
                  <a:cubicBezTo>
                    <a:pt x="5102781" y="2475786"/>
                    <a:pt x="5097780" y="2480355"/>
                    <a:pt x="5092735" y="2485043"/>
                  </a:cubicBezTo>
                  <a:close/>
                  <a:moveTo>
                    <a:pt x="5088642" y="2488868"/>
                  </a:moveTo>
                  <a:cubicBezTo>
                    <a:pt x="5084728" y="2492529"/>
                    <a:pt x="5080858" y="2496235"/>
                    <a:pt x="5077167" y="2499836"/>
                  </a:cubicBezTo>
                  <a:cubicBezTo>
                    <a:pt x="5068893" y="2496994"/>
                    <a:pt x="5061020" y="2493288"/>
                    <a:pt x="5053668" y="2488749"/>
                  </a:cubicBezTo>
                  <a:cubicBezTo>
                    <a:pt x="5060945" y="2484254"/>
                    <a:pt x="5068744" y="2480578"/>
                    <a:pt x="5076944" y="2477750"/>
                  </a:cubicBezTo>
                  <a:cubicBezTo>
                    <a:pt x="5080740" y="2481441"/>
                    <a:pt x="5084698" y="2485192"/>
                    <a:pt x="5088642" y="2488868"/>
                  </a:cubicBezTo>
                  <a:close/>
                  <a:moveTo>
                    <a:pt x="5164024" y="2560692"/>
                  </a:moveTo>
                  <a:cubicBezTo>
                    <a:pt x="5154320" y="2576632"/>
                    <a:pt x="5137354" y="2587481"/>
                    <a:pt x="5117842" y="2588478"/>
                  </a:cubicBezTo>
                  <a:cubicBezTo>
                    <a:pt x="5118810" y="2568625"/>
                    <a:pt x="5129496" y="2551375"/>
                    <a:pt x="5145152" y="2541523"/>
                  </a:cubicBezTo>
                  <a:cubicBezTo>
                    <a:pt x="5152817" y="2546331"/>
                    <a:pt x="5159276" y="2552893"/>
                    <a:pt x="5164024" y="2560692"/>
                  </a:cubicBezTo>
                  <a:close/>
                  <a:moveTo>
                    <a:pt x="5150644" y="2538457"/>
                  </a:moveTo>
                  <a:cubicBezTo>
                    <a:pt x="5157341" y="2535198"/>
                    <a:pt x="5164723" y="2533248"/>
                    <a:pt x="5172522" y="2532876"/>
                  </a:cubicBezTo>
                  <a:cubicBezTo>
                    <a:pt x="5172135" y="2540794"/>
                    <a:pt x="5170230" y="2548280"/>
                    <a:pt x="5167045" y="2555066"/>
                  </a:cubicBezTo>
                  <a:cubicBezTo>
                    <a:pt x="5162625" y="2548563"/>
                    <a:pt x="5157059" y="2542922"/>
                    <a:pt x="5150644" y="2538457"/>
                  </a:cubicBezTo>
                  <a:close/>
                  <a:moveTo>
                    <a:pt x="5145182" y="2641238"/>
                  </a:moveTo>
                  <a:cubicBezTo>
                    <a:pt x="5129496" y="2631386"/>
                    <a:pt x="5118810" y="2614137"/>
                    <a:pt x="5117842" y="2594298"/>
                  </a:cubicBezTo>
                  <a:cubicBezTo>
                    <a:pt x="5137384" y="2595295"/>
                    <a:pt x="5154350" y="2606159"/>
                    <a:pt x="5164054" y="2622054"/>
                  </a:cubicBezTo>
                  <a:cubicBezTo>
                    <a:pt x="5159306" y="2629852"/>
                    <a:pt x="5152847" y="2636431"/>
                    <a:pt x="5145182" y="2641238"/>
                  </a:cubicBezTo>
                  <a:close/>
                  <a:moveTo>
                    <a:pt x="5167060" y="2627679"/>
                  </a:moveTo>
                  <a:cubicBezTo>
                    <a:pt x="5170260" y="2634481"/>
                    <a:pt x="5172165" y="2641967"/>
                    <a:pt x="5172537" y="2649885"/>
                  </a:cubicBezTo>
                  <a:cubicBezTo>
                    <a:pt x="5164738" y="2649498"/>
                    <a:pt x="5157356" y="2647534"/>
                    <a:pt x="5150674" y="2644289"/>
                  </a:cubicBezTo>
                  <a:cubicBezTo>
                    <a:pt x="5157088" y="2639824"/>
                    <a:pt x="5162655" y="2634183"/>
                    <a:pt x="5167060" y="2627679"/>
                  </a:cubicBezTo>
                  <a:close/>
                  <a:moveTo>
                    <a:pt x="5114910" y="2710503"/>
                  </a:moveTo>
                  <a:cubicBezTo>
                    <a:pt x="5109002" y="2705264"/>
                    <a:pt x="5103049" y="2699891"/>
                    <a:pt x="5097334" y="2694608"/>
                  </a:cubicBezTo>
                  <a:cubicBezTo>
                    <a:pt x="5103064" y="2689339"/>
                    <a:pt x="5109017" y="2683981"/>
                    <a:pt x="5114940" y="2678743"/>
                  </a:cubicBezTo>
                  <a:cubicBezTo>
                    <a:pt x="5120849" y="2683892"/>
                    <a:pt x="5126802" y="2689190"/>
                    <a:pt x="5132517" y="2694399"/>
                  </a:cubicBezTo>
                  <a:cubicBezTo>
                    <a:pt x="5126787" y="2699742"/>
                    <a:pt x="5120819" y="2705189"/>
                    <a:pt x="5114910" y="2710503"/>
                  </a:cubicBezTo>
                  <a:close/>
                  <a:moveTo>
                    <a:pt x="5107320" y="2711172"/>
                  </a:moveTo>
                  <a:cubicBezTo>
                    <a:pt x="5099254" y="2710651"/>
                    <a:pt x="5091396" y="2709297"/>
                    <a:pt x="5083835" y="2707213"/>
                  </a:cubicBezTo>
                  <a:cubicBezTo>
                    <a:pt x="5086826" y="2704371"/>
                    <a:pt x="5089967" y="2701424"/>
                    <a:pt x="5093211" y="2698418"/>
                  </a:cubicBezTo>
                  <a:cubicBezTo>
                    <a:pt x="5098272" y="2703046"/>
                    <a:pt x="5103108" y="2707407"/>
                    <a:pt x="5107320" y="2711172"/>
                  </a:cubicBezTo>
                  <a:close/>
                  <a:moveTo>
                    <a:pt x="5093226" y="2690812"/>
                  </a:moveTo>
                  <a:cubicBezTo>
                    <a:pt x="5089997" y="2687807"/>
                    <a:pt x="5086871" y="2684845"/>
                    <a:pt x="5083895" y="2682002"/>
                  </a:cubicBezTo>
                  <a:cubicBezTo>
                    <a:pt x="5091425" y="2679948"/>
                    <a:pt x="5099269" y="2678623"/>
                    <a:pt x="5107305" y="2678118"/>
                  </a:cubicBezTo>
                  <a:cubicBezTo>
                    <a:pt x="5102870" y="2682061"/>
                    <a:pt x="5098078" y="2686363"/>
                    <a:pt x="5093226" y="2690812"/>
                  </a:cubicBezTo>
                  <a:close/>
                  <a:moveTo>
                    <a:pt x="5089103" y="2694593"/>
                  </a:moveTo>
                  <a:cubicBezTo>
                    <a:pt x="5085234" y="2698165"/>
                    <a:pt x="5081379" y="2701781"/>
                    <a:pt x="5077703" y="2705308"/>
                  </a:cubicBezTo>
                  <a:cubicBezTo>
                    <a:pt x="5069533" y="2702555"/>
                    <a:pt x="5061749" y="2698924"/>
                    <a:pt x="5054471" y="2694504"/>
                  </a:cubicBezTo>
                  <a:cubicBezTo>
                    <a:pt x="5061764" y="2690143"/>
                    <a:pt x="5069577" y="2686556"/>
                    <a:pt x="5077778" y="2683848"/>
                  </a:cubicBezTo>
                  <a:cubicBezTo>
                    <a:pt x="5081469" y="2687435"/>
                    <a:pt x="5085308" y="2691066"/>
                    <a:pt x="5089103" y="2694593"/>
                  </a:cubicBezTo>
                  <a:close/>
                  <a:moveTo>
                    <a:pt x="5049307" y="2691200"/>
                  </a:moveTo>
                  <a:cubicBezTo>
                    <a:pt x="5019571" y="2670989"/>
                    <a:pt x="4999346" y="2637458"/>
                    <a:pt x="4996949" y="2599075"/>
                  </a:cubicBezTo>
                  <a:cubicBezTo>
                    <a:pt x="5015746" y="2620521"/>
                    <a:pt x="5042625" y="2650019"/>
                    <a:pt x="5052209" y="2654856"/>
                  </a:cubicBezTo>
                  <a:cubicBezTo>
                    <a:pt x="5054397" y="2659812"/>
                    <a:pt x="5062955" y="2669218"/>
                    <a:pt x="5073343" y="2679502"/>
                  </a:cubicBezTo>
                  <a:cubicBezTo>
                    <a:pt x="5064859" y="2682538"/>
                    <a:pt x="5056808" y="2686482"/>
                    <a:pt x="5049307" y="2691200"/>
                  </a:cubicBezTo>
                  <a:close/>
                  <a:moveTo>
                    <a:pt x="4907265" y="2733809"/>
                  </a:moveTo>
                  <a:cubicBezTo>
                    <a:pt x="4895999" y="2733809"/>
                    <a:pt x="4885403" y="2736622"/>
                    <a:pt x="4876160" y="2741548"/>
                  </a:cubicBezTo>
                  <a:cubicBezTo>
                    <a:pt x="4868153" y="2737277"/>
                    <a:pt x="4859134" y="2734628"/>
                    <a:pt x="4849550" y="2733972"/>
                  </a:cubicBezTo>
                  <a:cubicBezTo>
                    <a:pt x="4856471" y="2725088"/>
                    <a:pt x="4882292" y="2701186"/>
                    <a:pt x="4907280" y="2679695"/>
                  </a:cubicBezTo>
                  <a:cubicBezTo>
                    <a:pt x="4932536" y="2701126"/>
                    <a:pt x="4958537" y="2725058"/>
                    <a:pt x="4965144" y="2733958"/>
                  </a:cubicBezTo>
                  <a:cubicBezTo>
                    <a:pt x="4955500" y="2734583"/>
                    <a:pt x="4946422" y="2737247"/>
                    <a:pt x="4938370" y="2741533"/>
                  </a:cubicBezTo>
                  <a:cubicBezTo>
                    <a:pt x="4929128" y="2736607"/>
                    <a:pt x="4918517" y="2733809"/>
                    <a:pt x="4907265" y="2733809"/>
                  </a:cubicBezTo>
                  <a:close/>
                  <a:moveTo>
                    <a:pt x="4932685" y="2744956"/>
                  </a:moveTo>
                  <a:cubicBezTo>
                    <a:pt x="4920675" y="2753023"/>
                    <a:pt x="4911566" y="2764914"/>
                    <a:pt x="4907265" y="2778829"/>
                  </a:cubicBezTo>
                  <a:cubicBezTo>
                    <a:pt x="4902950" y="2764929"/>
                    <a:pt x="4893856" y="2753023"/>
                    <a:pt x="4881845" y="2744956"/>
                  </a:cubicBezTo>
                  <a:cubicBezTo>
                    <a:pt x="4889570" y="2741385"/>
                    <a:pt x="4898157" y="2739330"/>
                    <a:pt x="4907265" y="2739330"/>
                  </a:cubicBezTo>
                  <a:cubicBezTo>
                    <a:pt x="4916359" y="2739330"/>
                    <a:pt x="4924961" y="2741399"/>
                    <a:pt x="4932685" y="2744956"/>
                  </a:cubicBezTo>
                  <a:close/>
                  <a:moveTo>
                    <a:pt x="4908307" y="2673325"/>
                  </a:moveTo>
                  <a:lnTo>
                    <a:pt x="4907250" y="2672433"/>
                  </a:lnTo>
                  <a:lnTo>
                    <a:pt x="4906209" y="2673325"/>
                  </a:lnTo>
                  <a:cubicBezTo>
                    <a:pt x="4863703" y="2673668"/>
                    <a:pt x="4826124" y="2694399"/>
                    <a:pt x="4803264" y="2725951"/>
                  </a:cubicBezTo>
                  <a:cubicBezTo>
                    <a:pt x="4780404" y="2694399"/>
                    <a:pt x="4742825" y="2673668"/>
                    <a:pt x="4700305" y="2673325"/>
                  </a:cubicBezTo>
                  <a:lnTo>
                    <a:pt x="4699248" y="2672433"/>
                  </a:lnTo>
                  <a:lnTo>
                    <a:pt x="4698207" y="2673325"/>
                  </a:lnTo>
                  <a:cubicBezTo>
                    <a:pt x="4655701" y="2673668"/>
                    <a:pt x="4618107" y="2694399"/>
                    <a:pt x="4595262" y="2725951"/>
                  </a:cubicBezTo>
                  <a:cubicBezTo>
                    <a:pt x="4572402" y="2694399"/>
                    <a:pt x="4534823" y="2673668"/>
                    <a:pt x="4492303" y="2673325"/>
                  </a:cubicBezTo>
                  <a:lnTo>
                    <a:pt x="4491246" y="2672433"/>
                  </a:lnTo>
                  <a:lnTo>
                    <a:pt x="4490204" y="2673325"/>
                  </a:lnTo>
                  <a:cubicBezTo>
                    <a:pt x="4447699" y="2673668"/>
                    <a:pt x="4410120" y="2694399"/>
                    <a:pt x="4387260" y="2725951"/>
                  </a:cubicBezTo>
                  <a:cubicBezTo>
                    <a:pt x="4364400" y="2694399"/>
                    <a:pt x="4326821" y="2673668"/>
                    <a:pt x="4284301" y="2673325"/>
                  </a:cubicBezTo>
                  <a:lnTo>
                    <a:pt x="4283244" y="2672433"/>
                  </a:lnTo>
                  <a:lnTo>
                    <a:pt x="4282202" y="2673325"/>
                  </a:lnTo>
                  <a:cubicBezTo>
                    <a:pt x="4239697" y="2673668"/>
                    <a:pt x="4202118" y="2694399"/>
                    <a:pt x="4179258" y="2725951"/>
                  </a:cubicBezTo>
                  <a:cubicBezTo>
                    <a:pt x="4156398" y="2694399"/>
                    <a:pt x="4118818" y="2673668"/>
                    <a:pt x="4076298" y="2673325"/>
                  </a:cubicBezTo>
                  <a:lnTo>
                    <a:pt x="4075242" y="2672433"/>
                  </a:lnTo>
                  <a:lnTo>
                    <a:pt x="4074200" y="2673325"/>
                  </a:lnTo>
                  <a:cubicBezTo>
                    <a:pt x="4031694" y="2673668"/>
                    <a:pt x="3994100" y="2694399"/>
                    <a:pt x="3971256" y="2725951"/>
                  </a:cubicBezTo>
                  <a:cubicBezTo>
                    <a:pt x="3948395" y="2694399"/>
                    <a:pt x="3910816" y="2673668"/>
                    <a:pt x="3868296" y="2673325"/>
                  </a:cubicBezTo>
                  <a:lnTo>
                    <a:pt x="3867239" y="2672433"/>
                  </a:lnTo>
                  <a:lnTo>
                    <a:pt x="3866198" y="2673325"/>
                  </a:lnTo>
                  <a:cubicBezTo>
                    <a:pt x="3823737" y="2673668"/>
                    <a:pt x="3786188" y="2694355"/>
                    <a:pt x="3763328" y="2725846"/>
                  </a:cubicBezTo>
                  <a:cubicBezTo>
                    <a:pt x="3740468" y="2694355"/>
                    <a:pt x="3702918" y="2673668"/>
                    <a:pt x="3660458" y="2673325"/>
                  </a:cubicBezTo>
                  <a:lnTo>
                    <a:pt x="3659401" y="2672433"/>
                  </a:lnTo>
                  <a:lnTo>
                    <a:pt x="3658359" y="2673325"/>
                  </a:lnTo>
                  <a:cubicBezTo>
                    <a:pt x="3615854" y="2673668"/>
                    <a:pt x="3578275" y="2694399"/>
                    <a:pt x="3555415" y="2725951"/>
                  </a:cubicBezTo>
                  <a:cubicBezTo>
                    <a:pt x="3532555" y="2694399"/>
                    <a:pt x="3494976" y="2673668"/>
                    <a:pt x="3452455" y="2673325"/>
                  </a:cubicBezTo>
                  <a:lnTo>
                    <a:pt x="3451399" y="2672433"/>
                  </a:lnTo>
                  <a:lnTo>
                    <a:pt x="3450357" y="2673325"/>
                  </a:lnTo>
                  <a:cubicBezTo>
                    <a:pt x="3407852" y="2673668"/>
                    <a:pt x="3370258" y="2694399"/>
                    <a:pt x="3347412" y="2725951"/>
                  </a:cubicBezTo>
                  <a:cubicBezTo>
                    <a:pt x="3324553" y="2694399"/>
                    <a:pt x="3286974" y="2673668"/>
                    <a:pt x="3244453" y="2673325"/>
                  </a:cubicBezTo>
                  <a:lnTo>
                    <a:pt x="3243397" y="2672433"/>
                  </a:lnTo>
                  <a:lnTo>
                    <a:pt x="3242355" y="2673325"/>
                  </a:lnTo>
                  <a:cubicBezTo>
                    <a:pt x="3199850" y="2673668"/>
                    <a:pt x="3162270" y="2694399"/>
                    <a:pt x="3139410" y="2725951"/>
                  </a:cubicBezTo>
                  <a:cubicBezTo>
                    <a:pt x="3116550" y="2694399"/>
                    <a:pt x="3078971" y="2673668"/>
                    <a:pt x="3036451" y="2673325"/>
                  </a:cubicBezTo>
                  <a:lnTo>
                    <a:pt x="3035394" y="2672433"/>
                  </a:lnTo>
                  <a:lnTo>
                    <a:pt x="3034353" y="2673325"/>
                  </a:lnTo>
                  <a:cubicBezTo>
                    <a:pt x="2991847" y="2673668"/>
                    <a:pt x="2954268" y="2694399"/>
                    <a:pt x="2931408" y="2725951"/>
                  </a:cubicBezTo>
                  <a:cubicBezTo>
                    <a:pt x="2908548" y="2694399"/>
                    <a:pt x="2870969" y="2673668"/>
                    <a:pt x="2828449" y="2673325"/>
                  </a:cubicBezTo>
                  <a:lnTo>
                    <a:pt x="2827392" y="2672433"/>
                  </a:lnTo>
                  <a:lnTo>
                    <a:pt x="2826351" y="2673325"/>
                  </a:lnTo>
                  <a:cubicBezTo>
                    <a:pt x="2783845" y="2673668"/>
                    <a:pt x="2746266" y="2694399"/>
                    <a:pt x="2723406" y="2725951"/>
                  </a:cubicBezTo>
                  <a:cubicBezTo>
                    <a:pt x="2700546" y="2694399"/>
                    <a:pt x="2662967" y="2673668"/>
                    <a:pt x="2620447" y="2673325"/>
                  </a:cubicBezTo>
                  <a:lnTo>
                    <a:pt x="2619390" y="2672433"/>
                  </a:lnTo>
                  <a:lnTo>
                    <a:pt x="2618348" y="2673325"/>
                  </a:lnTo>
                  <a:cubicBezTo>
                    <a:pt x="2575843" y="2673668"/>
                    <a:pt x="2538264" y="2694399"/>
                    <a:pt x="2515404" y="2725951"/>
                  </a:cubicBezTo>
                  <a:cubicBezTo>
                    <a:pt x="2492544" y="2694399"/>
                    <a:pt x="2454965" y="2673668"/>
                    <a:pt x="2412444" y="2673325"/>
                  </a:cubicBezTo>
                  <a:lnTo>
                    <a:pt x="2411388" y="2672433"/>
                  </a:lnTo>
                  <a:lnTo>
                    <a:pt x="2410346" y="2673325"/>
                  </a:lnTo>
                  <a:cubicBezTo>
                    <a:pt x="2367841" y="2673668"/>
                    <a:pt x="2330262" y="2694399"/>
                    <a:pt x="2307402" y="2725951"/>
                  </a:cubicBezTo>
                  <a:cubicBezTo>
                    <a:pt x="2284542" y="2694399"/>
                    <a:pt x="2246963" y="2673668"/>
                    <a:pt x="2204442" y="2673325"/>
                  </a:cubicBezTo>
                  <a:lnTo>
                    <a:pt x="2203386" y="2672433"/>
                  </a:lnTo>
                  <a:lnTo>
                    <a:pt x="2202344" y="2673325"/>
                  </a:lnTo>
                  <a:cubicBezTo>
                    <a:pt x="2159838" y="2673668"/>
                    <a:pt x="2122259" y="2694399"/>
                    <a:pt x="2099399" y="2725951"/>
                  </a:cubicBezTo>
                  <a:cubicBezTo>
                    <a:pt x="2076539" y="2694399"/>
                    <a:pt x="2038960" y="2673668"/>
                    <a:pt x="1996440" y="2673325"/>
                  </a:cubicBezTo>
                  <a:lnTo>
                    <a:pt x="1995383" y="2672433"/>
                  </a:lnTo>
                  <a:lnTo>
                    <a:pt x="1994342" y="2673325"/>
                  </a:lnTo>
                  <a:cubicBezTo>
                    <a:pt x="1951836" y="2673668"/>
                    <a:pt x="1914257" y="2694399"/>
                    <a:pt x="1891397" y="2725951"/>
                  </a:cubicBezTo>
                  <a:cubicBezTo>
                    <a:pt x="1868537" y="2694399"/>
                    <a:pt x="1830958" y="2673668"/>
                    <a:pt x="1788438" y="2673325"/>
                  </a:cubicBezTo>
                  <a:lnTo>
                    <a:pt x="1787381" y="2672433"/>
                  </a:lnTo>
                  <a:lnTo>
                    <a:pt x="1786339" y="2673325"/>
                  </a:lnTo>
                  <a:cubicBezTo>
                    <a:pt x="1743834" y="2673668"/>
                    <a:pt x="1706255" y="2694399"/>
                    <a:pt x="1683395" y="2725951"/>
                  </a:cubicBezTo>
                  <a:cubicBezTo>
                    <a:pt x="1660535" y="2694399"/>
                    <a:pt x="1622956" y="2673668"/>
                    <a:pt x="1580436" y="2673325"/>
                  </a:cubicBezTo>
                  <a:lnTo>
                    <a:pt x="1579379" y="2672433"/>
                  </a:lnTo>
                  <a:lnTo>
                    <a:pt x="1578337" y="2673325"/>
                  </a:lnTo>
                  <a:cubicBezTo>
                    <a:pt x="1535832" y="2673668"/>
                    <a:pt x="1498253" y="2694399"/>
                    <a:pt x="1475393" y="2725951"/>
                  </a:cubicBezTo>
                  <a:cubicBezTo>
                    <a:pt x="1452533" y="2694399"/>
                    <a:pt x="1414954" y="2673668"/>
                    <a:pt x="1372434" y="2673325"/>
                  </a:cubicBezTo>
                  <a:lnTo>
                    <a:pt x="1371377" y="2672433"/>
                  </a:lnTo>
                  <a:lnTo>
                    <a:pt x="1370335" y="2673325"/>
                  </a:lnTo>
                  <a:cubicBezTo>
                    <a:pt x="1327830" y="2673668"/>
                    <a:pt x="1290251" y="2694399"/>
                    <a:pt x="1267391" y="2725951"/>
                  </a:cubicBezTo>
                  <a:cubicBezTo>
                    <a:pt x="1244531" y="2694399"/>
                    <a:pt x="1206951" y="2673668"/>
                    <a:pt x="1164431" y="2673325"/>
                  </a:cubicBezTo>
                  <a:lnTo>
                    <a:pt x="1163375" y="2672433"/>
                  </a:lnTo>
                  <a:lnTo>
                    <a:pt x="1162333" y="2673325"/>
                  </a:lnTo>
                  <a:cubicBezTo>
                    <a:pt x="1119828" y="2673668"/>
                    <a:pt x="1082249" y="2694399"/>
                    <a:pt x="1059389" y="2725951"/>
                  </a:cubicBezTo>
                  <a:cubicBezTo>
                    <a:pt x="1036528" y="2694399"/>
                    <a:pt x="998949" y="2673668"/>
                    <a:pt x="956429" y="2673325"/>
                  </a:cubicBezTo>
                  <a:lnTo>
                    <a:pt x="955372" y="2672433"/>
                  </a:lnTo>
                  <a:lnTo>
                    <a:pt x="954331" y="2673325"/>
                  </a:lnTo>
                  <a:cubicBezTo>
                    <a:pt x="911825" y="2673668"/>
                    <a:pt x="874231" y="2694399"/>
                    <a:pt x="851386" y="2725951"/>
                  </a:cubicBezTo>
                  <a:cubicBezTo>
                    <a:pt x="828526" y="2694399"/>
                    <a:pt x="790947" y="2673668"/>
                    <a:pt x="748427" y="2673325"/>
                  </a:cubicBezTo>
                  <a:lnTo>
                    <a:pt x="747370" y="2672433"/>
                  </a:lnTo>
                  <a:lnTo>
                    <a:pt x="746328" y="2673325"/>
                  </a:lnTo>
                  <a:cubicBezTo>
                    <a:pt x="703823" y="2673668"/>
                    <a:pt x="666244" y="2694399"/>
                    <a:pt x="643384" y="2725951"/>
                  </a:cubicBezTo>
                  <a:cubicBezTo>
                    <a:pt x="620524" y="2694399"/>
                    <a:pt x="582945" y="2673668"/>
                    <a:pt x="540425" y="2673325"/>
                  </a:cubicBezTo>
                  <a:lnTo>
                    <a:pt x="539368" y="2672433"/>
                  </a:lnTo>
                  <a:lnTo>
                    <a:pt x="538326" y="2673325"/>
                  </a:lnTo>
                  <a:cubicBezTo>
                    <a:pt x="495821" y="2673668"/>
                    <a:pt x="458242" y="2694399"/>
                    <a:pt x="435382" y="2725951"/>
                  </a:cubicBezTo>
                  <a:cubicBezTo>
                    <a:pt x="412522" y="2694399"/>
                    <a:pt x="374943" y="2673668"/>
                    <a:pt x="332423" y="2673325"/>
                  </a:cubicBezTo>
                  <a:lnTo>
                    <a:pt x="331366" y="2672433"/>
                  </a:lnTo>
                  <a:lnTo>
                    <a:pt x="330324" y="2673325"/>
                  </a:lnTo>
                  <a:cubicBezTo>
                    <a:pt x="287670" y="2673668"/>
                    <a:pt x="249972" y="2694548"/>
                    <a:pt x="227141" y="2726278"/>
                  </a:cubicBezTo>
                  <a:cubicBezTo>
                    <a:pt x="218629" y="2713866"/>
                    <a:pt x="207913" y="2703091"/>
                    <a:pt x="195560" y="2694489"/>
                  </a:cubicBezTo>
                  <a:cubicBezTo>
                    <a:pt x="227424" y="2671971"/>
                    <a:pt x="248394" y="2634675"/>
                    <a:pt x="248751" y="2592452"/>
                  </a:cubicBezTo>
                  <a:lnTo>
                    <a:pt x="249659" y="2591381"/>
                  </a:lnTo>
                  <a:lnTo>
                    <a:pt x="248751" y="2590324"/>
                  </a:lnTo>
                  <a:cubicBezTo>
                    <a:pt x="248409" y="2548384"/>
                    <a:pt x="227692" y="2511296"/>
                    <a:pt x="196170" y="2488734"/>
                  </a:cubicBezTo>
                  <a:cubicBezTo>
                    <a:pt x="227692" y="2466172"/>
                    <a:pt x="248409" y="2429083"/>
                    <a:pt x="248751" y="2387144"/>
                  </a:cubicBezTo>
                  <a:lnTo>
                    <a:pt x="249659" y="2386072"/>
                  </a:lnTo>
                  <a:lnTo>
                    <a:pt x="248751" y="2385016"/>
                  </a:lnTo>
                  <a:cubicBezTo>
                    <a:pt x="248409" y="2343076"/>
                    <a:pt x="227692" y="2305988"/>
                    <a:pt x="196170" y="2283425"/>
                  </a:cubicBezTo>
                  <a:cubicBezTo>
                    <a:pt x="227692" y="2260863"/>
                    <a:pt x="248409" y="2223775"/>
                    <a:pt x="248751" y="2181835"/>
                  </a:cubicBezTo>
                  <a:lnTo>
                    <a:pt x="249659" y="2180764"/>
                  </a:lnTo>
                  <a:lnTo>
                    <a:pt x="248751" y="2179707"/>
                  </a:lnTo>
                  <a:cubicBezTo>
                    <a:pt x="248409" y="2137767"/>
                    <a:pt x="227692" y="2100679"/>
                    <a:pt x="196170" y="2078117"/>
                  </a:cubicBezTo>
                  <a:cubicBezTo>
                    <a:pt x="227692" y="2055554"/>
                    <a:pt x="248409" y="2018467"/>
                    <a:pt x="248751" y="1976527"/>
                  </a:cubicBezTo>
                  <a:lnTo>
                    <a:pt x="249659" y="1975455"/>
                  </a:lnTo>
                  <a:lnTo>
                    <a:pt x="248751" y="1974398"/>
                  </a:lnTo>
                  <a:cubicBezTo>
                    <a:pt x="248409" y="1932459"/>
                    <a:pt x="227692" y="1895371"/>
                    <a:pt x="196170" y="1872808"/>
                  </a:cubicBezTo>
                  <a:cubicBezTo>
                    <a:pt x="227692" y="1850246"/>
                    <a:pt x="248409" y="1813158"/>
                    <a:pt x="248751" y="1771219"/>
                  </a:cubicBezTo>
                  <a:lnTo>
                    <a:pt x="249659" y="1770147"/>
                  </a:lnTo>
                  <a:lnTo>
                    <a:pt x="248751" y="1769090"/>
                  </a:lnTo>
                  <a:cubicBezTo>
                    <a:pt x="248409" y="1727150"/>
                    <a:pt x="227692" y="1690063"/>
                    <a:pt x="196170" y="1667500"/>
                  </a:cubicBezTo>
                  <a:cubicBezTo>
                    <a:pt x="227692" y="1644938"/>
                    <a:pt x="248409" y="1607850"/>
                    <a:pt x="248751" y="1565910"/>
                  </a:cubicBezTo>
                  <a:lnTo>
                    <a:pt x="249659" y="1564838"/>
                  </a:lnTo>
                  <a:lnTo>
                    <a:pt x="248751" y="1563782"/>
                  </a:lnTo>
                  <a:cubicBezTo>
                    <a:pt x="248409" y="1521842"/>
                    <a:pt x="227692" y="1484754"/>
                    <a:pt x="196170" y="1462192"/>
                  </a:cubicBezTo>
                  <a:cubicBezTo>
                    <a:pt x="227692" y="1439629"/>
                    <a:pt x="248409" y="1402541"/>
                    <a:pt x="248751" y="1360602"/>
                  </a:cubicBezTo>
                  <a:lnTo>
                    <a:pt x="249659" y="1359530"/>
                  </a:lnTo>
                  <a:lnTo>
                    <a:pt x="248751" y="1358473"/>
                  </a:lnTo>
                  <a:cubicBezTo>
                    <a:pt x="248409" y="1316534"/>
                    <a:pt x="227692" y="1279446"/>
                    <a:pt x="196170" y="1256883"/>
                  </a:cubicBezTo>
                  <a:cubicBezTo>
                    <a:pt x="227692" y="1234321"/>
                    <a:pt x="248409" y="1197233"/>
                    <a:pt x="248751" y="1155293"/>
                  </a:cubicBezTo>
                  <a:lnTo>
                    <a:pt x="249659" y="1154222"/>
                  </a:lnTo>
                  <a:lnTo>
                    <a:pt x="248751" y="1153165"/>
                  </a:lnTo>
                  <a:cubicBezTo>
                    <a:pt x="248409" y="1111225"/>
                    <a:pt x="227692" y="1074137"/>
                    <a:pt x="196170" y="1051575"/>
                  </a:cubicBezTo>
                  <a:cubicBezTo>
                    <a:pt x="227692" y="1029012"/>
                    <a:pt x="248409" y="991925"/>
                    <a:pt x="248751" y="949985"/>
                  </a:cubicBezTo>
                  <a:lnTo>
                    <a:pt x="249659" y="948913"/>
                  </a:lnTo>
                  <a:lnTo>
                    <a:pt x="248751" y="947856"/>
                  </a:lnTo>
                  <a:cubicBezTo>
                    <a:pt x="248409" y="905917"/>
                    <a:pt x="227692" y="868829"/>
                    <a:pt x="196170" y="846266"/>
                  </a:cubicBezTo>
                  <a:cubicBezTo>
                    <a:pt x="227692" y="823704"/>
                    <a:pt x="248409" y="786616"/>
                    <a:pt x="248751" y="744677"/>
                  </a:cubicBezTo>
                  <a:lnTo>
                    <a:pt x="249659" y="743605"/>
                  </a:lnTo>
                  <a:lnTo>
                    <a:pt x="248751" y="742548"/>
                  </a:lnTo>
                  <a:cubicBezTo>
                    <a:pt x="248409" y="700608"/>
                    <a:pt x="227692" y="663521"/>
                    <a:pt x="196170" y="640958"/>
                  </a:cubicBezTo>
                  <a:cubicBezTo>
                    <a:pt x="227692" y="618396"/>
                    <a:pt x="248409" y="581308"/>
                    <a:pt x="248751" y="539368"/>
                  </a:cubicBezTo>
                  <a:lnTo>
                    <a:pt x="249659" y="538296"/>
                  </a:lnTo>
                  <a:lnTo>
                    <a:pt x="248751" y="537240"/>
                  </a:lnTo>
                  <a:cubicBezTo>
                    <a:pt x="248394" y="494809"/>
                    <a:pt x="227201" y="457334"/>
                    <a:pt x="195054" y="434861"/>
                  </a:cubicBezTo>
                  <a:cubicBezTo>
                    <a:pt x="227008" y="412358"/>
                    <a:pt x="248052" y="375002"/>
                    <a:pt x="248394" y="332720"/>
                  </a:cubicBezTo>
                  <a:lnTo>
                    <a:pt x="249302" y="331649"/>
                  </a:lnTo>
                  <a:lnTo>
                    <a:pt x="248394" y="330592"/>
                  </a:lnTo>
                  <a:cubicBezTo>
                    <a:pt x="248037" y="288027"/>
                    <a:pt x="226725" y="250448"/>
                    <a:pt x="194414" y="228005"/>
                  </a:cubicBezTo>
                  <a:cubicBezTo>
                    <a:pt x="207243" y="219283"/>
                    <a:pt x="218346" y="208210"/>
                    <a:pt x="227112" y="195426"/>
                  </a:cubicBezTo>
                  <a:cubicBezTo>
                    <a:pt x="249942" y="227186"/>
                    <a:pt x="287655" y="248067"/>
                    <a:pt x="330324" y="248409"/>
                  </a:cubicBezTo>
                  <a:lnTo>
                    <a:pt x="331381" y="249302"/>
                  </a:lnTo>
                  <a:lnTo>
                    <a:pt x="332423" y="248409"/>
                  </a:lnTo>
                  <a:cubicBezTo>
                    <a:pt x="374928" y="248067"/>
                    <a:pt x="412507" y="227335"/>
                    <a:pt x="435367" y="195783"/>
                  </a:cubicBezTo>
                  <a:cubicBezTo>
                    <a:pt x="458227" y="227335"/>
                    <a:pt x="495806" y="248067"/>
                    <a:pt x="538326" y="248409"/>
                  </a:cubicBezTo>
                  <a:lnTo>
                    <a:pt x="539383" y="249302"/>
                  </a:lnTo>
                  <a:lnTo>
                    <a:pt x="540425" y="248409"/>
                  </a:lnTo>
                  <a:cubicBezTo>
                    <a:pt x="582930" y="248067"/>
                    <a:pt x="620509" y="227335"/>
                    <a:pt x="643369" y="195783"/>
                  </a:cubicBezTo>
                  <a:cubicBezTo>
                    <a:pt x="666229" y="227335"/>
                    <a:pt x="703808" y="248067"/>
                    <a:pt x="746328" y="248409"/>
                  </a:cubicBezTo>
                  <a:lnTo>
                    <a:pt x="747385" y="249302"/>
                  </a:lnTo>
                  <a:lnTo>
                    <a:pt x="748427" y="248409"/>
                  </a:lnTo>
                  <a:cubicBezTo>
                    <a:pt x="790932" y="248067"/>
                    <a:pt x="828511" y="227335"/>
                    <a:pt x="851371" y="195783"/>
                  </a:cubicBezTo>
                  <a:cubicBezTo>
                    <a:pt x="874231" y="227335"/>
                    <a:pt x="911810" y="248067"/>
                    <a:pt x="954331" y="248409"/>
                  </a:cubicBezTo>
                  <a:lnTo>
                    <a:pt x="955387" y="249302"/>
                  </a:lnTo>
                  <a:lnTo>
                    <a:pt x="956429" y="248409"/>
                  </a:lnTo>
                  <a:cubicBezTo>
                    <a:pt x="998935" y="248067"/>
                    <a:pt x="1036514" y="227335"/>
                    <a:pt x="1059374" y="195783"/>
                  </a:cubicBezTo>
                  <a:cubicBezTo>
                    <a:pt x="1082234" y="227335"/>
                    <a:pt x="1119813" y="248067"/>
                    <a:pt x="1162333" y="248409"/>
                  </a:cubicBezTo>
                  <a:lnTo>
                    <a:pt x="1163390" y="249302"/>
                  </a:lnTo>
                  <a:lnTo>
                    <a:pt x="1164431" y="248409"/>
                  </a:lnTo>
                  <a:cubicBezTo>
                    <a:pt x="1206937" y="248067"/>
                    <a:pt x="1244516" y="227335"/>
                    <a:pt x="1267376" y="195783"/>
                  </a:cubicBezTo>
                  <a:cubicBezTo>
                    <a:pt x="1290236" y="227335"/>
                    <a:pt x="1327815" y="248067"/>
                    <a:pt x="1370335" y="248409"/>
                  </a:cubicBezTo>
                  <a:lnTo>
                    <a:pt x="1371392" y="249302"/>
                  </a:lnTo>
                  <a:lnTo>
                    <a:pt x="1372434" y="248409"/>
                  </a:lnTo>
                  <a:cubicBezTo>
                    <a:pt x="1414939" y="248067"/>
                    <a:pt x="1452518" y="227335"/>
                    <a:pt x="1475378" y="195783"/>
                  </a:cubicBezTo>
                  <a:cubicBezTo>
                    <a:pt x="1498238" y="227335"/>
                    <a:pt x="1535817" y="248067"/>
                    <a:pt x="1578337" y="248409"/>
                  </a:cubicBezTo>
                  <a:lnTo>
                    <a:pt x="1579394" y="249302"/>
                  </a:lnTo>
                  <a:lnTo>
                    <a:pt x="1580436" y="248409"/>
                  </a:lnTo>
                  <a:cubicBezTo>
                    <a:pt x="1622941" y="248067"/>
                    <a:pt x="1660520" y="227335"/>
                    <a:pt x="1683380" y="195783"/>
                  </a:cubicBezTo>
                  <a:cubicBezTo>
                    <a:pt x="1706240" y="227335"/>
                    <a:pt x="1743819" y="248067"/>
                    <a:pt x="1786339" y="248409"/>
                  </a:cubicBezTo>
                  <a:lnTo>
                    <a:pt x="1787396" y="249302"/>
                  </a:lnTo>
                  <a:lnTo>
                    <a:pt x="1788438" y="248409"/>
                  </a:lnTo>
                  <a:cubicBezTo>
                    <a:pt x="1830943" y="248067"/>
                    <a:pt x="1868522" y="227335"/>
                    <a:pt x="1891382" y="195783"/>
                  </a:cubicBezTo>
                  <a:cubicBezTo>
                    <a:pt x="1914242" y="227335"/>
                    <a:pt x="1951821" y="248067"/>
                    <a:pt x="1994342" y="248409"/>
                  </a:cubicBezTo>
                  <a:lnTo>
                    <a:pt x="1995398" y="249302"/>
                  </a:lnTo>
                  <a:lnTo>
                    <a:pt x="1996440" y="248409"/>
                  </a:lnTo>
                  <a:cubicBezTo>
                    <a:pt x="2038945" y="248067"/>
                    <a:pt x="2076524" y="227335"/>
                    <a:pt x="2099385" y="195783"/>
                  </a:cubicBezTo>
                  <a:cubicBezTo>
                    <a:pt x="2122244" y="227335"/>
                    <a:pt x="2159824" y="248067"/>
                    <a:pt x="2202344" y="248409"/>
                  </a:cubicBezTo>
                  <a:lnTo>
                    <a:pt x="2203401" y="249302"/>
                  </a:lnTo>
                  <a:lnTo>
                    <a:pt x="2204442" y="248409"/>
                  </a:lnTo>
                  <a:cubicBezTo>
                    <a:pt x="2246948" y="248067"/>
                    <a:pt x="2284527" y="227335"/>
                    <a:pt x="2307387" y="195783"/>
                  </a:cubicBezTo>
                  <a:cubicBezTo>
                    <a:pt x="2330247" y="227335"/>
                    <a:pt x="2367826" y="248067"/>
                    <a:pt x="2410346" y="248409"/>
                  </a:cubicBezTo>
                  <a:lnTo>
                    <a:pt x="2411403" y="249302"/>
                  </a:lnTo>
                  <a:lnTo>
                    <a:pt x="2412444" y="248409"/>
                  </a:lnTo>
                  <a:cubicBezTo>
                    <a:pt x="2454950" y="248067"/>
                    <a:pt x="2492529" y="227335"/>
                    <a:pt x="2515389" y="195783"/>
                  </a:cubicBezTo>
                  <a:cubicBezTo>
                    <a:pt x="2538249" y="227335"/>
                    <a:pt x="2575828" y="248067"/>
                    <a:pt x="2618348" y="248409"/>
                  </a:cubicBezTo>
                  <a:lnTo>
                    <a:pt x="2619405" y="249302"/>
                  </a:lnTo>
                  <a:lnTo>
                    <a:pt x="2620447" y="248409"/>
                  </a:lnTo>
                  <a:cubicBezTo>
                    <a:pt x="2662952" y="248067"/>
                    <a:pt x="2700531" y="227335"/>
                    <a:pt x="2723391" y="195783"/>
                  </a:cubicBezTo>
                  <a:cubicBezTo>
                    <a:pt x="2746251" y="227335"/>
                    <a:pt x="2783830" y="248067"/>
                    <a:pt x="2826351" y="248409"/>
                  </a:cubicBezTo>
                  <a:lnTo>
                    <a:pt x="2827407" y="249302"/>
                  </a:lnTo>
                  <a:lnTo>
                    <a:pt x="2828449" y="248409"/>
                  </a:lnTo>
                  <a:cubicBezTo>
                    <a:pt x="2870954" y="248067"/>
                    <a:pt x="2908548" y="227335"/>
                    <a:pt x="2931393" y="195783"/>
                  </a:cubicBezTo>
                  <a:cubicBezTo>
                    <a:pt x="2954253" y="227335"/>
                    <a:pt x="2991832" y="248067"/>
                    <a:pt x="3034353" y="248409"/>
                  </a:cubicBezTo>
                  <a:lnTo>
                    <a:pt x="3035409" y="249302"/>
                  </a:lnTo>
                  <a:lnTo>
                    <a:pt x="3036451" y="248409"/>
                  </a:lnTo>
                  <a:cubicBezTo>
                    <a:pt x="3078956" y="248067"/>
                    <a:pt x="3116536" y="227335"/>
                    <a:pt x="3139395" y="195783"/>
                  </a:cubicBezTo>
                  <a:cubicBezTo>
                    <a:pt x="3162256" y="227335"/>
                    <a:pt x="3199835" y="248067"/>
                    <a:pt x="3242355" y="248409"/>
                  </a:cubicBezTo>
                  <a:lnTo>
                    <a:pt x="3243412" y="249302"/>
                  </a:lnTo>
                  <a:lnTo>
                    <a:pt x="3244453" y="248409"/>
                  </a:lnTo>
                  <a:cubicBezTo>
                    <a:pt x="3286959" y="248067"/>
                    <a:pt x="3324538" y="227335"/>
                    <a:pt x="3347398" y="195783"/>
                  </a:cubicBezTo>
                  <a:cubicBezTo>
                    <a:pt x="3370258" y="227335"/>
                    <a:pt x="3407837" y="248067"/>
                    <a:pt x="3450357" y="248409"/>
                  </a:cubicBezTo>
                  <a:lnTo>
                    <a:pt x="3451414" y="249302"/>
                  </a:lnTo>
                  <a:lnTo>
                    <a:pt x="3452455" y="248409"/>
                  </a:lnTo>
                  <a:cubicBezTo>
                    <a:pt x="3494961" y="248067"/>
                    <a:pt x="3532555" y="227335"/>
                    <a:pt x="3555400" y="195783"/>
                  </a:cubicBezTo>
                  <a:cubicBezTo>
                    <a:pt x="3578260" y="227335"/>
                    <a:pt x="3615839" y="248067"/>
                    <a:pt x="3658359" y="248409"/>
                  </a:cubicBezTo>
                  <a:lnTo>
                    <a:pt x="3659416" y="249302"/>
                  </a:lnTo>
                  <a:lnTo>
                    <a:pt x="3660458" y="248409"/>
                  </a:lnTo>
                  <a:cubicBezTo>
                    <a:pt x="3702918" y="248067"/>
                    <a:pt x="3740468" y="227380"/>
                    <a:pt x="3763328" y="195887"/>
                  </a:cubicBezTo>
                  <a:cubicBezTo>
                    <a:pt x="3786188" y="227380"/>
                    <a:pt x="3823737" y="248067"/>
                    <a:pt x="3866198" y="248409"/>
                  </a:cubicBezTo>
                  <a:lnTo>
                    <a:pt x="3867254" y="249302"/>
                  </a:lnTo>
                  <a:lnTo>
                    <a:pt x="3868296" y="248409"/>
                  </a:lnTo>
                  <a:cubicBezTo>
                    <a:pt x="3910801" y="248067"/>
                    <a:pt x="3948380" y="227335"/>
                    <a:pt x="3971241" y="195783"/>
                  </a:cubicBezTo>
                  <a:cubicBezTo>
                    <a:pt x="3994100" y="227335"/>
                    <a:pt x="4031680" y="248067"/>
                    <a:pt x="4074200" y="248409"/>
                  </a:cubicBezTo>
                  <a:lnTo>
                    <a:pt x="4075256" y="249302"/>
                  </a:lnTo>
                  <a:lnTo>
                    <a:pt x="4076298" y="248409"/>
                  </a:lnTo>
                  <a:cubicBezTo>
                    <a:pt x="4118804" y="248067"/>
                    <a:pt x="4156383" y="227335"/>
                    <a:pt x="4179243" y="195783"/>
                  </a:cubicBezTo>
                  <a:cubicBezTo>
                    <a:pt x="4202103" y="227335"/>
                    <a:pt x="4239682" y="248067"/>
                    <a:pt x="4282202" y="248409"/>
                  </a:cubicBezTo>
                  <a:lnTo>
                    <a:pt x="4283259" y="249302"/>
                  </a:lnTo>
                  <a:lnTo>
                    <a:pt x="4284301" y="248409"/>
                  </a:lnTo>
                  <a:cubicBezTo>
                    <a:pt x="4326806" y="248067"/>
                    <a:pt x="4364385" y="227335"/>
                    <a:pt x="4387245" y="195783"/>
                  </a:cubicBezTo>
                  <a:cubicBezTo>
                    <a:pt x="4410105" y="227335"/>
                    <a:pt x="4447684" y="248067"/>
                    <a:pt x="4490204" y="248409"/>
                  </a:cubicBezTo>
                  <a:lnTo>
                    <a:pt x="4491261" y="249302"/>
                  </a:lnTo>
                  <a:lnTo>
                    <a:pt x="4492303" y="248409"/>
                  </a:lnTo>
                  <a:cubicBezTo>
                    <a:pt x="4534808" y="248067"/>
                    <a:pt x="4572402" y="227335"/>
                    <a:pt x="4595247" y="195783"/>
                  </a:cubicBezTo>
                  <a:cubicBezTo>
                    <a:pt x="4618107" y="227335"/>
                    <a:pt x="4655686" y="248067"/>
                    <a:pt x="4698207" y="248409"/>
                  </a:cubicBezTo>
                  <a:lnTo>
                    <a:pt x="4699263" y="249302"/>
                  </a:lnTo>
                  <a:lnTo>
                    <a:pt x="4700305" y="248409"/>
                  </a:lnTo>
                  <a:cubicBezTo>
                    <a:pt x="4742810" y="248067"/>
                    <a:pt x="4780389" y="227335"/>
                    <a:pt x="4803250" y="195783"/>
                  </a:cubicBezTo>
                  <a:cubicBezTo>
                    <a:pt x="4826109" y="227335"/>
                    <a:pt x="4863688" y="248067"/>
                    <a:pt x="4906209" y="248409"/>
                  </a:cubicBezTo>
                  <a:lnTo>
                    <a:pt x="4907265" y="249302"/>
                  </a:lnTo>
                  <a:lnTo>
                    <a:pt x="4908307" y="248409"/>
                  </a:lnTo>
                  <a:cubicBezTo>
                    <a:pt x="4951378" y="248067"/>
                    <a:pt x="4989404" y="226784"/>
                    <a:pt x="5012159" y="194533"/>
                  </a:cubicBezTo>
                  <a:cubicBezTo>
                    <a:pt x="5020940" y="207585"/>
                    <a:pt x="5032147" y="218867"/>
                    <a:pt x="5045125" y="227752"/>
                  </a:cubicBezTo>
                  <a:cubicBezTo>
                    <a:pt x="5012621" y="250180"/>
                    <a:pt x="4991145" y="287878"/>
                    <a:pt x="4990802" y="330607"/>
                  </a:cubicBezTo>
                  <a:lnTo>
                    <a:pt x="4989895" y="331679"/>
                  </a:lnTo>
                  <a:lnTo>
                    <a:pt x="4990802" y="332735"/>
                  </a:lnTo>
                  <a:cubicBezTo>
                    <a:pt x="4991160" y="375166"/>
                    <a:pt x="5012353" y="412641"/>
                    <a:pt x="5044500" y="435129"/>
                  </a:cubicBezTo>
                  <a:cubicBezTo>
                    <a:pt x="5012546" y="457632"/>
                    <a:pt x="4991502" y="494988"/>
                    <a:pt x="4991160" y="537270"/>
                  </a:cubicBezTo>
                  <a:lnTo>
                    <a:pt x="4990252" y="538341"/>
                  </a:lnTo>
                  <a:lnTo>
                    <a:pt x="4991160" y="539398"/>
                  </a:lnTo>
                  <a:cubicBezTo>
                    <a:pt x="4991502" y="581338"/>
                    <a:pt x="5012219" y="618426"/>
                    <a:pt x="5043741" y="640988"/>
                  </a:cubicBezTo>
                  <a:cubicBezTo>
                    <a:pt x="5012219" y="663550"/>
                    <a:pt x="4991502" y="700638"/>
                    <a:pt x="4991160" y="742578"/>
                  </a:cubicBezTo>
                  <a:lnTo>
                    <a:pt x="4990252" y="743649"/>
                  </a:lnTo>
                  <a:lnTo>
                    <a:pt x="4991160" y="744706"/>
                  </a:lnTo>
                  <a:cubicBezTo>
                    <a:pt x="4991502" y="786646"/>
                    <a:pt x="5012219" y="823734"/>
                    <a:pt x="5043741" y="846296"/>
                  </a:cubicBezTo>
                  <a:cubicBezTo>
                    <a:pt x="5012219" y="868859"/>
                    <a:pt x="4991502" y="905947"/>
                    <a:pt x="4991160" y="947886"/>
                  </a:cubicBezTo>
                  <a:lnTo>
                    <a:pt x="4990252" y="948958"/>
                  </a:lnTo>
                  <a:lnTo>
                    <a:pt x="4991160" y="950015"/>
                  </a:lnTo>
                  <a:cubicBezTo>
                    <a:pt x="4991502" y="991954"/>
                    <a:pt x="5012219" y="1029042"/>
                    <a:pt x="5043741" y="1051605"/>
                  </a:cubicBezTo>
                  <a:cubicBezTo>
                    <a:pt x="5012219" y="1074167"/>
                    <a:pt x="4991502" y="1111255"/>
                    <a:pt x="4991160" y="1153195"/>
                  </a:cubicBezTo>
                  <a:lnTo>
                    <a:pt x="4990252" y="1154266"/>
                  </a:lnTo>
                  <a:lnTo>
                    <a:pt x="4991160" y="1155323"/>
                  </a:lnTo>
                  <a:cubicBezTo>
                    <a:pt x="4991502" y="1197263"/>
                    <a:pt x="5012219" y="1234351"/>
                    <a:pt x="5043741" y="1256913"/>
                  </a:cubicBezTo>
                  <a:cubicBezTo>
                    <a:pt x="5012219" y="1279475"/>
                    <a:pt x="4991502" y="1316563"/>
                    <a:pt x="4991160" y="1358503"/>
                  </a:cubicBezTo>
                  <a:lnTo>
                    <a:pt x="4990252" y="1359575"/>
                  </a:lnTo>
                  <a:lnTo>
                    <a:pt x="4991160" y="1360631"/>
                  </a:lnTo>
                  <a:cubicBezTo>
                    <a:pt x="4991502" y="1402571"/>
                    <a:pt x="5012219" y="1439659"/>
                    <a:pt x="5043741" y="1462221"/>
                  </a:cubicBezTo>
                  <a:cubicBezTo>
                    <a:pt x="5012219" y="1484784"/>
                    <a:pt x="4991502" y="1521872"/>
                    <a:pt x="4991160" y="1563812"/>
                  </a:cubicBezTo>
                  <a:lnTo>
                    <a:pt x="4990252" y="1564883"/>
                  </a:lnTo>
                  <a:lnTo>
                    <a:pt x="4991160" y="1565940"/>
                  </a:lnTo>
                  <a:cubicBezTo>
                    <a:pt x="4991502" y="1607880"/>
                    <a:pt x="5012219" y="1644968"/>
                    <a:pt x="5043741" y="1667530"/>
                  </a:cubicBezTo>
                  <a:cubicBezTo>
                    <a:pt x="5012219" y="1690092"/>
                    <a:pt x="4991502" y="1727180"/>
                    <a:pt x="4991160" y="1769120"/>
                  </a:cubicBezTo>
                  <a:lnTo>
                    <a:pt x="4990252" y="1770191"/>
                  </a:lnTo>
                  <a:lnTo>
                    <a:pt x="4991160" y="1771248"/>
                  </a:lnTo>
                  <a:cubicBezTo>
                    <a:pt x="4991502" y="1813188"/>
                    <a:pt x="5012219" y="1850276"/>
                    <a:pt x="5043741" y="1872838"/>
                  </a:cubicBezTo>
                  <a:cubicBezTo>
                    <a:pt x="5012219" y="1895401"/>
                    <a:pt x="4991502" y="1932489"/>
                    <a:pt x="4991160" y="1974428"/>
                  </a:cubicBezTo>
                  <a:lnTo>
                    <a:pt x="4990252" y="1975500"/>
                  </a:lnTo>
                  <a:lnTo>
                    <a:pt x="4991160" y="1976557"/>
                  </a:lnTo>
                  <a:cubicBezTo>
                    <a:pt x="4991502" y="2018496"/>
                    <a:pt x="5012219" y="2055584"/>
                    <a:pt x="5043741" y="2078147"/>
                  </a:cubicBezTo>
                  <a:cubicBezTo>
                    <a:pt x="5012219" y="2100709"/>
                    <a:pt x="4991502" y="2137797"/>
                    <a:pt x="4991160" y="2179737"/>
                  </a:cubicBezTo>
                  <a:lnTo>
                    <a:pt x="4990252" y="2180809"/>
                  </a:lnTo>
                  <a:lnTo>
                    <a:pt x="4991160" y="2181865"/>
                  </a:lnTo>
                  <a:cubicBezTo>
                    <a:pt x="4991502" y="2223805"/>
                    <a:pt x="5012219" y="2260893"/>
                    <a:pt x="5043741" y="2283455"/>
                  </a:cubicBezTo>
                  <a:cubicBezTo>
                    <a:pt x="5012219" y="2306017"/>
                    <a:pt x="4991502" y="2343105"/>
                    <a:pt x="4991160" y="2385045"/>
                  </a:cubicBezTo>
                  <a:lnTo>
                    <a:pt x="4990252" y="2386117"/>
                  </a:lnTo>
                  <a:lnTo>
                    <a:pt x="4991160" y="2387173"/>
                  </a:lnTo>
                  <a:cubicBezTo>
                    <a:pt x="4991502" y="2429113"/>
                    <a:pt x="5012219" y="2466201"/>
                    <a:pt x="5043741" y="2488764"/>
                  </a:cubicBezTo>
                  <a:cubicBezTo>
                    <a:pt x="5012219" y="2511326"/>
                    <a:pt x="4991502" y="2548414"/>
                    <a:pt x="4991160" y="2590353"/>
                  </a:cubicBezTo>
                  <a:lnTo>
                    <a:pt x="4990252" y="2591425"/>
                  </a:lnTo>
                  <a:lnTo>
                    <a:pt x="4991160" y="2592482"/>
                  </a:lnTo>
                  <a:cubicBezTo>
                    <a:pt x="4991502" y="2634689"/>
                    <a:pt x="5012487" y="2671986"/>
                    <a:pt x="5044336" y="2694504"/>
                  </a:cubicBezTo>
                  <a:cubicBezTo>
                    <a:pt x="5031686" y="2703314"/>
                    <a:pt x="5020747" y="2714402"/>
                    <a:pt x="5012145" y="2727186"/>
                  </a:cubicBezTo>
                  <a:cubicBezTo>
                    <a:pt x="4989389" y="2694920"/>
                    <a:pt x="4951363" y="2673653"/>
                    <a:pt x="4908307" y="2673325"/>
                  </a:cubicBezTo>
                  <a:close/>
                  <a:moveTo>
                    <a:pt x="4699263" y="2733809"/>
                  </a:moveTo>
                  <a:cubicBezTo>
                    <a:pt x="4687997" y="2733809"/>
                    <a:pt x="4677400" y="2736622"/>
                    <a:pt x="4668158" y="2741548"/>
                  </a:cubicBezTo>
                  <a:cubicBezTo>
                    <a:pt x="4660151" y="2737277"/>
                    <a:pt x="4651132" y="2734628"/>
                    <a:pt x="4641548" y="2733972"/>
                  </a:cubicBezTo>
                  <a:cubicBezTo>
                    <a:pt x="4648468" y="2725088"/>
                    <a:pt x="4674290" y="2701186"/>
                    <a:pt x="4699278" y="2679695"/>
                  </a:cubicBezTo>
                  <a:cubicBezTo>
                    <a:pt x="4724534" y="2701126"/>
                    <a:pt x="4750534" y="2725058"/>
                    <a:pt x="4757142" y="2733958"/>
                  </a:cubicBezTo>
                  <a:cubicBezTo>
                    <a:pt x="4747498" y="2734583"/>
                    <a:pt x="4738420" y="2737247"/>
                    <a:pt x="4730368" y="2741533"/>
                  </a:cubicBezTo>
                  <a:cubicBezTo>
                    <a:pt x="4721126" y="2736607"/>
                    <a:pt x="4710530" y="2733809"/>
                    <a:pt x="4699263" y="2733809"/>
                  </a:cubicBezTo>
                  <a:close/>
                  <a:moveTo>
                    <a:pt x="4724698" y="2744956"/>
                  </a:moveTo>
                  <a:cubicBezTo>
                    <a:pt x="4712688" y="2753023"/>
                    <a:pt x="4703579" y="2764914"/>
                    <a:pt x="4699278" y="2778829"/>
                  </a:cubicBezTo>
                  <a:cubicBezTo>
                    <a:pt x="4694962" y="2764929"/>
                    <a:pt x="4685869" y="2753023"/>
                    <a:pt x="4673858" y="2744956"/>
                  </a:cubicBezTo>
                  <a:cubicBezTo>
                    <a:pt x="4681583" y="2741385"/>
                    <a:pt x="4690170" y="2739330"/>
                    <a:pt x="4699278" y="2739330"/>
                  </a:cubicBezTo>
                  <a:cubicBezTo>
                    <a:pt x="4708387" y="2739330"/>
                    <a:pt x="4716974" y="2741399"/>
                    <a:pt x="4724698" y="2744956"/>
                  </a:cubicBezTo>
                  <a:close/>
                  <a:moveTo>
                    <a:pt x="4491276" y="2733809"/>
                  </a:moveTo>
                  <a:cubicBezTo>
                    <a:pt x="4480009" y="2733809"/>
                    <a:pt x="4469413" y="2736622"/>
                    <a:pt x="4460171" y="2741548"/>
                  </a:cubicBezTo>
                  <a:cubicBezTo>
                    <a:pt x="4452164" y="2737277"/>
                    <a:pt x="4443145" y="2734628"/>
                    <a:pt x="4433560" y="2733972"/>
                  </a:cubicBezTo>
                  <a:cubicBezTo>
                    <a:pt x="4440481" y="2725088"/>
                    <a:pt x="4466302" y="2701186"/>
                    <a:pt x="4491291" y="2679695"/>
                  </a:cubicBezTo>
                  <a:cubicBezTo>
                    <a:pt x="4516547" y="2701126"/>
                    <a:pt x="4542547" y="2725058"/>
                    <a:pt x="4549155" y="2733958"/>
                  </a:cubicBezTo>
                  <a:cubicBezTo>
                    <a:pt x="4539511" y="2734583"/>
                    <a:pt x="4530433" y="2737247"/>
                    <a:pt x="4522381" y="2741533"/>
                  </a:cubicBezTo>
                  <a:cubicBezTo>
                    <a:pt x="4513139" y="2736607"/>
                    <a:pt x="4502527" y="2733809"/>
                    <a:pt x="4491276" y="2733809"/>
                  </a:cubicBezTo>
                  <a:close/>
                  <a:moveTo>
                    <a:pt x="4516696" y="2744956"/>
                  </a:moveTo>
                  <a:cubicBezTo>
                    <a:pt x="4504685" y="2753023"/>
                    <a:pt x="4495577" y="2764914"/>
                    <a:pt x="4491276" y="2778829"/>
                  </a:cubicBezTo>
                  <a:cubicBezTo>
                    <a:pt x="4486960" y="2764929"/>
                    <a:pt x="4477866" y="2753023"/>
                    <a:pt x="4465856" y="2744956"/>
                  </a:cubicBezTo>
                  <a:cubicBezTo>
                    <a:pt x="4473580" y="2741385"/>
                    <a:pt x="4482168" y="2739330"/>
                    <a:pt x="4491276" y="2739330"/>
                  </a:cubicBezTo>
                  <a:cubicBezTo>
                    <a:pt x="4500384" y="2739330"/>
                    <a:pt x="4508971" y="2741399"/>
                    <a:pt x="4516696" y="2744956"/>
                  </a:cubicBezTo>
                  <a:close/>
                  <a:moveTo>
                    <a:pt x="4283274" y="2733809"/>
                  </a:moveTo>
                  <a:cubicBezTo>
                    <a:pt x="4272007" y="2733809"/>
                    <a:pt x="4261411" y="2736622"/>
                    <a:pt x="4252169" y="2741548"/>
                  </a:cubicBezTo>
                  <a:cubicBezTo>
                    <a:pt x="4244162" y="2737277"/>
                    <a:pt x="4235143" y="2734628"/>
                    <a:pt x="4225558" y="2733972"/>
                  </a:cubicBezTo>
                  <a:cubicBezTo>
                    <a:pt x="4232479" y="2725088"/>
                    <a:pt x="4258300" y="2701186"/>
                    <a:pt x="4283289" y="2679695"/>
                  </a:cubicBezTo>
                  <a:cubicBezTo>
                    <a:pt x="4308545" y="2701126"/>
                    <a:pt x="4334545" y="2725058"/>
                    <a:pt x="4341153" y="2733958"/>
                  </a:cubicBezTo>
                  <a:cubicBezTo>
                    <a:pt x="4331509" y="2734583"/>
                    <a:pt x="4322430" y="2737247"/>
                    <a:pt x="4314379" y="2741533"/>
                  </a:cubicBezTo>
                  <a:cubicBezTo>
                    <a:pt x="4305136" y="2736607"/>
                    <a:pt x="4294540" y="2733809"/>
                    <a:pt x="4283274" y="2733809"/>
                  </a:cubicBezTo>
                  <a:close/>
                  <a:moveTo>
                    <a:pt x="4308709" y="2744956"/>
                  </a:moveTo>
                  <a:cubicBezTo>
                    <a:pt x="4296698" y="2753023"/>
                    <a:pt x="4287590" y="2764914"/>
                    <a:pt x="4283289" y="2778829"/>
                  </a:cubicBezTo>
                  <a:cubicBezTo>
                    <a:pt x="4278973" y="2764929"/>
                    <a:pt x="4269879" y="2753023"/>
                    <a:pt x="4257869" y="2744956"/>
                  </a:cubicBezTo>
                  <a:cubicBezTo>
                    <a:pt x="4265593" y="2741385"/>
                    <a:pt x="4274180" y="2739330"/>
                    <a:pt x="4283289" y="2739330"/>
                  </a:cubicBezTo>
                  <a:cubicBezTo>
                    <a:pt x="4292382" y="2739330"/>
                    <a:pt x="4300984" y="2741399"/>
                    <a:pt x="4308709" y="2744956"/>
                  </a:cubicBezTo>
                  <a:close/>
                  <a:moveTo>
                    <a:pt x="4075286" y="2733809"/>
                  </a:moveTo>
                  <a:cubicBezTo>
                    <a:pt x="4064020" y="2733809"/>
                    <a:pt x="4053423" y="2736622"/>
                    <a:pt x="4044181" y="2741548"/>
                  </a:cubicBezTo>
                  <a:cubicBezTo>
                    <a:pt x="4036174" y="2737277"/>
                    <a:pt x="4027155" y="2734628"/>
                    <a:pt x="4017571" y="2733972"/>
                  </a:cubicBezTo>
                  <a:cubicBezTo>
                    <a:pt x="4024491" y="2725088"/>
                    <a:pt x="4050313" y="2701186"/>
                    <a:pt x="4075301" y="2679695"/>
                  </a:cubicBezTo>
                  <a:cubicBezTo>
                    <a:pt x="4100557" y="2701126"/>
                    <a:pt x="4126557" y="2725058"/>
                    <a:pt x="4133166" y="2733958"/>
                  </a:cubicBezTo>
                  <a:cubicBezTo>
                    <a:pt x="4123521" y="2734583"/>
                    <a:pt x="4114443" y="2737247"/>
                    <a:pt x="4106391" y="2741533"/>
                  </a:cubicBezTo>
                  <a:cubicBezTo>
                    <a:pt x="4097149" y="2736607"/>
                    <a:pt x="4086553" y="2733809"/>
                    <a:pt x="4075286" y="2733809"/>
                  </a:cubicBezTo>
                  <a:close/>
                  <a:moveTo>
                    <a:pt x="4100706" y="2744956"/>
                  </a:moveTo>
                  <a:cubicBezTo>
                    <a:pt x="4088696" y="2753023"/>
                    <a:pt x="4079588" y="2764914"/>
                    <a:pt x="4075286" y="2778829"/>
                  </a:cubicBezTo>
                  <a:cubicBezTo>
                    <a:pt x="4070970" y="2764929"/>
                    <a:pt x="4061877" y="2753023"/>
                    <a:pt x="4049866" y="2744956"/>
                  </a:cubicBezTo>
                  <a:cubicBezTo>
                    <a:pt x="4057591" y="2741385"/>
                    <a:pt x="4066178" y="2739330"/>
                    <a:pt x="4075286" y="2739330"/>
                  </a:cubicBezTo>
                  <a:cubicBezTo>
                    <a:pt x="4084395" y="2739330"/>
                    <a:pt x="4092982" y="2741399"/>
                    <a:pt x="4100706" y="2744956"/>
                  </a:cubicBezTo>
                  <a:close/>
                  <a:moveTo>
                    <a:pt x="3867284" y="2733809"/>
                  </a:moveTo>
                  <a:cubicBezTo>
                    <a:pt x="3856018" y="2733809"/>
                    <a:pt x="3845421" y="2736622"/>
                    <a:pt x="3836179" y="2741548"/>
                  </a:cubicBezTo>
                  <a:cubicBezTo>
                    <a:pt x="3828172" y="2737277"/>
                    <a:pt x="3819153" y="2734628"/>
                    <a:pt x="3809568" y="2733972"/>
                  </a:cubicBezTo>
                  <a:cubicBezTo>
                    <a:pt x="3816489" y="2725088"/>
                    <a:pt x="3842311" y="2701186"/>
                    <a:pt x="3867299" y="2679695"/>
                  </a:cubicBezTo>
                  <a:cubicBezTo>
                    <a:pt x="3892555" y="2701126"/>
                    <a:pt x="3918555" y="2725058"/>
                    <a:pt x="3925164" y="2733958"/>
                  </a:cubicBezTo>
                  <a:cubicBezTo>
                    <a:pt x="3915519" y="2734583"/>
                    <a:pt x="3906441" y="2737247"/>
                    <a:pt x="3898389" y="2741533"/>
                  </a:cubicBezTo>
                  <a:cubicBezTo>
                    <a:pt x="3889147" y="2736607"/>
                    <a:pt x="3878550" y="2733809"/>
                    <a:pt x="3867284" y="2733809"/>
                  </a:cubicBezTo>
                  <a:close/>
                  <a:moveTo>
                    <a:pt x="3892719" y="2744956"/>
                  </a:moveTo>
                  <a:cubicBezTo>
                    <a:pt x="3880708" y="2753023"/>
                    <a:pt x="3871600" y="2764914"/>
                    <a:pt x="3867299" y="2778829"/>
                  </a:cubicBezTo>
                  <a:cubicBezTo>
                    <a:pt x="3862983" y="2764929"/>
                    <a:pt x="3853890" y="2753023"/>
                    <a:pt x="3841879" y="2744956"/>
                  </a:cubicBezTo>
                  <a:cubicBezTo>
                    <a:pt x="3849603" y="2741385"/>
                    <a:pt x="3858191" y="2739330"/>
                    <a:pt x="3867299" y="2739330"/>
                  </a:cubicBezTo>
                  <a:cubicBezTo>
                    <a:pt x="3876407" y="2739330"/>
                    <a:pt x="3884995" y="2741399"/>
                    <a:pt x="3892719" y="2744956"/>
                  </a:cubicBezTo>
                  <a:close/>
                  <a:moveTo>
                    <a:pt x="3659461" y="2733809"/>
                  </a:moveTo>
                  <a:cubicBezTo>
                    <a:pt x="3648194" y="2733809"/>
                    <a:pt x="3637597" y="2736622"/>
                    <a:pt x="3628355" y="2741548"/>
                  </a:cubicBezTo>
                  <a:cubicBezTo>
                    <a:pt x="3620349" y="2737277"/>
                    <a:pt x="3611329" y="2734628"/>
                    <a:pt x="3601745" y="2733972"/>
                  </a:cubicBezTo>
                  <a:cubicBezTo>
                    <a:pt x="3608665" y="2725088"/>
                    <a:pt x="3634487" y="2701186"/>
                    <a:pt x="3659476" y="2679695"/>
                  </a:cubicBezTo>
                  <a:cubicBezTo>
                    <a:pt x="3684732" y="2701126"/>
                    <a:pt x="3710732" y="2725058"/>
                    <a:pt x="3717340" y="2733958"/>
                  </a:cubicBezTo>
                  <a:cubicBezTo>
                    <a:pt x="3707696" y="2734583"/>
                    <a:pt x="3698617" y="2737247"/>
                    <a:pt x="3690566" y="2741533"/>
                  </a:cubicBezTo>
                  <a:cubicBezTo>
                    <a:pt x="3681323" y="2736607"/>
                    <a:pt x="3670712" y="2733809"/>
                    <a:pt x="3659461" y="2733809"/>
                  </a:cubicBezTo>
                  <a:close/>
                  <a:moveTo>
                    <a:pt x="3684880" y="2744956"/>
                  </a:moveTo>
                  <a:cubicBezTo>
                    <a:pt x="3672870" y="2753023"/>
                    <a:pt x="3663762" y="2764914"/>
                    <a:pt x="3659461" y="2778829"/>
                  </a:cubicBezTo>
                  <a:cubicBezTo>
                    <a:pt x="3655144" y="2764929"/>
                    <a:pt x="3646051" y="2753023"/>
                    <a:pt x="3634041" y="2744956"/>
                  </a:cubicBezTo>
                  <a:cubicBezTo>
                    <a:pt x="3641765" y="2741385"/>
                    <a:pt x="3650352" y="2739330"/>
                    <a:pt x="3659461" y="2739330"/>
                  </a:cubicBezTo>
                  <a:cubicBezTo>
                    <a:pt x="3668569" y="2739330"/>
                    <a:pt x="3677156" y="2741399"/>
                    <a:pt x="3684880" y="2744956"/>
                  </a:cubicBezTo>
                  <a:close/>
                  <a:moveTo>
                    <a:pt x="3451458" y="2733809"/>
                  </a:moveTo>
                  <a:cubicBezTo>
                    <a:pt x="3440192" y="2733809"/>
                    <a:pt x="3429595" y="2736622"/>
                    <a:pt x="3420353" y="2741548"/>
                  </a:cubicBezTo>
                  <a:cubicBezTo>
                    <a:pt x="3412346" y="2737277"/>
                    <a:pt x="3403327" y="2734628"/>
                    <a:pt x="3393743" y="2733972"/>
                  </a:cubicBezTo>
                  <a:cubicBezTo>
                    <a:pt x="3400663" y="2725088"/>
                    <a:pt x="3426485" y="2701186"/>
                    <a:pt x="3451473" y="2679695"/>
                  </a:cubicBezTo>
                  <a:cubicBezTo>
                    <a:pt x="3476729" y="2701126"/>
                    <a:pt x="3502730" y="2725058"/>
                    <a:pt x="3509338" y="2733958"/>
                  </a:cubicBezTo>
                  <a:cubicBezTo>
                    <a:pt x="3499693" y="2734583"/>
                    <a:pt x="3490615" y="2737247"/>
                    <a:pt x="3482563" y="2741533"/>
                  </a:cubicBezTo>
                  <a:cubicBezTo>
                    <a:pt x="3473321" y="2736607"/>
                    <a:pt x="3462724" y="2733809"/>
                    <a:pt x="3451458" y="2733809"/>
                  </a:cubicBezTo>
                  <a:close/>
                  <a:moveTo>
                    <a:pt x="3476878" y="2744956"/>
                  </a:moveTo>
                  <a:cubicBezTo>
                    <a:pt x="3464868" y="2753023"/>
                    <a:pt x="3455759" y="2764914"/>
                    <a:pt x="3451458" y="2778829"/>
                  </a:cubicBezTo>
                  <a:cubicBezTo>
                    <a:pt x="3447142" y="2764929"/>
                    <a:pt x="3438049" y="2753023"/>
                    <a:pt x="3426038" y="2744956"/>
                  </a:cubicBezTo>
                  <a:cubicBezTo>
                    <a:pt x="3433763" y="2741385"/>
                    <a:pt x="3442350" y="2739330"/>
                    <a:pt x="3451458" y="2739330"/>
                  </a:cubicBezTo>
                  <a:cubicBezTo>
                    <a:pt x="3460567" y="2739330"/>
                    <a:pt x="3469169" y="2741399"/>
                    <a:pt x="3476878" y="2744956"/>
                  </a:cubicBezTo>
                  <a:close/>
                  <a:moveTo>
                    <a:pt x="3243471" y="2733809"/>
                  </a:moveTo>
                  <a:cubicBezTo>
                    <a:pt x="3232205" y="2733809"/>
                    <a:pt x="3221608" y="2736622"/>
                    <a:pt x="3212366" y="2741548"/>
                  </a:cubicBezTo>
                  <a:cubicBezTo>
                    <a:pt x="3204359" y="2737277"/>
                    <a:pt x="3195340" y="2734628"/>
                    <a:pt x="3185756" y="2733972"/>
                  </a:cubicBezTo>
                  <a:cubicBezTo>
                    <a:pt x="3192676" y="2725088"/>
                    <a:pt x="3218498" y="2701186"/>
                    <a:pt x="3243486" y="2679695"/>
                  </a:cubicBezTo>
                  <a:cubicBezTo>
                    <a:pt x="3268742" y="2701126"/>
                    <a:pt x="3294742" y="2725058"/>
                    <a:pt x="3301350" y="2733958"/>
                  </a:cubicBezTo>
                  <a:cubicBezTo>
                    <a:pt x="3291706" y="2734583"/>
                    <a:pt x="3282628" y="2737247"/>
                    <a:pt x="3274576" y="2741533"/>
                  </a:cubicBezTo>
                  <a:cubicBezTo>
                    <a:pt x="3265334" y="2736607"/>
                    <a:pt x="3254722" y="2733809"/>
                    <a:pt x="3243471" y="2733809"/>
                  </a:cubicBezTo>
                  <a:close/>
                  <a:moveTo>
                    <a:pt x="3268891" y="2744956"/>
                  </a:moveTo>
                  <a:cubicBezTo>
                    <a:pt x="3256881" y="2753023"/>
                    <a:pt x="3247772" y="2764914"/>
                    <a:pt x="3243471" y="2778829"/>
                  </a:cubicBezTo>
                  <a:cubicBezTo>
                    <a:pt x="3239155" y="2764929"/>
                    <a:pt x="3230062" y="2753023"/>
                    <a:pt x="3218051" y="2744956"/>
                  </a:cubicBezTo>
                  <a:cubicBezTo>
                    <a:pt x="3225775" y="2741385"/>
                    <a:pt x="3234363" y="2739330"/>
                    <a:pt x="3243471" y="2739330"/>
                  </a:cubicBezTo>
                  <a:cubicBezTo>
                    <a:pt x="3252564" y="2739330"/>
                    <a:pt x="3261167" y="2741399"/>
                    <a:pt x="3268891" y="2744956"/>
                  </a:cubicBezTo>
                  <a:close/>
                  <a:moveTo>
                    <a:pt x="3035469" y="2733809"/>
                  </a:moveTo>
                  <a:cubicBezTo>
                    <a:pt x="3024203" y="2733809"/>
                    <a:pt x="3013606" y="2736622"/>
                    <a:pt x="3004364" y="2741548"/>
                  </a:cubicBezTo>
                  <a:cubicBezTo>
                    <a:pt x="2996357" y="2737277"/>
                    <a:pt x="2987338" y="2734628"/>
                    <a:pt x="2977753" y="2733972"/>
                  </a:cubicBezTo>
                  <a:cubicBezTo>
                    <a:pt x="2984674" y="2725088"/>
                    <a:pt x="3010496" y="2701186"/>
                    <a:pt x="3035484" y="2679695"/>
                  </a:cubicBezTo>
                  <a:cubicBezTo>
                    <a:pt x="3060740" y="2701126"/>
                    <a:pt x="3086740" y="2725058"/>
                    <a:pt x="3093348" y="2733958"/>
                  </a:cubicBezTo>
                  <a:cubicBezTo>
                    <a:pt x="3083704" y="2734583"/>
                    <a:pt x="3074626" y="2737247"/>
                    <a:pt x="3066574" y="2741533"/>
                  </a:cubicBezTo>
                  <a:cubicBezTo>
                    <a:pt x="3057332" y="2736607"/>
                    <a:pt x="3046735" y="2733809"/>
                    <a:pt x="3035469" y="2733809"/>
                  </a:cubicBezTo>
                  <a:close/>
                  <a:moveTo>
                    <a:pt x="3060889" y="2744956"/>
                  </a:moveTo>
                  <a:cubicBezTo>
                    <a:pt x="3048878" y="2753023"/>
                    <a:pt x="3039770" y="2764914"/>
                    <a:pt x="3035469" y="2778829"/>
                  </a:cubicBezTo>
                  <a:cubicBezTo>
                    <a:pt x="3031153" y="2764929"/>
                    <a:pt x="3022059" y="2753023"/>
                    <a:pt x="3010049" y="2744956"/>
                  </a:cubicBezTo>
                  <a:cubicBezTo>
                    <a:pt x="3017773" y="2741385"/>
                    <a:pt x="3026360" y="2739330"/>
                    <a:pt x="3035469" y="2739330"/>
                  </a:cubicBezTo>
                  <a:cubicBezTo>
                    <a:pt x="3044577" y="2739330"/>
                    <a:pt x="3053179" y="2741399"/>
                    <a:pt x="3060889" y="2744956"/>
                  </a:cubicBezTo>
                  <a:close/>
                  <a:moveTo>
                    <a:pt x="2827482" y="2733809"/>
                  </a:moveTo>
                  <a:cubicBezTo>
                    <a:pt x="2816215" y="2733809"/>
                    <a:pt x="2805619" y="2736622"/>
                    <a:pt x="2796376" y="2741548"/>
                  </a:cubicBezTo>
                  <a:cubicBezTo>
                    <a:pt x="2788370" y="2737277"/>
                    <a:pt x="2779350" y="2734628"/>
                    <a:pt x="2769766" y="2733972"/>
                  </a:cubicBezTo>
                  <a:cubicBezTo>
                    <a:pt x="2776686" y="2725088"/>
                    <a:pt x="2802508" y="2701186"/>
                    <a:pt x="2827497" y="2679695"/>
                  </a:cubicBezTo>
                  <a:cubicBezTo>
                    <a:pt x="2852753" y="2701126"/>
                    <a:pt x="2878753" y="2725058"/>
                    <a:pt x="2885361" y="2733958"/>
                  </a:cubicBezTo>
                  <a:cubicBezTo>
                    <a:pt x="2875717" y="2734583"/>
                    <a:pt x="2866638" y="2737247"/>
                    <a:pt x="2858587" y="2741533"/>
                  </a:cubicBezTo>
                  <a:cubicBezTo>
                    <a:pt x="2849344" y="2736607"/>
                    <a:pt x="2838733" y="2733809"/>
                    <a:pt x="2827482" y="2733809"/>
                  </a:cubicBezTo>
                  <a:close/>
                  <a:moveTo>
                    <a:pt x="2852901" y="2744956"/>
                  </a:moveTo>
                  <a:cubicBezTo>
                    <a:pt x="2840891" y="2753023"/>
                    <a:pt x="2831783" y="2764914"/>
                    <a:pt x="2827482" y="2778829"/>
                  </a:cubicBezTo>
                  <a:cubicBezTo>
                    <a:pt x="2823165" y="2764929"/>
                    <a:pt x="2814072" y="2753023"/>
                    <a:pt x="2802062" y="2744956"/>
                  </a:cubicBezTo>
                  <a:cubicBezTo>
                    <a:pt x="2809786" y="2741385"/>
                    <a:pt x="2818373" y="2739330"/>
                    <a:pt x="2827482" y="2739330"/>
                  </a:cubicBezTo>
                  <a:cubicBezTo>
                    <a:pt x="2836575" y="2739330"/>
                    <a:pt x="2845177" y="2741399"/>
                    <a:pt x="2852901" y="2744956"/>
                  </a:cubicBezTo>
                  <a:close/>
                  <a:moveTo>
                    <a:pt x="2619479" y="2733809"/>
                  </a:moveTo>
                  <a:cubicBezTo>
                    <a:pt x="2608213" y="2733809"/>
                    <a:pt x="2597617" y="2736622"/>
                    <a:pt x="2588374" y="2741548"/>
                  </a:cubicBezTo>
                  <a:cubicBezTo>
                    <a:pt x="2580367" y="2737277"/>
                    <a:pt x="2571348" y="2734628"/>
                    <a:pt x="2561764" y="2733972"/>
                  </a:cubicBezTo>
                  <a:cubicBezTo>
                    <a:pt x="2568684" y="2725088"/>
                    <a:pt x="2594506" y="2701186"/>
                    <a:pt x="2619494" y="2679695"/>
                  </a:cubicBezTo>
                  <a:cubicBezTo>
                    <a:pt x="2644750" y="2701126"/>
                    <a:pt x="2670751" y="2725058"/>
                    <a:pt x="2677359" y="2733958"/>
                  </a:cubicBezTo>
                  <a:cubicBezTo>
                    <a:pt x="2667714" y="2734583"/>
                    <a:pt x="2658636" y="2737247"/>
                    <a:pt x="2650584" y="2741533"/>
                  </a:cubicBezTo>
                  <a:cubicBezTo>
                    <a:pt x="2641342" y="2736607"/>
                    <a:pt x="2630746" y="2733809"/>
                    <a:pt x="2619479" y="2733809"/>
                  </a:cubicBezTo>
                  <a:close/>
                  <a:moveTo>
                    <a:pt x="2644914" y="2744956"/>
                  </a:moveTo>
                  <a:cubicBezTo>
                    <a:pt x="2632904" y="2753023"/>
                    <a:pt x="2623795" y="2764914"/>
                    <a:pt x="2619494" y="2778829"/>
                  </a:cubicBezTo>
                  <a:cubicBezTo>
                    <a:pt x="2615178" y="2764929"/>
                    <a:pt x="2606085" y="2753037"/>
                    <a:pt x="2594074" y="2744956"/>
                  </a:cubicBezTo>
                  <a:cubicBezTo>
                    <a:pt x="2601798" y="2741385"/>
                    <a:pt x="2610386" y="2739330"/>
                    <a:pt x="2619494" y="2739330"/>
                  </a:cubicBezTo>
                  <a:cubicBezTo>
                    <a:pt x="2628587" y="2739330"/>
                    <a:pt x="2637190" y="2741399"/>
                    <a:pt x="2644914" y="2744956"/>
                  </a:cubicBezTo>
                  <a:close/>
                  <a:moveTo>
                    <a:pt x="2411492" y="2733809"/>
                  </a:moveTo>
                  <a:cubicBezTo>
                    <a:pt x="2400226" y="2733809"/>
                    <a:pt x="2389629" y="2736622"/>
                    <a:pt x="2380387" y="2741548"/>
                  </a:cubicBezTo>
                  <a:cubicBezTo>
                    <a:pt x="2372380" y="2737277"/>
                    <a:pt x="2363361" y="2734628"/>
                    <a:pt x="2353777" y="2733972"/>
                  </a:cubicBezTo>
                  <a:cubicBezTo>
                    <a:pt x="2360697" y="2725088"/>
                    <a:pt x="2386519" y="2701186"/>
                    <a:pt x="2411507" y="2679695"/>
                  </a:cubicBezTo>
                  <a:cubicBezTo>
                    <a:pt x="2436763" y="2701126"/>
                    <a:pt x="2462763" y="2725058"/>
                    <a:pt x="2469371" y="2733958"/>
                  </a:cubicBezTo>
                  <a:cubicBezTo>
                    <a:pt x="2459727" y="2734583"/>
                    <a:pt x="2450649" y="2737247"/>
                    <a:pt x="2442597" y="2741533"/>
                  </a:cubicBezTo>
                  <a:cubicBezTo>
                    <a:pt x="2433355" y="2736607"/>
                    <a:pt x="2422758" y="2733809"/>
                    <a:pt x="2411492" y="2733809"/>
                  </a:cubicBezTo>
                  <a:close/>
                  <a:moveTo>
                    <a:pt x="2436912" y="2744956"/>
                  </a:moveTo>
                  <a:cubicBezTo>
                    <a:pt x="2424902" y="2753023"/>
                    <a:pt x="2415793" y="2764914"/>
                    <a:pt x="2411492" y="2778829"/>
                  </a:cubicBezTo>
                  <a:cubicBezTo>
                    <a:pt x="2407176" y="2764929"/>
                    <a:pt x="2398083" y="2753023"/>
                    <a:pt x="2386072" y="2744956"/>
                  </a:cubicBezTo>
                  <a:cubicBezTo>
                    <a:pt x="2393796" y="2741385"/>
                    <a:pt x="2402384" y="2739330"/>
                    <a:pt x="2411492" y="2739330"/>
                  </a:cubicBezTo>
                  <a:cubicBezTo>
                    <a:pt x="2420600" y="2739330"/>
                    <a:pt x="2429188" y="2741399"/>
                    <a:pt x="2436912" y="2744956"/>
                  </a:cubicBezTo>
                  <a:close/>
                  <a:moveTo>
                    <a:pt x="2203490" y="2733809"/>
                  </a:moveTo>
                  <a:cubicBezTo>
                    <a:pt x="2192224" y="2733809"/>
                    <a:pt x="2181627" y="2736622"/>
                    <a:pt x="2172385" y="2741548"/>
                  </a:cubicBezTo>
                  <a:cubicBezTo>
                    <a:pt x="2164378" y="2737277"/>
                    <a:pt x="2155359" y="2734628"/>
                    <a:pt x="2145774" y="2733972"/>
                  </a:cubicBezTo>
                  <a:cubicBezTo>
                    <a:pt x="2152695" y="2725088"/>
                    <a:pt x="2178516" y="2701186"/>
                    <a:pt x="2203505" y="2679695"/>
                  </a:cubicBezTo>
                  <a:cubicBezTo>
                    <a:pt x="2228761" y="2701126"/>
                    <a:pt x="2254761" y="2725058"/>
                    <a:pt x="2261369" y="2733958"/>
                  </a:cubicBezTo>
                  <a:cubicBezTo>
                    <a:pt x="2251725" y="2734583"/>
                    <a:pt x="2242646" y="2737247"/>
                    <a:pt x="2234595" y="2741533"/>
                  </a:cubicBezTo>
                  <a:cubicBezTo>
                    <a:pt x="2225353" y="2736607"/>
                    <a:pt x="2214756" y="2733809"/>
                    <a:pt x="2203490" y="2733809"/>
                  </a:cubicBezTo>
                  <a:close/>
                  <a:moveTo>
                    <a:pt x="2228925" y="2744956"/>
                  </a:moveTo>
                  <a:cubicBezTo>
                    <a:pt x="2216914" y="2753023"/>
                    <a:pt x="2207806" y="2764914"/>
                    <a:pt x="2203505" y="2778829"/>
                  </a:cubicBezTo>
                  <a:cubicBezTo>
                    <a:pt x="2199189" y="2764929"/>
                    <a:pt x="2190095" y="2753023"/>
                    <a:pt x="2178085" y="2744956"/>
                  </a:cubicBezTo>
                  <a:cubicBezTo>
                    <a:pt x="2185809" y="2741385"/>
                    <a:pt x="2194397" y="2739330"/>
                    <a:pt x="2203505" y="2739330"/>
                  </a:cubicBezTo>
                  <a:cubicBezTo>
                    <a:pt x="2212613" y="2739330"/>
                    <a:pt x="2221200" y="2741399"/>
                    <a:pt x="2228925" y="2744956"/>
                  </a:cubicBezTo>
                  <a:close/>
                  <a:moveTo>
                    <a:pt x="1995503" y="2733809"/>
                  </a:moveTo>
                  <a:cubicBezTo>
                    <a:pt x="1984236" y="2733809"/>
                    <a:pt x="1973640" y="2736622"/>
                    <a:pt x="1964397" y="2741548"/>
                  </a:cubicBezTo>
                  <a:cubicBezTo>
                    <a:pt x="1956390" y="2737277"/>
                    <a:pt x="1947371" y="2734628"/>
                    <a:pt x="1937787" y="2733972"/>
                  </a:cubicBezTo>
                  <a:cubicBezTo>
                    <a:pt x="1944707" y="2725088"/>
                    <a:pt x="1970529" y="2701186"/>
                    <a:pt x="1995517" y="2679695"/>
                  </a:cubicBezTo>
                  <a:cubicBezTo>
                    <a:pt x="2020774" y="2701126"/>
                    <a:pt x="2046774" y="2725058"/>
                    <a:pt x="2053382" y="2733958"/>
                  </a:cubicBezTo>
                  <a:cubicBezTo>
                    <a:pt x="2043738" y="2734583"/>
                    <a:pt x="2034659" y="2737247"/>
                    <a:pt x="2026607" y="2741533"/>
                  </a:cubicBezTo>
                  <a:cubicBezTo>
                    <a:pt x="2017365" y="2736607"/>
                    <a:pt x="2006769" y="2733809"/>
                    <a:pt x="1995503" y="2733809"/>
                  </a:cubicBezTo>
                  <a:close/>
                  <a:moveTo>
                    <a:pt x="2020922" y="2744956"/>
                  </a:moveTo>
                  <a:cubicBezTo>
                    <a:pt x="2008912" y="2753023"/>
                    <a:pt x="1999804" y="2764914"/>
                    <a:pt x="1995503" y="2778829"/>
                  </a:cubicBezTo>
                  <a:cubicBezTo>
                    <a:pt x="1991186" y="2764929"/>
                    <a:pt x="1982093" y="2753023"/>
                    <a:pt x="1970083" y="2744956"/>
                  </a:cubicBezTo>
                  <a:cubicBezTo>
                    <a:pt x="1977807" y="2741385"/>
                    <a:pt x="1986394" y="2739330"/>
                    <a:pt x="1995503" y="2739330"/>
                  </a:cubicBezTo>
                  <a:cubicBezTo>
                    <a:pt x="2004611" y="2739330"/>
                    <a:pt x="2013198" y="2741399"/>
                    <a:pt x="2020922" y="2744956"/>
                  </a:cubicBezTo>
                  <a:close/>
                  <a:moveTo>
                    <a:pt x="1787500" y="2733809"/>
                  </a:moveTo>
                  <a:cubicBezTo>
                    <a:pt x="1776234" y="2733809"/>
                    <a:pt x="1765637" y="2736622"/>
                    <a:pt x="1756395" y="2741548"/>
                  </a:cubicBezTo>
                  <a:cubicBezTo>
                    <a:pt x="1748388" y="2737277"/>
                    <a:pt x="1739369" y="2734628"/>
                    <a:pt x="1729785" y="2733972"/>
                  </a:cubicBezTo>
                  <a:cubicBezTo>
                    <a:pt x="1736705" y="2725088"/>
                    <a:pt x="1762527" y="2701186"/>
                    <a:pt x="1787515" y="2679695"/>
                  </a:cubicBezTo>
                  <a:cubicBezTo>
                    <a:pt x="1812771" y="2701126"/>
                    <a:pt x="1838772" y="2725058"/>
                    <a:pt x="1845380" y="2733958"/>
                  </a:cubicBezTo>
                  <a:cubicBezTo>
                    <a:pt x="1835735" y="2734583"/>
                    <a:pt x="1826657" y="2737247"/>
                    <a:pt x="1818605" y="2741533"/>
                  </a:cubicBezTo>
                  <a:cubicBezTo>
                    <a:pt x="1809363" y="2736607"/>
                    <a:pt x="1798767" y="2733809"/>
                    <a:pt x="1787500" y="2733809"/>
                  </a:cubicBezTo>
                  <a:close/>
                  <a:moveTo>
                    <a:pt x="1812935" y="2744956"/>
                  </a:moveTo>
                  <a:cubicBezTo>
                    <a:pt x="1800925" y="2753023"/>
                    <a:pt x="1791816" y="2764914"/>
                    <a:pt x="1787515" y="2778829"/>
                  </a:cubicBezTo>
                  <a:cubicBezTo>
                    <a:pt x="1783199" y="2764929"/>
                    <a:pt x="1774106" y="2753023"/>
                    <a:pt x="1762095" y="2744956"/>
                  </a:cubicBezTo>
                  <a:cubicBezTo>
                    <a:pt x="1769820" y="2741385"/>
                    <a:pt x="1778407" y="2739330"/>
                    <a:pt x="1787515" y="2739330"/>
                  </a:cubicBezTo>
                  <a:cubicBezTo>
                    <a:pt x="1796609" y="2739330"/>
                    <a:pt x="1805211" y="2741399"/>
                    <a:pt x="1812935" y="2744956"/>
                  </a:cubicBezTo>
                  <a:close/>
                  <a:moveTo>
                    <a:pt x="1579513" y="2733809"/>
                  </a:moveTo>
                  <a:cubicBezTo>
                    <a:pt x="1568247" y="2733809"/>
                    <a:pt x="1557650" y="2736622"/>
                    <a:pt x="1548408" y="2741548"/>
                  </a:cubicBezTo>
                  <a:cubicBezTo>
                    <a:pt x="1540401" y="2737277"/>
                    <a:pt x="1531382" y="2734628"/>
                    <a:pt x="1521797" y="2733972"/>
                  </a:cubicBezTo>
                  <a:cubicBezTo>
                    <a:pt x="1528718" y="2725088"/>
                    <a:pt x="1554540" y="2701186"/>
                    <a:pt x="1579528" y="2679695"/>
                  </a:cubicBezTo>
                  <a:cubicBezTo>
                    <a:pt x="1604784" y="2701126"/>
                    <a:pt x="1630784" y="2725058"/>
                    <a:pt x="1637392" y="2733958"/>
                  </a:cubicBezTo>
                  <a:cubicBezTo>
                    <a:pt x="1627748" y="2734583"/>
                    <a:pt x="1618670" y="2737247"/>
                    <a:pt x="1610618" y="2741533"/>
                  </a:cubicBezTo>
                  <a:cubicBezTo>
                    <a:pt x="1601376" y="2736607"/>
                    <a:pt x="1590779" y="2733809"/>
                    <a:pt x="1579513" y="2733809"/>
                  </a:cubicBezTo>
                  <a:close/>
                  <a:moveTo>
                    <a:pt x="1604933" y="2744956"/>
                  </a:moveTo>
                  <a:cubicBezTo>
                    <a:pt x="1592922" y="2753023"/>
                    <a:pt x="1583814" y="2764914"/>
                    <a:pt x="1579513" y="2778829"/>
                  </a:cubicBezTo>
                  <a:cubicBezTo>
                    <a:pt x="1575197" y="2764929"/>
                    <a:pt x="1566104" y="2753023"/>
                    <a:pt x="1554093" y="2744956"/>
                  </a:cubicBezTo>
                  <a:cubicBezTo>
                    <a:pt x="1561817" y="2741385"/>
                    <a:pt x="1570405" y="2739330"/>
                    <a:pt x="1579513" y="2739330"/>
                  </a:cubicBezTo>
                  <a:cubicBezTo>
                    <a:pt x="1588621" y="2739330"/>
                    <a:pt x="1597209" y="2741399"/>
                    <a:pt x="1604933" y="2744956"/>
                  </a:cubicBezTo>
                  <a:close/>
                  <a:moveTo>
                    <a:pt x="1371526" y="2733809"/>
                  </a:moveTo>
                  <a:cubicBezTo>
                    <a:pt x="1360259" y="2733809"/>
                    <a:pt x="1349663" y="2736622"/>
                    <a:pt x="1340421" y="2741548"/>
                  </a:cubicBezTo>
                  <a:cubicBezTo>
                    <a:pt x="1332414" y="2737277"/>
                    <a:pt x="1323395" y="2734628"/>
                    <a:pt x="1313810" y="2733972"/>
                  </a:cubicBezTo>
                  <a:cubicBezTo>
                    <a:pt x="1320731" y="2725088"/>
                    <a:pt x="1346552" y="2701186"/>
                    <a:pt x="1371541" y="2679695"/>
                  </a:cubicBezTo>
                  <a:cubicBezTo>
                    <a:pt x="1396797" y="2701126"/>
                    <a:pt x="1422797" y="2725058"/>
                    <a:pt x="1429405" y="2733958"/>
                  </a:cubicBezTo>
                  <a:cubicBezTo>
                    <a:pt x="1419761" y="2734583"/>
                    <a:pt x="1410682" y="2737247"/>
                    <a:pt x="1402631" y="2741533"/>
                  </a:cubicBezTo>
                  <a:cubicBezTo>
                    <a:pt x="1393388" y="2736607"/>
                    <a:pt x="1382777" y="2733809"/>
                    <a:pt x="1371526" y="2733809"/>
                  </a:cubicBezTo>
                  <a:close/>
                  <a:moveTo>
                    <a:pt x="1396945" y="2744956"/>
                  </a:moveTo>
                  <a:cubicBezTo>
                    <a:pt x="1384935" y="2753023"/>
                    <a:pt x="1375827" y="2764914"/>
                    <a:pt x="1371526" y="2778829"/>
                  </a:cubicBezTo>
                  <a:cubicBezTo>
                    <a:pt x="1367210" y="2764929"/>
                    <a:pt x="1358116" y="2753023"/>
                    <a:pt x="1346106" y="2744956"/>
                  </a:cubicBezTo>
                  <a:cubicBezTo>
                    <a:pt x="1353830" y="2741385"/>
                    <a:pt x="1362417" y="2739330"/>
                    <a:pt x="1371526" y="2739330"/>
                  </a:cubicBezTo>
                  <a:cubicBezTo>
                    <a:pt x="1380619" y="2739330"/>
                    <a:pt x="1389221" y="2741399"/>
                    <a:pt x="1396945" y="2744956"/>
                  </a:cubicBezTo>
                  <a:close/>
                  <a:moveTo>
                    <a:pt x="1163524" y="2733809"/>
                  </a:moveTo>
                  <a:cubicBezTo>
                    <a:pt x="1152257" y="2733809"/>
                    <a:pt x="1141661" y="2736622"/>
                    <a:pt x="1132418" y="2741548"/>
                  </a:cubicBezTo>
                  <a:cubicBezTo>
                    <a:pt x="1124411" y="2737277"/>
                    <a:pt x="1115393" y="2734628"/>
                    <a:pt x="1105808" y="2733972"/>
                  </a:cubicBezTo>
                  <a:cubicBezTo>
                    <a:pt x="1112728" y="2725088"/>
                    <a:pt x="1138550" y="2701186"/>
                    <a:pt x="1163538" y="2679695"/>
                  </a:cubicBezTo>
                  <a:cubicBezTo>
                    <a:pt x="1188795" y="2701126"/>
                    <a:pt x="1214795" y="2725058"/>
                    <a:pt x="1221403" y="2733958"/>
                  </a:cubicBezTo>
                  <a:cubicBezTo>
                    <a:pt x="1211759" y="2734583"/>
                    <a:pt x="1202680" y="2737247"/>
                    <a:pt x="1194629" y="2741533"/>
                  </a:cubicBezTo>
                  <a:cubicBezTo>
                    <a:pt x="1185386" y="2736607"/>
                    <a:pt x="1174790" y="2733809"/>
                    <a:pt x="1163524" y="2733809"/>
                  </a:cubicBezTo>
                  <a:close/>
                  <a:moveTo>
                    <a:pt x="1188943" y="2744956"/>
                  </a:moveTo>
                  <a:cubicBezTo>
                    <a:pt x="1176933" y="2753023"/>
                    <a:pt x="1167825" y="2764914"/>
                    <a:pt x="1163524" y="2778829"/>
                  </a:cubicBezTo>
                  <a:cubicBezTo>
                    <a:pt x="1159207" y="2764929"/>
                    <a:pt x="1150114" y="2753023"/>
                    <a:pt x="1138104" y="2744956"/>
                  </a:cubicBezTo>
                  <a:cubicBezTo>
                    <a:pt x="1145828" y="2741385"/>
                    <a:pt x="1154415" y="2739330"/>
                    <a:pt x="1163524" y="2739330"/>
                  </a:cubicBezTo>
                  <a:cubicBezTo>
                    <a:pt x="1172632" y="2739330"/>
                    <a:pt x="1181219" y="2741399"/>
                    <a:pt x="1188943" y="2744956"/>
                  </a:cubicBezTo>
                  <a:close/>
                  <a:moveTo>
                    <a:pt x="955536" y="2733809"/>
                  </a:moveTo>
                  <a:cubicBezTo>
                    <a:pt x="944270" y="2733809"/>
                    <a:pt x="933673" y="2736622"/>
                    <a:pt x="924431" y="2741548"/>
                  </a:cubicBezTo>
                  <a:cubicBezTo>
                    <a:pt x="916424" y="2737277"/>
                    <a:pt x="907405" y="2734628"/>
                    <a:pt x="897821" y="2733972"/>
                  </a:cubicBezTo>
                  <a:cubicBezTo>
                    <a:pt x="904741" y="2725088"/>
                    <a:pt x="930563" y="2701186"/>
                    <a:pt x="955551" y="2679695"/>
                  </a:cubicBezTo>
                  <a:cubicBezTo>
                    <a:pt x="980807" y="2701126"/>
                    <a:pt x="1006807" y="2725058"/>
                    <a:pt x="1013415" y="2733958"/>
                  </a:cubicBezTo>
                  <a:cubicBezTo>
                    <a:pt x="1003771" y="2734583"/>
                    <a:pt x="994693" y="2737247"/>
                    <a:pt x="986641" y="2741533"/>
                  </a:cubicBezTo>
                  <a:cubicBezTo>
                    <a:pt x="977399" y="2736607"/>
                    <a:pt x="966787" y="2733809"/>
                    <a:pt x="955536" y="2733809"/>
                  </a:cubicBezTo>
                  <a:close/>
                  <a:moveTo>
                    <a:pt x="980956" y="2744956"/>
                  </a:moveTo>
                  <a:cubicBezTo>
                    <a:pt x="968946" y="2753023"/>
                    <a:pt x="959837" y="2764914"/>
                    <a:pt x="955536" y="2778829"/>
                  </a:cubicBezTo>
                  <a:cubicBezTo>
                    <a:pt x="951220" y="2764929"/>
                    <a:pt x="942127" y="2753023"/>
                    <a:pt x="930116" y="2744956"/>
                  </a:cubicBezTo>
                  <a:cubicBezTo>
                    <a:pt x="937840" y="2741385"/>
                    <a:pt x="946428" y="2739330"/>
                    <a:pt x="955536" y="2739330"/>
                  </a:cubicBezTo>
                  <a:cubicBezTo>
                    <a:pt x="964644" y="2739330"/>
                    <a:pt x="973232" y="2741399"/>
                    <a:pt x="980956" y="2744956"/>
                  </a:cubicBezTo>
                  <a:close/>
                  <a:moveTo>
                    <a:pt x="747534" y="2733809"/>
                  </a:moveTo>
                  <a:cubicBezTo>
                    <a:pt x="736268" y="2733809"/>
                    <a:pt x="725671" y="2736622"/>
                    <a:pt x="716429" y="2741548"/>
                  </a:cubicBezTo>
                  <a:cubicBezTo>
                    <a:pt x="708422" y="2737277"/>
                    <a:pt x="699403" y="2734628"/>
                    <a:pt x="689818" y="2733972"/>
                  </a:cubicBezTo>
                  <a:cubicBezTo>
                    <a:pt x="696739" y="2725088"/>
                    <a:pt x="722561" y="2701186"/>
                    <a:pt x="747549" y="2679695"/>
                  </a:cubicBezTo>
                  <a:cubicBezTo>
                    <a:pt x="772805" y="2701126"/>
                    <a:pt x="798805" y="2725058"/>
                    <a:pt x="805413" y="2733958"/>
                  </a:cubicBezTo>
                  <a:cubicBezTo>
                    <a:pt x="795769" y="2734583"/>
                    <a:pt x="786691" y="2737247"/>
                    <a:pt x="778639" y="2741533"/>
                  </a:cubicBezTo>
                  <a:cubicBezTo>
                    <a:pt x="769397" y="2736607"/>
                    <a:pt x="758800" y="2733809"/>
                    <a:pt x="747534" y="2733809"/>
                  </a:cubicBezTo>
                  <a:close/>
                  <a:moveTo>
                    <a:pt x="772954" y="2744956"/>
                  </a:moveTo>
                  <a:cubicBezTo>
                    <a:pt x="760943" y="2753023"/>
                    <a:pt x="751835" y="2764914"/>
                    <a:pt x="747534" y="2778829"/>
                  </a:cubicBezTo>
                  <a:cubicBezTo>
                    <a:pt x="743218" y="2764929"/>
                    <a:pt x="734125" y="2753023"/>
                    <a:pt x="722114" y="2744956"/>
                  </a:cubicBezTo>
                  <a:cubicBezTo>
                    <a:pt x="729838" y="2741385"/>
                    <a:pt x="738426" y="2739330"/>
                    <a:pt x="747534" y="2739330"/>
                  </a:cubicBezTo>
                  <a:cubicBezTo>
                    <a:pt x="756642" y="2739330"/>
                    <a:pt x="765245" y="2741399"/>
                    <a:pt x="772954" y="2744956"/>
                  </a:cubicBezTo>
                  <a:close/>
                  <a:moveTo>
                    <a:pt x="539547" y="2733809"/>
                  </a:moveTo>
                  <a:cubicBezTo>
                    <a:pt x="528280" y="2733809"/>
                    <a:pt x="517684" y="2736622"/>
                    <a:pt x="508442" y="2741548"/>
                  </a:cubicBezTo>
                  <a:cubicBezTo>
                    <a:pt x="500435" y="2737277"/>
                    <a:pt x="491416" y="2734628"/>
                    <a:pt x="481831" y="2733972"/>
                  </a:cubicBezTo>
                  <a:cubicBezTo>
                    <a:pt x="488752" y="2725088"/>
                    <a:pt x="514573" y="2701186"/>
                    <a:pt x="539562" y="2679695"/>
                  </a:cubicBezTo>
                  <a:cubicBezTo>
                    <a:pt x="564818" y="2701126"/>
                    <a:pt x="590818" y="2725058"/>
                    <a:pt x="597426" y="2733958"/>
                  </a:cubicBezTo>
                  <a:cubicBezTo>
                    <a:pt x="587782" y="2734583"/>
                    <a:pt x="578703" y="2737247"/>
                    <a:pt x="570652" y="2741533"/>
                  </a:cubicBezTo>
                  <a:cubicBezTo>
                    <a:pt x="561410" y="2736607"/>
                    <a:pt x="550798" y="2733809"/>
                    <a:pt x="539547" y="2733809"/>
                  </a:cubicBezTo>
                  <a:close/>
                  <a:moveTo>
                    <a:pt x="564967" y="2744956"/>
                  </a:moveTo>
                  <a:cubicBezTo>
                    <a:pt x="552956" y="2753023"/>
                    <a:pt x="543848" y="2764914"/>
                    <a:pt x="539547" y="2778829"/>
                  </a:cubicBezTo>
                  <a:cubicBezTo>
                    <a:pt x="535231" y="2764929"/>
                    <a:pt x="526137" y="2753023"/>
                    <a:pt x="514127" y="2744956"/>
                  </a:cubicBezTo>
                  <a:cubicBezTo>
                    <a:pt x="521851" y="2741385"/>
                    <a:pt x="530438" y="2739330"/>
                    <a:pt x="539547" y="2739330"/>
                  </a:cubicBezTo>
                  <a:cubicBezTo>
                    <a:pt x="548640" y="2739330"/>
                    <a:pt x="557242" y="2741399"/>
                    <a:pt x="564967" y="2744956"/>
                  </a:cubicBezTo>
                  <a:close/>
                  <a:moveTo>
                    <a:pt x="331544" y="2733809"/>
                  </a:moveTo>
                  <a:cubicBezTo>
                    <a:pt x="320278" y="2733809"/>
                    <a:pt x="309682" y="2736622"/>
                    <a:pt x="300439" y="2741548"/>
                  </a:cubicBezTo>
                  <a:cubicBezTo>
                    <a:pt x="292432" y="2737277"/>
                    <a:pt x="283413" y="2734628"/>
                    <a:pt x="273829" y="2733972"/>
                  </a:cubicBezTo>
                  <a:cubicBezTo>
                    <a:pt x="280749" y="2725088"/>
                    <a:pt x="306571" y="2701186"/>
                    <a:pt x="331559" y="2679695"/>
                  </a:cubicBezTo>
                  <a:cubicBezTo>
                    <a:pt x="356815" y="2701126"/>
                    <a:pt x="382816" y="2725058"/>
                    <a:pt x="389424" y="2733958"/>
                  </a:cubicBezTo>
                  <a:cubicBezTo>
                    <a:pt x="379780" y="2734583"/>
                    <a:pt x="370701" y="2737247"/>
                    <a:pt x="362650" y="2741533"/>
                  </a:cubicBezTo>
                  <a:cubicBezTo>
                    <a:pt x="353407" y="2736607"/>
                    <a:pt x="342811" y="2733809"/>
                    <a:pt x="331544" y="2733809"/>
                  </a:cubicBezTo>
                  <a:close/>
                  <a:moveTo>
                    <a:pt x="356964" y="2744956"/>
                  </a:moveTo>
                  <a:cubicBezTo>
                    <a:pt x="344954" y="2753023"/>
                    <a:pt x="335846" y="2764914"/>
                    <a:pt x="331544" y="2778829"/>
                  </a:cubicBezTo>
                  <a:cubicBezTo>
                    <a:pt x="327228" y="2764929"/>
                    <a:pt x="318135" y="2753023"/>
                    <a:pt x="306125" y="2744956"/>
                  </a:cubicBezTo>
                  <a:cubicBezTo>
                    <a:pt x="313849" y="2741385"/>
                    <a:pt x="322436" y="2739330"/>
                    <a:pt x="331544" y="2739330"/>
                  </a:cubicBezTo>
                  <a:cubicBezTo>
                    <a:pt x="340653" y="2739330"/>
                    <a:pt x="349255" y="2741399"/>
                    <a:pt x="356964" y="2744956"/>
                  </a:cubicBezTo>
                  <a:close/>
                  <a:moveTo>
                    <a:pt x="331544" y="188030"/>
                  </a:moveTo>
                  <a:cubicBezTo>
                    <a:pt x="342811" y="188030"/>
                    <a:pt x="353407" y="185217"/>
                    <a:pt x="362650" y="180290"/>
                  </a:cubicBezTo>
                  <a:cubicBezTo>
                    <a:pt x="370657" y="184562"/>
                    <a:pt x="379676" y="187211"/>
                    <a:pt x="389260" y="187866"/>
                  </a:cubicBezTo>
                  <a:cubicBezTo>
                    <a:pt x="382340" y="196751"/>
                    <a:pt x="356518" y="220653"/>
                    <a:pt x="331530" y="242143"/>
                  </a:cubicBezTo>
                  <a:cubicBezTo>
                    <a:pt x="306273" y="220712"/>
                    <a:pt x="280273" y="196781"/>
                    <a:pt x="273665" y="187881"/>
                  </a:cubicBezTo>
                  <a:cubicBezTo>
                    <a:pt x="283309" y="187256"/>
                    <a:pt x="292388" y="184592"/>
                    <a:pt x="300439" y="180305"/>
                  </a:cubicBezTo>
                  <a:cubicBezTo>
                    <a:pt x="309682" y="185217"/>
                    <a:pt x="320293" y="188030"/>
                    <a:pt x="331544" y="188030"/>
                  </a:cubicBezTo>
                  <a:close/>
                  <a:moveTo>
                    <a:pt x="306125" y="176867"/>
                  </a:moveTo>
                  <a:cubicBezTo>
                    <a:pt x="318135" y="168801"/>
                    <a:pt x="327243" y="156909"/>
                    <a:pt x="331544" y="142994"/>
                  </a:cubicBezTo>
                  <a:cubicBezTo>
                    <a:pt x="335861" y="156895"/>
                    <a:pt x="344954" y="168801"/>
                    <a:pt x="356964" y="176867"/>
                  </a:cubicBezTo>
                  <a:cubicBezTo>
                    <a:pt x="349240" y="180439"/>
                    <a:pt x="340653" y="182493"/>
                    <a:pt x="331544" y="182493"/>
                  </a:cubicBezTo>
                  <a:cubicBezTo>
                    <a:pt x="322436" y="182493"/>
                    <a:pt x="313849" y="180439"/>
                    <a:pt x="306125" y="176867"/>
                  </a:cubicBezTo>
                  <a:close/>
                  <a:moveTo>
                    <a:pt x="539547" y="188030"/>
                  </a:moveTo>
                  <a:cubicBezTo>
                    <a:pt x="550813" y="188030"/>
                    <a:pt x="561410" y="185217"/>
                    <a:pt x="570652" y="180290"/>
                  </a:cubicBezTo>
                  <a:cubicBezTo>
                    <a:pt x="578659" y="184562"/>
                    <a:pt x="587678" y="187211"/>
                    <a:pt x="597262" y="187866"/>
                  </a:cubicBezTo>
                  <a:cubicBezTo>
                    <a:pt x="590342" y="196751"/>
                    <a:pt x="564520" y="220653"/>
                    <a:pt x="539532" y="242143"/>
                  </a:cubicBezTo>
                  <a:cubicBezTo>
                    <a:pt x="514276" y="220712"/>
                    <a:pt x="488275" y="196781"/>
                    <a:pt x="481667" y="187881"/>
                  </a:cubicBezTo>
                  <a:cubicBezTo>
                    <a:pt x="491311" y="187256"/>
                    <a:pt x="500390" y="184592"/>
                    <a:pt x="508442" y="180305"/>
                  </a:cubicBezTo>
                  <a:cubicBezTo>
                    <a:pt x="517684" y="185217"/>
                    <a:pt x="528280" y="188030"/>
                    <a:pt x="539547" y="188030"/>
                  </a:cubicBezTo>
                  <a:close/>
                  <a:moveTo>
                    <a:pt x="514127" y="176867"/>
                  </a:moveTo>
                  <a:cubicBezTo>
                    <a:pt x="526137" y="168801"/>
                    <a:pt x="535246" y="156909"/>
                    <a:pt x="539547" y="142994"/>
                  </a:cubicBezTo>
                  <a:cubicBezTo>
                    <a:pt x="543863" y="156895"/>
                    <a:pt x="552956" y="168801"/>
                    <a:pt x="564967" y="176867"/>
                  </a:cubicBezTo>
                  <a:cubicBezTo>
                    <a:pt x="557242" y="180439"/>
                    <a:pt x="548655" y="182493"/>
                    <a:pt x="539547" y="182493"/>
                  </a:cubicBezTo>
                  <a:cubicBezTo>
                    <a:pt x="530438" y="182493"/>
                    <a:pt x="521836" y="180439"/>
                    <a:pt x="514127" y="176867"/>
                  </a:cubicBezTo>
                  <a:close/>
                  <a:moveTo>
                    <a:pt x="747534" y="188030"/>
                  </a:moveTo>
                  <a:cubicBezTo>
                    <a:pt x="758800" y="188030"/>
                    <a:pt x="769397" y="185217"/>
                    <a:pt x="778639" y="180290"/>
                  </a:cubicBezTo>
                  <a:cubicBezTo>
                    <a:pt x="786646" y="184562"/>
                    <a:pt x="795665" y="187211"/>
                    <a:pt x="805250" y="187866"/>
                  </a:cubicBezTo>
                  <a:cubicBezTo>
                    <a:pt x="798329" y="196751"/>
                    <a:pt x="772507" y="220653"/>
                    <a:pt x="747519" y="242143"/>
                  </a:cubicBezTo>
                  <a:cubicBezTo>
                    <a:pt x="722263" y="220712"/>
                    <a:pt x="696263" y="196781"/>
                    <a:pt x="689655" y="187881"/>
                  </a:cubicBezTo>
                  <a:cubicBezTo>
                    <a:pt x="699299" y="187256"/>
                    <a:pt x="708377" y="184592"/>
                    <a:pt x="716429" y="180305"/>
                  </a:cubicBezTo>
                  <a:cubicBezTo>
                    <a:pt x="725671" y="185217"/>
                    <a:pt x="736268" y="188030"/>
                    <a:pt x="747534" y="188030"/>
                  </a:cubicBezTo>
                  <a:close/>
                  <a:moveTo>
                    <a:pt x="722114" y="176867"/>
                  </a:moveTo>
                  <a:cubicBezTo>
                    <a:pt x="734125" y="168801"/>
                    <a:pt x="743233" y="156909"/>
                    <a:pt x="747534" y="142994"/>
                  </a:cubicBezTo>
                  <a:cubicBezTo>
                    <a:pt x="751850" y="156895"/>
                    <a:pt x="760943" y="168801"/>
                    <a:pt x="772954" y="176867"/>
                  </a:cubicBezTo>
                  <a:cubicBezTo>
                    <a:pt x="765230" y="180439"/>
                    <a:pt x="756642" y="182493"/>
                    <a:pt x="747534" y="182493"/>
                  </a:cubicBezTo>
                  <a:cubicBezTo>
                    <a:pt x="738426" y="182493"/>
                    <a:pt x="729838" y="180439"/>
                    <a:pt x="722114" y="176867"/>
                  </a:cubicBezTo>
                  <a:close/>
                  <a:moveTo>
                    <a:pt x="955536" y="188030"/>
                  </a:moveTo>
                  <a:cubicBezTo>
                    <a:pt x="966802" y="188030"/>
                    <a:pt x="977399" y="185217"/>
                    <a:pt x="986641" y="180290"/>
                  </a:cubicBezTo>
                  <a:cubicBezTo>
                    <a:pt x="994648" y="184562"/>
                    <a:pt x="1003667" y="187211"/>
                    <a:pt x="1013252" y="187866"/>
                  </a:cubicBezTo>
                  <a:cubicBezTo>
                    <a:pt x="1006331" y="196751"/>
                    <a:pt x="980510" y="220653"/>
                    <a:pt x="955521" y="242143"/>
                  </a:cubicBezTo>
                  <a:cubicBezTo>
                    <a:pt x="930265" y="220712"/>
                    <a:pt x="904265" y="196781"/>
                    <a:pt x="897657" y="187881"/>
                  </a:cubicBezTo>
                  <a:cubicBezTo>
                    <a:pt x="907301" y="187256"/>
                    <a:pt x="916379" y="184592"/>
                    <a:pt x="924431" y="180305"/>
                  </a:cubicBezTo>
                  <a:cubicBezTo>
                    <a:pt x="933673" y="185217"/>
                    <a:pt x="944270" y="188030"/>
                    <a:pt x="955536" y="188030"/>
                  </a:cubicBezTo>
                  <a:close/>
                  <a:moveTo>
                    <a:pt x="930116" y="176867"/>
                  </a:moveTo>
                  <a:cubicBezTo>
                    <a:pt x="942127" y="168801"/>
                    <a:pt x="951235" y="156909"/>
                    <a:pt x="955536" y="142994"/>
                  </a:cubicBezTo>
                  <a:cubicBezTo>
                    <a:pt x="959852" y="156895"/>
                    <a:pt x="968946" y="168801"/>
                    <a:pt x="980956" y="176867"/>
                  </a:cubicBezTo>
                  <a:cubicBezTo>
                    <a:pt x="973232" y="180439"/>
                    <a:pt x="964644" y="182493"/>
                    <a:pt x="955536" y="182493"/>
                  </a:cubicBezTo>
                  <a:cubicBezTo>
                    <a:pt x="946428" y="182493"/>
                    <a:pt x="937826" y="180439"/>
                    <a:pt x="930116" y="176867"/>
                  </a:cubicBezTo>
                  <a:close/>
                  <a:moveTo>
                    <a:pt x="1163524" y="188030"/>
                  </a:moveTo>
                  <a:cubicBezTo>
                    <a:pt x="1174790" y="188030"/>
                    <a:pt x="1185386" y="185217"/>
                    <a:pt x="1194629" y="180290"/>
                  </a:cubicBezTo>
                  <a:cubicBezTo>
                    <a:pt x="1202636" y="184562"/>
                    <a:pt x="1211654" y="187211"/>
                    <a:pt x="1221239" y="187866"/>
                  </a:cubicBezTo>
                  <a:cubicBezTo>
                    <a:pt x="1214319" y="196751"/>
                    <a:pt x="1188497" y="220653"/>
                    <a:pt x="1163509" y="242143"/>
                  </a:cubicBezTo>
                  <a:cubicBezTo>
                    <a:pt x="1138253" y="220712"/>
                    <a:pt x="1112252" y="196781"/>
                    <a:pt x="1105644" y="187881"/>
                  </a:cubicBezTo>
                  <a:cubicBezTo>
                    <a:pt x="1115288" y="187256"/>
                    <a:pt x="1124367" y="184592"/>
                    <a:pt x="1132418" y="180305"/>
                  </a:cubicBezTo>
                  <a:cubicBezTo>
                    <a:pt x="1141661" y="185217"/>
                    <a:pt x="1152257" y="188030"/>
                    <a:pt x="1163524" y="188030"/>
                  </a:cubicBezTo>
                  <a:close/>
                  <a:moveTo>
                    <a:pt x="1138104" y="176867"/>
                  </a:moveTo>
                  <a:cubicBezTo>
                    <a:pt x="1150114" y="168801"/>
                    <a:pt x="1159222" y="156909"/>
                    <a:pt x="1163524" y="142994"/>
                  </a:cubicBezTo>
                  <a:cubicBezTo>
                    <a:pt x="1167840" y="156895"/>
                    <a:pt x="1176933" y="168801"/>
                    <a:pt x="1188943" y="176867"/>
                  </a:cubicBezTo>
                  <a:cubicBezTo>
                    <a:pt x="1181219" y="180439"/>
                    <a:pt x="1172632" y="182493"/>
                    <a:pt x="1163524" y="182493"/>
                  </a:cubicBezTo>
                  <a:cubicBezTo>
                    <a:pt x="1154415" y="182493"/>
                    <a:pt x="1145828" y="180439"/>
                    <a:pt x="1138104" y="176867"/>
                  </a:cubicBezTo>
                  <a:close/>
                  <a:moveTo>
                    <a:pt x="1371526" y="188030"/>
                  </a:moveTo>
                  <a:cubicBezTo>
                    <a:pt x="1382792" y="188030"/>
                    <a:pt x="1393388" y="185217"/>
                    <a:pt x="1402631" y="180290"/>
                  </a:cubicBezTo>
                  <a:cubicBezTo>
                    <a:pt x="1410638" y="184562"/>
                    <a:pt x="1419657" y="187211"/>
                    <a:pt x="1429241" y="187866"/>
                  </a:cubicBezTo>
                  <a:cubicBezTo>
                    <a:pt x="1422321" y="196751"/>
                    <a:pt x="1396499" y="220653"/>
                    <a:pt x="1371511" y="242143"/>
                  </a:cubicBezTo>
                  <a:cubicBezTo>
                    <a:pt x="1346255" y="220712"/>
                    <a:pt x="1320254" y="196781"/>
                    <a:pt x="1313646" y="187881"/>
                  </a:cubicBezTo>
                  <a:cubicBezTo>
                    <a:pt x="1323290" y="187256"/>
                    <a:pt x="1332369" y="184592"/>
                    <a:pt x="1340421" y="180305"/>
                  </a:cubicBezTo>
                  <a:cubicBezTo>
                    <a:pt x="1349663" y="185217"/>
                    <a:pt x="1360259" y="188030"/>
                    <a:pt x="1371526" y="188030"/>
                  </a:cubicBezTo>
                  <a:close/>
                  <a:moveTo>
                    <a:pt x="1346091" y="176867"/>
                  </a:moveTo>
                  <a:cubicBezTo>
                    <a:pt x="1358101" y="168801"/>
                    <a:pt x="1367210" y="156909"/>
                    <a:pt x="1371511" y="142994"/>
                  </a:cubicBezTo>
                  <a:cubicBezTo>
                    <a:pt x="1375827" y="156895"/>
                    <a:pt x="1384920" y="168801"/>
                    <a:pt x="1396931" y="176867"/>
                  </a:cubicBezTo>
                  <a:cubicBezTo>
                    <a:pt x="1389207" y="180439"/>
                    <a:pt x="1380619" y="182493"/>
                    <a:pt x="1371511" y="182493"/>
                  </a:cubicBezTo>
                  <a:cubicBezTo>
                    <a:pt x="1362417" y="182493"/>
                    <a:pt x="1353815" y="180439"/>
                    <a:pt x="1346091" y="176867"/>
                  </a:cubicBezTo>
                  <a:close/>
                  <a:moveTo>
                    <a:pt x="1579513" y="188030"/>
                  </a:moveTo>
                  <a:cubicBezTo>
                    <a:pt x="1590779" y="188030"/>
                    <a:pt x="1601376" y="185217"/>
                    <a:pt x="1610618" y="180290"/>
                  </a:cubicBezTo>
                  <a:cubicBezTo>
                    <a:pt x="1618625" y="184562"/>
                    <a:pt x="1627644" y="187211"/>
                    <a:pt x="1637229" y="187866"/>
                  </a:cubicBezTo>
                  <a:cubicBezTo>
                    <a:pt x="1630308" y="196751"/>
                    <a:pt x="1604486" y="220653"/>
                    <a:pt x="1579498" y="242143"/>
                  </a:cubicBezTo>
                  <a:cubicBezTo>
                    <a:pt x="1554242" y="220712"/>
                    <a:pt x="1528242" y="196781"/>
                    <a:pt x="1521634" y="187881"/>
                  </a:cubicBezTo>
                  <a:cubicBezTo>
                    <a:pt x="1531278" y="187256"/>
                    <a:pt x="1540356" y="184592"/>
                    <a:pt x="1548408" y="180305"/>
                  </a:cubicBezTo>
                  <a:cubicBezTo>
                    <a:pt x="1557650" y="185217"/>
                    <a:pt x="1568247" y="188030"/>
                    <a:pt x="1579513" y="188030"/>
                  </a:cubicBezTo>
                  <a:close/>
                  <a:moveTo>
                    <a:pt x="1554093" y="176867"/>
                  </a:moveTo>
                  <a:cubicBezTo>
                    <a:pt x="1566104" y="168801"/>
                    <a:pt x="1575212" y="156909"/>
                    <a:pt x="1579513" y="142994"/>
                  </a:cubicBezTo>
                  <a:cubicBezTo>
                    <a:pt x="1583829" y="156895"/>
                    <a:pt x="1592922" y="168801"/>
                    <a:pt x="1604933" y="176867"/>
                  </a:cubicBezTo>
                  <a:cubicBezTo>
                    <a:pt x="1597209" y="180439"/>
                    <a:pt x="1588621" y="182493"/>
                    <a:pt x="1579513" y="182493"/>
                  </a:cubicBezTo>
                  <a:cubicBezTo>
                    <a:pt x="1570405" y="182493"/>
                    <a:pt x="1561817" y="180439"/>
                    <a:pt x="1554093" y="176867"/>
                  </a:cubicBezTo>
                  <a:close/>
                  <a:moveTo>
                    <a:pt x="1787500" y="188030"/>
                  </a:moveTo>
                  <a:cubicBezTo>
                    <a:pt x="1798767" y="188030"/>
                    <a:pt x="1809363" y="185217"/>
                    <a:pt x="1818605" y="180290"/>
                  </a:cubicBezTo>
                  <a:cubicBezTo>
                    <a:pt x="1826612" y="184562"/>
                    <a:pt x="1835631" y="187211"/>
                    <a:pt x="1845216" y="187866"/>
                  </a:cubicBezTo>
                  <a:cubicBezTo>
                    <a:pt x="1838295" y="196751"/>
                    <a:pt x="1812474" y="220653"/>
                    <a:pt x="1787485" y="242143"/>
                  </a:cubicBezTo>
                  <a:cubicBezTo>
                    <a:pt x="1762229" y="220712"/>
                    <a:pt x="1736229" y="196781"/>
                    <a:pt x="1729621" y="187881"/>
                  </a:cubicBezTo>
                  <a:cubicBezTo>
                    <a:pt x="1739265" y="187256"/>
                    <a:pt x="1748344" y="184592"/>
                    <a:pt x="1756395" y="180305"/>
                  </a:cubicBezTo>
                  <a:cubicBezTo>
                    <a:pt x="1765637" y="185217"/>
                    <a:pt x="1776249" y="188030"/>
                    <a:pt x="1787500" y="188030"/>
                  </a:cubicBezTo>
                  <a:close/>
                  <a:moveTo>
                    <a:pt x="1762080" y="176867"/>
                  </a:moveTo>
                  <a:cubicBezTo>
                    <a:pt x="1774091" y="168801"/>
                    <a:pt x="1783199" y="156909"/>
                    <a:pt x="1787500" y="142994"/>
                  </a:cubicBezTo>
                  <a:cubicBezTo>
                    <a:pt x="1791816" y="156895"/>
                    <a:pt x="1800910" y="168801"/>
                    <a:pt x="1812920" y="176867"/>
                  </a:cubicBezTo>
                  <a:cubicBezTo>
                    <a:pt x="1805196" y="180439"/>
                    <a:pt x="1796609" y="182493"/>
                    <a:pt x="1787500" y="182493"/>
                  </a:cubicBezTo>
                  <a:cubicBezTo>
                    <a:pt x="1778392" y="182493"/>
                    <a:pt x="1769805" y="180439"/>
                    <a:pt x="1762080" y="176867"/>
                  </a:cubicBezTo>
                  <a:close/>
                  <a:moveTo>
                    <a:pt x="1995503" y="188030"/>
                  </a:moveTo>
                  <a:cubicBezTo>
                    <a:pt x="2006769" y="188030"/>
                    <a:pt x="2017365" y="185217"/>
                    <a:pt x="2026607" y="180290"/>
                  </a:cubicBezTo>
                  <a:cubicBezTo>
                    <a:pt x="2034614" y="184562"/>
                    <a:pt x="2043633" y="187211"/>
                    <a:pt x="2053218" y="187866"/>
                  </a:cubicBezTo>
                  <a:cubicBezTo>
                    <a:pt x="2046298" y="196751"/>
                    <a:pt x="2020476" y="220653"/>
                    <a:pt x="1995488" y="242143"/>
                  </a:cubicBezTo>
                  <a:cubicBezTo>
                    <a:pt x="1970232" y="220712"/>
                    <a:pt x="1944231" y="196781"/>
                    <a:pt x="1937623" y="187881"/>
                  </a:cubicBezTo>
                  <a:cubicBezTo>
                    <a:pt x="1947267" y="187256"/>
                    <a:pt x="1956346" y="184592"/>
                    <a:pt x="1964397" y="180305"/>
                  </a:cubicBezTo>
                  <a:cubicBezTo>
                    <a:pt x="1973640" y="185217"/>
                    <a:pt x="1984236" y="188030"/>
                    <a:pt x="1995503" y="188030"/>
                  </a:cubicBezTo>
                  <a:close/>
                  <a:moveTo>
                    <a:pt x="1970083" y="176867"/>
                  </a:moveTo>
                  <a:cubicBezTo>
                    <a:pt x="1982093" y="168801"/>
                    <a:pt x="1991201" y="156909"/>
                    <a:pt x="1995503" y="142994"/>
                  </a:cubicBezTo>
                  <a:cubicBezTo>
                    <a:pt x="1999818" y="156895"/>
                    <a:pt x="2008912" y="168801"/>
                    <a:pt x="2020922" y="176867"/>
                  </a:cubicBezTo>
                  <a:cubicBezTo>
                    <a:pt x="2013198" y="180439"/>
                    <a:pt x="2004611" y="182493"/>
                    <a:pt x="1995503" y="182493"/>
                  </a:cubicBezTo>
                  <a:cubicBezTo>
                    <a:pt x="1986394" y="182493"/>
                    <a:pt x="1977807" y="180439"/>
                    <a:pt x="1970083" y="176867"/>
                  </a:cubicBezTo>
                  <a:close/>
                  <a:moveTo>
                    <a:pt x="2203490" y="188030"/>
                  </a:moveTo>
                  <a:cubicBezTo>
                    <a:pt x="2214756" y="188030"/>
                    <a:pt x="2225353" y="185217"/>
                    <a:pt x="2234595" y="180290"/>
                  </a:cubicBezTo>
                  <a:cubicBezTo>
                    <a:pt x="2242602" y="184562"/>
                    <a:pt x="2251621" y="187211"/>
                    <a:pt x="2261205" y="187866"/>
                  </a:cubicBezTo>
                  <a:cubicBezTo>
                    <a:pt x="2254285" y="196751"/>
                    <a:pt x="2228463" y="220653"/>
                    <a:pt x="2203475" y="242143"/>
                  </a:cubicBezTo>
                  <a:cubicBezTo>
                    <a:pt x="2178219" y="220712"/>
                    <a:pt x="2152219" y="196781"/>
                    <a:pt x="2145611" y="187881"/>
                  </a:cubicBezTo>
                  <a:cubicBezTo>
                    <a:pt x="2155255" y="187256"/>
                    <a:pt x="2164333" y="184592"/>
                    <a:pt x="2172385" y="180305"/>
                  </a:cubicBezTo>
                  <a:cubicBezTo>
                    <a:pt x="2181627" y="185217"/>
                    <a:pt x="2192238" y="188030"/>
                    <a:pt x="2203490" y="188030"/>
                  </a:cubicBezTo>
                  <a:close/>
                  <a:moveTo>
                    <a:pt x="2178070" y="176867"/>
                  </a:moveTo>
                  <a:cubicBezTo>
                    <a:pt x="2190080" y="168801"/>
                    <a:pt x="2199189" y="156909"/>
                    <a:pt x="2203490" y="142994"/>
                  </a:cubicBezTo>
                  <a:cubicBezTo>
                    <a:pt x="2207806" y="156895"/>
                    <a:pt x="2216899" y="168801"/>
                    <a:pt x="2228910" y="176867"/>
                  </a:cubicBezTo>
                  <a:cubicBezTo>
                    <a:pt x="2221186" y="180439"/>
                    <a:pt x="2212598" y="182493"/>
                    <a:pt x="2203490" y="182493"/>
                  </a:cubicBezTo>
                  <a:cubicBezTo>
                    <a:pt x="2194382" y="182493"/>
                    <a:pt x="2185794" y="180439"/>
                    <a:pt x="2178070" y="176867"/>
                  </a:cubicBezTo>
                  <a:close/>
                  <a:moveTo>
                    <a:pt x="2411492" y="188030"/>
                  </a:moveTo>
                  <a:cubicBezTo>
                    <a:pt x="2422758" y="188030"/>
                    <a:pt x="2433355" y="185217"/>
                    <a:pt x="2442597" y="180290"/>
                  </a:cubicBezTo>
                  <a:cubicBezTo>
                    <a:pt x="2450604" y="184562"/>
                    <a:pt x="2459623" y="187211"/>
                    <a:pt x="2469208" y="187866"/>
                  </a:cubicBezTo>
                  <a:cubicBezTo>
                    <a:pt x="2462287" y="196751"/>
                    <a:pt x="2436466" y="220653"/>
                    <a:pt x="2411477" y="242143"/>
                  </a:cubicBezTo>
                  <a:cubicBezTo>
                    <a:pt x="2386221" y="220712"/>
                    <a:pt x="2360221" y="196781"/>
                    <a:pt x="2353613" y="187881"/>
                  </a:cubicBezTo>
                  <a:cubicBezTo>
                    <a:pt x="2363257" y="187256"/>
                    <a:pt x="2372335" y="184592"/>
                    <a:pt x="2380387" y="180305"/>
                  </a:cubicBezTo>
                  <a:cubicBezTo>
                    <a:pt x="2389629" y="185217"/>
                    <a:pt x="2400226" y="188030"/>
                    <a:pt x="2411492" y="188030"/>
                  </a:cubicBezTo>
                  <a:close/>
                  <a:moveTo>
                    <a:pt x="2386072" y="176867"/>
                  </a:moveTo>
                  <a:cubicBezTo>
                    <a:pt x="2398083" y="168801"/>
                    <a:pt x="2407191" y="156909"/>
                    <a:pt x="2411492" y="142994"/>
                  </a:cubicBezTo>
                  <a:cubicBezTo>
                    <a:pt x="2415808" y="156895"/>
                    <a:pt x="2424902" y="168801"/>
                    <a:pt x="2436912" y="176867"/>
                  </a:cubicBezTo>
                  <a:cubicBezTo>
                    <a:pt x="2429188" y="180439"/>
                    <a:pt x="2420600" y="182493"/>
                    <a:pt x="2411492" y="182493"/>
                  </a:cubicBezTo>
                  <a:cubicBezTo>
                    <a:pt x="2402384" y="182493"/>
                    <a:pt x="2393796" y="180439"/>
                    <a:pt x="2386072" y="176867"/>
                  </a:cubicBezTo>
                  <a:close/>
                  <a:moveTo>
                    <a:pt x="2619479" y="188030"/>
                  </a:moveTo>
                  <a:cubicBezTo>
                    <a:pt x="2630746" y="188030"/>
                    <a:pt x="2641342" y="185217"/>
                    <a:pt x="2650584" y="180290"/>
                  </a:cubicBezTo>
                  <a:cubicBezTo>
                    <a:pt x="2658591" y="184562"/>
                    <a:pt x="2667610" y="187211"/>
                    <a:pt x="2677195" y="187866"/>
                  </a:cubicBezTo>
                  <a:cubicBezTo>
                    <a:pt x="2670274" y="196751"/>
                    <a:pt x="2644453" y="220653"/>
                    <a:pt x="2619465" y="242143"/>
                  </a:cubicBezTo>
                  <a:cubicBezTo>
                    <a:pt x="2594208" y="220712"/>
                    <a:pt x="2568208" y="196781"/>
                    <a:pt x="2561600" y="187881"/>
                  </a:cubicBezTo>
                  <a:cubicBezTo>
                    <a:pt x="2571244" y="187256"/>
                    <a:pt x="2580323" y="184592"/>
                    <a:pt x="2588374" y="180305"/>
                  </a:cubicBezTo>
                  <a:cubicBezTo>
                    <a:pt x="2597617" y="185217"/>
                    <a:pt x="2608228" y="188030"/>
                    <a:pt x="2619479" y="188030"/>
                  </a:cubicBezTo>
                  <a:close/>
                  <a:moveTo>
                    <a:pt x="2594059" y="176867"/>
                  </a:moveTo>
                  <a:cubicBezTo>
                    <a:pt x="2606070" y="168801"/>
                    <a:pt x="2615178" y="156909"/>
                    <a:pt x="2619479" y="142994"/>
                  </a:cubicBezTo>
                  <a:cubicBezTo>
                    <a:pt x="2623795" y="156895"/>
                    <a:pt x="2632889" y="168801"/>
                    <a:pt x="2644899" y="176867"/>
                  </a:cubicBezTo>
                  <a:cubicBezTo>
                    <a:pt x="2637175" y="180439"/>
                    <a:pt x="2628587" y="182493"/>
                    <a:pt x="2619479" y="182493"/>
                  </a:cubicBezTo>
                  <a:cubicBezTo>
                    <a:pt x="2610386" y="182493"/>
                    <a:pt x="2601784" y="180439"/>
                    <a:pt x="2594059" y="176867"/>
                  </a:cubicBezTo>
                  <a:close/>
                  <a:moveTo>
                    <a:pt x="2827482" y="188030"/>
                  </a:moveTo>
                  <a:cubicBezTo>
                    <a:pt x="2838748" y="188030"/>
                    <a:pt x="2849344" y="185217"/>
                    <a:pt x="2858587" y="180290"/>
                  </a:cubicBezTo>
                  <a:cubicBezTo>
                    <a:pt x="2866594" y="184562"/>
                    <a:pt x="2875612" y="187211"/>
                    <a:pt x="2885197" y="187866"/>
                  </a:cubicBezTo>
                  <a:cubicBezTo>
                    <a:pt x="2878276" y="196751"/>
                    <a:pt x="2852455" y="220653"/>
                    <a:pt x="2827467" y="242143"/>
                  </a:cubicBezTo>
                  <a:cubicBezTo>
                    <a:pt x="2802211" y="220712"/>
                    <a:pt x="2776210" y="196781"/>
                    <a:pt x="2769602" y="187881"/>
                  </a:cubicBezTo>
                  <a:cubicBezTo>
                    <a:pt x="2779246" y="187256"/>
                    <a:pt x="2788325" y="184592"/>
                    <a:pt x="2796376" y="180305"/>
                  </a:cubicBezTo>
                  <a:cubicBezTo>
                    <a:pt x="2805619" y="185217"/>
                    <a:pt x="2816215" y="188030"/>
                    <a:pt x="2827482" y="188030"/>
                  </a:cubicBezTo>
                  <a:close/>
                  <a:moveTo>
                    <a:pt x="2802062" y="176867"/>
                  </a:moveTo>
                  <a:cubicBezTo>
                    <a:pt x="2814072" y="168801"/>
                    <a:pt x="2823180" y="156909"/>
                    <a:pt x="2827482" y="142994"/>
                  </a:cubicBezTo>
                  <a:cubicBezTo>
                    <a:pt x="2831797" y="156895"/>
                    <a:pt x="2840891" y="168801"/>
                    <a:pt x="2852901" y="176867"/>
                  </a:cubicBezTo>
                  <a:cubicBezTo>
                    <a:pt x="2845177" y="180439"/>
                    <a:pt x="2836590" y="182493"/>
                    <a:pt x="2827482" y="182493"/>
                  </a:cubicBezTo>
                  <a:cubicBezTo>
                    <a:pt x="2818373" y="182493"/>
                    <a:pt x="2809771" y="180439"/>
                    <a:pt x="2802062" y="176867"/>
                  </a:cubicBezTo>
                  <a:close/>
                  <a:moveTo>
                    <a:pt x="3035469" y="188030"/>
                  </a:moveTo>
                  <a:cubicBezTo>
                    <a:pt x="3046735" y="188030"/>
                    <a:pt x="3057332" y="185217"/>
                    <a:pt x="3066574" y="180290"/>
                  </a:cubicBezTo>
                  <a:cubicBezTo>
                    <a:pt x="3074581" y="184562"/>
                    <a:pt x="3083600" y="187211"/>
                    <a:pt x="3093185" y="187866"/>
                  </a:cubicBezTo>
                  <a:cubicBezTo>
                    <a:pt x="3086264" y="196751"/>
                    <a:pt x="3060442" y="220653"/>
                    <a:pt x="3035454" y="242143"/>
                  </a:cubicBezTo>
                  <a:cubicBezTo>
                    <a:pt x="3010198" y="220712"/>
                    <a:pt x="2984198" y="196781"/>
                    <a:pt x="2977589" y="187881"/>
                  </a:cubicBezTo>
                  <a:cubicBezTo>
                    <a:pt x="2987233" y="187256"/>
                    <a:pt x="2996312" y="184592"/>
                    <a:pt x="3004364" y="180305"/>
                  </a:cubicBezTo>
                  <a:cubicBezTo>
                    <a:pt x="3013606" y="185217"/>
                    <a:pt x="3024217" y="188030"/>
                    <a:pt x="3035469" y="188030"/>
                  </a:cubicBezTo>
                  <a:close/>
                  <a:moveTo>
                    <a:pt x="3010049" y="176867"/>
                  </a:moveTo>
                  <a:cubicBezTo>
                    <a:pt x="3022059" y="168801"/>
                    <a:pt x="3031168" y="156909"/>
                    <a:pt x="3035469" y="142994"/>
                  </a:cubicBezTo>
                  <a:cubicBezTo>
                    <a:pt x="3039785" y="156895"/>
                    <a:pt x="3048878" y="168801"/>
                    <a:pt x="3060889" y="176867"/>
                  </a:cubicBezTo>
                  <a:cubicBezTo>
                    <a:pt x="3053164" y="180439"/>
                    <a:pt x="3044577" y="182493"/>
                    <a:pt x="3035469" y="182493"/>
                  </a:cubicBezTo>
                  <a:cubicBezTo>
                    <a:pt x="3026375" y="182493"/>
                    <a:pt x="3017773" y="180439"/>
                    <a:pt x="3010049" y="176867"/>
                  </a:cubicBezTo>
                  <a:close/>
                  <a:moveTo>
                    <a:pt x="3243471" y="188030"/>
                  </a:moveTo>
                  <a:cubicBezTo>
                    <a:pt x="3254737" y="188030"/>
                    <a:pt x="3265334" y="185217"/>
                    <a:pt x="3274576" y="180290"/>
                  </a:cubicBezTo>
                  <a:cubicBezTo>
                    <a:pt x="3282583" y="184562"/>
                    <a:pt x="3291602" y="187211"/>
                    <a:pt x="3301187" y="187866"/>
                  </a:cubicBezTo>
                  <a:cubicBezTo>
                    <a:pt x="3294266" y="196751"/>
                    <a:pt x="3268445" y="220653"/>
                    <a:pt x="3243456" y="242143"/>
                  </a:cubicBezTo>
                  <a:cubicBezTo>
                    <a:pt x="3218200" y="220712"/>
                    <a:pt x="3192200" y="196781"/>
                    <a:pt x="3185592" y="187881"/>
                  </a:cubicBezTo>
                  <a:cubicBezTo>
                    <a:pt x="3195236" y="187256"/>
                    <a:pt x="3204314" y="184592"/>
                    <a:pt x="3212366" y="180305"/>
                  </a:cubicBezTo>
                  <a:cubicBezTo>
                    <a:pt x="3221608" y="185217"/>
                    <a:pt x="3232205" y="188030"/>
                    <a:pt x="3243471" y="188030"/>
                  </a:cubicBezTo>
                  <a:close/>
                  <a:moveTo>
                    <a:pt x="3218051" y="176867"/>
                  </a:moveTo>
                  <a:cubicBezTo>
                    <a:pt x="3230062" y="168801"/>
                    <a:pt x="3239170" y="156909"/>
                    <a:pt x="3243471" y="142994"/>
                  </a:cubicBezTo>
                  <a:cubicBezTo>
                    <a:pt x="3247787" y="156895"/>
                    <a:pt x="3256881" y="168801"/>
                    <a:pt x="3268891" y="176867"/>
                  </a:cubicBezTo>
                  <a:cubicBezTo>
                    <a:pt x="3261167" y="180439"/>
                    <a:pt x="3252579" y="182493"/>
                    <a:pt x="3243471" y="182493"/>
                  </a:cubicBezTo>
                  <a:cubicBezTo>
                    <a:pt x="3234363" y="182493"/>
                    <a:pt x="3225760" y="180439"/>
                    <a:pt x="3218051" y="176867"/>
                  </a:cubicBezTo>
                  <a:close/>
                  <a:moveTo>
                    <a:pt x="3451458" y="188030"/>
                  </a:moveTo>
                  <a:cubicBezTo>
                    <a:pt x="3462724" y="188030"/>
                    <a:pt x="3473321" y="185217"/>
                    <a:pt x="3482563" y="180290"/>
                  </a:cubicBezTo>
                  <a:cubicBezTo>
                    <a:pt x="3490570" y="184562"/>
                    <a:pt x="3499589" y="187211"/>
                    <a:pt x="3509174" y="187866"/>
                  </a:cubicBezTo>
                  <a:cubicBezTo>
                    <a:pt x="3502253" y="196751"/>
                    <a:pt x="3476432" y="220653"/>
                    <a:pt x="3451444" y="242143"/>
                  </a:cubicBezTo>
                  <a:cubicBezTo>
                    <a:pt x="3426187" y="220712"/>
                    <a:pt x="3400187" y="196781"/>
                    <a:pt x="3393579" y="187881"/>
                  </a:cubicBezTo>
                  <a:cubicBezTo>
                    <a:pt x="3403223" y="187256"/>
                    <a:pt x="3412302" y="184592"/>
                    <a:pt x="3420353" y="180305"/>
                  </a:cubicBezTo>
                  <a:cubicBezTo>
                    <a:pt x="3429595" y="185217"/>
                    <a:pt x="3440192" y="188030"/>
                    <a:pt x="3451458" y="188030"/>
                  </a:cubicBezTo>
                  <a:close/>
                  <a:moveTo>
                    <a:pt x="3426038" y="176867"/>
                  </a:moveTo>
                  <a:cubicBezTo>
                    <a:pt x="3438049" y="168801"/>
                    <a:pt x="3447157" y="156909"/>
                    <a:pt x="3451458" y="142994"/>
                  </a:cubicBezTo>
                  <a:cubicBezTo>
                    <a:pt x="3455774" y="156895"/>
                    <a:pt x="3464868" y="168801"/>
                    <a:pt x="3476878" y="176867"/>
                  </a:cubicBezTo>
                  <a:cubicBezTo>
                    <a:pt x="3469154" y="180439"/>
                    <a:pt x="3460567" y="182493"/>
                    <a:pt x="3451458" y="182493"/>
                  </a:cubicBezTo>
                  <a:cubicBezTo>
                    <a:pt x="3442365" y="182493"/>
                    <a:pt x="3433763" y="180439"/>
                    <a:pt x="3426038" y="176867"/>
                  </a:cubicBezTo>
                  <a:close/>
                  <a:moveTo>
                    <a:pt x="3659461" y="188030"/>
                  </a:moveTo>
                  <a:cubicBezTo>
                    <a:pt x="3670727" y="188030"/>
                    <a:pt x="3681323" y="185217"/>
                    <a:pt x="3690566" y="180290"/>
                  </a:cubicBezTo>
                  <a:cubicBezTo>
                    <a:pt x="3698573" y="184562"/>
                    <a:pt x="3707591" y="187211"/>
                    <a:pt x="3717176" y="187866"/>
                  </a:cubicBezTo>
                  <a:cubicBezTo>
                    <a:pt x="3710255" y="196751"/>
                    <a:pt x="3684434" y="220653"/>
                    <a:pt x="3659446" y="242143"/>
                  </a:cubicBezTo>
                  <a:cubicBezTo>
                    <a:pt x="3634190" y="220712"/>
                    <a:pt x="3608189" y="196781"/>
                    <a:pt x="3601581" y="187881"/>
                  </a:cubicBezTo>
                  <a:cubicBezTo>
                    <a:pt x="3611225" y="187256"/>
                    <a:pt x="3620304" y="184592"/>
                    <a:pt x="3628355" y="180305"/>
                  </a:cubicBezTo>
                  <a:cubicBezTo>
                    <a:pt x="3637597" y="185217"/>
                    <a:pt x="3648194" y="188030"/>
                    <a:pt x="3659461" y="188030"/>
                  </a:cubicBezTo>
                  <a:close/>
                  <a:moveTo>
                    <a:pt x="3634041" y="176867"/>
                  </a:moveTo>
                  <a:cubicBezTo>
                    <a:pt x="3646051" y="168801"/>
                    <a:pt x="3655159" y="156909"/>
                    <a:pt x="3659461" y="142994"/>
                  </a:cubicBezTo>
                  <a:cubicBezTo>
                    <a:pt x="3663776" y="156895"/>
                    <a:pt x="3672870" y="168801"/>
                    <a:pt x="3684880" y="176867"/>
                  </a:cubicBezTo>
                  <a:cubicBezTo>
                    <a:pt x="3677156" y="180439"/>
                    <a:pt x="3668569" y="182493"/>
                    <a:pt x="3659461" y="182493"/>
                  </a:cubicBezTo>
                  <a:cubicBezTo>
                    <a:pt x="3650352" y="182493"/>
                    <a:pt x="3641750" y="180439"/>
                    <a:pt x="3634041" y="176867"/>
                  </a:cubicBezTo>
                  <a:close/>
                  <a:moveTo>
                    <a:pt x="3867284" y="188030"/>
                  </a:moveTo>
                  <a:cubicBezTo>
                    <a:pt x="3878550" y="188030"/>
                    <a:pt x="3889147" y="185217"/>
                    <a:pt x="3898389" y="180290"/>
                  </a:cubicBezTo>
                  <a:cubicBezTo>
                    <a:pt x="3906396" y="184562"/>
                    <a:pt x="3915415" y="187211"/>
                    <a:pt x="3925000" y="187866"/>
                  </a:cubicBezTo>
                  <a:cubicBezTo>
                    <a:pt x="3918079" y="196751"/>
                    <a:pt x="3892257" y="220653"/>
                    <a:pt x="3867269" y="242143"/>
                  </a:cubicBezTo>
                  <a:cubicBezTo>
                    <a:pt x="3842013" y="220712"/>
                    <a:pt x="3816013" y="196781"/>
                    <a:pt x="3809405" y="187881"/>
                  </a:cubicBezTo>
                  <a:cubicBezTo>
                    <a:pt x="3819049" y="187256"/>
                    <a:pt x="3828127" y="184592"/>
                    <a:pt x="3836179" y="180305"/>
                  </a:cubicBezTo>
                  <a:cubicBezTo>
                    <a:pt x="3845436" y="185217"/>
                    <a:pt x="3856033" y="188030"/>
                    <a:pt x="3867284" y="188030"/>
                  </a:cubicBezTo>
                  <a:close/>
                  <a:moveTo>
                    <a:pt x="3841864" y="176867"/>
                  </a:moveTo>
                  <a:cubicBezTo>
                    <a:pt x="3853875" y="168801"/>
                    <a:pt x="3862983" y="156909"/>
                    <a:pt x="3867284" y="142994"/>
                  </a:cubicBezTo>
                  <a:cubicBezTo>
                    <a:pt x="3871600" y="156895"/>
                    <a:pt x="3880693" y="168801"/>
                    <a:pt x="3892704" y="176867"/>
                  </a:cubicBezTo>
                  <a:cubicBezTo>
                    <a:pt x="3884980" y="180439"/>
                    <a:pt x="3876393" y="182493"/>
                    <a:pt x="3867284" y="182493"/>
                  </a:cubicBezTo>
                  <a:cubicBezTo>
                    <a:pt x="3858176" y="182493"/>
                    <a:pt x="3849589" y="180439"/>
                    <a:pt x="3841864" y="176867"/>
                  </a:cubicBezTo>
                  <a:close/>
                  <a:moveTo>
                    <a:pt x="4075286" y="188030"/>
                  </a:moveTo>
                  <a:cubicBezTo>
                    <a:pt x="4086553" y="188030"/>
                    <a:pt x="4097149" y="185217"/>
                    <a:pt x="4106391" y="180290"/>
                  </a:cubicBezTo>
                  <a:cubicBezTo>
                    <a:pt x="4114398" y="184562"/>
                    <a:pt x="4123417" y="187211"/>
                    <a:pt x="4133002" y="187866"/>
                  </a:cubicBezTo>
                  <a:cubicBezTo>
                    <a:pt x="4126081" y="196751"/>
                    <a:pt x="4100260" y="220653"/>
                    <a:pt x="4075271" y="242143"/>
                  </a:cubicBezTo>
                  <a:cubicBezTo>
                    <a:pt x="4050015" y="220712"/>
                    <a:pt x="4024015" y="196781"/>
                    <a:pt x="4017407" y="187881"/>
                  </a:cubicBezTo>
                  <a:cubicBezTo>
                    <a:pt x="4027051" y="187256"/>
                    <a:pt x="4036129" y="184592"/>
                    <a:pt x="4044181" y="180305"/>
                  </a:cubicBezTo>
                  <a:cubicBezTo>
                    <a:pt x="4053423" y="185217"/>
                    <a:pt x="4064020" y="188030"/>
                    <a:pt x="4075286" y="188030"/>
                  </a:cubicBezTo>
                  <a:close/>
                  <a:moveTo>
                    <a:pt x="4049866" y="176867"/>
                  </a:moveTo>
                  <a:cubicBezTo>
                    <a:pt x="4061877" y="168801"/>
                    <a:pt x="4070985" y="156909"/>
                    <a:pt x="4075286" y="142994"/>
                  </a:cubicBezTo>
                  <a:cubicBezTo>
                    <a:pt x="4079602" y="156895"/>
                    <a:pt x="4088696" y="168801"/>
                    <a:pt x="4100706" y="176867"/>
                  </a:cubicBezTo>
                  <a:cubicBezTo>
                    <a:pt x="4092982" y="180439"/>
                    <a:pt x="4084395" y="182493"/>
                    <a:pt x="4075286" y="182493"/>
                  </a:cubicBezTo>
                  <a:cubicBezTo>
                    <a:pt x="4066178" y="182493"/>
                    <a:pt x="4057591" y="180439"/>
                    <a:pt x="4049866" y="176867"/>
                  </a:cubicBezTo>
                  <a:close/>
                  <a:moveTo>
                    <a:pt x="4283274" y="188030"/>
                  </a:moveTo>
                  <a:cubicBezTo>
                    <a:pt x="4294540" y="188030"/>
                    <a:pt x="4305136" y="185217"/>
                    <a:pt x="4314379" y="180290"/>
                  </a:cubicBezTo>
                  <a:cubicBezTo>
                    <a:pt x="4322386" y="184562"/>
                    <a:pt x="4331405" y="187211"/>
                    <a:pt x="4340989" y="187866"/>
                  </a:cubicBezTo>
                  <a:cubicBezTo>
                    <a:pt x="4334069" y="196751"/>
                    <a:pt x="4308247" y="220653"/>
                    <a:pt x="4283259" y="242143"/>
                  </a:cubicBezTo>
                  <a:cubicBezTo>
                    <a:pt x="4258003" y="220712"/>
                    <a:pt x="4232002" y="196781"/>
                    <a:pt x="4225395" y="187881"/>
                  </a:cubicBezTo>
                  <a:cubicBezTo>
                    <a:pt x="4235039" y="187256"/>
                    <a:pt x="4244117" y="184592"/>
                    <a:pt x="4252169" y="180305"/>
                  </a:cubicBezTo>
                  <a:cubicBezTo>
                    <a:pt x="4261411" y="185217"/>
                    <a:pt x="4272022" y="188030"/>
                    <a:pt x="4283274" y="188030"/>
                  </a:cubicBezTo>
                  <a:close/>
                  <a:moveTo>
                    <a:pt x="4257854" y="176867"/>
                  </a:moveTo>
                  <a:cubicBezTo>
                    <a:pt x="4269864" y="168801"/>
                    <a:pt x="4278973" y="156909"/>
                    <a:pt x="4283274" y="142994"/>
                  </a:cubicBezTo>
                  <a:cubicBezTo>
                    <a:pt x="4287590" y="156895"/>
                    <a:pt x="4296683" y="168801"/>
                    <a:pt x="4308694" y="176867"/>
                  </a:cubicBezTo>
                  <a:cubicBezTo>
                    <a:pt x="4300970" y="180439"/>
                    <a:pt x="4292382" y="182493"/>
                    <a:pt x="4283274" y="182493"/>
                  </a:cubicBezTo>
                  <a:cubicBezTo>
                    <a:pt x="4274180" y="182493"/>
                    <a:pt x="4265578" y="180439"/>
                    <a:pt x="4257854" y="176867"/>
                  </a:cubicBezTo>
                  <a:close/>
                  <a:moveTo>
                    <a:pt x="4491276" y="188030"/>
                  </a:moveTo>
                  <a:cubicBezTo>
                    <a:pt x="4502542" y="188030"/>
                    <a:pt x="4513139" y="185217"/>
                    <a:pt x="4522381" y="180290"/>
                  </a:cubicBezTo>
                  <a:cubicBezTo>
                    <a:pt x="4530388" y="184562"/>
                    <a:pt x="4539407" y="187211"/>
                    <a:pt x="4548991" y="187866"/>
                  </a:cubicBezTo>
                  <a:cubicBezTo>
                    <a:pt x="4542071" y="196751"/>
                    <a:pt x="4516249" y="220653"/>
                    <a:pt x="4491261" y="242143"/>
                  </a:cubicBezTo>
                  <a:cubicBezTo>
                    <a:pt x="4466005" y="220712"/>
                    <a:pt x="4440005" y="196781"/>
                    <a:pt x="4433397" y="187881"/>
                  </a:cubicBezTo>
                  <a:cubicBezTo>
                    <a:pt x="4443041" y="187256"/>
                    <a:pt x="4452119" y="184592"/>
                    <a:pt x="4460171" y="180305"/>
                  </a:cubicBezTo>
                  <a:cubicBezTo>
                    <a:pt x="4469413" y="185217"/>
                    <a:pt x="4480009" y="188030"/>
                    <a:pt x="4491276" y="188030"/>
                  </a:cubicBezTo>
                  <a:close/>
                  <a:moveTo>
                    <a:pt x="4465856" y="176867"/>
                  </a:moveTo>
                  <a:cubicBezTo>
                    <a:pt x="4477866" y="168801"/>
                    <a:pt x="4486975" y="156909"/>
                    <a:pt x="4491276" y="142994"/>
                  </a:cubicBezTo>
                  <a:cubicBezTo>
                    <a:pt x="4495592" y="156895"/>
                    <a:pt x="4504685" y="168801"/>
                    <a:pt x="4516696" y="176867"/>
                  </a:cubicBezTo>
                  <a:cubicBezTo>
                    <a:pt x="4508971" y="180439"/>
                    <a:pt x="4500384" y="182493"/>
                    <a:pt x="4491276" y="182493"/>
                  </a:cubicBezTo>
                  <a:cubicBezTo>
                    <a:pt x="4482168" y="182493"/>
                    <a:pt x="4473565" y="180439"/>
                    <a:pt x="4465856" y="176867"/>
                  </a:cubicBezTo>
                  <a:close/>
                  <a:moveTo>
                    <a:pt x="4699263" y="188030"/>
                  </a:moveTo>
                  <a:cubicBezTo>
                    <a:pt x="4710530" y="188030"/>
                    <a:pt x="4721126" y="185217"/>
                    <a:pt x="4730368" y="180290"/>
                  </a:cubicBezTo>
                  <a:cubicBezTo>
                    <a:pt x="4738375" y="184562"/>
                    <a:pt x="4747394" y="187211"/>
                    <a:pt x="4756979" y="187866"/>
                  </a:cubicBezTo>
                  <a:cubicBezTo>
                    <a:pt x="4750058" y="196751"/>
                    <a:pt x="4724237" y="220653"/>
                    <a:pt x="4699248" y="242143"/>
                  </a:cubicBezTo>
                  <a:cubicBezTo>
                    <a:pt x="4673992" y="220712"/>
                    <a:pt x="4647992" y="196781"/>
                    <a:pt x="4641384" y="187881"/>
                  </a:cubicBezTo>
                  <a:cubicBezTo>
                    <a:pt x="4651028" y="187256"/>
                    <a:pt x="4660106" y="184592"/>
                    <a:pt x="4668158" y="180305"/>
                  </a:cubicBezTo>
                  <a:cubicBezTo>
                    <a:pt x="4677400" y="185217"/>
                    <a:pt x="4688012" y="188030"/>
                    <a:pt x="4699263" y="188030"/>
                  </a:cubicBezTo>
                  <a:close/>
                  <a:moveTo>
                    <a:pt x="4673843" y="176867"/>
                  </a:moveTo>
                  <a:cubicBezTo>
                    <a:pt x="4685854" y="168801"/>
                    <a:pt x="4694962" y="156909"/>
                    <a:pt x="4699263" y="142994"/>
                  </a:cubicBezTo>
                  <a:cubicBezTo>
                    <a:pt x="4703579" y="156895"/>
                    <a:pt x="4712673" y="168801"/>
                    <a:pt x="4724683" y="176867"/>
                  </a:cubicBezTo>
                  <a:cubicBezTo>
                    <a:pt x="4716959" y="180439"/>
                    <a:pt x="4708372" y="182493"/>
                    <a:pt x="4699263" y="182493"/>
                  </a:cubicBezTo>
                  <a:cubicBezTo>
                    <a:pt x="4690155" y="182493"/>
                    <a:pt x="4681568" y="180439"/>
                    <a:pt x="4673843" y="176867"/>
                  </a:cubicBezTo>
                  <a:close/>
                  <a:moveTo>
                    <a:pt x="4907265" y="188030"/>
                  </a:moveTo>
                  <a:cubicBezTo>
                    <a:pt x="4918532" y="188030"/>
                    <a:pt x="4929128" y="185217"/>
                    <a:pt x="4938370" y="180290"/>
                  </a:cubicBezTo>
                  <a:cubicBezTo>
                    <a:pt x="4946377" y="184562"/>
                    <a:pt x="4955397" y="187211"/>
                    <a:pt x="4964981" y="187866"/>
                  </a:cubicBezTo>
                  <a:cubicBezTo>
                    <a:pt x="4958060" y="196751"/>
                    <a:pt x="4932239" y="220653"/>
                    <a:pt x="4907250" y="242143"/>
                  </a:cubicBezTo>
                  <a:cubicBezTo>
                    <a:pt x="4881994" y="220712"/>
                    <a:pt x="4855994" y="196781"/>
                    <a:pt x="4849386" y="187881"/>
                  </a:cubicBezTo>
                  <a:cubicBezTo>
                    <a:pt x="4859030" y="187256"/>
                    <a:pt x="4868109" y="184592"/>
                    <a:pt x="4876160" y="180305"/>
                  </a:cubicBezTo>
                  <a:cubicBezTo>
                    <a:pt x="4885403" y="185217"/>
                    <a:pt x="4895999" y="188030"/>
                    <a:pt x="4907265" y="188030"/>
                  </a:cubicBezTo>
                  <a:close/>
                  <a:moveTo>
                    <a:pt x="4881845" y="176867"/>
                  </a:moveTo>
                  <a:cubicBezTo>
                    <a:pt x="4893856" y="168801"/>
                    <a:pt x="4902964" y="156909"/>
                    <a:pt x="4907265" y="142994"/>
                  </a:cubicBezTo>
                  <a:cubicBezTo>
                    <a:pt x="4911581" y="156895"/>
                    <a:pt x="4920675" y="168801"/>
                    <a:pt x="4932685" y="176867"/>
                  </a:cubicBezTo>
                  <a:cubicBezTo>
                    <a:pt x="4924961" y="180439"/>
                    <a:pt x="4916374" y="182493"/>
                    <a:pt x="4907265" y="182493"/>
                  </a:cubicBezTo>
                  <a:cubicBezTo>
                    <a:pt x="4898157" y="182493"/>
                    <a:pt x="4889555" y="180439"/>
                    <a:pt x="4881845" y="176867"/>
                  </a:cubicBezTo>
                  <a:close/>
                  <a:moveTo>
                    <a:pt x="5051807" y="2534290"/>
                  </a:moveTo>
                  <a:cubicBezTo>
                    <a:pt x="5052432" y="2543800"/>
                    <a:pt x="5055096" y="2552745"/>
                    <a:pt x="5059383" y="2560692"/>
                  </a:cubicBezTo>
                  <a:cubicBezTo>
                    <a:pt x="5054456" y="2569815"/>
                    <a:pt x="5051658" y="2580278"/>
                    <a:pt x="5051658" y="2591395"/>
                  </a:cubicBezTo>
                  <a:cubicBezTo>
                    <a:pt x="5051658" y="2602513"/>
                    <a:pt x="5054456" y="2612975"/>
                    <a:pt x="5059383" y="2622098"/>
                  </a:cubicBezTo>
                  <a:cubicBezTo>
                    <a:pt x="5055126" y="2629987"/>
                    <a:pt x="5052462" y="2638887"/>
                    <a:pt x="5051822" y="2648337"/>
                  </a:cubicBezTo>
                  <a:cubicBezTo>
                    <a:pt x="5042952" y="2641521"/>
                    <a:pt x="5019065" y="2616041"/>
                    <a:pt x="4997559" y="2591381"/>
                  </a:cubicBezTo>
                  <a:cubicBezTo>
                    <a:pt x="5018991" y="2566437"/>
                    <a:pt x="5042922" y="2540794"/>
                    <a:pt x="5051807" y="2534290"/>
                  </a:cubicBezTo>
                  <a:close/>
                  <a:moveTo>
                    <a:pt x="5062806" y="2566318"/>
                  </a:moveTo>
                  <a:cubicBezTo>
                    <a:pt x="5070857" y="2578150"/>
                    <a:pt x="5082704" y="2587124"/>
                    <a:pt x="5096560" y="2591395"/>
                  </a:cubicBezTo>
                  <a:cubicBezTo>
                    <a:pt x="5082704" y="2595667"/>
                    <a:pt x="5070857" y="2604641"/>
                    <a:pt x="5062806" y="2616473"/>
                  </a:cubicBezTo>
                  <a:cubicBezTo>
                    <a:pt x="5059234" y="2608853"/>
                    <a:pt x="5057180" y="2600385"/>
                    <a:pt x="5057180" y="2591395"/>
                  </a:cubicBezTo>
                  <a:cubicBezTo>
                    <a:pt x="5057180" y="2582406"/>
                    <a:pt x="5059234" y="2573938"/>
                    <a:pt x="5062806" y="2566318"/>
                  </a:cubicBezTo>
                  <a:close/>
                  <a:moveTo>
                    <a:pt x="5062806" y="2627725"/>
                  </a:moveTo>
                  <a:cubicBezTo>
                    <a:pt x="5067226" y="2634229"/>
                    <a:pt x="5072792" y="2639854"/>
                    <a:pt x="5079207" y="2644319"/>
                  </a:cubicBezTo>
                  <a:cubicBezTo>
                    <a:pt x="5072509" y="2647578"/>
                    <a:pt x="5065127" y="2649528"/>
                    <a:pt x="5057329" y="2649914"/>
                  </a:cubicBezTo>
                  <a:cubicBezTo>
                    <a:pt x="5057701" y="2641997"/>
                    <a:pt x="5059621" y="2634511"/>
                    <a:pt x="5062806" y="2627725"/>
                  </a:cubicBezTo>
                  <a:close/>
                  <a:moveTo>
                    <a:pt x="5065827" y="2622098"/>
                  </a:moveTo>
                  <a:cubicBezTo>
                    <a:pt x="5075531" y="2606159"/>
                    <a:pt x="5092497" y="2595309"/>
                    <a:pt x="5112023" y="2594312"/>
                  </a:cubicBezTo>
                  <a:cubicBezTo>
                    <a:pt x="5111056" y="2614166"/>
                    <a:pt x="5100370" y="2631415"/>
                    <a:pt x="5084713" y="2641268"/>
                  </a:cubicBezTo>
                  <a:cubicBezTo>
                    <a:pt x="5077034" y="2636446"/>
                    <a:pt x="5070560" y="2629882"/>
                    <a:pt x="5065827" y="2622098"/>
                  </a:cubicBezTo>
                  <a:close/>
                  <a:moveTo>
                    <a:pt x="5114925" y="2610162"/>
                  </a:moveTo>
                  <a:cubicBezTo>
                    <a:pt x="5119167" y="2624183"/>
                    <a:pt x="5128007" y="2636163"/>
                    <a:pt x="5139675" y="2644303"/>
                  </a:cubicBezTo>
                  <a:cubicBezTo>
                    <a:pt x="5132160" y="2647950"/>
                    <a:pt x="5123795" y="2650049"/>
                    <a:pt x="5114925" y="2650049"/>
                  </a:cubicBezTo>
                  <a:cubicBezTo>
                    <a:pt x="5106055" y="2650049"/>
                    <a:pt x="5097691" y="2647950"/>
                    <a:pt x="5090175" y="2644319"/>
                  </a:cubicBezTo>
                  <a:cubicBezTo>
                    <a:pt x="5101843" y="2636163"/>
                    <a:pt x="5110684" y="2624167"/>
                    <a:pt x="5114925" y="2610162"/>
                  </a:cubicBezTo>
                  <a:close/>
                  <a:moveTo>
                    <a:pt x="5133291" y="2591395"/>
                  </a:moveTo>
                  <a:cubicBezTo>
                    <a:pt x="5147146" y="2587124"/>
                    <a:pt x="5158993" y="2578150"/>
                    <a:pt x="5167045" y="2566318"/>
                  </a:cubicBezTo>
                  <a:cubicBezTo>
                    <a:pt x="5170617" y="2573938"/>
                    <a:pt x="5172671" y="2582406"/>
                    <a:pt x="5172671" y="2591395"/>
                  </a:cubicBezTo>
                  <a:cubicBezTo>
                    <a:pt x="5172671" y="2600385"/>
                    <a:pt x="5170617" y="2608853"/>
                    <a:pt x="5167045" y="2616473"/>
                  </a:cubicBezTo>
                  <a:cubicBezTo>
                    <a:pt x="5158993" y="2604626"/>
                    <a:pt x="5147146" y="2595667"/>
                    <a:pt x="5133291" y="2591395"/>
                  </a:cubicBezTo>
                  <a:close/>
                  <a:moveTo>
                    <a:pt x="5114925" y="2572628"/>
                  </a:moveTo>
                  <a:cubicBezTo>
                    <a:pt x="5110684" y="2558609"/>
                    <a:pt x="5101843" y="2546628"/>
                    <a:pt x="5090175" y="2538487"/>
                  </a:cubicBezTo>
                  <a:cubicBezTo>
                    <a:pt x="5097691" y="2534841"/>
                    <a:pt x="5106055" y="2532742"/>
                    <a:pt x="5114925" y="2532742"/>
                  </a:cubicBezTo>
                  <a:cubicBezTo>
                    <a:pt x="5123795" y="2532742"/>
                    <a:pt x="5132160" y="2534841"/>
                    <a:pt x="5139675" y="2538487"/>
                  </a:cubicBezTo>
                  <a:cubicBezTo>
                    <a:pt x="5128007" y="2546628"/>
                    <a:pt x="5119152" y="2558609"/>
                    <a:pt x="5114925" y="2572628"/>
                  </a:cubicBezTo>
                  <a:close/>
                  <a:moveTo>
                    <a:pt x="5112008" y="2588478"/>
                  </a:moveTo>
                  <a:cubicBezTo>
                    <a:pt x="5092467" y="2587481"/>
                    <a:pt x="5075501" y="2576616"/>
                    <a:pt x="5065797" y="2560722"/>
                  </a:cubicBezTo>
                  <a:cubicBezTo>
                    <a:pt x="5070530" y="2552923"/>
                    <a:pt x="5076989" y="2546360"/>
                    <a:pt x="5084668" y="2541538"/>
                  </a:cubicBezTo>
                  <a:cubicBezTo>
                    <a:pt x="5100355" y="2551405"/>
                    <a:pt x="5111041" y="2568639"/>
                    <a:pt x="5112008" y="2588478"/>
                  </a:cubicBezTo>
                  <a:close/>
                  <a:moveTo>
                    <a:pt x="5062776" y="2555096"/>
                  </a:moveTo>
                  <a:cubicBezTo>
                    <a:pt x="5059576" y="2548295"/>
                    <a:pt x="5057671" y="2540809"/>
                    <a:pt x="5057299" y="2532906"/>
                  </a:cubicBezTo>
                  <a:cubicBezTo>
                    <a:pt x="5065098" y="2533293"/>
                    <a:pt x="5072480" y="2535258"/>
                    <a:pt x="5079162" y="2538502"/>
                  </a:cubicBezTo>
                  <a:cubicBezTo>
                    <a:pt x="5072747" y="2542967"/>
                    <a:pt x="5067196" y="2548593"/>
                    <a:pt x="5062776" y="2555096"/>
                  </a:cubicBezTo>
                  <a:close/>
                  <a:moveTo>
                    <a:pt x="5052313" y="2527816"/>
                  </a:moveTo>
                  <a:cubicBezTo>
                    <a:pt x="5042148" y="2532504"/>
                    <a:pt x="5013514" y="2564473"/>
                    <a:pt x="4996949" y="2583612"/>
                  </a:cubicBezTo>
                  <a:cubicBezTo>
                    <a:pt x="4999360" y="2545571"/>
                    <a:pt x="5019273" y="2512293"/>
                    <a:pt x="5048607" y="2492053"/>
                  </a:cubicBezTo>
                  <a:cubicBezTo>
                    <a:pt x="5056153" y="2496934"/>
                    <a:pt x="5064234" y="2501012"/>
                    <a:pt x="5072762" y="2504167"/>
                  </a:cubicBezTo>
                  <a:cubicBezTo>
                    <a:pt x="5062627" y="2514243"/>
                    <a:pt x="5054575" y="2523128"/>
                    <a:pt x="5052313" y="2527816"/>
                  </a:cubicBezTo>
                  <a:close/>
                  <a:moveTo>
                    <a:pt x="5048607" y="2485430"/>
                  </a:moveTo>
                  <a:cubicBezTo>
                    <a:pt x="5019244" y="2465174"/>
                    <a:pt x="4999316" y="2431852"/>
                    <a:pt x="4996934" y="2393766"/>
                  </a:cubicBezTo>
                  <a:cubicBezTo>
                    <a:pt x="5015731" y="2415213"/>
                    <a:pt x="5042610" y="2444710"/>
                    <a:pt x="5052194" y="2449547"/>
                  </a:cubicBezTo>
                  <a:cubicBezTo>
                    <a:pt x="5054323" y="2454384"/>
                    <a:pt x="5062493" y="2463418"/>
                    <a:pt x="5072509" y="2473389"/>
                  </a:cubicBezTo>
                  <a:cubicBezTo>
                    <a:pt x="5064086" y="2476545"/>
                    <a:pt x="5056079" y="2480608"/>
                    <a:pt x="5048607" y="2485430"/>
                  </a:cubicBezTo>
                  <a:close/>
                  <a:moveTo>
                    <a:pt x="5051807" y="2328996"/>
                  </a:moveTo>
                  <a:cubicBezTo>
                    <a:pt x="5052432" y="2338507"/>
                    <a:pt x="5055096" y="2347451"/>
                    <a:pt x="5059383" y="2355399"/>
                  </a:cubicBezTo>
                  <a:cubicBezTo>
                    <a:pt x="5054456" y="2364522"/>
                    <a:pt x="5051658" y="2374985"/>
                    <a:pt x="5051658" y="2386102"/>
                  </a:cubicBezTo>
                  <a:cubicBezTo>
                    <a:pt x="5051658" y="2397219"/>
                    <a:pt x="5054456" y="2407682"/>
                    <a:pt x="5059383" y="2416805"/>
                  </a:cubicBezTo>
                  <a:cubicBezTo>
                    <a:pt x="5055126" y="2424693"/>
                    <a:pt x="5052462" y="2433593"/>
                    <a:pt x="5051822" y="2443044"/>
                  </a:cubicBezTo>
                  <a:cubicBezTo>
                    <a:pt x="5042952" y="2436227"/>
                    <a:pt x="5019065" y="2410748"/>
                    <a:pt x="4997559" y="2386087"/>
                  </a:cubicBezTo>
                  <a:cubicBezTo>
                    <a:pt x="5018991" y="2361143"/>
                    <a:pt x="5042922" y="2335485"/>
                    <a:pt x="5051807" y="2328996"/>
                  </a:cubicBezTo>
                  <a:close/>
                  <a:moveTo>
                    <a:pt x="5062806" y="2361024"/>
                  </a:moveTo>
                  <a:cubicBezTo>
                    <a:pt x="5070857" y="2372856"/>
                    <a:pt x="5082704" y="2381830"/>
                    <a:pt x="5096560" y="2386102"/>
                  </a:cubicBezTo>
                  <a:cubicBezTo>
                    <a:pt x="5082704" y="2390373"/>
                    <a:pt x="5070857" y="2399347"/>
                    <a:pt x="5062806" y="2411180"/>
                  </a:cubicBezTo>
                  <a:cubicBezTo>
                    <a:pt x="5059234" y="2403559"/>
                    <a:pt x="5057180" y="2395091"/>
                    <a:pt x="5057180" y="2386102"/>
                  </a:cubicBezTo>
                  <a:cubicBezTo>
                    <a:pt x="5057180" y="2377113"/>
                    <a:pt x="5059234" y="2368630"/>
                    <a:pt x="5062806" y="2361024"/>
                  </a:cubicBezTo>
                  <a:close/>
                  <a:moveTo>
                    <a:pt x="5062806" y="2422431"/>
                  </a:moveTo>
                  <a:cubicBezTo>
                    <a:pt x="5067226" y="2428935"/>
                    <a:pt x="5072792" y="2434560"/>
                    <a:pt x="5079207" y="2439025"/>
                  </a:cubicBezTo>
                  <a:cubicBezTo>
                    <a:pt x="5072509" y="2442285"/>
                    <a:pt x="5065127" y="2444234"/>
                    <a:pt x="5057329" y="2444621"/>
                  </a:cubicBezTo>
                  <a:cubicBezTo>
                    <a:pt x="5057701" y="2436703"/>
                    <a:pt x="5059621" y="2429217"/>
                    <a:pt x="5062806" y="2422431"/>
                  </a:cubicBezTo>
                  <a:close/>
                  <a:moveTo>
                    <a:pt x="5065827" y="2416790"/>
                  </a:moveTo>
                  <a:cubicBezTo>
                    <a:pt x="5075531" y="2400851"/>
                    <a:pt x="5092497" y="2390001"/>
                    <a:pt x="5112023" y="2389004"/>
                  </a:cubicBezTo>
                  <a:cubicBezTo>
                    <a:pt x="5111056" y="2408858"/>
                    <a:pt x="5100370" y="2426092"/>
                    <a:pt x="5084713" y="2435959"/>
                  </a:cubicBezTo>
                  <a:cubicBezTo>
                    <a:pt x="5077034" y="2431152"/>
                    <a:pt x="5070560" y="2424589"/>
                    <a:pt x="5065827" y="2416790"/>
                  </a:cubicBezTo>
                  <a:close/>
                  <a:moveTo>
                    <a:pt x="5114925" y="2404854"/>
                  </a:moveTo>
                  <a:cubicBezTo>
                    <a:pt x="5119167" y="2418874"/>
                    <a:pt x="5128007" y="2430855"/>
                    <a:pt x="5139675" y="2438996"/>
                  </a:cubicBezTo>
                  <a:cubicBezTo>
                    <a:pt x="5132160" y="2442642"/>
                    <a:pt x="5123795" y="2444740"/>
                    <a:pt x="5114925" y="2444740"/>
                  </a:cubicBezTo>
                  <a:cubicBezTo>
                    <a:pt x="5106055" y="2444740"/>
                    <a:pt x="5097691" y="2442642"/>
                    <a:pt x="5090175" y="2438996"/>
                  </a:cubicBezTo>
                  <a:cubicBezTo>
                    <a:pt x="5101843" y="2430855"/>
                    <a:pt x="5110684" y="2418874"/>
                    <a:pt x="5114925" y="2404854"/>
                  </a:cubicBezTo>
                  <a:close/>
                  <a:moveTo>
                    <a:pt x="5133291" y="2386102"/>
                  </a:moveTo>
                  <a:cubicBezTo>
                    <a:pt x="5147146" y="2381830"/>
                    <a:pt x="5158993" y="2372856"/>
                    <a:pt x="5167045" y="2361024"/>
                  </a:cubicBezTo>
                  <a:cubicBezTo>
                    <a:pt x="5170617" y="2368644"/>
                    <a:pt x="5172671" y="2377113"/>
                    <a:pt x="5172671" y="2386102"/>
                  </a:cubicBezTo>
                  <a:cubicBezTo>
                    <a:pt x="5172671" y="2395076"/>
                    <a:pt x="5170617" y="2403559"/>
                    <a:pt x="5167045" y="2411180"/>
                  </a:cubicBezTo>
                  <a:cubicBezTo>
                    <a:pt x="5158993" y="2399333"/>
                    <a:pt x="5147146" y="2390373"/>
                    <a:pt x="5133291" y="2386102"/>
                  </a:cubicBezTo>
                  <a:close/>
                  <a:moveTo>
                    <a:pt x="5114925" y="2367335"/>
                  </a:moveTo>
                  <a:cubicBezTo>
                    <a:pt x="5110684" y="2353315"/>
                    <a:pt x="5101843" y="2341334"/>
                    <a:pt x="5090175" y="2333193"/>
                  </a:cubicBezTo>
                  <a:cubicBezTo>
                    <a:pt x="5097691" y="2329547"/>
                    <a:pt x="5106055" y="2327449"/>
                    <a:pt x="5114925" y="2327449"/>
                  </a:cubicBezTo>
                  <a:cubicBezTo>
                    <a:pt x="5123781" y="2327449"/>
                    <a:pt x="5132160" y="2329547"/>
                    <a:pt x="5139675" y="2333193"/>
                  </a:cubicBezTo>
                  <a:cubicBezTo>
                    <a:pt x="5128007" y="2341319"/>
                    <a:pt x="5119152" y="2353315"/>
                    <a:pt x="5114925" y="2367335"/>
                  </a:cubicBezTo>
                  <a:close/>
                  <a:moveTo>
                    <a:pt x="5112008" y="2383185"/>
                  </a:moveTo>
                  <a:cubicBezTo>
                    <a:pt x="5092467" y="2382188"/>
                    <a:pt x="5075501" y="2371323"/>
                    <a:pt x="5065797" y="2355428"/>
                  </a:cubicBezTo>
                  <a:cubicBezTo>
                    <a:pt x="5070530" y="2347630"/>
                    <a:pt x="5076989" y="2341067"/>
                    <a:pt x="5084668" y="2336245"/>
                  </a:cubicBezTo>
                  <a:cubicBezTo>
                    <a:pt x="5100355" y="2346097"/>
                    <a:pt x="5111041" y="2363346"/>
                    <a:pt x="5112008" y="2383185"/>
                  </a:cubicBezTo>
                  <a:close/>
                  <a:moveTo>
                    <a:pt x="5062776" y="2349803"/>
                  </a:moveTo>
                  <a:cubicBezTo>
                    <a:pt x="5059576" y="2343001"/>
                    <a:pt x="5057671" y="2335515"/>
                    <a:pt x="5057299" y="2327598"/>
                  </a:cubicBezTo>
                  <a:cubicBezTo>
                    <a:pt x="5065098" y="2327984"/>
                    <a:pt x="5072480" y="2329949"/>
                    <a:pt x="5079162" y="2333193"/>
                  </a:cubicBezTo>
                  <a:cubicBezTo>
                    <a:pt x="5072747" y="2337658"/>
                    <a:pt x="5067196" y="2343299"/>
                    <a:pt x="5062776" y="2349803"/>
                  </a:cubicBezTo>
                  <a:close/>
                  <a:moveTo>
                    <a:pt x="5052313" y="2322523"/>
                  </a:moveTo>
                  <a:cubicBezTo>
                    <a:pt x="5042148" y="2327211"/>
                    <a:pt x="5013514" y="2359194"/>
                    <a:pt x="4996949" y="2378333"/>
                  </a:cubicBezTo>
                  <a:cubicBezTo>
                    <a:pt x="4999360" y="2340293"/>
                    <a:pt x="5019273" y="2307014"/>
                    <a:pt x="5048607" y="2286759"/>
                  </a:cubicBezTo>
                  <a:cubicBezTo>
                    <a:pt x="5056153" y="2291641"/>
                    <a:pt x="5064234" y="2295719"/>
                    <a:pt x="5072762" y="2298874"/>
                  </a:cubicBezTo>
                  <a:cubicBezTo>
                    <a:pt x="5062627" y="2308949"/>
                    <a:pt x="5054575" y="2317819"/>
                    <a:pt x="5052313" y="2322523"/>
                  </a:cubicBezTo>
                  <a:close/>
                  <a:moveTo>
                    <a:pt x="5048607" y="2280136"/>
                  </a:moveTo>
                  <a:cubicBezTo>
                    <a:pt x="5019244" y="2259881"/>
                    <a:pt x="4999316" y="2226558"/>
                    <a:pt x="4996934" y="2188473"/>
                  </a:cubicBezTo>
                  <a:cubicBezTo>
                    <a:pt x="5015731" y="2209919"/>
                    <a:pt x="5042610" y="2239417"/>
                    <a:pt x="5052194" y="2244254"/>
                  </a:cubicBezTo>
                  <a:cubicBezTo>
                    <a:pt x="5054323" y="2249076"/>
                    <a:pt x="5062493" y="2258125"/>
                    <a:pt x="5072509" y="2268096"/>
                  </a:cubicBezTo>
                  <a:cubicBezTo>
                    <a:pt x="5064086" y="2271236"/>
                    <a:pt x="5056079" y="2275299"/>
                    <a:pt x="5048607" y="2280136"/>
                  </a:cubicBezTo>
                  <a:close/>
                  <a:moveTo>
                    <a:pt x="5051807" y="2123703"/>
                  </a:moveTo>
                  <a:cubicBezTo>
                    <a:pt x="5052432" y="2133213"/>
                    <a:pt x="5055096" y="2142158"/>
                    <a:pt x="5059383" y="2150105"/>
                  </a:cubicBezTo>
                  <a:cubicBezTo>
                    <a:pt x="5054456" y="2159228"/>
                    <a:pt x="5051658" y="2169691"/>
                    <a:pt x="5051658" y="2180809"/>
                  </a:cubicBezTo>
                  <a:cubicBezTo>
                    <a:pt x="5051658" y="2191926"/>
                    <a:pt x="5054456" y="2202389"/>
                    <a:pt x="5059383" y="2211512"/>
                  </a:cubicBezTo>
                  <a:cubicBezTo>
                    <a:pt x="5055126" y="2219400"/>
                    <a:pt x="5052462" y="2228299"/>
                    <a:pt x="5051822" y="2237750"/>
                  </a:cubicBezTo>
                  <a:cubicBezTo>
                    <a:pt x="5042952" y="2230934"/>
                    <a:pt x="5019065" y="2205454"/>
                    <a:pt x="4997559" y="2180794"/>
                  </a:cubicBezTo>
                  <a:cubicBezTo>
                    <a:pt x="5018991" y="2155850"/>
                    <a:pt x="5042922" y="2130192"/>
                    <a:pt x="5051807" y="2123703"/>
                  </a:cubicBezTo>
                  <a:close/>
                  <a:moveTo>
                    <a:pt x="5062806" y="2155716"/>
                  </a:moveTo>
                  <a:cubicBezTo>
                    <a:pt x="5070857" y="2167548"/>
                    <a:pt x="5082704" y="2176522"/>
                    <a:pt x="5096560" y="2180794"/>
                  </a:cubicBezTo>
                  <a:cubicBezTo>
                    <a:pt x="5082704" y="2185065"/>
                    <a:pt x="5070857" y="2194039"/>
                    <a:pt x="5062806" y="2205871"/>
                  </a:cubicBezTo>
                  <a:cubicBezTo>
                    <a:pt x="5059234" y="2198251"/>
                    <a:pt x="5057180" y="2189783"/>
                    <a:pt x="5057180" y="2180794"/>
                  </a:cubicBezTo>
                  <a:cubicBezTo>
                    <a:pt x="5057180" y="2171804"/>
                    <a:pt x="5059234" y="2163336"/>
                    <a:pt x="5062806" y="2155716"/>
                  </a:cubicBezTo>
                  <a:close/>
                  <a:moveTo>
                    <a:pt x="5062806" y="2217122"/>
                  </a:moveTo>
                  <a:cubicBezTo>
                    <a:pt x="5067226" y="2223626"/>
                    <a:pt x="5072792" y="2229252"/>
                    <a:pt x="5079207" y="2233717"/>
                  </a:cubicBezTo>
                  <a:cubicBezTo>
                    <a:pt x="5072509" y="2236976"/>
                    <a:pt x="5065127" y="2238926"/>
                    <a:pt x="5057329" y="2239298"/>
                  </a:cubicBezTo>
                  <a:cubicBezTo>
                    <a:pt x="5057701" y="2231410"/>
                    <a:pt x="5059621" y="2223924"/>
                    <a:pt x="5062806" y="2217122"/>
                  </a:cubicBezTo>
                  <a:close/>
                  <a:moveTo>
                    <a:pt x="5065827" y="2211497"/>
                  </a:moveTo>
                  <a:cubicBezTo>
                    <a:pt x="5075531" y="2195557"/>
                    <a:pt x="5092497" y="2184708"/>
                    <a:pt x="5112023" y="2183711"/>
                  </a:cubicBezTo>
                  <a:cubicBezTo>
                    <a:pt x="5111056" y="2203564"/>
                    <a:pt x="5100370" y="2220813"/>
                    <a:pt x="5084713" y="2230666"/>
                  </a:cubicBezTo>
                  <a:cubicBezTo>
                    <a:pt x="5077034" y="2225859"/>
                    <a:pt x="5070560" y="2219295"/>
                    <a:pt x="5065827" y="2211497"/>
                  </a:cubicBezTo>
                  <a:close/>
                  <a:moveTo>
                    <a:pt x="5114925" y="2199561"/>
                  </a:moveTo>
                  <a:cubicBezTo>
                    <a:pt x="5119167" y="2213580"/>
                    <a:pt x="5128007" y="2225561"/>
                    <a:pt x="5139675" y="2233702"/>
                  </a:cubicBezTo>
                  <a:cubicBezTo>
                    <a:pt x="5132160" y="2237348"/>
                    <a:pt x="5123795" y="2239447"/>
                    <a:pt x="5114925" y="2239447"/>
                  </a:cubicBezTo>
                  <a:cubicBezTo>
                    <a:pt x="5106055" y="2239447"/>
                    <a:pt x="5097691" y="2237348"/>
                    <a:pt x="5090175" y="2233702"/>
                  </a:cubicBezTo>
                  <a:cubicBezTo>
                    <a:pt x="5101843" y="2225561"/>
                    <a:pt x="5110684" y="2213580"/>
                    <a:pt x="5114925" y="2199561"/>
                  </a:cubicBezTo>
                  <a:close/>
                  <a:moveTo>
                    <a:pt x="5133291" y="2180794"/>
                  </a:moveTo>
                  <a:cubicBezTo>
                    <a:pt x="5147146" y="2176522"/>
                    <a:pt x="5158993" y="2167548"/>
                    <a:pt x="5167045" y="2155716"/>
                  </a:cubicBezTo>
                  <a:cubicBezTo>
                    <a:pt x="5170617" y="2163336"/>
                    <a:pt x="5172671" y="2171804"/>
                    <a:pt x="5172671" y="2180794"/>
                  </a:cubicBezTo>
                  <a:cubicBezTo>
                    <a:pt x="5172671" y="2189783"/>
                    <a:pt x="5170617" y="2198251"/>
                    <a:pt x="5167045" y="2205871"/>
                  </a:cubicBezTo>
                  <a:cubicBezTo>
                    <a:pt x="5158993" y="2194039"/>
                    <a:pt x="5147146" y="2185065"/>
                    <a:pt x="5133291" y="2180794"/>
                  </a:cubicBezTo>
                  <a:close/>
                  <a:moveTo>
                    <a:pt x="5114925" y="2162026"/>
                  </a:moveTo>
                  <a:cubicBezTo>
                    <a:pt x="5110684" y="2148007"/>
                    <a:pt x="5101843" y="2136026"/>
                    <a:pt x="5090175" y="2127885"/>
                  </a:cubicBezTo>
                  <a:cubicBezTo>
                    <a:pt x="5097691" y="2124239"/>
                    <a:pt x="5106055" y="2122140"/>
                    <a:pt x="5114925" y="2122140"/>
                  </a:cubicBezTo>
                  <a:cubicBezTo>
                    <a:pt x="5123795" y="2122140"/>
                    <a:pt x="5132160" y="2124239"/>
                    <a:pt x="5139675" y="2127885"/>
                  </a:cubicBezTo>
                  <a:cubicBezTo>
                    <a:pt x="5128007" y="2136026"/>
                    <a:pt x="5119152" y="2148007"/>
                    <a:pt x="5114925" y="2162026"/>
                  </a:cubicBezTo>
                  <a:close/>
                  <a:moveTo>
                    <a:pt x="5112008" y="2177877"/>
                  </a:moveTo>
                  <a:cubicBezTo>
                    <a:pt x="5092467" y="2176879"/>
                    <a:pt x="5075501" y="2166015"/>
                    <a:pt x="5065797" y="2150120"/>
                  </a:cubicBezTo>
                  <a:cubicBezTo>
                    <a:pt x="5070530" y="2142321"/>
                    <a:pt x="5076989" y="2135758"/>
                    <a:pt x="5084668" y="2130936"/>
                  </a:cubicBezTo>
                  <a:cubicBezTo>
                    <a:pt x="5100355" y="2140803"/>
                    <a:pt x="5111041" y="2158038"/>
                    <a:pt x="5112008" y="2177877"/>
                  </a:cubicBezTo>
                  <a:close/>
                  <a:moveTo>
                    <a:pt x="5062776" y="2144509"/>
                  </a:moveTo>
                  <a:cubicBezTo>
                    <a:pt x="5059576" y="2137708"/>
                    <a:pt x="5057671" y="2130222"/>
                    <a:pt x="5057299" y="2122319"/>
                  </a:cubicBezTo>
                  <a:cubicBezTo>
                    <a:pt x="5065098" y="2122706"/>
                    <a:pt x="5072480" y="2124671"/>
                    <a:pt x="5079162" y="2127915"/>
                  </a:cubicBezTo>
                  <a:cubicBezTo>
                    <a:pt x="5072747" y="2132365"/>
                    <a:pt x="5067196" y="2138006"/>
                    <a:pt x="5062776" y="2144509"/>
                  </a:cubicBezTo>
                  <a:close/>
                  <a:moveTo>
                    <a:pt x="5052313" y="2117214"/>
                  </a:moveTo>
                  <a:cubicBezTo>
                    <a:pt x="5042148" y="2121902"/>
                    <a:pt x="5013514" y="2153870"/>
                    <a:pt x="4996949" y="2173010"/>
                  </a:cubicBezTo>
                  <a:cubicBezTo>
                    <a:pt x="4999360" y="2134969"/>
                    <a:pt x="5019273" y="2101691"/>
                    <a:pt x="5048607" y="2081436"/>
                  </a:cubicBezTo>
                  <a:cubicBezTo>
                    <a:pt x="5056153" y="2086317"/>
                    <a:pt x="5064234" y="2090395"/>
                    <a:pt x="5072762" y="2093550"/>
                  </a:cubicBezTo>
                  <a:cubicBezTo>
                    <a:pt x="5062627" y="2103656"/>
                    <a:pt x="5054575" y="2112526"/>
                    <a:pt x="5052313" y="2117214"/>
                  </a:cubicBezTo>
                  <a:close/>
                  <a:moveTo>
                    <a:pt x="5048607" y="2074843"/>
                  </a:moveTo>
                  <a:cubicBezTo>
                    <a:pt x="5019244" y="2054587"/>
                    <a:pt x="4999316" y="2021264"/>
                    <a:pt x="4996934" y="1983180"/>
                  </a:cubicBezTo>
                  <a:cubicBezTo>
                    <a:pt x="5015731" y="2004626"/>
                    <a:pt x="5042610" y="2034123"/>
                    <a:pt x="5052194" y="2038960"/>
                  </a:cubicBezTo>
                  <a:cubicBezTo>
                    <a:pt x="5054323" y="2043797"/>
                    <a:pt x="5062493" y="2052831"/>
                    <a:pt x="5072509" y="2062803"/>
                  </a:cubicBezTo>
                  <a:cubicBezTo>
                    <a:pt x="5064086" y="2065943"/>
                    <a:pt x="5056079" y="2070006"/>
                    <a:pt x="5048607" y="2074843"/>
                  </a:cubicBezTo>
                  <a:close/>
                  <a:moveTo>
                    <a:pt x="5051807" y="1918395"/>
                  </a:moveTo>
                  <a:cubicBezTo>
                    <a:pt x="5052432" y="1927905"/>
                    <a:pt x="5055096" y="1936849"/>
                    <a:pt x="5059383" y="1944797"/>
                  </a:cubicBezTo>
                  <a:cubicBezTo>
                    <a:pt x="5054456" y="1953920"/>
                    <a:pt x="5051658" y="1964382"/>
                    <a:pt x="5051658" y="1975500"/>
                  </a:cubicBezTo>
                  <a:cubicBezTo>
                    <a:pt x="5051658" y="1986618"/>
                    <a:pt x="5054456" y="1997080"/>
                    <a:pt x="5059383" y="2006203"/>
                  </a:cubicBezTo>
                  <a:cubicBezTo>
                    <a:pt x="5055126" y="2014091"/>
                    <a:pt x="5052462" y="2022991"/>
                    <a:pt x="5051822" y="2032441"/>
                  </a:cubicBezTo>
                  <a:cubicBezTo>
                    <a:pt x="5042952" y="2025625"/>
                    <a:pt x="5019065" y="2000146"/>
                    <a:pt x="4997559" y="1975485"/>
                  </a:cubicBezTo>
                  <a:cubicBezTo>
                    <a:pt x="5018991" y="1950557"/>
                    <a:pt x="5042922" y="1924898"/>
                    <a:pt x="5051807" y="1918395"/>
                  </a:cubicBezTo>
                  <a:close/>
                  <a:moveTo>
                    <a:pt x="5062806" y="1950422"/>
                  </a:moveTo>
                  <a:cubicBezTo>
                    <a:pt x="5070857" y="1962254"/>
                    <a:pt x="5082704" y="1971229"/>
                    <a:pt x="5096560" y="1975500"/>
                  </a:cubicBezTo>
                  <a:cubicBezTo>
                    <a:pt x="5082704" y="1979771"/>
                    <a:pt x="5070857" y="1988746"/>
                    <a:pt x="5062806" y="2000577"/>
                  </a:cubicBezTo>
                  <a:cubicBezTo>
                    <a:pt x="5059234" y="1992958"/>
                    <a:pt x="5057180" y="1984489"/>
                    <a:pt x="5057180" y="1975500"/>
                  </a:cubicBezTo>
                  <a:cubicBezTo>
                    <a:pt x="5057180" y="1966511"/>
                    <a:pt x="5059234" y="1958042"/>
                    <a:pt x="5062806" y="1950422"/>
                  </a:cubicBezTo>
                  <a:close/>
                  <a:moveTo>
                    <a:pt x="5062806" y="2011829"/>
                  </a:moveTo>
                  <a:cubicBezTo>
                    <a:pt x="5067226" y="2018333"/>
                    <a:pt x="5072792" y="2023958"/>
                    <a:pt x="5079207" y="2028423"/>
                  </a:cubicBezTo>
                  <a:cubicBezTo>
                    <a:pt x="5072509" y="2031682"/>
                    <a:pt x="5065127" y="2033632"/>
                    <a:pt x="5057329" y="2034019"/>
                  </a:cubicBezTo>
                  <a:cubicBezTo>
                    <a:pt x="5057701" y="2026101"/>
                    <a:pt x="5059621" y="2018616"/>
                    <a:pt x="5062806" y="2011829"/>
                  </a:cubicBezTo>
                  <a:close/>
                  <a:moveTo>
                    <a:pt x="5065827" y="2006203"/>
                  </a:moveTo>
                  <a:cubicBezTo>
                    <a:pt x="5075531" y="1990264"/>
                    <a:pt x="5092497" y="1979414"/>
                    <a:pt x="5112023" y="1978417"/>
                  </a:cubicBezTo>
                  <a:cubicBezTo>
                    <a:pt x="5111056" y="1998271"/>
                    <a:pt x="5100370" y="2015520"/>
                    <a:pt x="5084713" y="2025372"/>
                  </a:cubicBezTo>
                  <a:cubicBezTo>
                    <a:pt x="5077034" y="2020565"/>
                    <a:pt x="5070560" y="2013987"/>
                    <a:pt x="5065827" y="2006203"/>
                  </a:cubicBezTo>
                  <a:close/>
                  <a:moveTo>
                    <a:pt x="5114925" y="1994267"/>
                  </a:moveTo>
                  <a:cubicBezTo>
                    <a:pt x="5119167" y="2008287"/>
                    <a:pt x="5128007" y="2020267"/>
                    <a:pt x="5139675" y="2028408"/>
                  </a:cubicBezTo>
                  <a:cubicBezTo>
                    <a:pt x="5132160" y="2032054"/>
                    <a:pt x="5123795" y="2034153"/>
                    <a:pt x="5114925" y="2034153"/>
                  </a:cubicBezTo>
                  <a:cubicBezTo>
                    <a:pt x="5106055" y="2034153"/>
                    <a:pt x="5097691" y="2032054"/>
                    <a:pt x="5090175" y="2028408"/>
                  </a:cubicBezTo>
                  <a:cubicBezTo>
                    <a:pt x="5101843" y="2020267"/>
                    <a:pt x="5110684" y="2008287"/>
                    <a:pt x="5114925" y="1994267"/>
                  </a:cubicBezTo>
                  <a:close/>
                  <a:moveTo>
                    <a:pt x="5133291" y="1975500"/>
                  </a:moveTo>
                  <a:cubicBezTo>
                    <a:pt x="5147146" y="1971229"/>
                    <a:pt x="5158993" y="1962254"/>
                    <a:pt x="5167045" y="1950422"/>
                  </a:cubicBezTo>
                  <a:cubicBezTo>
                    <a:pt x="5170617" y="1958042"/>
                    <a:pt x="5172671" y="1966511"/>
                    <a:pt x="5172671" y="1975500"/>
                  </a:cubicBezTo>
                  <a:cubicBezTo>
                    <a:pt x="5172671" y="1984489"/>
                    <a:pt x="5170617" y="1992958"/>
                    <a:pt x="5167045" y="2000577"/>
                  </a:cubicBezTo>
                  <a:cubicBezTo>
                    <a:pt x="5158993" y="1988746"/>
                    <a:pt x="5147146" y="1979771"/>
                    <a:pt x="5133291" y="1975500"/>
                  </a:cubicBezTo>
                  <a:close/>
                  <a:moveTo>
                    <a:pt x="5114925" y="1956733"/>
                  </a:moveTo>
                  <a:cubicBezTo>
                    <a:pt x="5110684" y="1942713"/>
                    <a:pt x="5101843" y="1930733"/>
                    <a:pt x="5090175" y="1922592"/>
                  </a:cubicBezTo>
                  <a:cubicBezTo>
                    <a:pt x="5097691" y="1918945"/>
                    <a:pt x="5106055" y="1916847"/>
                    <a:pt x="5114925" y="1916847"/>
                  </a:cubicBezTo>
                  <a:cubicBezTo>
                    <a:pt x="5123795" y="1916847"/>
                    <a:pt x="5132160" y="1918945"/>
                    <a:pt x="5139675" y="1922592"/>
                  </a:cubicBezTo>
                  <a:cubicBezTo>
                    <a:pt x="5128007" y="1930733"/>
                    <a:pt x="5119152" y="1942713"/>
                    <a:pt x="5114925" y="1956733"/>
                  </a:cubicBezTo>
                  <a:close/>
                  <a:moveTo>
                    <a:pt x="5112008" y="1972583"/>
                  </a:moveTo>
                  <a:cubicBezTo>
                    <a:pt x="5092467" y="1971586"/>
                    <a:pt x="5075501" y="1960721"/>
                    <a:pt x="5065797" y="1944826"/>
                  </a:cubicBezTo>
                  <a:cubicBezTo>
                    <a:pt x="5070530" y="1937028"/>
                    <a:pt x="5076989" y="1930465"/>
                    <a:pt x="5084668" y="1925642"/>
                  </a:cubicBezTo>
                  <a:cubicBezTo>
                    <a:pt x="5100355" y="1935510"/>
                    <a:pt x="5111041" y="1952744"/>
                    <a:pt x="5112008" y="1972583"/>
                  </a:cubicBezTo>
                  <a:close/>
                  <a:moveTo>
                    <a:pt x="5062776" y="1939201"/>
                  </a:moveTo>
                  <a:cubicBezTo>
                    <a:pt x="5059576" y="1932399"/>
                    <a:pt x="5057671" y="1924913"/>
                    <a:pt x="5057299" y="1917011"/>
                  </a:cubicBezTo>
                  <a:cubicBezTo>
                    <a:pt x="5065098" y="1917398"/>
                    <a:pt x="5072480" y="1919362"/>
                    <a:pt x="5079162" y="1922607"/>
                  </a:cubicBezTo>
                  <a:cubicBezTo>
                    <a:pt x="5072747" y="1927071"/>
                    <a:pt x="5067196" y="1932712"/>
                    <a:pt x="5062776" y="1939201"/>
                  </a:cubicBezTo>
                  <a:close/>
                  <a:moveTo>
                    <a:pt x="5052313" y="1911920"/>
                  </a:moveTo>
                  <a:cubicBezTo>
                    <a:pt x="5042148" y="1916609"/>
                    <a:pt x="5013514" y="1948577"/>
                    <a:pt x="4996949" y="1967716"/>
                  </a:cubicBezTo>
                  <a:cubicBezTo>
                    <a:pt x="4999360" y="1929676"/>
                    <a:pt x="5019273" y="1896398"/>
                    <a:pt x="5048607" y="1876142"/>
                  </a:cubicBezTo>
                  <a:cubicBezTo>
                    <a:pt x="5056153" y="1881024"/>
                    <a:pt x="5064234" y="1885102"/>
                    <a:pt x="5072762" y="1888257"/>
                  </a:cubicBezTo>
                  <a:cubicBezTo>
                    <a:pt x="5062627" y="1898362"/>
                    <a:pt x="5054575" y="1907232"/>
                    <a:pt x="5052313" y="1911920"/>
                  </a:cubicBezTo>
                  <a:close/>
                  <a:moveTo>
                    <a:pt x="5048607" y="1869549"/>
                  </a:moveTo>
                  <a:cubicBezTo>
                    <a:pt x="5019244" y="1849279"/>
                    <a:pt x="4999316" y="1815971"/>
                    <a:pt x="4996934" y="1777886"/>
                  </a:cubicBezTo>
                  <a:cubicBezTo>
                    <a:pt x="5015731" y="1799332"/>
                    <a:pt x="5042610" y="1828830"/>
                    <a:pt x="5052194" y="1833667"/>
                  </a:cubicBezTo>
                  <a:cubicBezTo>
                    <a:pt x="5054323" y="1838504"/>
                    <a:pt x="5062493" y="1847537"/>
                    <a:pt x="5072509" y="1857509"/>
                  </a:cubicBezTo>
                  <a:cubicBezTo>
                    <a:pt x="5064086" y="1860649"/>
                    <a:pt x="5056079" y="1864712"/>
                    <a:pt x="5048607" y="1869549"/>
                  </a:cubicBezTo>
                  <a:close/>
                  <a:moveTo>
                    <a:pt x="5051807" y="1713101"/>
                  </a:moveTo>
                  <a:cubicBezTo>
                    <a:pt x="5052432" y="1722611"/>
                    <a:pt x="5055096" y="1731556"/>
                    <a:pt x="5059383" y="1739503"/>
                  </a:cubicBezTo>
                  <a:cubicBezTo>
                    <a:pt x="5054456" y="1748626"/>
                    <a:pt x="5051658" y="1759089"/>
                    <a:pt x="5051658" y="1770206"/>
                  </a:cubicBezTo>
                  <a:cubicBezTo>
                    <a:pt x="5051658" y="1781324"/>
                    <a:pt x="5054456" y="1791786"/>
                    <a:pt x="5059383" y="1800910"/>
                  </a:cubicBezTo>
                  <a:cubicBezTo>
                    <a:pt x="5055126" y="1808798"/>
                    <a:pt x="5052462" y="1817698"/>
                    <a:pt x="5051822" y="1827148"/>
                  </a:cubicBezTo>
                  <a:cubicBezTo>
                    <a:pt x="5042952" y="1820332"/>
                    <a:pt x="5019065" y="1794852"/>
                    <a:pt x="4997559" y="1770191"/>
                  </a:cubicBezTo>
                  <a:cubicBezTo>
                    <a:pt x="5018991" y="1745248"/>
                    <a:pt x="5042922" y="1719605"/>
                    <a:pt x="5051807" y="1713101"/>
                  </a:cubicBezTo>
                  <a:close/>
                  <a:moveTo>
                    <a:pt x="5062806" y="1745129"/>
                  </a:moveTo>
                  <a:cubicBezTo>
                    <a:pt x="5070857" y="1756961"/>
                    <a:pt x="5082704" y="1765935"/>
                    <a:pt x="5096560" y="1770206"/>
                  </a:cubicBezTo>
                  <a:cubicBezTo>
                    <a:pt x="5082704" y="1774478"/>
                    <a:pt x="5070857" y="1783452"/>
                    <a:pt x="5062806" y="1795284"/>
                  </a:cubicBezTo>
                  <a:cubicBezTo>
                    <a:pt x="5059234" y="1787664"/>
                    <a:pt x="5057180" y="1779196"/>
                    <a:pt x="5057180" y="1770206"/>
                  </a:cubicBezTo>
                  <a:cubicBezTo>
                    <a:pt x="5057180" y="1761217"/>
                    <a:pt x="5059234" y="1752749"/>
                    <a:pt x="5062806" y="1745129"/>
                  </a:cubicBezTo>
                  <a:close/>
                  <a:moveTo>
                    <a:pt x="5062806" y="1806536"/>
                  </a:moveTo>
                  <a:cubicBezTo>
                    <a:pt x="5067226" y="1813039"/>
                    <a:pt x="5072792" y="1818665"/>
                    <a:pt x="5079207" y="1823130"/>
                  </a:cubicBezTo>
                  <a:cubicBezTo>
                    <a:pt x="5072509" y="1826389"/>
                    <a:pt x="5065127" y="1828339"/>
                    <a:pt x="5057329" y="1828711"/>
                  </a:cubicBezTo>
                  <a:cubicBezTo>
                    <a:pt x="5057701" y="1820808"/>
                    <a:pt x="5059621" y="1813322"/>
                    <a:pt x="5062806" y="1806536"/>
                  </a:cubicBezTo>
                  <a:close/>
                  <a:moveTo>
                    <a:pt x="5065827" y="1800910"/>
                  </a:moveTo>
                  <a:cubicBezTo>
                    <a:pt x="5075531" y="1784970"/>
                    <a:pt x="5092497" y="1774121"/>
                    <a:pt x="5112023" y="1773123"/>
                  </a:cubicBezTo>
                  <a:cubicBezTo>
                    <a:pt x="5111056" y="1792977"/>
                    <a:pt x="5100370" y="1810212"/>
                    <a:pt x="5084713" y="1820079"/>
                  </a:cubicBezTo>
                  <a:cubicBezTo>
                    <a:pt x="5077034" y="1815257"/>
                    <a:pt x="5070560" y="1808693"/>
                    <a:pt x="5065827" y="1800910"/>
                  </a:cubicBezTo>
                  <a:close/>
                  <a:moveTo>
                    <a:pt x="5114925" y="1788974"/>
                  </a:moveTo>
                  <a:cubicBezTo>
                    <a:pt x="5119167" y="1802993"/>
                    <a:pt x="5128007" y="1814974"/>
                    <a:pt x="5139675" y="1823115"/>
                  </a:cubicBezTo>
                  <a:cubicBezTo>
                    <a:pt x="5132160" y="1826761"/>
                    <a:pt x="5123795" y="1828860"/>
                    <a:pt x="5114925" y="1828860"/>
                  </a:cubicBezTo>
                  <a:cubicBezTo>
                    <a:pt x="5106055" y="1828860"/>
                    <a:pt x="5097691" y="1826761"/>
                    <a:pt x="5090175" y="1823115"/>
                  </a:cubicBezTo>
                  <a:cubicBezTo>
                    <a:pt x="5101843" y="1814974"/>
                    <a:pt x="5110684" y="1802978"/>
                    <a:pt x="5114925" y="1788974"/>
                  </a:cubicBezTo>
                  <a:close/>
                  <a:moveTo>
                    <a:pt x="5133291" y="1770206"/>
                  </a:moveTo>
                  <a:cubicBezTo>
                    <a:pt x="5147146" y="1765935"/>
                    <a:pt x="5158993" y="1756961"/>
                    <a:pt x="5167045" y="1745129"/>
                  </a:cubicBezTo>
                  <a:cubicBezTo>
                    <a:pt x="5170617" y="1752749"/>
                    <a:pt x="5172671" y="1761217"/>
                    <a:pt x="5172671" y="1770206"/>
                  </a:cubicBezTo>
                  <a:cubicBezTo>
                    <a:pt x="5172671" y="1779181"/>
                    <a:pt x="5170617" y="1787664"/>
                    <a:pt x="5167045" y="1795284"/>
                  </a:cubicBezTo>
                  <a:cubicBezTo>
                    <a:pt x="5158993" y="1783437"/>
                    <a:pt x="5147146" y="1774478"/>
                    <a:pt x="5133291" y="1770206"/>
                  </a:cubicBezTo>
                  <a:close/>
                  <a:moveTo>
                    <a:pt x="5114925" y="1751439"/>
                  </a:moveTo>
                  <a:cubicBezTo>
                    <a:pt x="5110684" y="1737419"/>
                    <a:pt x="5101843" y="1725439"/>
                    <a:pt x="5090175" y="1717298"/>
                  </a:cubicBezTo>
                  <a:cubicBezTo>
                    <a:pt x="5097691" y="1713652"/>
                    <a:pt x="5106055" y="1711553"/>
                    <a:pt x="5114925" y="1711553"/>
                  </a:cubicBezTo>
                  <a:cubicBezTo>
                    <a:pt x="5123795" y="1711553"/>
                    <a:pt x="5132160" y="1713652"/>
                    <a:pt x="5139675" y="1717298"/>
                  </a:cubicBezTo>
                  <a:cubicBezTo>
                    <a:pt x="5128007" y="1725439"/>
                    <a:pt x="5119152" y="1737419"/>
                    <a:pt x="5114925" y="1751439"/>
                  </a:cubicBezTo>
                  <a:close/>
                  <a:moveTo>
                    <a:pt x="5112008" y="1767289"/>
                  </a:moveTo>
                  <a:cubicBezTo>
                    <a:pt x="5092467" y="1766292"/>
                    <a:pt x="5075501" y="1755428"/>
                    <a:pt x="5065797" y="1739533"/>
                  </a:cubicBezTo>
                  <a:cubicBezTo>
                    <a:pt x="5070530" y="1731734"/>
                    <a:pt x="5076989" y="1725171"/>
                    <a:pt x="5084668" y="1720349"/>
                  </a:cubicBezTo>
                  <a:cubicBezTo>
                    <a:pt x="5100355" y="1730216"/>
                    <a:pt x="5111041" y="1747450"/>
                    <a:pt x="5112008" y="1767289"/>
                  </a:cubicBezTo>
                  <a:close/>
                  <a:moveTo>
                    <a:pt x="5062776" y="1733907"/>
                  </a:moveTo>
                  <a:cubicBezTo>
                    <a:pt x="5059576" y="1727106"/>
                    <a:pt x="5057671" y="1719620"/>
                    <a:pt x="5057299" y="1711717"/>
                  </a:cubicBezTo>
                  <a:cubicBezTo>
                    <a:pt x="5065098" y="1712104"/>
                    <a:pt x="5072480" y="1714068"/>
                    <a:pt x="5079162" y="1717313"/>
                  </a:cubicBezTo>
                  <a:cubicBezTo>
                    <a:pt x="5072747" y="1721778"/>
                    <a:pt x="5067196" y="1727403"/>
                    <a:pt x="5062776" y="1733907"/>
                  </a:cubicBezTo>
                  <a:close/>
                  <a:moveTo>
                    <a:pt x="5052313" y="1706627"/>
                  </a:moveTo>
                  <a:cubicBezTo>
                    <a:pt x="5042148" y="1711315"/>
                    <a:pt x="5013514" y="1743284"/>
                    <a:pt x="4996949" y="1762423"/>
                  </a:cubicBezTo>
                  <a:cubicBezTo>
                    <a:pt x="4999360" y="1724382"/>
                    <a:pt x="5019273" y="1691104"/>
                    <a:pt x="5048607" y="1670849"/>
                  </a:cubicBezTo>
                  <a:cubicBezTo>
                    <a:pt x="5056153" y="1675730"/>
                    <a:pt x="5064234" y="1679808"/>
                    <a:pt x="5072762" y="1682963"/>
                  </a:cubicBezTo>
                  <a:cubicBezTo>
                    <a:pt x="5062627" y="1693054"/>
                    <a:pt x="5054575" y="1701939"/>
                    <a:pt x="5052313" y="1706627"/>
                  </a:cubicBezTo>
                  <a:close/>
                  <a:moveTo>
                    <a:pt x="5048607" y="1664241"/>
                  </a:moveTo>
                  <a:cubicBezTo>
                    <a:pt x="5019244" y="1643985"/>
                    <a:pt x="4999316" y="1610663"/>
                    <a:pt x="4996934" y="1572577"/>
                  </a:cubicBezTo>
                  <a:cubicBezTo>
                    <a:pt x="5015731" y="1594024"/>
                    <a:pt x="5042610" y="1623521"/>
                    <a:pt x="5052194" y="1628358"/>
                  </a:cubicBezTo>
                  <a:cubicBezTo>
                    <a:pt x="5054323" y="1633195"/>
                    <a:pt x="5062493" y="1642229"/>
                    <a:pt x="5072509" y="1652200"/>
                  </a:cubicBezTo>
                  <a:cubicBezTo>
                    <a:pt x="5064086" y="1655341"/>
                    <a:pt x="5056079" y="1659419"/>
                    <a:pt x="5048607" y="1664241"/>
                  </a:cubicBezTo>
                  <a:close/>
                  <a:moveTo>
                    <a:pt x="5051807" y="1507807"/>
                  </a:moveTo>
                  <a:cubicBezTo>
                    <a:pt x="5052432" y="1517318"/>
                    <a:pt x="5055096" y="1526262"/>
                    <a:pt x="5059383" y="1534210"/>
                  </a:cubicBezTo>
                  <a:cubicBezTo>
                    <a:pt x="5054456" y="1543333"/>
                    <a:pt x="5051658" y="1553795"/>
                    <a:pt x="5051658" y="1564913"/>
                  </a:cubicBezTo>
                  <a:cubicBezTo>
                    <a:pt x="5051658" y="1576030"/>
                    <a:pt x="5054456" y="1586493"/>
                    <a:pt x="5059383" y="1595616"/>
                  </a:cubicBezTo>
                  <a:cubicBezTo>
                    <a:pt x="5055126" y="1603504"/>
                    <a:pt x="5052462" y="1612404"/>
                    <a:pt x="5051822" y="1621855"/>
                  </a:cubicBezTo>
                  <a:cubicBezTo>
                    <a:pt x="5042952" y="1615038"/>
                    <a:pt x="5019065" y="1589559"/>
                    <a:pt x="4997559" y="1564898"/>
                  </a:cubicBezTo>
                  <a:cubicBezTo>
                    <a:pt x="5018991" y="1539954"/>
                    <a:pt x="5042922" y="1514296"/>
                    <a:pt x="5051807" y="1507807"/>
                  </a:cubicBezTo>
                  <a:close/>
                  <a:moveTo>
                    <a:pt x="5062806" y="1539835"/>
                  </a:moveTo>
                  <a:cubicBezTo>
                    <a:pt x="5070857" y="1551667"/>
                    <a:pt x="5082704" y="1560641"/>
                    <a:pt x="5096560" y="1564913"/>
                  </a:cubicBezTo>
                  <a:cubicBezTo>
                    <a:pt x="5082704" y="1569184"/>
                    <a:pt x="5070857" y="1578158"/>
                    <a:pt x="5062806" y="1589991"/>
                  </a:cubicBezTo>
                  <a:cubicBezTo>
                    <a:pt x="5059234" y="1582370"/>
                    <a:pt x="5057180" y="1573902"/>
                    <a:pt x="5057180" y="1564913"/>
                  </a:cubicBezTo>
                  <a:cubicBezTo>
                    <a:pt x="5057180" y="1555924"/>
                    <a:pt x="5059234" y="1547440"/>
                    <a:pt x="5062806" y="1539835"/>
                  </a:cubicBezTo>
                  <a:close/>
                  <a:moveTo>
                    <a:pt x="5062806" y="1601242"/>
                  </a:moveTo>
                  <a:cubicBezTo>
                    <a:pt x="5067226" y="1607746"/>
                    <a:pt x="5072792" y="1613371"/>
                    <a:pt x="5079207" y="1617836"/>
                  </a:cubicBezTo>
                  <a:cubicBezTo>
                    <a:pt x="5072509" y="1621096"/>
                    <a:pt x="5065127" y="1623045"/>
                    <a:pt x="5057329" y="1623417"/>
                  </a:cubicBezTo>
                  <a:cubicBezTo>
                    <a:pt x="5057701" y="1615514"/>
                    <a:pt x="5059621" y="1608028"/>
                    <a:pt x="5062806" y="1601242"/>
                  </a:cubicBezTo>
                  <a:close/>
                  <a:moveTo>
                    <a:pt x="5065827" y="1595601"/>
                  </a:moveTo>
                  <a:cubicBezTo>
                    <a:pt x="5075531" y="1579662"/>
                    <a:pt x="5092497" y="1568812"/>
                    <a:pt x="5112023" y="1567815"/>
                  </a:cubicBezTo>
                  <a:cubicBezTo>
                    <a:pt x="5111056" y="1587669"/>
                    <a:pt x="5100370" y="1604918"/>
                    <a:pt x="5084713" y="1614770"/>
                  </a:cubicBezTo>
                  <a:cubicBezTo>
                    <a:pt x="5077034" y="1609963"/>
                    <a:pt x="5070560" y="1603400"/>
                    <a:pt x="5065827" y="1595601"/>
                  </a:cubicBezTo>
                  <a:close/>
                  <a:moveTo>
                    <a:pt x="5114925" y="1583665"/>
                  </a:moveTo>
                  <a:cubicBezTo>
                    <a:pt x="5119167" y="1597685"/>
                    <a:pt x="5128007" y="1609666"/>
                    <a:pt x="5139675" y="1617806"/>
                  </a:cubicBezTo>
                  <a:cubicBezTo>
                    <a:pt x="5132160" y="1621453"/>
                    <a:pt x="5123795" y="1623551"/>
                    <a:pt x="5114925" y="1623551"/>
                  </a:cubicBezTo>
                  <a:cubicBezTo>
                    <a:pt x="5106055" y="1623551"/>
                    <a:pt x="5097691" y="1621453"/>
                    <a:pt x="5090175" y="1617806"/>
                  </a:cubicBezTo>
                  <a:cubicBezTo>
                    <a:pt x="5101843" y="1609681"/>
                    <a:pt x="5110684" y="1597685"/>
                    <a:pt x="5114925" y="1583665"/>
                  </a:cubicBezTo>
                  <a:close/>
                  <a:moveTo>
                    <a:pt x="5133291" y="1564898"/>
                  </a:moveTo>
                  <a:cubicBezTo>
                    <a:pt x="5147146" y="1560627"/>
                    <a:pt x="5158993" y="1551652"/>
                    <a:pt x="5167045" y="1539820"/>
                  </a:cubicBezTo>
                  <a:cubicBezTo>
                    <a:pt x="5170617" y="1547440"/>
                    <a:pt x="5172671" y="1555909"/>
                    <a:pt x="5172671" y="1564898"/>
                  </a:cubicBezTo>
                  <a:cubicBezTo>
                    <a:pt x="5172671" y="1573887"/>
                    <a:pt x="5170617" y="1582356"/>
                    <a:pt x="5167045" y="1589976"/>
                  </a:cubicBezTo>
                  <a:cubicBezTo>
                    <a:pt x="5158993" y="1578144"/>
                    <a:pt x="5147146" y="1569170"/>
                    <a:pt x="5133291" y="1564898"/>
                  </a:cubicBezTo>
                  <a:close/>
                  <a:moveTo>
                    <a:pt x="5114925" y="1546146"/>
                  </a:moveTo>
                  <a:cubicBezTo>
                    <a:pt x="5110684" y="1532126"/>
                    <a:pt x="5101843" y="1520145"/>
                    <a:pt x="5090175" y="1512004"/>
                  </a:cubicBezTo>
                  <a:cubicBezTo>
                    <a:pt x="5097691" y="1508358"/>
                    <a:pt x="5106055" y="1506260"/>
                    <a:pt x="5114925" y="1506260"/>
                  </a:cubicBezTo>
                  <a:cubicBezTo>
                    <a:pt x="5123795" y="1506260"/>
                    <a:pt x="5132160" y="1508358"/>
                    <a:pt x="5139675" y="1512004"/>
                  </a:cubicBezTo>
                  <a:cubicBezTo>
                    <a:pt x="5128007" y="1520130"/>
                    <a:pt x="5119152" y="1532126"/>
                    <a:pt x="5114925" y="1546146"/>
                  </a:cubicBezTo>
                  <a:close/>
                  <a:moveTo>
                    <a:pt x="5112008" y="1561996"/>
                  </a:moveTo>
                  <a:cubicBezTo>
                    <a:pt x="5092467" y="1560999"/>
                    <a:pt x="5075501" y="1550134"/>
                    <a:pt x="5065797" y="1534239"/>
                  </a:cubicBezTo>
                  <a:cubicBezTo>
                    <a:pt x="5070530" y="1526441"/>
                    <a:pt x="5076989" y="1519877"/>
                    <a:pt x="5084668" y="1515055"/>
                  </a:cubicBezTo>
                  <a:cubicBezTo>
                    <a:pt x="5100355" y="1524908"/>
                    <a:pt x="5111041" y="1542157"/>
                    <a:pt x="5112008" y="1561996"/>
                  </a:cubicBezTo>
                  <a:close/>
                  <a:moveTo>
                    <a:pt x="5062776" y="1528614"/>
                  </a:moveTo>
                  <a:cubicBezTo>
                    <a:pt x="5059576" y="1521812"/>
                    <a:pt x="5057671" y="1514326"/>
                    <a:pt x="5057299" y="1506408"/>
                  </a:cubicBezTo>
                  <a:cubicBezTo>
                    <a:pt x="5065098" y="1506795"/>
                    <a:pt x="5072480" y="1508760"/>
                    <a:pt x="5079162" y="1512004"/>
                  </a:cubicBezTo>
                  <a:cubicBezTo>
                    <a:pt x="5072747" y="1516469"/>
                    <a:pt x="5067196" y="1522110"/>
                    <a:pt x="5062776" y="1528614"/>
                  </a:cubicBezTo>
                  <a:close/>
                  <a:moveTo>
                    <a:pt x="5052313" y="1501334"/>
                  </a:moveTo>
                  <a:cubicBezTo>
                    <a:pt x="5042148" y="1506022"/>
                    <a:pt x="5013514" y="1537990"/>
                    <a:pt x="4996949" y="1557129"/>
                  </a:cubicBezTo>
                  <a:cubicBezTo>
                    <a:pt x="4999360" y="1519089"/>
                    <a:pt x="5019273" y="1485811"/>
                    <a:pt x="5048607" y="1465555"/>
                  </a:cubicBezTo>
                  <a:cubicBezTo>
                    <a:pt x="5056153" y="1470437"/>
                    <a:pt x="5064234" y="1474515"/>
                    <a:pt x="5072762" y="1477670"/>
                  </a:cubicBezTo>
                  <a:cubicBezTo>
                    <a:pt x="5062627" y="1487760"/>
                    <a:pt x="5054575" y="1496631"/>
                    <a:pt x="5052313" y="1501334"/>
                  </a:cubicBezTo>
                  <a:close/>
                  <a:moveTo>
                    <a:pt x="5048607" y="1458947"/>
                  </a:moveTo>
                  <a:cubicBezTo>
                    <a:pt x="5019244" y="1438692"/>
                    <a:pt x="4999316" y="1405369"/>
                    <a:pt x="4996934" y="1367299"/>
                  </a:cubicBezTo>
                  <a:cubicBezTo>
                    <a:pt x="5015731" y="1388745"/>
                    <a:pt x="5042610" y="1418243"/>
                    <a:pt x="5052194" y="1423080"/>
                  </a:cubicBezTo>
                  <a:cubicBezTo>
                    <a:pt x="5054323" y="1427917"/>
                    <a:pt x="5062493" y="1436951"/>
                    <a:pt x="5072509" y="1446922"/>
                  </a:cubicBezTo>
                  <a:cubicBezTo>
                    <a:pt x="5064086" y="1450047"/>
                    <a:pt x="5056079" y="1454110"/>
                    <a:pt x="5048607" y="1458947"/>
                  </a:cubicBezTo>
                  <a:close/>
                  <a:moveTo>
                    <a:pt x="5051807" y="1302514"/>
                  </a:moveTo>
                  <a:cubicBezTo>
                    <a:pt x="5052432" y="1312024"/>
                    <a:pt x="5055096" y="1320969"/>
                    <a:pt x="5059383" y="1328916"/>
                  </a:cubicBezTo>
                  <a:cubicBezTo>
                    <a:pt x="5054456" y="1338039"/>
                    <a:pt x="5051658" y="1348502"/>
                    <a:pt x="5051658" y="1359619"/>
                  </a:cubicBezTo>
                  <a:cubicBezTo>
                    <a:pt x="5051658" y="1370737"/>
                    <a:pt x="5054456" y="1381200"/>
                    <a:pt x="5059383" y="1390323"/>
                  </a:cubicBezTo>
                  <a:cubicBezTo>
                    <a:pt x="5055126" y="1398211"/>
                    <a:pt x="5052462" y="1407110"/>
                    <a:pt x="5051822" y="1416561"/>
                  </a:cubicBezTo>
                  <a:cubicBezTo>
                    <a:pt x="5042952" y="1409745"/>
                    <a:pt x="5019065" y="1384265"/>
                    <a:pt x="4997559" y="1359605"/>
                  </a:cubicBezTo>
                  <a:cubicBezTo>
                    <a:pt x="5018991" y="1334661"/>
                    <a:pt x="5042922" y="1309003"/>
                    <a:pt x="5051807" y="1302514"/>
                  </a:cubicBezTo>
                  <a:close/>
                  <a:moveTo>
                    <a:pt x="5062806" y="1334527"/>
                  </a:moveTo>
                  <a:cubicBezTo>
                    <a:pt x="5070857" y="1346359"/>
                    <a:pt x="5082704" y="1355333"/>
                    <a:pt x="5096560" y="1359605"/>
                  </a:cubicBezTo>
                  <a:cubicBezTo>
                    <a:pt x="5082704" y="1363876"/>
                    <a:pt x="5070857" y="1372850"/>
                    <a:pt x="5062806" y="1384682"/>
                  </a:cubicBezTo>
                  <a:cubicBezTo>
                    <a:pt x="5059234" y="1377062"/>
                    <a:pt x="5057180" y="1368594"/>
                    <a:pt x="5057180" y="1359605"/>
                  </a:cubicBezTo>
                  <a:cubicBezTo>
                    <a:pt x="5057180" y="1350630"/>
                    <a:pt x="5059234" y="1342147"/>
                    <a:pt x="5062806" y="1334527"/>
                  </a:cubicBezTo>
                  <a:close/>
                  <a:moveTo>
                    <a:pt x="5062806" y="1395933"/>
                  </a:moveTo>
                  <a:cubicBezTo>
                    <a:pt x="5067226" y="1402437"/>
                    <a:pt x="5072792" y="1408063"/>
                    <a:pt x="5079207" y="1412528"/>
                  </a:cubicBezTo>
                  <a:cubicBezTo>
                    <a:pt x="5072509" y="1415787"/>
                    <a:pt x="5065127" y="1417737"/>
                    <a:pt x="5057329" y="1418109"/>
                  </a:cubicBezTo>
                  <a:cubicBezTo>
                    <a:pt x="5057701" y="1410221"/>
                    <a:pt x="5059621" y="1402735"/>
                    <a:pt x="5062806" y="1395933"/>
                  </a:cubicBezTo>
                  <a:close/>
                  <a:moveTo>
                    <a:pt x="5065827" y="1390308"/>
                  </a:moveTo>
                  <a:cubicBezTo>
                    <a:pt x="5075531" y="1374368"/>
                    <a:pt x="5092497" y="1363519"/>
                    <a:pt x="5112023" y="1362522"/>
                  </a:cubicBezTo>
                  <a:cubicBezTo>
                    <a:pt x="5111056" y="1382375"/>
                    <a:pt x="5100370" y="1399624"/>
                    <a:pt x="5084713" y="1409477"/>
                  </a:cubicBezTo>
                  <a:cubicBezTo>
                    <a:pt x="5077034" y="1404670"/>
                    <a:pt x="5070560" y="1398106"/>
                    <a:pt x="5065827" y="1390308"/>
                  </a:cubicBezTo>
                  <a:close/>
                  <a:moveTo>
                    <a:pt x="5114925" y="1378372"/>
                  </a:moveTo>
                  <a:cubicBezTo>
                    <a:pt x="5119167" y="1392391"/>
                    <a:pt x="5128007" y="1404372"/>
                    <a:pt x="5139675" y="1412513"/>
                  </a:cubicBezTo>
                  <a:cubicBezTo>
                    <a:pt x="5132160" y="1416159"/>
                    <a:pt x="5123795" y="1418258"/>
                    <a:pt x="5114925" y="1418258"/>
                  </a:cubicBezTo>
                  <a:cubicBezTo>
                    <a:pt x="5106055" y="1418258"/>
                    <a:pt x="5097691" y="1416159"/>
                    <a:pt x="5090175" y="1412513"/>
                  </a:cubicBezTo>
                  <a:cubicBezTo>
                    <a:pt x="5101843" y="1404372"/>
                    <a:pt x="5110684" y="1392391"/>
                    <a:pt x="5114925" y="1378372"/>
                  </a:cubicBezTo>
                  <a:close/>
                  <a:moveTo>
                    <a:pt x="5133291" y="1359605"/>
                  </a:moveTo>
                  <a:cubicBezTo>
                    <a:pt x="5147146" y="1355333"/>
                    <a:pt x="5158993" y="1346359"/>
                    <a:pt x="5167045" y="1334527"/>
                  </a:cubicBezTo>
                  <a:cubicBezTo>
                    <a:pt x="5170617" y="1342147"/>
                    <a:pt x="5172671" y="1350615"/>
                    <a:pt x="5172671" y="1359605"/>
                  </a:cubicBezTo>
                  <a:cubicBezTo>
                    <a:pt x="5172671" y="1368579"/>
                    <a:pt x="5170617" y="1377062"/>
                    <a:pt x="5167045" y="1384682"/>
                  </a:cubicBezTo>
                  <a:cubicBezTo>
                    <a:pt x="5158993" y="1372850"/>
                    <a:pt x="5147146" y="1363876"/>
                    <a:pt x="5133291" y="1359605"/>
                  </a:cubicBezTo>
                  <a:close/>
                  <a:moveTo>
                    <a:pt x="5114925" y="1340837"/>
                  </a:moveTo>
                  <a:cubicBezTo>
                    <a:pt x="5110684" y="1326818"/>
                    <a:pt x="5101843" y="1314837"/>
                    <a:pt x="5090175" y="1306696"/>
                  </a:cubicBezTo>
                  <a:cubicBezTo>
                    <a:pt x="5097691" y="1303050"/>
                    <a:pt x="5106055" y="1300951"/>
                    <a:pt x="5114925" y="1300951"/>
                  </a:cubicBezTo>
                  <a:cubicBezTo>
                    <a:pt x="5123795" y="1300951"/>
                    <a:pt x="5132160" y="1303050"/>
                    <a:pt x="5139675" y="1306696"/>
                  </a:cubicBezTo>
                  <a:cubicBezTo>
                    <a:pt x="5128007" y="1314837"/>
                    <a:pt x="5119152" y="1326818"/>
                    <a:pt x="5114925" y="1340837"/>
                  </a:cubicBezTo>
                  <a:close/>
                  <a:moveTo>
                    <a:pt x="5112008" y="1356688"/>
                  </a:moveTo>
                  <a:cubicBezTo>
                    <a:pt x="5092467" y="1355690"/>
                    <a:pt x="5075501" y="1344826"/>
                    <a:pt x="5065797" y="1328931"/>
                  </a:cubicBezTo>
                  <a:cubicBezTo>
                    <a:pt x="5070530" y="1321132"/>
                    <a:pt x="5076989" y="1314569"/>
                    <a:pt x="5084668" y="1309747"/>
                  </a:cubicBezTo>
                  <a:cubicBezTo>
                    <a:pt x="5100355" y="1319614"/>
                    <a:pt x="5111041" y="1336849"/>
                    <a:pt x="5112008" y="1356688"/>
                  </a:cubicBezTo>
                  <a:close/>
                  <a:moveTo>
                    <a:pt x="5062776" y="1323305"/>
                  </a:moveTo>
                  <a:cubicBezTo>
                    <a:pt x="5059576" y="1316504"/>
                    <a:pt x="5057671" y="1309018"/>
                    <a:pt x="5057299" y="1301100"/>
                  </a:cubicBezTo>
                  <a:cubicBezTo>
                    <a:pt x="5065098" y="1301487"/>
                    <a:pt x="5072480" y="1303452"/>
                    <a:pt x="5079162" y="1306696"/>
                  </a:cubicBezTo>
                  <a:cubicBezTo>
                    <a:pt x="5072747" y="1311176"/>
                    <a:pt x="5067196" y="1316816"/>
                    <a:pt x="5062776" y="1323305"/>
                  </a:cubicBezTo>
                  <a:close/>
                  <a:moveTo>
                    <a:pt x="5052313" y="1296025"/>
                  </a:moveTo>
                  <a:cubicBezTo>
                    <a:pt x="5042148" y="1300713"/>
                    <a:pt x="5013514" y="1332696"/>
                    <a:pt x="4996949" y="1351836"/>
                  </a:cubicBezTo>
                  <a:cubicBezTo>
                    <a:pt x="4999360" y="1313795"/>
                    <a:pt x="5019273" y="1280517"/>
                    <a:pt x="5048607" y="1260262"/>
                  </a:cubicBezTo>
                  <a:cubicBezTo>
                    <a:pt x="5056153" y="1265143"/>
                    <a:pt x="5064234" y="1269221"/>
                    <a:pt x="5072762" y="1272376"/>
                  </a:cubicBezTo>
                  <a:cubicBezTo>
                    <a:pt x="5062627" y="1282467"/>
                    <a:pt x="5054575" y="1291337"/>
                    <a:pt x="5052313" y="1296025"/>
                  </a:cubicBezTo>
                  <a:close/>
                  <a:moveTo>
                    <a:pt x="5048607" y="1253654"/>
                  </a:moveTo>
                  <a:cubicBezTo>
                    <a:pt x="5019244" y="1233398"/>
                    <a:pt x="4999316" y="1200076"/>
                    <a:pt x="4996934" y="1162005"/>
                  </a:cubicBezTo>
                  <a:cubicBezTo>
                    <a:pt x="5015731" y="1183451"/>
                    <a:pt x="5042610" y="1212949"/>
                    <a:pt x="5052194" y="1217786"/>
                  </a:cubicBezTo>
                  <a:cubicBezTo>
                    <a:pt x="5054323" y="1222623"/>
                    <a:pt x="5062493" y="1231657"/>
                    <a:pt x="5072509" y="1241628"/>
                  </a:cubicBezTo>
                  <a:cubicBezTo>
                    <a:pt x="5064086" y="1244754"/>
                    <a:pt x="5056079" y="1248817"/>
                    <a:pt x="5048607" y="1253654"/>
                  </a:cubicBezTo>
                  <a:close/>
                  <a:moveTo>
                    <a:pt x="5051807" y="1097206"/>
                  </a:moveTo>
                  <a:cubicBezTo>
                    <a:pt x="5052432" y="1106716"/>
                    <a:pt x="5055096" y="1115660"/>
                    <a:pt x="5059383" y="1123608"/>
                  </a:cubicBezTo>
                  <a:cubicBezTo>
                    <a:pt x="5054456" y="1132731"/>
                    <a:pt x="5051658" y="1143193"/>
                    <a:pt x="5051658" y="1154311"/>
                  </a:cubicBezTo>
                  <a:cubicBezTo>
                    <a:pt x="5051658" y="1165429"/>
                    <a:pt x="5054456" y="1175891"/>
                    <a:pt x="5059383" y="1185014"/>
                  </a:cubicBezTo>
                  <a:cubicBezTo>
                    <a:pt x="5055126" y="1192902"/>
                    <a:pt x="5052462" y="1201802"/>
                    <a:pt x="5051822" y="1211253"/>
                  </a:cubicBezTo>
                  <a:cubicBezTo>
                    <a:pt x="5042952" y="1204436"/>
                    <a:pt x="5019065" y="1178957"/>
                    <a:pt x="4997559" y="1154296"/>
                  </a:cubicBezTo>
                  <a:cubicBezTo>
                    <a:pt x="5018991" y="1129368"/>
                    <a:pt x="5042922" y="1103710"/>
                    <a:pt x="5051807" y="1097206"/>
                  </a:cubicBezTo>
                  <a:close/>
                  <a:moveTo>
                    <a:pt x="5062806" y="1129233"/>
                  </a:moveTo>
                  <a:cubicBezTo>
                    <a:pt x="5070857" y="1141065"/>
                    <a:pt x="5082704" y="1150040"/>
                    <a:pt x="5096560" y="1154311"/>
                  </a:cubicBezTo>
                  <a:cubicBezTo>
                    <a:pt x="5082704" y="1158582"/>
                    <a:pt x="5070857" y="1167557"/>
                    <a:pt x="5062806" y="1179388"/>
                  </a:cubicBezTo>
                  <a:cubicBezTo>
                    <a:pt x="5059234" y="1171769"/>
                    <a:pt x="5057180" y="1163300"/>
                    <a:pt x="5057180" y="1154311"/>
                  </a:cubicBezTo>
                  <a:cubicBezTo>
                    <a:pt x="5057180" y="1145337"/>
                    <a:pt x="5059234" y="1136853"/>
                    <a:pt x="5062806" y="1129233"/>
                  </a:cubicBezTo>
                  <a:close/>
                  <a:moveTo>
                    <a:pt x="5062806" y="1190640"/>
                  </a:moveTo>
                  <a:cubicBezTo>
                    <a:pt x="5067226" y="1197144"/>
                    <a:pt x="5072792" y="1202769"/>
                    <a:pt x="5079207" y="1207234"/>
                  </a:cubicBezTo>
                  <a:cubicBezTo>
                    <a:pt x="5072509" y="1210494"/>
                    <a:pt x="5065127" y="1212443"/>
                    <a:pt x="5057329" y="1212830"/>
                  </a:cubicBezTo>
                  <a:cubicBezTo>
                    <a:pt x="5057701" y="1204913"/>
                    <a:pt x="5059621" y="1197427"/>
                    <a:pt x="5062806" y="1190640"/>
                  </a:cubicBezTo>
                  <a:close/>
                  <a:moveTo>
                    <a:pt x="5065827" y="1185014"/>
                  </a:moveTo>
                  <a:cubicBezTo>
                    <a:pt x="5075531" y="1169075"/>
                    <a:pt x="5092497" y="1158225"/>
                    <a:pt x="5112023" y="1157228"/>
                  </a:cubicBezTo>
                  <a:cubicBezTo>
                    <a:pt x="5111056" y="1177082"/>
                    <a:pt x="5100370" y="1194331"/>
                    <a:pt x="5084713" y="1204183"/>
                  </a:cubicBezTo>
                  <a:cubicBezTo>
                    <a:pt x="5077034" y="1199376"/>
                    <a:pt x="5070560" y="1192798"/>
                    <a:pt x="5065827" y="1185014"/>
                  </a:cubicBezTo>
                  <a:close/>
                  <a:moveTo>
                    <a:pt x="5114925" y="1173078"/>
                  </a:moveTo>
                  <a:cubicBezTo>
                    <a:pt x="5119167" y="1187098"/>
                    <a:pt x="5128007" y="1199078"/>
                    <a:pt x="5139675" y="1207219"/>
                  </a:cubicBezTo>
                  <a:cubicBezTo>
                    <a:pt x="5132160" y="1210866"/>
                    <a:pt x="5123795" y="1212964"/>
                    <a:pt x="5114925" y="1212964"/>
                  </a:cubicBezTo>
                  <a:cubicBezTo>
                    <a:pt x="5106055" y="1212964"/>
                    <a:pt x="5097691" y="1210866"/>
                    <a:pt x="5090175" y="1207219"/>
                  </a:cubicBezTo>
                  <a:cubicBezTo>
                    <a:pt x="5101843" y="1199078"/>
                    <a:pt x="5110684" y="1187098"/>
                    <a:pt x="5114925" y="1173078"/>
                  </a:cubicBezTo>
                  <a:close/>
                  <a:moveTo>
                    <a:pt x="5133291" y="1154311"/>
                  </a:moveTo>
                  <a:cubicBezTo>
                    <a:pt x="5147146" y="1150040"/>
                    <a:pt x="5158993" y="1141065"/>
                    <a:pt x="5167045" y="1129233"/>
                  </a:cubicBezTo>
                  <a:cubicBezTo>
                    <a:pt x="5170617" y="1136853"/>
                    <a:pt x="5172671" y="1145322"/>
                    <a:pt x="5172671" y="1154311"/>
                  </a:cubicBezTo>
                  <a:cubicBezTo>
                    <a:pt x="5172671" y="1163285"/>
                    <a:pt x="5170617" y="1171769"/>
                    <a:pt x="5167045" y="1179388"/>
                  </a:cubicBezTo>
                  <a:cubicBezTo>
                    <a:pt x="5158993" y="1167557"/>
                    <a:pt x="5147146" y="1158582"/>
                    <a:pt x="5133291" y="1154311"/>
                  </a:cubicBezTo>
                  <a:close/>
                  <a:moveTo>
                    <a:pt x="5114925" y="1135544"/>
                  </a:moveTo>
                  <a:cubicBezTo>
                    <a:pt x="5110684" y="1121524"/>
                    <a:pt x="5101843" y="1109544"/>
                    <a:pt x="5090175" y="1101403"/>
                  </a:cubicBezTo>
                  <a:cubicBezTo>
                    <a:pt x="5097691" y="1097756"/>
                    <a:pt x="5106055" y="1095658"/>
                    <a:pt x="5114925" y="1095658"/>
                  </a:cubicBezTo>
                  <a:cubicBezTo>
                    <a:pt x="5123795" y="1095658"/>
                    <a:pt x="5132160" y="1097756"/>
                    <a:pt x="5139675" y="1101403"/>
                  </a:cubicBezTo>
                  <a:cubicBezTo>
                    <a:pt x="5128007" y="1109544"/>
                    <a:pt x="5119152" y="1121524"/>
                    <a:pt x="5114925" y="1135544"/>
                  </a:cubicBezTo>
                  <a:close/>
                  <a:moveTo>
                    <a:pt x="5112008" y="1151394"/>
                  </a:moveTo>
                  <a:cubicBezTo>
                    <a:pt x="5092467" y="1150397"/>
                    <a:pt x="5075501" y="1139532"/>
                    <a:pt x="5065797" y="1123638"/>
                  </a:cubicBezTo>
                  <a:cubicBezTo>
                    <a:pt x="5070530" y="1115839"/>
                    <a:pt x="5076989" y="1109276"/>
                    <a:pt x="5084668" y="1104454"/>
                  </a:cubicBezTo>
                  <a:cubicBezTo>
                    <a:pt x="5100355" y="1114321"/>
                    <a:pt x="5111041" y="1131555"/>
                    <a:pt x="5112008" y="1151394"/>
                  </a:cubicBezTo>
                  <a:close/>
                  <a:moveTo>
                    <a:pt x="5062776" y="1118012"/>
                  </a:moveTo>
                  <a:cubicBezTo>
                    <a:pt x="5059576" y="1111210"/>
                    <a:pt x="5057671" y="1103724"/>
                    <a:pt x="5057299" y="1095807"/>
                  </a:cubicBezTo>
                  <a:cubicBezTo>
                    <a:pt x="5065098" y="1096194"/>
                    <a:pt x="5072480" y="1098158"/>
                    <a:pt x="5079162" y="1101403"/>
                  </a:cubicBezTo>
                  <a:cubicBezTo>
                    <a:pt x="5072747" y="1105882"/>
                    <a:pt x="5067196" y="1111508"/>
                    <a:pt x="5062776" y="1118012"/>
                  </a:cubicBezTo>
                  <a:close/>
                  <a:moveTo>
                    <a:pt x="5052313" y="1090731"/>
                  </a:moveTo>
                  <a:cubicBezTo>
                    <a:pt x="5042148" y="1095420"/>
                    <a:pt x="5013514" y="1127403"/>
                    <a:pt x="4996949" y="1146542"/>
                  </a:cubicBezTo>
                  <a:cubicBezTo>
                    <a:pt x="4999360" y="1108502"/>
                    <a:pt x="5019273" y="1075224"/>
                    <a:pt x="5048607" y="1054968"/>
                  </a:cubicBezTo>
                  <a:cubicBezTo>
                    <a:pt x="5056153" y="1059850"/>
                    <a:pt x="5064234" y="1063927"/>
                    <a:pt x="5072762" y="1067083"/>
                  </a:cubicBezTo>
                  <a:cubicBezTo>
                    <a:pt x="5062627" y="1077173"/>
                    <a:pt x="5054575" y="1086044"/>
                    <a:pt x="5052313" y="1090731"/>
                  </a:cubicBezTo>
                  <a:close/>
                  <a:moveTo>
                    <a:pt x="5048607" y="1048360"/>
                  </a:moveTo>
                  <a:cubicBezTo>
                    <a:pt x="5019244" y="1028105"/>
                    <a:pt x="4999316" y="994782"/>
                    <a:pt x="4996934" y="956697"/>
                  </a:cubicBezTo>
                  <a:cubicBezTo>
                    <a:pt x="5015731" y="978143"/>
                    <a:pt x="5042610" y="1007641"/>
                    <a:pt x="5052194" y="1012478"/>
                  </a:cubicBezTo>
                  <a:cubicBezTo>
                    <a:pt x="5054323" y="1017315"/>
                    <a:pt x="5062493" y="1026348"/>
                    <a:pt x="5072509" y="1036320"/>
                  </a:cubicBezTo>
                  <a:cubicBezTo>
                    <a:pt x="5064086" y="1039460"/>
                    <a:pt x="5056079" y="1043523"/>
                    <a:pt x="5048607" y="1048360"/>
                  </a:cubicBezTo>
                  <a:close/>
                  <a:moveTo>
                    <a:pt x="5051807" y="891912"/>
                  </a:moveTo>
                  <a:cubicBezTo>
                    <a:pt x="5052432" y="901422"/>
                    <a:pt x="5055096" y="910367"/>
                    <a:pt x="5059383" y="918314"/>
                  </a:cubicBezTo>
                  <a:cubicBezTo>
                    <a:pt x="5054456" y="927437"/>
                    <a:pt x="5051658" y="937900"/>
                    <a:pt x="5051658" y="949017"/>
                  </a:cubicBezTo>
                  <a:cubicBezTo>
                    <a:pt x="5051658" y="960135"/>
                    <a:pt x="5054456" y="970597"/>
                    <a:pt x="5059383" y="979721"/>
                  </a:cubicBezTo>
                  <a:cubicBezTo>
                    <a:pt x="5055126" y="987609"/>
                    <a:pt x="5052462" y="996509"/>
                    <a:pt x="5051822" y="1005959"/>
                  </a:cubicBezTo>
                  <a:cubicBezTo>
                    <a:pt x="5042952" y="999143"/>
                    <a:pt x="5019065" y="973663"/>
                    <a:pt x="4997559" y="949002"/>
                  </a:cubicBezTo>
                  <a:cubicBezTo>
                    <a:pt x="5018991" y="924059"/>
                    <a:pt x="5042922" y="898416"/>
                    <a:pt x="5051807" y="891912"/>
                  </a:cubicBezTo>
                  <a:close/>
                  <a:moveTo>
                    <a:pt x="5062806" y="923940"/>
                  </a:moveTo>
                  <a:cubicBezTo>
                    <a:pt x="5070857" y="935772"/>
                    <a:pt x="5082704" y="944746"/>
                    <a:pt x="5096560" y="949017"/>
                  </a:cubicBezTo>
                  <a:cubicBezTo>
                    <a:pt x="5082704" y="953289"/>
                    <a:pt x="5070857" y="962263"/>
                    <a:pt x="5062806" y="974095"/>
                  </a:cubicBezTo>
                  <a:cubicBezTo>
                    <a:pt x="5059234" y="966475"/>
                    <a:pt x="5057180" y="958007"/>
                    <a:pt x="5057180" y="949017"/>
                  </a:cubicBezTo>
                  <a:cubicBezTo>
                    <a:pt x="5057180" y="940028"/>
                    <a:pt x="5059234" y="931560"/>
                    <a:pt x="5062806" y="923940"/>
                  </a:cubicBezTo>
                  <a:close/>
                  <a:moveTo>
                    <a:pt x="5062806" y="985347"/>
                  </a:moveTo>
                  <a:cubicBezTo>
                    <a:pt x="5067226" y="991850"/>
                    <a:pt x="5072792" y="997476"/>
                    <a:pt x="5079207" y="1001941"/>
                  </a:cubicBezTo>
                  <a:cubicBezTo>
                    <a:pt x="5072509" y="1005200"/>
                    <a:pt x="5065127" y="1007150"/>
                    <a:pt x="5057329" y="1007537"/>
                  </a:cubicBezTo>
                  <a:cubicBezTo>
                    <a:pt x="5057701" y="999619"/>
                    <a:pt x="5059621" y="992133"/>
                    <a:pt x="5062806" y="985347"/>
                  </a:cubicBezTo>
                  <a:close/>
                  <a:moveTo>
                    <a:pt x="5065827" y="979721"/>
                  </a:moveTo>
                  <a:cubicBezTo>
                    <a:pt x="5075531" y="963781"/>
                    <a:pt x="5092497" y="952932"/>
                    <a:pt x="5112023" y="951934"/>
                  </a:cubicBezTo>
                  <a:cubicBezTo>
                    <a:pt x="5111056" y="971788"/>
                    <a:pt x="5100370" y="989037"/>
                    <a:pt x="5084713" y="998890"/>
                  </a:cubicBezTo>
                  <a:cubicBezTo>
                    <a:pt x="5077034" y="994068"/>
                    <a:pt x="5070560" y="987504"/>
                    <a:pt x="5065827" y="979721"/>
                  </a:cubicBezTo>
                  <a:close/>
                  <a:moveTo>
                    <a:pt x="5114925" y="967785"/>
                  </a:moveTo>
                  <a:cubicBezTo>
                    <a:pt x="5119167" y="981804"/>
                    <a:pt x="5128007" y="993785"/>
                    <a:pt x="5139675" y="1001926"/>
                  </a:cubicBezTo>
                  <a:cubicBezTo>
                    <a:pt x="5132160" y="1005572"/>
                    <a:pt x="5123795" y="1007671"/>
                    <a:pt x="5114925" y="1007671"/>
                  </a:cubicBezTo>
                  <a:cubicBezTo>
                    <a:pt x="5106055" y="1007671"/>
                    <a:pt x="5097691" y="1005572"/>
                    <a:pt x="5090175" y="1001926"/>
                  </a:cubicBezTo>
                  <a:cubicBezTo>
                    <a:pt x="5101843" y="993785"/>
                    <a:pt x="5110684" y="981789"/>
                    <a:pt x="5114925" y="967785"/>
                  </a:cubicBezTo>
                  <a:close/>
                  <a:moveTo>
                    <a:pt x="5133291" y="949017"/>
                  </a:moveTo>
                  <a:cubicBezTo>
                    <a:pt x="5147146" y="944746"/>
                    <a:pt x="5158993" y="935772"/>
                    <a:pt x="5167045" y="923940"/>
                  </a:cubicBezTo>
                  <a:cubicBezTo>
                    <a:pt x="5170617" y="931560"/>
                    <a:pt x="5172671" y="940028"/>
                    <a:pt x="5172671" y="949017"/>
                  </a:cubicBezTo>
                  <a:cubicBezTo>
                    <a:pt x="5172671" y="957992"/>
                    <a:pt x="5170617" y="966475"/>
                    <a:pt x="5167045" y="974095"/>
                  </a:cubicBezTo>
                  <a:cubicBezTo>
                    <a:pt x="5158993" y="962248"/>
                    <a:pt x="5147146" y="953289"/>
                    <a:pt x="5133291" y="949017"/>
                  </a:cubicBezTo>
                  <a:close/>
                  <a:moveTo>
                    <a:pt x="5114925" y="930250"/>
                  </a:moveTo>
                  <a:cubicBezTo>
                    <a:pt x="5110684" y="916230"/>
                    <a:pt x="5101843" y="904250"/>
                    <a:pt x="5090175" y="896109"/>
                  </a:cubicBezTo>
                  <a:cubicBezTo>
                    <a:pt x="5097691" y="892463"/>
                    <a:pt x="5106055" y="890364"/>
                    <a:pt x="5114925" y="890364"/>
                  </a:cubicBezTo>
                  <a:cubicBezTo>
                    <a:pt x="5123795" y="890364"/>
                    <a:pt x="5132160" y="892463"/>
                    <a:pt x="5139675" y="896109"/>
                  </a:cubicBezTo>
                  <a:cubicBezTo>
                    <a:pt x="5128007" y="904250"/>
                    <a:pt x="5119152" y="916230"/>
                    <a:pt x="5114925" y="930250"/>
                  </a:cubicBezTo>
                  <a:close/>
                  <a:moveTo>
                    <a:pt x="5112008" y="946100"/>
                  </a:moveTo>
                  <a:cubicBezTo>
                    <a:pt x="5092467" y="945103"/>
                    <a:pt x="5075501" y="934239"/>
                    <a:pt x="5065797" y="918344"/>
                  </a:cubicBezTo>
                  <a:cubicBezTo>
                    <a:pt x="5070530" y="910545"/>
                    <a:pt x="5076989" y="903982"/>
                    <a:pt x="5084668" y="899160"/>
                  </a:cubicBezTo>
                  <a:cubicBezTo>
                    <a:pt x="5100355" y="909012"/>
                    <a:pt x="5111041" y="926261"/>
                    <a:pt x="5112008" y="946100"/>
                  </a:cubicBezTo>
                  <a:close/>
                  <a:moveTo>
                    <a:pt x="5062776" y="912718"/>
                  </a:moveTo>
                  <a:cubicBezTo>
                    <a:pt x="5059576" y="905917"/>
                    <a:pt x="5057671" y="898431"/>
                    <a:pt x="5057299" y="890513"/>
                  </a:cubicBezTo>
                  <a:cubicBezTo>
                    <a:pt x="5065098" y="890900"/>
                    <a:pt x="5072480" y="892864"/>
                    <a:pt x="5079162" y="896109"/>
                  </a:cubicBezTo>
                  <a:cubicBezTo>
                    <a:pt x="5072747" y="900574"/>
                    <a:pt x="5067196" y="906214"/>
                    <a:pt x="5062776" y="912718"/>
                  </a:cubicBezTo>
                  <a:close/>
                  <a:moveTo>
                    <a:pt x="5052313" y="885438"/>
                  </a:moveTo>
                  <a:cubicBezTo>
                    <a:pt x="5042148" y="890126"/>
                    <a:pt x="5013514" y="922109"/>
                    <a:pt x="4996949" y="941249"/>
                  </a:cubicBezTo>
                  <a:cubicBezTo>
                    <a:pt x="4999360" y="903208"/>
                    <a:pt x="5019273" y="869930"/>
                    <a:pt x="5048607" y="849675"/>
                  </a:cubicBezTo>
                  <a:cubicBezTo>
                    <a:pt x="5056153" y="854556"/>
                    <a:pt x="5064234" y="858634"/>
                    <a:pt x="5072762" y="861789"/>
                  </a:cubicBezTo>
                  <a:cubicBezTo>
                    <a:pt x="5062627" y="871865"/>
                    <a:pt x="5054575" y="880735"/>
                    <a:pt x="5052313" y="885438"/>
                  </a:cubicBezTo>
                  <a:close/>
                  <a:moveTo>
                    <a:pt x="5048607" y="843052"/>
                  </a:moveTo>
                  <a:cubicBezTo>
                    <a:pt x="5019244" y="822796"/>
                    <a:pt x="4999316" y="789474"/>
                    <a:pt x="4996934" y="751403"/>
                  </a:cubicBezTo>
                  <a:cubicBezTo>
                    <a:pt x="5015731" y="772850"/>
                    <a:pt x="5042610" y="802347"/>
                    <a:pt x="5052194" y="807184"/>
                  </a:cubicBezTo>
                  <a:cubicBezTo>
                    <a:pt x="5054323" y="812021"/>
                    <a:pt x="5062493" y="821055"/>
                    <a:pt x="5072509" y="831026"/>
                  </a:cubicBezTo>
                  <a:cubicBezTo>
                    <a:pt x="5064086" y="834152"/>
                    <a:pt x="5056079" y="838230"/>
                    <a:pt x="5048607" y="843052"/>
                  </a:cubicBezTo>
                  <a:close/>
                  <a:moveTo>
                    <a:pt x="5051807" y="686619"/>
                  </a:moveTo>
                  <a:cubicBezTo>
                    <a:pt x="5052432" y="696129"/>
                    <a:pt x="5055096" y="705073"/>
                    <a:pt x="5059383" y="713021"/>
                  </a:cubicBezTo>
                  <a:cubicBezTo>
                    <a:pt x="5054456" y="722144"/>
                    <a:pt x="5051658" y="732606"/>
                    <a:pt x="5051658" y="743724"/>
                  </a:cubicBezTo>
                  <a:cubicBezTo>
                    <a:pt x="5051658" y="754841"/>
                    <a:pt x="5054456" y="765304"/>
                    <a:pt x="5059383" y="774427"/>
                  </a:cubicBezTo>
                  <a:cubicBezTo>
                    <a:pt x="5055126" y="782315"/>
                    <a:pt x="5052462" y="791215"/>
                    <a:pt x="5051822" y="800666"/>
                  </a:cubicBezTo>
                  <a:cubicBezTo>
                    <a:pt x="5042952" y="793849"/>
                    <a:pt x="5019065" y="768370"/>
                    <a:pt x="4997559" y="743709"/>
                  </a:cubicBezTo>
                  <a:cubicBezTo>
                    <a:pt x="5018991" y="718765"/>
                    <a:pt x="5042922" y="693107"/>
                    <a:pt x="5051807" y="686619"/>
                  </a:cubicBezTo>
                  <a:close/>
                  <a:moveTo>
                    <a:pt x="5062806" y="718646"/>
                  </a:moveTo>
                  <a:cubicBezTo>
                    <a:pt x="5070857" y="730478"/>
                    <a:pt x="5082704" y="739453"/>
                    <a:pt x="5096560" y="743724"/>
                  </a:cubicBezTo>
                  <a:cubicBezTo>
                    <a:pt x="5082704" y="747995"/>
                    <a:pt x="5070857" y="756969"/>
                    <a:pt x="5062806" y="768802"/>
                  </a:cubicBezTo>
                  <a:cubicBezTo>
                    <a:pt x="5059234" y="761181"/>
                    <a:pt x="5057180" y="752713"/>
                    <a:pt x="5057180" y="743724"/>
                  </a:cubicBezTo>
                  <a:cubicBezTo>
                    <a:pt x="5057180" y="734735"/>
                    <a:pt x="5059234" y="726251"/>
                    <a:pt x="5062806" y="718646"/>
                  </a:cubicBezTo>
                  <a:close/>
                  <a:moveTo>
                    <a:pt x="5062806" y="780053"/>
                  </a:moveTo>
                  <a:cubicBezTo>
                    <a:pt x="5067226" y="786557"/>
                    <a:pt x="5072792" y="792182"/>
                    <a:pt x="5079207" y="796647"/>
                  </a:cubicBezTo>
                  <a:cubicBezTo>
                    <a:pt x="5072509" y="799907"/>
                    <a:pt x="5065127" y="801856"/>
                    <a:pt x="5057329" y="802243"/>
                  </a:cubicBezTo>
                  <a:cubicBezTo>
                    <a:pt x="5057701" y="794325"/>
                    <a:pt x="5059621" y="786839"/>
                    <a:pt x="5062806" y="780053"/>
                  </a:cubicBezTo>
                  <a:close/>
                  <a:moveTo>
                    <a:pt x="5065827" y="774412"/>
                  </a:moveTo>
                  <a:cubicBezTo>
                    <a:pt x="5075531" y="758473"/>
                    <a:pt x="5092497" y="747623"/>
                    <a:pt x="5112023" y="746626"/>
                  </a:cubicBezTo>
                  <a:cubicBezTo>
                    <a:pt x="5111056" y="766480"/>
                    <a:pt x="5100370" y="783729"/>
                    <a:pt x="5084713" y="793581"/>
                  </a:cubicBezTo>
                  <a:cubicBezTo>
                    <a:pt x="5077034" y="788774"/>
                    <a:pt x="5070560" y="782211"/>
                    <a:pt x="5065827" y="774412"/>
                  </a:cubicBezTo>
                  <a:close/>
                  <a:moveTo>
                    <a:pt x="5114925" y="762476"/>
                  </a:moveTo>
                  <a:cubicBezTo>
                    <a:pt x="5119167" y="776496"/>
                    <a:pt x="5128007" y="788477"/>
                    <a:pt x="5139675" y="796617"/>
                  </a:cubicBezTo>
                  <a:cubicBezTo>
                    <a:pt x="5132160" y="800264"/>
                    <a:pt x="5123795" y="802362"/>
                    <a:pt x="5114925" y="802362"/>
                  </a:cubicBezTo>
                  <a:cubicBezTo>
                    <a:pt x="5106055" y="802362"/>
                    <a:pt x="5097691" y="800264"/>
                    <a:pt x="5090175" y="796617"/>
                  </a:cubicBezTo>
                  <a:cubicBezTo>
                    <a:pt x="5101843" y="788477"/>
                    <a:pt x="5110684" y="776496"/>
                    <a:pt x="5114925" y="762476"/>
                  </a:cubicBezTo>
                  <a:close/>
                  <a:moveTo>
                    <a:pt x="5133291" y="743709"/>
                  </a:moveTo>
                  <a:cubicBezTo>
                    <a:pt x="5147146" y="739438"/>
                    <a:pt x="5158993" y="730463"/>
                    <a:pt x="5167045" y="718632"/>
                  </a:cubicBezTo>
                  <a:cubicBezTo>
                    <a:pt x="5170617" y="726251"/>
                    <a:pt x="5172671" y="734720"/>
                    <a:pt x="5172671" y="743709"/>
                  </a:cubicBezTo>
                  <a:cubicBezTo>
                    <a:pt x="5172671" y="752683"/>
                    <a:pt x="5170617" y="761167"/>
                    <a:pt x="5167045" y="768787"/>
                  </a:cubicBezTo>
                  <a:cubicBezTo>
                    <a:pt x="5158993" y="756955"/>
                    <a:pt x="5147146" y="747981"/>
                    <a:pt x="5133291" y="743709"/>
                  </a:cubicBezTo>
                  <a:close/>
                  <a:moveTo>
                    <a:pt x="5114925" y="724942"/>
                  </a:moveTo>
                  <a:cubicBezTo>
                    <a:pt x="5110684" y="710922"/>
                    <a:pt x="5101843" y="698941"/>
                    <a:pt x="5090175" y="690801"/>
                  </a:cubicBezTo>
                  <a:cubicBezTo>
                    <a:pt x="5097691" y="687154"/>
                    <a:pt x="5106055" y="685056"/>
                    <a:pt x="5114925" y="685056"/>
                  </a:cubicBezTo>
                  <a:cubicBezTo>
                    <a:pt x="5123795" y="685056"/>
                    <a:pt x="5132160" y="687154"/>
                    <a:pt x="5139675" y="690801"/>
                  </a:cubicBezTo>
                  <a:cubicBezTo>
                    <a:pt x="5128007" y="698941"/>
                    <a:pt x="5119152" y="710937"/>
                    <a:pt x="5114925" y="724942"/>
                  </a:cubicBezTo>
                  <a:close/>
                  <a:moveTo>
                    <a:pt x="5112008" y="740792"/>
                  </a:moveTo>
                  <a:cubicBezTo>
                    <a:pt x="5092467" y="739795"/>
                    <a:pt x="5075501" y="728930"/>
                    <a:pt x="5065797" y="713036"/>
                  </a:cubicBezTo>
                  <a:cubicBezTo>
                    <a:pt x="5070530" y="705237"/>
                    <a:pt x="5076989" y="698674"/>
                    <a:pt x="5084668" y="693852"/>
                  </a:cubicBezTo>
                  <a:cubicBezTo>
                    <a:pt x="5100355" y="703719"/>
                    <a:pt x="5111041" y="720968"/>
                    <a:pt x="5112008" y="740792"/>
                  </a:cubicBezTo>
                  <a:close/>
                  <a:moveTo>
                    <a:pt x="5062776" y="707425"/>
                  </a:moveTo>
                  <a:cubicBezTo>
                    <a:pt x="5059576" y="700623"/>
                    <a:pt x="5057671" y="693137"/>
                    <a:pt x="5057299" y="685219"/>
                  </a:cubicBezTo>
                  <a:cubicBezTo>
                    <a:pt x="5065098" y="685606"/>
                    <a:pt x="5072480" y="687571"/>
                    <a:pt x="5079162" y="690815"/>
                  </a:cubicBezTo>
                  <a:cubicBezTo>
                    <a:pt x="5072747" y="695280"/>
                    <a:pt x="5067196" y="700921"/>
                    <a:pt x="5062776" y="707425"/>
                  </a:cubicBezTo>
                  <a:close/>
                  <a:moveTo>
                    <a:pt x="5052313" y="680145"/>
                  </a:moveTo>
                  <a:cubicBezTo>
                    <a:pt x="5042148" y="684833"/>
                    <a:pt x="5013514" y="716816"/>
                    <a:pt x="4996949" y="735955"/>
                  </a:cubicBezTo>
                  <a:cubicBezTo>
                    <a:pt x="4999360" y="697915"/>
                    <a:pt x="5019273" y="664637"/>
                    <a:pt x="5048607" y="644381"/>
                  </a:cubicBezTo>
                  <a:cubicBezTo>
                    <a:pt x="5056153" y="649263"/>
                    <a:pt x="5064234" y="653341"/>
                    <a:pt x="5072762" y="656496"/>
                  </a:cubicBezTo>
                  <a:cubicBezTo>
                    <a:pt x="5062627" y="666571"/>
                    <a:pt x="5054575" y="675442"/>
                    <a:pt x="5052313" y="680145"/>
                  </a:cubicBezTo>
                  <a:close/>
                  <a:moveTo>
                    <a:pt x="5048607" y="637758"/>
                  </a:moveTo>
                  <a:cubicBezTo>
                    <a:pt x="5019244" y="617503"/>
                    <a:pt x="4999316" y="584180"/>
                    <a:pt x="4996934" y="546095"/>
                  </a:cubicBezTo>
                  <a:cubicBezTo>
                    <a:pt x="5015731" y="567541"/>
                    <a:pt x="5042610" y="597039"/>
                    <a:pt x="5052194" y="601876"/>
                  </a:cubicBezTo>
                  <a:cubicBezTo>
                    <a:pt x="5054323" y="606713"/>
                    <a:pt x="5062493" y="615747"/>
                    <a:pt x="5072509" y="625718"/>
                  </a:cubicBezTo>
                  <a:cubicBezTo>
                    <a:pt x="5064086" y="628858"/>
                    <a:pt x="5056079" y="632921"/>
                    <a:pt x="5048607" y="637758"/>
                  </a:cubicBezTo>
                  <a:close/>
                  <a:moveTo>
                    <a:pt x="5051807" y="481325"/>
                  </a:moveTo>
                  <a:cubicBezTo>
                    <a:pt x="5052432" y="490835"/>
                    <a:pt x="5055096" y="499780"/>
                    <a:pt x="5059383" y="507727"/>
                  </a:cubicBezTo>
                  <a:cubicBezTo>
                    <a:pt x="5054456" y="516850"/>
                    <a:pt x="5051658" y="527313"/>
                    <a:pt x="5051658" y="538430"/>
                  </a:cubicBezTo>
                  <a:cubicBezTo>
                    <a:pt x="5051658" y="549548"/>
                    <a:pt x="5054456" y="560011"/>
                    <a:pt x="5059383" y="569134"/>
                  </a:cubicBezTo>
                  <a:cubicBezTo>
                    <a:pt x="5055126" y="577021"/>
                    <a:pt x="5052462" y="585921"/>
                    <a:pt x="5051822" y="595372"/>
                  </a:cubicBezTo>
                  <a:cubicBezTo>
                    <a:pt x="5042952" y="588556"/>
                    <a:pt x="5019065" y="563076"/>
                    <a:pt x="4997559" y="538416"/>
                  </a:cubicBezTo>
                  <a:cubicBezTo>
                    <a:pt x="5018991" y="513472"/>
                    <a:pt x="5042922" y="487814"/>
                    <a:pt x="5051807" y="481325"/>
                  </a:cubicBezTo>
                  <a:close/>
                  <a:moveTo>
                    <a:pt x="5062806" y="513338"/>
                  </a:moveTo>
                  <a:cubicBezTo>
                    <a:pt x="5070857" y="525170"/>
                    <a:pt x="5082704" y="534144"/>
                    <a:pt x="5096560" y="538416"/>
                  </a:cubicBezTo>
                  <a:cubicBezTo>
                    <a:pt x="5082704" y="542687"/>
                    <a:pt x="5070857" y="551661"/>
                    <a:pt x="5062806" y="563493"/>
                  </a:cubicBezTo>
                  <a:cubicBezTo>
                    <a:pt x="5059234" y="555873"/>
                    <a:pt x="5057180" y="547405"/>
                    <a:pt x="5057180" y="538416"/>
                  </a:cubicBezTo>
                  <a:cubicBezTo>
                    <a:pt x="5057180" y="529426"/>
                    <a:pt x="5059234" y="520958"/>
                    <a:pt x="5062806" y="513338"/>
                  </a:cubicBezTo>
                  <a:close/>
                  <a:moveTo>
                    <a:pt x="5062806" y="574744"/>
                  </a:moveTo>
                  <a:cubicBezTo>
                    <a:pt x="5067226" y="581248"/>
                    <a:pt x="5072792" y="586874"/>
                    <a:pt x="5079207" y="591339"/>
                  </a:cubicBezTo>
                  <a:cubicBezTo>
                    <a:pt x="5072509" y="594598"/>
                    <a:pt x="5065127" y="596548"/>
                    <a:pt x="5057329" y="596920"/>
                  </a:cubicBezTo>
                  <a:cubicBezTo>
                    <a:pt x="5057701" y="589032"/>
                    <a:pt x="5059621" y="581531"/>
                    <a:pt x="5062806" y="574744"/>
                  </a:cubicBezTo>
                  <a:close/>
                  <a:moveTo>
                    <a:pt x="5065827" y="569119"/>
                  </a:moveTo>
                  <a:cubicBezTo>
                    <a:pt x="5075531" y="553179"/>
                    <a:pt x="5092497" y="542330"/>
                    <a:pt x="5112023" y="541333"/>
                  </a:cubicBezTo>
                  <a:cubicBezTo>
                    <a:pt x="5111056" y="561186"/>
                    <a:pt x="5100370" y="578435"/>
                    <a:pt x="5084713" y="588288"/>
                  </a:cubicBezTo>
                  <a:cubicBezTo>
                    <a:pt x="5077034" y="583481"/>
                    <a:pt x="5070560" y="576917"/>
                    <a:pt x="5065827" y="569119"/>
                  </a:cubicBezTo>
                  <a:close/>
                  <a:moveTo>
                    <a:pt x="5114925" y="557183"/>
                  </a:moveTo>
                  <a:cubicBezTo>
                    <a:pt x="5119167" y="571202"/>
                    <a:pt x="5128007" y="583183"/>
                    <a:pt x="5139675" y="591324"/>
                  </a:cubicBezTo>
                  <a:cubicBezTo>
                    <a:pt x="5132160" y="594970"/>
                    <a:pt x="5123795" y="597069"/>
                    <a:pt x="5114925" y="597069"/>
                  </a:cubicBezTo>
                  <a:cubicBezTo>
                    <a:pt x="5106055" y="597069"/>
                    <a:pt x="5097691" y="594970"/>
                    <a:pt x="5090175" y="591324"/>
                  </a:cubicBezTo>
                  <a:cubicBezTo>
                    <a:pt x="5101843" y="583183"/>
                    <a:pt x="5110684" y="571202"/>
                    <a:pt x="5114925" y="557183"/>
                  </a:cubicBezTo>
                  <a:close/>
                  <a:moveTo>
                    <a:pt x="5133291" y="538416"/>
                  </a:moveTo>
                  <a:cubicBezTo>
                    <a:pt x="5147146" y="534144"/>
                    <a:pt x="5158993" y="525170"/>
                    <a:pt x="5167045" y="513338"/>
                  </a:cubicBezTo>
                  <a:cubicBezTo>
                    <a:pt x="5170617" y="520958"/>
                    <a:pt x="5172671" y="529426"/>
                    <a:pt x="5172671" y="538416"/>
                  </a:cubicBezTo>
                  <a:cubicBezTo>
                    <a:pt x="5172671" y="547405"/>
                    <a:pt x="5170617" y="555873"/>
                    <a:pt x="5167045" y="563493"/>
                  </a:cubicBezTo>
                  <a:cubicBezTo>
                    <a:pt x="5158993" y="551661"/>
                    <a:pt x="5147146" y="542687"/>
                    <a:pt x="5133291" y="538416"/>
                  </a:cubicBezTo>
                  <a:close/>
                  <a:moveTo>
                    <a:pt x="5114925" y="519648"/>
                  </a:moveTo>
                  <a:cubicBezTo>
                    <a:pt x="5110684" y="505629"/>
                    <a:pt x="5101843" y="493648"/>
                    <a:pt x="5090175" y="485507"/>
                  </a:cubicBezTo>
                  <a:cubicBezTo>
                    <a:pt x="5097691" y="481861"/>
                    <a:pt x="5106055" y="479763"/>
                    <a:pt x="5114925" y="479763"/>
                  </a:cubicBezTo>
                  <a:cubicBezTo>
                    <a:pt x="5123795" y="479763"/>
                    <a:pt x="5132160" y="481861"/>
                    <a:pt x="5139675" y="485507"/>
                  </a:cubicBezTo>
                  <a:cubicBezTo>
                    <a:pt x="5128007" y="493648"/>
                    <a:pt x="5119152" y="505629"/>
                    <a:pt x="5114925" y="519648"/>
                  </a:cubicBezTo>
                  <a:close/>
                  <a:moveTo>
                    <a:pt x="5112008" y="535499"/>
                  </a:moveTo>
                  <a:cubicBezTo>
                    <a:pt x="5092467" y="534501"/>
                    <a:pt x="5075501" y="523637"/>
                    <a:pt x="5065797" y="507742"/>
                  </a:cubicBezTo>
                  <a:cubicBezTo>
                    <a:pt x="5070530" y="499943"/>
                    <a:pt x="5076989" y="493380"/>
                    <a:pt x="5084668" y="488558"/>
                  </a:cubicBezTo>
                  <a:cubicBezTo>
                    <a:pt x="5100355" y="498425"/>
                    <a:pt x="5111041" y="515660"/>
                    <a:pt x="5112008" y="535499"/>
                  </a:cubicBezTo>
                  <a:close/>
                  <a:moveTo>
                    <a:pt x="5062776" y="502116"/>
                  </a:moveTo>
                  <a:cubicBezTo>
                    <a:pt x="5059576" y="495315"/>
                    <a:pt x="5057671" y="487829"/>
                    <a:pt x="5057299" y="479926"/>
                  </a:cubicBezTo>
                  <a:cubicBezTo>
                    <a:pt x="5065098" y="480313"/>
                    <a:pt x="5072480" y="482278"/>
                    <a:pt x="5079162" y="485522"/>
                  </a:cubicBezTo>
                  <a:cubicBezTo>
                    <a:pt x="5072747" y="489987"/>
                    <a:pt x="5067196" y="495627"/>
                    <a:pt x="5062776" y="502116"/>
                  </a:cubicBezTo>
                  <a:close/>
                  <a:moveTo>
                    <a:pt x="5052313" y="474836"/>
                  </a:moveTo>
                  <a:cubicBezTo>
                    <a:pt x="5042148" y="479524"/>
                    <a:pt x="5013514" y="511492"/>
                    <a:pt x="4996949" y="530632"/>
                  </a:cubicBezTo>
                  <a:cubicBezTo>
                    <a:pt x="4999375" y="492219"/>
                    <a:pt x="5019660" y="458688"/>
                    <a:pt x="5049471" y="438492"/>
                  </a:cubicBezTo>
                  <a:cubicBezTo>
                    <a:pt x="5057046" y="443270"/>
                    <a:pt x="5065157" y="447214"/>
                    <a:pt x="5073685" y="450265"/>
                  </a:cubicBezTo>
                  <a:cubicBezTo>
                    <a:pt x="5063118" y="460742"/>
                    <a:pt x="5054650" y="469999"/>
                    <a:pt x="5052313" y="474836"/>
                  </a:cubicBezTo>
                  <a:close/>
                  <a:moveTo>
                    <a:pt x="5049456" y="431914"/>
                  </a:moveTo>
                  <a:cubicBezTo>
                    <a:pt x="5019452" y="411733"/>
                    <a:pt x="4999003" y="378053"/>
                    <a:pt x="4996592" y="339462"/>
                  </a:cubicBezTo>
                  <a:cubicBezTo>
                    <a:pt x="5015389" y="360908"/>
                    <a:pt x="5042267" y="390406"/>
                    <a:pt x="5051852" y="395243"/>
                  </a:cubicBezTo>
                  <a:cubicBezTo>
                    <a:pt x="5054069" y="400243"/>
                    <a:pt x="5062761" y="409769"/>
                    <a:pt x="5073268" y="420187"/>
                  </a:cubicBezTo>
                  <a:cubicBezTo>
                    <a:pt x="5064874" y="423222"/>
                    <a:pt x="5056912" y="427181"/>
                    <a:pt x="5049456" y="431914"/>
                  </a:cubicBezTo>
                  <a:close/>
                  <a:moveTo>
                    <a:pt x="5051465" y="274662"/>
                  </a:moveTo>
                  <a:cubicBezTo>
                    <a:pt x="5052090" y="284172"/>
                    <a:pt x="5054754" y="293117"/>
                    <a:pt x="5059040" y="301064"/>
                  </a:cubicBezTo>
                  <a:cubicBezTo>
                    <a:pt x="5054114" y="310187"/>
                    <a:pt x="5051316" y="320650"/>
                    <a:pt x="5051316" y="331768"/>
                  </a:cubicBezTo>
                  <a:cubicBezTo>
                    <a:pt x="5051316" y="342885"/>
                    <a:pt x="5054114" y="353348"/>
                    <a:pt x="5059040" y="362471"/>
                  </a:cubicBezTo>
                  <a:cubicBezTo>
                    <a:pt x="5054784" y="370359"/>
                    <a:pt x="5052120" y="379259"/>
                    <a:pt x="5051480" y="388709"/>
                  </a:cubicBezTo>
                  <a:cubicBezTo>
                    <a:pt x="5042610" y="381893"/>
                    <a:pt x="5018723" y="356414"/>
                    <a:pt x="4997217" y="331753"/>
                  </a:cubicBezTo>
                  <a:cubicBezTo>
                    <a:pt x="5018648" y="306824"/>
                    <a:pt x="5042580" y="281166"/>
                    <a:pt x="5051465" y="274662"/>
                  </a:cubicBezTo>
                  <a:close/>
                  <a:moveTo>
                    <a:pt x="5062449" y="306690"/>
                  </a:moveTo>
                  <a:cubicBezTo>
                    <a:pt x="5070500" y="318522"/>
                    <a:pt x="5082347" y="327496"/>
                    <a:pt x="5096203" y="331768"/>
                  </a:cubicBezTo>
                  <a:cubicBezTo>
                    <a:pt x="5082347" y="336039"/>
                    <a:pt x="5070500" y="345013"/>
                    <a:pt x="5062449" y="356845"/>
                  </a:cubicBezTo>
                  <a:cubicBezTo>
                    <a:pt x="5058877" y="349225"/>
                    <a:pt x="5056823" y="340757"/>
                    <a:pt x="5056823" y="331768"/>
                  </a:cubicBezTo>
                  <a:cubicBezTo>
                    <a:pt x="5056838" y="322793"/>
                    <a:pt x="5058891" y="314310"/>
                    <a:pt x="5062449" y="306690"/>
                  </a:cubicBezTo>
                  <a:close/>
                  <a:moveTo>
                    <a:pt x="5062449" y="368097"/>
                  </a:moveTo>
                  <a:cubicBezTo>
                    <a:pt x="5066869" y="374600"/>
                    <a:pt x="5072435" y="380226"/>
                    <a:pt x="5078849" y="384691"/>
                  </a:cubicBezTo>
                  <a:cubicBezTo>
                    <a:pt x="5072152" y="387950"/>
                    <a:pt x="5064770" y="389900"/>
                    <a:pt x="5056972" y="390287"/>
                  </a:cubicBezTo>
                  <a:cubicBezTo>
                    <a:pt x="5057359" y="382384"/>
                    <a:pt x="5059278" y="374883"/>
                    <a:pt x="5062449" y="368097"/>
                  </a:cubicBezTo>
                  <a:close/>
                  <a:moveTo>
                    <a:pt x="5065470" y="362471"/>
                  </a:moveTo>
                  <a:cubicBezTo>
                    <a:pt x="5075173" y="346532"/>
                    <a:pt x="5092140" y="335682"/>
                    <a:pt x="5111666" y="334685"/>
                  </a:cubicBezTo>
                  <a:cubicBezTo>
                    <a:pt x="5110698" y="354538"/>
                    <a:pt x="5100013" y="371788"/>
                    <a:pt x="5084356" y="381640"/>
                  </a:cubicBezTo>
                  <a:cubicBezTo>
                    <a:pt x="5076677" y="376833"/>
                    <a:pt x="5070217" y="370270"/>
                    <a:pt x="5065470" y="362471"/>
                  </a:cubicBezTo>
                  <a:close/>
                  <a:moveTo>
                    <a:pt x="5114568" y="350535"/>
                  </a:moveTo>
                  <a:cubicBezTo>
                    <a:pt x="5118810" y="364554"/>
                    <a:pt x="5127650" y="376535"/>
                    <a:pt x="5139318" y="384676"/>
                  </a:cubicBezTo>
                  <a:cubicBezTo>
                    <a:pt x="5131803" y="388322"/>
                    <a:pt x="5123438" y="390421"/>
                    <a:pt x="5114568" y="390421"/>
                  </a:cubicBezTo>
                  <a:cubicBezTo>
                    <a:pt x="5105698" y="390421"/>
                    <a:pt x="5097334" y="388322"/>
                    <a:pt x="5089818" y="384676"/>
                  </a:cubicBezTo>
                  <a:cubicBezTo>
                    <a:pt x="5101486" y="376535"/>
                    <a:pt x="5110341" y="364554"/>
                    <a:pt x="5114568" y="350535"/>
                  </a:cubicBezTo>
                  <a:close/>
                  <a:moveTo>
                    <a:pt x="5132948" y="331768"/>
                  </a:moveTo>
                  <a:cubicBezTo>
                    <a:pt x="5146804" y="327496"/>
                    <a:pt x="5158651" y="318522"/>
                    <a:pt x="5166703" y="306690"/>
                  </a:cubicBezTo>
                  <a:cubicBezTo>
                    <a:pt x="5170274" y="314310"/>
                    <a:pt x="5172328" y="322778"/>
                    <a:pt x="5172328" y="331768"/>
                  </a:cubicBezTo>
                  <a:cubicBezTo>
                    <a:pt x="5172328" y="340742"/>
                    <a:pt x="5170274" y="349225"/>
                    <a:pt x="5166703" y="356845"/>
                  </a:cubicBezTo>
                  <a:cubicBezTo>
                    <a:pt x="5158651" y="345013"/>
                    <a:pt x="5146804" y="336039"/>
                    <a:pt x="5132948" y="331768"/>
                  </a:cubicBezTo>
                  <a:close/>
                  <a:moveTo>
                    <a:pt x="5114568" y="313001"/>
                  </a:moveTo>
                  <a:cubicBezTo>
                    <a:pt x="5110326" y="298981"/>
                    <a:pt x="5101486" y="287000"/>
                    <a:pt x="5089818" y="278859"/>
                  </a:cubicBezTo>
                  <a:cubicBezTo>
                    <a:pt x="5097334" y="275213"/>
                    <a:pt x="5105698" y="273115"/>
                    <a:pt x="5114568" y="273115"/>
                  </a:cubicBezTo>
                  <a:cubicBezTo>
                    <a:pt x="5123438" y="273115"/>
                    <a:pt x="5131803" y="275213"/>
                    <a:pt x="5139318" y="278859"/>
                  </a:cubicBezTo>
                  <a:cubicBezTo>
                    <a:pt x="5127665" y="287000"/>
                    <a:pt x="5118810" y="298981"/>
                    <a:pt x="5114568" y="313001"/>
                  </a:cubicBezTo>
                  <a:close/>
                  <a:moveTo>
                    <a:pt x="5111666" y="328851"/>
                  </a:moveTo>
                  <a:cubicBezTo>
                    <a:pt x="5092125" y="327854"/>
                    <a:pt x="5075158" y="316989"/>
                    <a:pt x="5065455" y="301094"/>
                  </a:cubicBezTo>
                  <a:cubicBezTo>
                    <a:pt x="5070188" y="293296"/>
                    <a:pt x="5076647" y="286732"/>
                    <a:pt x="5084326" y="281910"/>
                  </a:cubicBezTo>
                  <a:cubicBezTo>
                    <a:pt x="5100013" y="291778"/>
                    <a:pt x="5110698" y="309012"/>
                    <a:pt x="5111666" y="328851"/>
                  </a:cubicBezTo>
                  <a:close/>
                  <a:moveTo>
                    <a:pt x="5062434" y="295469"/>
                  </a:moveTo>
                  <a:cubicBezTo>
                    <a:pt x="5059234" y="288667"/>
                    <a:pt x="5057329" y="281181"/>
                    <a:pt x="5056957" y="273278"/>
                  </a:cubicBezTo>
                  <a:cubicBezTo>
                    <a:pt x="5064755" y="273665"/>
                    <a:pt x="5072137" y="275630"/>
                    <a:pt x="5078820" y="278874"/>
                  </a:cubicBezTo>
                  <a:cubicBezTo>
                    <a:pt x="5072405" y="283339"/>
                    <a:pt x="5066839" y="288979"/>
                    <a:pt x="5062434" y="295469"/>
                  </a:cubicBezTo>
                  <a:close/>
                  <a:moveTo>
                    <a:pt x="5051956" y="268188"/>
                  </a:moveTo>
                  <a:cubicBezTo>
                    <a:pt x="5041791" y="272877"/>
                    <a:pt x="5013156" y="304845"/>
                    <a:pt x="4996592" y="323984"/>
                  </a:cubicBezTo>
                  <a:cubicBezTo>
                    <a:pt x="4999048" y="285110"/>
                    <a:pt x="5019809" y="251237"/>
                    <a:pt x="5050185" y="231145"/>
                  </a:cubicBezTo>
                  <a:cubicBezTo>
                    <a:pt x="5057746" y="235803"/>
                    <a:pt x="5065842" y="239643"/>
                    <a:pt x="5074340" y="242605"/>
                  </a:cubicBezTo>
                  <a:cubicBezTo>
                    <a:pt x="5063327" y="253484"/>
                    <a:pt x="5054382" y="263203"/>
                    <a:pt x="5051956" y="268188"/>
                  </a:cubicBezTo>
                  <a:close/>
                  <a:moveTo>
                    <a:pt x="4944056" y="176867"/>
                  </a:moveTo>
                  <a:cubicBezTo>
                    <a:pt x="4950649" y="172432"/>
                    <a:pt x="4956379" y="166851"/>
                    <a:pt x="4960903" y="160422"/>
                  </a:cubicBezTo>
                  <a:cubicBezTo>
                    <a:pt x="4964222" y="167134"/>
                    <a:pt x="4966216" y="174546"/>
                    <a:pt x="4966588" y="182359"/>
                  </a:cubicBezTo>
                  <a:cubicBezTo>
                    <a:pt x="4958552" y="181972"/>
                    <a:pt x="4950947" y="180052"/>
                    <a:pt x="4944056" y="176867"/>
                  </a:cubicBezTo>
                  <a:close/>
                  <a:moveTo>
                    <a:pt x="4938370" y="173861"/>
                  </a:moveTo>
                  <a:cubicBezTo>
                    <a:pt x="4922208" y="164158"/>
                    <a:pt x="4911194" y="147191"/>
                    <a:pt x="4910182" y="127665"/>
                  </a:cubicBezTo>
                  <a:cubicBezTo>
                    <a:pt x="4930319" y="128617"/>
                    <a:pt x="4947821" y="139318"/>
                    <a:pt x="4957822" y="154975"/>
                  </a:cubicBezTo>
                  <a:cubicBezTo>
                    <a:pt x="4952941" y="162654"/>
                    <a:pt x="4946273" y="169128"/>
                    <a:pt x="4938370" y="173861"/>
                  </a:cubicBezTo>
                  <a:close/>
                  <a:moveTo>
                    <a:pt x="4926256" y="124748"/>
                  </a:moveTo>
                  <a:cubicBezTo>
                    <a:pt x="4940469" y="120506"/>
                    <a:pt x="4952628" y="111636"/>
                    <a:pt x="4960858" y="99953"/>
                  </a:cubicBezTo>
                  <a:cubicBezTo>
                    <a:pt x="4964564" y="107484"/>
                    <a:pt x="4966707" y="115863"/>
                    <a:pt x="4966707" y="124748"/>
                  </a:cubicBezTo>
                  <a:cubicBezTo>
                    <a:pt x="4966707" y="133633"/>
                    <a:pt x="4964564" y="142012"/>
                    <a:pt x="4960858" y="149542"/>
                  </a:cubicBezTo>
                  <a:cubicBezTo>
                    <a:pt x="4952628" y="137859"/>
                    <a:pt x="4940484" y="128989"/>
                    <a:pt x="4926256" y="124748"/>
                  </a:cubicBezTo>
                  <a:close/>
                  <a:moveTo>
                    <a:pt x="4907265" y="106501"/>
                  </a:moveTo>
                  <a:cubicBezTo>
                    <a:pt x="4902950" y="92601"/>
                    <a:pt x="4893856" y="80695"/>
                    <a:pt x="4881845" y="72628"/>
                  </a:cubicBezTo>
                  <a:cubicBezTo>
                    <a:pt x="4889570" y="69056"/>
                    <a:pt x="4898157" y="67002"/>
                    <a:pt x="4907265" y="67002"/>
                  </a:cubicBezTo>
                  <a:cubicBezTo>
                    <a:pt x="4916374" y="67002"/>
                    <a:pt x="4924961" y="69056"/>
                    <a:pt x="4932685" y="72628"/>
                  </a:cubicBezTo>
                  <a:cubicBezTo>
                    <a:pt x="4920675" y="80709"/>
                    <a:pt x="4911566" y="92601"/>
                    <a:pt x="4907265" y="106501"/>
                  </a:cubicBezTo>
                  <a:close/>
                  <a:moveTo>
                    <a:pt x="4888260" y="124748"/>
                  </a:moveTo>
                  <a:cubicBezTo>
                    <a:pt x="4874047" y="128989"/>
                    <a:pt x="4861888" y="137859"/>
                    <a:pt x="4853657" y="149542"/>
                  </a:cubicBezTo>
                  <a:cubicBezTo>
                    <a:pt x="4849952" y="142012"/>
                    <a:pt x="4847809" y="133633"/>
                    <a:pt x="4847809" y="124748"/>
                  </a:cubicBezTo>
                  <a:cubicBezTo>
                    <a:pt x="4847809" y="115863"/>
                    <a:pt x="4849952" y="107484"/>
                    <a:pt x="4853657" y="99953"/>
                  </a:cubicBezTo>
                  <a:cubicBezTo>
                    <a:pt x="4861888" y="111636"/>
                    <a:pt x="4874047" y="120506"/>
                    <a:pt x="4888260" y="124748"/>
                  </a:cubicBezTo>
                  <a:close/>
                  <a:moveTo>
                    <a:pt x="4904348" y="127665"/>
                  </a:moveTo>
                  <a:cubicBezTo>
                    <a:pt x="4903336" y="147206"/>
                    <a:pt x="4892323" y="164187"/>
                    <a:pt x="4876190" y="173891"/>
                  </a:cubicBezTo>
                  <a:cubicBezTo>
                    <a:pt x="4868287" y="169158"/>
                    <a:pt x="4861620" y="162684"/>
                    <a:pt x="4856723" y="155019"/>
                  </a:cubicBezTo>
                  <a:cubicBezTo>
                    <a:pt x="4866725" y="139303"/>
                    <a:pt x="4884212" y="128617"/>
                    <a:pt x="4904348" y="127665"/>
                  </a:cubicBezTo>
                  <a:close/>
                  <a:moveTo>
                    <a:pt x="4870505" y="176897"/>
                  </a:moveTo>
                  <a:cubicBezTo>
                    <a:pt x="4863599" y="180097"/>
                    <a:pt x="4855994" y="182017"/>
                    <a:pt x="4847957" y="182374"/>
                  </a:cubicBezTo>
                  <a:cubicBezTo>
                    <a:pt x="4848359" y="174561"/>
                    <a:pt x="4850354" y="167164"/>
                    <a:pt x="4853643" y="160467"/>
                  </a:cubicBezTo>
                  <a:cubicBezTo>
                    <a:pt x="4858182" y="166896"/>
                    <a:pt x="4863912" y="172477"/>
                    <a:pt x="4870505" y="176897"/>
                  </a:cubicBezTo>
                  <a:close/>
                  <a:moveTo>
                    <a:pt x="4803264" y="186065"/>
                  </a:moveTo>
                  <a:cubicBezTo>
                    <a:pt x="4798695" y="178772"/>
                    <a:pt x="4794960" y="170959"/>
                    <a:pt x="4792087" y="162759"/>
                  </a:cubicBezTo>
                  <a:cubicBezTo>
                    <a:pt x="4795853" y="158934"/>
                    <a:pt x="4799677" y="154945"/>
                    <a:pt x="4803398" y="151001"/>
                  </a:cubicBezTo>
                  <a:cubicBezTo>
                    <a:pt x="4807074" y="154856"/>
                    <a:pt x="4810840" y="158755"/>
                    <a:pt x="4814531" y="162490"/>
                  </a:cubicBezTo>
                  <a:cubicBezTo>
                    <a:pt x="4811658" y="170795"/>
                    <a:pt x="4807878" y="178698"/>
                    <a:pt x="4803264" y="186065"/>
                  </a:cubicBezTo>
                  <a:close/>
                  <a:moveTo>
                    <a:pt x="4807223" y="146923"/>
                  </a:moveTo>
                  <a:cubicBezTo>
                    <a:pt x="4812120" y="141684"/>
                    <a:pt x="4816718" y="136639"/>
                    <a:pt x="4820662" y="132278"/>
                  </a:cubicBezTo>
                  <a:cubicBezTo>
                    <a:pt x="4820126" y="140613"/>
                    <a:pt x="4818683" y="148694"/>
                    <a:pt x="4816450" y="156478"/>
                  </a:cubicBezTo>
                  <a:cubicBezTo>
                    <a:pt x="4813474" y="153427"/>
                    <a:pt x="4810378" y="150227"/>
                    <a:pt x="4807223" y="146923"/>
                  </a:cubicBezTo>
                  <a:close/>
                  <a:moveTo>
                    <a:pt x="4803383" y="142875"/>
                  </a:moveTo>
                  <a:cubicBezTo>
                    <a:pt x="4797817" y="136981"/>
                    <a:pt x="4792117" y="130835"/>
                    <a:pt x="4786566" y="124733"/>
                  </a:cubicBezTo>
                  <a:cubicBezTo>
                    <a:pt x="4792028" y="118631"/>
                    <a:pt x="4797654" y="112499"/>
                    <a:pt x="4803160" y="106620"/>
                  </a:cubicBezTo>
                  <a:cubicBezTo>
                    <a:pt x="4808726" y="112514"/>
                    <a:pt x="4814427" y="118661"/>
                    <a:pt x="4819978" y="124763"/>
                  </a:cubicBezTo>
                  <a:cubicBezTo>
                    <a:pt x="4814501" y="130864"/>
                    <a:pt x="4808875" y="136996"/>
                    <a:pt x="4803383" y="142875"/>
                  </a:cubicBezTo>
                  <a:close/>
                  <a:moveTo>
                    <a:pt x="4799558" y="146938"/>
                  </a:moveTo>
                  <a:cubicBezTo>
                    <a:pt x="4796344" y="150331"/>
                    <a:pt x="4793189" y="153620"/>
                    <a:pt x="4790168" y="156731"/>
                  </a:cubicBezTo>
                  <a:cubicBezTo>
                    <a:pt x="4787890" y="148843"/>
                    <a:pt x="4786417" y="140643"/>
                    <a:pt x="4785881" y="132189"/>
                  </a:cubicBezTo>
                  <a:cubicBezTo>
                    <a:pt x="4789870" y="136565"/>
                    <a:pt x="4794573" y="141655"/>
                    <a:pt x="4799558" y="146938"/>
                  </a:cubicBezTo>
                  <a:close/>
                  <a:moveTo>
                    <a:pt x="4736053" y="176867"/>
                  </a:moveTo>
                  <a:cubicBezTo>
                    <a:pt x="4742646" y="172432"/>
                    <a:pt x="4748376" y="166851"/>
                    <a:pt x="4752901" y="160422"/>
                  </a:cubicBezTo>
                  <a:cubicBezTo>
                    <a:pt x="4756220" y="167134"/>
                    <a:pt x="4758214" y="174546"/>
                    <a:pt x="4758586" y="182359"/>
                  </a:cubicBezTo>
                  <a:cubicBezTo>
                    <a:pt x="4750564" y="181972"/>
                    <a:pt x="4742959" y="180052"/>
                    <a:pt x="4736053" y="176867"/>
                  </a:cubicBezTo>
                  <a:close/>
                  <a:moveTo>
                    <a:pt x="4730368" y="173861"/>
                  </a:moveTo>
                  <a:cubicBezTo>
                    <a:pt x="4714206" y="164158"/>
                    <a:pt x="4703192" y="147191"/>
                    <a:pt x="4702180" y="127665"/>
                  </a:cubicBezTo>
                  <a:cubicBezTo>
                    <a:pt x="4722317" y="128617"/>
                    <a:pt x="4739819" y="139318"/>
                    <a:pt x="4749820" y="154975"/>
                  </a:cubicBezTo>
                  <a:cubicBezTo>
                    <a:pt x="4744953" y="162654"/>
                    <a:pt x="4738286" y="169128"/>
                    <a:pt x="4730368" y="173861"/>
                  </a:cubicBezTo>
                  <a:close/>
                  <a:moveTo>
                    <a:pt x="4718269" y="124748"/>
                  </a:moveTo>
                  <a:cubicBezTo>
                    <a:pt x="4732482" y="120506"/>
                    <a:pt x="4744641" y="111636"/>
                    <a:pt x="4752871" y="99953"/>
                  </a:cubicBezTo>
                  <a:cubicBezTo>
                    <a:pt x="4756577" y="107484"/>
                    <a:pt x="4758720" y="115863"/>
                    <a:pt x="4758720" y="124748"/>
                  </a:cubicBezTo>
                  <a:cubicBezTo>
                    <a:pt x="4758720" y="133633"/>
                    <a:pt x="4756577" y="142012"/>
                    <a:pt x="4752871" y="149542"/>
                  </a:cubicBezTo>
                  <a:cubicBezTo>
                    <a:pt x="4744641" y="137859"/>
                    <a:pt x="4732482" y="128989"/>
                    <a:pt x="4718269" y="124748"/>
                  </a:cubicBezTo>
                  <a:close/>
                  <a:moveTo>
                    <a:pt x="4699263" y="106501"/>
                  </a:moveTo>
                  <a:cubicBezTo>
                    <a:pt x="4694947" y="92601"/>
                    <a:pt x="4685854" y="80695"/>
                    <a:pt x="4673843" y="72628"/>
                  </a:cubicBezTo>
                  <a:cubicBezTo>
                    <a:pt x="4681568" y="69056"/>
                    <a:pt x="4690155" y="67002"/>
                    <a:pt x="4699263" y="67002"/>
                  </a:cubicBezTo>
                  <a:cubicBezTo>
                    <a:pt x="4708372" y="67002"/>
                    <a:pt x="4716959" y="69056"/>
                    <a:pt x="4724683" y="72628"/>
                  </a:cubicBezTo>
                  <a:cubicBezTo>
                    <a:pt x="4712673" y="80709"/>
                    <a:pt x="4703579" y="92601"/>
                    <a:pt x="4699263" y="106501"/>
                  </a:cubicBezTo>
                  <a:close/>
                  <a:moveTo>
                    <a:pt x="4680273" y="124748"/>
                  </a:moveTo>
                  <a:cubicBezTo>
                    <a:pt x="4666060" y="128989"/>
                    <a:pt x="4653900" y="137859"/>
                    <a:pt x="4645670" y="149542"/>
                  </a:cubicBezTo>
                  <a:cubicBezTo>
                    <a:pt x="4641964" y="142012"/>
                    <a:pt x="4639821" y="133633"/>
                    <a:pt x="4639821" y="124748"/>
                  </a:cubicBezTo>
                  <a:cubicBezTo>
                    <a:pt x="4639821" y="115863"/>
                    <a:pt x="4641964" y="107484"/>
                    <a:pt x="4645670" y="99953"/>
                  </a:cubicBezTo>
                  <a:cubicBezTo>
                    <a:pt x="4653900" y="111636"/>
                    <a:pt x="4666060" y="120506"/>
                    <a:pt x="4680273" y="124748"/>
                  </a:cubicBezTo>
                  <a:close/>
                  <a:moveTo>
                    <a:pt x="4696346" y="127665"/>
                  </a:moveTo>
                  <a:cubicBezTo>
                    <a:pt x="4695334" y="147206"/>
                    <a:pt x="4684321" y="164187"/>
                    <a:pt x="4668188" y="173891"/>
                  </a:cubicBezTo>
                  <a:cubicBezTo>
                    <a:pt x="4660285" y="169158"/>
                    <a:pt x="4653618" y="162684"/>
                    <a:pt x="4648721" y="155019"/>
                  </a:cubicBezTo>
                  <a:cubicBezTo>
                    <a:pt x="4658737" y="139303"/>
                    <a:pt x="4676225" y="128617"/>
                    <a:pt x="4696346" y="127665"/>
                  </a:cubicBezTo>
                  <a:close/>
                  <a:moveTo>
                    <a:pt x="4662518" y="176897"/>
                  </a:moveTo>
                  <a:cubicBezTo>
                    <a:pt x="4655612" y="180097"/>
                    <a:pt x="4648007" y="182017"/>
                    <a:pt x="4639970" y="182374"/>
                  </a:cubicBezTo>
                  <a:cubicBezTo>
                    <a:pt x="4640372" y="174561"/>
                    <a:pt x="4642366" y="167164"/>
                    <a:pt x="4645655" y="160467"/>
                  </a:cubicBezTo>
                  <a:cubicBezTo>
                    <a:pt x="4650195" y="166896"/>
                    <a:pt x="4655910" y="172477"/>
                    <a:pt x="4662518" y="176897"/>
                  </a:cubicBezTo>
                  <a:close/>
                  <a:moveTo>
                    <a:pt x="4595277" y="186065"/>
                  </a:moveTo>
                  <a:cubicBezTo>
                    <a:pt x="4590708" y="178772"/>
                    <a:pt x="4586972" y="170959"/>
                    <a:pt x="4584100" y="162759"/>
                  </a:cubicBezTo>
                  <a:cubicBezTo>
                    <a:pt x="4587865" y="158934"/>
                    <a:pt x="4591690" y="154945"/>
                    <a:pt x="4595411" y="151001"/>
                  </a:cubicBezTo>
                  <a:cubicBezTo>
                    <a:pt x="4599087" y="154856"/>
                    <a:pt x="4602852" y="158755"/>
                    <a:pt x="4606543" y="162490"/>
                  </a:cubicBezTo>
                  <a:cubicBezTo>
                    <a:pt x="4603656" y="170795"/>
                    <a:pt x="4599891" y="178698"/>
                    <a:pt x="4595277" y="186065"/>
                  </a:cubicBezTo>
                  <a:close/>
                  <a:moveTo>
                    <a:pt x="4599221" y="146923"/>
                  </a:moveTo>
                  <a:cubicBezTo>
                    <a:pt x="4604117" y="141684"/>
                    <a:pt x="4608716" y="136639"/>
                    <a:pt x="4612660" y="132278"/>
                  </a:cubicBezTo>
                  <a:cubicBezTo>
                    <a:pt x="4612124" y="140613"/>
                    <a:pt x="4610681" y="148694"/>
                    <a:pt x="4608448" y="156478"/>
                  </a:cubicBezTo>
                  <a:cubicBezTo>
                    <a:pt x="4605472" y="153427"/>
                    <a:pt x="4602391" y="150227"/>
                    <a:pt x="4599221" y="146923"/>
                  </a:cubicBezTo>
                  <a:close/>
                  <a:moveTo>
                    <a:pt x="4595381" y="142875"/>
                  </a:moveTo>
                  <a:cubicBezTo>
                    <a:pt x="4589815" y="136981"/>
                    <a:pt x="4584115" y="130835"/>
                    <a:pt x="4578563" y="124733"/>
                  </a:cubicBezTo>
                  <a:cubicBezTo>
                    <a:pt x="4584026" y="118631"/>
                    <a:pt x="4589651" y="112499"/>
                    <a:pt x="4595158" y="106620"/>
                  </a:cubicBezTo>
                  <a:cubicBezTo>
                    <a:pt x="4600724" y="112514"/>
                    <a:pt x="4606424" y="118661"/>
                    <a:pt x="4611976" y="124763"/>
                  </a:cubicBezTo>
                  <a:cubicBezTo>
                    <a:pt x="4606513" y="130864"/>
                    <a:pt x="4600888" y="136996"/>
                    <a:pt x="4595381" y="142875"/>
                  </a:cubicBezTo>
                  <a:close/>
                  <a:moveTo>
                    <a:pt x="4591556" y="146938"/>
                  </a:moveTo>
                  <a:cubicBezTo>
                    <a:pt x="4588342" y="150331"/>
                    <a:pt x="4585187" y="153620"/>
                    <a:pt x="4582165" y="156731"/>
                  </a:cubicBezTo>
                  <a:cubicBezTo>
                    <a:pt x="4579888" y="148843"/>
                    <a:pt x="4578415" y="140643"/>
                    <a:pt x="4577879" y="132189"/>
                  </a:cubicBezTo>
                  <a:cubicBezTo>
                    <a:pt x="4581883" y="136565"/>
                    <a:pt x="4586585" y="141655"/>
                    <a:pt x="4591556" y="146938"/>
                  </a:cubicBezTo>
                  <a:close/>
                  <a:moveTo>
                    <a:pt x="4528066" y="176867"/>
                  </a:moveTo>
                  <a:cubicBezTo>
                    <a:pt x="4534659" y="172432"/>
                    <a:pt x="4540389" y="166851"/>
                    <a:pt x="4544914" y="160422"/>
                  </a:cubicBezTo>
                  <a:cubicBezTo>
                    <a:pt x="4548232" y="167134"/>
                    <a:pt x="4550227" y="174546"/>
                    <a:pt x="4550599" y="182359"/>
                  </a:cubicBezTo>
                  <a:cubicBezTo>
                    <a:pt x="4542562" y="181972"/>
                    <a:pt x="4534957" y="180052"/>
                    <a:pt x="4528066" y="176867"/>
                  </a:cubicBezTo>
                  <a:close/>
                  <a:moveTo>
                    <a:pt x="4522381" y="173861"/>
                  </a:moveTo>
                  <a:cubicBezTo>
                    <a:pt x="4506218" y="164158"/>
                    <a:pt x="4495205" y="147191"/>
                    <a:pt x="4494193" y="127665"/>
                  </a:cubicBezTo>
                  <a:cubicBezTo>
                    <a:pt x="4514329" y="128617"/>
                    <a:pt x="4531832" y="139318"/>
                    <a:pt x="4541833" y="154975"/>
                  </a:cubicBezTo>
                  <a:cubicBezTo>
                    <a:pt x="4536951" y="162654"/>
                    <a:pt x="4530284" y="169128"/>
                    <a:pt x="4522381" y="173861"/>
                  </a:cubicBezTo>
                  <a:close/>
                  <a:moveTo>
                    <a:pt x="4510281" y="124748"/>
                  </a:moveTo>
                  <a:cubicBezTo>
                    <a:pt x="4524494" y="120506"/>
                    <a:pt x="4536654" y="111636"/>
                    <a:pt x="4544884" y="99953"/>
                  </a:cubicBezTo>
                  <a:cubicBezTo>
                    <a:pt x="4548590" y="107484"/>
                    <a:pt x="4550733" y="115863"/>
                    <a:pt x="4550733" y="124748"/>
                  </a:cubicBezTo>
                  <a:cubicBezTo>
                    <a:pt x="4550733" y="133633"/>
                    <a:pt x="4548590" y="142012"/>
                    <a:pt x="4544884" y="149542"/>
                  </a:cubicBezTo>
                  <a:cubicBezTo>
                    <a:pt x="4536639" y="137859"/>
                    <a:pt x="4524494" y="128989"/>
                    <a:pt x="4510281" y="124748"/>
                  </a:cubicBezTo>
                  <a:close/>
                  <a:moveTo>
                    <a:pt x="4491276" y="106501"/>
                  </a:moveTo>
                  <a:cubicBezTo>
                    <a:pt x="4486960" y="92601"/>
                    <a:pt x="4477866" y="80695"/>
                    <a:pt x="4465856" y="72628"/>
                  </a:cubicBezTo>
                  <a:cubicBezTo>
                    <a:pt x="4473580" y="69056"/>
                    <a:pt x="4482168" y="67002"/>
                    <a:pt x="4491276" y="67002"/>
                  </a:cubicBezTo>
                  <a:cubicBezTo>
                    <a:pt x="4500384" y="67002"/>
                    <a:pt x="4508971" y="69056"/>
                    <a:pt x="4516696" y="72628"/>
                  </a:cubicBezTo>
                  <a:cubicBezTo>
                    <a:pt x="4504685" y="80709"/>
                    <a:pt x="4495577" y="92601"/>
                    <a:pt x="4491276" y="106501"/>
                  </a:cubicBezTo>
                  <a:close/>
                  <a:moveTo>
                    <a:pt x="4472271" y="124748"/>
                  </a:moveTo>
                  <a:cubicBezTo>
                    <a:pt x="4458057" y="128989"/>
                    <a:pt x="4445898" y="137859"/>
                    <a:pt x="4437668" y="149542"/>
                  </a:cubicBezTo>
                  <a:cubicBezTo>
                    <a:pt x="4433962" y="142012"/>
                    <a:pt x="4431819" y="133633"/>
                    <a:pt x="4431819" y="124748"/>
                  </a:cubicBezTo>
                  <a:cubicBezTo>
                    <a:pt x="4431819" y="115863"/>
                    <a:pt x="4433962" y="107484"/>
                    <a:pt x="4437668" y="99953"/>
                  </a:cubicBezTo>
                  <a:cubicBezTo>
                    <a:pt x="4445898" y="111636"/>
                    <a:pt x="4458057" y="120506"/>
                    <a:pt x="4472271" y="124748"/>
                  </a:cubicBezTo>
                  <a:close/>
                  <a:moveTo>
                    <a:pt x="4488359" y="127665"/>
                  </a:moveTo>
                  <a:cubicBezTo>
                    <a:pt x="4487347" y="147206"/>
                    <a:pt x="4476333" y="164187"/>
                    <a:pt x="4460201" y="173891"/>
                  </a:cubicBezTo>
                  <a:cubicBezTo>
                    <a:pt x="4452298" y="169158"/>
                    <a:pt x="4445630" y="162684"/>
                    <a:pt x="4440734" y="155019"/>
                  </a:cubicBezTo>
                  <a:cubicBezTo>
                    <a:pt x="4450735" y="139303"/>
                    <a:pt x="4468222" y="128617"/>
                    <a:pt x="4488359" y="127665"/>
                  </a:cubicBezTo>
                  <a:close/>
                  <a:moveTo>
                    <a:pt x="4454515" y="176897"/>
                  </a:moveTo>
                  <a:cubicBezTo>
                    <a:pt x="4447610" y="180097"/>
                    <a:pt x="4440005" y="182017"/>
                    <a:pt x="4431983" y="182374"/>
                  </a:cubicBezTo>
                  <a:cubicBezTo>
                    <a:pt x="4432384" y="174561"/>
                    <a:pt x="4434379" y="167164"/>
                    <a:pt x="4437668" y="160467"/>
                  </a:cubicBezTo>
                  <a:cubicBezTo>
                    <a:pt x="4442207" y="166896"/>
                    <a:pt x="4447922" y="172477"/>
                    <a:pt x="4454515" y="176897"/>
                  </a:cubicBezTo>
                  <a:close/>
                  <a:moveTo>
                    <a:pt x="4387275" y="186065"/>
                  </a:moveTo>
                  <a:cubicBezTo>
                    <a:pt x="4382706" y="178772"/>
                    <a:pt x="4378970" y="170959"/>
                    <a:pt x="4376098" y="162759"/>
                  </a:cubicBezTo>
                  <a:cubicBezTo>
                    <a:pt x="4379863" y="158934"/>
                    <a:pt x="4383688" y="154945"/>
                    <a:pt x="4387409" y="151001"/>
                  </a:cubicBezTo>
                  <a:cubicBezTo>
                    <a:pt x="4391085" y="154856"/>
                    <a:pt x="4394850" y="158755"/>
                    <a:pt x="4398541" y="162490"/>
                  </a:cubicBezTo>
                  <a:cubicBezTo>
                    <a:pt x="4395669" y="170795"/>
                    <a:pt x="4391888" y="178698"/>
                    <a:pt x="4387275" y="186065"/>
                  </a:cubicBezTo>
                  <a:close/>
                  <a:moveTo>
                    <a:pt x="4391234" y="146923"/>
                  </a:moveTo>
                  <a:cubicBezTo>
                    <a:pt x="4396130" y="141684"/>
                    <a:pt x="4400729" y="136639"/>
                    <a:pt x="4404673" y="132278"/>
                  </a:cubicBezTo>
                  <a:cubicBezTo>
                    <a:pt x="4404137" y="140613"/>
                    <a:pt x="4402693" y="148694"/>
                    <a:pt x="4400461" y="156478"/>
                  </a:cubicBezTo>
                  <a:cubicBezTo>
                    <a:pt x="4397484" y="153427"/>
                    <a:pt x="4394389" y="150227"/>
                    <a:pt x="4391234" y="146923"/>
                  </a:cubicBezTo>
                  <a:close/>
                  <a:moveTo>
                    <a:pt x="4387394" y="142875"/>
                  </a:moveTo>
                  <a:cubicBezTo>
                    <a:pt x="4381828" y="136981"/>
                    <a:pt x="4376128" y="130835"/>
                    <a:pt x="4370576" y="124733"/>
                  </a:cubicBezTo>
                  <a:cubicBezTo>
                    <a:pt x="4376038" y="118631"/>
                    <a:pt x="4381664" y="112499"/>
                    <a:pt x="4387171" y="106620"/>
                  </a:cubicBezTo>
                  <a:cubicBezTo>
                    <a:pt x="4392737" y="112514"/>
                    <a:pt x="4398437" y="118661"/>
                    <a:pt x="4403988" y="124763"/>
                  </a:cubicBezTo>
                  <a:cubicBezTo>
                    <a:pt x="4398511" y="130864"/>
                    <a:pt x="4392885" y="136996"/>
                    <a:pt x="4387394" y="142875"/>
                  </a:cubicBezTo>
                  <a:close/>
                  <a:moveTo>
                    <a:pt x="4383569" y="146938"/>
                  </a:moveTo>
                  <a:cubicBezTo>
                    <a:pt x="4380354" y="150331"/>
                    <a:pt x="4377199" y="153620"/>
                    <a:pt x="4374178" y="156731"/>
                  </a:cubicBezTo>
                  <a:cubicBezTo>
                    <a:pt x="4371901" y="148843"/>
                    <a:pt x="4370428" y="140643"/>
                    <a:pt x="4369892" y="132189"/>
                  </a:cubicBezTo>
                  <a:cubicBezTo>
                    <a:pt x="4373880" y="136565"/>
                    <a:pt x="4378583" y="141655"/>
                    <a:pt x="4383569" y="146938"/>
                  </a:cubicBezTo>
                  <a:close/>
                  <a:moveTo>
                    <a:pt x="4320064" y="176867"/>
                  </a:moveTo>
                  <a:cubicBezTo>
                    <a:pt x="4326657" y="172432"/>
                    <a:pt x="4332387" y="166851"/>
                    <a:pt x="4336911" y="160422"/>
                  </a:cubicBezTo>
                  <a:cubicBezTo>
                    <a:pt x="4340230" y="167134"/>
                    <a:pt x="4342225" y="174546"/>
                    <a:pt x="4342597" y="182359"/>
                  </a:cubicBezTo>
                  <a:cubicBezTo>
                    <a:pt x="4334575" y="181972"/>
                    <a:pt x="4326970" y="180052"/>
                    <a:pt x="4320064" y="176867"/>
                  </a:cubicBezTo>
                  <a:close/>
                  <a:moveTo>
                    <a:pt x="4314394" y="173861"/>
                  </a:moveTo>
                  <a:cubicBezTo>
                    <a:pt x="4298231" y="164158"/>
                    <a:pt x="4287217" y="147191"/>
                    <a:pt x="4286206" y="127665"/>
                  </a:cubicBezTo>
                  <a:cubicBezTo>
                    <a:pt x="4306342" y="128617"/>
                    <a:pt x="4323844" y="139318"/>
                    <a:pt x="4333845" y="154975"/>
                  </a:cubicBezTo>
                  <a:cubicBezTo>
                    <a:pt x="4328964" y="162654"/>
                    <a:pt x="4322296" y="169128"/>
                    <a:pt x="4314394" y="173861"/>
                  </a:cubicBezTo>
                  <a:close/>
                  <a:moveTo>
                    <a:pt x="4302279" y="124748"/>
                  </a:moveTo>
                  <a:cubicBezTo>
                    <a:pt x="4316492" y="120506"/>
                    <a:pt x="4328651" y="111636"/>
                    <a:pt x="4336882" y="99953"/>
                  </a:cubicBezTo>
                  <a:cubicBezTo>
                    <a:pt x="4340587" y="107484"/>
                    <a:pt x="4342730" y="115863"/>
                    <a:pt x="4342730" y="124748"/>
                  </a:cubicBezTo>
                  <a:cubicBezTo>
                    <a:pt x="4342730" y="133633"/>
                    <a:pt x="4340587" y="142012"/>
                    <a:pt x="4336882" y="149542"/>
                  </a:cubicBezTo>
                  <a:cubicBezTo>
                    <a:pt x="4328651" y="137859"/>
                    <a:pt x="4316492" y="128989"/>
                    <a:pt x="4302279" y="124748"/>
                  </a:cubicBezTo>
                  <a:close/>
                  <a:moveTo>
                    <a:pt x="4283274" y="106501"/>
                  </a:moveTo>
                  <a:cubicBezTo>
                    <a:pt x="4278958" y="92601"/>
                    <a:pt x="4269864" y="80695"/>
                    <a:pt x="4257854" y="72628"/>
                  </a:cubicBezTo>
                  <a:cubicBezTo>
                    <a:pt x="4265578" y="69056"/>
                    <a:pt x="4274166" y="67002"/>
                    <a:pt x="4283274" y="67002"/>
                  </a:cubicBezTo>
                  <a:cubicBezTo>
                    <a:pt x="4292382" y="67002"/>
                    <a:pt x="4300970" y="69056"/>
                    <a:pt x="4308694" y="72628"/>
                  </a:cubicBezTo>
                  <a:cubicBezTo>
                    <a:pt x="4296683" y="80709"/>
                    <a:pt x="4287590" y="92601"/>
                    <a:pt x="4283274" y="106501"/>
                  </a:cubicBezTo>
                  <a:close/>
                  <a:moveTo>
                    <a:pt x="4264283" y="124748"/>
                  </a:moveTo>
                  <a:cubicBezTo>
                    <a:pt x="4250070" y="128989"/>
                    <a:pt x="4237911" y="137859"/>
                    <a:pt x="4229681" y="149542"/>
                  </a:cubicBezTo>
                  <a:cubicBezTo>
                    <a:pt x="4225975" y="142012"/>
                    <a:pt x="4223832" y="133633"/>
                    <a:pt x="4223832" y="124748"/>
                  </a:cubicBezTo>
                  <a:cubicBezTo>
                    <a:pt x="4223832" y="115863"/>
                    <a:pt x="4225975" y="107484"/>
                    <a:pt x="4229681" y="99953"/>
                  </a:cubicBezTo>
                  <a:cubicBezTo>
                    <a:pt x="4237911" y="111636"/>
                    <a:pt x="4250070" y="120506"/>
                    <a:pt x="4264283" y="124748"/>
                  </a:cubicBezTo>
                  <a:close/>
                  <a:moveTo>
                    <a:pt x="4280357" y="127665"/>
                  </a:moveTo>
                  <a:cubicBezTo>
                    <a:pt x="4279345" y="147206"/>
                    <a:pt x="4268331" y="164187"/>
                    <a:pt x="4252199" y="173891"/>
                  </a:cubicBezTo>
                  <a:cubicBezTo>
                    <a:pt x="4244296" y="169158"/>
                    <a:pt x="4237628" y="162684"/>
                    <a:pt x="4232732" y="155019"/>
                  </a:cubicBezTo>
                  <a:cubicBezTo>
                    <a:pt x="4242748" y="139303"/>
                    <a:pt x="4260235" y="128617"/>
                    <a:pt x="4280357" y="127665"/>
                  </a:cubicBezTo>
                  <a:close/>
                  <a:moveTo>
                    <a:pt x="4246528" y="176897"/>
                  </a:moveTo>
                  <a:cubicBezTo>
                    <a:pt x="4239622" y="180097"/>
                    <a:pt x="4232017" y="182017"/>
                    <a:pt x="4223980" y="182374"/>
                  </a:cubicBezTo>
                  <a:cubicBezTo>
                    <a:pt x="4224382" y="174561"/>
                    <a:pt x="4226377" y="167164"/>
                    <a:pt x="4229666" y="160467"/>
                  </a:cubicBezTo>
                  <a:cubicBezTo>
                    <a:pt x="4234205" y="166896"/>
                    <a:pt x="4239920" y="172477"/>
                    <a:pt x="4246528" y="176897"/>
                  </a:cubicBezTo>
                  <a:close/>
                  <a:moveTo>
                    <a:pt x="4179288" y="186065"/>
                  </a:moveTo>
                  <a:cubicBezTo>
                    <a:pt x="4174718" y="178772"/>
                    <a:pt x="4170983" y="170959"/>
                    <a:pt x="4168111" y="162759"/>
                  </a:cubicBezTo>
                  <a:cubicBezTo>
                    <a:pt x="4171876" y="158934"/>
                    <a:pt x="4175701" y="154960"/>
                    <a:pt x="4179421" y="151001"/>
                  </a:cubicBezTo>
                  <a:cubicBezTo>
                    <a:pt x="4183097" y="154856"/>
                    <a:pt x="4186863" y="158755"/>
                    <a:pt x="4190554" y="162490"/>
                  </a:cubicBezTo>
                  <a:cubicBezTo>
                    <a:pt x="4187666" y="170795"/>
                    <a:pt x="4183901" y="178698"/>
                    <a:pt x="4179288" y="186065"/>
                  </a:cubicBezTo>
                  <a:close/>
                  <a:moveTo>
                    <a:pt x="4183246" y="146923"/>
                  </a:moveTo>
                  <a:cubicBezTo>
                    <a:pt x="4188143" y="141684"/>
                    <a:pt x="4192741" y="136639"/>
                    <a:pt x="4196686" y="132278"/>
                  </a:cubicBezTo>
                  <a:cubicBezTo>
                    <a:pt x="4196150" y="140598"/>
                    <a:pt x="4194706" y="148694"/>
                    <a:pt x="4192474" y="156463"/>
                  </a:cubicBezTo>
                  <a:cubicBezTo>
                    <a:pt x="4189482" y="153427"/>
                    <a:pt x="4186401" y="150227"/>
                    <a:pt x="4183246" y="146923"/>
                  </a:cubicBezTo>
                  <a:close/>
                  <a:moveTo>
                    <a:pt x="4179391" y="142875"/>
                  </a:moveTo>
                  <a:cubicBezTo>
                    <a:pt x="4173825" y="136981"/>
                    <a:pt x="4168125" y="130835"/>
                    <a:pt x="4162574" y="124748"/>
                  </a:cubicBezTo>
                  <a:cubicBezTo>
                    <a:pt x="4168036" y="118646"/>
                    <a:pt x="4173662" y="112514"/>
                    <a:pt x="4179168" y="106635"/>
                  </a:cubicBezTo>
                  <a:cubicBezTo>
                    <a:pt x="4184735" y="112529"/>
                    <a:pt x="4190435" y="118676"/>
                    <a:pt x="4195986" y="124763"/>
                  </a:cubicBezTo>
                  <a:cubicBezTo>
                    <a:pt x="4190524" y="130864"/>
                    <a:pt x="4184898" y="136996"/>
                    <a:pt x="4179391" y="142875"/>
                  </a:cubicBezTo>
                  <a:close/>
                  <a:moveTo>
                    <a:pt x="4175567" y="146938"/>
                  </a:moveTo>
                  <a:cubicBezTo>
                    <a:pt x="4172352" y="150331"/>
                    <a:pt x="4169197" y="153620"/>
                    <a:pt x="4166176" y="156731"/>
                  </a:cubicBezTo>
                  <a:cubicBezTo>
                    <a:pt x="4163899" y="148858"/>
                    <a:pt x="4162425" y="140643"/>
                    <a:pt x="4161889" y="132204"/>
                  </a:cubicBezTo>
                  <a:cubicBezTo>
                    <a:pt x="4165893" y="136565"/>
                    <a:pt x="4170596" y="141655"/>
                    <a:pt x="4175567" y="146938"/>
                  </a:cubicBezTo>
                  <a:close/>
                  <a:moveTo>
                    <a:pt x="4112077" y="176867"/>
                  </a:moveTo>
                  <a:cubicBezTo>
                    <a:pt x="4118670" y="172432"/>
                    <a:pt x="4124400" y="166851"/>
                    <a:pt x="4128924" y="160422"/>
                  </a:cubicBezTo>
                  <a:cubicBezTo>
                    <a:pt x="4132243" y="167134"/>
                    <a:pt x="4134237" y="174546"/>
                    <a:pt x="4134609" y="182359"/>
                  </a:cubicBezTo>
                  <a:cubicBezTo>
                    <a:pt x="4126572" y="181972"/>
                    <a:pt x="4118967" y="180052"/>
                    <a:pt x="4112077" y="176867"/>
                  </a:cubicBezTo>
                  <a:close/>
                  <a:moveTo>
                    <a:pt x="4106391" y="173861"/>
                  </a:moveTo>
                  <a:cubicBezTo>
                    <a:pt x="4090229" y="164158"/>
                    <a:pt x="4079216" y="147191"/>
                    <a:pt x="4078203" y="127665"/>
                  </a:cubicBezTo>
                  <a:cubicBezTo>
                    <a:pt x="4098340" y="128617"/>
                    <a:pt x="4115842" y="139318"/>
                    <a:pt x="4125843" y="154975"/>
                  </a:cubicBezTo>
                  <a:cubicBezTo>
                    <a:pt x="4120962" y="162654"/>
                    <a:pt x="4114294" y="169128"/>
                    <a:pt x="4106391" y="173861"/>
                  </a:cubicBezTo>
                  <a:close/>
                  <a:moveTo>
                    <a:pt x="4094292" y="124748"/>
                  </a:moveTo>
                  <a:cubicBezTo>
                    <a:pt x="4108505" y="120506"/>
                    <a:pt x="4120664" y="111636"/>
                    <a:pt x="4128894" y="99953"/>
                  </a:cubicBezTo>
                  <a:cubicBezTo>
                    <a:pt x="4132600" y="107484"/>
                    <a:pt x="4134743" y="115863"/>
                    <a:pt x="4134743" y="124748"/>
                  </a:cubicBezTo>
                  <a:cubicBezTo>
                    <a:pt x="4134743" y="133633"/>
                    <a:pt x="4132600" y="142012"/>
                    <a:pt x="4128894" y="149542"/>
                  </a:cubicBezTo>
                  <a:cubicBezTo>
                    <a:pt x="4120649" y="137859"/>
                    <a:pt x="4108505" y="128989"/>
                    <a:pt x="4094292" y="124748"/>
                  </a:cubicBezTo>
                  <a:close/>
                  <a:moveTo>
                    <a:pt x="4075286" y="106501"/>
                  </a:moveTo>
                  <a:cubicBezTo>
                    <a:pt x="4070970" y="92601"/>
                    <a:pt x="4061877" y="80695"/>
                    <a:pt x="4049866" y="72628"/>
                  </a:cubicBezTo>
                  <a:cubicBezTo>
                    <a:pt x="4057591" y="69056"/>
                    <a:pt x="4066178" y="67002"/>
                    <a:pt x="4075286" y="67002"/>
                  </a:cubicBezTo>
                  <a:cubicBezTo>
                    <a:pt x="4084395" y="67002"/>
                    <a:pt x="4092982" y="69056"/>
                    <a:pt x="4100706" y="72628"/>
                  </a:cubicBezTo>
                  <a:cubicBezTo>
                    <a:pt x="4088696" y="80709"/>
                    <a:pt x="4079602" y="92601"/>
                    <a:pt x="4075286" y="106501"/>
                  </a:cubicBezTo>
                  <a:close/>
                  <a:moveTo>
                    <a:pt x="4056281" y="124748"/>
                  </a:moveTo>
                  <a:cubicBezTo>
                    <a:pt x="4042068" y="128989"/>
                    <a:pt x="4029909" y="137859"/>
                    <a:pt x="4021678" y="149542"/>
                  </a:cubicBezTo>
                  <a:cubicBezTo>
                    <a:pt x="4017973" y="142012"/>
                    <a:pt x="4015829" y="133633"/>
                    <a:pt x="4015829" y="124748"/>
                  </a:cubicBezTo>
                  <a:cubicBezTo>
                    <a:pt x="4015829" y="115863"/>
                    <a:pt x="4017973" y="107484"/>
                    <a:pt x="4021678" y="99953"/>
                  </a:cubicBezTo>
                  <a:cubicBezTo>
                    <a:pt x="4029923" y="111636"/>
                    <a:pt x="4042068" y="120506"/>
                    <a:pt x="4056281" y="124748"/>
                  </a:cubicBezTo>
                  <a:close/>
                  <a:moveTo>
                    <a:pt x="4072369" y="127665"/>
                  </a:moveTo>
                  <a:cubicBezTo>
                    <a:pt x="4071357" y="147206"/>
                    <a:pt x="4060344" y="164187"/>
                    <a:pt x="4044211" y="173891"/>
                  </a:cubicBezTo>
                  <a:cubicBezTo>
                    <a:pt x="4036308" y="169158"/>
                    <a:pt x="4029641" y="162684"/>
                    <a:pt x="4024744" y="155019"/>
                  </a:cubicBezTo>
                  <a:cubicBezTo>
                    <a:pt x="4034745" y="139303"/>
                    <a:pt x="4052248" y="128617"/>
                    <a:pt x="4072369" y="127665"/>
                  </a:cubicBezTo>
                  <a:close/>
                  <a:moveTo>
                    <a:pt x="4038526" y="176897"/>
                  </a:moveTo>
                  <a:cubicBezTo>
                    <a:pt x="4031620" y="180097"/>
                    <a:pt x="4024015" y="182017"/>
                    <a:pt x="4015978" y="182374"/>
                  </a:cubicBezTo>
                  <a:cubicBezTo>
                    <a:pt x="4016380" y="174561"/>
                    <a:pt x="4018374" y="167164"/>
                    <a:pt x="4021663" y="160467"/>
                  </a:cubicBezTo>
                  <a:cubicBezTo>
                    <a:pt x="4026218" y="166896"/>
                    <a:pt x="4031933" y="172477"/>
                    <a:pt x="4038526" y="176897"/>
                  </a:cubicBezTo>
                  <a:close/>
                  <a:moveTo>
                    <a:pt x="3971285" y="186065"/>
                  </a:moveTo>
                  <a:cubicBezTo>
                    <a:pt x="3966716" y="178772"/>
                    <a:pt x="3962981" y="170959"/>
                    <a:pt x="3960108" y="162759"/>
                  </a:cubicBezTo>
                  <a:cubicBezTo>
                    <a:pt x="3963874" y="158934"/>
                    <a:pt x="3967698" y="154945"/>
                    <a:pt x="3971419" y="151001"/>
                  </a:cubicBezTo>
                  <a:cubicBezTo>
                    <a:pt x="3975095" y="154856"/>
                    <a:pt x="3978860" y="158755"/>
                    <a:pt x="3982551" y="162490"/>
                  </a:cubicBezTo>
                  <a:cubicBezTo>
                    <a:pt x="3979679" y="170795"/>
                    <a:pt x="3975899" y="178698"/>
                    <a:pt x="3971285" y="186065"/>
                  </a:cubicBezTo>
                  <a:close/>
                  <a:moveTo>
                    <a:pt x="3975244" y="146923"/>
                  </a:moveTo>
                  <a:cubicBezTo>
                    <a:pt x="3980141" y="141684"/>
                    <a:pt x="3984739" y="136639"/>
                    <a:pt x="3988683" y="132278"/>
                  </a:cubicBezTo>
                  <a:cubicBezTo>
                    <a:pt x="3988147" y="140613"/>
                    <a:pt x="3986704" y="148694"/>
                    <a:pt x="3984471" y="156478"/>
                  </a:cubicBezTo>
                  <a:cubicBezTo>
                    <a:pt x="3981495" y="153427"/>
                    <a:pt x="3978399" y="150227"/>
                    <a:pt x="3975244" y="146923"/>
                  </a:cubicBezTo>
                  <a:close/>
                  <a:moveTo>
                    <a:pt x="3971404" y="142875"/>
                  </a:moveTo>
                  <a:cubicBezTo>
                    <a:pt x="3965838" y="136981"/>
                    <a:pt x="3960138" y="130835"/>
                    <a:pt x="3954587" y="124733"/>
                  </a:cubicBezTo>
                  <a:cubicBezTo>
                    <a:pt x="3960049" y="118631"/>
                    <a:pt x="3965674" y="112499"/>
                    <a:pt x="3971181" y="106620"/>
                  </a:cubicBezTo>
                  <a:cubicBezTo>
                    <a:pt x="3976747" y="112514"/>
                    <a:pt x="3982447" y="118661"/>
                    <a:pt x="3987999" y="124763"/>
                  </a:cubicBezTo>
                  <a:cubicBezTo>
                    <a:pt x="3982522" y="130864"/>
                    <a:pt x="3976896" y="136996"/>
                    <a:pt x="3971404" y="142875"/>
                  </a:cubicBezTo>
                  <a:close/>
                  <a:moveTo>
                    <a:pt x="3967580" y="146938"/>
                  </a:moveTo>
                  <a:cubicBezTo>
                    <a:pt x="3964365" y="150331"/>
                    <a:pt x="3961210" y="153620"/>
                    <a:pt x="3958188" y="156731"/>
                  </a:cubicBezTo>
                  <a:cubicBezTo>
                    <a:pt x="3955911" y="148843"/>
                    <a:pt x="3954438" y="140643"/>
                    <a:pt x="3953902" y="132189"/>
                  </a:cubicBezTo>
                  <a:cubicBezTo>
                    <a:pt x="3957891" y="136565"/>
                    <a:pt x="3962594" y="141655"/>
                    <a:pt x="3967580" y="146938"/>
                  </a:cubicBezTo>
                  <a:close/>
                  <a:moveTo>
                    <a:pt x="3904074" y="176867"/>
                  </a:moveTo>
                  <a:cubicBezTo>
                    <a:pt x="3910668" y="172432"/>
                    <a:pt x="3916397" y="166851"/>
                    <a:pt x="3920922" y="160422"/>
                  </a:cubicBezTo>
                  <a:cubicBezTo>
                    <a:pt x="3924241" y="167134"/>
                    <a:pt x="3926235" y="174546"/>
                    <a:pt x="3926607" y="182359"/>
                  </a:cubicBezTo>
                  <a:cubicBezTo>
                    <a:pt x="3918585" y="181972"/>
                    <a:pt x="3910980" y="180052"/>
                    <a:pt x="3904074" y="176867"/>
                  </a:cubicBezTo>
                  <a:close/>
                  <a:moveTo>
                    <a:pt x="3898404" y="173861"/>
                  </a:moveTo>
                  <a:cubicBezTo>
                    <a:pt x="3882241" y="164158"/>
                    <a:pt x="3871228" y="147191"/>
                    <a:pt x="3870216" y="127665"/>
                  </a:cubicBezTo>
                  <a:cubicBezTo>
                    <a:pt x="3890352" y="128617"/>
                    <a:pt x="3907855" y="139318"/>
                    <a:pt x="3917856" y="154975"/>
                  </a:cubicBezTo>
                  <a:cubicBezTo>
                    <a:pt x="3912974" y="162654"/>
                    <a:pt x="3906307" y="169128"/>
                    <a:pt x="3898404" y="173861"/>
                  </a:cubicBezTo>
                  <a:close/>
                  <a:moveTo>
                    <a:pt x="3886289" y="124748"/>
                  </a:moveTo>
                  <a:cubicBezTo>
                    <a:pt x="3900503" y="120506"/>
                    <a:pt x="3912662" y="111636"/>
                    <a:pt x="3920892" y="99953"/>
                  </a:cubicBezTo>
                  <a:cubicBezTo>
                    <a:pt x="3924598" y="107484"/>
                    <a:pt x="3926741" y="115863"/>
                    <a:pt x="3926741" y="124748"/>
                  </a:cubicBezTo>
                  <a:cubicBezTo>
                    <a:pt x="3926741" y="133633"/>
                    <a:pt x="3924598" y="142012"/>
                    <a:pt x="3920892" y="149542"/>
                  </a:cubicBezTo>
                  <a:cubicBezTo>
                    <a:pt x="3912662" y="137859"/>
                    <a:pt x="3900503" y="128989"/>
                    <a:pt x="3886289" y="124748"/>
                  </a:cubicBezTo>
                  <a:close/>
                  <a:moveTo>
                    <a:pt x="3867284" y="106501"/>
                  </a:moveTo>
                  <a:cubicBezTo>
                    <a:pt x="3862968" y="92601"/>
                    <a:pt x="3853875" y="80695"/>
                    <a:pt x="3841864" y="72628"/>
                  </a:cubicBezTo>
                  <a:cubicBezTo>
                    <a:pt x="3849589" y="69056"/>
                    <a:pt x="3858176" y="67002"/>
                    <a:pt x="3867284" y="67002"/>
                  </a:cubicBezTo>
                  <a:cubicBezTo>
                    <a:pt x="3876393" y="67002"/>
                    <a:pt x="3884980" y="69056"/>
                    <a:pt x="3892704" y="72628"/>
                  </a:cubicBezTo>
                  <a:cubicBezTo>
                    <a:pt x="3880693" y="80709"/>
                    <a:pt x="3871600" y="92601"/>
                    <a:pt x="3867284" y="106501"/>
                  </a:cubicBezTo>
                  <a:close/>
                  <a:moveTo>
                    <a:pt x="3848294" y="124748"/>
                  </a:moveTo>
                  <a:cubicBezTo>
                    <a:pt x="3834080" y="128989"/>
                    <a:pt x="3821921" y="137859"/>
                    <a:pt x="3813691" y="149542"/>
                  </a:cubicBezTo>
                  <a:cubicBezTo>
                    <a:pt x="3809985" y="142012"/>
                    <a:pt x="3807842" y="133633"/>
                    <a:pt x="3807842" y="124748"/>
                  </a:cubicBezTo>
                  <a:cubicBezTo>
                    <a:pt x="3807842" y="115863"/>
                    <a:pt x="3809985" y="107484"/>
                    <a:pt x="3813691" y="99953"/>
                  </a:cubicBezTo>
                  <a:cubicBezTo>
                    <a:pt x="3821921" y="111636"/>
                    <a:pt x="3834080" y="120506"/>
                    <a:pt x="3848294" y="124748"/>
                  </a:cubicBezTo>
                  <a:close/>
                  <a:moveTo>
                    <a:pt x="3864367" y="127665"/>
                  </a:moveTo>
                  <a:cubicBezTo>
                    <a:pt x="3863355" y="147206"/>
                    <a:pt x="3852342" y="164187"/>
                    <a:pt x="3836209" y="173891"/>
                  </a:cubicBezTo>
                  <a:cubicBezTo>
                    <a:pt x="3828306" y="169158"/>
                    <a:pt x="3821639" y="162684"/>
                    <a:pt x="3816742" y="155019"/>
                  </a:cubicBezTo>
                  <a:cubicBezTo>
                    <a:pt x="3826758" y="139303"/>
                    <a:pt x="3844245" y="128617"/>
                    <a:pt x="3864367" y="127665"/>
                  </a:cubicBezTo>
                  <a:close/>
                  <a:moveTo>
                    <a:pt x="3830538" y="176897"/>
                  </a:moveTo>
                  <a:cubicBezTo>
                    <a:pt x="3823633" y="180097"/>
                    <a:pt x="3816028" y="182017"/>
                    <a:pt x="3808006" y="182374"/>
                  </a:cubicBezTo>
                  <a:cubicBezTo>
                    <a:pt x="3808408" y="174561"/>
                    <a:pt x="3810402" y="167164"/>
                    <a:pt x="3813691" y="160467"/>
                  </a:cubicBezTo>
                  <a:cubicBezTo>
                    <a:pt x="3818215" y="166896"/>
                    <a:pt x="3823945" y="172477"/>
                    <a:pt x="3830538" y="176897"/>
                  </a:cubicBezTo>
                  <a:close/>
                  <a:moveTo>
                    <a:pt x="3763372" y="186184"/>
                  </a:moveTo>
                  <a:cubicBezTo>
                    <a:pt x="3758803" y="178891"/>
                    <a:pt x="3755038" y="171078"/>
                    <a:pt x="3752151" y="162877"/>
                  </a:cubicBezTo>
                  <a:cubicBezTo>
                    <a:pt x="3755931" y="159052"/>
                    <a:pt x="3759756" y="155049"/>
                    <a:pt x="3763506" y="151090"/>
                  </a:cubicBezTo>
                  <a:cubicBezTo>
                    <a:pt x="3767197" y="154960"/>
                    <a:pt x="3770963" y="158874"/>
                    <a:pt x="3774683" y="162625"/>
                  </a:cubicBezTo>
                  <a:cubicBezTo>
                    <a:pt x="3771796" y="170914"/>
                    <a:pt x="3768001" y="178817"/>
                    <a:pt x="3763372" y="186184"/>
                  </a:cubicBezTo>
                  <a:close/>
                  <a:moveTo>
                    <a:pt x="3767331" y="147012"/>
                  </a:moveTo>
                  <a:cubicBezTo>
                    <a:pt x="3772243" y="141744"/>
                    <a:pt x="3776886" y="136669"/>
                    <a:pt x="3780845" y="132278"/>
                  </a:cubicBezTo>
                  <a:cubicBezTo>
                    <a:pt x="3780294" y="140643"/>
                    <a:pt x="3778851" y="148783"/>
                    <a:pt x="3776603" y="156597"/>
                  </a:cubicBezTo>
                  <a:cubicBezTo>
                    <a:pt x="3773612" y="153546"/>
                    <a:pt x="3770501" y="150331"/>
                    <a:pt x="3767331" y="147012"/>
                  </a:cubicBezTo>
                  <a:close/>
                  <a:moveTo>
                    <a:pt x="3763491" y="142964"/>
                  </a:moveTo>
                  <a:cubicBezTo>
                    <a:pt x="3757895" y="137041"/>
                    <a:pt x="3752166" y="130879"/>
                    <a:pt x="3746599" y="124748"/>
                  </a:cubicBezTo>
                  <a:cubicBezTo>
                    <a:pt x="3752091" y="118631"/>
                    <a:pt x="3757747" y="112455"/>
                    <a:pt x="3763268" y="106561"/>
                  </a:cubicBezTo>
                  <a:cubicBezTo>
                    <a:pt x="3768864" y="112484"/>
                    <a:pt x="3774594" y="118646"/>
                    <a:pt x="3780160" y="124778"/>
                  </a:cubicBezTo>
                  <a:cubicBezTo>
                    <a:pt x="3774668" y="130894"/>
                    <a:pt x="3769013" y="137056"/>
                    <a:pt x="3763491" y="142964"/>
                  </a:cubicBezTo>
                  <a:close/>
                  <a:moveTo>
                    <a:pt x="3759666" y="147012"/>
                  </a:moveTo>
                  <a:cubicBezTo>
                    <a:pt x="3756437" y="150421"/>
                    <a:pt x="3753267" y="153725"/>
                    <a:pt x="3750231" y="156850"/>
                  </a:cubicBezTo>
                  <a:cubicBezTo>
                    <a:pt x="3747924" y="148932"/>
                    <a:pt x="3746451" y="140687"/>
                    <a:pt x="3745900" y="132189"/>
                  </a:cubicBezTo>
                  <a:cubicBezTo>
                    <a:pt x="3749933" y="136595"/>
                    <a:pt x="3754651" y="141699"/>
                    <a:pt x="3759666" y="147012"/>
                  </a:cubicBezTo>
                  <a:close/>
                  <a:moveTo>
                    <a:pt x="3696251" y="176867"/>
                  </a:moveTo>
                  <a:cubicBezTo>
                    <a:pt x="3702844" y="172432"/>
                    <a:pt x="3708574" y="166851"/>
                    <a:pt x="3713098" y="160422"/>
                  </a:cubicBezTo>
                  <a:cubicBezTo>
                    <a:pt x="3716417" y="167134"/>
                    <a:pt x="3718411" y="174546"/>
                    <a:pt x="3718783" y="182359"/>
                  </a:cubicBezTo>
                  <a:cubicBezTo>
                    <a:pt x="3710747" y="181972"/>
                    <a:pt x="3703141" y="180052"/>
                    <a:pt x="3696251" y="176867"/>
                  </a:cubicBezTo>
                  <a:close/>
                  <a:moveTo>
                    <a:pt x="3690566" y="173861"/>
                  </a:moveTo>
                  <a:cubicBezTo>
                    <a:pt x="3674403" y="164158"/>
                    <a:pt x="3663390" y="147191"/>
                    <a:pt x="3662378" y="127665"/>
                  </a:cubicBezTo>
                  <a:cubicBezTo>
                    <a:pt x="3682514" y="128617"/>
                    <a:pt x="3700016" y="139318"/>
                    <a:pt x="3710017" y="154975"/>
                  </a:cubicBezTo>
                  <a:cubicBezTo>
                    <a:pt x="3705136" y="162654"/>
                    <a:pt x="3698468" y="169128"/>
                    <a:pt x="3690566" y="173861"/>
                  </a:cubicBezTo>
                  <a:close/>
                  <a:moveTo>
                    <a:pt x="3678451" y="124748"/>
                  </a:moveTo>
                  <a:cubicBezTo>
                    <a:pt x="3692664" y="120506"/>
                    <a:pt x="3704823" y="111636"/>
                    <a:pt x="3713054" y="99953"/>
                  </a:cubicBezTo>
                  <a:cubicBezTo>
                    <a:pt x="3716759" y="107484"/>
                    <a:pt x="3718902" y="115863"/>
                    <a:pt x="3718902" y="124748"/>
                  </a:cubicBezTo>
                  <a:cubicBezTo>
                    <a:pt x="3718902" y="133633"/>
                    <a:pt x="3716759" y="142012"/>
                    <a:pt x="3713054" y="149542"/>
                  </a:cubicBezTo>
                  <a:cubicBezTo>
                    <a:pt x="3704823" y="137859"/>
                    <a:pt x="3692664" y="128989"/>
                    <a:pt x="3678451" y="124748"/>
                  </a:cubicBezTo>
                  <a:close/>
                  <a:moveTo>
                    <a:pt x="3659461" y="106501"/>
                  </a:moveTo>
                  <a:cubicBezTo>
                    <a:pt x="3655144" y="92601"/>
                    <a:pt x="3646051" y="80695"/>
                    <a:pt x="3634041" y="72628"/>
                  </a:cubicBezTo>
                  <a:cubicBezTo>
                    <a:pt x="3641765" y="69056"/>
                    <a:pt x="3650352" y="67002"/>
                    <a:pt x="3659461" y="67002"/>
                  </a:cubicBezTo>
                  <a:cubicBezTo>
                    <a:pt x="3668569" y="67002"/>
                    <a:pt x="3677156" y="69056"/>
                    <a:pt x="3684880" y="72628"/>
                  </a:cubicBezTo>
                  <a:cubicBezTo>
                    <a:pt x="3672870" y="80709"/>
                    <a:pt x="3663762" y="92601"/>
                    <a:pt x="3659461" y="106501"/>
                  </a:cubicBezTo>
                  <a:close/>
                  <a:moveTo>
                    <a:pt x="3640455" y="124748"/>
                  </a:moveTo>
                  <a:cubicBezTo>
                    <a:pt x="3626242" y="128989"/>
                    <a:pt x="3614083" y="137859"/>
                    <a:pt x="3605853" y="149542"/>
                  </a:cubicBezTo>
                  <a:cubicBezTo>
                    <a:pt x="3602147" y="142012"/>
                    <a:pt x="3600003" y="133633"/>
                    <a:pt x="3600003" y="124748"/>
                  </a:cubicBezTo>
                  <a:cubicBezTo>
                    <a:pt x="3600003" y="115863"/>
                    <a:pt x="3602147" y="107484"/>
                    <a:pt x="3605853" y="99953"/>
                  </a:cubicBezTo>
                  <a:cubicBezTo>
                    <a:pt x="3614083" y="111636"/>
                    <a:pt x="3626242" y="120506"/>
                    <a:pt x="3640455" y="124748"/>
                  </a:cubicBezTo>
                  <a:close/>
                  <a:moveTo>
                    <a:pt x="3656544" y="127665"/>
                  </a:moveTo>
                  <a:cubicBezTo>
                    <a:pt x="3655531" y="147206"/>
                    <a:pt x="3644518" y="164187"/>
                    <a:pt x="3628385" y="173891"/>
                  </a:cubicBezTo>
                  <a:cubicBezTo>
                    <a:pt x="3620482" y="169158"/>
                    <a:pt x="3613815" y="162684"/>
                    <a:pt x="3608919" y="155019"/>
                  </a:cubicBezTo>
                  <a:cubicBezTo>
                    <a:pt x="3618920" y="139303"/>
                    <a:pt x="3636407" y="128617"/>
                    <a:pt x="3656544" y="127665"/>
                  </a:cubicBezTo>
                  <a:close/>
                  <a:moveTo>
                    <a:pt x="3622700" y="176897"/>
                  </a:moveTo>
                  <a:cubicBezTo>
                    <a:pt x="3615794" y="180097"/>
                    <a:pt x="3608189" y="182017"/>
                    <a:pt x="3600152" y="182374"/>
                  </a:cubicBezTo>
                  <a:cubicBezTo>
                    <a:pt x="3600554" y="174561"/>
                    <a:pt x="3602549" y="167164"/>
                    <a:pt x="3605838" y="160467"/>
                  </a:cubicBezTo>
                  <a:cubicBezTo>
                    <a:pt x="3610377" y="166896"/>
                    <a:pt x="3616107" y="172477"/>
                    <a:pt x="3622700" y="176897"/>
                  </a:cubicBezTo>
                  <a:close/>
                  <a:moveTo>
                    <a:pt x="3555459" y="186065"/>
                  </a:moveTo>
                  <a:cubicBezTo>
                    <a:pt x="3550890" y="178772"/>
                    <a:pt x="3547155" y="170959"/>
                    <a:pt x="3544282" y="162759"/>
                  </a:cubicBezTo>
                  <a:cubicBezTo>
                    <a:pt x="3548048" y="158934"/>
                    <a:pt x="3551873" y="154945"/>
                    <a:pt x="3555593" y="151001"/>
                  </a:cubicBezTo>
                  <a:cubicBezTo>
                    <a:pt x="3559269" y="154856"/>
                    <a:pt x="3563035" y="158755"/>
                    <a:pt x="3566726" y="162490"/>
                  </a:cubicBezTo>
                  <a:cubicBezTo>
                    <a:pt x="3563853" y="170795"/>
                    <a:pt x="3560073" y="178698"/>
                    <a:pt x="3555459" y="186065"/>
                  </a:cubicBezTo>
                  <a:close/>
                  <a:moveTo>
                    <a:pt x="3559418" y="146923"/>
                  </a:moveTo>
                  <a:cubicBezTo>
                    <a:pt x="3564315" y="141684"/>
                    <a:pt x="3568913" y="136639"/>
                    <a:pt x="3572857" y="132278"/>
                  </a:cubicBezTo>
                  <a:cubicBezTo>
                    <a:pt x="3572322" y="140613"/>
                    <a:pt x="3570878" y="148694"/>
                    <a:pt x="3568646" y="156478"/>
                  </a:cubicBezTo>
                  <a:cubicBezTo>
                    <a:pt x="3565669" y="153427"/>
                    <a:pt x="3562573" y="150227"/>
                    <a:pt x="3559418" y="146923"/>
                  </a:cubicBezTo>
                  <a:close/>
                  <a:moveTo>
                    <a:pt x="3555579" y="142875"/>
                  </a:moveTo>
                  <a:cubicBezTo>
                    <a:pt x="3550012" y="136981"/>
                    <a:pt x="3544312" y="130835"/>
                    <a:pt x="3538761" y="124733"/>
                  </a:cubicBezTo>
                  <a:cubicBezTo>
                    <a:pt x="3544223" y="118631"/>
                    <a:pt x="3549848" y="112499"/>
                    <a:pt x="3555355" y="106620"/>
                  </a:cubicBezTo>
                  <a:cubicBezTo>
                    <a:pt x="3560922" y="112514"/>
                    <a:pt x="3566621" y="118661"/>
                    <a:pt x="3572173" y="124763"/>
                  </a:cubicBezTo>
                  <a:cubicBezTo>
                    <a:pt x="3566696" y="130864"/>
                    <a:pt x="3561070" y="136996"/>
                    <a:pt x="3555579" y="142875"/>
                  </a:cubicBezTo>
                  <a:close/>
                  <a:moveTo>
                    <a:pt x="3551754" y="146938"/>
                  </a:moveTo>
                  <a:cubicBezTo>
                    <a:pt x="3548539" y="150331"/>
                    <a:pt x="3545384" y="153620"/>
                    <a:pt x="3542362" y="156731"/>
                  </a:cubicBezTo>
                  <a:cubicBezTo>
                    <a:pt x="3540086" y="148843"/>
                    <a:pt x="3538612" y="140643"/>
                    <a:pt x="3538076" y="132189"/>
                  </a:cubicBezTo>
                  <a:cubicBezTo>
                    <a:pt x="3542065" y="136565"/>
                    <a:pt x="3546768" y="141655"/>
                    <a:pt x="3551754" y="146938"/>
                  </a:cubicBezTo>
                  <a:close/>
                  <a:moveTo>
                    <a:pt x="3488249" y="176867"/>
                  </a:moveTo>
                  <a:cubicBezTo>
                    <a:pt x="3494842" y="172432"/>
                    <a:pt x="3500572" y="166851"/>
                    <a:pt x="3505096" y="160422"/>
                  </a:cubicBezTo>
                  <a:cubicBezTo>
                    <a:pt x="3508415" y="167134"/>
                    <a:pt x="3510409" y="174546"/>
                    <a:pt x="3510781" y="182359"/>
                  </a:cubicBezTo>
                  <a:cubicBezTo>
                    <a:pt x="3502759" y="181972"/>
                    <a:pt x="3495139" y="180052"/>
                    <a:pt x="3488249" y="176867"/>
                  </a:cubicBezTo>
                  <a:close/>
                  <a:moveTo>
                    <a:pt x="3482563" y="173861"/>
                  </a:moveTo>
                  <a:cubicBezTo>
                    <a:pt x="3466401" y="164158"/>
                    <a:pt x="3455387" y="147191"/>
                    <a:pt x="3454375" y="127665"/>
                  </a:cubicBezTo>
                  <a:cubicBezTo>
                    <a:pt x="3474512" y="128617"/>
                    <a:pt x="3492014" y="139318"/>
                    <a:pt x="3502015" y="154975"/>
                  </a:cubicBezTo>
                  <a:cubicBezTo>
                    <a:pt x="3497134" y="162654"/>
                    <a:pt x="3490481" y="169128"/>
                    <a:pt x="3482563" y="173861"/>
                  </a:cubicBezTo>
                  <a:close/>
                  <a:moveTo>
                    <a:pt x="3470464" y="124748"/>
                  </a:moveTo>
                  <a:cubicBezTo>
                    <a:pt x="3484677" y="120506"/>
                    <a:pt x="3496836" y="111636"/>
                    <a:pt x="3505066" y="99953"/>
                  </a:cubicBezTo>
                  <a:cubicBezTo>
                    <a:pt x="3508772" y="107484"/>
                    <a:pt x="3510915" y="115863"/>
                    <a:pt x="3510915" y="124748"/>
                  </a:cubicBezTo>
                  <a:cubicBezTo>
                    <a:pt x="3510915" y="133633"/>
                    <a:pt x="3508772" y="142012"/>
                    <a:pt x="3505066" y="149542"/>
                  </a:cubicBezTo>
                  <a:cubicBezTo>
                    <a:pt x="3496836" y="137859"/>
                    <a:pt x="3484677" y="128989"/>
                    <a:pt x="3470464" y="124748"/>
                  </a:cubicBezTo>
                  <a:close/>
                  <a:moveTo>
                    <a:pt x="3451458" y="106501"/>
                  </a:moveTo>
                  <a:cubicBezTo>
                    <a:pt x="3447142" y="92601"/>
                    <a:pt x="3438049" y="80695"/>
                    <a:pt x="3426038" y="72628"/>
                  </a:cubicBezTo>
                  <a:cubicBezTo>
                    <a:pt x="3433763" y="69056"/>
                    <a:pt x="3442350" y="67002"/>
                    <a:pt x="3451458" y="67002"/>
                  </a:cubicBezTo>
                  <a:cubicBezTo>
                    <a:pt x="3460567" y="67002"/>
                    <a:pt x="3469154" y="69056"/>
                    <a:pt x="3476878" y="72628"/>
                  </a:cubicBezTo>
                  <a:cubicBezTo>
                    <a:pt x="3464868" y="80709"/>
                    <a:pt x="3455774" y="92601"/>
                    <a:pt x="3451458" y="106501"/>
                  </a:cubicBezTo>
                  <a:close/>
                  <a:moveTo>
                    <a:pt x="3432453" y="124748"/>
                  </a:moveTo>
                  <a:cubicBezTo>
                    <a:pt x="3418240" y="128989"/>
                    <a:pt x="3406081" y="137859"/>
                    <a:pt x="3397851" y="149542"/>
                  </a:cubicBezTo>
                  <a:cubicBezTo>
                    <a:pt x="3394145" y="142012"/>
                    <a:pt x="3392002" y="133633"/>
                    <a:pt x="3392002" y="124748"/>
                  </a:cubicBezTo>
                  <a:cubicBezTo>
                    <a:pt x="3392002" y="115863"/>
                    <a:pt x="3394145" y="107484"/>
                    <a:pt x="3397851" y="99953"/>
                  </a:cubicBezTo>
                  <a:cubicBezTo>
                    <a:pt x="3406096" y="111636"/>
                    <a:pt x="3418240" y="120506"/>
                    <a:pt x="3432453" y="124748"/>
                  </a:cubicBezTo>
                  <a:close/>
                  <a:moveTo>
                    <a:pt x="3448541" y="127665"/>
                  </a:moveTo>
                  <a:cubicBezTo>
                    <a:pt x="3447529" y="147206"/>
                    <a:pt x="3436516" y="164187"/>
                    <a:pt x="3420383" y="173891"/>
                  </a:cubicBezTo>
                  <a:cubicBezTo>
                    <a:pt x="3412480" y="169158"/>
                    <a:pt x="3405813" y="162684"/>
                    <a:pt x="3400916" y="155019"/>
                  </a:cubicBezTo>
                  <a:cubicBezTo>
                    <a:pt x="3410918" y="139303"/>
                    <a:pt x="3428420" y="128617"/>
                    <a:pt x="3448541" y="127665"/>
                  </a:cubicBezTo>
                  <a:close/>
                  <a:moveTo>
                    <a:pt x="3414698" y="176897"/>
                  </a:moveTo>
                  <a:cubicBezTo>
                    <a:pt x="3407792" y="180097"/>
                    <a:pt x="3400187" y="182017"/>
                    <a:pt x="3392150" y="182374"/>
                  </a:cubicBezTo>
                  <a:cubicBezTo>
                    <a:pt x="3392552" y="174561"/>
                    <a:pt x="3394547" y="167164"/>
                    <a:pt x="3397836" y="160467"/>
                  </a:cubicBezTo>
                  <a:cubicBezTo>
                    <a:pt x="3402390" y="166896"/>
                    <a:pt x="3408105" y="172477"/>
                    <a:pt x="3414698" y="176897"/>
                  </a:cubicBezTo>
                  <a:close/>
                  <a:moveTo>
                    <a:pt x="3347457" y="186065"/>
                  </a:moveTo>
                  <a:cubicBezTo>
                    <a:pt x="3342888" y="178772"/>
                    <a:pt x="3339153" y="170959"/>
                    <a:pt x="3336280" y="162759"/>
                  </a:cubicBezTo>
                  <a:cubicBezTo>
                    <a:pt x="3340046" y="158934"/>
                    <a:pt x="3343871" y="154960"/>
                    <a:pt x="3347591" y="151001"/>
                  </a:cubicBezTo>
                  <a:cubicBezTo>
                    <a:pt x="3351267" y="154856"/>
                    <a:pt x="3355033" y="158755"/>
                    <a:pt x="3358724" y="162490"/>
                  </a:cubicBezTo>
                  <a:cubicBezTo>
                    <a:pt x="3355851" y="170795"/>
                    <a:pt x="3352071" y="178698"/>
                    <a:pt x="3347457" y="186065"/>
                  </a:cubicBezTo>
                  <a:close/>
                  <a:moveTo>
                    <a:pt x="3351416" y="146923"/>
                  </a:moveTo>
                  <a:cubicBezTo>
                    <a:pt x="3356312" y="141684"/>
                    <a:pt x="3360911" y="136639"/>
                    <a:pt x="3364855" y="132278"/>
                  </a:cubicBezTo>
                  <a:cubicBezTo>
                    <a:pt x="3364319" y="140598"/>
                    <a:pt x="3362876" y="148694"/>
                    <a:pt x="3360643" y="156463"/>
                  </a:cubicBezTo>
                  <a:cubicBezTo>
                    <a:pt x="3357667" y="153427"/>
                    <a:pt x="3354586" y="150227"/>
                    <a:pt x="3351416" y="146923"/>
                  </a:cubicBezTo>
                  <a:close/>
                  <a:moveTo>
                    <a:pt x="3347576" y="142875"/>
                  </a:moveTo>
                  <a:cubicBezTo>
                    <a:pt x="3342010" y="136981"/>
                    <a:pt x="3336310" y="130835"/>
                    <a:pt x="3330759" y="124748"/>
                  </a:cubicBezTo>
                  <a:cubicBezTo>
                    <a:pt x="3336221" y="118661"/>
                    <a:pt x="3341846" y="112514"/>
                    <a:pt x="3347353" y="106635"/>
                  </a:cubicBezTo>
                  <a:cubicBezTo>
                    <a:pt x="3352919" y="112529"/>
                    <a:pt x="3358619" y="118676"/>
                    <a:pt x="3364171" y="124763"/>
                  </a:cubicBezTo>
                  <a:cubicBezTo>
                    <a:pt x="3358694" y="130864"/>
                    <a:pt x="3353083" y="136996"/>
                    <a:pt x="3347576" y="142875"/>
                  </a:cubicBezTo>
                  <a:close/>
                  <a:moveTo>
                    <a:pt x="3343751" y="146938"/>
                  </a:moveTo>
                  <a:cubicBezTo>
                    <a:pt x="3340537" y="150331"/>
                    <a:pt x="3337381" y="153620"/>
                    <a:pt x="3334360" y="156731"/>
                  </a:cubicBezTo>
                  <a:cubicBezTo>
                    <a:pt x="3332083" y="148858"/>
                    <a:pt x="3330610" y="140643"/>
                    <a:pt x="3330074" y="132204"/>
                  </a:cubicBezTo>
                  <a:cubicBezTo>
                    <a:pt x="3334078" y="136565"/>
                    <a:pt x="3338781" y="141655"/>
                    <a:pt x="3343751" y="146938"/>
                  </a:cubicBezTo>
                  <a:close/>
                  <a:moveTo>
                    <a:pt x="3280261" y="176867"/>
                  </a:moveTo>
                  <a:cubicBezTo>
                    <a:pt x="3286854" y="172432"/>
                    <a:pt x="3292584" y="166851"/>
                    <a:pt x="3297109" y="160422"/>
                  </a:cubicBezTo>
                  <a:cubicBezTo>
                    <a:pt x="3300428" y="167134"/>
                    <a:pt x="3302422" y="174546"/>
                    <a:pt x="3302794" y="182359"/>
                  </a:cubicBezTo>
                  <a:cubicBezTo>
                    <a:pt x="3294757" y="181972"/>
                    <a:pt x="3287152" y="180052"/>
                    <a:pt x="3280261" y="176867"/>
                  </a:cubicBezTo>
                  <a:close/>
                  <a:moveTo>
                    <a:pt x="3274576" y="173861"/>
                  </a:moveTo>
                  <a:cubicBezTo>
                    <a:pt x="3258414" y="164158"/>
                    <a:pt x="3247400" y="147191"/>
                    <a:pt x="3246388" y="127665"/>
                  </a:cubicBezTo>
                  <a:cubicBezTo>
                    <a:pt x="3266525" y="128617"/>
                    <a:pt x="3284027" y="139318"/>
                    <a:pt x="3294028" y="154975"/>
                  </a:cubicBezTo>
                  <a:cubicBezTo>
                    <a:pt x="3289146" y="162654"/>
                    <a:pt x="3282479" y="169128"/>
                    <a:pt x="3274576" y="173861"/>
                  </a:cubicBezTo>
                  <a:close/>
                  <a:moveTo>
                    <a:pt x="3262462" y="124748"/>
                  </a:moveTo>
                  <a:cubicBezTo>
                    <a:pt x="3276674" y="120506"/>
                    <a:pt x="3288834" y="111636"/>
                    <a:pt x="3297064" y="99953"/>
                  </a:cubicBezTo>
                  <a:cubicBezTo>
                    <a:pt x="3300770" y="107484"/>
                    <a:pt x="3302913" y="115863"/>
                    <a:pt x="3302913" y="124748"/>
                  </a:cubicBezTo>
                  <a:cubicBezTo>
                    <a:pt x="3302913" y="133633"/>
                    <a:pt x="3300770" y="142012"/>
                    <a:pt x="3297064" y="149542"/>
                  </a:cubicBezTo>
                  <a:cubicBezTo>
                    <a:pt x="3288834" y="137859"/>
                    <a:pt x="3276689" y="128989"/>
                    <a:pt x="3262462" y="124748"/>
                  </a:cubicBezTo>
                  <a:close/>
                  <a:moveTo>
                    <a:pt x="3243471" y="106501"/>
                  </a:moveTo>
                  <a:cubicBezTo>
                    <a:pt x="3239155" y="92601"/>
                    <a:pt x="3230062" y="80695"/>
                    <a:pt x="3218051" y="72628"/>
                  </a:cubicBezTo>
                  <a:cubicBezTo>
                    <a:pt x="3225775" y="69056"/>
                    <a:pt x="3234363" y="67002"/>
                    <a:pt x="3243471" y="67002"/>
                  </a:cubicBezTo>
                  <a:cubicBezTo>
                    <a:pt x="3252579" y="67002"/>
                    <a:pt x="3261167" y="69056"/>
                    <a:pt x="3268891" y="72628"/>
                  </a:cubicBezTo>
                  <a:cubicBezTo>
                    <a:pt x="3256881" y="80709"/>
                    <a:pt x="3247772" y="92601"/>
                    <a:pt x="3243471" y="106501"/>
                  </a:cubicBezTo>
                  <a:close/>
                  <a:moveTo>
                    <a:pt x="3224466" y="124748"/>
                  </a:moveTo>
                  <a:cubicBezTo>
                    <a:pt x="3210253" y="128989"/>
                    <a:pt x="3198093" y="137859"/>
                    <a:pt x="3189863" y="149542"/>
                  </a:cubicBezTo>
                  <a:cubicBezTo>
                    <a:pt x="3186157" y="142012"/>
                    <a:pt x="3184014" y="133633"/>
                    <a:pt x="3184014" y="124748"/>
                  </a:cubicBezTo>
                  <a:cubicBezTo>
                    <a:pt x="3184014" y="115863"/>
                    <a:pt x="3186157" y="107484"/>
                    <a:pt x="3189863" y="99953"/>
                  </a:cubicBezTo>
                  <a:cubicBezTo>
                    <a:pt x="3198093" y="111636"/>
                    <a:pt x="3210253" y="120506"/>
                    <a:pt x="3224466" y="124748"/>
                  </a:cubicBezTo>
                  <a:close/>
                  <a:moveTo>
                    <a:pt x="3240554" y="127665"/>
                  </a:moveTo>
                  <a:cubicBezTo>
                    <a:pt x="3239542" y="147206"/>
                    <a:pt x="3228529" y="164187"/>
                    <a:pt x="3212396" y="173891"/>
                  </a:cubicBezTo>
                  <a:cubicBezTo>
                    <a:pt x="3204493" y="169158"/>
                    <a:pt x="3197825" y="162684"/>
                    <a:pt x="3192929" y="155019"/>
                  </a:cubicBezTo>
                  <a:cubicBezTo>
                    <a:pt x="3202930" y="139303"/>
                    <a:pt x="3220418" y="128617"/>
                    <a:pt x="3240554" y="127665"/>
                  </a:cubicBezTo>
                  <a:close/>
                  <a:moveTo>
                    <a:pt x="3206711" y="176897"/>
                  </a:moveTo>
                  <a:cubicBezTo>
                    <a:pt x="3199805" y="180097"/>
                    <a:pt x="3192200" y="182017"/>
                    <a:pt x="3184163" y="182374"/>
                  </a:cubicBezTo>
                  <a:cubicBezTo>
                    <a:pt x="3184565" y="174561"/>
                    <a:pt x="3186559" y="167164"/>
                    <a:pt x="3189848" y="160467"/>
                  </a:cubicBezTo>
                  <a:cubicBezTo>
                    <a:pt x="3194388" y="166896"/>
                    <a:pt x="3200117" y="172477"/>
                    <a:pt x="3206711" y="176897"/>
                  </a:cubicBezTo>
                  <a:close/>
                  <a:moveTo>
                    <a:pt x="3139470" y="186065"/>
                  </a:moveTo>
                  <a:cubicBezTo>
                    <a:pt x="3134901" y="178772"/>
                    <a:pt x="3131165" y="170959"/>
                    <a:pt x="3128293" y="162759"/>
                  </a:cubicBezTo>
                  <a:cubicBezTo>
                    <a:pt x="3132058" y="158934"/>
                    <a:pt x="3135883" y="154945"/>
                    <a:pt x="3139604" y="151001"/>
                  </a:cubicBezTo>
                  <a:cubicBezTo>
                    <a:pt x="3143280" y="154856"/>
                    <a:pt x="3147045" y="158755"/>
                    <a:pt x="3150736" y="162490"/>
                  </a:cubicBezTo>
                  <a:cubicBezTo>
                    <a:pt x="3147864" y="170795"/>
                    <a:pt x="3144084" y="178698"/>
                    <a:pt x="3139470" y="186065"/>
                  </a:cubicBezTo>
                  <a:close/>
                  <a:moveTo>
                    <a:pt x="3143429" y="146923"/>
                  </a:moveTo>
                  <a:cubicBezTo>
                    <a:pt x="3148325" y="141684"/>
                    <a:pt x="3152924" y="136639"/>
                    <a:pt x="3156868" y="132278"/>
                  </a:cubicBezTo>
                  <a:cubicBezTo>
                    <a:pt x="3156332" y="140613"/>
                    <a:pt x="3154889" y="148694"/>
                    <a:pt x="3152656" y="156478"/>
                  </a:cubicBezTo>
                  <a:cubicBezTo>
                    <a:pt x="3149680" y="153427"/>
                    <a:pt x="3146584" y="150227"/>
                    <a:pt x="3143429" y="146923"/>
                  </a:cubicBezTo>
                  <a:close/>
                  <a:moveTo>
                    <a:pt x="3139589" y="142875"/>
                  </a:moveTo>
                  <a:cubicBezTo>
                    <a:pt x="3134023" y="136981"/>
                    <a:pt x="3128323" y="130835"/>
                    <a:pt x="3122771" y="124733"/>
                  </a:cubicBezTo>
                  <a:cubicBezTo>
                    <a:pt x="3128233" y="118631"/>
                    <a:pt x="3133859" y="112499"/>
                    <a:pt x="3139366" y="106620"/>
                  </a:cubicBezTo>
                  <a:cubicBezTo>
                    <a:pt x="3144932" y="112514"/>
                    <a:pt x="3150632" y="118661"/>
                    <a:pt x="3156183" y="124763"/>
                  </a:cubicBezTo>
                  <a:cubicBezTo>
                    <a:pt x="3150706" y="130864"/>
                    <a:pt x="3145081" y="136996"/>
                    <a:pt x="3139589" y="142875"/>
                  </a:cubicBezTo>
                  <a:close/>
                  <a:moveTo>
                    <a:pt x="3135764" y="146938"/>
                  </a:moveTo>
                  <a:cubicBezTo>
                    <a:pt x="3132549" y="150331"/>
                    <a:pt x="3129394" y="153620"/>
                    <a:pt x="3126373" y="156731"/>
                  </a:cubicBezTo>
                  <a:cubicBezTo>
                    <a:pt x="3124096" y="148843"/>
                    <a:pt x="3122623" y="140643"/>
                    <a:pt x="3122087" y="132189"/>
                  </a:cubicBezTo>
                  <a:cubicBezTo>
                    <a:pt x="3126075" y="136565"/>
                    <a:pt x="3130779" y="141655"/>
                    <a:pt x="3135764" y="146938"/>
                  </a:cubicBezTo>
                  <a:close/>
                  <a:moveTo>
                    <a:pt x="3072259" y="176867"/>
                  </a:moveTo>
                  <a:cubicBezTo>
                    <a:pt x="3078852" y="172432"/>
                    <a:pt x="3084582" y="166851"/>
                    <a:pt x="3089107" y="160422"/>
                  </a:cubicBezTo>
                  <a:cubicBezTo>
                    <a:pt x="3092425" y="167134"/>
                    <a:pt x="3094420" y="174546"/>
                    <a:pt x="3094792" y="182359"/>
                  </a:cubicBezTo>
                  <a:cubicBezTo>
                    <a:pt x="3086770" y="181972"/>
                    <a:pt x="3079150" y="180052"/>
                    <a:pt x="3072259" y="176867"/>
                  </a:cubicBezTo>
                  <a:close/>
                  <a:moveTo>
                    <a:pt x="3066574" y="173861"/>
                  </a:moveTo>
                  <a:cubicBezTo>
                    <a:pt x="3050411" y="164158"/>
                    <a:pt x="3039398" y="147191"/>
                    <a:pt x="3038386" y="127665"/>
                  </a:cubicBezTo>
                  <a:cubicBezTo>
                    <a:pt x="3058522" y="128617"/>
                    <a:pt x="3076025" y="139318"/>
                    <a:pt x="3086026" y="154975"/>
                  </a:cubicBezTo>
                  <a:cubicBezTo>
                    <a:pt x="3081144" y="162654"/>
                    <a:pt x="3074492" y="169128"/>
                    <a:pt x="3066574" y="173861"/>
                  </a:cubicBezTo>
                  <a:close/>
                  <a:moveTo>
                    <a:pt x="3054474" y="124748"/>
                  </a:moveTo>
                  <a:cubicBezTo>
                    <a:pt x="3068687" y="120506"/>
                    <a:pt x="3080847" y="111636"/>
                    <a:pt x="3089077" y="99953"/>
                  </a:cubicBezTo>
                  <a:cubicBezTo>
                    <a:pt x="3092783" y="107484"/>
                    <a:pt x="3094926" y="115863"/>
                    <a:pt x="3094926" y="124748"/>
                  </a:cubicBezTo>
                  <a:cubicBezTo>
                    <a:pt x="3094926" y="133633"/>
                    <a:pt x="3092783" y="142012"/>
                    <a:pt x="3089077" y="149542"/>
                  </a:cubicBezTo>
                  <a:cubicBezTo>
                    <a:pt x="3080847" y="137859"/>
                    <a:pt x="3068687" y="128989"/>
                    <a:pt x="3054474" y="124748"/>
                  </a:cubicBezTo>
                  <a:close/>
                  <a:moveTo>
                    <a:pt x="3035469" y="106501"/>
                  </a:moveTo>
                  <a:cubicBezTo>
                    <a:pt x="3031153" y="92601"/>
                    <a:pt x="3022059" y="80695"/>
                    <a:pt x="3010049" y="72628"/>
                  </a:cubicBezTo>
                  <a:cubicBezTo>
                    <a:pt x="3017773" y="69056"/>
                    <a:pt x="3026360" y="67002"/>
                    <a:pt x="3035469" y="67002"/>
                  </a:cubicBezTo>
                  <a:cubicBezTo>
                    <a:pt x="3044577" y="67002"/>
                    <a:pt x="3053164" y="69056"/>
                    <a:pt x="3060889" y="72628"/>
                  </a:cubicBezTo>
                  <a:cubicBezTo>
                    <a:pt x="3048878" y="80709"/>
                    <a:pt x="3039785" y="92601"/>
                    <a:pt x="3035469" y="106501"/>
                  </a:cubicBezTo>
                  <a:close/>
                  <a:moveTo>
                    <a:pt x="3016478" y="124748"/>
                  </a:moveTo>
                  <a:cubicBezTo>
                    <a:pt x="3002265" y="128989"/>
                    <a:pt x="2990106" y="137859"/>
                    <a:pt x="2981876" y="149542"/>
                  </a:cubicBezTo>
                  <a:cubicBezTo>
                    <a:pt x="2978170" y="142012"/>
                    <a:pt x="2976027" y="133633"/>
                    <a:pt x="2976027" y="124748"/>
                  </a:cubicBezTo>
                  <a:cubicBezTo>
                    <a:pt x="2976027" y="115863"/>
                    <a:pt x="2978170" y="107484"/>
                    <a:pt x="2981876" y="99953"/>
                  </a:cubicBezTo>
                  <a:cubicBezTo>
                    <a:pt x="2990106" y="111636"/>
                    <a:pt x="3002250" y="120506"/>
                    <a:pt x="3016478" y="124748"/>
                  </a:cubicBezTo>
                  <a:close/>
                  <a:moveTo>
                    <a:pt x="3032552" y="127665"/>
                  </a:moveTo>
                  <a:cubicBezTo>
                    <a:pt x="3031540" y="147206"/>
                    <a:pt x="3020527" y="164187"/>
                    <a:pt x="3004393" y="173891"/>
                  </a:cubicBezTo>
                  <a:cubicBezTo>
                    <a:pt x="2996491" y="169158"/>
                    <a:pt x="2989823" y="162684"/>
                    <a:pt x="2984927" y="155019"/>
                  </a:cubicBezTo>
                  <a:cubicBezTo>
                    <a:pt x="2994943" y="139303"/>
                    <a:pt x="3012430" y="128617"/>
                    <a:pt x="3032552" y="127665"/>
                  </a:cubicBezTo>
                  <a:close/>
                  <a:moveTo>
                    <a:pt x="2998723" y="176897"/>
                  </a:moveTo>
                  <a:cubicBezTo>
                    <a:pt x="2991818" y="180097"/>
                    <a:pt x="2984213" y="182017"/>
                    <a:pt x="2976191" y="182374"/>
                  </a:cubicBezTo>
                  <a:cubicBezTo>
                    <a:pt x="2976592" y="174561"/>
                    <a:pt x="2978587" y="167164"/>
                    <a:pt x="2981876" y="160467"/>
                  </a:cubicBezTo>
                  <a:cubicBezTo>
                    <a:pt x="2986400" y="166896"/>
                    <a:pt x="2992115" y="172477"/>
                    <a:pt x="2998723" y="176897"/>
                  </a:cubicBezTo>
                  <a:close/>
                  <a:moveTo>
                    <a:pt x="2931483" y="186065"/>
                  </a:moveTo>
                  <a:cubicBezTo>
                    <a:pt x="2926914" y="178772"/>
                    <a:pt x="2923178" y="170959"/>
                    <a:pt x="2920306" y="162759"/>
                  </a:cubicBezTo>
                  <a:cubicBezTo>
                    <a:pt x="2924071" y="158934"/>
                    <a:pt x="2927896" y="154960"/>
                    <a:pt x="2931617" y="151001"/>
                  </a:cubicBezTo>
                  <a:cubicBezTo>
                    <a:pt x="2935293" y="154856"/>
                    <a:pt x="2939058" y="158755"/>
                    <a:pt x="2942749" y="162490"/>
                  </a:cubicBezTo>
                  <a:cubicBezTo>
                    <a:pt x="2939862" y="170795"/>
                    <a:pt x="2936096" y="178698"/>
                    <a:pt x="2931483" y="186065"/>
                  </a:cubicBezTo>
                  <a:close/>
                  <a:moveTo>
                    <a:pt x="2935427" y="146923"/>
                  </a:moveTo>
                  <a:cubicBezTo>
                    <a:pt x="2940323" y="141684"/>
                    <a:pt x="2944922" y="136639"/>
                    <a:pt x="2948866" y="132278"/>
                  </a:cubicBezTo>
                  <a:cubicBezTo>
                    <a:pt x="2948330" y="140613"/>
                    <a:pt x="2946886" y="148694"/>
                    <a:pt x="2944654" y="156478"/>
                  </a:cubicBezTo>
                  <a:cubicBezTo>
                    <a:pt x="2941677" y="153427"/>
                    <a:pt x="2938597" y="150227"/>
                    <a:pt x="2935427" y="146923"/>
                  </a:cubicBezTo>
                  <a:close/>
                  <a:moveTo>
                    <a:pt x="2931587" y="142875"/>
                  </a:moveTo>
                  <a:cubicBezTo>
                    <a:pt x="2926021" y="136981"/>
                    <a:pt x="2920320" y="130835"/>
                    <a:pt x="2914769" y="124733"/>
                  </a:cubicBezTo>
                  <a:cubicBezTo>
                    <a:pt x="2920231" y="118631"/>
                    <a:pt x="2925857" y="112499"/>
                    <a:pt x="2931364" y="106620"/>
                  </a:cubicBezTo>
                  <a:cubicBezTo>
                    <a:pt x="2936930" y="112514"/>
                    <a:pt x="2942630" y="118661"/>
                    <a:pt x="2948181" y="124763"/>
                  </a:cubicBezTo>
                  <a:cubicBezTo>
                    <a:pt x="2942719" y="130864"/>
                    <a:pt x="2937093" y="136996"/>
                    <a:pt x="2931587" y="142875"/>
                  </a:cubicBezTo>
                  <a:close/>
                  <a:moveTo>
                    <a:pt x="2927762" y="146938"/>
                  </a:moveTo>
                  <a:cubicBezTo>
                    <a:pt x="2924547" y="150331"/>
                    <a:pt x="2921392" y="153620"/>
                    <a:pt x="2918371" y="156731"/>
                  </a:cubicBezTo>
                  <a:cubicBezTo>
                    <a:pt x="2916094" y="148843"/>
                    <a:pt x="2914621" y="140643"/>
                    <a:pt x="2914085" y="132189"/>
                  </a:cubicBezTo>
                  <a:cubicBezTo>
                    <a:pt x="2918088" y="136565"/>
                    <a:pt x="2922791" y="141655"/>
                    <a:pt x="2927762" y="146938"/>
                  </a:cubicBezTo>
                  <a:close/>
                  <a:moveTo>
                    <a:pt x="2864272" y="176867"/>
                  </a:moveTo>
                  <a:cubicBezTo>
                    <a:pt x="2870865" y="172432"/>
                    <a:pt x="2876595" y="166851"/>
                    <a:pt x="2881119" y="160422"/>
                  </a:cubicBezTo>
                  <a:cubicBezTo>
                    <a:pt x="2884438" y="167134"/>
                    <a:pt x="2886432" y="174546"/>
                    <a:pt x="2886804" y="182359"/>
                  </a:cubicBezTo>
                  <a:cubicBezTo>
                    <a:pt x="2878768" y="181972"/>
                    <a:pt x="2871162" y="180052"/>
                    <a:pt x="2864272" y="176867"/>
                  </a:cubicBezTo>
                  <a:close/>
                  <a:moveTo>
                    <a:pt x="2858587" y="173861"/>
                  </a:moveTo>
                  <a:cubicBezTo>
                    <a:pt x="2842424" y="164158"/>
                    <a:pt x="2831411" y="147191"/>
                    <a:pt x="2830399" y="127665"/>
                  </a:cubicBezTo>
                  <a:cubicBezTo>
                    <a:pt x="2850535" y="128617"/>
                    <a:pt x="2868037" y="139318"/>
                    <a:pt x="2878038" y="154975"/>
                  </a:cubicBezTo>
                  <a:cubicBezTo>
                    <a:pt x="2873157" y="162654"/>
                    <a:pt x="2866489" y="169128"/>
                    <a:pt x="2858587" y="173861"/>
                  </a:cubicBezTo>
                  <a:close/>
                  <a:moveTo>
                    <a:pt x="2846487" y="124748"/>
                  </a:moveTo>
                  <a:cubicBezTo>
                    <a:pt x="2860700" y="120506"/>
                    <a:pt x="2872859" y="111636"/>
                    <a:pt x="2881090" y="99953"/>
                  </a:cubicBezTo>
                  <a:cubicBezTo>
                    <a:pt x="2884795" y="107484"/>
                    <a:pt x="2886938" y="115863"/>
                    <a:pt x="2886938" y="124748"/>
                  </a:cubicBezTo>
                  <a:cubicBezTo>
                    <a:pt x="2886938" y="133633"/>
                    <a:pt x="2884795" y="142012"/>
                    <a:pt x="2881090" y="149542"/>
                  </a:cubicBezTo>
                  <a:cubicBezTo>
                    <a:pt x="2872844" y="137859"/>
                    <a:pt x="2860700" y="128989"/>
                    <a:pt x="2846487" y="124748"/>
                  </a:cubicBezTo>
                  <a:close/>
                  <a:moveTo>
                    <a:pt x="2827482" y="106501"/>
                  </a:moveTo>
                  <a:cubicBezTo>
                    <a:pt x="2823165" y="92601"/>
                    <a:pt x="2814072" y="80695"/>
                    <a:pt x="2802062" y="72628"/>
                  </a:cubicBezTo>
                  <a:cubicBezTo>
                    <a:pt x="2809786" y="69056"/>
                    <a:pt x="2818373" y="67002"/>
                    <a:pt x="2827482" y="67002"/>
                  </a:cubicBezTo>
                  <a:cubicBezTo>
                    <a:pt x="2836590" y="67002"/>
                    <a:pt x="2845177" y="69056"/>
                    <a:pt x="2852901" y="72628"/>
                  </a:cubicBezTo>
                  <a:cubicBezTo>
                    <a:pt x="2840891" y="80709"/>
                    <a:pt x="2831783" y="92601"/>
                    <a:pt x="2827482" y="106501"/>
                  </a:cubicBezTo>
                  <a:close/>
                  <a:moveTo>
                    <a:pt x="2808476" y="124748"/>
                  </a:moveTo>
                  <a:cubicBezTo>
                    <a:pt x="2794263" y="128989"/>
                    <a:pt x="2782104" y="137859"/>
                    <a:pt x="2773874" y="149542"/>
                  </a:cubicBezTo>
                  <a:cubicBezTo>
                    <a:pt x="2770168" y="142012"/>
                    <a:pt x="2768025" y="133633"/>
                    <a:pt x="2768025" y="124748"/>
                  </a:cubicBezTo>
                  <a:cubicBezTo>
                    <a:pt x="2768025" y="115863"/>
                    <a:pt x="2770168" y="107484"/>
                    <a:pt x="2773874" y="99953"/>
                  </a:cubicBezTo>
                  <a:cubicBezTo>
                    <a:pt x="2782104" y="111636"/>
                    <a:pt x="2794263" y="120506"/>
                    <a:pt x="2808476" y="124748"/>
                  </a:cubicBezTo>
                  <a:close/>
                  <a:moveTo>
                    <a:pt x="2824565" y="127665"/>
                  </a:moveTo>
                  <a:cubicBezTo>
                    <a:pt x="2823552" y="147206"/>
                    <a:pt x="2812539" y="164187"/>
                    <a:pt x="2796406" y="173891"/>
                  </a:cubicBezTo>
                  <a:cubicBezTo>
                    <a:pt x="2788504" y="169158"/>
                    <a:pt x="2781836" y="162684"/>
                    <a:pt x="2776940" y="155019"/>
                  </a:cubicBezTo>
                  <a:cubicBezTo>
                    <a:pt x="2786941" y="139303"/>
                    <a:pt x="2804428" y="128617"/>
                    <a:pt x="2824565" y="127665"/>
                  </a:cubicBezTo>
                  <a:close/>
                  <a:moveTo>
                    <a:pt x="2790721" y="176897"/>
                  </a:moveTo>
                  <a:cubicBezTo>
                    <a:pt x="2783815" y="180097"/>
                    <a:pt x="2776210" y="182017"/>
                    <a:pt x="2768173" y="182374"/>
                  </a:cubicBezTo>
                  <a:cubicBezTo>
                    <a:pt x="2768575" y="174561"/>
                    <a:pt x="2770570" y="167164"/>
                    <a:pt x="2773859" y="160467"/>
                  </a:cubicBezTo>
                  <a:cubicBezTo>
                    <a:pt x="2778398" y="166896"/>
                    <a:pt x="2784128" y="172477"/>
                    <a:pt x="2790721" y="176897"/>
                  </a:cubicBezTo>
                  <a:close/>
                  <a:moveTo>
                    <a:pt x="2723480" y="186065"/>
                  </a:moveTo>
                  <a:cubicBezTo>
                    <a:pt x="2718912" y="178772"/>
                    <a:pt x="2715176" y="170959"/>
                    <a:pt x="2712303" y="162759"/>
                  </a:cubicBezTo>
                  <a:cubicBezTo>
                    <a:pt x="2716069" y="158934"/>
                    <a:pt x="2719894" y="154945"/>
                    <a:pt x="2723614" y="151001"/>
                  </a:cubicBezTo>
                  <a:cubicBezTo>
                    <a:pt x="2727290" y="154856"/>
                    <a:pt x="2731056" y="158755"/>
                    <a:pt x="2734747" y="162490"/>
                  </a:cubicBezTo>
                  <a:cubicBezTo>
                    <a:pt x="2731874" y="170795"/>
                    <a:pt x="2728094" y="178698"/>
                    <a:pt x="2723480" y="186065"/>
                  </a:cubicBezTo>
                  <a:close/>
                  <a:moveTo>
                    <a:pt x="2727439" y="146923"/>
                  </a:moveTo>
                  <a:cubicBezTo>
                    <a:pt x="2732336" y="141684"/>
                    <a:pt x="2736934" y="136639"/>
                    <a:pt x="2740879" y="132278"/>
                  </a:cubicBezTo>
                  <a:cubicBezTo>
                    <a:pt x="2740343" y="140613"/>
                    <a:pt x="2738899" y="148694"/>
                    <a:pt x="2736667" y="156478"/>
                  </a:cubicBezTo>
                  <a:cubicBezTo>
                    <a:pt x="2733690" y="153427"/>
                    <a:pt x="2730594" y="150227"/>
                    <a:pt x="2727439" y="146923"/>
                  </a:cubicBezTo>
                  <a:close/>
                  <a:moveTo>
                    <a:pt x="2723600" y="142875"/>
                  </a:moveTo>
                  <a:cubicBezTo>
                    <a:pt x="2718033" y="136981"/>
                    <a:pt x="2712333" y="130835"/>
                    <a:pt x="2706782" y="124733"/>
                  </a:cubicBezTo>
                  <a:cubicBezTo>
                    <a:pt x="2712244" y="118631"/>
                    <a:pt x="2717869" y="112499"/>
                    <a:pt x="2723376" y="106620"/>
                  </a:cubicBezTo>
                  <a:cubicBezTo>
                    <a:pt x="2728943" y="112514"/>
                    <a:pt x="2734642" y="118661"/>
                    <a:pt x="2740194" y="124763"/>
                  </a:cubicBezTo>
                  <a:cubicBezTo>
                    <a:pt x="2734717" y="130864"/>
                    <a:pt x="2729091" y="136996"/>
                    <a:pt x="2723600" y="142875"/>
                  </a:cubicBezTo>
                  <a:close/>
                  <a:moveTo>
                    <a:pt x="2719775" y="146938"/>
                  </a:moveTo>
                  <a:cubicBezTo>
                    <a:pt x="2716560" y="150331"/>
                    <a:pt x="2713405" y="153620"/>
                    <a:pt x="2710383" y="156731"/>
                  </a:cubicBezTo>
                  <a:cubicBezTo>
                    <a:pt x="2708107" y="148843"/>
                    <a:pt x="2706633" y="140643"/>
                    <a:pt x="2706097" y="132189"/>
                  </a:cubicBezTo>
                  <a:cubicBezTo>
                    <a:pt x="2710086" y="136565"/>
                    <a:pt x="2714789" y="141655"/>
                    <a:pt x="2719775" y="146938"/>
                  </a:cubicBezTo>
                  <a:close/>
                  <a:moveTo>
                    <a:pt x="2656270" y="176867"/>
                  </a:moveTo>
                  <a:cubicBezTo>
                    <a:pt x="2662863" y="172432"/>
                    <a:pt x="2668593" y="166851"/>
                    <a:pt x="2673117" y="160422"/>
                  </a:cubicBezTo>
                  <a:cubicBezTo>
                    <a:pt x="2676436" y="167134"/>
                    <a:pt x="2678430" y="174546"/>
                    <a:pt x="2678802" y="182359"/>
                  </a:cubicBezTo>
                  <a:cubicBezTo>
                    <a:pt x="2670780" y="181972"/>
                    <a:pt x="2663175" y="180052"/>
                    <a:pt x="2656270" y="176867"/>
                  </a:cubicBezTo>
                  <a:close/>
                  <a:moveTo>
                    <a:pt x="2650584" y="173861"/>
                  </a:moveTo>
                  <a:cubicBezTo>
                    <a:pt x="2634422" y="164158"/>
                    <a:pt x="2623408" y="147191"/>
                    <a:pt x="2622396" y="127665"/>
                  </a:cubicBezTo>
                  <a:cubicBezTo>
                    <a:pt x="2642533" y="128617"/>
                    <a:pt x="2660035" y="139318"/>
                    <a:pt x="2670036" y="154975"/>
                  </a:cubicBezTo>
                  <a:cubicBezTo>
                    <a:pt x="2665170" y="162654"/>
                    <a:pt x="2658502" y="169128"/>
                    <a:pt x="2650584" y="173861"/>
                  </a:cubicBezTo>
                  <a:close/>
                  <a:moveTo>
                    <a:pt x="2638485" y="124748"/>
                  </a:moveTo>
                  <a:cubicBezTo>
                    <a:pt x="2652698" y="120506"/>
                    <a:pt x="2664857" y="111636"/>
                    <a:pt x="2673087" y="99953"/>
                  </a:cubicBezTo>
                  <a:cubicBezTo>
                    <a:pt x="2676793" y="107484"/>
                    <a:pt x="2678936" y="115863"/>
                    <a:pt x="2678936" y="124748"/>
                  </a:cubicBezTo>
                  <a:cubicBezTo>
                    <a:pt x="2678936" y="133633"/>
                    <a:pt x="2676793" y="142012"/>
                    <a:pt x="2673087" y="149542"/>
                  </a:cubicBezTo>
                  <a:cubicBezTo>
                    <a:pt x="2664857" y="137859"/>
                    <a:pt x="2652698" y="128989"/>
                    <a:pt x="2638485" y="124748"/>
                  </a:cubicBezTo>
                  <a:close/>
                  <a:moveTo>
                    <a:pt x="2619479" y="106501"/>
                  </a:moveTo>
                  <a:cubicBezTo>
                    <a:pt x="2615163" y="92601"/>
                    <a:pt x="2606070" y="80709"/>
                    <a:pt x="2594059" y="72628"/>
                  </a:cubicBezTo>
                  <a:cubicBezTo>
                    <a:pt x="2601784" y="69056"/>
                    <a:pt x="2610371" y="67002"/>
                    <a:pt x="2619479" y="67002"/>
                  </a:cubicBezTo>
                  <a:cubicBezTo>
                    <a:pt x="2628587" y="67002"/>
                    <a:pt x="2637175" y="69056"/>
                    <a:pt x="2644899" y="72628"/>
                  </a:cubicBezTo>
                  <a:cubicBezTo>
                    <a:pt x="2632889" y="80709"/>
                    <a:pt x="2623795" y="92601"/>
                    <a:pt x="2619479" y="106501"/>
                  </a:cubicBezTo>
                  <a:close/>
                  <a:moveTo>
                    <a:pt x="2600489" y="124748"/>
                  </a:moveTo>
                  <a:cubicBezTo>
                    <a:pt x="2586276" y="128989"/>
                    <a:pt x="2574117" y="137859"/>
                    <a:pt x="2565886" y="149542"/>
                  </a:cubicBezTo>
                  <a:cubicBezTo>
                    <a:pt x="2562181" y="142012"/>
                    <a:pt x="2560038" y="133633"/>
                    <a:pt x="2560038" y="124748"/>
                  </a:cubicBezTo>
                  <a:cubicBezTo>
                    <a:pt x="2560038" y="115863"/>
                    <a:pt x="2562181" y="107484"/>
                    <a:pt x="2565886" y="99953"/>
                  </a:cubicBezTo>
                  <a:cubicBezTo>
                    <a:pt x="2574117" y="111636"/>
                    <a:pt x="2586261" y="120506"/>
                    <a:pt x="2600489" y="124748"/>
                  </a:cubicBezTo>
                  <a:close/>
                  <a:moveTo>
                    <a:pt x="2616562" y="127665"/>
                  </a:moveTo>
                  <a:cubicBezTo>
                    <a:pt x="2615550" y="147206"/>
                    <a:pt x="2604537" y="164187"/>
                    <a:pt x="2588404" y="173891"/>
                  </a:cubicBezTo>
                  <a:cubicBezTo>
                    <a:pt x="2580501" y="169158"/>
                    <a:pt x="2573834" y="162684"/>
                    <a:pt x="2568937" y="155019"/>
                  </a:cubicBezTo>
                  <a:cubicBezTo>
                    <a:pt x="2578954" y="139303"/>
                    <a:pt x="2596441" y="128617"/>
                    <a:pt x="2616562" y="127665"/>
                  </a:cubicBezTo>
                  <a:close/>
                  <a:moveTo>
                    <a:pt x="2582734" y="176897"/>
                  </a:moveTo>
                  <a:cubicBezTo>
                    <a:pt x="2575828" y="180097"/>
                    <a:pt x="2568223" y="182017"/>
                    <a:pt x="2560186" y="182374"/>
                  </a:cubicBezTo>
                  <a:cubicBezTo>
                    <a:pt x="2560588" y="174561"/>
                    <a:pt x="2562582" y="167164"/>
                    <a:pt x="2565871" y="160467"/>
                  </a:cubicBezTo>
                  <a:cubicBezTo>
                    <a:pt x="2570411" y="166896"/>
                    <a:pt x="2576126" y="172477"/>
                    <a:pt x="2582734" y="176897"/>
                  </a:cubicBezTo>
                  <a:close/>
                  <a:moveTo>
                    <a:pt x="2515493" y="186065"/>
                  </a:moveTo>
                  <a:cubicBezTo>
                    <a:pt x="2510924" y="178772"/>
                    <a:pt x="2507189" y="170959"/>
                    <a:pt x="2504316" y="162759"/>
                  </a:cubicBezTo>
                  <a:cubicBezTo>
                    <a:pt x="2508081" y="158934"/>
                    <a:pt x="2511906" y="154945"/>
                    <a:pt x="2515627" y="151001"/>
                  </a:cubicBezTo>
                  <a:cubicBezTo>
                    <a:pt x="2519303" y="154856"/>
                    <a:pt x="2523069" y="158755"/>
                    <a:pt x="2526759" y="162490"/>
                  </a:cubicBezTo>
                  <a:cubicBezTo>
                    <a:pt x="2523872" y="170795"/>
                    <a:pt x="2520107" y="178698"/>
                    <a:pt x="2515493" y="186065"/>
                  </a:cubicBezTo>
                  <a:close/>
                  <a:moveTo>
                    <a:pt x="2519437" y="146923"/>
                  </a:moveTo>
                  <a:cubicBezTo>
                    <a:pt x="2524334" y="141684"/>
                    <a:pt x="2528932" y="136639"/>
                    <a:pt x="2532876" y="132278"/>
                  </a:cubicBezTo>
                  <a:cubicBezTo>
                    <a:pt x="2532340" y="140613"/>
                    <a:pt x="2530897" y="148694"/>
                    <a:pt x="2528664" y="156478"/>
                  </a:cubicBezTo>
                  <a:cubicBezTo>
                    <a:pt x="2525688" y="153427"/>
                    <a:pt x="2522607" y="150227"/>
                    <a:pt x="2519437" y="146923"/>
                  </a:cubicBezTo>
                  <a:close/>
                  <a:moveTo>
                    <a:pt x="2515597" y="142875"/>
                  </a:moveTo>
                  <a:cubicBezTo>
                    <a:pt x="2510031" y="136981"/>
                    <a:pt x="2504331" y="130835"/>
                    <a:pt x="2498780" y="124733"/>
                  </a:cubicBezTo>
                  <a:cubicBezTo>
                    <a:pt x="2504242" y="118631"/>
                    <a:pt x="2509867" y="112499"/>
                    <a:pt x="2515374" y="106620"/>
                  </a:cubicBezTo>
                  <a:cubicBezTo>
                    <a:pt x="2520940" y="112514"/>
                    <a:pt x="2526640" y="118661"/>
                    <a:pt x="2532191" y="124763"/>
                  </a:cubicBezTo>
                  <a:cubicBezTo>
                    <a:pt x="2526730" y="130864"/>
                    <a:pt x="2521104" y="136996"/>
                    <a:pt x="2515597" y="142875"/>
                  </a:cubicBezTo>
                  <a:close/>
                  <a:moveTo>
                    <a:pt x="2511772" y="146938"/>
                  </a:moveTo>
                  <a:cubicBezTo>
                    <a:pt x="2508558" y="150331"/>
                    <a:pt x="2505402" y="153620"/>
                    <a:pt x="2502382" y="156731"/>
                  </a:cubicBezTo>
                  <a:cubicBezTo>
                    <a:pt x="2500104" y="148843"/>
                    <a:pt x="2498631" y="140643"/>
                    <a:pt x="2498095" y="132189"/>
                  </a:cubicBezTo>
                  <a:cubicBezTo>
                    <a:pt x="2502098" y="136565"/>
                    <a:pt x="2506802" y="141655"/>
                    <a:pt x="2511772" y="146938"/>
                  </a:cubicBezTo>
                  <a:close/>
                  <a:moveTo>
                    <a:pt x="2448282" y="176867"/>
                  </a:moveTo>
                  <a:cubicBezTo>
                    <a:pt x="2454875" y="172432"/>
                    <a:pt x="2460605" y="166851"/>
                    <a:pt x="2465130" y="160422"/>
                  </a:cubicBezTo>
                  <a:cubicBezTo>
                    <a:pt x="2468449" y="167134"/>
                    <a:pt x="2470443" y="174546"/>
                    <a:pt x="2470815" y="182359"/>
                  </a:cubicBezTo>
                  <a:cubicBezTo>
                    <a:pt x="2462778" y="181972"/>
                    <a:pt x="2455173" y="180052"/>
                    <a:pt x="2448282" y="176867"/>
                  </a:cubicBezTo>
                  <a:close/>
                  <a:moveTo>
                    <a:pt x="2442597" y="173861"/>
                  </a:moveTo>
                  <a:cubicBezTo>
                    <a:pt x="2426435" y="164158"/>
                    <a:pt x="2415421" y="147191"/>
                    <a:pt x="2414409" y="127665"/>
                  </a:cubicBezTo>
                  <a:cubicBezTo>
                    <a:pt x="2434546" y="128617"/>
                    <a:pt x="2452048" y="139318"/>
                    <a:pt x="2462049" y="154975"/>
                  </a:cubicBezTo>
                  <a:cubicBezTo>
                    <a:pt x="2457167" y="162654"/>
                    <a:pt x="2450500" y="169128"/>
                    <a:pt x="2442597" y="173861"/>
                  </a:cubicBezTo>
                  <a:close/>
                  <a:moveTo>
                    <a:pt x="2430497" y="124748"/>
                  </a:moveTo>
                  <a:cubicBezTo>
                    <a:pt x="2444711" y="120506"/>
                    <a:pt x="2456870" y="111636"/>
                    <a:pt x="2465100" y="99953"/>
                  </a:cubicBezTo>
                  <a:cubicBezTo>
                    <a:pt x="2468806" y="107484"/>
                    <a:pt x="2470949" y="115863"/>
                    <a:pt x="2470949" y="124748"/>
                  </a:cubicBezTo>
                  <a:cubicBezTo>
                    <a:pt x="2470949" y="133633"/>
                    <a:pt x="2468806" y="142012"/>
                    <a:pt x="2465100" y="149542"/>
                  </a:cubicBezTo>
                  <a:cubicBezTo>
                    <a:pt x="2456855" y="137859"/>
                    <a:pt x="2444711" y="128989"/>
                    <a:pt x="2430497" y="124748"/>
                  </a:cubicBezTo>
                  <a:close/>
                  <a:moveTo>
                    <a:pt x="2411492" y="106501"/>
                  </a:moveTo>
                  <a:cubicBezTo>
                    <a:pt x="2407176" y="92601"/>
                    <a:pt x="2398083" y="80695"/>
                    <a:pt x="2386072" y="72628"/>
                  </a:cubicBezTo>
                  <a:cubicBezTo>
                    <a:pt x="2393796" y="69056"/>
                    <a:pt x="2402384" y="67002"/>
                    <a:pt x="2411492" y="67002"/>
                  </a:cubicBezTo>
                  <a:cubicBezTo>
                    <a:pt x="2420600" y="67002"/>
                    <a:pt x="2429188" y="69056"/>
                    <a:pt x="2436912" y="72628"/>
                  </a:cubicBezTo>
                  <a:cubicBezTo>
                    <a:pt x="2424902" y="80709"/>
                    <a:pt x="2415793" y="92601"/>
                    <a:pt x="2411492" y="106501"/>
                  </a:cubicBezTo>
                  <a:close/>
                  <a:moveTo>
                    <a:pt x="2392487" y="124748"/>
                  </a:moveTo>
                  <a:cubicBezTo>
                    <a:pt x="2378274" y="128989"/>
                    <a:pt x="2366114" y="137859"/>
                    <a:pt x="2357884" y="149542"/>
                  </a:cubicBezTo>
                  <a:cubicBezTo>
                    <a:pt x="2354178" y="142012"/>
                    <a:pt x="2352035" y="133633"/>
                    <a:pt x="2352035" y="124748"/>
                  </a:cubicBezTo>
                  <a:cubicBezTo>
                    <a:pt x="2352035" y="115863"/>
                    <a:pt x="2354178" y="107484"/>
                    <a:pt x="2357884" y="99953"/>
                  </a:cubicBezTo>
                  <a:cubicBezTo>
                    <a:pt x="2366129" y="111636"/>
                    <a:pt x="2378274" y="120506"/>
                    <a:pt x="2392487" y="124748"/>
                  </a:cubicBezTo>
                  <a:close/>
                  <a:moveTo>
                    <a:pt x="2408575" y="127665"/>
                  </a:moveTo>
                  <a:cubicBezTo>
                    <a:pt x="2407563" y="147206"/>
                    <a:pt x="2396550" y="164187"/>
                    <a:pt x="2380417" y="173891"/>
                  </a:cubicBezTo>
                  <a:cubicBezTo>
                    <a:pt x="2372514" y="169158"/>
                    <a:pt x="2365846" y="162684"/>
                    <a:pt x="2360950" y="155019"/>
                  </a:cubicBezTo>
                  <a:cubicBezTo>
                    <a:pt x="2370951" y="139303"/>
                    <a:pt x="2388454" y="128617"/>
                    <a:pt x="2408575" y="127665"/>
                  </a:cubicBezTo>
                  <a:close/>
                  <a:moveTo>
                    <a:pt x="2374732" y="176897"/>
                  </a:moveTo>
                  <a:cubicBezTo>
                    <a:pt x="2367826" y="180097"/>
                    <a:pt x="2360221" y="182017"/>
                    <a:pt x="2352184" y="182374"/>
                  </a:cubicBezTo>
                  <a:cubicBezTo>
                    <a:pt x="2352586" y="174561"/>
                    <a:pt x="2354580" y="167164"/>
                    <a:pt x="2357869" y="160467"/>
                  </a:cubicBezTo>
                  <a:cubicBezTo>
                    <a:pt x="2362424" y="166896"/>
                    <a:pt x="2368138" y="172477"/>
                    <a:pt x="2374732" y="176897"/>
                  </a:cubicBezTo>
                  <a:close/>
                  <a:moveTo>
                    <a:pt x="2307491" y="186065"/>
                  </a:moveTo>
                  <a:cubicBezTo>
                    <a:pt x="2302922" y="178772"/>
                    <a:pt x="2299186" y="170959"/>
                    <a:pt x="2296314" y="162759"/>
                  </a:cubicBezTo>
                  <a:cubicBezTo>
                    <a:pt x="2300079" y="158934"/>
                    <a:pt x="2303904" y="154960"/>
                    <a:pt x="2307625" y="151001"/>
                  </a:cubicBezTo>
                  <a:cubicBezTo>
                    <a:pt x="2311301" y="154856"/>
                    <a:pt x="2315066" y="158755"/>
                    <a:pt x="2318757" y="162490"/>
                  </a:cubicBezTo>
                  <a:cubicBezTo>
                    <a:pt x="2315885" y="170795"/>
                    <a:pt x="2312105" y="178698"/>
                    <a:pt x="2307491" y="186065"/>
                  </a:cubicBezTo>
                  <a:close/>
                  <a:moveTo>
                    <a:pt x="2311450" y="146923"/>
                  </a:moveTo>
                  <a:cubicBezTo>
                    <a:pt x="2316346" y="141684"/>
                    <a:pt x="2320945" y="136639"/>
                    <a:pt x="2324889" y="132278"/>
                  </a:cubicBezTo>
                  <a:cubicBezTo>
                    <a:pt x="2324353" y="140613"/>
                    <a:pt x="2322910" y="148694"/>
                    <a:pt x="2320677" y="156478"/>
                  </a:cubicBezTo>
                  <a:cubicBezTo>
                    <a:pt x="2317701" y="153427"/>
                    <a:pt x="2314605" y="150227"/>
                    <a:pt x="2311450" y="146923"/>
                  </a:cubicBezTo>
                  <a:close/>
                  <a:moveTo>
                    <a:pt x="2307610" y="142875"/>
                  </a:moveTo>
                  <a:cubicBezTo>
                    <a:pt x="2302044" y="136981"/>
                    <a:pt x="2296344" y="130835"/>
                    <a:pt x="2290792" y="124733"/>
                  </a:cubicBezTo>
                  <a:cubicBezTo>
                    <a:pt x="2296255" y="118631"/>
                    <a:pt x="2301880" y="112499"/>
                    <a:pt x="2307387" y="106620"/>
                  </a:cubicBezTo>
                  <a:cubicBezTo>
                    <a:pt x="2312953" y="112514"/>
                    <a:pt x="2318653" y="118661"/>
                    <a:pt x="2324204" y="124763"/>
                  </a:cubicBezTo>
                  <a:cubicBezTo>
                    <a:pt x="2318727" y="130864"/>
                    <a:pt x="2313102" y="136996"/>
                    <a:pt x="2307610" y="142875"/>
                  </a:cubicBezTo>
                  <a:close/>
                  <a:moveTo>
                    <a:pt x="2303785" y="146938"/>
                  </a:moveTo>
                  <a:cubicBezTo>
                    <a:pt x="2300570" y="150331"/>
                    <a:pt x="2297415" y="153620"/>
                    <a:pt x="2294394" y="156731"/>
                  </a:cubicBezTo>
                  <a:cubicBezTo>
                    <a:pt x="2292117" y="148843"/>
                    <a:pt x="2290644" y="140643"/>
                    <a:pt x="2290108" y="132189"/>
                  </a:cubicBezTo>
                  <a:cubicBezTo>
                    <a:pt x="2294111" y="136565"/>
                    <a:pt x="2298799" y="141655"/>
                    <a:pt x="2303785" y="146938"/>
                  </a:cubicBezTo>
                  <a:close/>
                  <a:moveTo>
                    <a:pt x="2240280" y="176867"/>
                  </a:moveTo>
                  <a:cubicBezTo>
                    <a:pt x="2246873" y="172432"/>
                    <a:pt x="2252603" y="166851"/>
                    <a:pt x="2257127" y="160422"/>
                  </a:cubicBezTo>
                  <a:cubicBezTo>
                    <a:pt x="2260446" y="167134"/>
                    <a:pt x="2262441" y="174546"/>
                    <a:pt x="2262813" y="182359"/>
                  </a:cubicBezTo>
                  <a:cubicBezTo>
                    <a:pt x="2254791" y="181972"/>
                    <a:pt x="2247186" y="180052"/>
                    <a:pt x="2240280" y="176867"/>
                  </a:cubicBezTo>
                  <a:close/>
                  <a:moveTo>
                    <a:pt x="2234595" y="173861"/>
                  </a:moveTo>
                  <a:cubicBezTo>
                    <a:pt x="2218432" y="164158"/>
                    <a:pt x="2207419" y="147191"/>
                    <a:pt x="2206407" y="127665"/>
                  </a:cubicBezTo>
                  <a:cubicBezTo>
                    <a:pt x="2226543" y="128617"/>
                    <a:pt x="2244046" y="139318"/>
                    <a:pt x="2254047" y="154975"/>
                  </a:cubicBezTo>
                  <a:cubicBezTo>
                    <a:pt x="2249180" y="162654"/>
                    <a:pt x="2242513" y="169128"/>
                    <a:pt x="2234595" y="173861"/>
                  </a:cubicBezTo>
                  <a:close/>
                  <a:moveTo>
                    <a:pt x="2222495" y="124748"/>
                  </a:moveTo>
                  <a:cubicBezTo>
                    <a:pt x="2236708" y="120506"/>
                    <a:pt x="2248868" y="111636"/>
                    <a:pt x="2257098" y="99953"/>
                  </a:cubicBezTo>
                  <a:cubicBezTo>
                    <a:pt x="2260804" y="107484"/>
                    <a:pt x="2262947" y="115863"/>
                    <a:pt x="2262947" y="124748"/>
                  </a:cubicBezTo>
                  <a:cubicBezTo>
                    <a:pt x="2262947" y="133633"/>
                    <a:pt x="2260804" y="142012"/>
                    <a:pt x="2257098" y="149542"/>
                  </a:cubicBezTo>
                  <a:cubicBezTo>
                    <a:pt x="2248868" y="137859"/>
                    <a:pt x="2236708" y="128989"/>
                    <a:pt x="2222495" y="124748"/>
                  </a:cubicBezTo>
                  <a:close/>
                  <a:moveTo>
                    <a:pt x="2203490" y="106501"/>
                  </a:moveTo>
                  <a:cubicBezTo>
                    <a:pt x="2199174" y="92601"/>
                    <a:pt x="2190080" y="80695"/>
                    <a:pt x="2178070" y="72628"/>
                  </a:cubicBezTo>
                  <a:cubicBezTo>
                    <a:pt x="2185794" y="69056"/>
                    <a:pt x="2194382" y="67002"/>
                    <a:pt x="2203490" y="67002"/>
                  </a:cubicBezTo>
                  <a:cubicBezTo>
                    <a:pt x="2212598" y="67002"/>
                    <a:pt x="2221186" y="69056"/>
                    <a:pt x="2228910" y="72628"/>
                  </a:cubicBezTo>
                  <a:cubicBezTo>
                    <a:pt x="2216899" y="80709"/>
                    <a:pt x="2207806" y="92601"/>
                    <a:pt x="2203490" y="106501"/>
                  </a:cubicBezTo>
                  <a:close/>
                  <a:moveTo>
                    <a:pt x="2184499" y="124748"/>
                  </a:moveTo>
                  <a:cubicBezTo>
                    <a:pt x="2170286" y="128989"/>
                    <a:pt x="2158127" y="137859"/>
                    <a:pt x="2149897" y="149542"/>
                  </a:cubicBezTo>
                  <a:cubicBezTo>
                    <a:pt x="2146191" y="142012"/>
                    <a:pt x="2144048" y="133633"/>
                    <a:pt x="2144048" y="124748"/>
                  </a:cubicBezTo>
                  <a:cubicBezTo>
                    <a:pt x="2144048" y="115863"/>
                    <a:pt x="2146191" y="107484"/>
                    <a:pt x="2149897" y="99953"/>
                  </a:cubicBezTo>
                  <a:cubicBezTo>
                    <a:pt x="2158127" y="111636"/>
                    <a:pt x="2170286" y="120506"/>
                    <a:pt x="2184499" y="124748"/>
                  </a:cubicBezTo>
                  <a:close/>
                  <a:moveTo>
                    <a:pt x="2200573" y="127665"/>
                  </a:moveTo>
                  <a:cubicBezTo>
                    <a:pt x="2199561" y="147206"/>
                    <a:pt x="2188547" y="164187"/>
                    <a:pt x="2172415" y="173891"/>
                  </a:cubicBezTo>
                  <a:cubicBezTo>
                    <a:pt x="2164512" y="169158"/>
                    <a:pt x="2157844" y="162684"/>
                    <a:pt x="2152948" y="155019"/>
                  </a:cubicBezTo>
                  <a:cubicBezTo>
                    <a:pt x="2162964" y="139303"/>
                    <a:pt x="2180451" y="128617"/>
                    <a:pt x="2200573" y="127665"/>
                  </a:cubicBezTo>
                  <a:close/>
                  <a:moveTo>
                    <a:pt x="2166744" y="176897"/>
                  </a:moveTo>
                  <a:cubicBezTo>
                    <a:pt x="2159838" y="180097"/>
                    <a:pt x="2152233" y="182017"/>
                    <a:pt x="2144197" y="182374"/>
                  </a:cubicBezTo>
                  <a:cubicBezTo>
                    <a:pt x="2144599" y="174561"/>
                    <a:pt x="2146593" y="167164"/>
                    <a:pt x="2149882" y="160467"/>
                  </a:cubicBezTo>
                  <a:cubicBezTo>
                    <a:pt x="2154421" y="166896"/>
                    <a:pt x="2160136" y="172477"/>
                    <a:pt x="2166744" y="176897"/>
                  </a:cubicBezTo>
                  <a:close/>
                  <a:moveTo>
                    <a:pt x="2099504" y="186065"/>
                  </a:moveTo>
                  <a:cubicBezTo>
                    <a:pt x="2094935" y="178772"/>
                    <a:pt x="2091199" y="170959"/>
                    <a:pt x="2088327" y="162759"/>
                  </a:cubicBezTo>
                  <a:cubicBezTo>
                    <a:pt x="2092092" y="158934"/>
                    <a:pt x="2095917" y="154945"/>
                    <a:pt x="2099638" y="151001"/>
                  </a:cubicBezTo>
                  <a:cubicBezTo>
                    <a:pt x="2103314" y="154856"/>
                    <a:pt x="2107079" y="158755"/>
                    <a:pt x="2110770" y="162490"/>
                  </a:cubicBezTo>
                  <a:cubicBezTo>
                    <a:pt x="2107883" y="170795"/>
                    <a:pt x="2104117" y="178698"/>
                    <a:pt x="2099504" y="186065"/>
                  </a:cubicBezTo>
                  <a:close/>
                  <a:moveTo>
                    <a:pt x="2103462" y="146923"/>
                  </a:moveTo>
                  <a:cubicBezTo>
                    <a:pt x="2108359" y="141684"/>
                    <a:pt x="2112958" y="136639"/>
                    <a:pt x="2116902" y="132278"/>
                  </a:cubicBezTo>
                  <a:cubicBezTo>
                    <a:pt x="2116366" y="140613"/>
                    <a:pt x="2114922" y="148694"/>
                    <a:pt x="2112690" y="156478"/>
                  </a:cubicBezTo>
                  <a:cubicBezTo>
                    <a:pt x="2109698" y="153427"/>
                    <a:pt x="2106618" y="150227"/>
                    <a:pt x="2103462" y="146923"/>
                  </a:cubicBezTo>
                  <a:close/>
                  <a:moveTo>
                    <a:pt x="2099608" y="142875"/>
                  </a:moveTo>
                  <a:cubicBezTo>
                    <a:pt x="2094042" y="136981"/>
                    <a:pt x="2088342" y="130835"/>
                    <a:pt x="2082790" y="124733"/>
                  </a:cubicBezTo>
                  <a:cubicBezTo>
                    <a:pt x="2088252" y="118631"/>
                    <a:pt x="2093878" y="112499"/>
                    <a:pt x="2099385" y="106620"/>
                  </a:cubicBezTo>
                  <a:cubicBezTo>
                    <a:pt x="2104951" y="112514"/>
                    <a:pt x="2110651" y="118661"/>
                    <a:pt x="2116202" y="124763"/>
                  </a:cubicBezTo>
                  <a:cubicBezTo>
                    <a:pt x="2110740" y="130864"/>
                    <a:pt x="2105114" y="136996"/>
                    <a:pt x="2099608" y="142875"/>
                  </a:cubicBezTo>
                  <a:close/>
                  <a:moveTo>
                    <a:pt x="2095783" y="146938"/>
                  </a:moveTo>
                  <a:cubicBezTo>
                    <a:pt x="2092568" y="150331"/>
                    <a:pt x="2089413" y="153620"/>
                    <a:pt x="2086392" y="156731"/>
                  </a:cubicBezTo>
                  <a:cubicBezTo>
                    <a:pt x="2084115" y="148843"/>
                    <a:pt x="2082641" y="140643"/>
                    <a:pt x="2082106" y="132189"/>
                  </a:cubicBezTo>
                  <a:cubicBezTo>
                    <a:pt x="2086109" y="136565"/>
                    <a:pt x="2090812" y="141655"/>
                    <a:pt x="2095783" y="146938"/>
                  </a:cubicBezTo>
                  <a:close/>
                  <a:moveTo>
                    <a:pt x="2032293" y="176867"/>
                  </a:moveTo>
                  <a:cubicBezTo>
                    <a:pt x="2038886" y="172432"/>
                    <a:pt x="2044616" y="166851"/>
                    <a:pt x="2049140" y="160422"/>
                  </a:cubicBezTo>
                  <a:cubicBezTo>
                    <a:pt x="2052459" y="167134"/>
                    <a:pt x="2054453" y="174546"/>
                    <a:pt x="2054825" y="182359"/>
                  </a:cubicBezTo>
                  <a:cubicBezTo>
                    <a:pt x="2046789" y="181972"/>
                    <a:pt x="2039184" y="180052"/>
                    <a:pt x="2032293" y="176867"/>
                  </a:cubicBezTo>
                  <a:close/>
                  <a:moveTo>
                    <a:pt x="2026607" y="173861"/>
                  </a:moveTo>
                  <a:cubicBezTo>
                    <a:pt x="2010445" y="164158"/>
                    <a:pt x="1999432" y="147191"/>
                    <a:pt x="1998420" y="127665"/>
                  </a:cubicBezTo>
                  <a:cubicBezTo>
                    <a:pt x="2018556" y="128617"/>
                    <a:pt x="2036058" y="139318"/>
                    <a:pt x="2046059" y="154975"/>
                  </a:cubicBezTo>
                  <a:cubicBezTo>
                    <a:pt x="2041178" y="162654"/>
                    <a:pt x="2034510" y="169128"/>
                    <a:pt x="2026607" y="173861"/>
                  </a:cubicBezTo>
                  <a:close/>
                  <a:moveTo>
                    <a:pt x="2014508" y="124748"/>
                  </a:moveTo>
                  <a:cubicBezTo>
                    <a:pt x="2028721" y="120506"/>
                    <a:pt x="2040880" y="111636"/>
                    <a:pt x="2049110" y="99953"/>
                  </a:cubicBezTo>
                  <a:cubicBezTo>
                    <a:pt x="2052816" y="107484"/>
                    <a:pt x="2054959" y="115863"/>
                    <a:pt x="2054959" y="124748"/>
                  </a:cubicBezTo>
                  <a:cubicBezTo>
                    <a:pt x="2054959" y="133633"/>
                    <a:pt x="2052816" y="142012"/>
                    <a:pt x="2049110" y="149542"/>
                  </a:cubicBezTo>
                  <a:cubicBezTo>
                    <a:pt x="2040865" y="137859"/>
                    <a:pt x="2028721" y="128989"/>
                    <a:pt x="2014508" y="124748"/>
                  </a:cubicBezTo>
                  <a:close/>
                  <a:moveTo>
                    <a:pt x="1995503" y="106501"/>
                  </a:moveTo>
                  <a:cubicBezTo>
                    <a:pt x="1991186" y="92601"/>
                    <a:pt x="1982093" y="80695"/>
                    <a:pt x="1970083" y="72628"/>
                  </a:cubicBezTo>
                  <a:cubicBezTo>
                    <a:pt x="1977807" y="69056"/>
                    <a:pt x="1986394" y="67002"/>
                    <a:pt x="1995503" y="67002"/>
                  </a:cubicBezTo>
                  <a:cubicBezTo>
                    <a:pt x="2004611" y="67002"/>
                    <a:pt x="2013198" y="69056"/>
                    <a:pt x="2020922" y="72628"/>
                  </a:cubicBezTo>
                  <a:cubicBezTo>
                    <a:pt x="2008912" y="80709"/>
                    <a:pt x="1999818" y="92601"/>
                    <a:pt x="1995503" y="106501"/>
                  </a:cubicBezTo>
                  <a:close/>
                  <a:moveTo>
                    <a:pt x="1976497" y="124748"/>
                  </a:moveTo>
                  <a:cubicBezTo>
                    <a:pt x="1962284" y="128989"/>
                    <a:pt x="1950125" y="137859"/>
                    <a:pt x="1941895" y="149542"/>
                  </a:cubicBezTo>
                  <a:cubicBezTo>
                    <a:pt x="1938189" y="142012"/>
                    <a:pt x="1936046" y="133633"/>
                    <a:pt x="1936046" y="124748"/>
                  </a:cubicBezTo>
                  <a:cubicBezTo>
                    <a:pt x="1936046" y="115863"/>
                    <a:pt x="1938189" y="107484"/>
                    <a:pt x="1941895" y="99953"/>
                  </a:cubicBezTo>
                  <a:cubicBezTo>
                    <a:pt x="1950140" y="111636"/>
                    <a:pt x="1962284" y="120506"/>
                    <a:pt x="1976497" y="124748"/>
                  </a:cubicBezTo>
                  <a:close/>
                  <a:moveTo>
                    <a:pt x="1992585" y="127665"/>
                  </a:moveTo>
                  <a:cubicBezTo>
                    <a:pt x="1991573" y="147206"/>
                    <a:pt x="1980560" y="164187"/>
                    <a:pt x="1964427" y="173891"/>
                  </a:cubicBezTo>
                  <a:cubicBezTo>
                    <a:pt x="1956524" y="169158"/>
                    <a:pt x="1949857" y="162684"/>
                    <a:pt x="1944960" y="155019"/>
                  </a:cubicBezTo>
                  <a:cubicBezTo>
                    <a:pt x="1954962" y="139303"/>
                    <a:pt x="1972464" y="128617"/>
                    <a:pt x="1992585" y="127665"/>
                  </a:cubicBezTo>
                  <a:close/>
                  <a:moveTo>
                    <a:pt x="1958742" y="176897"/>
                  </a:moveTo>
                  <a:cubicBezTo>
                    <a:pt x="1951836" y="180097"/>
                    <a:pt x="1944231" y="182017"/>
                    <a:pt x="1936194" y="182374"/>
                  </a:cubicBezTo>
                  <a:cubicBezTo>
                    <a:pt x="1936596" y="174561"/>
                    <a:pt x="1938591" y="167164"/>
                    <a:pt x="1941880" y="160467"/>
                  </a:cubicBezTo>
                  <a:cubicBezTo>
                    <a:pt x="1946434" y="166896"/>
                    <a:pt x="1952149" y="172477"/>
                    <a:pt x="1958742" y="176897"/>
                  </a:cubicBezTo>
                  <a:close/>
                  <a:moveTo>
                    <a:pt x="1891501" y="186065"/>
                  </a:moveTo>
                  <a:cubicBezTo>
                    <a:pt x="1886932" y="178772"/>
                    <a:pt x="1883197" y="170959"/>
                    <a:pt x="1880324" y="162759"/>
                  </a:cubicBezTo>
                  <a:cubicBezTo>
                    <a:pt x="1884090" y="158934"/>
                    <a:pt x="1887915" y="154960"/>
                    <a:pt x="1891635" y="151001"/>
                  </a:cubicBezTo>
                  <a:cubicBezTo>
                    <a:pt x="1895311" y="154856"/>
                    <a:pt x="1899077" y="158755"/>
                    <a:pt x="1902768" y="162490"/>
                  </a:cubicBezTo>
                  <a:cubicBezTo>
                    <a:pt x="1899895" y="170795"/>
                    <a:pt x="1896115" y="178698"/>
                    <a:pt x="1891501" y="186065"/>
                  </a:cubicBezTo>
                  <a:close/>
                  <a:moveTo>
                    <a:pt x="1895460" y="146923"/>
                  </a:moveTo>
                  <a:cubicBezTo>
                    <a:pt x="1900357" y="141684"/>
                    <a:pt x="1904955" y="136639"/>
                    <a:pt x="1908899" y="132278"/>
                  </a:cubicBezTo>
                  <a:cubicBezTo>
                    <a:pt x="1908364" y="140613"/>
                    <a:pt x="1906920" y="148694"/>
                    <a:pt x="1904688" y="156478"/>
                  </a:cubicBezTo>
                  <a:cubicBezTo>
                    <a:pt x="1901711" y="153427"/>
                    <a:pt x="1898615" y="150227"/>
                    <a:pt x="1895460" y="146923"/>
                  </a:cubicBezTo>
                  <a:close/>
                  <a:moveTo>
                    <a:pt x="1891620" y="142875"/>
                  </a:moveTo>
                  <a:cubicBezTo>
                    <a:pt x="1886054" y="136981"/>
                    <a:pt x="1880354" y="130835"/>
                    <a:pt x="1874803" y="124733"/>
                  </a:cubicBezTo>
                  <a:cubicBezTo>
                    <a:pt x="1880265" y="118631"/>
                    <a:pt x="1885891" y="112499"/>
                    <a:pt x="1891397" y="106620"/>
                  </a:cubicBezTo>
                  <a:cubicBezTo>
                    <a:pt x="1896963" y="112514"/>
                    <a:pt x="1902664" y="118661"/>
                    <a:pt x="1908215" y="124763"/>
                  </a:cubicBezTo>
                  <a:cubicBezTo>
                    <a:pt x="1902738" y="130864"/>
                    <a:pt x="1897127" y="136996"/>
                    <a:pt x="1891620" y="142875"/>
                  </a:cubicBezTo>
                  <a:close/>
                  <a:moveTo>
                    <a:pt x="1887796" y="146938"/>
                  </a:moveTo>
                  <a:cubicBezTo>
                    <a:pt x="1884581" y="150331"/>
                    <a:pt x="1881426" y="153620"/>
                    <a:pt x="1878404" y="156731"/>
                  </a:cubicBezTo>
                  <a:cubicBezTo>
                    <a:pt x="1876127" y="148843"/>
                    <a:pt x="1874654" y="140643"/>
                    <a:pt x="1874118" y="132189"/>
                  </a:cubicBezTo>
                  <a:cubicBezTo>
                    <a:pt x="1878122" y="136565"/>
                    <a:pt x="1882810" y="141655"/>
                    <a:pt x="1887796" y="146938"/>
                  </a:cubicBezTo>
                  <a:close/>
                  <a:moveTo>
                    <a:pt x="1824291" y="176867"/>
                  </a:moveTo>
                  <a:cubicBezTo>
                    <a:pt x="1830884" y="172432"/>
                    <a:pt x="1836614" y="166851"/>
                    <a:pt x="1841138" y="160422"/>
                  </a:cubicBezTo>
                  <a:cubicBezTo>
                    <a:pt x="1844457" y="167134"/>
                    <a:pt x="1846451" y="174546"/>
                    <a:pt x="1846823" y="182359"/>
                  </a:cubicBezTo>
                  <a:cubicBezTo>
                    <a:pt x="1838801" y="181972"/>
                    <a:pt x="1831196" y="180052"/>
                    <a:pt x="1824291" y="176867"/>
                  </a:cubicBezTo>
                  <a:close/>
                  <a:moveTo>
                    <a:pt x="1818620" y="173861"/>
                  </a:moveTo>
                  <a:cubicBezTo>
                    <a:pt x="1802457" y="164158"/>
                    <a:pt x="1791444" y="147191"/>
                    <a:pt x="1790432" y="127665"/>
                  </a:cubicBezTo>
                  <a:cubicBezTo>
                    <a:pt x="1810569" y="128617"/>
                    <a:pt x="1828071" y="139318"/>
                    <a:pt x="1838072" y="154975"/>
                  </a:cubicBezTo>
                  <a:cubicBezTo>
                    <a:pt x="1833190" y="162654"/>
                    <a:pt x="1826523" y="169128"/>
                    <a:pt x="1818620" y="173861"/>
                  </a:cubicBezTo>
                  <a:close/>
                  <a:moveTo>
                    <a:pt x="1806506" y="124748"/>
                  </a:moveTo>
                  <a:cubicBezTo>
                    <a:pt x="1820719" y="120506"/>
                    <a:pt x="1832878" y="111636"/>
                    <a:pt x="1841108" y="99953"/>
                  </a:cubicBezTo>
                  <a:cubicBezTo>
                    <a:pt x="1844814" y="107484"/>
                    <a:pt x="1846957" y="115863"/>
                    <a:pt x="1846957" y="124748"/>
                  </a:cubicBezTo>
                  <a:cubicBezTo>
                    <a:pt x="1846957" y="133633"/>
                    <a:pt x="1844814" y="142012"/>
                    <a:pt x="1841108" y="149542"/>
                  </a:cubicBezTo>
                  <a:cubicBezTo>
                    <a:pt x="1832878" y="137859"/>
                    <a:pt x="1820719" y="128989"/>
                    <a:pt x="1806506" y="124748"/>
                  </a:cubicBezTo>
                  <a:close/>
                  <a:moveTo>
                    <a:pt x="1787500" y="106501"/>
                  </a:moveTo>
                  <a:cubicBezTo>
                    <a:pt x="1783184" y="92601"/>
                    <a:pt x="1774091" y="80695"/>
                    <a:pt x="1762080" y="72628"/>
                  </a:cubicBezTo>
                  <a:cubicBezTo>
                    <a:pt x="1769805" y="69056"/>
                    <a:pt x="1778392" y="67002"/>
                    <a:pt x="1787500" y="67002"/>
                  </a:cubicBezTo>
                  <a:cubicBezTo>
                    <a:pt x="1796609" y="67002"/>
                    <a:pt x="1805196" y="69056"/>
                    <a:pt x="1812920" y="72628"/>
                  </a:cubicBezTo>
                  <a:cubicBezTo>
                    <a:pt x="1800910" y="80709"/>
                    <a:pt x="1791816" y="92601"/>
                    <a:pt x="1787500" y="106501"/>
                  </a:cubicBezTo>
                  <a:close/>
                  <a:moveTo>
                    <a:pt x="1768510" y="124748"/>
                  </a:moveTo>
                  <a:cubicBezTo>
                    <a:pt x="1754297" y="128989"/>
                    <a:pt x="1742138" y="137859"/>
                    <a:pt x="1733907" y="149542"/>
                  </a:cubicBezTo>
                  <a:cubicBezTo>
                    <a:pt x="1730202" y="142012"/>
                    <a:pt x="1728058" y="133633"/>
                    <a:pt x="1728058" y="124748"/>
                  </a:cubicBezTo>
                  <a:cubicBezTo>
                    <a:pt x="1728058" y="115863"/>
                    <a:pt x="1730202" y="107484"/>
                    <a:pt x="1733907" y="99953"/>
                  </a:cubicBezTo>
                  <a:cubicBezTo>
                    <a:pt x="1742138" y="111636"/>
                    <a:pt x="1754297" y="120506"/>
                    <a:pt x="1768510" y="124748"/>
                  </a:cubicBezTo>
                  <a:close/>
                  <a:moveTo>
                    <a:pt x="1784583" y="127665"/>
                  </a:moveTo>
                  <a:cubicBezTo>
                    <a:pt x="1783571" y="147206"/>
                    <a:pt x="1772558" y="164187"/>
                    <a:pt x="1756425" y="173891"/>
                  </a:cubicBezTo>
                  <a:cubicBezTo>
                    <a:pt x="1748522" y="169158"/>
                    <a:pt x="1741855" y="162684"/>
                    <a:pt x="1736958" y="155019"/>
                  </a:cubicBezTo>
                  <a:cubicBezTo>
                    <a:pt x="1746974" y="139303"/>
                    <a:pt x="1764462" y="128617"/>
                    <a:pt x="1784583" y="127665"/>
                  </a:cubicBezTo>
                  <a:close/>
                  <a:moveTo>
                    <a:pt x="1750755" y="176897"/>
                  </a:moveTo>
                  <a:cubicBezTo>
                    <a:pt x="1743849" y="180097"/>
                    <a:pt x="1736244" y="182017"/>
                    <a:pt x="1728207" y="182374"/>
                  </a:cubicBezTo>
                  <a:cubicBezTo>
                    <a:pt x="1728609" y="174561"/>
                    <a:pt x="1730603" y="167164"/>
                    <a:pt x="1733892" y="160467"/>
                  </a:cubicBezTo>
                  <a:cubicBezTo>
                    <a:pt x="1738432" y="166896"/>
                    <a:pt x="1744147" y="172477"/>
                    <a:pt x="1750755" y="176897"/>
                  </a:cubicBezTo>
                  <a:close/>
                  <a:moveTo>
                    <a:pt x="1683514" y="186065"/>
                  </a:moveTo>
                  <a:cubicBezTo>
                    <a:pt x="1678945" y="178772"/>
                    <a:pt x="1675209" y="170959"/>
                    <a:pt x="1672337" y="162759"/>
                  </a:cubicBezTo>
                  <a:cubicBezTo>
                    <a:pt x="1676103" y="158934"/>
                    <a:pt x="1679927" y="154960"/>
                    <a:pt x="1683648" y="151001"/>
                  </a:cubicBezTo>
                  <a:cubicBezTo>
                    <a:pt x="1687324" y="154856"/>
                    <a:pt x="1691089" y="158755"/>
                    <a:pt x="1694780" y="162490"/>
                  </a:cubicBezTo>
                  <a:cubicBezTo>
                    <a:pt x="1691893" y="170795"/>
                    <a:pt x="1688128" y="178698"/>
                    <a:pt x="1683514" y="186065"/>
                  </a:cubicBezTo>
                  <a:close/>
                  <a:moveTo>
                    <a:pt x="1687473" y="146923"/>
                  </a:moveTo>
                  <a:cubicBezTo>
                    <a:pt x="1692369" y="141684"/>
                    <a:pt x="1696968" y="136639"/>
                    <a:pt x="1700912" y="132278"/>
                  </a:cubicBezTo>
                  <a:cubicBezTo>
                    <a:pt x="1700376" y="140613"/>
                    <a:pt x="1698933" y="148694"/>
                    <a:pt x="1696700" y="156478"/>
                  </a:cubicBezTo>
                  <a:cubicBezTo>
                    <a:pt x="1693709" y="153427"/>
                    <a:pt x="1690628" y="150227"/>
                    <a:pt x="1687473" y="146923"/>
                  </a:cubicBezTo>
                  <a:close/>
                  <a:moveTo>
                    <a:pt x="1683618" y="142875"/>
                  </a:moveTo>
                  <a:cubicBezTo>
                    <a:pt x="1678052" y="136981"/>
                    <a:pt x="1672352" y="130835"/>
                    <a:pt x="1666801" y="124733"/>
                  </a:cubicBezTo>
                  <a:cubicBezTo>
                    <a:pt x="1672263" y="118631"/>
                    <a:pt x="1677888" y="112499"/>
                    <a:pt x="1683395" y="106620"/>
                  </a:cubicBezTo>
                  <a:cubicBezTo>
                    <a:pt x="1688961" y="112514"/>
                    <a:pt x="1694661" y="118661"/>
                    <a:pt x="1700213" y="124763"/>
                  </a:cubicBezTo>
                  <a:cubicBezTo>
                    <a:pt x="1694751" y="130864"/>
                    <a:pt x="1689125" y="136996"/>
                    <a:pt x="1683618" y="142875"/>
                  </a:cubicBezTo>
                  <a:close/>
                  <a:moveTo>
                    <a:pt x="1679793" y="146938"/>
                  </a:moveTo>
                  <a:cubicBezTo>
                    <a:pt x="1676579" y="150331"/>
                    <a:pt x="1673424" y="153620"/>
                    <a:pt x="1670402" y="156731"/>
                  </a:cubicBezTo>
                  <a:cubicBezTo>
                    <a:pt x="1668125" y="148843"/>
                    <a:pt x="1666652" y="140643"/>
                    <a:pt x="1666116" y="132189"/>
                  </a:cubicBezTo>
                  <a:cubicBezTo>
                    <a:pt x="1670120" y="136565"/>
                    <a:pt x="1674822" y="141655"/>
                    <a:pt x="1679793" y="146938"/>
                  </a:cubicBezTo>
                  <a:close/>
                  <a:moveTo>
                    <a:pt x="1616303" y="176867"/>
                  </a:moveTo>
                  <a:cubicBezTo>
                    <a:pt x="1622896" y="172432"/>
                    <a:pt x="1628626" y="166851"/>
                    <a:pt x="1633151" y="160422"/>
                  </a:cubicBezTo>
                  <a:cubicBezTo>
                    <a:pt x="1636470" y="167134"/>
                    <a:pt x="1638464" y="174546"/>
                    <a:pt x="1638836" y="182359"/>
                  </a:cubicBezTo>
                  <a:cubicBezTo>
                    <a:pt x="1630799" y="181972"/>
                    <a:pt x="1623194" y="180052"/>
                    <a:pt x="1616303" y="176867"/>
                  </a:cubicBezTo>
                  <a:close/>
                  <a:moveTo>
                    <a:pt x="1610618" y="173861"/>
                  </a:moveTo>
                  <a:cubicBezTo>
                    <a:pt x="1594455" y="164158"/>
                    <a:pt x="1583442" y="147191"/>
                    <a:pt x="1582430" y="127665"/>
                  </a:cubicBezTo>
                  <a:cubicBezTo>
                    <a:pt x="1602566" y="128617"/>
                    <a:pt x="1620069" y="139318"/>
                    <a:pt x="1630070" y="154975"/>
                  </a:cubicBezTo>
                  <a:cubicBezTo>
                    <a:pt x="1625188" y="162654"/>
                    <a:pt x="1618521" y="169128"/>
                    <a:pt x="1610618" y="173861"/>
                  </a:cubicBezTo>
                  <a:close/>
                  <a:moveTo>
                    <a:pt x="1598518" y="124748"/>
                  </a:moveTo>
                  <a:cubicBezTo>
                    <a:pt x="1612731" y="120506"/>
                    <a:pt x="1624891" y="111636"/>
                    <a:pt x="1633121" y="99953"/>
                  </a:cubicBezTo>
                  <a:cubicBezTo>
                    <a:pt x="1636827" y="107484"/>
                    <a:pt x="1638970" y="115863"/>
                    <a:pt x="1638970" y="124748"/>
                  </a:cubicBezTo>
                  <a:cubicBezTo>
                    <a:pt x="1638970" y="133633"/>
                    <a:pt x="1636827" y="142012"/>
                    <a:pt x="1633121" y="149542"/>
                  </a:cubicBezTo>
                  <a:cubicBezTo>
                    <a:pt x="1624876" y="137859"/>
                    <a:pt x="1612731" y="128989"/>
                    <a:pt x="1598518" y="124748"/>
                  </a:cubicBezTo>
                  <a:close/>
                  <a:moveTo>
                    <a:pt x="1579513" y="106501"/>
                  </a:moveTo>
                  <a:cubicBezTo>
                    <a:pt x="1575197" y="92601"/>
                    <a:pt x="1566104" y="80695"/>
                    <a:pt x="1554093" y="72628"/>
                  </a:cubicBezTo>
                  <a:cubicBezTo>
                    <a:pt x="1561817" y="69056"/>
                    <a:pt x="1570405" y="67002"/>
                    <a:pt x="1579513" y="67002"/>
                  </a:cubicBezTo>
                  <a:cubicBezTo>
                    <a:pt x="1588621" y="67002"/>
                    <a:pt x="1597209" y="69056"/>
                    <a:pt x="1604933" y="72628"/>
                  </a:cubicBezTo>
                  <a:cubicBezTo>
                    <a:pt x="1592922" y="80709"/>
                    <a:pt x="1583829" y="92601"/>
                    <a:pt x="1579513" y="106501"/>
                  </a:cubicBezTo>
                  <a:close/>
                  <a:moveTo>
                    <a:pt x="1560508" y="124748"/>
                  </a:moveTo>
                  <a:cubicBezTo>
                    <a:pt x="1546294" y="128989"/>
                    <a:pt x="1534135" y="137859"/>
                    <a:pt x="1525905" y="149542"/>
                  </a:cubicBezTo>
                  <a:cubicBezTo>
                    <a:pt x="1522199" y="142012"/>
                    <a:pt x="1520056" y="133633"/>
                    <a:pt x="1520056" y="124748"/>
                  </a:cubicBezTo>
                  <a:cubicBezTo>
                    <a:pt x="1520056" y="115863"/>
                    <a:pt x="1522199" y="107484"/>
                    <a:pt x="1525905" y="99953"/>
                  </a:cubicBezTo>
                  <a:cubicBezTo>
                    <a:pt x="1534150" y="111636"/>
                    <a:pt x="1546294" y="120506"/>
                    <a:pt x="1560508" y="124748"/>
                  </a:cubicBezTo>
                  <a:close/>
                  <a:moveTo>
                    <a:pt x="1576596" y="127665"/>
                  </a:moveTo>
                  <a:cubicBezTo>
                    <a:pt x="1575584" y="147206"/>
                    <a:pt x="1564571" y="164187"/>
                    <a:pt x="1548438" y="173891"/>
                  </a:cubicBezTo>
                  <a:cubicBezTo>
                    <a:pt x="1540535" y="169158"/>
                    <a:pt x="1533867" y="162684"/>
                    <a:pt x="1528971" y="155019"/>
                  </a:cubicBezTo>
                  <a:cubicBezTo>
                    <a:pt x="1538972" y="139303"/>
                    <a:pt x="1556474" y="128617"/>
                    <a:pt x="1576596" y="127665"/>
                  </a:cubicBezTo>
                  <a:close/>
                  <a:moveTo>
                    <a:pt x="1542752" y="176897"/>
                  </a:moveTo>
                  <a:cubicBezTo>
                    <a:pt x="1535847" y="180097"/>
                    <a:pt x="1528242" y="182017"/>
                    <a:pt x="1520205" y="182374"/>
                  </a:cubicBezTo>
                  <a:cubicBezTo>
                    <a:pt x="1520607" y="174561"/>
                    <a:pt x="1522601" y="167164"/>
                    <a:pt x="1525890" y="160467"/>
                  </a:cubicBezTo>
                  <a:cubicBezTo>
                    <a:pt x="1530444" y="166896"/>
                    <a:pt x="1536159" y="172477"/>
                    <a:pt x="1542752" y="176897"/>
                  </a:cubicBezTo>
                  <a:close/>
                  <a:moveTo>
                    <a:pt x="1475512" y="186065"/>
                  </a:moveTo>
                  <a:cubicBezTo>
                    <a:pt x="1470943" y="178772"/>
                    <a:pt x="1467207" y="170959"/>
                    <a:pt x="1464335" y="162759"/>
                  </a:cubicBezTo>
                  <a:cubicBezTo>
                    <a:pt x="1468100" y="158934"/>
                    <a:pt x="1471925" y="154960"/>
                    <a:pt x="1475646" y="151001"/>
                  </a:cubicBezTo>
                  <a:cubicBezTo>
                    <a:pt x="1479322" y="154856"/>
                    <a:pt x="1483087" y="158755"/>
                    <a:pt x="1486778" y="162490"/>
                  </a:cubicBezTo>
                  <a:cubicBezTo>
                    <a:pt x="1483906" y="170795"/>
                    <a:pt x="1480126" y="178698"/>
                    <a:pt x="1475512" y="186065"/>
                  </a:cubicBezTo>
                  <a:close/>
                  <a:moveTo>
                    <a:pt x="1479471" y="146923"/>
                  </a:moveTo>
                  <a:cubicBezTo>
                    <a:pt x="1484367" y="141684"/>
                    <a:pt x="1488966" y="136639"/>
                    <a:pt x="1492910" y="132278"/>
                  </a:cubicBezTo>
                  <a:cubicBezTo>
                    <a:pt x="1492374" y="140613"/>
                    <a:pt x="1490930" y="148694"/>
                    <a:pt x="1488698" y="156478"/>
                  </a:cubicBezTo>
                  <a:cubicBezTo>
                    <a:pt x="1485722" y="153427"/>
                    <a:pt x="1482626" y="150227"/>
                    <a:pt x="1479471" y="146923"/>
                  </a:cubicBezTo>
                  <a:close/>
                  <a:moveTo>
                    <a:pt x="1475631" y="142875"/>
                  </a:moveTo>
                  <a:cubicBezTo>
                    <a:pt x="1470065" y="136981"/>
                    <a:pt x="1464365" y="130835"/>
                    <a:pt x="1458813" y="124733"/>
                  </a:cubicBezTo>
                  <a:cubicBezTo>
                    <a:pt x="1464275" y="118631"/>
                    <a:pt x="1469901" y="112499"/>
                    <a:pt x="1475408" y="106620"/>
                  </a:cubicBezTo>
                  <a:cubicBezTo>
                    <a:pt x="1480974" y="112514"/>
                    <a:pt x="1486674" y="118661"/>
                    <a:pt x="1492225" y="124763"/>
                  </a:cubicBezTo>
                  <a:cubicBezTo>
                    <a:pt x="1486748" y="130864"/>
                    <a:pt x="1481138" y="136996"/>
                    <a:pt x="1475631" y="142875"/>
                  </a:cubicBezTo>
                  <a:close/>
                  <a:moveTo>
                    <a:pt x="1471806" y="146938"/>
                  </a:moveTo>
                  <a:cubicBezTo>
                    <a:pt x="1468591" y="150331"/>
                    <a:pt x="1465436" y="153620"/>
                    <a:pt x="1462415" y="156731"/>
                  </a:cubicBezTo>
                  <a:cubicBezTo>
                    <a:pt x="1460138" y="148843"/>
                    <a:pt x="1458664" y="140643"/>
                    <a:pt x="1458129" y="132189"/>
                  </a:cubicBezTo>
                  <a:cubicBezTo>
                    <a:pt x="1462132" y="136565"/>
                    <a:pt x="1466820" y="141655"/>
                    <a:pt x="1471806" y="146938"/>
                  </a:cubicBezTo>
                  <a:close/>
                  <a:moveTo>
                    <a:pt x="1408316" y="176867"/>
                  </a:moveTo>
                  <a:cubicBezTo>
                    <a:pt x="1414909" y="172432"/>
                    <a:pt x="1420639" y="166851"/>
                    <a:pt x="1425163" y="160422"/>
                  </a:cubicBezTo>
                  <a:cubicBezTo>
                    <a:pt x="1428482" y="167134"/>
                    <a:pt x="1430477" y="174546"/>
                    <a:pt x="1430849" y="182359"/>
                  </a:cubicBezTo>
                  <a:cubicBezTo>
                    <a:pt x="1422812" y="181972"/>
                    <a:pt x="1415207" y="180052"/>
                    <a:pt x="1408316" y="176867"/>
                  </a:cubicBezTo>
                  <a:close/>
                  <a:moveTo>
                    <a:pt x="1402631" y="173861"/>
                  </a:moveTo>
                  <a:cubicBezTo>
                    <a:pt x="1386468" y="164158"/>
                    <a:pt x="1375455" y="147191"/>
                    <a:pt x="1374443" y="127665"/>
                  </a:cubicBezTo>
                  <a:cubicBezTo>
                    <a:pt x="1394579" y="128617"/>
                    <a:pt x="1412081" y="139318"/>
                    <a:pt x="1422083" y="154975"/>
                  </a:cubicBezTo>
                  <a:cubicBezTo>
                    <a:pt x="1417201" y="162654"/>
                    <a:pt x="1410534" y="169128"/>
                    <a:pt x="1402631" y="173861"/>
                  </a:cubicBezTo>
                  <a:close/>
                  <a:moveTo>
                    <a:pt x="1390516" y="124748"/>
                  </a:moveTo>
                  <a:cubicBezTo>
                    <a:pt x="1404729" y="120506"/>
                    <a:pt x="1416889" y="111636"/>
                    <a:pt x="1425119" y="99953"/>
                  </a:cubicBezTo>
                  <a:cubicBezTo>
                    <a:pt x="1428825" y="107484"/>
                    <a:pt x="1430968" y="115863"/>
                    <a:pt x="1430968" y="124748"/>
                  </a:cubicBezTo>
                  <a:cubicBezTo>
                    <a:pt x="1430968" y="133633"/>
                    <a:pt x="1428825" y="142012"/>
                    <a:pt x="1425119" y="149542"/>
                  </a:cubicBezTo>
                  <a:cubicBezTo>
                    <a:pt x="1416889" y="137859"/>
                    <a:pt x="1404729" y="128989"/>
                    <a:pt x="1390516" y="124748"/>
                  </a:cubicBezTo>
                  <a:close/>
                  <a:moveTo>
                    <a:pt x="1371526" y="106501"/>
                  </a:moveTo>
                  <a:cubicBezTo>
                    <a:pt x="1367210" y="92601"/>
                    <a:pt x="1358116" y="80695"/>
                    <a:pt x="1346106" y="72628"/>
                  </a:cubicBezTo>
                  <a:cubicBezTo>
                    <a:pt x="1353830" y="69056"/>
                    <a:pt x="1362417" y="67002"/>
                    <a:pt x="1371526" y="67002"/>
                  </a:cubicBezTo>
                  <a:cubicBezTo>
                    <a:pt x="1380634" y="67002"/>
                    <a:pt x="1389221" y="69056"/>
                    <a:pt x="1396945" y="72628"/>
                  </a:cubicBezTo>
                  <a:cubicBezTo>
                    <a:pt x="1384920" y="80709"/>
                    <a:pt x="1375827" y="92601"/>
                    <a:pt x="1371526" y="106501"/>
                  </a:cubicBezTo>
                  <a:close/>
                  <a:moveTo>
                    <a:pt x="1352520" y="124748"/>
                  </a:moveTo>
                  <a:cubicBezTo>
                    <a:pt x="1338307" y="128989"/>
                    <a:pt x="1326148" y="137859"/>
                    <a:pt x="1317918" y="149542"/>
                  </a:cubicBezTo>
                  <a:cubicBezTo>
                    <a:pt x="1314212" y="142012"/>
                    <a:pt x="1312069" y="133633"/>
                    <a:pt x="1312069" y="124748"/>
                  </a:cubicBezTo>
                  <a:cubicBezTo>
                    <a:pt x="1312069" y="115863"/>
                    <a:pt x="1314212" y="107484"/>
                    <a:pt x="1317918" y="99953"/>
                  </a:cubicBezTo>
                  <a:cubicBezTo>
                    <a:pt x="1326148" y="111636"/>
                    <a:pt x="1338307" y="120506"/>
                    <a:pt x="1352520" y="124748"/>
                  </a:cubicBezTo>
                  <a:close/>
                  <a:moveTo>
                    <a:pt x="1368609" y="127665"/>
                  </a:moveTo>
                  <a:cubicBezTo>
                    <a:pt x="1367597" y="147206"/>
                    <a:pt x="1356583" y="164187"/>
                    <a:pt x="1340450" y="173891"/>
                  </a:cubicBezTo>
                  <a:cubicBezTo>
                    <a:pt x="1332548" y="169158"/>
                    <a:pt x="1325880" y="162684"/>
                    <a:pt x="1320984" y="155019"/>
                  </a:cubicBezTo>
                  <a:cubicBezTo>
                    <a:pt x="1330985" y="139303"/>
                    <a:pt x="1348472" y="128617"/>
                    <a:pt x="1368609" y="127665"/>
                  </a:cubicBezTo>
                  <a:close/>
                  <a:moveTo>
                    <a:pt x="1334765" y="176897"/>
                  </a:moveTo>
                  <a:cubicBezTo>
                    <a:pt x="1327859" y="180097"/>
                    <a:pt x="1320254" y="182017"/>
                    <a:pt x="1312218" y="182374"/>
                  </a:cubicBezTo>
                  <a:cubicBezTo>
                    <a:pt x="1312619" y="174561"/>
                    <a:pt x="1314614" y="167164"/>
                    <a:pt x="1317903" y="160467"/>
                  </a:cubicBezTo>
                  <a:cubicBezTo>
                    <a:pt x="1322442" y="166896"/>
                    <a:pt x="1328172" y="172477"/>
                    <a:pt x="1334765" y="176897"/>
                  </a:cubicBezTo>
                  <a:close/>
                  <a:moveTo>
                    <a:pt x="1267525" y="186065"/>
                  </a:moveTo>
                  <a:cubicBezTo>
                    <a:pt x="1262955" y="178772"/>
                    <a:pt x="1259220" y="170959"/>
                    <a:pt x="1256348" y="162759"/>
                  </a:cubicBezTo>
                  <a:cubicBezTo>
                    <a:pt x="1260113" y="158934"/>
                    <a:pt x="1263938" y="154945"/>
                    <a:pt x="1267659" y="151001"/>
                  </a:cubicBezTo>
                  <a:cubicBezTo>
                    <a:pt x="1271335" y="154856"/>
                    <a:pt x="1275100" y="158755"/>
                    <a:pt x="1278791" y="162490"/>
                  </a:cubicBezTo>
                  <a:cubicBezTo>
                    <a:pt x="1275904" y="170795"/>
                    <a:pt x="1272138" y="178698"/>
                    <a:pt x="1267525" y="186065"/>
                  </a:cubicBezTo>
                  <a:close/>
                  <a:moveTo>
                    <a:pt x="1271483" y="146923"/>
                  </a:moveTo>
                  <a:cubicBezTo>
                    <a:pt x="1276380" y="141684"/>
                    <a:pt x="1280979" y="136639"/>
                    <a:pt x="1284923" y="132278"/>
                  </a:cubicBezTo>
                  <a:cubicBezTo>
                    <a:pt x="1284387" y="140613"/>
                    <a:pt x="1282943" y="148694"/>
                    <a:pt x="1280711" y="156478"/>
                  </a:cubicBezTo>
                  <a:cubicBezTo>
                    <a:pt x="1277734" y="153427"/>
                    <a:pt x="1274639" y="150227"/>
                    <a:pt x="1271483" y="146923"/>
                  </a:cubicBezTo>
                  <a:close/>
                  <a:moveTo>
                    <a:pt x="1267629" y="142875"/>
                  </a:moveTo>
                  <a:cubicBezTo>
                    <a:pt x="1262063" y="136981"/>
                    <a:pt x="1256363" y="130835"/>
                    <a:pt x="1250811" y="124733"/>
                  </a:cubicBezTo>
                  <a:cubicBezTo>
                    <a:pt x="1256273" y="118631"/>
                    <a:pt x="1261899" y="112499"/>
                    <a:pt x="1267405" y="106620"/>
                  </a:cubicBezTo>
                  <a:cubicBezTo>
                    <a:pt x="1272972" y="112514"/>
                    <a:pt x="1278672" y="118661"/>
                    <a:pt x="1284223" y="124763"/>
                  </a:cubicBezTo>
                  <a:cubicBezTo>
                    <a:pt x="1278761" y="130864"/>
                    <a:pt x="1273135" y="136996"/>
                    <a:pt x="1267629" y="142875"/>
                  </a:cubicBezTo>
                  <a:close/>
                  <a:moveTo>
                    <a:pt x="1263819" y="146938"/>
                  </a:moveTo>
                  <a:cubicBezTo>
                    <a:pt x="1260604" y="150331"/>
                    <a:pt x="1257449" y="153620"/>
                    <a:pt x="1254428" y="156731"/>
                  </a:cubicBezTo>
                  <a:cubicBezTo>
                    <a:pt x="1252151" y="148843"/>
                    <a:pt x="1250677" y="140643"/>
                    <a:pt x="1250141" y="132189"/>
                  </a:cubicBezTo>
                  <a:cubicBezTo>
                    <a:pt x="1254130" y="136565"/>
                    <a:pt x="1258833" y="141655"/>
                    <a:pt x="1263819" y="146938"/>
                  </a:cubicBezTo>
                  <a:close/>
                  <a:moveTo>
                    <a:pt x="1200314" y="176867"/>
                  </a:moveTo>
                  <a:cubicBezTo>
                    <a:pt x="1206907" y="172432"/>
                    <a:pt x="1212637" y="166851"/>
                    <a:pt x="1217161" y="160422"/>
                  </a:cubicBezTo>
                  <a:cubicBezTo>
                    <a:pt x="1220480" y="167134"/>
                    <a:pt x="1222474" y="174546"/>
                    <a:pt x="1222846" y="182359"/>
                  </a:cubicBezTo>
                  <a:cubicBezTo>
                    <a:pt x="1214825" y="181972"/>
                    <a:pt x="1207205" y="180052"/>
                    <a:pt x="1200314" y="176867"/>
                  </a:cubicBezTo>
                  <a:close/>
                  <a:moveTo>
                    <a:pt x="1194629" y="173861"/>
                  </a:moveTo>
                  <a:cubicBezTo>
                    <a:pt x="1178466" y="164158"/>
                    <a:pt x="1167453" y="147191"/>
                    <a:pt x="1166440" y="127665"/>
                  </a:cubicBezTo>
                  <a:cubicBezTo>
                    <a:pt x="1186577" y="128617"/>
                    <a:pt x="1204079" y="139318"/>
                    <a:pt x="1214080" y="154975"/>
                  </a:cubicBezTo>
                  <a:cubicBezTo>
                    <a:pt x="1209199" y="162654"/>
                    <a:pt x="1202531" y="169128"/>
                    <a:pt x="1194629" y="173861"/>
                  </a:cubicBezTo>
                  <a:close/>
                  <a:moveTo>
                    <a:pt x="1182529" y="124748"/>
                  </a:moveTo>
                  <a:cubicBezTo>
                    <a:pt x="1196742" y="120506"/>
                    <a:pt x="1208901" y="111636"/>
                    <a:pt x="1217131" y="99953"/>
                  </a:cubicBezTo>
                  <a:cubicBezTo>
                    <a:pt x="1220837" y="107484"/>
                    <a:pt x="1222980" y="115863"/>
                    <a:pt x="1222980" y="124748"/>
                  </a:cubicBezTo>
                  <a:cubicBezTo>
                    <a:pt x="1222980" y="133633"/>
                    <a:pt x="1220837" y="142012"/>
                    <a:pt x="1217131" y="149542"/>
                  </a:cubicBezTo>
                  <a:cubicBezTo>
                    <a:pt x="1208886" y="137859"/>
                    <a:pt x="1196742" y="128989"/>
                    <a:pt x="1182529" y="124748"/>
                  </a:cubicBezTo>
                  <a:close/>
                  <a:moveTo>
                    <a:pt x="1163524" y="106501"/>
                  </a:moveTo>
                  <a:cubicBezTo>
                    <a:pt x="1159207" y="92601"/>
                    <a:pt x="1150114" y="80695"/>
                    <a:pt x="1138104" y="72628"/>
                  </a:cubicBezTo>
                  <a:cubicBezTo>
                    <a:pt x="1145828" y="69056"/>
                    <a:pt x="1154415" y="67002"/>
                    <a:pt x="1163524" y="67002"/>
                  </a:cubicBezTo>
                  <a:cubicBezTo>
                    <a:pt x="1172632" y="67002"/>
                    <a:pt x="1181219" y="69056"/>
                    <a:pt x="1188943" y="72628"/>
                  </a:cubicBezTo>
                  <a:cubicBezTo>
                    <a:pt x="1176933" y="80709"/>
                    <a:pt x="1167840" y="92601"/>
                    <a:pt x="1163524" y="106501"/>
                  </a:cubicBezTo>
                  <a:close/>
                  <a:moveTo>
                    <a:pt x="1144518" y="124748"/>
                  </a:moveTo>
                  <a:cubicBezTo>
                    <a:pt x="1130305" y="128989"/>
                    <a:pt x="1118146" y="137859"/>
                    <a:pt x="1109916" y="149542"/>
                  </a:cubicBezTo>
                  <a:cubicBezTo>
                    <a:pt x="1106210" y="142012"/>
                    <a:pt x="1104067" y="133633"/>
                    <a:pt x="1104067" y="124748"/>
                  </a:cubicBezTo>
                  <a:cubicBezTo>
                    <a:pt x="1104067" y="115863"/>
                    <a:pt x="1106210" y="107484"/>
                    <a:pt x="1109916" y="99953"/>
                  </a:cubicBezTo>
                  <a:cubicBezTo>
                    <a:pt x="1118161" y="111636"/>
                    <a:pt x="1130305" y="120506"/>
                    <a:pt x="1144518" y="124748"/>
                  </a:cubicBezTo>
                  <a:close/>
                  <a:moveTo>
                    <a:pt x="1160607" y="127665"/>
                  </a:moveTo>
                  <a:cubicBezTo>
                    <a:pt x="1159594" y="147206"/>
                    <a:pt x="1148581" y="164187"/>
                    <a:pt x="1132448" y="173891"/>
                  </a:cubicBezTo>
                  <a:cubicBezTo>
                    <a:pt x="1124545" y="169158"/>
                    <a:pt x="1117878" y="162684"/>
                    <a:pt x="1112982" y="155019"/>
                  </a:cubicBezTo>
                  <a:cubicBezTo>
                    <a:pt x="1122983" y="139303"/>
                    <a:pt x="1140485" y="128617"/>
                    <a:pt x="1160607" y="127665"/>
                  </a:cubicBezTo>
                  <a:close/>
                  <a:moveTo>
                    <a:pt x="1126763" y="176897"/>
                  </a:moveTo>
                  <a:cubicBezTo>
                    <a:pt x="1119857" y="180097"/>
                    <a:pt x="1112252" y="182017"/>
                    <a:pt x="1104216" y="182374"/>
                  </a:cubicBezTo>
                  <a:cubicBezTo>
                    <a:pt x="1104617" y="174561"/>
                    <a:pt x="1106612" y="167164"/>
                    <a:pt x="1109901" y="160467"/>
                  </a:cubicBezTo>
                  <a:cubicBezTo>
                    <a:pt x="1114455" y="166896"/>
                    <a:pt x="1120170" y="172477"/>
                    <a:pt x="1126763" y="176897"/>
                  </a:cubicBezTo>
                  <a:close/>
                  <a:moveTo>
                    <a:pt x="1059522" y="186065"/>
                  </a:moveTo>
                  <a:cubicBezTo>
                    <a:pt x="1054953" y="178772"/>
                    <a:pt x="1051218" y="170959"/>
                    <a:pt x="1048345" y="162759"/>
                  </a:cubicBezTo>
                  <a:cubicBezTo>
                    <a:pt x="1052111" y="158934"/>
                    <a:pt x="1055936" y="154960"/>
                    <a:pt x="1059656" y="151001"/>
                  </a:cubicBezTo>
                  <a:cubicBezTo>
                    <a:pt x="1063332" y="154856"/>
                    <a:pt x="1067098" y="158755"/>
                    <a:pt x="1070789" y="162490"/>
                  </a:cubicBezTo>
                  <a:cubicBezTo>
                    <a:pt x="1067916" y="170795"/>
                    <a:pt x="1064136" y="178698"/>
                    <a:pt x="1059522" y="186065"/>
                  </a:cubicBezTo>
                  <a:close/>
                  <a:moveTo>
                    <a:pt x="1063481" y="146923"/>
                  </a:moveTo>
                  <a:cubicBezTo>
                    <a:pt x="1068378" y="141684"/>
                    <a:pt x="1072977" y="136639"/>
                    <a:pt x="1076920" y="132278"/>
                  </a:cubicBezTo>
                  <a:cubicBezTo>
                    <a:pt x="1076385" y="140613"/>
                    <a:pt x="1074941" y="148694"/>
                    <a:pt x="1072709" y="156478"/>
                  </a:cubicBezTo>
                  <a:cubicBezTo>
                    <a:pt x="1069732" y="153427"/>
                    <a:pt x="1066636" y="150227"/>
                    <a:pt x="1063481" y="146923"/>
                  </a:cubicBezTo>
                  <a:close/>
                  <a:moveTo>
                    <a:pt x="1059641" y="142875"/>
                  </a:moveTo>
                  <a:cubicBezTo>
                    <a:pt x="1054075" y="136981"/>
                    <a:pt x="1048375" y="130835"/>
                    <a:pt x="1042824" y="124733"/>
                  </a:cubicBezTo>
                  <a:cubicBezTo>
                    <a:pt x="1048286" y="118631"/>
                    <a:pt x="1053912" y="112499"/>
                    <a:pt x="1059418" y="106620"/>
                  </a:cubicBezTo>
                  <a:cubicBezTo>
                    <a:pt x="1064984" y="112514"/>
                    <a:pt x="1070685" y="118661"/>
                    <a:pt x="1076236" y="124763"/>
                  </a:cubicBezTo>
                  <a:cubicBezTo>
                    <a:pt x="1070759" y="130864"/>
                    <a:pt x="1065148" y="136996"/>
                    <a:pt x="1059641" y="142875"/>
                  </a:cubicBezTo>
                  <a:close/>
                  <a:moveTo>
                    <a:pt x="1055817" y="146938"/>
                  </a:moveTo>
                  <a:cubicBezTo>
                    <a:pt x="1052602" y="150331"/>
                    <a:pt x="1049447" y="153620"/>
                    <a:pt x="1046425" y="156731"/>
                  </a:cubicBezTo>
                  <a:cubicBezTo>
                    <a:pt x="1044149" y="148843"/>
                    <a:pt x="1042675" y="140643"/>
                    <a:pt x="1042139" y="132189"/>
                  </a:cubicBezTo>
                  <a:cubicBezTo>
                    <a:pt x="1046143" y="136565"/>
                    <a:pt x="1050831" y="141655"/>
                    <a:pt x="1055817" y="146938"/>
                  </a:cubicBezTo>
                  <a:close/>
                  <a:moveTo>
                    <a:pt x="992326" y="176867"/>
                  </a:moveTo>
                  <a:cubicBezTo>
                    <a:pt x="998920" y="172432"/>
                    <a:pt x="1004649" y="166851"/>
                    <a:pt x="1009174" y="160422"/>
                  </a:cubicBezTo>
                  <a:cubicBezTo>
                    <a:pt x="1012493" y="167134"/>
                    <a:pt x="1014487" y="174546"/>
                    <a:pt x="1014859" y="182359"/>
                  </a:cubicBezTo>
                  <a:cubicBezTo>
                    <a:pt x="1006822" y="181972"/>
                    <a:pt x="999217" y="180052"/>
                    <a:pt x="992326" y="176867"/>
                  </a:cubicBezTo>
                  <a:close/>
                  <a:moveTo>
                    <a:pt x="986641" y="173861"/>
                  </a:moveTo>
                  <a:cubicBezTo>
                    <a:pt x="970479" y="164158"/>
                    <a:pt x="959465" y="147191"/>
                    <a:pt x="958453" y="127665"/>
                  </a:cubicBezTo>
                  <a:cubicBezTo>
                    <a:pt x="978590" y="128617"/>
                    <a:pt x="996092" y="139318"/>
                    <a:pt x="1006093" y="154975"/>
                  </a:cubicBezTo>
                  <a:cubicBezTo>
                    <a:pt x="1001211" y="162654"/>
                    <a:pt x="994544" y="169128"/>
                    <a:pt x="986641" y="173861"/>
                  </a:cubicBezTo>
                  <a:close/>
                  <a:moveTo>
                    <a:pt x="974527" y="124748"/>
                  </a:moveTo>
                  <a:cubicBezTo>
                    <a:pt x="988740" y="120506"/>
                    <a:pt x="1000899" y="111636"/>
                    <a:pt x="1009129" y="99953"/>
                  </a:cubicBezTo>
                  <a:cubicBezTo>
                    <a:pt x="1012835" y="107484"/>
                    <a:pt x="1014978" y="115863"/>
                    <a:pt x="1014978" y="124748"/>
                  </a:cubicBezTo>
                  <a:cubicBezTo>
                    <a:pt x="1014978" y="133633"/>
                    <a:pt x="1012835" y="142012"/>
                    <a:pt x="1009129" y="149542"/>
                  </a:cubicBezTo>
                  <a:cubicBezTo>
                    <a:pt x="1000899" y="137859"/>
                    <a:pt x="988755" y="128989"/>
                    <a:pt x="974527" y="124748"/>
                  </a:cubicBezTo>
                  <a:close/>
                  <a:moveTo>
                    <a:pt x="955536" y="106501"/>
                  </a:moveTo>
                  <a:cubicBezTo>
                    <a:pt x="951220" y="92601"/>
                    <a:pt x="942127" y="80695"/>
                    <a:pt x="930116" y="72628"/>
                  </a:cubicBezTo>
                  <a:cubicBezTo>
                    <a:pt x="937840" y="69056"/>
                    <a:pt x="946428" y="67002"/>
                    <a:pt x="955536" y="67002"/>
                  </a:cubicBezTo>
                  <a:cubicBezTo>
                    <a:pt x="964644" y="67002"/>
                    <a:pt x="973232" y="69056"/>
                    <a:pt x="980956" y="72628"/>
                  </a:cubicBezTo>
                  <a:cubicBezTo>
                    <a:pt x="968946" y="80709"/>
                    <a:pt x="959837" y="92601"/>
                    <a:pt x="955536" y="106501"/>
                  </a:cubicBezTo>
                  <a:close/>
                  <a:moveTo>
                    <a:pt x="936531" y="124748"/>
                  </a:moveTo>
                  <a:cubicBezTo>
                    <a:pt x="922318" y="128989"/>
                    <a:pt x="910159" y="137859"/>
                    <a:pt x="901928" y="149542"/>
                  </a:cubicBezTo>
                  <a:cubicBezTo>
                    <a:pt x="898222" y="142012"/>
                    <a:pt x="896079" y="133633"/>
                    <a:pt x="896079" y="124748"/>
                  </a:cubicBezTo>
                  <a:cubicBezTo>
                    <a:pt x="896079" y="115863"/>
                    <a:pt x="898222" y="107484"/>
                    <a:pt x="901928" y="99953"/>
                  </a:cubicBezTo>
                  <a:cubicBezTo>
                    <a:pt x="910159" y="111636"/>
                    <a:pt x="922318" y="120506"/>
                    <a:pt x="936531" y="124748"/>
                  </a:cubicBezTo>
                  <a:close/>
                  <a:moveTo>
                    <a:pt x="952619" y="127665"/>
                  </a:moveTo>
                  <a:cubicBezTo>
                    <a:pt x="951607" y="147206"/>
                    <a:pt x="940594" y="164187"/>
                    <a:pt x="924461" y="173891"/>
                  </a:cubicBezTo>
                  <a:cubicBezTo>
                    <a:pt x="916558" y="169158"/>
                    <a:pt x="909891" y="162684"/>
                    <a:pt x="904994" y="155019"/>
                  </a:cubicBezTo>
                  <a:cubicBezTo>
                    <a:pt x="914995" y="139303"/>
                    <a:pt x="932483" y="128617"/>
                    <a:pt x="952619" y="127665"/>
                  </a:cubicBezTo>
                  <a:close/>
                  <a:moveTo>
                    <a:pt x="918776" y="176897"/>
                  </a:moveTo>
                  <a:cubicBezTo>
                    <a:pt x="911870" y="180097"/>
                    <a:pt x="904265" y="182017"/>
                    <a:pt x="896228" y="182374"/>
                  </a:cubicBezTo>
                  <a:cubicBezTo>
                    <a:pt x="896630" y="174561"/>
                    <a:pt x="898624" y="167164"/>
                    <a:pt x="901913" y="160467"/>
                  </a:cubicBezTo>
                  <a:cubicBezTo>
                    <a:pt x="906453" y="166896"/>
                    <a:pt x="912183" y="172477"/>
                    <a:pt x="918776" y="176897"/>
                  </a:cubicBezTo>
                  <a:close/>
                  <a:moveTo>
                    <a:pt x="851535" y="186065"/>
                  </a:moveTo>
                  <a:cubicBezTo>
                    <a:pt x="846966" y="178772"/>
                    <a:pt x="843231" y="170959"/>
                    <a:pt x="840358" y="162759"/>
                  </a:cubicBezTo>
                  <a:cubicBezTo>
                    <a:pt x="844123" y="158934"/>
                    <a:pt x="847948" y="154945"/>
                    <a:pt x="851669" y="151001"/>
                  </a:cubicBezTo>
                  <a:cubicBezTo>
                    <a:pt x="855345" y="154856"/>
                    <a:pt x="859110" y="158755"/>
                    <a:pt x="862801" y="162490"/>
                  </a:cubicBezTo>
                  <a:cubicBezTo>
                    <a:pt x="859929" y="170795"/>
                    <a:pt x="856149" y="178698"/>
                    <a:pt x="851535" y="186065"/>
                  </a:cubicBezTo>
                  <a:close/>
                  <a:moveTo>
                    <a:pt x="855494" y="146923"/>
                  </a:moveTo>
                  <a:cubicBezTo>
                    <a:pt x="860390" y="141684"/>
                    <a:pt x="864989" y="136639"/>
                    <a:pt x="868933" y="132278"/>
                  </a:cubicBezTo>
                  <a:cubicBezTo>
                    <a:pt x="868397" y="140613"/>
                    <a:pt x="866954" y="148694"/>
                    <a:pt x="864721" y="156478"/>
                  </a:cubicBezTo>
                  <a:cubicBezTo>
                    <a:pt x="861745" y="153427"/>
                    <a:pt x="858649" y="150227"/>
                    <a:pt x="855494" y="146923"/>
                  </a:cubicBezTo>
                  <a:close/>
                  <a:moveTo>
                    <a:pt x="851639" y="142875"/>
                  </a:moveTo>
                  <a:cubicBezTo>
                    <a:pt x="846073" y="136981"/>
                    <a:pt x="840373" y="130835"/>
                    <a:pt x="834822" y="124733"/>
                  </a:cubicBezTo>
                  <a:cubicBezTo>
                    <a:pt x="840284" y="118631"/>
                    <a:pt x="845909" y="112499"/>
                    <a:pt x="851416" y="106620"/>
                  </a:cubicBezTo>
                  <a:cubicBezTo>
                    <a:pt x="856982" y="112514"/>
                    <a:pt x="862682" y="118661"/>
                    <a:pt x="868234" y="124763"/>
                  </a:cubicBezTo>
                  <a:cubicBezTo>
                    <a:pt x="862771" y="130864"/>
                    <a:pt x="857146" y="136996"/>
                    <a:pt x="851639" y="142875"/>
                  </a:cubicBezTo>
                  <a:close/>
                  <a:moveTo>
                    <a:pt x="847829" y="146938"/>
                  </a:moveTo>
                  <a:cubicBezTo>
                    <a:pt x="844615" y="150331"/>
                    <a:pt x="841459" y="153620"/>
                    <a:pt x="838438" y="156731"/>
                  </a:cubicBezTo>
                  <a:cubicBezTo>
                    <a:pt x="836161" y="148843"/>
                    <a:pt x="834688" y="140643"/>
                    <a:pt x="834152" y="132189"/>
                  </a:cubicBezTo>
                  <a:cubicBezTo>
                    <a:pt x="838141" y="136565"/>
                    <a:pt x="842844" y="141655"/>
                    <a:pt x="847829" y="146938"/>
                  </a:cubicBezTo>
                  <a:close/>
                  <a:moveTo>
                    <a:pt x="784324" y="176867"/>
                  </a:moveTo>
                  <a:cubicBezTo>
                    <a:pt x="790917" y="172432"/>
                    <a:pt x="796647" y="166851"/>
                    <a:pt x="801172" y="160422"/>
                  </a:cubicBezTo>
                  <a:cubicBezTo>
                    <a:pt x="804491" y="167134"/>
                    <a:pt x="806485" y="174546"/>
                    <a:pt x="806857" y="182359"/>
                  </a:cubicBezTo>
                  <a:cubicBezTo>
                    <a:pt x="798835" y="181972"/>
                    <a:pt x="791215" y="180052"/>
                    <a:pt x="784324" y="176867"/>
                  </a:cubicBezTo>
                  <a:close/>
                  <a:moveTo>
                    <a:pt x="778639" y="173861"/>
                  </a:moveTo>
                  <a:cubicBezTo>
                    <a:pt x="762476" y="164158"/>
                    <a:pt x="751463" y="147191"/>
                    <a:pt x="750451" y="127665"/>
                  </a:cubicBezTo>
                  <a:cubicBezTo>
                    <a:pt x="770587" y="128617"/>
                    <a:pt x="788090" y="139318"/>
                    <a:pt x="798091" y="154975"/>
                  </a:cubicBezTo>
                  <a:cubicBezTo>
                    <a:pt x="793209" y="162654"/>
                    <a:pt x="786542" y="169128"/>
                    <a:pt x="778639" y="173861"/>
                  </a:cubicBezTo>
                  <a:close/>
                  <a:moveTo>
                    <a:pt x="766539" y="124748"/>
                  </a:moveTo>
                  <a:cubicBezTo>
                    <a:pt x="780752" y="120506"/>
                    <a:pt x="792912" y="111636"/>
                    <a:pt x="801142" y="99953"/>
                  </a:cubicBezTo>
                  <a:cubicBezTo>
                    <a:pt x="804848" y="107484"/>
                    <a:pt x="806991" y="115863"/>
                    <a:pt x="806991" y="124748"/>
                  </a:cubicBezTo>
                  <a:cubicBezTo>
                    <a:pt x="806991" y="133633"/>
                    <a:pt x="804848" y="142012"/>
                    <a:pt x="801142" y="149542"/>
                  </a:cubicBezTo>
                  <a:cubicBezTo>
                    <a:pt x="792912" y="137859"/>
                    <a:pt x="780752" y="128989"/>
                    <a:pt x="766539" y="124748"/>
                  </a:cubicBezTo>
                  <a:close/>
                  <a:moveTo>
                    <a:pt x="747534" y="106501"/>
                  </a:moveTo>
                  <a:cubicBezTo>
                    <a:pt x="743218" y="92601"/>
                    <a:pt x="734125" y="80695"/>
                    <a:pt x="722114" y="72628"/>
                  </a:cubicBezTo>
                  <a:cubicBezTo>
                    <a:pt x="729838" y="69056"/>
                    <a:pt x="738426" y="67002"/>
                    <a:pt x="747534" y="67002"/>
                  </a:cubicBezTo>
                  <a:cubicBezTo>
                    <a:pt x="756642" y="67002"/>
                    <a:pt x="765230" y="69056"/>
                    <a:pt x="772954" y="72628"/>
                  </a:cubicBezTo>
                  <a:cubicBezTo>
                    <a:pt x="760943" y="80709"/>
                    <a:pt x="751850" y="92601"/>
                    <a:pt x="747534" y="106501"/>
                  </a:cubicBezTo>
                  <a:close/>
                  <a:moveTo>
                    <a:pt x="728529" y="124748"/>
                  </a:moveTo>
                  <a:cubicBezTo>
                    <a:pt x="714316" y="128989"/>
                    <a:pt x="702156" y="137859"/>
                    <a:pt x="693926" y="149542"/>
                  </a:cubicBezTo>
                  <a:cubicBezTo>
                    <a:pt x="690220" y="142012"/>
                    <a:pt x="688077" y="133633"/>
                    <a:pt x="688077" y="124748"/>
                  </a:cubicBezTo>
                  <a:cubicBezTo>
                    <a:pt x="688077" y="115863"/>
                    <a:pt x="690220" y="107484"/>
                    <a:pt x="693926" y="99953"/>
                  </a:cubicBezTo>
                  <a:cubicBezTo>
                    <a:pt x="702171" y="111636"/>
                    <a:pt x="714316" y="120506"/>
                    <a:pt x="728529" y="124748"/>
                  </a:cubicBezTo>
                  <a:close/>
                  <a:moveTo>
                    <a:pt x="744617" y="127665"/>
                  </a:moveTo>
                  <a:cubicBezTo>
                    <a:pt x="743605" y="147206"/>
                    <a:pt x="732592" y="164187"/>
                    <a:pt x="716459" y="173891"/>
                  </a:cubicBezTo>
                  <a:cubicBezTo>
                    <a:pt x="708556" y="169158"/>
                    <a:pt x="701888" y="162684"/>
                    <a:pt x="696992" y="155019"/>
                  </a:cubicBezTo>
                  <a:cubicBezTo>
                    <a:pt x="706993" y="139303"/>
                    <a:pt x="724495" y="128617"/>
                    <a:pt x="744617" y="127665"/>
                  </a:cubicBezTo>
                  <a:close/>
                  <a:moveTo>
                    <a:pt x="710773" y="176897"/>
                  </a:moveTo>
                  <a:cubicBezTo>
                    <a:pt x="703868" y="180097"/>
                    <a:pt x="696263" y="182017"/>
                    <a:pt x="688241" y="182374"/>
                  </a:cubicBezTo>
                  <a:cubicBezTo>
                    <a:pt x="688643" y="174561"/>
                    <a:pt x="690637" y="167164"/>
                    <a:pt x="693926" y="160467"/>
                  </a:cubicBezTo>
                  <a:cubicBezTo>
                    <a:pt x="698465" y="166896"/>
                    <a:pt x="704180" y="172477"/>
                    <a:pt x="710773" y="176897"/>
                  </a:cubicBezTo>
                  <a:close/>
                  <a:moveTo>
                    <a:pt x="643533" y="186065"/>
                  </a:moveTo>
                  <a:cubicBezTo>
                    <a:pt x="638964" y="178772"/>
                    <a:pt x="635228" y="170959"/>
                    <a:pt x="632356" y="162759"/>
                  </a:cubicBezTo>
                  <a:cubicBezTo>
                    <a:pt x="636121" y="158934"/>
                    <a:pt x="639946" y="154945"/>
                    <a:pt x="643667" y="151001"/>
                  </a:cubicBezTo>
                  <a:cubicBezTo>
                    <a:pt x="647343" y="154856"/>
                    <a:pt x="651108" y="158755"/>
                    <a:pt x="654799" y="162490"/>
                  </a:cubicBezTo>
                  <a:cubicBezTo>
                    <a:pt x="651927" y="170795"/>
                    <a:pt x="648147" y="178698"/>
                    <a:pt x="643533" y="186065"/>
                  </a:cubicBezTo>
                  <a:close/>
                  <a:moveTo>
                    <a:pt x="647492" y="146923"/>
                  </a:moveTo>
                  <a:cubicBezTo>
                    <a:pt x="652388" y="141684"/>
                    <a:pt x="656987" y="136639"/>
                    <a:pt x="660931" y="132278"/>
                  </a:cubicBezTo>
                  <a:cubicBezTo>
                    <a:pt x="660395" y="140613"/>
                    <a:pt x="658951" y="148694"/>
                    <a:pt x="656719" y="156478"/>
                  </a:cubicBezTo>
                  <a:cubicBezTo>
                    <a:pt x="653742" y="153427"/>
                    <a:pt x="650662" y="150227"/>
                    <a:pt x="647492" y="146923"/>
                  </a:cubicBezTo>
                  <a:close/>
                  <a:moveTo>
                    <a:pt x="643652" y="142875"/>
                  </a:moveTo>
                  <a:cubicBezTo>
                    <a:pt x="638086" y="136981"/>
                    <a:pt x="632386" y="130835"/>
                    <a:pt x="626834" y="124733"/>
                  </a:cubicBezTo>
                  <a:cubicBezTo>
                    <a:pt x="632296" y="118631"/>
                    <a:pt x="637922" y="112499"/>
                    <a:pt x="643429" y="106620"/>
                  </a:cubicBezTo>
                  <a:cubicBezTo>
                    <a:pt x="648995" y="112514"/>
                    <a:pt x="654695" y="118661"/>
                    <a:pt x="660246" y="124763"/>
                  </a:cubicBezTo>
                  <a:cubicBezTo>
                    <a:pt x="654769" y="130864"/>
                    <a:pt x="649159" y="136996"/>
                    <a:pt x="643652" y="142875"/>
                  </a:cubicBezTo>
                  <a:close/>
                  <a:moveTo>
                    <a:pt x="639827" y="146938"/>
                  </a:moveTo>
                  <a:cubicBezTo>
                    <a:pt x="636612" y="150331"/>
                    <a:pt x="633457" y="153620"/>
                    <a:pt x="630436" y="156731"/>
                  </a:cubicBezTo>
                  <a:cubicBezTo>
                    <a:pt x="628159" y="148843"/>
                    <a:pt x="626686" y="140643"/>
                    <a:pt x="626150" y="132189"/>
                  </a:cubicBezTo>
                  <a:cubicBezTo>
                    <a:pt x="630153" y="136565"/>
                    <a:pt x="634856" y="141655"/>
                    <a:pt x="639827" y="146938"/>
                  </a:cubicBezTo>
                  <a:close/>
                  <a:moveTo>
                    <a:pt x="576337" y="176867"/>
                  </a:moveTo>
                  <a:cubicBezTo>
                    <a:pt x="582930" y="172432"/>
                    <a:pt x="588660" y="166851"/>
                    <a:pt x="593184" y="160422"/>
                  </a:cubicBezTo>
                  <a:cubicBezTo>
                    <a:pt x="596503" y="167134"/>
                    <a:pt x="598497" y="174546"/>
                    <a:pt x="598870" y="182359"/>
                  </a:cubicBezTo>
                  <a:cubicBezTo>
                    <a:pt x="590833" y="181972"/>
                    <a:pt x="583228" y="180052"/>
                    <a:pt x="576337" y="176867"/>
                  </a:cubicBezTo>
                  <a:close/>
                  <a:moveTo>
                    <a:pt x="570652" y="173861"/>
                  </a:moveTo>
                  <a:cubicBezTo>
                    <a:pt x="554489" y="164158"/>
                    <a:pt x="543476" y="147191"/>
                    <a:pt x="542464" y="127665"/>
                  </a:cubicBezTo>
                  <a:cubicBezTo>
                    <a:pt x="562600" y="128617"/>
                    <a:pt x="580102" y="139318"/>
                    <a:pt x="590104" y="154975"/>
                  </a:cubicBezTo>
                  <a:cubicBezTo>
                    <a:pt x="585222" y="162654"/>
                    <a:pt x="578554" y="169128"/>
                    <a:pt x="570652" y="173861"/>
                  </a:cubicBezTo>
                  <a:close/>
                  <a:moveTo>
                    <a:pt x="558537" y="124748"/>
                  </a:moveTo>
                  <a:cubicBezTo>
                    <a:pt x="572750" y="120506"/>
                    <a:pt x="584909" y="111636"/>
                    <a:pt x="593140" y="99953"/>
                  </a:cubicBezTo>
                  <a:cubicBezTo>
                    <a:pt x="596846" y="107484"/>
                    <a:pt x="598989" y="115863"/>
                    <a:pt x="598989" y="124748"/>
                  </a:cubicBezTo>
                  <a:cubicBezTo>
                    <a:pt x="598989" y="133633"/>
                    <a:pt x="596846" y="142012"/>
                    <a:pt x="593140" y="149542"/>
                  </a:cubicBezTo>
                  <a:cubicBezTo>
                    <a:pt x="584909" y="137859"/>
                    <a:pt x="572765" y="128989"/>
                    <a:pt x="558537" y="124748"/>
                  </a:cubicBezTo>
                  <a:close/>
                  <a:moveTo>
                    <a:pt x="539547" y="106501"/>
                  </a:moveTo>
                  <a:cubicBezTo>
                    <a:pt x="535231" y="92601"/>
                    <a:pt x="526137" y="80695"/>
                    <a:pt x="514127" y="72628"/>
                  </a:cubicBezTo>
                  <a:cubicBezTo>
                    <a:pt x="521851" y="69056"/>
                    <a:pt x="530438" y="67002"/>
                    <a:pt x="539547" y="67002"/>
                  </a:cubicBezTo>
                  <a:cubicBezTo>
                    <a:pt x="548655" y="67002"/>
                    <a:pt x="557242" y="69056"/>
                    <a:pt x="564967" y="72628"/>
                  </a:cubicBezTo>
                  <a:cubicBezTo>
                    <a:pt x="552956" y="80709"/>
                    <a:pt x="543848" y="92601"/>
                    <a:pt x="539547" y="106501"/>
                  </a:cubicBezTo>
                  <a:close/>
                  <a:moveTo>
                    <a:pt x="520541" y="124748"/>
                  </a:moveTo>
                  <a:cubicBezTo>
                    <a:pt x="506328" y="128989"/>
                    <a:pt x="494169" y="137859"/>
                    <a:pt x="485939" y="149542"/>
                  </a:cubicBezTo>
                  <a:cubicBezTo>
                    <a:pt x="482233" y="142012"/>
                    <a:pt x="480090" y="133633"/>
                    <a:pt x="480090" y="124748"/>
                  </a:cubicBezTo>
                  <a:cubicBezTo>
                    <a:pt x="480090" y="115863"/>
                    <a:pt x="482233" y="107484"/>
                    <a:pt x="485939" y="99953"/>
                  </a:cubicBezTo>
                  <a:cubicBezTo>
                    <a:pt x="494169" y="111636"/>
                    <a:pt x="506328" y="120506"/>
                    <a:pt x="520541" y="124748"/>
                  </a:cubicBezTo>
                  <a:close/>
                  <a:moveTo>
                    <a:pt x="536630" y="127665"/>
                  </a:moveTo>
                  <a:cubicBezTo>
                    <a:pt x="535618" y="147206"/>
                    <a:pt x="524604" y="164187"/>
                    <a:pt x="508471" y="173891"/>
                  </a:cubicBezTo>
                  <a:cubicBezTo>
                    <a:pt x="500569" y="169158"/>
                    <a:pt x="493901" y="162684"/>
                    <a:pt x="489005" y="155019"/>
                  </a:cubicBezTo>
                  <a:cubicBezTo>
                    <a:pt x="499006" y="139303"/>
                    <a:pt x="516493" y="128617"/>
                    <a:pt x="536630" y="127665"/>
                  </a:cubicBezTo>
                  <a:close/>
                  <a:moveTo>
                    <a:pt x="502786" y="176897"/>
                  </a:moveTo>
                  <a:cubicBezTo>
                    <a:pt x="495880" y="180097"/>
                    <a:pt x="488275" y="182017"/>
                    <a:pt x="480239" y="182374"/>
                  </a:cubicBezTo>
                  <a:cubicBezTo>
                    <a:pt x="480640" y="174561"/>
                    <a:pt x="482635" y="167164"/>
                    <a:pt x="485924" y="160467"/>
                  </a:cubicBezTo>
                  <a:cubicBezTo>
                    <a:pt x="490463" y="166896"/>
                    <a:pt x="496193" y="172477"/>
                    <a:pt x="502786" y="176897"/>
                  </a:cubicBezTo>
                  <a:close/>
                  <a:moveTo>
                    <a:pt x="435546" y="186065"/>
                  </a:moveTo>
                  <a:cubicBezTo>
                    <a:pt x="430977" y="178772"/>
                    <a:pt x="427241" y="170959"/>
                    <a:pt x="424369" y="162759"/>
                  </a:cubicBezTo>
                  <a:cubicBezTo>
                    <a:pt x="428134" y="158934"/>
                    <a:pt x="431959" y="154960"/>
                    <a:pt x="435679" y="151001"/>
                  </a:cubicBezTo>
                  <a:cubicBezTo>
                    <a:pt x="439356" y="154856"/>
                    <a:pt x="443121" y="158755"/>
                    <a:pt x="446812" y="162490"/>
                  </a:cubicBezTo>
                  <a:cubicBezTo>
                    <a:pt x="443939" y="170795"/>
                    <a:pt x="440159" y="178698"/>
                    <a:pt x="435546" y="186065"/>
                  </a:cubicBezTo>
                  <a:close/>
                  <a:moveTo>
                    <a:pt x="439504" y="146923"/>
                  </a:moveTo>
                  <a:cubicBezTo>
                    <a:pt x="444401" y="141684"/>
                    <a:pt x="449000" y="136639"/>
                    <a:pt x="452944" y="132278"/>
                  </a:cubicBezTo>
                  <a:cubicBezTo>
                    <a:pt x="452408" y="140598"/>
                    <a:pt x="450964" y="148694"/>
                    <a:pt x="448732" y="156463"/>
                  </a:cubicBezTo>
                  <a:cubicBezTo>
                    <a:pt x="445755" y="153427"/>
                    <a:pt x="442659" y="150227"/>
                    <a:pt x="439504" y="146923"/>
                  </a:cubicBezTo>
                  <a:close/>
                  <a:moveTo>
                    <a:pt x="435650" y="142875"/>
                  </a:moveTo>
                  <a:cubicBezTo>
                    <a:pt x="430084" y="136981"/>
                    <a:pt x="424383" y="130835"/>
                    <a:pt x="418832" y="124733"/>
                  </a:cubicBezTo>
                  <a:cubicBezTo>
                    <a:pt x="424294" y="118631"/>
                    <a:pt x="429920" y="112499"/>
                    <a:pt x="435426" y="106620"/>
                  </a:cubicBezTo>
                  <a:cubicBezTo>
                    <a:pt x="440993" y="112514"/>
                    <a:pt x="446693" y="118661"/>
                    <a:pt x="452244" y="124763"/>
                  </a:cubicBezTo>
                  <a:cubicBezTo>
                    <a:pt x="446782" y="130864"/>
                    <a:pt x="441156" y="136996"/>
                    <a:pt x="435650" y="142875"/>
                  </a:cubicBezTo>
                  <a:close/>
                  <a:moveTo>
                    <a:pt x="431840" y="146938"/>
                  </a:moveTo>
                  <a:cubicBezTo>
                    <a:pt x="428625" y="150331"/>
                    <a:pt x="425470" y="153620"/>
                    <a:pt x="422449" y="156731"/>
                  </a:cubicBezTo>
                  <a:cubicBezTo>
                    <a:pt x="420172" y="148858"/>
                    <a:pt x="418698" y="140643"/>
                    <a:pt x="418162" y="132204"/>
                  </a:cubicBezTo>
                  <a:cubicBezTo>
                    <a:pt x="422151" y="136565"/>
                    <a:pt x="426854" y="141655"/>
                    <a:pt x="431840" y="146938"/>
                  </a:cubicBezTo>
                  <a:close/>
                  <a:moveTo>
                    <a:pt x="368335" y="176867"/>
                  </a:moveTo>
                  <a:cubicBezTo>
                    <a:pt x="374928" y="172432"/>
                    <a:pt x="380658" y="166851"/>
                    <a:pt x="385182" y="160422"/>
                  </a:cubicBezTo>
                  <a:cubicBezTo>
                    <a:pt x="388501" y="167134"/>
                    <a:pt x="390495" y="174546"/>
                    <a:pt x="390867" y="182359"/>
                  </a:cubicBezTo>
                  <a:cubicBezTo>
                    <a:pt x="382845" y="181972"/>
                    <a:pt x="375240" y="180052"/>
                    <a:pt x="368335" y="176867"/>
                  </a:cubicBezTo>
                  <a:close/>
                  <a:moveTo>
                    <a:pt x="362650" y="173861"/>
                  </a:moveTo>
                  <a:cubicBezTo>
                    <a:pt x="346487" y="164158"/>
                    <a:pt x="335474" y="147191"/>
                    <a:pt x="334462" y="127665"/>
                  </a:cubicBezTo>
                  <a:cubicBezTo>
                    <a:pt x="354598" y="128617"/>
                    <a:pt x="372100" y="139318"/>
                    <a:pt x="382101" y="154975"/>
                  </a:cubicBezTo>
                  <a:cubicBezTo>
                    <a:pt x="377220" y="162654"/>
                    <a:pt x="370567" y="169128"/>
                    <a:pt x="362650" y="173861"/>
                  </a:cubicBezTo>
                  <a:close/>
                  <a:moveTo>
                    <a:pt x="350550" y="124748"/>
                  </a:moveTo>
                  <a:cubicBezTo>
                    <a:pt x="364763" y="120506"/>
                    <a:pt x="376922" y="111636"/>
                    <a:pt x="385152" y="99953"/>
                  </a:cubicBezTo>
                  <a:cubicBezTo>
                    <a:pt x="388858" y="107484"/>
                    <a:pt x="391001" y="115863"/>
                    <a:pt x="391001" y="124748"/>
                  </a:cubicBezTo>
                  <a:cubicBezTo>
                    <a:pt x="391001" y="133633"/>
                    <a:pt x="388858" y="142012"/>
                    <a:pt x="385152" y="149542"/>
                  </a:cubicBezTo>
                  <a:cubicBezTo>
                    <a:pt x="376922" y="137859"/>
                    <a:pt x="364763" y="128989"/>
                    <a:pt x="350550" y="124748"/>
                  </a:cubicBezTo>
                  <a:close/>
                  <a:moveTo>
                    <a:pt x="331544" y="106501"/>
                  </a:moveTo>
                  <a:cubicBezTo>
                    <a:pt x="327228" y="92601"/>
                    <a:pt x="318135" y="80695"/>
                    <a:pt x="306125" y="72628"/>
                  </a:cubicBezTo>
                  <a:cubicBezTo>
                    <a:pt x="313849" y="69056"/>
                    <a:pt x="322436" y="67002"/>
                    <a:pt x="331544" y="67002"/>
                  </a:cubicBezTo>
                  <a:cubicBezTo>
                    <a:pt x="340653" y="67002"/>
                    <a:pt x="349240" y="69056"/>
                    <a:pt x="356964" y="72628"/>
                  </a:cubicBezTo>
                  <a:cubicBezTo>
                    <a:pt x="344954" y="80709"/>
                    <a:pt x="335861" y="92601"/>
                    <a:pt x="331544" y="106501"/>
                  </a:cubicBezTo>
                  <a:close/>
                  <a:moveTo>
                    <a:pt x="312539" y="124748"/>
                  </a:moveTo>
                  <a:cubicBezTo>
                    <a:pt x="298326" y="128989"/>
                    <a:pt x="286167" y="137859"/>
                    <a:pt x="277937" y="149542"/>
                  </a:cubicBezTo>
                  <a:cubicBezTo>
                    <a:pt x="274231" y="142012"/>
                    <a:pt x="272088" y="133633"/>
                    <a:pt x="272088" y="124748"/>
                  </a:cubicBezTo>
                  <a:cubicBezTo>
                    <a:pt x="272088" y="115863"/>
                    <a:pt x="274231" y="107484"/>
                    <a:pt x="277937" y="99953"/>
                  </a:cubicBezTo>
                  <a:cubicBezTo>
                    <a:pt x="286182" y="111636"/>
                    <a:pt x="298326" y="120506"/>
                    <a:pt x="312539" y="124748"/>
                  </a:cubicBezTo>
                  <a:close/>
                  <a:moveTo>
                    <a:pt x="328627" y="127665"/>
                  </a:moveTo>
                  <a:cubicBezTo>
                    <a:pt x="327615" y="147206"/>
                    <a:pt x="316602" y="164187"/>
                    <a:pt x="300469" y="173891"/>
                  </a:cubicBezTo>
                  <a:cubicBezTo>
                    <a:pt x="292566" y="169158"/>
                    <a:pt x="285899" y="162684"/>
                    <a:pt x="281002" y="155019"/>
                  </a:cubicBezTo>
                  <a:cubicBezTo>
                    <a:pt x="291019" y="139303"/>
                    <a:pt x="308506" y="128617"/>
                    <a:pt x="328627" y="127665"/>
                  </a:cubicBezTo>
                  <a:close/>
                  <a:moveTo>
                    <a:pt x="294799" y="176897"/>
                  </a:moveTo>
                  <a:cubicBezTo>
                    <a:pt x="287893" y="180097"/>
                    <a:pt x="280288" y="182017"/>
                    <a:pt x="272251" y="182374"/>
                  </a:cubicBezTo>
                  <a:cubicBezTo>
                    <a:pt x="272653" y="174561"/>
                    <a:pt x="274647" y="167164"/>
                    <a:pt x="277937" y="160467"/>
                  </a:cubicBezTo>
                  <a:cubicBezTo>
                    <a:pt x="282476" y="166896"/>
                    <a:pt x="288191" y="172477"/>
                    <a:pt x="294799" y="176897"/>
                  </a:cubicBezTo>
                  <a:close/>
                  <a:moveTo>
                    <a:pt x="227424" y="142637"/>
                  </a:moveTo>
                  <a:cubicBezTo>
                    <a:pt x="221933" y="136818"/>
                    <a:pt x="216307" y="130761"/>
                    <a:pt x="210845" y="124748"/>
                  </a:cubicBezTo>
                  <a:cubicBezTo>
                    <a:pt x="215950" y="119048"/>
                    <a:pt x="221203" y="113332"/>
                    <a:pt x="226353" y="107796"/>
                  </a:cubicBezTo>
                  <a:cubicBezTo>
                    <a:pt x="231696" y="113616"/>
                    <a:pt x="237173" y="119687"/>
                    <a:pt x="242501" y="125700"/>
                  </a:cubicBezTo>
                  <a:cubicBezTo>
                    <a:pt x="237530" y="131386"/>
                    <a:pt x="232440" y="137115"/>
                    <a:pt x="227424" y="142637"/>
                  </a:cubicBezTo>
                  <a:close/>
                  <a:moveTo>
                    <a:pt x="243126" y="133380"/>
                  </a:moveTo>
                  <a:cubicBezTo>
                    <a:pt x="242635" y="140910"/>
                    <a:pt x="241474" y="148262"/>
                    <a:pt x="239628" y="155362"/>
                  </a:cubicBezTo>
                  <a:cubicBezTo>
                    <a:pt x="236920" y="152579"/>
                    <a:pt x="234122" y="149677"/>
                    <a:pt x="231264" y="146685"/>
                  </a:cubicBezTo>
                  <a:cubicBezTo>
                    <a:pt x="235580" y="141923"/>
                    <a:pt x="239628" y="137368"/>
                    <a:pt x="243126" y="133380"/>
                  </a:cubicBezTo>
                  <a:close/>
                  <a:moveTo>
                    <a:pt x="223674" y="146760"/>
                  </a:moveTo>
                  <a:cubicBezTo>
                    <a:pt x="220519" y="150197"/>
                    <a:pt x="217423" y="153531"/>
                    <a:pt x="214432" y="156686"/>
                  </a:cubicBezTo>
                  <a:cubicBezTo>
                    <a:pt x="212155" y="148813"/>
                    <a:pt x="210696" y="140628"/>
                    <a:pt x="210160" y="132204"/>
                  </a:cubicBezTo>
                  <a:cubicBezTo>
                    <a:pt x="214119" y="136520"/>
                    <a:pt x="218748" y="141536"/>
                    <a:pt x="223674" y="146760"/>
                  </a:cubicBezTo>
                  <a:close/>
                  <a:moveTo>
                    <a:pt x="227514" y="150808"/>
                  </a:moveTo>
                  <a:cubicBezTo>
                    <a:pt x="230922" y="154394"/>
                    <a:pt x="234404" y="157996"/>
                    <a:pt x="237857" y="161493"/>
                  </a:cubicBezTo>
                  <a:cubicBezTo>
                    <a:pt x="235178" y="169902"/>
                    <a:pt x="231562" y="177909"/>
                    <a:pt x="227171" y="185395"/>
                  </a:cubicBezTo>
                  <a:cubicBezTo>
                    <a:pt x="222796" y="178296"/>
                    <a:pt x="219164" y="170706"/>
                    <a:pt x="216381" y="162744"/>
                  </a:cubicBezTo>
                  <a:cubicBezTo>
                    <a:pt x="220087" y="158859"/>
                    <a:pt x="223852" y="154811"/>
                    <a:pt x="227514" y="150808"/>
                  </a:cubicBezTo>
                  <a:close/>
                  <a:moveTo>
                    <a:pt x="189533" y="231368"/>
                  </a:moveTo>
                  <a:cubicBezTo>
                    <a:pt x="219760" y="251520"/>
                    <a:pt x="240372" y="285318"/>
                    <a:pt x="242798" y="324073"/>
                  </a:cubicBezTo>
                  <a:cubicBezTo>
                    <a:pt x="224001" y="302627"/>
                    <a:pt x="197123" y="273129"/>
                    <a:pt x="187538" y="268293"/>
                  </a:cubicBezTo>
                  <a:cubicBezTo>
                    <a:pt x="185276" y="263188"/>
                    <a:pt x="176257" y="253350"/>
                    <a:pt x="165452" y="242694"/>
                  </a:cubicBezTo>
                  <a:cubicBezTo>
                    <a:pt x="173921" y="239777"/>
                    <a:pt x="181987" y="235982"/>
                    <a:pt x="189533" y="231368"/>
                  </a:cubicBezTo>
                  <a:close/>
                  <a:moveTo>
                    <a:pt x="187925" y="388873"/>
                  </a:moveTo>
                  <a:cubicBezTo>
                    <a:pt x="187300" y="379363"/>
                    <a:pt x="184636" y="370418"/>
                    <a:pt x="180350" y="362471"/>
                  </a:cubicBezTo>
                  <a:cubicBezTo>
                    <a:pt x="185276" y="353348"/>
                    <a:pt x="188074" y="342885"/>
                    <a:pt x="188074" y="331768"/>
                  </a:cubicBezTo>
                  <a:cubicBezTo>
                    <a:pt x="188074" y="320650"/>
                    <a:pt x="185276" y="310187"/>
                    <a:pt x="180350" y="301064"/>
                  </a:cubicBezTo>
                  <a:cubicBezTo>
                    <a:pt x="184606" y="293177"/>
                    <a:pt x="187270" y="284277"/>
                    <a:pt x="187910" y="274826"/>
                  </a:cubicBezTo>
                  <a:cubicBezTo>
                    <a:pt x="196781" y="281642"/>
                    <a:pt x="220667" y="307122"/>
                    <a:pt x="242173" y="331782"/>
                  </a:cubicBezTo>
                  <a:cubicBezTo>
                    <a:pt x="220742" y="356726"/>
                    <a:pt x="196810" y="382369"/>
                    <a:pt x="187925" y="388873"/>
                  </a:cubicBezTo>
                  <a:close/>
                  <a:moveTo>
                    <a:pt x="176927" y="356845"/>
                  </a:moveTo>
                  <a:cubicBezTo>
                    <a:pt x="168875" y="345013"/>
                    <a:pt x="157029" y="336039"/>
                    <a:pt x="143173" y="331768"/>
                  </a:cubicBezTo>
                  <a:cubicBezTo>
                    <a:pt x="157029" y="327496"/>
                    <a:pt x="168875" y="318522"/>
                    <a:pt x="176927" y="306690"/>
                  </a:cubicBezTo>
                  <a:cubicBezTo>
                    <a:pt x="180499" y="314310"/>
                    <a:pt x="182553" y="322778"/>
                    <a:pt x="182553" y="331768"/>
                  </a:cubicBezTo>
                  <a:cubicBezTo>
                    <a:pt x="182553" y="340742"/>
                    <a:pt x="180499" y="349225"/>
                    <a:pt x="176927" y="356845"/>
                  </a:cubicBezTo>
                  <a:close/>
                  <a:moveTo>
                    <a:pt x="176927" y="295439"/>
                  </a:moveTo>
                  <a:cubicBezTo>
                    <a:pt x="172507" y="288935"/>
                    <a:pt x="166941" y="283309"/>
                    <a:pt x="160526" y="278845"/>
                  </a:cubicBezTo>
                  <a:cubicBezTo>
                    <a:pt x="167223" y="275585"/>
                    <a:pt x="174605" y="273636"/>
                    <a:pt x="182404" y="273249"/>
                  </a:cubicBezTo>
                  <a:cubicBezTo>
                    <a:pt x="182032" y="281166"/>
                    <a:pt x="180112" y="288652"/>
                    <a:pt x="176927" y="295439"/>
                  </a:cubicBezTo>
                  <a:close/>
                  <a:moveTo>
                    <a:pt x="173906" y="301064"/>
                  </a:moveTo>
                  <a:cubicBezTo>
                    <a:pt x="164202" y="317004"/>
                    <a:pt x="147236" y="327854"/>
                    <a:pt x="127724" y="328851"/>
                  </a:cubicBezTo>
                  <a:cubicBezTo>
                    <a:pt x="128692" y="308997"/>
                    <a:pt x="139378" y="291748"/>
                    <a:pt x="155034" y="281895"/>
                  </a:cubicBezTo>
                  <a:cubicBezTo>
                    <a:pt x="162699" y="286702"/>
                    <a:pt x="169173" y="293281"/>
                    <a:pt x="173906" y="301064"/>
                  </a:cubicBezTo>
                  <a:close/>
                  <a:moveTo>
                    <a:pt x="124807" y="313001"/>
                  </a:moveTo>
                  <a:cubicBezTo>
                    <a:pt x="120566" y="298981"/>
                    <a:pt x="111725" y="287000"/>
                    <a:pt x="100057" y="278859"/>
                  </a:cubicBezTo>
                  <a:cubicBezTo>
                    <a:pt x="107573" y="275213"/>
                    <a:pt x="115937" y="273115"/>
                    <a:pt x="124807" y="273115"/>
                  </a:cubicBezTo>
                  <a:cubicBezTo>
                    <a:pt x="133677" y="273115"/>
                    <a:pt x="142042" y="275213"/>
                    <a:pt x="149557" y="278859"/>
                  </a:cubicBezTo>
                  <a:cubicBezTo>
                    <a:pt x="137889" y="287000"/>
                    <a:pt x="129049" y="298981"/>
                    <a:pt x="124807" y="313001"/>
                  </a:cubicBezTo>
                  <a:close/>
                  <a:moveTo>
                    <a:pt x="106442" y="331768"/>
                  </a:moveTo>
                  <a:cubicBezTo>
                    <a:pt x="92586" y="336039"/>
                    <a:pt x="80739" y="345013"/>
                    <a:pt x="72688" y="356845"/>
                  </a:cubicBezTo>
                  <a:cubicBezTo>
                    <a:pt x="69116" y="349225"/>
                    <a:pt x="67062" y="340757"/>
                    <a:pt x="67062" y="331768"/>
                  </a:cubicBezTo>
                  <a:cubicBezTo>
                    <a:pt x="67062" y="322793"/>
                    <a:pt x="69116" y="314310"/>
                    <a:pt x="72688" y="306690"/>
                  </a:cubicBezTo>
                  <a:cubicBezTo>
                    <a:pt x="80739" y="318522"/>
                    <a:pt x="92586" y="327496"/>
                    <a:pt x="106442" y="331768"/>
                  </a:cubicBezTo>
                  <a:close/>
                  <a:moveTo>
                    <a:pt x="124807" y="350535"/>
                  </a:moveTo>
                  <a:cubicBezTo>
                    <a:pt x="129049" y="364554"/>
                    <a:pt x="137889" y="376535"/>
                    <a:pt x="149557" y="384676"/>
                  </a:cubicBezTo>
                  <a:cubicBezTo>
                    <a:pt x="142042" y="388322"/>
                    <a:pt x="133677" y="390421"/>
                    <a:pt x="124807" y="390421"/>
                  </a:cubicBezTo>
                  <a:cubicBezTo>
                    <a:pt x="115937" y="390421"/>
                    <a:pt x="107573" y="388322"/>
                    <a:pt x="100057" y="384676"/>
                  </a:cubicBezTo>
                  <a:cubicBezTo>
                    <a:pt x="111725" y="376535"/>
                    <a:pt x="120581" y="364554"/>
                    <a:pt x="124807" y="350535"/>
                  </a:cubicBezTo>
                  <a:close/>
                  <a:moveTo>
                    <a:pt x="127724" y="334685"/>
                  </a:moveTo>
                  <a:cubicBezTo>
                    <a:pt x="147265" y="335682"/>
                    <a:pt x="164232" y="346546"/>
                    <a:pt x="173935" y="362441"/>
                  </a:cubicBezTo>
                  <a:cubicBezTo>
                    <a:pt x="169203" y="370240"/>
                    <a:pt x="162744" y="376803"/>
                    <a:pt x="155064" y="381625"/>
                  </a:cubicBezTo>
                  <a:cubicBezTo>
                    <a:pt x="139378" y="371758"/>
                    <a:pt x="128692" y="354523"/>
                    <a:pt x="127724" y="334685"/>
                  </a:cubicBezTo>
                  <a:close/>
                  <a:moveTo>
                    <a:pt x="176957" y="368067"/>
                  </a:moveTo>
                  <a:cubicBezTo>
                    <a:pt x="180157" y="374868"/>
                    <a:pt x="182061" y="382354"/>
                    <a:pt x="182434" y="390257"/>
                  </a:cubicBezTo>
                  <a:cubicBezTo>
                    <a:pt x="174635" y="389870"/>
                    <a:pt x="167253" y="387905"/>
                    <a:pt x="160571" y="384661"/>
                  </a:cubicBezTo>
                  <a:cubicBezTo>
                    <a:pt x="166985" y="380196"/>
                    <a:pt x="172536" y="374571"/>
                    <a:pt x="176957" y="368067"/>
                  </a:cubicBezTo>
                  <a:close/>
                  <a:moveTo>
                    <a:pt x="187419" y="395347"/>
                  </a:moveTo>
                  <a:cubicBezTo>
                    <a:pt x="197584" y="390659"/>
                    <a:pt x="226219" y="358676"/>
                    <a:pt x="242783" y="339536"/>
                  </a:cubicBezTo>
                  <a:cubicBezTo>
                    <a:pt x="240357" y="377949"/>
                    <a:pt x="220072" y="411495"/>
                    <a:pt x="190262" y="431676"/>
                  </a:cubicBezTo>
                  <a:cubicBezTo>
                    <a:pt x="182687" y="426899"/>
                    <a:pt x="174575" y="422955"/>
                    <a:pt x="166048" y="419904"/>
                  </a:cubicBezTo>
                  <a:cubicBezTo>
                    <a:pt x="176614" y="409456"/>
                    <a:pt x="185083" y="400184"/>
                    <a:pt x="187419" y="395347"/>
                  </a:cubicBezTo>
                  <a:close/>
                  <a:moveTo>
                    <a:pt x="190277" y="438284"/>
                  </a:moveTo>
                  <a:cubicBezTo>
                    <a:pt x="220281" y="458465"/>
                    <a:pt x="240730" y="492145"/>
                    <a:pt x="243141" y="530736"/>
                  </a:cubicBezTo>
                  <a:cubicBezTo>
                    <a:pt x="224344" y="509290"/>
                    <a:pt x="197465" y="479792"/>
                    <a:pt x="187881" y="474955"/>
                  </a:cubicBezTo>
                  <a:cubicBezTo>
                    <a:pt x="185663" y="469955"/>
                    <a:pt x="176972" y="460415"/>
                    <a:pt x="166464" y="450011"/>
                  </a:cubicBezTo>
                  <a:cubicBezTo>
                    <a:pt x="174858" y="446961"/>
                    <a:pt x="182821" y="443017"/>
                    <a:pt x="190277" y="438284"/>
                  </a:cubicBezTo>
                  <a:close/>
                  <a:moveTo>
                    <a:pt x="188268" y="595521"/>
                  </a:moveTo>
                  <a:cubicBezTo>
                    <a:pt x="187643" y="586011"/>
                    <a:pt x="184979" y="577066"/>
                    <a:pt x="180692" y="569119"/>
                  </a:cubicBezTo>
                  <a:cubicBezTo>
                    <a:pt x="185618" y="559996"/>
                    <a:pt x="188416" y="549533"/>
                    <a:pt x="188416" y="538416"/>
                  </a:cubicBezTo>
                  <a:cubicBezTo>
                    <a:pt x="188416" y="527298"/>
                    <a:pt x="185618" y="516835"/>
                    <a:pt x="180692" y="507712"/>
                  </a:cubicBezTo>
                  <a:cubicBezTo>
                    <a:pt x="184949" y="499825"/>
                    <a:pt x="187613" y="490925"/>
                    <a:pt x="188253" y="481474"/>
                  </a:cubicBezTo>
                  <a:cubicBezTo>
                    <a:pt x="197123" y="488290"/>
                    <a:pt x="221010" y="513770"/>
                    <a:pt x="242515" y="538430"/>
                  </a:cubicBezTo>
                  <a:cubicBezTo>
                    <a:pt x="221084" y="563374"/>
                    <a:pt x="197153" y="589017"/>
                    <a:pt x="188268" y="595521"/>
                  </a:cubicBezTo>
                  <a:close/>
                  <a:moveTo>
                    <a:pt x="177269" y="563493"/>
                  </a:moveTo>
                  <a:cubicBezTo>
                    <a:pt x="169218" y="551661"/>
                    <a:pt x="157371" y="542687"/>
                    <a:pt x="143515" y="538416"/>
                  </a:cubicBezTo>
                  <a:cubicBezTo>
                    <a:pt x="157371" y="534144"/>
                    <a:pt x="169218" y="525170"/>
                    <a:pt x="177269" y="513338"/>
                  </a:cubicBezTo>
                  <a:cubicBezTo>
                    <a:pt x="180841" y="520958"/>
                    <a:pt x="182895" y="529426"/>
                    <a:pt x="182895" y="538416"/>
                  </a:cubicBezTo>
                  <a:cubicBezTo>
                    <a:pt x="182895" y="547405"/>
                    <a:pt x="180841" y="555873"/>
                    <a:pt x="177269" y="563493"/>
                  </a:cubicBezTo>
                  <a:close/>
                  <a:moveTo>
                    <a:pt x="177269" y="502087"/>
                  </a:moveTo>
                  <a:cubicBezTo>
                    <a:pt x="172849" y="495583"/>
                    <a:pt x="167283" y="489957"/>
                    <a:pt x="160868" y="485492"/>
                  </a:cubicBezTo>
                  <a:cubicBezTo>
                    <a:pt x="167566" y="482233"/>
                    <a:pt x="174948" y="480283"/>
                    <a:pt x="182746" y="479896"/>
                  </a:cubicBezTo>
                  <a:cubicBezTo>
                    <a:pt x="182374" y="487814"/>
                    <a:pt x="180454" y="495300"/>
                    <a:pt x="177269" y="502087"/>
                  </a:cubicBezTo>
                  <a:close/>
                  <a:moveTo>
                    <a:pt x="174263" y="507712"/>
                  </a:moveTo>
                  <a:cubicBezTo>
                    <a:pt x="164559" y="523652"/>
                    <a:pt x="147593" y="534501"/>
                    <a:pt x="128081" y="535499"/>
                  </a:cubicBezTo>
                  <a:cubicBezTo>
                    <a:pt x="129049" y="515645"/>
                    <a:pt x="139735" y="498395"/>
                    <a:pt x="155392" y="488543"/>
                  </a:cubicBezTo>
                  <a:cubicBezTo>
                    <a:pt x="163041" y="493350"/>
                    <a:pt x="169515" y="499928"/>
                    <a:pt x="174263" y="507712"/>
                  </a:cubicBezTo>
                  <a:close/>
                  <a:moveTo>
                    <a:pt x="125165" y="519648"/>
                  </a:moveTo>
                  <a:cubicBezTo>
                    <a:pt x="120923" y="505629"/>
                    <a:pt x="112082" y="493648"/>
                    <a:pt x="100414" y="485507"/>
                  </a:cubicBezTo>
                  <a:cubicBezTo>
                    <a:pt x="107930" y="481861"/>
                    <a:pt x="116294" y="479763"/>
                    <a:pt x="125165" y="479763"/>
                  </a:cubicBezTo>
                  <a:cubicBezTo>
                    <a:pt x="134035" y="479763"/>
                    <a:pt x="142399" y="481861"/>
                    <a:pt x="149915" y="485507"/>
                  </a:cubicBezTo>
                  <a:cubicBezTo>
                    <a:pt x="138246" y="493648"/>
                    <a:pt x="129391" y="505629"/>
                    <a:pt x="125165" y="519648"/>
                  </a:cubicBezTo>
                  <a:close/>
                  <a:moveTo>
                    <a:pt x="106784" y="538416"/>
                  </a:moveTo>
                  <a:cubicBezTo>
                    <a:pt x="92928" y="542687"/>
                    <a:pt x="81082" y="551661"/>
                    <a:pt x="73030" y="563493"/>
                  </a:cubicBezTo>
                  <a:cubicBezTo>
                    <a:pt x="69458" y="555873"/>
                    <a:pt x="67404" y="547405"/>
                    <a:pt x="67404" y="538416"/>
                  </a:cubicBezTo>
                  <a:cubicBezTo>
                    <a:pt x="67404" y="529426"/>
                    <a:pt x="69458" y="520958"/>
                    <a:pt x="73030" y="513338"/>
                  </a:cubicBezTo>
                  <a:cubicBezTo>
                    <a:pt x="81082" y="525170"/>
                    <a:pt x="92943" y="534144"/>
                    <a:pt x="106784" y="538416"/>
                  </a:cubicBezTo>
                  <a:close/>
                  <a:moveTo>
                    <a:pt x="125165" y="557183"/>
                  </a:moveTo>
                  <a:cubicBezTo>
                    <a:pt x="129406" y="571202"/>
                    <a:pt x="138246" y="583183"/>
                    <a:pt x="149915" y="591324"/>
                  </a:cubicBezTo>
                  <a:cubicBezTo>
                    <a:pt x="142399" y="594970"/>
                    <a:pt x="134035" y="597069"/>
                    <a:pt x="125165" y="597069"/>
                  </a:cubicBezTo>
                  <a:cubicBezTo>
                    <a:pt x="116294" y="597069"/>
                    <a:pt x="107930" y="594970"/>
                    <a:pt x="100414" y="591324"/>
                  </a:cubicBezTo>
                  <a:cubicBezTo>
                    <a:pt x="112068" y="583183"/>
                    <a:pt x="120923" y="571202"/>
                    <a:pt x="125165" y="557183"/>
                  </a:cubicBezTo>
                  <a:close/>
                  <a:moveTo>
                    <a:pt x="128067" y="541333"/>
                  </a:moveTo>
                  <a:cubicBezTo>
                    <a:pt x="147608" y="542330"/>
                    <a:pt x="164574" y="553194"/>
                    <a:pt x="174278" y="569089"/>
                  </a:cubicBezTo>
                  <a:cubicBezTo>
                    <a:pt x="169545" y="576887"/>
                    <a:pt x="163086" y="583451"/>
                    <a:pt x="155406" y="588273"/>
                  </a:cubicBezTo>
                  <a:cubicBezTo>
                    <a:pt x="139720" y="578405"/>
                    <a:pt x="129034" y="561171"/>
                    <a:pt x="128067" y="541333"/>
                  </a:cubicBezTo>
                  <a:close/>
                  <a:moveTo>
                    <a:pt x="177299" y="574715"/>
                  </a:moveTo>
                  <a:cubicBezTo>
                    <a:pt x="180499" y="581516"/>
                    <a:pt x="182404" y="589002"/>
                    <a:pt x="182776" y="596905"/>
                  </a:cubicBezTo>
                  <a:cubicBezTo>
                    <a:pt x="174977" y="596518"/>
                    <a:pt x="167595" y="594553"/>
                    <a:pt x="160913" y="591309"/>
                  </a:cubicBezTo>
                  <a:cubicBezTo>
                    <a:pt x="167327" y="586844"/>
                    <a:pt x="172894" y="581219"/>
                    <a:pt x="177299" y="574715"/>
                  </a:cubicBezTo>
                  <a:close/>
                  <a:moveTo>
                    <a:pt x="187762" y="601995"/>
                  </a:moveTo>
                  <a:cubicBezTo>
                    <a:pt x="197927" y="597307"/>
                    <a:pt x="226561" y="565339"/>
                    <a:pt x="243126" y="546199"/>
                  </a:cubicBezTo>
                  <a:cubicBezTo>
                    <a:pt x="240715" y="584240"/>
                    <a:pt x="220801" y="617518"/>
                    <a:pt x="191467" y="637773"/>
                  </a:cubicBezTo>
                  <a:cubicBezTo>
                    <a:pt x="183922" y="632892"/>
                    <a:pt x="175840" y="628814"/>
                    <a:pt x="167313" y="625658"/>
                  </a:cubicBezTo>
                  <a:cubicBezTo>
                    <a:pt x="177448" y="615553"/>
                    <a:pt x="185499" y="606683"/>
                    <a:pt x="187762" y="601995"/>
                  </a:cubicBezTo>
                  <a:close/>
                  <a:moveTo>
                    <a:pt x="191467" y="644381"/>
                  </a:moveTo>
                  <a:cubicBezTo>
                    <a:pt x="220831" y="664652"/>
                    <a:pt x="240759" y="697959"/>
                    <a:pt x="243141" y="736044"/>
                  </a:cubicBezTo>
                  <a:cubicBezTo>
                    <a:pt x="224344" y="714598"/>
                    <a:pt x="197465" y="685101"/>
                    <a:pt x="187881" y="680264"/>
                  </a:cubicBezTo>
                  <a:cubicBezTo>
                    <a:pt x="185752" y="675427"/>
                    <a:pt x="177582" y="666393"/>
                    <a:pt x="167566" y="656421"/>
                  </a:cubicBezTo>
                  <a:cubicBezTo>
                    <a:pt x="176004" y="653266"/>
                    <a:pt x="183996" y="649203"/>
                    <a:pt x="191467" y="644381"/>
                  </a:cubicBezTo>
                  <a:close/>
                  <a:moveTo>
                    <a:pt x="188268" y="800815"/>
                  </a:moveTo>
                  <a:cubicBezTo>
                    <a:pt x="187643" y="791304"/>
                    <a:pt x="184979" y="782360"/>
                    <a:pt x="180692" y="774412"/>
                  </a:cubicBezTo>
                  <a:cubicBezTo>
                    <a:pt x="185618" y="765289"/>
                    <a:pt x="188416" y="754826"/>
                    <a:pt x="188416" y="743709"/>
                  </a:cubicBezTo>
                  <a:cubicBezTo>
                    <a:pt x="188416" y="732592"/>
                    <a:pt x="185618" y="722129"/>
                    <a:pt x="180692" y="713006"/>
                  </a:cubicBezTo>
                  <a:cubicBezTo>
                    <a:pt x="184949" y="705118"/>
                    <a:pt x="187613" y="696218"/>
                    <a:pt x="188253" y="686767"/>
                  </a:cubicBezTo>
                  <a:cubicBezTo>
                    <a:pt x="197123" y="693584"/>
                    <a:pt x="221010" y="719063"/>
                    <a:pt x="242515" y="743724"/>
                  </a:cubicBezTo>
                  <a:cubicBezTo>
                    <a:pt x="221084" y="768668"/>
                    <a:pt x="197153" y="794325"/>
                    <a:pt x="188268" y="800815"/>
                  </a:cubicBezTo>
                  <a:close/>
                  <a:moveTo>
                    <a:pt x="177269" y="768787"/>
                  </a:moveTo>
                  <a:cubicBezTo>
                    <a:pt x="169218" y="756955"/>
                    <a:pt x="157371" y="747981"/>
                    <a:pt x="143515" y="743709"/>
                  </a:cubicBezTo>
                  <a:cubicBezTo>
                    <a:pt x="157371" y="739438"/>
                    <a:pt x="169218" y="730463"/>
                    <a:pt x="177269" y="718632"/>
                  </a:cubicBezTo>
                  <a:cubicBezTo>
                    <a:pt x="180841" y="726251"/>
                    <a:pt x="182895" y="734720"/>
                    <a:pt x="182895" y="743709"/>
                  </a:cubicBezTo>
                  <a:cubicBezTo>
                    <a:pt x="182895" y="752698"/>
                    <a:pt x="180841" y="761181"/>
                    <a:pt x="177269" y="768787"/>
                  </a:cubicBezTo>
                  <a:close/>
                  <a:moveTo>
                    <a:pt x="177269" y="707380"/>
                  </a:moveTo>
                  <a:cubicBezTo>
                    <a:pt x="172849" y="700876"/>
                    <a:pt x="167283" y="695250"/>
                    <a:pt x="160868" y="690786"/>
                  </a:cubicBezTo>
                  <a:cubicBezTo>
                    <a:pt x="167566" y="687526"/>
                    <a:pt x="174948" y="685577"/>
                    <a:pt x="182746" y="685190"/>
                  </a:cubicBezTo>
                  <a:cubicBezTo>
                    <a:pt x="182374" y="693107"/>
                    <a:pt x="180454" y="700594"/>
                    <a:pt x="177269" y="707380"/>
                  </a:cubicBezTo>
                  <a:close/>
                  <a:moveTo>
                    <a:pt x="174263" y="713006"/>
                  </a:moveTo>
                  <a:cubicBezTo>
                    <a:pt x="164559" y="728945"/>
                    <a:pt x="147593" y="739795"/>
                    <a:pt x="128081" y="740792"/>
                  </a:cubicBezTo>
                  <a:cubicBezTo>
                    <a:pt x="129049" y="720938"/>
                    <a:pt x="139735" y="703689"/>
                    <a:pt x="155392" y="693837"/>
                  </a:cubicBezTo>
                  <a:cubicBezTo>
                    <a:pt x="163041" y="698659"/>
                    <a:pt x="169515" y="705222"/>
                    <a:pt x="174263" y="713006"/>
                  </a:cubicBezTo>
                  <a:close/>
                  <a:moveTo>
                    <a:pt x="125165" y="724942"/>
                  </a:moveTo>
                  <a:cubicBezTo>
                    <a:pt x="120923" y="710922"/>
                    <a:pt x="112082" y="698941"/>
                    <a:pt x="100414" y="690801"/>
                  </a:cubicBezTo>
                  <a:cubicBezTo>
                    <a:pt x="107930" y="687154"/>
                    <a:pt x="116294" y="685056"/>
                    <a:pt x="125165" y="685056"/>
                  </a:cubicBezTo>
                  <a:cubicBezTo>
                    <a:pt x="134035" y="685056"/>
                    <a:pt x="142399" y="687154"/>
                    <a:pt x="149915" y="690801"/>
                  </a:cubicBezTo>
                  <a:cubicBezTo>
                    <a:pt x="138246" y="698941"/>
                    <a:pt x="129391" y="710937"/>
                    <a:pt x="125165" y="724942"/>
                  </a:cubicBezTo>
                  <a:close/>
                  <a:moveTo>
                    <a:pt x="106784" y="743709"/>
                  </a:moveTo>
                  <a:cubicBezTo>
                    <a:pt x="92928" y="747981"/>
                    <a:pt x="81082" y="756955"/>
                    <a:pt x="73030" y="768787"/>
                  </a:cubicBezTo>
                  <a:cubicBezTo>
                    <a:pt x="69458" y="761167"/>
                    <a:pt x="67404" y="752698"/>
                    <a:pt x="67404" y="743709"/>
                  </a:cubicBezTo>
                  <a:cubicBezTo>
                    <a:pt x="67404" y="734720"/>
                    <a:pt x="69458" y="726251"/>
                    <a:pt x="73030" y="718632"/>
                  </a:cubicBezTo>
                  <a:cubicBezTo>
                    <a:pt x="81082" y="730478"/>
                    <a:pt x="92928" y="739438"/>
                    <a:pt x="106784" y="743709"/>
                  </a:cubicBezTo>
                  <a:close/>
                  <a:moveTo>
                    <a:pt x="125165" y="762476"/>
                  </a:moveTo>
                  <a:cubicBezTo>
                    <a:pt x="129406" y="776496"/>
                    <a:pt x="138246" y="788477"/>
                    <a:pt x="149915" y="796617"/>
                  </a:cubicBezTo>
                  <a:cubicBezTo>
                    <a:pt x="142399" y="800264"/>
                    <a:pt x="134035" y="802362"/>
                    <a:pt x="125165" y="802362"/>
                  </a:cubicBezTo>
                  <a:cubicBezTo>
                    <a:pt x="116294" y="802362"/>
                    <a:pt x="107930" y="800264"/>
                    <a:pt x="100414" y="796617"/>
                  </a:cubicBezTo>
                  <a:cubicBezTo>
                    <a:pt x="112068" y="788477"/>
                    <a:pt x="120923" y="776496"/>
                    <a:pt x="125165" y="762476"/>
                  </a:cubicBezTo>
                  <a:close/>
                  <a:moveTo>
                    <a:pt x="128067" y="746626"/>
                  </a:moveTo>
                  <a:cubicBezTo>
                    <a:pt x="147608" y="747623"/>
                    <a:pt x="164574" y="758488"/>
                    <a:pt x="174278" y="774383"/>
                  </a:cubicBezTo>
                  <a:cubicBezTo>
                    <a:pt x="169545" y="782181"/>
                    <a:pt x="163086" y="788744"/>
                    <a:pt x="155406" y="793566"/>
                  </a:cubicBezTo>
                  <a:cubicBezTo>
                    <a:pt x="139720" y="783714"/>
                    <a:pt x="129034" y="766465"/>
                    <a:pt x="128067" y="746626"/>
                  </a:cubicBezTo>
                  <a:close/>
                  <a:moveTo>
                    <a:pt x="177299" y="780008"/>
                  </a:moveTo>
                  <a:cubicBezTo>
                    <a:pt x="180499" y="786810"/>
                    <a:pt x="182404" y="794296"/>
                    <a:pt x="182776" y="802199"/>
                  </a:cubicBezTo>
                  <a:cubicBezTo>
                    <a:pt x="174977" y="801812"/>
                    <a:pt x="167595" y="799847"/>
                    <a:pt x="160913" y="796603"/>
                  </a:cubicBezTo>
                  <a:cubicBezTo>
                    <a:pt x="167327" y="792153"/>
                    <a:pt x="172894" y="786512"/>
                    <a:pt x="177299" y="780008"/>
                  </a:cubicBezTo>
                  <a:close/>
                  <a:moveTo>
                    <a:pt x="187762" y="807288"/>
                  </a:moveTo>
                  <a:cubicBezTo>
                    <a:pt x="197927" y="802600"/>
                    <a:pt x="226561" y="770632"/>
                    <a:pt x="243126" y="751493"/>
                  </a:cubicBezTo>
                  <a:cubicBezTo>
                    <a:pt x="240715" y="789533"/>
                    <a:pt x="220801" y="822811"/>
                    <a:pt x="191467" y="843067"/>
                  </a:cubicBezTo>
                  <a:cubicBezTo>
                    <a:pt x="183922" y="838185"/>
                    <a:pt x="175840" y="834107"/>
                    <a:pt x="167313" y="830952"/>
                  </a:cubicBezTo>
                  <a:cubicBezTo>
                    <a:pt x="177448" y="820862"/>
                    <a:pt x="185499" y="811992"/>
                    <a:pt x="187762" y="807288"/>
                  </a:cubicBezTo>
                  <a:close/>
                  <a:moveTo>
                    <a:pt x="191467" y="849675"/>
                  </a:moveTo>
                  <a:cubicBezTo>
                    <a:pt x="220831" y="869930"/>
                    <a:pt x="240759" y="903253"/>
                    <a:pt x="243141" y="941323"/>
                  </a:cubicBezTo>
                  <a:cubicBezTo>
                    <a:pt x="224344" y="919877"/>
                    <a:pt x="197465" y="890379"/>
                    <a:pt x="187881" y="885542"/>
                  </a:cubicBezTo>
                  <a:cubicBezTo>
                    <a:pt x="185752" y="880705"/>
                    <a:pt x="177582" y="871671"/>
                    <a:pt x="167566" y="861700"/>
                  </a:cubicBezTo>
                  <a:cubicBezTo>
                    <a:pt x="176004" y="858574"/>
                    <a:pt x="183996" y="854497"/>
                    <a:pt x="191467" y="849675"/>
                  </a:cubicBezTo>
                  <a:close/>
                  <a:moveTo>
                    <a:pt x="188268" y="1006108"/>
                  </a:moveTo>
                  <a:cubicBezTo>
                    <a:pt x="187643" y="996598"/>
                    <a:pt x="184979" y="987653"/>
                    <a:pt x="180692" y="979706"/>
                  </a:cubicBezTo>
                  <a:cubicBezTo>
                    <a:pt x="185618" y="970583"/>
                    <a:pt x="188416" y="960120"/>
                    <a:pt x="188416" y="949002"/>
                  </a:cubicBezTo>
                  <a:cubicBezTo>
                    <a:pt x="188416" y="937885"/>
                    <a:pt x="185618" y="927422"/>
                    <a:pt x="180692" y="918299"/>
                  </a:cubicBezTo>
                  <a:cubicBezTo>
                    <a:pt x="184949" y="910411"/>
                    <a:pt x="187613" y="901512"/>
                    <a:pt x="188253" y="892061"/>
                  </a:cubicBezTo>
                  <a:cubicBezTo>
                    <a:pt x="197123" y="898877"/>
                    <a:pt x="221010" y="924357"/>
                    <a:pt x="242515" y="949017"/>
                  </a:cubicBezTo>
                  <a:cubicBezTo>
                    <a:pt x="221084" y="973961"/>
                    <a:pt x="197153" y="999619"/>
                    <a:pt x="188268" y="1006108"/>
                  </a:cubicBezTo>
                  <a:close/>
                  <a:moveTo>
                    <a:pt x="177269" y="974080"/>
                  </a:moveTo>
                  <a:cubicBezTo>
                    <a:pt x="169218" y="962248"/>
                    <a:pt x="157371" y="953274"/>
                    <a:pt x="143515" y="949002"/>
                  </a:cubicBezTo>
                  <a:cubicBezTo>
                    <a:pt x="157371" y="944731"/>
                    <a:pt x="169218" y="935757"/>
                    <a:pt x="177269" y="923925"/>
                  </a:cubicBezTo>
                  <a:cubicBezTo>
                    <a:pt x="180841" y="931545"/>
                    <a:pt x="182895" y="940014"/>
                    <a:pt x="182895" y="949002"/>
                  </a:cubicBezTo>
                  <a:cubicBezTo>
                    <a:pt x="182895" y="957992"/>
                    <a:pt x="180841" y="966475"/>
                    <a:pt x="177269" y="974080"/>
                  </a:cubicBezTo>
                  <a:close/>
                  <a:moveTo>
                    <a:pt x="177269" y="912674"/>
                  </a:moveTo>
                  <a:cubicBezTo>
                    <a:pt x="172849" y="906170"/>
                    <a:pt x="167283" y="900544"/>
                    <a:pt x="160868" y="896079"/>
                  </a:cubicBezTo>
                  <a:cubicBezTo>
                    <a:pt x="167566" y="892820"/>
                    <a:pt x="174948" y="890870"/>
                    <a:pt x="182746" y="890483"/>
                  </a:cubicBezTo>
                  <a:cubicBezTo>
                    <a:pt x="182374" y="898401"/>
                    <a:pt x="180454" y="905887"/>
                    <a:pt x="177269" y="912674"/>
                  </a:cubicBezTo>
                  <a:close/>
                  <a:moveTo>
                    <a:pt x="174263" y="918314"/>
                  </a:moveTo>
                  <a:cubicBezTo>
                    <a:pt x="164559" y="934254"/>
                    <a:pt x="147593" y="945103"/>
                    <a:pt x="128081" y="946100"/>
                  </a:cubicBezTo>
                  <a:cubicBezTo>
                    <a:pt x="129049" y="926247"/>
                    <a:pt x="139735" y="908998"/>
                    <a:pt x="155392" y="899145"/>
                  </a:cubicBezTo>
                  <a:cubicBezTo>
                    <a:pt x="163041" y="903952"/>
                    <a:pt x="169515" y="910516"/>
                    <a:pt x="174263" y="918314"/>
                  </a:cubicBezTo>
                  <a:close/>
                  <a:moveTo>
                    <a:pt x="125165" y="930250"/>
                  </a:moveTo>
                  <a:cubicBezTo>
                    <a:pt x="120923" y="916230"/>
                    <a:pt x="112082" y="904250"/>
                    <a:pt x="100414" y="896109"/>
                  </a:cubicBezTo>
                  <a:cubicBezTo>
                    <a:pt x="107930" y="892463"/>
                    <a:pt x="116294" y="890364"/>
                    <a:pt x="125165" y="890364"/>
                  </a:cubicBezTo>
                  <a:cubicBezTo>
                    <a:pt x="134035" y="890364"/>
                    <a:pt x="142399" y="892463"/>
                    <a:pt x="149915" y="896109"/>
                  </a:cubicBezTo>
                  <a:cubicBezTo>
                    <a:pt x="138246" y="904250"/>
                    <a:pt x="129391" y="916230"/>
                    <a:pt x="125165" y="930250"/>
                  </a:cubicBezTo>
                  <a:close/>
                  <a:moveTo>
                    <a:pt x="106784" y="949017"/>
                  </a:moveTo>
                  <a:cubicBezTo>
                    <a:pt x="92928" y="953289"/>
                    <a:pt x="81082" y="962263"/>
                    <a:pt x="73030" y="974095"/>
                  </a:cubicBezTo>
                  <a:cubicBezTo>
                    <a:pt x="69458" y="966475"/>
                    <a:pt x="67404" y="958007"/>
                    <a:pt x="67404" y="949017"/>
                  </a:cubicBezTo>
                  <a:cubicBezTo>
                    <a:pt x="67404" y="940028"/>
                    <a:pt x="69458" y="931560"/>
                    <a:pt x="73030" y="923940"/>
                  </a:cubicBezTo>
                  <a:cubicBezTo>
                    <a:pt x="81082" y="935772"/>
                    <a:pt x="92928" y="944746"/>
                    <a:pt x="106784" y="949017"/>
                  </a:cubicBezTo>
                  <a:close/>
                  <a:moveTo>
                    <a:pt x="125165" y="967785"/>
                  </a:moveTo>
                  <a:cubicBezTo>
                    <a:pt x="129406" y="981804"/>
                    <a:pt x="138246" y="993785"/>
                    <a:pt x="149915" y="1001926"/>
                  </a:cubicBezTo>
                  <a:cubicBezTo>
                    <a:pt x="142399" y="1005572"/>
                    <a:pt x="134035" y="1007671"/>
                    <a:pt x="125165" y="1007671"/>
                  </a:cubicBezTo>
                  <a:cubicBezTo>
                    <a:pt x="116294" y="1007671"/>
                    <a:pt x="107930" y="1005572"/>
                    <a:pt x="100414" y="1001926"/>
                  </a:cubicBezTo>
                  <a:cubicBezTo>
                    <a:pt x="112068" y="993785"/>
                    <a:pt x="120923" y="981789"/>
                    <a:pt x="125165" y="967785"/>
                  </a:cubicBezTo>
                  <a:close/>
                  <a:moveTo>
                    <a:pt x="128067" y="951934"/>
                  </a:moveTo>
                  <a:cubicBezTo>
                    <a:pt x="147608" y="952932"/>
                    <a:pt x="164574" y="963796"/>
                    <a:pt x="174278" y="979691"/>
                  </a:cubicBezTo>
                  <a:cubicBezTo>
                    <a:pt x="169545" y="987490"/>
                    <a:pt x="163086" y="994053"/>
                    <a:pt x="155406" y="998875"/>
                  </a:cubicBezTo>
                  <a:cubicBezTo>
                    <a:pt x="139720" y="989008"/>
                    <a:pt x="129034" y="971758"/>
                    <a:pt x="128067" y="951934"/>
                  </a:cubicBezTo>
                  <a:close/>
                  <a:moveTo>
                    <a:pt x="177299" y="985302"/>
                  </a:moveTo>
                  <a:cubicBezTo>
                    <a:pt x="180499" y="992103"/>
                    <a:pt x="182404" y="999589"/>
                    <a:pt x="182776" y="1007492"/>
                  </a:cubicBezTo>
                  <a:cubicBezTo>
                    <a:pt x="174977" y="1007105"/>
                    <a:pt x="167595" y="1005140"/>
                    <a:pt x="160913" y="1001896"/>
                  </a:cubicBezTo>
                  <a:cubicBezTo>
                    <a:pt x="167327" y="997446"/>
                    <a:pt x="172894" y="991805"/>
                    <a:pt x="177299" y="985302"/>
                  </a:cubicBezTo>
                  <a:close/>
                  <a:moveTo>
                    <a:pt x="187762" y="1012582"/>
                  </a:moveTo>
                  <a:cubicBezTo>
                    <a:pt x="197927" y="1007894"/>
                    <a:pt x="226561" y="975926"/>
                    <a:pt x="243126" y="956786"/>
                  </a:cubicBezTo>
                  <a:cubicBezTo>
                    <a:pt x="240715" y="994827"/>
                    <a:pt x="220801" y="1028105"/>
                    <a:pt x="191467" y="1048360"/>
                  </a:cubicBezTo>
                  <a:cubicBezTo>
                    <a:pt x="183922" y="1043478"/>
                    <a:pt x="175840" y="1039401"/>
                    <a:pt x="167313" y="1036246"/>
                  </a:cubicBezTo>
                  <a:cubicBezTo>
                    <a:pt x="177448" y="1026155"/>
                    <a:pt x="185499" y="1017285"/>
                    <a:pt x="187762" y="1012582"/>
                  </a:cubicBezTo>
                  <a:close/>
                  <a:moveTo>
                    <a:pt x="191467" y="1054968"/>
                  </a:moveTo>
                  <a:cubicBezTo>
                    <a:pt x="220831" y="1075224"/>
                    <a:pt x="240759" y="1108546"/>
                    <a:pt x="243141" y="1146631"/>
                  </a:cubicBezTo>
                  <a:cubicBezTo>
                    <a:pt x="224344" y="1125185"/>
                    <a:pt x="197465" y="1095688"/>
                    <a:pt x="187881" y="1090851"/>
                  </a:cubicBezTo>
                  <a:cubicBezTo>
                    <a:pt x="185752" y="1086014"/>
                    <a:pt x="177582" y="1076980"/>
                    <a:pt x="167566" y="1067008"/>
                  </a:cubicBezTo>
                  <a:cubicBezTo>
                    <a:pt x="176004" y="1063868"/>
                    <a:pt x="183996" y="1059805"/>
                    <a:pt x="191467" y="1054968"/>
                  </a:cubicBezTo>
                  <a:close/>
                  <a:moveTo>
                    <a:pt x="188268" y="1211416"/>
                  </a:moveTo>
                  <a:cubicBezTo>
                    <a:pt x="187643" y="1201906"/>
                    <a:pt x="184979" y="1192962"/>
                    <a:pt x="180692" y="1185014"/>
                  </a:cubicBezTo>
                  <a:cubicBezTo>
                    <a:pt x="185618" y="1175891"/>
                    <a:pt x="188416" y="1165429"/>
                    <a:pt x="188416" y="1154311"/>
                  </a:cubicBezTo>
                  <a:cubicBezTo>
                    <a:pt x="188416" y="1143193"/>
                    <a:pt x="185618" y="1132731"/>
                    <a:pt x="180692" y="1123608"/>
                  </a:cubicBezTo>
                  <a:cubicBezTo>
                    <a:pt x="184949" y="1115720"/>
                    <a:pt x="187613" y="1106820"/>
                    <a:pt x="188253" y="1097369"/>
                  </a:cubicBezTo>
                  <a:cubicBezTo>
                    <a:pt x="197123" y="1104186"/>
                    <a:pt x="221010" y="1129665"/>
                    <a:pt x="242515" y="1154326"/>
                  </a:cubicBezTo>
                  <a:cubicBezTo>
                    <a:pt x="221084" y="1179255"/>
                    <a:pt x="197153" y="1204913"/>
                    <a:pt x="188268" y="1211416"/>
                  </a:cubicBezTo>
                  <a:close/>
                  <a:moveTo>
                    <a:pt x="177269" y="1179388"/>
                  </a:moveTo>
                  <a:cubicBezTo>
                    <a:pt x="169218" y="1167557"/>
                    <a:pt x="157371" y="1158582"/>
                    <a:pt x="143515" y="1154311"/>
                  </a:cubicBezTo>
                  <a:cubicBezTo>
                    <a:pt x="157371" y="1150040"/>
                    <a:pt x="169218" y="1141065"/>
                    <a:pt x="177269" y="1129233"/>
                  </a:cubicBezTo>
                  <a:cubicBezTo>
                    <a:pt x="180841" y="1136853"/>
                    <a:pt x="182895" y="1145322"/>
                    <a:pt x="182895" y="1154311"/>
                  </a:cubicBezTo>
                  <a:cubicBezTo>
                    <a:pt x="182895" y="1163285"/>
                    <a:pt x="180841" y="1171769"/>
                    <a:pt x="177269" y="1179388"/>
                  </a:cubicBezTo>
                  <a:close/>
                  <a:moveTo>
                    <a:pt x="177269" y="1117982"/>
                  </a:moveTo>
                  <a:cubicBezTo>
                    <a:pt x="172849" y="1111478"/>
                    <a:pt x="167283" y="1105853"/>
                    <a:pt x="160868" y="1101388"/>
                  </a:cubicBezTo>
                  <a:cubicBezTo>
                    <a:pt x="167566" y="1098129"/>
                    <a:pt x="174948" y="1096179"/>
                    <a:pt x="182746" y="1095792"/>
                  </a:cubicBezTo>
                  <a:cubicBezTo>
                    <a:pt x="182374" y="1103695"/>
                    <a:pt x="180454" y="1111195"/>
                    <a:pt x="177269" y="1117982"/>
                  </a:cubicBezTo>
                  <a:close/>
                  <a:moveTo>
                    <a:pt x="174263" y="1123608"/>
                  </a:moveTo>
                  <a:cubicBezTo>
                    <a:pt x="164559" y="1139547"/>
                    <a:pt x="147593" y="1150397"/>
                    <a:pt x="128081" y="1151394"/>
                  </a:cubicBezTo>
                  <a:cubicBezTo>
                    <a:pt x="129049" y="1131540"/>
                    <a:pt x="139735" y="1114291"/>
                    <a:pt x="155392" y="1104439"/>
                  </a:cubicBezTo>
                  <a:cubicBezTo>
                    <a:pt x="163041" y="1109246"/>
                    <a:pt x="169515" y="1115809"/>
                    <a:pt x="174263" y="1123608"/>
                  </a:cubicBezTo>
                  <a:close/>
                  <a:moveTo>
                    <a:pt x="125165" y="1135544"/>
                  </a:moveTo>
                  <a:cubicBezTo>
                    <a:pt x="120923" y="1121524"/>
                    <a:pt x="112082" y="1109544"/>
                    <a:pt x="100414" y="1101403"/>
                  </a:cubicBezTo>
                  <a:cubicBezTo>
                    <a:pt x="107930" y="1097756"/>
                    <a:pt x="116294" y="1095658"/>
                    <a:pt x="125165" y="1095658"/>
                  </a:cubicBezTo>
                  <a:cubicBezTo>
                    <a:pt x="134035" y="1095658"/>
                    <a:pt x="142399" y="1097756"/>
                    <a:pt x="149915" y="1101403"/>
                  </a:cubicBezTo>
                  <a:cubicBezTo>
                    <a:pt x="138246" y="1109544"/>
                    <a:pt x="129391" y="1121524"/>
                    <a:pt x="125165" y="1135544"/>
                  </a:cubicBezTo>
                  <a:close/>
                  <a:moveTo>
                    <a:pt x="106784" y="1154311"/>
                  </a:moveTo>
                  <a:cubicBezTo>
                    <a:pt x="92928" y="1158582"/>
                    <a:pt x="81082" y="1167557"/>
                    <a:pt x="73030" y="1179388"/>
                  </a:cubicBezTo>
                  <a:cubicBezTo>
                    <a:pt x="69458" y="1171769"/>
                    <a:pt x="67404" y="1163300"/>
                    <a:pt x="67404" y="1154311"/>
                  </a:cubicBezTo>
                  <a:cubicBezTo>
                    <a:pt x="67404" y="1145337"/>
                    <a:pt x="69458" y="1136853"/>
                    <a:pt x="73030" y="1129233"/>
                  </a:cubicBezTo>
                  <a:cubicBezTo>
                    <a:pt x="81082" y="1141065"/>
                    <a:pt x="92928" y="1150040"/>
                    <a:pt x="106784" y="1154311"/>
                  </a:cubicBezTo>
                  <a:close/>
                  <a:moveTo>
                    <a:pt x="125165" y="1173078"/>
                  </a:moveTo>
                  <a:cubicBezTo>
                    <a:pt x="129406" y="1187098"/>
                    <a:pt x="138246" y="1199078"/>
                    <a:pt x="149915" y="1207219"/>
                  </a:cubicBezTo>
                  <a:cubicBezTo>
                    <a:pt x="142399" y="1210866"/>
                    <a:pt x="134035" y="1212964"/>
                    <a:pt x="125165" y="1212964"/>
                  </a:cubicBezTo>
                  <a:cubicBezTo>
                    <a:pt x="116294" y="1212964"/>
                    <a:pt x="107930" y="1210866"/>
                    <a:pt x="100414" y="1207219"/>
                  </a:cubicBezTo>
                  <a:cubicBezTo>
                    <a:pt x="112068" y="1199078"/>
                    <a:pt x="120923" y="1187098"/>
                    <a:pt x="125165" y="1173078"/>
                  </a:cubicBezTo>
                  <a:close/>
                  <a:moveTo>
                    <a:pt x="128067" y="1157228"/>
                  </a:moveTo>
                  <a:cubicBezTo>
                    <a:pt x="147608" y="1158225"/>
                    <a:pt x="164574" y="1169090"/>
                    <a:pt x="174278" y="1184984"/>
                  </a:cubicBezTo>
                  <a:cubicBezTo>
                    <a:pt x="169545" y="1192783"/>
                    <a:pt x="163086" y="1199347"/>
                    <a:pt x="155406" y="1204169"/>
                  </a:cubicBezTo>
                  <a:cubicBezTo>
                    <a:pt x="139720" y="1194301"/>
                    <a:pt x="129034" y="1177067"/>
                    <a:pt x="128067" y="1157228"/>
                  </a:cubicBezTo>
                  <a:close/>
                  <a:moveTo>
                    <a:pt x="177299" y="1190610"/>
                  </a:moveTo>
                  <a:cubicBezTo>
                    <a:pt x="180499" y="1197412"/>
                    <a:pt x="182404" y="1204898"/>
                    <a:pt x="182776" y="1212800"/>
                  </a:cubicBezTo>
                  <a:cubicBezTo>
                    <a:pt x="174977" y="1212413"/>
                    <a:pt x="167595" y="1210449"/>
                    <a:pt x="160913" y="1207204"/>
                  </a:cubicBezTo>
                  <a:cubicBezTo>
                    <a:pt x="167327" y="1202740"/>
                    <a:pt x="172894" y="1197099"/>
                    <a:pt x="177299" y="1190610"/>
                  </a:cubicBezTo>
                  <a:close/>
                  <a:moveTo>
                    <a:pt x="187762" y="1217890"/>
                  </a:moveTo>
                  <a:cubicBezTo>
                    <a:pt x="197927" y="1213202"/>
                    <a:pt x="226561" y="1181219"/>
                    <a:pt x="243126" y="1162095"/>
                  </a:cubicBezTo>
                  <a:cubicBezTo>
                    <a:pt x="240715" y="1200135"/>
                    <a:pt x="220801" y="1233413"/>
                    <a:pt x="191467" y="1253669"/>
                  </a:cubicBezTo>
                  <a:cubicBezTo>
                    <a:pt x="183922" y="1248787"/>
                    <a:pt x="175840" y="1244709"/>
                    <a:pt x="167313" y="1241554"/>
                  </a:cubicBezTo>
                  <a:cubicBezTo>
                    <a:pt x="177448" y="1231449"/>
                    <a:pt x="185499" y="1222578"/>
                    <a:pt x="187762" y="1217890"/>
                  </a:cubicBezTo>
                  <a:close/>
                  <a:moveTo>
                    <a:pt x="191467" y="1260262"/>
                  </a:moveTo>
                  <a:cubicBezTo>
                    <a:pt x="220831" y="1280517"/>
                    <a:pt x="240759" y="1313840"/>
                    <a:pt x="243141" y="1351925"/>
                  </a:cubicBezTo>
                  <a:cubicBezTo>
                    <a:pt x="224344" y="1330479"/>
                    <a:pt x="197465" y="1300981"/>
                    <a:pt x="187881" y="1296144"/>
                  </a:cubicBezTo>
                  <a:cubicBezTo>
                    <a:pt x="185752" y="1291322"/>
                    <a:pt x="177582" y="1282274"/>
                    <a:pt x="167566" y="1272302"/>
                  </a:cubicBezTo>
                  <a:cubicBezTo>
                    <a:pt x="176004" y="1269162"/>
                    <a:pt x="183996" y="1265099"/>
                    <a:pt x="191467" y="1260262"/>
                  </a:cubicBezTo>
                  <a:close/>
                  <a:moveTo>
                    <a:pt x="188268" y="1416710"/>
                  </a:moveTo>
                  <a:cubicBezTo>
                    <a:pt x="187643" y="1407200"/>
                    <a:pt x="184979" y="1398255"/>
                    <a:pt x="180692" y="1390308"/>
                  </a:cubicBezTo>
                  <a:cubicBezTo>
                    <a:pt x="185618" y="1381185"/>
                    <a:pt x="188416" y="1370722"/>
                    <a:pt x="188416" y="1359605"/>
                  </a:cubicBezTo>
                  <a:cubicBezTo>
                    <a:pt x="188416" y="1348487"/>
                    <a:pt x="185618" y="1338024"/>
                    <a:pt x="180692" y="1328901"/>
                  </a:cubicBezTo>
                  <a:cubicBezTo>
                    <a:pt x="184949" y="1321014"/>
                    <a:pt x="187613" y="1312113"/>
                    <a:pt x="188253" y="1302663"/>
                  </a:cubicBezTo>
                  <a:cubicBezTo>
                    <a:pt x="197123" y="1309479"/>
                    <a:pt x="221010" y="1334959"/>
                    <a:pt x="242515" y="1359619"/>
                  </a:cubicBezTo>
                  <a:cubicBezTo>
                    <a:pt x="221084" y="1384563"/>
                    <a:pt x="197153" y="1410206"/>
                    <a:pt x="188268" y="1416710"/>
                  </a:cubicBezTo>
                  <a:close/>
                  <a:moveTo>
                    <a:pt x="177269" y="1384682"/>
                  </a:moveTo>
                  <a:cubicBezTo>
                    <a:pt x="169218" y="1372850"/>
                    <a:pt x="157371" y="1363876"/>
                    <a:pt x="143515" y="1359605"/>
                  </a:cubicBezTo>
                  <a:cubicBezTo>
                    <a:pt x="157371" y="1355333"/>
                    <a:pt x="169218" y="1346359"/>
                    <a:pt x="177269" y="1334527"/>
                  </a:cubicBezTo>
                  <a:cubicBezTo>
                    <a:pt x="180841" y="1342147"/>
                    <a:pt x="182895" y="1350615"/>
                    <a:pt x="182895" y="1359605"/>
                  </a:cubicBezTo>
                  <a:cubicBezTo>
                    <a:pt x="182895" y="1368594"/>
                    <a:pt x="180841" y="1377062"/>
                    <a:pt x="177269" y="1384682"/>
                  </a:cubicBezTo>
                  <a:close/>
                  <a:moveTo>
                    <a:pt x="177269" y="1323275"/>
                  </a:moveTo>
                  <a:cubicBezTo>
                    <a:pt x="172849" y="1316772"/>
                    <a:pt x="167283" y="1311146"/>
                    <a:pt x="160868" y="1306681"/>
                  </a:cubicBezTo>
                  <a:cubicBezTo>
                    <a:pt x="167566" y="1303422"/>
                    <a:pt x="174948" y="1301472"/>
                    <a:pt x="182746" y="1301085"/>
                  </a:cubicBezTo>
                  <a:cubicBezTo>
                    <a:pt x="182374" y="1309003"/>
                    <a:pt x="180454" y="1316489"/>
                    <a:pt x="177269" y="1323275"/>
                  </a:cubicBezTo>
                  <a:close/>
                  <a:moveTo>
                    <a:pt x="174263" y="1328901"/>
                  </a:moveTo>
                  <a:cubicBezTo>
                    <a:pt x="164559" y="1344841"/>
                    <a:pt x="147593" y="1355690"/>
                    <a:pt x="128081" y="1356688"/>
                  </a:cubicBezTo>
                  <a:cubicBezTo>
                    <a:pt x="129049" y="1336834"/>
                    <a:pt x="139735" y="1319584"/>
                    <a:pt x="155392" y="1309732"/>
                  </a:cubicBezTo>
                  <a:cubicBezTo>
                    <a:pt x="163041" y="1314539"/>
                    <a:pt x="169515" y="1321117"/>
                    <a:pt x="174263" y="1328901"/>
                  </a:cubicBezTo>
                  <a:close/>
                  <a:moveTo>
                    <a:pt x="125165" y="1340837"/>
                  </a:moveTo>
                  <a:cubicBezTo>
                    <a:pt x="120923" y="1326818"/>
                    <a:pt x="112082" y="1314837"/>
                    <a:pt x="100414" y="1306696"/>
                  </a:cubicBezTo>
                  <a:cubicBezTo>
                    <a:pt x="107930" y="1303050"/>
                    <a:pt x="116294" y="1300951"/>
                    <a:pt x="125165" y="1300951"/>
                  </a:cubicBezTo>
                  <a:cubicBezTo>
                    <a:pt x="134035" y="1300951"/>
                    <a:pt x="142399" y="1303050"/>
                    <a:pt x="149915" y="1306696"/>
                  </a:cubicBezTo>
                  <a:cubicBezTo>
                    <a:pt x="138246" y="1314837"/>
                    <a:pt x="129391" y="1326818"/>
                    <a:pt x="125165" y="1340837"/>
                  </a:cubicBezTo>
                  <a:close/>
                  <a:moveTo>
                    <a:pt x="106784" y="1359605"/>
                  </a:moveTo>
                  <a:cubicBezTo>
                    <a:pt x="92928" y="1363876"/>
                    <a:pt x="81082" y="1372850"/>
                    <a:pt x="73030" y="1384682"/>
                  </a:cubicBezTo>
                  <a:cubicBezTo>
                    <a:pt x="69458" y="1377062"/>
                    <a:pt x="67404" y="1368594"/>
                    <a:pt x="67404" y="1359605"/>
                  </a:cubicBezTo>
                  <a:cubicBezTo>
                    <a:pt x="67404" y="1350630"/>
                    <a:pt x="69458" y="1342147"/>
                    <a:pt x="73030" y="1334527"/>
                  </a:cubicBezTo>
                  <a:cubicBezTo>
                    <a:pt x="81082" y="1346374"/>
                    <a:pt x="92928" y="1355333"/>
                    <a:pt x="106784" y="1359605"/>
                  </a:cubicBezTo>
                  <a:close/>
                  <a:moveTo>
                    <a:pt x="125165" y="1378372"/>
                  </a:moveTo>
                  <a:cubicBezTo>
                    <a:pt x="129406" y="1392391"/>
                    <a:pt x="138246" y="1404372"/>
                    <a:pt x="149915" y="1412513"/>
                  </a:cubicBezTo>
                  <a:cubicBezTo>
                    <a:pt x="142399" y="1416159"/>
                    <a:pt x="134035" y="1418258"/>
                    <a:pt x="125165" y="1418258"/>
                  </a:cubicBezTo>
                  <a:cubicBezTo>
                    <a:pt x="116294" y="1418258"/>
                    <a:pt x="107930" y="1416159"/>
                    <a:pt x="100414" y="1412513"/>
                  </a:cubicBezTo>
                  <a:cubicBezTo>
                    <a:pt x="112068" y="1404372"/>
                    <a:pt x="120923" y="1392391"/>
                    <a:pt x="125165" y="1378372"/>
                  </a:cubicBezTo>
                  <a:close/>
                  <a:moveTo>
                    <a:pt x="128067" y="1362522"/>
                  </a:moveTo>
                  <a:cubicBezTo>
                    <a:pt x="147608" y="1363519"/>
                    <a:pt x="164574" y="1374383"/>
                    <a:pt x="174278" y="1390278"/>
                  </a:cubicBezTo>
                  <a:cubicBezTo>
                    <a:pt x="169545" y="1398076"/>
                    <a:pt x="163086" y="1404640"/>
                    <a:pt x="155406" y="1409462"/>
                  </a:cubicBezTo>
                  <a:cubicBezTo>
                    <a:pt x="139720" y="1399595"/>
                    <a:pt x="129034" y="1382360"/>
                    <a:pt x="128067" y="1362522"/>
                  </a:cubicBezTo>
                  <a:close/>
                  <a:moveTo>
                    <a:pt x="177299" y="1395904"/>
                  </a:moveTo>
                  <a:cubicBezTo>
                    <a:pt x="180499" y="1402705"/>
                    <a:pt x="182404" y="1410191"/>
                    <a:pt x="182776" y="1418094"/>
                  </a:cubicBezTo>
                  <a:cubicBezTo>
                    <a:pt x="174977" y="1417707"/>
                    <a:pt x="167595" y="1415742"/>
                    <a:pt x="160913" y="1412498"/>
                  </a:cubicBezTo>
                  <a:cubicBezTo>
                    <a:pt x="167327" y="1408033"/>
                    <a:pt x="172894" y="1402408"/>
                    <a:pt x="177299" y="1395904"/>
                  </a:cubicBezTo>
                  <a:close/>
                  <a:moveTo>
                    <a:pt x="187762" y="1423184"/>
                  </a:moveTo>
                  <a:cubicBezTo>
                    <a:pt x="197927" y="1418496"/>
                    <a:pt x="226561" y="1386527"/>
                    <a:pt x="243126" y="1367388"/>
                  </a:cubicBezTo>
                  <a:cubicBezTo>
                    <a:pt x="240715" y="1405429"/>
                    <a:pt x="220801" y="1438707"/>
                    <a:pt x="191467" y="1458962"/>
                  </a:cubicBezTo>
                  <a:cubicBezTo>
                    <a:pt x="183922" y="1454081"/>
                    <a:pt x="175840" y="1450003"/>
                    <a:pt x="167313" y="1446847"/>
                  </a:cubicBezTo>
                  <a:cubicBezTo>
                    <a:pt x="177448" y="1436742"/>
                    <a:pt x="185499" y="1427872"/>
                    <a:pt x="187762" y="1423184"/>
                  </a:cubicBezTo>
                  <a:close/>
                  <a:moveTo>
                    <a:pt x="191467" y="1465570"/>
                  </a:moveTo>
                  <a:cubicBezTo>
                    <a:pt x="220831" y="1485826"/>
                    <a:pt x="240759" y="1519148"/>
                    <a:pt x="243141" y="1557233"/>
                  </a:cubicBezTo>
                  <a:cubicBezTo>
                    <a:pt x="224344" y="1535787"/>
                    <a:pt x="197465" y="1506290"/>
                    <a:pt x="187881" y="1501453"/>
                  </a:cubicBezTo>
                  <a:cubicBezTo>
                    <a:pt x="185752" y="1496631"/>
                    <a:pt x="177582" y="1487582"/>
                    <a:pt x="167566" y="1477610"/>
                  </a:cubicBezTo>
                  <a:cubicBezTo>
                    <a:pt x="176004" y="1474455"/>
                    <a:pt x="183996" y="1470392"/>
                    <a:pt x="191467" y="1465570"/>
                  </a:cubicBezTo>
                  <a:close/>
                  <a:moveTo>
                    <a:pt x="188268" y="1622004"/>
                  </a:moveTo>
                  <a:cubicBezTo>
                    <a:pt x="187643" y="1612493"/>
                    <a:pt x="184979" y="1603549"/>
                    <a:pt x="180692" y="1595601"/>
                  </a:cubicBezTo>
                  <a:cubicBezTo>
                    <a:pt x="185618" y="1586478"/>
                    <a:pt x="188416" y="1576015"/>
                    <a:pt x="188416" y="1564898"/>
                  </a:cubicBezTo>
                  <a:cubicBezTo>
                    <a:pt x="188416" y="1553781"/>
                    <a:pt x="185618" y="1543318"/>
                    <a:pt x="180692" y="1534195"/>
                  </a:cubicBezTo>
                  <a:cubicBezTo>
                    <a:pt x="184949" y="1526307"/>
                    <a:pt x="187613" y="1517407"/>
                    <a:pt x="188253" y="1507956"/>
                  </a:cubicBezTo>
                  <a:cubicBezTo>
                    <a:pt x="197123" y="1514773"/>
                    <a:pt x="221010" y="1540252"/>
                    <a:pt x="242515" y="1564913"/>
                  </a:cubicBezTo>
                  <a:cubicBezTo>
                    <a:pt x="221084" y="1589857"/>
                    <a:pt x="197153" y="1615514"/>
                    <a:pt x="188268" y="1622004"/>
                  </a:cubicBezTo>
                  <a:close/>
                  <a:moveTo>
                    <a:pt x="177269" y="1589976"/>
                  </a:moveTo>
                  <a:cubicBezTo>
                    <a:pt x="169218" y="1578144"/>
                    <a:pt x="157371" y="1569170"/>
                    <a:pt x="143515" y="1564898"/>
                  </a:cubicBezTo>
                  <a:cubicBezTo>
                    <a:pt x="157371" y="1560627"/>
                    <a:pt x="169218" y="1551652"/>
                    <a:pt x="177269" y="1539820"/>
                  </a:cubicBezTo>
                  <a:cubicBezTo>
                    <a:pt x="180841" y="1547440"/>
                    <a:pt x="182895" y="1555909"/>
                    <a:pt x="182895" y="1564898"/>
                  </a:cubicBezTo>
                  <a:cubicBezTo>
                    <a:pt x="182895" y="1573887"/>
                    <a:pt x="180841" y="1582370"/>
                    <a:pt x="177269" y="1589976"/>
                  </a:cubicBezTo>
                  <a:close/>
                  <a:moveTo>
                    <a:pt x="177269" y="1528569"/>
                  </a:moveTo>
                  <a:cubicBezTo>
                    <a:pt x="172849" y="1522065"/>
                    <a:pt x="167283" y="1516439"/>
                    <a:pt x="160868" y="1511975"/>
                  </a:cubicBezTo>
                  <a:cubicBezTo>
                    <a:pt x="167566" y="1508715"/>
                    <a:pt x="174948" y="1506766"/>
                    <a:pt x="182746" y="1506379"/>
                  </a:cubicBezTo>
                  <a:cubicBezTo>
                    <a:pt x="182374" y="1514296"/>
                    <a:pt x="180454" y="1521783"/>
                    <a:pt x="177269" y="1528569"/>
                  </a:cubicBezTo>
                  <a:close/>
                  <a:moveTo>
                    <a:pt x="174263" y="1534195"/>
                  </a:moveTo>
                  <a:cubicBezTo>
                    <a:pt x="164559" y="1550134"/>
                    <a:pt x="147593" y="1560984"/>
                    <a:pt x="128081" y="1561981"/>
                  </a:cubicBezTo>
                  <a:cubicBezTo>
                    <a:pt x="129049" y="1542127"/>
                    <a:pt x="139735" y="1524878"/>
                    <a:pt x="155392" y="1515026"/>
                  </a:cubicBezTo>
                  <a:cubicBezTo>
                    <a:pt x="163041" y="1519848"/>
                    <a:pt x="169515" y="1526411"/>
                    <a:pt x="174263" y="1534195"/>
                  </a:cubicBezTo>
                  <a:close/>
                  <a:moveTo>
                    <a:pt x="125165" y="1546146"/>
                  </a:moveTo>
                  <a:cubicBezTo>
                    <a:pt x="120923" y="1532126"/>
                    <a:pt x="112082" y="1520145"/>
                    <a:pt x="100414" y="1512004"/>
                  </a:cubicBezTo>
                  <a:cubicBezTo>
                    <a:pt x="107930" y="1508358"/>
                    <a:pt x="116294" y="1506260"/>
                    <a:pt x="125165" y="1506260"/>
                  </a:cubicBezTo>
                  <a:cubicBezTo>
                    <a:pt x="134035" y="1506260"/>
                    <a:pt x="142399" y="1508358"/>
                    <a:pt x="149915" y="1512004"/>
                  </a:cubicBezTo>
                  <a:cubicBezTo>
                    <a:pt x="138246" y="1520130"/>
                    <a:pt x="129391" y="1532126"/>
                    <a:pt x="125165" y="1546146"/>
                  </a:cubicBezTo>
                  <a:close/>
                  <a:moveTo>
                    <a:pt x="106784" y="1564898"/>
                  </a:moveTo>
                  <a:cubicBezTo>
                    <a:pt x="92928" y="1569170"/>
                    <a:pt x="81082" y="1578144"/>
                    <a:pt x="73030" y="1589976"/>
                  </a:cubicBezTo>
                  <a:cubicBezTo>
                    <a:pt x="69458" y="1582356"/>
                    <a:pt x="67404" y="1573887"/>
                    <a:pt x="67404" y="1564898"/>
                  </a:cubicBezTo>
                  <a:cubicBezTo>
                    <a:pt x="67404" y="1555924"/>
                    <a:pt x="69458" y="1547440"/>
                    <a:pt x="73030" y="1539820"/>
                  </a:cubicBezTo>
                  <a:cubicBezTo>
                    <a:pt x="81082" y="1551667"/>
                    <a:pt x="92928" y="1560627"/>
                    <a:pt x="106784" y="1564898"/>
                  </a:cubicBezTo>
                  <a:close/>
                  <a:moveTo>
                    <a:pt x="125165" y="1583665"/>
                  </a:moveTo>
                  <a:cubicBezTo>
                    <a:pt x="129406" y="1597685"/>
                    <a:pt x="138246" y="1609666"/>
                    <a:pt x="149915" y="1617806"/>
                  </a:cubicBezTo>
                  <a:cubicBezTo>
                    <a:pt x="142399" y="1621453"/>
                    <a:pt x="134035" y="1623551"/>
                    <a:pt x="125165" y="1623551"/>
                  </a:cubicBezTo>
                  <a:cubicBezTo>
                    <a:pt x="116294" y="1623551"/>
                    <a:pt x="107930" y="1621453"/>
                    <a:pt x="100414" y="1617806"/>
                  </a:cubicBezTo>
                  <a:cubicBezTo>
                    <a:pt x="112068" y="1609681"/>
                    <a:pt x="120923" y="1597685"/>
                    <a:pt x="125165" y="1583665"/>
                  </a:cubicBezTo>
                  <a:close/>
                  <a:moveTo>
                    <a:pt x="128067" y="1567815"/>
                  </a:moveTo>
                  <a:cubicBezTo>
                    <a:pt x="147608" y="1568812"/>
                    <a:pt x="164574" y="1579677"/>
                    <a:pt x="174278" y="1595572"/>
                  </a:cubicBezTo>
                  <a:cubicBezTo>
                    <a:pt x="169545" y="1603370"/>
                    <a:pt x="163086" y="1609933"/>
                    <a:pt x="155406" y="1614755"/>
                  </a:cubicBezTo>
                  <a:cubicBezTo>
                    <a:pt x="139720" y="1604903"/>
                    <a:pt x="129034" y="1587654"/>
                    <a:pt x="128067" y="1567815"/>
                  </a:cubicBezTo>
                  <a:close/>
                  <a:moveTo>
                    <a:pt x="177299" y="1601197"/>
                  </a:moveTo>
                  <a:cubicBezTo>
                    <a:pt x="180499" y="1607999"/>
                    <a:pt x="182404" y="1615485"/>
                    <a:pt x="182776" y="1623388"/>
                  </a:cubicBezTo>
                  <a:cubicBezTo>
                    <a:pt x="174977" y="1623001"/>
                    <a:pt x="167595" y="1621036"/>
                    <a:pt x="160913" y="1617792"/>
                  </a:cubicBezTo>
                  <a:cubicBezTo>
                    <a:pt x="167327" y="1613342"/>
                    <a:pt x="172894" y="1607701"/>
                    <a:pt x="177299" y="1601197"/>
                  </a:cubicBezTo>
                  <a:close/>
                  <a:moveTo>
                    <a:pt x="187762" y="1628477"/>
                  </a:moveTo>
                  <a:cubicBezTo>
                    <a:pt x="197927" y="1623789"/>
                    <a:pt x="226561" y="1591821"/>
                    <a:pt x="243126" y="1572682"/>
                  </a:cubicBezTo>
                  <a:cubicBezTo>
                    <a:pt x="240715" y="1610722"/>
                    <a:pt x="220801" y="1644000"/>
                    <a:pt x="191467" y="1664256"/>
                  </a:cubicBezTo>
                  <a:cubicBezTo>
                    <a:pt x="183922" y="1659374"/>
                    <a:pt x="175840" y="1655296"/>
                    <a:pt x="167313" y="1652141"/>
                  </a:cubicBezTo>
                  <a:cubicBezTo>
                    <a:pt x="177448" y="1642051"/>
                    <a:pt x="185499" y="1633181"/>
                    <a:pt x="187762" y="1628477"/>
                  </a:cubicBezTo>
                  <a:close/>
                  <a:moveTo>
                    <a:pt x="191467" y="1670864"/>
                  </a:moveTo>
                  <a:cubicBezTo>
                    <a:pt x="220831" y="1691134"/>
                    <a:pt x="240759" y="1724442"/>
                    <a:pt x="243141" y="1762527"/>
                  </a:cubicBezTo>
                  <a:cubicBezTo>
                    <a:pt x="224344" y="1741081"/>
                    <a:pt x="197465" y="1711583"/>
                    <a:pt x="187881" y="1706746"/>
                  </a:cubicBezTo>
                  <a:cubicBezTo>
                    <a:pt x="185752" y="1701909"/>
                    <a:pt x="177582" y="1692875"/>
                    <a:pt x="167566" y="1682904"/>
                  </a:cubicBezTo>
                  <a:cubicBezTo>
                    <a:pt x="176004" y="1679763"/>
                    <a:pt x="183996" y="1675686"/>
                    <a:pt x="191467" y="1670864"/>
                  </a:cubicBezTo>
                  <a:close/>
                  <a:moveTo>
                    <a:pt x="188268" y="1827297"/>
                  </a:moveTo>
                  <a:cubicBezTo>
                    <a:pt x="187643" y="1817787"/>
                    <a:pt x="184979" y="1808842"/>
                    <a:pt x="180692" y="1800895"/>
                  </a:cubicBezTo>
                  <a:cubicBezTo>
                    <a:pt x="185618" y="1791772"/>
                    <a:pt x="188416" y="1781309"/>
                    <a:pt x="188416" y="1770191"/>
                  </a:cubicBezTo>
                  <a:cubicBezTo>
                    <a:pt x="188416" y="1759074"/>
                    <a:pt x="185618" y="1748611"/>
                    <a:pt x="180692" y="1739488"/>
                  </a:cubicBezTo>
                  <a:cubicBezTo>
                    <a:pt x="184949" y="1731600"/>
                    <a:pt x="187613" y="1722701"/>
                    <a:pt x="188253" y="1713250"/>
                  </a:cubicBezTo>
                  <a:cubicBezTo>
                    <a:pt x="197123" y="1720066"/>
                    <a:pt x="221010" y="1745546"/>
                    <a:pt x="242515" y="1770206"/>
                  </a:cubicBezTo>
                  <a:cubicBezTo>
                    <a:pt x="221084" y="1795150"/>
                    <a:pt x="197153" y="1820808"/>
                    <a:pt x="188268" y="1827297"/>
                  </a:cubicBezTo>
                  <a:close/>
                  <a:moveTo>
                    <a:pt x="177269" y="1795269"/>
                  </a:moveTo>
                  <a:cubicBezTo>
                    <a:pt x="169218" y="1783437"/>
                    <a:pt x="157371" y="1774463"/>
                    <a:pt x="143515" y="1770191"/>
                  </a:cubicBezTo>
                  <a:cubicBezTo>
                    <a:pt x="157371" y="1765920"/>
                    <a:pt x="169218" y="1756946"/>
                    <a:pt x="177269" y="1745114"/>
                  </a:cubicBezTo>
                  <a:cubicBezTo>
                    <a:pt x="180841" y="1752734"/>
                    <a:pt x="182895" y="1761202"/>
                    <a:pt x="182895" y="1770191"/>
                  </a:cubicBezTo>
                  <a:cubicBezTo>
                    <a:pt x="182895" y="1779181"/>
                    <a:pt x="180841" y="1787664"/>
                    <a:pt x="177269" y="1795269"/>
                  </a:cubicBezTo>
                  <a:close/>
                  <a:moveTo>
                    <a:pt x="177269" y="1733878"/>
                  </a:moveTo>
                  <a:cubicBezTo>
                    <a:pt x="172849" y="1727374"/>
                    <a:pt x="167283" y="1721748"/>
                    <a:pt x="160868" y="1717283"/>
                  </a:cubicBezTo>
                  <a:cubicBezTo>
                    <a:pt x="167566" y="1714024"/>
                    <a:pt x="174948" y="1712074"/>
                    <a:pt x="182746" y="1711702"/>
                  </a:cubicBezTo>
                  <a:cubicBezTo>
                    <a:pt x="182374" y="1719590"/>
                    <a:pt x="180454" y="1727076"/>
                    <a:pt x="177269" y="1733878"/>
                  </a:cubicBezTo>
                  <a:close/>
                  <a:moveTo>
                    <a:pt x="174263" y="1739503"/>
                  </a:moveTo>
                  <a:cubicBezTo>
                    <a:pt x="164559" y="1755443"/>
                    <a:pt x="147593" y="1766292"/>
                    <a:pt x="128081" y="1767289"/>
                  </a:cubicBezTo>
                  <a:cubicBezTo>
                    <a:pt x="129049" y="1747436"/>
                    <a:pt x="139735" y="1730187"/>
                    <a:pt x="155392" y="1720334"/>
                  </a:cubicBezTo>
                  <a:cubicBezTo>
                    <a:pt x="163041" y="1725141"/>
                    <a:pt x="169515" y="1731705"/>
                    <a:pt x="174263" y="1739503"/>
                  </a:cubicBezTo>
                  <a:close/>
                  <a:moveTo>
                    <a:pt x="125165" y="1751439"/>
                  </a:moveTo>
                  <a:cubicBezTo>
                    <a:pt x="120923" y="1737419"/>
                    <a:pt x="112082" y="1725439"/>
                    <a:pt x="100414" y="1717298"/>
                  </a:cubicBezTo>
                  <a:cubicBezTo>
                    <a:pt x="107930" y="1713652"/>
                    <a:pt x="116294" y="1711553"/>
                    <a:pt x="125165" y="1711553"/>
                  </a:cubicBezTo>
                  <a:cubicBezTo>
                    <a:pt x="134035" y="1711553"/>
                    <a:pt x="142399" y="1713652"/>
                    <a:pt x="149915" y="1717298"/>
                  </a:cubicBezTo>
                  <a:cubicBezTo>
                    <a:pt x="138246" y="1725439"/>
                    <a:pt x="129391" y="1737419"/>
                    <a:pt x="125165" y="1751439"/>
                  </a:cubicBezTo>
                  <a:close/>
                  <a:moveTo>
                    <a:pt x="106784" y="1770206"/>
                  </a:moveTo>
                  <a:cubicBezTo>
                    <a:pt x="92928" y="1774478"/>
                    <a:pt x="81082" y="1783452"/>
                    <a:pt x="73030" y="1795284"/>
                  </a:cubicBezTo>
                  <a:cubicBezTo>
                    <a:pt x="69458" y="1787664"/>
                    <a:pt x="67404" y="1779196"/>
                    <a:pt x="67404" y="1770206"/>
                  </a:cubicBezTo>
                  <a:cubicBezTo>
                    <a:pt x="67404" y="1761232"/>
                    <a:pt x="69458" y="1752749"/>
                    <a:pt x="73030" y="1745129"/>
                  </a:cubicBezTo>
                  <a:cubicBezTo>
                    <a:pt x="81082" y="1756961"/>
                    <a:pt x="92928" y="1765935"/>
                    <a:pt x="106784" y="1770206"/>
                  </a:cubicBezTo>
                  <a:close/>
                  <a:moveTo>
                    <a:pt x="125165" y="1788974"/>
                  </a:moveTo>
                  <a:cubicBezTo>
                    <a:pt x="129406" y="1802993"/>
                    <a:pt x="138246" y="1814974"/>
                    <a:pt x="149915" y="1823115"/>
                  </a:cubicBezTo>
                  <a:cubicBezTo>
                    <a:pt x="142399" y="1826761"/>
                    <a:pt x="134035" y="1828860"/>
                    <a:pt x="125165" y="1828860"/>
                  </a:cubicBezTo>
                  <a:cubicBezTo>
                    <a:pt x="116294" y="1828860"/>
                    <a:pt x="107930" y="1826761"/>
                    <a:pt x="100414" y="1823115"/>
                  </a:cubicBezTo>
                  <a:cubicBezTo>
                    <a:pt x="112068" y="1814974"/>
                    <a:pt x="120923" y="1802978"/>
                    <a:pt x="125165" y="1788974"/>
                  </a:cubicBezTo>
                  <a:close/>
                  <a:moveTo>
                    <a:pt x="128067" y="1773123"/>
                  </a:moveTo>
                  <a:cubicBezTo>
                    <a:pt x="147608" y="1774121"/>
                    <a:pt x="164574" y="1784985"/>
                    <a:pt x="174278" y="1800880"/>
                  </a:cubicBezTo>
                  <a:cubicBezTo>
                    <a:pt x="169545" y="1808679"/>
                    <a:pt x="163086" y="1815242"/>
                    <a:pt x="155406" y="1820064"/>
                  </a:cubicBezTo>
                  <a:cubicBezTo>
                    <a:pt x="139720" y="1810197"/>
                    <a:pt x="129034" y="1792962"/>
                    <a:pt x="128067" y="1773123"/>
                  </a:cubicBezTo>
                  <a:close/>
                  <a:moveTo>
                    <a:pt x="177299" y="1806491"/>
                  </a:moveTo>
                  <a:cubicBezTo>
                    <a:pt x="180499" y="1813292"/>
                    <a:pt x="182404" y="1820778"/>
                    <a:pt x="182776" y="1828681"/>
                  </a:cubicBezTo>
                  <a:cubicBezTo>
                    <a:pt x="174977" y="1828294"/>
                    <a:pt x="167595" y="1826329"/>
                    <a:pt x="160913" y="1823085"/>
                  </a:cubicBezTo>
                  <a:cubicBezTo>
                    <a:pt x="167327" y="1818635"/>
                    <a:pt x="172894" y="1812994"/>
                    <a:pt x="177299" y="1806491"/>
                  </a:cubicBezTo>
                  <a:close/>
                  <a:moveTo>
                    <a:pt x="187762" y="1833771"/>
                  </a:moveTo>
                  <a:cubicBezTo>
                    <a:pt x="197927" y="1829083"/>
                    <a:pt x="226561" y="1797115"/>
                    <a:pt x="243126" y="1777975"/>
                  </a:cubicBezTo>
                  <a:cubicBezTo>
                    <a:pt x="240715" y="1816016"/>
                    <a:pt x="220801" y="1849294"/>
                    <a:pt x="191467" y="1869549"/>
                  </a:cubicBezTo>
                  <a:cubicBezTo>
                    <a:pt x="183922" y="1864667"/>
                    <a:pt x="175840" y="1860575"/>
                    <a:pt x="167313" y="1857435"/>
                  </a:cubicBezTo>
                  <a:cubicBezTo>
                    <a:pt x="177448" y="1847344"/>
                    <a:pt x="185499" y="1838474"/>
                    <a:pt x="187762" y="1833771"/>
                  </a:cubicBezTo>
                  <a:close/>
                  <a:moveTo>
                    <a:pt x="191467" y="1876157"/>
                  </a:moveTo>
                  <a:cubicBezTo>
                    <a:pt x="220831" y="1896413"/>
                    <a:pt x="240759" y="1929735"/>
                    <a:pt x="243141" y="1967820"/>
                  </a:cubicBezTo>
                  <a:cubicBezTo>
                    <a:pt x="224344" y="1946374"/>
                    <a:pt x="197465" y="1916877"/>
                    <a:pt x="187881" y="1912040"/>
                  </a:cubicBezTo>
                  <a:cubicBezTo>
                    <a:pt x="185752" y="1907218"/>
                    <a:pt x="177582" y="1898169"/>
                    <a:pt x="167566" y="1888197"/>
                  </a:cubicBezTo>
                  <a:cubicBezTo>
                    <a:pt x="176004" y="1885057"/>
                    <a:pt x="183996" y="1880994"/>
                    <a:pt x="191467" y="1876157"/>
                  </a:cubicBezTo>
                  <a:close/>
                  <a:moveTo>
                    <a:pt x="188268" y="2032605"/>
                  </a:moveTo>
                  <a:cubicBezTo>
                    <a:pt x="187643" y="2023095"/>
                    <a:pt x="184979" y="2014151"/>
                    <a:pt x="180692" y="2006203"/>
                  </a:cubicBezTo>
                  <a:cubicBezTo>
                    <a:pt x="185618" y="1997080"/>
                    <a:pt x="188416" y="1986618"/>
                    <a:pt x="188416" y="1975500"/>
                  </a:cubicBezTo>
                  <a:cubicBezTo>
                    <a:pt x="188416" y="1964382"/>
                    <a:pt x="185618" y="1953920"/>
                    <a:pt x="180692" y="1944797"/>
                  </a:cubicBezTo>
                  <a:cubicBezTo>
                    <a:pt x="184949" y="1936909"/>
                    <a:pt x="187613" y="1928009"/>
                    <a:pt x="188253" y="1918558"/>
                  </a:cubicBezTo>
                  <a:cubicBezTo>
                    <a:pt x="197123" y="1925375"/>
                    <a:pt x="221010" y="1950854"/>
                    <a:pt x="242515" y="1975515"/>
                  </a:cubicBezTo>
                  <a:cubicBezTo>
                    <a:pt x="221084" y="2000443"/>
                    <a:pt x="197153" y="2026101"/>
                    <a:pt x="188268" y="2032605"/>
                  </a:cubicBezTo>
                  <a:close/>
                  <a:moveTo>
                    <a:pt x="177269" y="2000577"/>
                  </a:moveTo>
                  <a:cubicBezTo>
                    <a:pt x="169218" y="1988746"/>
                    <a:pt x="157371" y="1979771"/>
                    <a:pt x="143515" y="1975500"/>
                  </a:cubicBezTo>
                  <a:cubicBezTo>
                    <a:pt x="157371" y="1971229"/>
                    <a:pt x="169218" y="1962254"/>
                    <a:pt x="177269" y="1950422"/>
                  </a:cubicBezTo>
                  <a:cubicBezTo>
                    <a:pt x="180841" y="1958042"/>
                    <a:pt x="182895" y="1966511"/>
                    <a:pt x="182895" y="1975500"/>
                  </a:cubicBezTo>
                  <a:cubicBezTo>
                    <a:pt x="182895" y="1984489"/>
                    <a:pt x="180841" y="1992958"/>
                    <a:pt x="177269" y="2000577"/>
                  </a:cubicBezTo>
                  <a:close/>
                  <a:moveTo>
                    <a:pt x="177269" y="1939171"/>
                  </a:moveTo>
                  <a:cubicBezTo>
                    <a:pt x="172849" y="1932667"/>
                    <a:pt x="167283" y="1927042"/>
                    <a:pt x="160868" y="1922577"/>
                  </a:cubicBezTo>
                  <a:cubicBezTo>
                    <a:pt x="167566" y="1919317"/>
                    <a:pt x="174948" y="1917368"/>
                    <a:pt x="182746" y="1916996"/>
                  </a:cubicBezTo>
                  <a:cubicBezTo>
                    <a:pt x="182374" y="1924884"/>
                    <a:pt x="180454" y="1932384"/>
                    <a:pt x="177269" y="1939171"/>
                  </a:cubicBezTo>
                  <a:close/>
                  <a:moveTo>
                    <a:pt x="174263" y="1944797"/>
                  </a:moveTo>
                  <a:cubicBezTo>
                    <a:pt x="164559" y="1960736"/>
                    <a:pt x="147593" y="1971586"/>
                    <a:pt x="128081" y="1972583"/>
                  </a:cubicBezTo>
                  <a:cubicBezTo>
                    <a:pt x="129049" y="1952729"/>
                    <a:pt x="139735" y="1935480"/>
                    <a:pt x="155392" y="1925628"/>
                  </a:cubicBezTo>
                  <a:cubicBezTo>
                    <a:pt x="163041" y="1930435"/>
                    <a:pt x="169515" y="1936998"/>
                    <a:pt x="174263" y="1944797"/>
                  </a:cubicBezTo>
                  <a:close/>
                  <a:moveTo>
                    <a:pt x="125165" y="1956733"/>
                  </a:moveTo>
                  <a:cubicBezTo>
                    <a:pt x="120923" y="1942713"/>
                    <a:pt x="112082" y="1930733"/>
                    <a:pt x="100414" y="1922592"/>
                  </a:cubicBezTo>
                  <a:cubicBezTo>
                    <a:pt x="107930" y="1918945"/>
                    <a:pt x="116294" y="1916847"/>
                    <a:pt x="125165" y="1916847"/>
                  </a:cubicBezTo>
                  <a:cubicBezTo>
                    <a:pt x="134035" y="1916847"/>
                    <a:pt x="142399" y="1918945"/>
                    <a:pt x="149915" y="1922592"/>
                  </a:cubicBezTo>
                  <a:cubicBezTo>
                    <a:pt x="138246" y="1930733"/>
                    <a:pt x="129391" y="1942713"/>
                    <a:pt x="125165" y="1956733"/>
                  </a:cubicBezTo>
                  <a:close/>
                  <a:moveTo>
                    <a:pt x="106784" y="1975500"/>
                  </a:moveTo>
                  <a:cubicBezTo>
                    <a:pt x="92928" y="1979771"/>
                    <a:pt x="81082" y="1988746"/>
                    <a:pt x="73030" y="2000577"/>
                  </a:cubicBezTo>
                  <a:cubicBezTo>
                    <a:pt x="69458" y="1992958"/>
                    <a:pt x="67404" y="1984489"/>
                    <a:pt x="67404" y="1975500"/>
                  </a:cubicBezTo>
                  <a:cubicBezTo>
                    <a:pt x="67404" y="1966526"/>
                    <a:pt x="69458" y="1958042"/>
                    <a:pt x="73030" y="1950422"/>
                  </a:cubicBezTo>
                  <a:cubicBezTo>
                    <a:pt x="81082" y="1962254"/>
                    <a:pt x="92928" y="1971229"/>
                    <a:pt x="106784" y="1975500"/>
                  </a:cubicBezTo>
                  <a:close/>
                  <a:moveTo>
                    <a:pt x="125165" y="1994267"/>
                  </a:moveTo>
                  <a:cubicBezTo>
                    <a:pt x="129406" y="2008287"/>
                    <a:pt x="138246" y="2020267"/>
                    <a:pt x="149915" y="2028408"/>
                  </a:cubicBezTo>
                  <a:cubicBezTo>
                    <a:pt x="142399" y="2032054"/>
                    <a:pt x="134035" y="2034153"/>
                    <a:pt x="125165" y="2034153"/>
                  </a:cubicBezTo>
                  <a:cubicBezTo>
                    <a:pt x="116294" y="2034153"/>
                    <a:pt x="107930" y="2032054"/>
                    <a:pt x="100414" y="2028408"/>
                  </a:cubicBezTo>
                  <a:cubicBezTo>
                    <a:pt x="112068" y="2020267"/>
                    <a:pt x="120923" y="2008287"/>
                    <a:pt x="125165" y="1994267"/>
                  </a:cubicBezTo>
                  <a:close/>
                  <a:moveTo>
                    <a:pt x="128067" y="1978417"/>
                  </a:moveTo>
                  <a:cubicBezTo>
                    <a:pt x="147608" y="1979414"/>
                    <a:pt x="164574" y="1990279"/>
                    <a:pt x="174278" y="2006173"/>
                  </a:cubicBezTo>
                  <a:cubicBezTo>
                    <a:pt x="169545" y="2013972"/>
                    <a:pt x="163086" y="2020535"/>
                    <a:pt x="155406" y="2025357"/>
                  </a:cubicBezTo>
                  <a:cubicBezTo>
                    <a:pt x="139720" y="2015490"/>
                    <a:pt x="129034" y="1998256"/>
                    <a:pt x="128067" y="1978417"/>
                  </a:cubicBezTo>
                  <a:close/>
                  <a:moveTo>
                    <a:pt x="177299" y="2011799"/>
                  </a:moveTo>
                  <a:cubicBezTo>
                    <a:pt x="180499" y="2018601"/>
                    <a:pt x="182404" y="2026087"/>
                    <a:pt x="182776" y="2033989"/>
                  </a:cubicBezTo>
                  <a:cubicBezTo>
                    <a:pt x="174977" y="2033602"/>
                    <a:pt x="167595" y="2031638"/>
                    <a:pt x="160913" y="2028393"/>
                  </a:cubicBezTo>
                  <a:cubicBezTo>
                    <a:pt x="167327" y="2023928"/>
                    <a:pt x="172894" y="2018288"/>
                    <a:pt x="177299" y="2011799"/>
                  </a:cubicBezTo>
                  <a:close/>
                  <a:moveTo>
                    <a:pt x="187762" y="2039079"/>
                  </a:moveTo>
                  <a:cubicBezTo>
                    <a:pt x="197927" y="2034391"/>
                    <a:pt x="226561" y="2002423"/>
                    <a:pt x="243126" y="1983284"/>
                  </a:cubicBezTo>
                  <a:cubicBezTo>
                    <a:pt x="240715" y="2021324"/>
                    <a:pt x="220801" y="2054602"/>
                    <a:pt x="191467" y="2074857"/>
                  </a:cubicBezTo>
                  <a:cubicBezTo>
                    <a:pt x="183922" y="2069976"/>
                    <a:pt x="175840" y="2065898"/>
                    <a:pt x="167313" y="2062743"/>
                  </a:cubicBezTo>
                  <a:cubicBezTo>
                    <a:pt x="177448" y="2052637"/>
                    <a:pt x="185499" y="2043767"/>
                    <a:pt x="187762" y="2039079"/>
                  </a:cubicBezTo>
                  <a:close/>
                  <a:moveTo>
                    <a:pt x="191467" y="2081451"/>
                  </a:moveTo>
                  <a:cubicBezTo>
                    <a:pt x="220831" y="2101721"/>
                    <a:pt x="240759" y="2135029"/>
                    <a:pt x="243141" y="2173114"/>
                  </a:cubicBezTo>
                  <a:cubicBezTo>
                    <a:pt x="224344" y="2151668"/>
                    <a:pt x="197465" y="2122170"/>
                    <a:pt x="187881" y="2117333"/>
                  </a:cubicBezTo>
                  <a:cubicBezTo>
                    <a:pt x="185752" y="2112496"/>
                    <a:pt x="177582" y="2103463"/>
                    <a:pt x="167566" y="2093491"/>
                  </a:cubicBezTo>
                  <a:cubicBezTo>
                    <a:pt x="176004" y="2090351"/>
                    <a:pt x="183996" y="2086288"/>
                    <a:pt x="191467" y="2081451"/>
                  </a:cubicBezTo>
                  <a:close/>
                  <a:moveTo>
                    <a:pt x="188268" y="2237899"/>
                  </a:moveTo>
                  <a:cubicBezTo>
                    <a:pt x="187643" y="2228389"/>
                    <a:pt x="184979" y="2219444"/>
                    <a:pt x="180692" y="2211497"/>
                  </a:cubicBezTo>
                  <a:cubicBezTo>
                    <a:pt x="185618" y="2202374"/>
                    <a:pt x="188416" y="2191911"/>
                    <a:pt x="188416" y="2180794"/>
                  </a:cubicBezTo>
                  <a:cubicBezTo>
                    <a:pt x="188416" y="2169676"/>
                    <a:pt x="185618" y="2159214"/>
                    <a:pt x="180692" y="2150090"/>
                  </a:cubicBezTo>
                  <a:cubicBezTo>
                    <a:pt x="184949" y="2142202"/>
                    <a:pt x="187613" y="2133302"/>
                    <a:pt x="188253" y="2123852"/>
                  </a:cubicBezTo>
                  <a:cubicBezTo>
                    <a:pt x="197123" y="2130668"/>
                    <a:pt x="221010" y="2156148"/>
                    <a:pt x="242515" y="2180809"/>
                  </a:cubicBezTo>
                  <a:cubicBezTo>
                    <a:pt x="221084" y="2205752"/>
                    <a:pt x="197153" y="2231395"/>
                    <a:pt x="188268" y="2237899"/>
                  </a:cubicBezTo>
                  <a:close/>
                  <a:moveTo>
                    <a:pt x="177269" y="2205871"/>
                  </a:moveTo>
                  <a:cubicBezTo>
                    <a:pt x="169218" y="2194039"/>
                    <a:pt x="157371" y="2185065"/>
                    <a:pt x="143515" y="2180794"/>
                  </a:cubicBezTo>
                  <a:cubicBezTo>
                    <a:pt x="157371" y="2176522"/>
                    <a:pt x="169218" y="2167548"/>
                    <a:pt x="177269" y="2155716"/>
                  </a:cubicBezTo>
                  <a:cubicBezTo>
                    <a:pt x="180841" y="2163336"/>
                    <a:pt x="182895" y="2171804"/>
                    <a:pt x="182895" y="2180794"/>
                  </a:cubicBezTo>
                  <a:cubicBezTo>
                    <a:pt x="182895" y="2189783"/>
                    <a:pt x="180841" y="2198251"/>
                    <a:pt x="177269" y="2205871"/>
                  </a:cubicBezTo>
                  <a:close/>
                  <a:moveTo>
                    <a:pt x="177269" y="2144464"/>
                  </a:moveTo>
                  <a:cubicBezTo>
                    <a:pt x="172849" y="2137961"/>
                    <a:pt x="167283" y="2132335"/>
                    <a:pt x="160868" y="2127870"/>
                  </a:cubicBezTo>
                  <a:cubicBezTo>
                    <a:pt x="167566" y="2124611"/>
                    <a:pt x="174948" y="2122661"/>
                    <a:pt x="182746" y="2122289"/>
                  </a:cubicBezTo>
                  <a:cubicBezTo>
                    <a:pt x="182374" y="2130192"/>
                    <a:pt x="180454" y="2137678"/>
                    <a:pt x="177269" y="2144464"/>
                  </a:cubicBezTo>
                  <a:close/>
                  <a:moveTo>
                    <a:pt x="174263" y="2150090"/>
                  </a:moveTo>
                  <a:cubicBezTo>
                    <a:pt x="164559" y="2166030"/>
                    <a:pt x="147593" y="2176879"/>
                    <a:pt x="128081" y="2177877"/>
                  </a:cubicBezTo>
                  <a:cubicBezTo>
                    <a:pt x="129049" y="2158023"/>
                    <a:pt x="139735" y="2140774"/>
                    <a:pt x="155392" y="2130921"/>
                  </a:cubicBezTo>
                  <a:cubicBezTo>
                    <a:pt x="163041" y="2135728"/>
                    <a:pt x="169515" y="2142306"/>
                    <a:pt x="174263" y="2150090"/>
                  </a:cubicBezTo>
                  <a:close/>
                  <a:moveTo>
                    <a:pt x="125165" y="2162026"/>
                  </a:moveTo>
                  <a:cubicBezTo>
                    <a:pt x="120923" y="2148007"/>
                    <a:pt x="112082" y="2136026"/>
                    <a:pt x="100414" y="2127885"/>
                  </a:cubicBezTo>
                  <a:cubicBezTo>
                    <a:pt x="107930" y="2124239"/>
                    <a:pt x="116294" y="2122140"/>
                    <a:pt x="125165" y="2122140"/>
                  </a:cubicBezTo>
                  <a:cubicBezTo>
                    <a:pt x="134035" y="2122140"/>
                    <a:pt x="142399" y="2124239"/>
                    <a:pt x="149915" y="2127885"/>
                  </a:cubicBezTo>
                  <a:cubicBezTo>
                    <a:pt x="138246" y="2136026"/>
                    <a:pt x="129391" y="2148007"/>
                    <a:pt x="125165" y="2162026"/>
                  </a:cubicBezTo>
                  <a:close/>
                  <a:moveTo>
                    <a:pt x="106784" y="2180794"/>
                  </a:moveTo>
                  <a:cubicBezTo>
                    <a:pt x="92928" y="2185065"/>
                    <a:pt x="81082" y="2194039"/>
                    <a:pt x="73030" y="2205871"/>
                  </a:cubicBezTo>
                  <a:cubicBezTo>
                    <a:pt x="69458" y="2198251"/>
                    <a:pt x="67404" y="2189783"/>
                    <a:pt x="67404" y="2180794"/>
                  </a:cubicBezTo>
                  <a:cubicBezTo>
                    <a:pt x="67404" y="2171819"/>
                    <a:pt x="69458" y="2163336"/>
                    <a:pt x="73030" y="2155716"/>
                  </a:cubicBezTo>
                  <a:cubicBezTo>
                    <a:pt x="81082" y="2167563"/>
                    <a:pt x="92928" y="2176522"/>
                    <a:pt x="106784" y="2180794"/>
                  </a:cubicBezTo>
                  <a:close/>
                  <a:moveTo>
                    <a:pt x="125165" y="2199561"/>
                  </a:moveTo>
                  <a:cubicBezTo>
                    <a:pt x="129406" y="2213580"/>
                    <a:pt x="138246" y="2225561"/>
                    <a:pt x="149915" y="2233702"/>
                  </a:cubicBezTo>
                  <a:cubicBezTo>
                    <a:pt x="142399" y="2237348"/>
                    <a:pt x="134035" y="2239447"/>
                    <a:pt x="125165" y="2239447"/>
                  </a:cubicBezTo>
                  <a:cubicBezTo>
                    <a:pt x="116294" y="2239447"/>
                    <a:pt x="107930" y="2237348"/>
                    <a:pt x="100414" y="2233702"/>
                  </a:cubicBezTo>
                  <a:cubicBezTo>
                    <a:pt x="112068" y="2225561"/>
                    <a:pt x="120923" y="2213580"/>
                    <a:pt x="125165" y="2199561"/>
                  </a:cubicBezTo>
                  <a:close/>
                  <a:moveTo>
                    <a:pt x="128067" y="2183711"/>
                  </a:moveTo>
                  <a:cubicBezTo>
                    <a:pt x="147608" y="2184708"/>
                    <a:pt x="164574" y="2195572"/>
                    <a:pt x="174278" y="2211467"/>
                  </a:cubicBezTo>
                  <a:cubicBezTo>
                    <a:pt x="169545" y="2219265"/>
                    <a:pt x="163086" y="2225829"/>
                    <a:pt x="155406" y="2230651"/>
                  </a:cubicBezTo>
                  <a:cubicBezTo>
                    <a:pt x="139720" y="2220784"/>
                    <a:pt x="129034" y="2203549"/>
                    <a:pt x="128067" y="2183711"/>
                  </a:cubicBezTo>
                  <a:close/>
                  <a:moveTo>
                    <a:pt x="177299" y="2217093"/>
                  </a:moveTo>
                  <a:cubicBezTo>
                    <a:pt x="180499" y="2223894"/>
                    <a:pt x="182404" y="2231380"/>
                    <a:pt x="182776" y="2239283"/>
                  </a:cubicBezTo>
                  <a:cubicBezTo>
                    <a:pt x="174977" y="2238896"/>
                    <a:pt x="167595" y="2236932"/>
                    <a:pt x="160913" y="2233687"/>
                  </a:cubicBezTo>
                  <a:cubicBezTo>
                    <a:pt x="167327" y="2229222"/>
                    <a:pt x="172894" y="2223597"/>
                    <a:pt x="177299" y="2217093"/>
                  </a:cubicBezTo>
                  <a:close/>
                  <a:moveTo>
                    <a:pt x="187762" y="2244373"/>
                  </a:moveTo>
                  <a:cubicBezTo>
                    <a:pt x="197927" y="2239685"/>
                    <a:pt x="226561" y="2207716"/>
                    <a:pt x="243126" y="2188577"/>
                  </a:cubicBezTo>
                  <a:cubicBezTo>
                    <a:pt x="240715" y="2226618"/>
                    <a:pt x="220801" y="2259896"/>
                    <a:pt x="191467" y="2280151"/>
                  </a:cubicBezTo>
                  <a:cubicBezTo>
                    <a:pt x="183922" y="2275270"/>
                    <a:pt x="175840" y="2271192"/>
                    <a:pt x="167313" y="2268036"/>
                  </a:cubicBezTo>
                  <a:cubicBezTo>
                    <a:pt x="177448" y="2257931"/>
                    <a:pt x="185499" y="2249061"/>
                    <a:pt x="187762" y="2244373"/>
                  </a:cubicBezTo>
                  <a:close/>
                  <a:moveTo>
                    <a:pt x="191467" y="2286759"/>
                  </a:moveTo>
                  <a:cubicBezTo>
                    <a:pt x="220831" y="2307029"/>
                    <a:pt x="240759" y="2340337"/>
                    <a:pt x="243141" y="2378423"/>
                  </a:cubicBezTo>
                  <a:cubicBezTo>
                    <a:pt x="224344" y="2356976"/>
                    <a:pt x="197465" y="2327478"/>
                    <a:pt x="187881" y="2322641"/>
                  </a:cubicBezTo>
                  <a:cubicBezTo>
                    <a:pt x="185752" y="2317819"/>
                    <a:pt x="177582" y="2308771"/>
                    <a:pt x="167566" y="2298799"/>
                  </a:cubicBezTo>
                  <a:cubicBezTo>
                    <a:pt x="176004" y="2295644"/>
                    <a:pt x="183996" y="2291581"/>
                    <a:pt x="191467" y="2286759"/>
                  </a:cubicBezTo>
                  <a:close/>
                  <a:moveTo>
                    <a:pt x="188268" y="2443192"/>
                  </a:moveTo>
                  <a:cubicBezTo>
                    <a:pt x="187643" y="2433682"/>
                    <a:pt x="184979" y="2424738"/>
                    <a:pt x="180692" y="2416790"/>
                  </a:cubicBezTo>
                  <a:cubicBezTo>
                    <a:pt x="185618" y="2407667"/>
                    <a:pt x="188416" y="2397204"/>
                    <a:pt x="188416" y="2386087"/>
                  </a:cubicBezTo>
                  <a:cubicBezTo>
                    <a:pt x="188416" y="2374970"/>
                    <a:pt x="185618" y="2364507"/>
                    <a:pt x="180692" y="2355384"/>
                  </a:cubicBezTo>
                  <a:cubicBezTo>
                    <a:pt x="184949" y="2347496"/>
                    <a:pt x="187613" y="2338596"/>
                    <a:pt x="188253" y="2329145"/>
                  </a:cubicBezTo>
                  <a:cubicBezTo>
                    <a:pt x="197123" y="2335962"/>
                    <a:pt x="221010" y="2361441"/>
                    <a:pt x="242515" y="2386102"/>
                  </a:cubicBezTo>
                  <a:cubicBezTo>
                    <a:pt x="221084" y="2411046"/>
                    <a:pt x="197153" y="2436703"/>
                    <a:pt x="188268" y="2443192"/>
                  </a:cubicBezTo>
                  <a:close/>
                  <a:moveTo>
                    <a:pt x="177269" y="2411165"/>
                  </a:moveTo>
                  <a:cubicBezTo>
                    <a:pt x="169218" y="2399333"/>
                    <a:pt x="157371" y="2390358"/>
                    <a:pt x="143515" y="2386087"/>
                  </a:cubicBezTo>
                  <a:cubicBezTo>
                    <a:pt x="157371" y="2381815"/>
                    <a:pt x="169218" y="2372841"/>
                    <a:pt x="177269" y="2361009"/>
                  </a:cubicBezTo>
                  <a:cubicBezTo>
                    <a:pt x="180841" y="2368630"/>
                    <a:pt x="182895" y="2377098"/>
                    <a:pt x="182895" y="2386087"/>
                  </a:cubicBezTo>
                  <a:cubicBezTo>
                    <a:pt x="182895" y="2395076"/>
                    <a:pt x="180841" y="2403559"/>
                    <a:pt x="177269" y="2411165"/>
                  </a:cubicBezTo>
                  <a:close/>
                  <a:moveTo>
                    <a:pt x="177269" y="2349758"/>
                  </a:moveTo>
                  <a:cubicBezTo>
                    <a:pt x="172849" y="2343254"/>
                    <a:pt x="167283" y="2337629"/>
                    <a:pt x="160868" y="2333164"/>
                  </a:cubicBezTo>
                  <a:cubicBezTo>
                    <a:pt x="167566" y="2329904"/>
                    <a:pt x="174948" y="2327955"/>
                    <a:pt x="182746" y="2327568"/>
                  </a:cubicBezTo>
                  <a:cubicBezTo>
                    <a:pt x="182374" y="2335485"/>
                    <a:pt x="180454" y="2342972"/>
                    <a:pt x="177269" y="2349758"/>
                  </a:cubicBezTo>
                  <a:close/>
                  <a:moveTo>
                    <a:pt x="174263" y="2355384"/>
                  </a:moveTo>
                  <a:cubicBezTo>
                    <a:pt x="164559" y="2371323"/>
                    <a:pt x="147593" y="2382173"/>
                    <a:pt x="128081" y="2383170"/>
                  </a:cubicBezTo>
                  <a:cubicBezTo>
                    <a:pt x="129049" y="2363316"/>
                    <a:pt x="139735" y="2346067"/>
                    <a:pt x="155392" y="2336215"/>
                  </a:cubicBezTo>
                  <a:cubicBezTo>
                    <a:pt x="163041" y="2341037"/>
                    <a:pt x="169515" y="2347600"/>
                    <a:pt x="174263" y="2355384"/>
                  </a:cubicBezTo>
                  <a:close/>
                  <a:moveTo>
                    <a:pt x="125165" y="2367335"/>
                  </a:moveTo>
                  <a:cubicBezTo>
                    <a:pt x="120923" y="2353315"/>
                    <a:pt x="112082" y="2341334"/>
                    <a:pt x="100414" y="2333193"/>
                  </a:cubicBezTo>
                  <a:cubicBezTo>
                    <a:pt x="107930" y="2329547"/>
                    <a:pt x="116294" y="2327449"/>
                    <a:pt x="125165" y="2327449"/>
                  </a:cubicBezTo>
                  <a:cubicBezTo>
                    <a:pt x="134035" y="2327449"/>
                    <a:pt x="142399" y="2329547"/>
                    <a:pt x="149915" y="2333193"/>
                  </a:cubicBezTo>
                  <a:cubicBezTo>
                    <a:pt x="138246" y="2341319"/>
                    <a:pt x="129391" y="2353315"/>
                    <a:pt x="125165" y="2367335"/>
                  </a:cubicBezTo>
                  <a:close/>
                  <a:moveTo>
                    <a:pt x="106784" y="2386102"/>
                  </a:moveTo>
                  <a:cubicBezTo>
                    <a:pt x="92928" y="2390373"/>
                    <a:pt x="81082" y="2399347"/>
                    <a:pt x="73030" y="2411180"/>
                  </a:cubicBezTo>
                  <a:cubicBezTo>
                    <a:pt x="69458" y="2403559"/>
                    <a:pt x="67404" y="2395091"/>
                    <a:pt x="67404" y="2386102"/>
                  </a:cubicBezTo>
                  <a:cubicBezTo>
                    <a:pt x="67404" y="2377128"/>
                    <a:pt x="69458" y="2368644"/>
                    <a:pt x="73030" y="2361024"/>
                  </a:cubicBezTo>
                  <a:cubicBezTo>
                    <a:pt x="81082" y="2372856"/>
                    <a:pt x="92943" y="2381830"/>
                    <a:pt x="106784" y="2386102"/>
                  </a:cubicBezTo>
                  <a:close/>
                  <a:moveTo>
                    <a:pt x="125165" y="2404854"/>
                  </a:moveTo>
                  <a:cubicBezTo>
                    <a:pt x="129406" y="2418874"/>
                    <a:pt x="138246" y="2430855"/>
                    <a:pt x="149915" y="2438996"/>
                  </a:cubicBezTo>
                  <a:cubicBezTo>
                    <a:pt x="142399" y="2442642"/>
                    <a:pt x="134035" y="2444740"/>
                    <a:pt x="125165" y="2444740"/>
                  </a:cubicBezTo>
                  <a:cubicBezTo>
                    <a:pt x="116294" y="2444740"/>
                    <a:pt x="107930" y="2442642"/>
                    <a:pt x="100414" y="2438996"/>
                  </a:cubicBezTo>
                  <a:cubicBezTo>
                    <a:pt x="112068" y="2430855"/>
                    <a:pt x="120923" y="2418874"/>
                    <a:pt x="125165" y="2404854"/>
                  </a:cubicBezTo>
                  <a:close/>
                  <a:moveTo>
                    <a:pt x="128067" y="2389019"/>
                  </a:moveTo>
                  <a:cubicBezTo>
                    <a:pt x="147608" y="2390016"/>
                    <a:pt x="164574" y="2400880"/>
                    <a:pt x="174278" y="2416775"/>
                  </a:cubicBezTo>
                  <a:cubicBezTo>
                    <a:pt x="169545" y="2424574"/>
                    <a:pt x="163086" y="2431137"/>
                    <a:pt x="155406" y="2435959"/>
                  </a:cubicBezTo>
                  <a:cubicBezTo>
                    <a:pt x="139720" y="2426092"/>
                    <a:pt x="129034" y="2408843"/>
                    <a:pt x="128067" y="2389019"/>
                  </a:cubicBezTo>
                  <a:close/>
                  <a:moveTo>
                    <a:pt x="177299" y="2422386"/>
                  </a:moveTo>
                  <a:cubicBezTo>
                    <a:pt x="180499" y="2429188"/>
                    <a:pt x="182404" y="2436674"/>
                    <a:pt x="182776" y="2444577"/>
                  </a:cubicBezTo>
                  <a:cubicBezTo>
                    <a:pt x="174977" y="2444190"/>
                    <a:pt x="167595" y="2442225"/>
                    <a:pt x="160913" y="2438981"/>
                  </a:cubicBezTo>
                  <a:cubicBezTo>
                    <a:pt x="167327" y="2434531"/>
                    <a:pt x="172894" y="2428890"/>
                    <a:pt x="177299" y="2422386"/>
                  </a:cubicBezTo>
                  <a:close/>
                  <a:moveTo>
                    <a:pt x="187762" y="2449666"/>
                  </a:moveTo>
                  <a:cubicBezTo>
                    <a:pt x="197927" y="2444978"/>
                    <a:pt x="226561" y="2413010"/>
                    <a:pt x="243126" y="2393871"/>
                  </a:cubicBezTo>
                  <a:cubicBezTo>
                    <a:pt x="240715" y="2431911"/>
                    <a:pt x="220801" y="2465189"/>
                    <a:pt x="191467" y="2485445"/>
                  </a:cubicBezTo>
                  <a:cubicBezTo>
                    <a:pt x="183922" y="2480563"/>
                    <a:pt x="175840" y="2476470"/>
                    <a:pt x="167313" y="2473330"/>
                  </a:cubicBezTo>
                  <a:cubicBezTo>
                    <a:pt x="177448" y="2463240"/>
                    <a:pt x="185499" y="2454369"/>
                    <a:pt x="187762" y="2449666"/>
                  </a:cubicBezTo>
                  <a:close/>
                  <a:moveTo>
                    <a:pt x="191467" y="2492053"/>
                  </a:moveTo>
                  <a:cubicBezTo>
                    <a:pt x="220831" y="2512308"/>
                    <a:pt x="240759" y="2545631"/>
                    <a:pt x="243141" y="2583716"/>
                  </a:cubicBezTo>
                  <a:cubicBezTo>
                    <a:pt x="224344" y="2562270"/>
                    <a:pt x="197465" y="2532772"/>
                    <a:pt x="187881" y="2527935"/>
                  </a:cubicBezTo>
                  <a:cubicBezTo>
                    <a:pt x="185752" y="2523113"/>
                    <a:pt x="177582" y="2514064"/>
                    <a:pt x="167566" y="2504093"/>
                  </a:cubicBezTo>
                  <a:cubicBezTo>
                    <a:pt x="176004" y="2500952"/>
                    <a:pt x="183996" y="2496890"/>
                    <a:pt x="191467" y="2492053"/>
                  </a:cubicBezTo>
                  <a:close/>
                  <a:moveTo>
                    <a:pt x="188268" y="2648486"/>
                  </a:moveTo>
                  <a:cubicBezTo>
                    <a:pt x="187643" y="2638976"/>
                    <a:pt x="184979" y="2630031"/>
                    <a:pt x="180692" y="2622084"/>
                  </a:cubicBezTo>
                  <a:cubicBezTo>
                    <a:pt x="185618" y="2612961"/>
                    <a:pt x="188416" y="2602498"/>
                    <a:pt x="188416" y="2591381"/>
                  </a:cubicBezTo>
                  <a:cubicBezTo>
                    <a:pt x="188416" y="2580263"/>
                    <a:pt x="185618" y="2569801"/>
                    <a:pt x="180692" y="2560677"/>
                  </a:cubicBezTo>
                  <a:cubicBezTo>
                    <a:pt x="184949" y="2552789"/>
                    <a:pt x="187613" y="2543890"/>
                    <a:pt x="188253" y="2534439"/>
                  </a:cubicBezTo>
                  <a:cubicBezTo>
                    <a:pt x="197123" y="2541255"/>
                    <a:pt x="221010" y="2566735"/>
                    <a:pt x="242515" y="2591395"/>
                  </a:cubicBezTo>
                  <a:cubicBezTo>
                    <a:pt x="221084" y="2616339"/>
                    <a:pt x="197153" y="2641997"/>
                    <a:pt x="188268" y="2648486"/>
                  </a:cubicBezTo>
                  <a:close/>
                  <a:moveTo>
                    <a:pt x="177269" y="2616458"/>
                  </a:moveTo>
                  <a:cubicBezTo>
                    <a:pt x="169218" y="2604626"/>
                    <a:pt x="157371" y="2595652"/>
                    <a:pt x="143515" y="2591381"/>
                  </a:cubicBezTo>
                  <a:cubicBezTo>
                    <a:pt x="157371" y="2587109"/>
                    <a:pt x="169218" y="2578135"/>
                    <a:pt x="177269" y="2566303"/>
                  </a:cubicBezTo>
                  <a:cubicBezTo>
                    <a:pt x="180841" y="2573923"/>
                    <a:pt x="182895" y="2582392"/>
                    <a:pt x="182895" y="2591381"/>
                  </a:cubicBezTo>
                  <a:cubicBezTo>
                    <a:pt x="182895" y="2600370"/>
                    <a:pt x="180841" y="2608853"/>
                    <a:pt x="177269" y="2616458"/>
                  </a:cubicBezTo>
                  <a:close/>
                  <a:moveTo>
                    <a:pt x="177269" y="2555052"/>
                  </a:moveTo>
                  <a:cubicBezTo>
                    <a:pt x="172849" y="2548548"/>
                    <a:pt x="167283" y="2542922"/>
                    <a:pt x="160868" y="2538457"/>
                  </a:cubicBezTo>
                  <a:cubicBezTo>
                    <a:pt x="167566" y="2535198"/>
                    <a:pt x="174948" y="2533248"/>
                    <a:pt x="182746" y="2532876"/>
                  </a:cubicBezTo>
                  <a:cubicBezTo>
                    <a:pt x="182374" y="2540779"/>
                    <a:pt x="180454" y="2548265"/>
                    <a:pt x="177269" y="2555052"/>
                  </a:cubicBezTo>
                  <a:close/>
                  <a:moveTo>
                    <a:pt x="174263" y="2560692"/>
                  </a:moveTo>
                  <a:cubicBezTo>
                    <a:pt x="164559" y="2576632"/>
                    <a:pt x="147593" y="2587481"/>
                    <a:pt x="128081" y="2588478"/>
                  </a:cubicBezTo>
                  <a:cubicBezTo>
                    <a:pt x="129049" y="2568625"/>
                    <a:pt x="139735" y="2551375"/>
                    <a:pt x="155392" y="2541523"/>
                  </a:cubicBezTo>
                  <a:cubicBezTo>
                    <a:pt x="163041" y="2546331"/>
                    <a:pt x="169515" y="2552893"/>
                    <a:pt x="174263" y="2560692"/>
                  </a:cubicBezTo>
                  <a:close/>
                  <a:moveTo>
                    <a:pt x="125165" y="2572628"/>
                  </a:moveTo>
                  <a:cubicBezTo>
                    <a:pt x="120923" y="2558609"/>
                    <a:pt x="112082" y="2546628"/>
                    <a:pt x="100414" y="2538487"/>
                  </a:cubicBezTo>
                  <a:cubicBezTo>
                    <a:pt x="107930" y="2534841"/>
                    <a:pt x="116294" y="2532742"/>
                    <a:pt x="125165" y="2532742"/>
                  </a:cubicBezTo>
                  <a:cubicBezTo>
                    <a:pt x="134035" y="2532742"/>
                    <a:pt x="142399" y="2534841"/>
                    <a:pt x="149915" y="2538487"/>
                  </a:cubicBezTo>
                  <a:cubicBezTo>
                    <a:pt x="138246" y="2546628"/>
                    <a:pt x="129391" y="2558609"/>
                    <a:pt x="125165" y="2572628"/>
                  </a:cubicBezTo>
                  <a:close/>
                  <a:moveTo>
                    <a:pt x="106784" y="2591395"/>
                  </a:moveTo>
                  <a:cubicBezTo>
                    <a:pt x="92928" y="2595667"/>
                    <a:pt x="81082" y="2604641"/>
                    <a:pt x="73030" y="2616473"/>
                  </a:cubicBezTo>
                  <a:cubicBezTo>
                    <a:pt x="69458" y="2608853"/>
                    <a:pt x="67404" y="2600385"/>
                    <a:pt x="67404" y="2591395"/>
                  </a:cubicBezTo>
                  <a:cubicBezTo>
                    <a:pt x="67404" y="2582421"/>
                    <a:pt x="69458" y="2573938"/>
                    <a:pt x="73030" y="2566318"/>
                  </a:cubicBezTo>
                  <a:cubicBezTo>
                    <a:pt x="81082" y="2578150"/>
                    <a:pt x="92928" y="2587124"/>
                    <a:pt x="106784" y="2591395"/>
                  </a:cubicBezTo>
                  <a:close/>
                  <a:moveTo>
                    <a:pt x="125165" y="2610162"/>
                  </a:moveTo>
                  <a:cubicBezTo>
                    <a:pt x="129406" y="2624183"/>
                    <a:pt x="138246" y="2636163"/>
                    <a:pt x="149915" y="2644303"/>
                  </a:cubicBezTo>
                  <a:cubicBezTo>
                    <a:pt x="142399" y="2647950"/>
                    <a:pt x="134035" y="2650034"/>
                    <a:pt x="125165" y="2650034"/>
                  </a:cubicBezTo>
                  <a:cubicBezTo>
                    <a:pt x="116294" y="2650034"/>
                    <a:pt x="107930" y="2647936"/>
                    <a:pt x="100414" y="2644303"/>
                  </a:cubicBezTo>
                  <a:cubicBezTo>
                    <a:pt x="112068" y="2636163"/>
                    <a:pt x="120923" y="2624167"/>
                    <a:pt x="125165" y="2610162"/>
                  </a:cubicBezTo>
                  <a:close/>
                  <a:moveTo>
                    <a:pt x="128067" y="2594312"/>
                  </a:moveTo>
                  <a:cubicBezTo>
                    <a:pt x="147608" y="2595309"/>
                    <a:pt x="164574" y="2606174"/>
                    <a:pt x="174278" y="2622069"/>
                  </a:cubicBezTo>
                  <a:cubicBezTo>
                    <a:pt x="169545" y="2629868"/>
                    <a:pt x="163086" y="2636431"/>
                    <a:pt x="155406" y="2641253"/>
                  </a:cubicBezTo>
                  <a:cubicBezTo>
                    <a:pt x="139720" y="2631386"/>
                    <a:pt x="129034" y="2614151"/>
                    <a:pt x="128067" y="2594312"/>
                  </a:cubicBezTo>
                  <a:close/>
                  <a:moveTo>
                    <a:pt x="177299" y="2627679"/>
                  </a:moveTo>
                  <a:cubicBezTo>
                    <a:pt x="180499" y="2634481"/>
                    <a:pt x="182404" y="2641967"/>
                    <a:pt x="182776" y="2649870"/>
                  </a:cubicBezTo>
                  <a:cubicBezTo>
                    <a:pt x="174977" y="2649483"/>
                    <a:pt x="167595" y="2647518"/>
                    <a:pt x="160913" y="2644274"/>
                  </a:cubicBezTo>
                  <a:cubicBezTo>
                    <a:pt x="167327" y="2639824"/>
                    <a:pt x="172894" y="2634183"/>
                    <a:pt x="177299" y="2627679"/>
                  </a:cubicBezTo>
                  <a:close/>
                  <a:moveTo>
                    <a:pt x="187762" y="2654960"/>
                  </a:moveTo>
                  <a:cubicBezTo>
                    <a:pt x="197927" y="2650272"/>
                    <a:pt x="226561" y="2618304"/>
                    <a:pt x="243126" y="2599149"/>
                  </a:cubicBezTo>
                  <a:cubicBezTo>
                    <a:pt x="240700" y="2637488"/>
                    <a:pt x="220489" y="2670989"/>
                    <a:pt x="190768" y="2691184"/>
                  </a:cubicBezTo>
                  <a:cubicBezTo>
                    <a:pt x="183193" y="2686422"/>
                    <a:pt x="175067" y="2682463"/>
                    <a:pt x="166494" y="2679413"/>
                  </a:cubicBezTo>
                  <a:cubicBezTo>
                    <a:pt x="177016" y="2669009"/>
                    <a:pt x="185440" y="2659782"/>
                    <a:pt x="187762" y="2654960"/>
                  </a:cubicBezTo>
                  <a:close/>
                  <a:moveTo>
                    <a:pt x="294754" y="2744956"/>
                  </a:moveTo>
                  <a:cubicBezTo>
                    <a:pt x="288161" y="2749392"/>
                    <a:pt x="282431" y="2754973"/>
                    <a:pt x="277907" y="2761402"/>
                  </a:cubicBezTo>
                  <a:cubicBezTo>
                    <a:pt x="274588" y="2754690"/>
                    <a:pt x="272594" y="2747278"/>
                    <a:pt x="272222" y="2739465"/>
                  </a:cubicBezTo>
                  <a:cubicBezTo>
                    <a:pt x="280258" y="2739851"/>
                    <a:pt x="287863" y="2741771"/>
                    <a:pt x="294754" y="2744956"/>
                  </a:cubicBezTo>
                  <a:close/>
                  <a:moveTo>
                    <a:pt x="300439" y="2747963"/>
                  </a:moveTo>
                  <a:cubicBezTo>
                    <a:pt x="316602" y="2757666"/>
                    <a:pt x="327615" y="2774633"/>
                    <a:pt x="328627" y="2794159"/>
                  </a:cubicBezTo>
                  <a:cubicBezTo>
                    <a:pt x="308491" y="2793206"/>
                    <a:pt x="290989" y="2782506"/>
                    <a:pt x="280988" y="2766849"/>
                  </a:cubicBezTo>
                  <a:cubicBezTo>
                    <a:pt x="285869" y="2759185"/>
                    <a:pt x="292537" y="2752710"/>
                    <a:pt x="300439" y="2747963"/>
                  </a:cubicBezTo>
                  <a:close/>
                  <a:moveTo>
                    <a:pt x="312554" y="2797076"/>
                  </a:moveTo>
                  <a:cubicBezTo>
                    <a:pt x="298341" y="2801317"/>
                    <a:pt x="286182" y="2810188"/>
                    <a:pt x="277951" y="2821870"/>
                  </a:cubicBezTo>
                  <a:cubicBezTo>
                    <a:pt x="274246" y="2814340"/>
                    <a:pt x="272103" y="2805961"/>
                    <a:pt x="272103" y="2797076"/>
                  </a:cubicBezTo>
                  <a:cubicBezTo>
                    <a:pt x="272103" y="2788191"/>
                    <a:pt x="274246" y="2779812"/>
                    <a:pt x="277951" y="2772281"/>
                  </a:cubicBezTo>
                  <a:cubicBezTo>
                    <a:pt x="286182" y="2783964"/>
                    <a:pt x="298326" y="2792834"/>
                    <a:pt x="312554" y="2797076"/>
                  </a:cubicBezTo>
                  <a:close/>
                  <a:moveTo>
                    <a:pt x="331544" y="2815322"/>
                  </a:moveTo>
                  <a:cubicBezTo>
                    <a:pt x="335861" y="2829222"/>
                    <a:pt x="344954" y="2841129"/>
                    <a:pt x="356964" y="2849196"/>
                  </a:cubicBezTo>
                  <a:cubicBezTo>
                    <a:pt x="349240" y="2852767"/>
                    <a:pt x="340653" y="2854821"/>
                    <a:pt x="331544" y="2854821"/>
                  </a:cubicBezTo>
                  <a:cubicBezTo>
                    <a:pt x="322436" y="2854821"/>
                    <a:pt x="313849" y="2852767"/>
                    <a:pt x="306125" y="2849196"/>
                  </a:cubicBezTo>
                  <a:cubicBezTo>
                    <a:pt x="318135" y="2841129"/>
                    <a:pt x="327243" y="2829238"/>
                    <a:pt x="331544" y="2815322"/>
                  </a:cubicBezTo>
                  <a:close/>
                  <a:moveTo>
                    <a:pt x="350550" y="2797076"/>
                  </a:moveTo>
                  <a:cubicBezTo>
                    <a:pt x="364763" y="2792834"/>
                    <a:pt x="376922" y="2783964"/>
                    <a:pt x="385152" y="2772281"/>
                  </a:cubicBezTo>
                  <a:cubicBezTo>
                    <a:pt x="388858" y="2779812"/>
                    <a:pt x="391001" y="2788191"/>
                    <a:pt x="391001" y="2797076"/>
                  </a:cubicBezTo>
                  <a:cubicBezTo>
                    <a:pt x="391001" y="2805961"/>
                    <a:pt x="388858" y="2814340"/>
                    <a:pt x="385152" y="2821870"/>
                  </a:cubicBezTo>
                  <a:cubicBezTo>
                    <a:pt x="376922" y="2810188"/>
                    <a:pt x="364763" y="2801317"/>
                    <a:pt x="350550" y="2797076"/>
                  </a:cubicBezTo>
                  <a:close/>
                  <a:moveTo>
                    <a:pt x="334462" y="2794174"/>
                  </a:moveTo>
                  <a:cubicBezTo>
                    <a:pt x="335474" y="2774633"/>
                    <a:pt x="346487" y="2757651"/>
                    <a:pt x="362620" y="2747948"/>
                  </a:cubicBezTo>
                  <a:cubicBezTo>
                    <a:pt x="370523" y="2752681"/>
                    <a:pt x="377190" y="2759155"/>
                    <a:pt x="382087" y="2766819"/>
                  </a:cubicBezTo>
                  <a:cubicBezTo>
                    <a:pt x="372085" y="2782520"/>
                    <a:pt x="354598" y="2793206"/>
                    <a:pt x="334462" y="2794174"/>
                  </a:cubicBezTo>
                  <a:close/>
                  <a:moveTo>
                    <a:pt x="368305" y="2744941"/>
                  </a:moveTo>
                  <a:cubicBezTo>
                    <a:pt x="375211" y="2741742"/>
                    <a:pt x="382816" y="2739822"/>
                    <a:pt x="390852" y="2739465"/>
                  </a:cubicBezTo>
                  <a:cubicBezTo>
                    <a:pt x="390451" y="2747278"/>
                    <a:pt x="388456" y="2754675"/>
                    <a:pt x="385167" y="2761372"/>
                  </a:cubicBezTo>
                  <a:cubicBezTo>
                    <a:pt x="380628" y="2754943"/>
                    <a:pt x="374898" y="2749362"/>
                    <a:pt x="368305" y="2744941"/>
                  </a:cubicBezTo>
                  <a:close/>
                  <a:moveTo>
                    <a:pt x="435546" y="2735774"/>
                  </a:moveTo>
                  <a:cubicBezTo>
                    <a:pt x="440115" y="2743066"/>
                    <a:pt x="443850" y="2750880"/>
                    <a:pt x="446723" y="2759080"/>
                  </a:cubicBezTo>
                  <a:cubicBezTo>
                    <a:pt x="442957" y="2762905"/>
                    <a:pt x="439132" y="2766879"/>
                    <a:pt x="435412" y="2770837"/>
                  </a:cubicBezTo>
                  <a:cubicBezTo>
                    <a:pt x="431736" y="2766983"/>
                    <a:pt x="427970" y="2763083"/>
                    <a:pt x="424279" y="2759348"/>
                  </a:cubicBezTo>
                  <a:cubicBezTo>
                    <a:pt x="427152" y="2751043"/>
                    <a:pt x="430932" y="2743140"/>
                    <a:pt x="435546" y="2735774"/>
                  </a:cubicBezTo>
                  <a:close/>
                  <a:moveTo>
                    <a:pt x="431587" y="2774915"/>
                  </a:moveTo>
                  <a:cubicBezTo>
                    <a:pt x="426690" y="2780154"/>
                    <a:pt x="422092" y="2785200"/>
                    <a:pt x="418148" y="2789560"/>
                  </a:cubicBezTo>
                  <a:cubicBezTo>
                    <a:pt x="418683" y="2781241"/>
                    <a:pt x="420127" y="2773144"/>
                    <a:pt x="422359" y="2765375"/>
                  </a:cubicBezTo>
                  <a:cubicBezTo>
                    <a:pt x="425336" y="2768397"/>
                    <a:pt x="428432" y="2771597"/>
                    <a:pt x="431587" y="2774915"/>
                  </a:cubicBezTo>
                  <a:close/>
                  <a:moveTo>
                    <a:pt x="435426" y="2778949"/>
                  </a:moveTo>
                  <a:cubicBezTo>
                    <a:pt x="440993" y="2784842"/>
                    <a:pt x="446693" y="2790989"/>
                    <a:pt x="452244" y="2797076"/>
                  </a:cubicBezTo>
                  <a:cubicBezTo>
                    <a:pt x="446782" y="2803177"/>
                    <a:pt x="441156" y="2809309"/>
                    <a:pt x="435650" y="2815188"/>
                  </a:cubicBezTo>
                  <a:cubicBezTo>
                    <a:pt x="430084" y="2809295"/>
                    <a:pt x="424383" y="2803148"/>
                    <a:pt x="418832" y="2797046"/>
                  </a:cubicBezTo>
                  <a:cubicBezTo>
                    <a:pt x="424309" y="2790974"/>
                    <a:pt x="429935" y="2784828"/>
                    <a:pt x="435426" y="2778949"/>
                  </a:cubicBezTo>
                  <a:close/>
                  <a:moveTo>
                    <a:pt x="439251" y="2774900"/>
                  </a:moveTo>
                  <a:cubicBezTo>
                    <a:pt x="442466" y="2771507"/>
                    <a:pt x="445621" y="2768218"/>
                    <a:pt x="448642" y="2765108"/>
                  </a:cubicBezTo>
                  <a:cubicBezTo>
                    <a:pt x="450920" y="2772981"/>
                    <a:pt x="452393" y="2781196"/>
                    <a:pt x="452929" y="2789635"/>
                  </a:cubicBezTo>
                  <a:cubicBezTo>
                    <a:pt x="448940" y="2785259"/>
                    <a:pt x="444237" y="2780184"/>
                    <a:pt x="439251" y="2774900"/>
                  </a:cubicBezTo>
                  <a:close/>
                  <a:moveTo>
                    <a:pt x="502756" y="2744956"/>
                  </a:moveTo>
                  <a:cubicBezTo>
                    <a:pt x="496163" y="2749392"/>
                    <a:pt x="490433" y="2754973"/>
                    <a:pt x="485909" y="2761402"/>
                  </a:cubicBezTo>
                  <a:cubicBezTo>
                    <a:pt x="482590" y="2754690"/>
                    <a:pt x="480596" y="2747278"/>
                    <a:pt x="480224" y="2739465"/>
                  </a:cubicBezTo>
                  <a:cubicBezTo>
                    <a:pt x="488246" y="2739851"/>
                    <a:pt x="495851" y="2741771"/>
                    <a:pt x="502756" y="2744956"/>
                  </a:cubicBezTo>
                  <a:close/>
                  <a:moveTo>
                    <a:pt x="508442" y="2747963"/>
                  </a:moveTo>
                  <a:cubicBezTo>
                    <a:pt x="524604" y="2757666"/>
                    <a:pt x="535618" y="2774633"/>
                    <a:pt x="536630" y="2794159"/>
                  </a:cubicBezTo>
                  <a:cubicBezTo>
                    <a:pt x="516493" y="2793206"/>
                    <a:pt x="498991" y="2782506"/>
                    <a:pt x="488990" y="2766849"/>
                  </a:cubicBezTo>
                  <a:cubicBezTo>
                    <a:pt x="493871" y="2759185"/>
                    <a:pt x="500524" y="2752710"/>
                    <a:pt x="508442" y="2747963"/>
                  </a:cubicBezTo>
                  <a:close/>
                  <a:moveTo>
                    <a:pt x="520541" y="2797076"/>
                  </a:moveTo>
                  <a:cubicBezTo>
                    <a:pt x="506328" y="2801317"/>
                    <a:pt x="494169" y="2810188"/>
                    <a:pt x="485939" y="2821870"/>
                  </a:cubicBezTo>
                  <a:cubicBezTo>
                    <a:pt x="482233" y="2814340"/>
                    <a:pt x="480090" y="2805961"/>
                    <a:pt x="480090" y="2797076"/>
                  </a:cubicBezTo>
                  <a:cubicBezTo>
                    <a:pt x="480090" y="2788191"/>
                    <a:pt x="482233" y="2779812"/>
                    <a:pt x="485939" y="2772281"/>
                  </a:cubicBezTo>
                  <a:cubicBezTo>
                    <a:pt x="494169" y="2783964"/>
                    <a:pt x="506328" y="2792834"/>
                    <a:pt x="520541" y="2797076"/>
                  </a:cubicBezTo>
                  <a:close/>
                  <a:moveTo>
                    <a:pt x="539547" y="2815322"/>
                  </a:moveTo>
                  <a:cubicBezTo>
                    <a:pt x="543863" y="2829222"/>
                    <a:pt x="552956" y="2841129"/>
                    <a:pt x="564967" y="2849196"/>
                  </a:cubicBezTo>
                  <a:cubicBezTo>
                    <a:pt x="557242" y="2852767"/>
                    <a:pt x="548655" y="2854821"/>
                    <a:pt x="539547" y="2854821"/>
                  </a:cubicBezTo>
                  <a:cubicBezTo>
                    <a:pt x="530438" y="2854821"/>
                    <a:pt x="521851" y="2852767"/>
                    <a:pt x="514127" y="2849196"/>
                  </a:cubicBezTo>
                  <a:cubicBezTo>
                    <a:pt x="526137" y="2841129"/>
                    <a:pt x="535231" y="2829238"/>
                    <a:pt x="539547" y="2815322"/>
                  </a:cubicBezTo>
                  <a:close/>
                  <a:moveTo>
                    <a:pt x="558537" y="2797076"/>
                  </a:moveTo>
                  <a:cubicBezTo>
                    <a:pt x="572750" y="2792834"/>
                    <a:pt x="584909" y="2783964"/>
                    <a:pt x="593140" y="2772281"/>
                  </a:cubicBezTo>
                  <a:cubicBezTo>
                    <a:pt x="596846" y="2779812"/>
                    <a:pt x="598989" y="2788191"/>
                    <a:pt x="598989" y="2797076"/>
                  </a:cubicBezTo>
                  <a:cubicBezTo>
                    <a:pt x="598989" y="2805961"/>
                    <a:pt x="596846" y="2814355"/>
                    <a:pt x="593140" y="2821870"/>
                  </a:cubicBezTo>
                  <a:cubicBezTo>
                    <a:pt x="584909" y="2810188"/>
                    <a:pt x="572765" y="2801317"/>
                    <a:pt x="558537" y="2797076"/>
                  </a:cubicBezTo>
                  <a:close/>
                  <a:moveTo>
                    <a:pt x="542464" y="2794174"/>
                  </a:moveTo>
                  <a:cubicBezTo>
                    <a:pt x="543476" y="2774633"/>
                    <a:pt x="554489" y="2757651"/>
                    <a:pt x="570622" y="2747948"/>
                  </a:cubicBezTo>
                  <a:cubicBezTo>
                    <a:pt x="578525" y="2752681"/>
                    <a:pt x="585192" y="2759155"/>
                    <a:pt x="590089" y="2766819"/>
                  </a:cubicBezTo>
                  <a:cubicBezTo>
                    <a:pt x="580073" y="2782520"/>
                    <a:pt x="562585" y="2793206"/>
                    <a:pt x="542464" y="2794174"/>
                  </a:cubicBezTo>
                  <a:close/>
                  <a:moveTo>
                    <a:pt x="576292" y="2744941"/>
                  </a:moveTo>
                  <a:cubicBezTo>
                    <a:pt x="583198" y="2741742"/>
                    <a:pt x="590803" y="2739822"/>
                    <a:pt x="598840" y="2739465"/>
                  </a:cubicBezTo>
                  <a:cubicBezTo>
                    <a:pt x="598438" y="2747278"/>
                    <a:pt x="596444" y="2754675"/>
                    <a:pt x="593155" y="2761372"/>
                  </a:cubicBezTo>
                  <a:cubicBezTo>
                    <a:pt x="588615" y="2754943"/>
                    <a:pt x="582900" y="2749362"/>
                    <a:pt x="576292" y="2744941"/>
                  </a:cubicBezTo>
                  <a:close/>
                  <a:moveTo>
                    <a:pt x="643533" y="2735774"/>
                  </a:moveTo>
                  <a:cubicBezTo>
                    <a:pt x="648102" y="2743066"/>
                    <a:pt x="651838" y="2750880"/>
                    <a:pt x="654710" y="2759080"/>
                  </a:cubicBezTo>
                  <a:cubicBezTo>
                    <a:pt x="650944" y="2762905"/>
                    <a:pt x="647120" y="2766879"/>
                    <a:pt x="643399" y="2770837"/>
                  </a:cubicBezTo>
                  <a:cubicBezTo>
                    <a:pt x="639723" y="2766983"/>
                    <a:pt x="635957" y="2763083"/>
                    <a:pt x="632267" y="2759348"/>
                  </a:cubicBezTo>
                  <a:cubicBezTo>
                    <a:pt x="635154" y="2751043"/>
                    <a:pt x="638919" y="2743140"/>
                    <a:pt x="643533" y="2735774"/>
                  </a:cubicBezTo>
                  <a:close/>
                  <a:moveTo>
                    <a:pt x="639589" y="2774900"/>
                  </a:moveTo>
                  <a:cubicBezTo>
                    <a:pt x="634692" y="2780139"/>
                    <a:pt x="630094" y="2785184"/>
                    <a:pt x="626150" y="2789545"/>
                  </a:cubicBezTo>
                  <a:cubicBezTo>
                    <a:pt x="626686" y="2781225"/>
                    <a:pt x="628129" y="2773129"/>
                    <a:pt x="630362" y="2765361"/>
                  </a:cubicBezTo>
                  <a:cubicBezTo>
                    <a:pt x="633338" y="2768397"/>
                    <a:pt x="636419" y="2771597"/>
                    <a:pt x="639589" y="2774900"/>
                  </a:cubicBezTo>
                  <a:close/>
                  <a:moveTo>
                    <a:pt x="643429" y="2778949"/>
                  </a:moveTo>
                  <a:cubicBezTo>
                    <a:pt x="648995" y="2784842"/>
                    <a:pt x="654695" y="2790989"/>
                    <a:pt x="660246" y="2797091"/>
                  </a:cubicBezTo>
                  <a:cubicBezTo>
                    <a:pt x="654784" y="2803193"/>
                    <a:pt x="649159" y="2809325"/>
                    <a:pt x="643652" y="2815203"/>
                  </a:cubicBezTo>
                  <a:cubicBezTo>
                    <a:pt x="638086" y="2809309"/>
                    <a:pt x="632386" y="2803163"/>
                    <a:pt x="626834" y="2797061"/>
                  </a:cubicBezTo>
                  <a:cubicBezTo>
                    <a:pt x="632296" y="2790974"/>
                    <a:pt x="637922" y="2784828"/>
                    <a:pt x="643429" y="2778949"/>
                  </a:cubicBezTo>
                  <a:close/>
                  <a:moveTo>
                    <a:pt x="647254" y="2774900"/>
                  </a:moveTo>
                  <a:cubicBezTo>
                    <a:pt x="650468" y="2771507"/>
                    <a:pt x="653623" y="2768218"/>
                    <a:pt x="656645" y="2765108"/>
                  </a:cubicBezTo>
                  <a:cubicBezTo>
                    <a:pt x="658922" y="2772981"/>
                    <a:pt x="660395" y="2781196"/>
                    <a:pt x="660931" y="2789635"/>
                  </a:cubicBezTo>
                  <a:cubicBezTo>
                    <a:pt x="656927" y="2785259"/>
                    <a:pt x="652224" y="2780184"/>
                    <a:pt x="647254" y="2774900"/>
                  </a:cubicBezTo>
                  <a:close/>
                  <a:moveTo>
                    <a:pt x="710744" y="2744956"/>
                  </a:moveTo>
                  <a:cubicBezTo>
                    <a:pt x="704151" y="2749392"/>
                    <a:pt x="698421" y="2754973"/>
                    <a:pt x="693896" y="2761402"/>
                  </a:cubicBezTo>
                  <a:cubicBezTo>
                    <a:pt x="690577" y="2754690"/>
                    <a:pt x="688583" y="2747278"/>
                    <a:pt x="688211" y="2739465"/>
                  </a:cubicBezTo>
                  <a:cubicBezTo>
                    <a:pt x="696248" y="2739851"/>
                    <a:pt x="703853" y="2741771"/>
                    <a:pt x="710744" y="2744956"/>
                  </a:cubicBezTo>
                  <a:close/>
                  <a:moveTo>
                    <a:pt x="716429" y="2747963"/>
                  </a:moveTo>
                  <a:cubicBezTo>
                    <a:pt x="732592" y="2757666"/>
                    <a:pt x="743605" y="2774633"/>
                    <a:pt x="744617" y="2794159"/>
                  </a:cubicBezTo>
                  <a:cubicBezTo>
                    <a:pt x="724481" y="2793206"/>
                    <a:pt x="706978" y="2782506"/>
                    <a:pt x="696977" y="2766849"/>
                  </a:cubicBezTo>
                  <a:cubicBezTo>
                    <a:pt x="701859" y="2759185"/>
                    <a:pt x="708526" y="2752710"/>
                    <a:pt x="716429" y="2747963"/>
                  </a:cubicBezTo>
                  <a:close/>
                  <a:moveTo>
                    <a:pt x="728529" y="2797076"/>
                  </a:moveTo>
                  <a:cubicBezTo>
                    <a:pt x="714316" y="2801317"/>
                    <a:pt x="702156" y="2810188"/>
                    <a:pt x="693926" y="2821870"/>
                  </a:cubicBezTo>
                  <a:cubicBezTo>
                    <a:pt x="690220" y="2814340"/>
                    <a:pt x="688077" y="2805961"/>
                    <a:pt x="688077" y="2797076"/>
                  </a:cubicBezTo>
                  <a:cubicBezTo>
                    <a:pt x="688077" y="2788191"/>
                    <a:pt x="690220" y="2779812"/>
                    <a:pt x="693926" y="2772281"/>
                  </a:cubicBezTo>
                  <a:cubicBezTo>
                    <a:pt x="702171" y="2783964"/>
                    <a:pt x="714316" y="2792834"/>
                    <a:pt x="728529" y="2797076"/>
                  </a:cubicBezTo>
                  <a:close/>
                  <a:moveTo>
                    <a:pt x="747534" y="2815322"/>
                  </a:moveTo>
                  <a:cubicBezTo>
                    <a:pt x="751850" y="2829222"/>
                    <a:pt x="760943" y="2841129"/>
                    <a:pt x="772954" y="2849196"/>
                  </a:cubicBezTo>
                  <a:cubicBezTo>
                    <a:pt x="765230" y="2852767"/>
                    <a:pt x="756642" y="2854821"/>
                    <a:pt x="747534" y="2854821"/>
                  </a:cubicBezTo>
                  <a:cubicBezTo>
                    <a:pt x="738426" y="2854821"/>
                    <a:pt x="729838" y="2852767"/>
                    <a:pt x="722114" y="2849196"/>
                  </a:cubicBezTo>
                  <a:cubicBezTo>
                    <a:pt x="734125" y="2841129"/>
                    <a:pt x="743233" y="2829238"/>
                    <a:pt x="747534" y="2815322"/>
                  </a:cubicBezTo>
                  <a:close/>
                  <a:moveTo>
                    <a:pt x="766539" y="2797076"/>
                  </a:moveTo>
                  <a:cubicBezTo>
                    <a:pt x="780752" y="2792834"/>
                    <a:pt x="792912" y="2783964"/>
                    <a:pt x="801142" y="2772281"/>
                  </a:cubicBezTo>
                  <a:cubicBezTo>
                    <a:pt x="804848" y="2779812"/>
                    <a:pt x="806991" y="2788191"/>
                    <a:pt x="806991" y="2797076"/>
                  </a:cubicBezTo>
                  <a:cubicBezTo>
                    <a:pt x="806991" y="2805961"/>
                    <a:pt x="804848" y="2814340"/>
                    <a:pt x="801142" y="2821870"/>
                  </a:cubicBezTo>
                  <a:cubicBezTo>
                    <a:pt x="792897" y="2810188"/>
                    <a:pt x="780752" y="2801317"/>
                    <a:pt x="766539" y="2797076"/>
                  </a:cubicBezTo>
                  <a:close/>
                  <a:moveTo>
                    <a:pt x="750451" y="2794174"/>
                  </a:moveTo>
                  <a:cubicBezTo>
                    <a:pt x="751463" y="2774633"/>
                    <a:pt x="762476" y="2757651"/>
                    <a:pt x="778609" y="2747948"/>
                  </a:cubicBezTo>
                  <a:cubicBezTo>
                    <a:pt x="786512" y="2752681"/>
                    <a:pt x="793180" y="2759155"/>
                    <a:pt x="798076" y="2766819"/>
                  </a:cubicBezTo>
                  <a:cubicBezTo>
                    <a:pt x="788075" y="2782520"/>
                    <a:pt x="770587" y="2793206"/>
                    <a:pt x="750451" y="2794174"/>
                  </a:cubicBezTo>
                  <a:close/>
                  <a:moveTo>
                    <a:pt x="784294" y="2744941"/>
                  </a:moveTo>
                  <a:cubicBezTo>
                    <a:pt x="791200" y="2741742"/>
                    <a:pt x="798805" y="2739822"/>
                    <a:pt x="806842" y="2739465"/>
                  </a:cubicBezTo>
                  <a:cubicBezTo>
                    <a:pt x="806440" y="2747278"/>
                    <a:pt x="804446" y="2754675"/>
                    <a:pt x="801157" y="2761372"/>
                  </a:cubicBezTo>
                  <a:cubicBezTo>
                    <a:pt x="796603" y="2754943"/>
                    <a:pt x="790888" y="2749362"/>
                    <a:pt x="784294" y="2744941"/>
                  </a:cubicBezTo>
                  <a:close/>
                  <a:moveTo>
                    <a:pt x="851535" y="2735774"/>
                  </a:moveTo>
                  <a:cubicBezTo>
                    <a:pt x="856104" y="2743066"/>
                    <a:pt x="859840" y="2750880"/>
                    <a:pt x="862712" y="2759080"/>
                  </a:cubicBezTo>
                  <a:cubicBezTo>
                    <a:pt x="858947" y="2762905"/>
                    <a:pt x="855122" y="2766879"/>
                    <a:pt x="851401" y="2770837"/>
                  </a:cubicBezTo>
                  <a:cubicBezTo>
                    <a:pt x="847725" y="2766983"/>
                    <a:pt x="843960" y="2763083"/>
                    <a:pt x="840269" y="2759348"/>
                  </a:cubicBezTo>
                  <a:cubicBezTo>
                    <a:pt x="843141" y="2751043"/>
                    <a:pt x="846921" y="2743140"/>
                    <a:pt x="851535" y="2735774"/>
                  </a:cubicBezTo>
                  <a:close/>
                  <a:moveTo>
                    <a:pt x="847576" y="2774900"/>
                  </a:moveTo>
                  <a:cubicBezTo>
                    <a:pt x="842680" y="2780139"/>
                    <a:pt x="838081" y="2785184"/>
                    <a:pt x="834137" y="2789545"/>
                  </a:cubicBezTo>
                  <a:cubicBezTo>
                    <a:pt x="834673" y="2781211"/>
                    <a:pt x="836117" y="2773129"/>
                    <a:pt x="838349" y="2765346"/>
                  </a:cubicBezTo>
                  <a:cubicBezTo>
                    <a:pt x="841325" y="2768397"/>
                    <a:pt x="844421" y="2771597"/>
                    <a:pt x="847576" y="2774900"/>
                  </a:cubicBezTo>
                  <a:close/>
                  <a:moveTo>
                    <a:pt x="851416" y="2778949"/>
                  </a:moveTo>
                  <a:cubicBezTo>
                    <a:pt x="856982" y="2784842"/>
                    <a:pt x="862682" y="2790989"/>
                    <a:pt x="868234" y="2797091"/>
                  </a:cubicBezTo>
                  <a:cubicBezTo>
                    <a:pt x="862771" y="2803193"/>
                    <a:pt x="857146" y="2809325"/>
                    <a:pt x="851639" y="2815203"/>
                  </a:cubicBezTo>
                  <a:cubicBezTo>
                    <a:pt x="846073" y="2809309"/>
                    <a:pt x="840373" y="2803163"/>
                    <a:pt x="834822" y="2797061"/>
                  </a:cubicBezTo>
                  <a:cubicBezTo>
                    <a:pt x="840298" y="2790974"/>
                    <a:pt x="845924" y="2784828"/>
                    <a:pt x="851416" y="2778949"/>
                  </a:cubicBezTo>
                  <a:close/>
                  <a:moveTo>
                    <a:pt x="855241" y="2774900"/>
                  </a:moveTo>
                  <a:cubicBezTo>
                    <a:pt x="858456" y="2771507"/>
                    <a:pt x="861611" y="2768218"/>
                    <a:pt x="864632" y="2765108"/>
                  </a:cubicBezTo>
                  <a:cubicBezTo>
                    <a:pt x="866909" y="2772981"/>
                    <a:pt x="868382" y="2781196"/>
                    <a:pt x="868918" y="2789635"/>
                  </a:cubicBezTo>
                  <a:cubicBezTo>
                    <a:pt x="864915" y="2785259"/>
                    <a:pt x="860227" y="2780184"/>
                    <a:pt x="855241" y="2774900"/>
                  </a:cubicBezTo>
                  <a:close/>
                  <a:moveTo>
                    <a:pt x="918746" y="2744956"/>
                  </a:moveTo>
                  <a:cubicBezTo>
                    <a:pt x="912153" y="2749392"/>
                    <a:pt x="906423" y="2754973"/>
                    <a:pt x="901898" y="2761402"/>
                  </a:cubicBezTo>
                  <a:cubicBezTo>
                    <a:pt x="898580" y="2754690"/>
                    <a:pt x="896585" y="2747278"/>
                    <a:pt x="896213" y="2739465"/>
                  </a:cubicBezTo>
                  <a:cubicBezTo>
                    <a:pt x="904235" y="2739851"/>
                    <a:pt x="911840" y="2741771"/>
                    <a:pt x="918746" y="2744956"/>
                  </a:cubicBezTo>
                  <a:close/>
                  <a:moveTo>
                    <a:pt x="924431" y="2747963"/>
                  </a:moveTo>
                  <a:cubicBezTo>
                    <a:pt x="940594" y="2757666"/>
                    <a:pt x="951607" y="2774633"/>
                    <a:pt x="952619" y="2794159"/>
                  </a:cubicBezTo>
                  <a:cubicBezTo>
                    <a:pt x="932483" y="2793206"/>
                    <a:pt x="914981" y="2782506"/>
                    <a:pt x="904979" y="2766849"/>
                  </a:cubicBezTo>
                  <a:cubicBezTo>
                    <a:pt x="909846" y="2759185"/>
                    <a:pt x="916513" y="2752710"/>
                    <a:pt x="924431" y="2747963"/>
                  </a:cubicBezTo>
                  <a:close/>
                  <a:moveTo>
                    <a:pt x="936531" y="2797076"/>
                  </a:moveTo>
                  <a:cubicBezTo>
                    <a:pt x="922318" y="2801317"/>
                    <a:pt x="910159" y="2810188"/>
                    <a:pt x="901928" y="2821870"/>
                  </a:cubicBezTo>
                  <a:cubicBezTo>
                    <a:pt x="898222" y="2814340"/>
                    <a:pt x="896079" y="2805961"/>
                    <a:pt x="896079" y="2797076"/>
                  </a:cubicBezTo>
                  <a:cubicBezTo>
                    <a:pt x="896079" y="2788191"/>
                    <a:pt x="898222" y="2779812"/>
                    <a:pt x="901928" y="2772281"/>
                  </a:cubicBezTo>
                  <a:cubicBezTo>
                    <a:pt x="910159" y="2783964"/>
                    <a:pt x="922318" y="2792834"/>
                    <a:pt x="936531" y="2797076"/>
                  </a:cubicBezTo>
                  <a:close/>
                  <a:moveTo>
                    <a:pt x="955536" y="2815322"/>
                  </a:moveTo>
                  <a:cubicBezTo>
                    <a:pt x="959852" y="2829222"/>
                    <a:pt x="968946" y="2841129"/>
                    <a:pt x="980956" y="2849196"/>
                  </a:cubicBezTo>
                  <a:cubicBezTo>
                    <a:pt x="973232" y="2852767"/>
                    <a:pt x="964644" y="2854821"/>
                    <a:pt x="955536" y="2854821"/>
                  </a:cubicBezTo>
                  <a:cubicBezTo>
                    <a:pt x="946428" y="2854821"/>
                    <a:pt x="937840" y="2852767"/>
                    <a:pt x="930116" y="2849196"/>
                  </a:cubicBezTo>
                  <a:cubicBezTo>
                    <a:pt x="942127" y="2841129"/>
                    <a:pt x="951220" y="2829238"/>
                    <a:pt x="955536" y="2815322"/>
                  </a:cubicBezTo>
                  <a:close/>
                  <a:moveTo>
                    <a:pt x="974527" y="2797076"/>
                  </a:moveTo>
                  <a:cubicBezTo>
                    <a:pt x="988740" y="2792834"/>
                    <a:pt x="1000899" y="2783964"/>
                    <a:pt x="1009129" y="2772281"/>
                  </a:cubicBezTo>
                  <a:cubicBezTo>
                    <a:pt x="1012835" y="2779812"/>
                    <a:pt x="1014978" y="2788191"/>
                    <a:pt x="1014978" y="2797076"/>
                  </a:cubicBezTo>
                  <a:cubicBezTo>
                    <a:pt x="1014978" y="2805961"/>
                    <a:pt x="1012835" y="2814355"/>
                    <a:pt x="1009129" y="2821870"/>
                  </a:cubicBezTo>
                  <a:cubicBezTo>
                    <a:pt x="1000899" y="2810188"/>
                    <a:pt x="988740" y="2801317"/>
                    <a:pt x="974527" y="2797076"/>
                  </a:cubicBezTo>
                  <a:close/>
                  <a:moveTo>
                    <a:pt x="958453" y="2794174"/>
                  </a:moveTo>
                  <a:cubicBezTo>
                    <a:pt x="959465" y="2774633"/>
                    <a:pt x="970479" y="2757651"/>
                    <a:pt x="986612" y="2747948"/>
                  </a:cubicBezTo>
                  <a:cubicBezTo>
                    <a:pt x="994514" y="2752681"/>
                    <a:pt x="1001182" y="2759155"/>
                    <a:pt x="1006078" y="2766819"/>
                  </a:cubicBezTo>
                  <a:cubicBezTo>
                    <a:pt x="996062" y="2782520"/>
                    <a:pt x="978575" y="2793206"/>
                    <a:pt x="958453" y="2794174"/>
                  </a:cubicBezTo>
                  <a:close/>
                  <a:moveTo>
                    <a:pt x="992282" y="2744941"/>
                  </a:moveTo>
                  <a:cubicBezTo>
                    <a:pt x="999187" y="2741742"/>
                    <a:pt x="1006793" y="2739822"/>
                    <a:pt x="1014829" y="2739465"/>
                  </a:cubicBezTo>
                  <a:cubicBezTo>
                    <a:pt x="1014427" y="2747278"/>
                    <a:pt x="1012433" y="2754675"/>
                    <a:pt x="1009144" y="2761372"/>
                  </a:cubicBezTo>
                  <a:cubicBezTo>
                    <a:pt x="1004605" y="2754943"/>
                    <a:pt x="998890" y="2749362"/>
                    <a:pt x="992282" y="2744941"/>
                  </a:cubicBezTo>
                  <a:close/>
                  <a:moveTo>
                    <a:pt x="1059522" y="2735774"/>
                  </a:moveTo>
                  <a:cubicBezTo>
                    <a:pt x="1064091" y="2743066"/>
                    <a:pt x="1067827" y="2750880"/>
                    <a:pt x="1070699" y="2759080"/>
                  </a:cubicBezTo>
                  <a:cubicBezTo>
                    <a:pt x="1066934" y="2762905"/>
                    <a:pt x="1063109" y="2766879"/>
                    <a:pt x="1059389" y="2770837"/>
                  </a:cubicBezTo>
                  <a:cubicBezTo>
                    <a:pt x="1055712" y="2766983"/>
                    <a:pt x="1051947" y="2763083"/>
                    <a:pt x="1048256" y="2759348"/>
                  </a:cubicBezTo>
                  <a:cubicBezTo>
                    <a:pt x="1051143" y="2751043"/>
                    <a:pt x="1054909" y="2743140"/>
                    <a:pt x="1059522" y="2735774"/>
                  </a:cubicBezTo>
                  <a:close/>
                  <a:moveTo>
                    <a:pt x="1055578" y="2774915"/>
                  </a:moveTo>
                  <a:cubicBezTo>
                    <a:pt x="1050682" y="2780154"/>
                    <a:pt x="1046083" y="2785200"/>
                    <a:pt x="1042139" y="2789560"/>
                  </a:cubicBezTo>
                  <a:cubicBezTo>
                    <a:pt x="1042675" y="2781241"/>
                    <a:pt x="1044119" y="2773144"/>
                    <a:pt x="1046351" y="2765375"/>
                  </a:cubicBezTo>
                  <a:cubicBezTo>
                    <a:pt x="1049328" y="2768397"/>
                    <a:pt x="1052408" y="2771597"/>
                    <a:pt x="1055578" y="2774915"/>
                  </a:cubicBezTo>
                  <a:close/>
                  <a:moveTo>
                    <a:pt x="1059418" y="2778949"/>
                  </a:moveTo>
                  <a:cubicBezTo>
                    <a:pt x="1064984" y="2784842"/>
                    <a:pt x="1070685" y="2790989"/>
                    <a:pt x="1076236" y="2797091"/>
                  </a:cubicBezTo>
                  <a:cubicBezTo>
                    <a:pt x="1070774" y="2803193"/>
                    <a:pt x="1065148" y="2809325"/>
                    <a:pt x="1059641" y="2815203"/>
                  </a:cubicBezTo>
                  <a:cubicBezTo>
                    <a:pt x="1054075" y="2809309"/>
                    <a:pt x="1048375" y="2803163"/>
                    <a:pt x="1042824" y="2797061"/>
                  </a:cubicBezTo>
                  <a:cubicBezTo>
                    <a:pt x="1048286" y="2790974"/>
                    <a:pt x="1053912" y="2784828"/>
                    <a:pt x="1059418" y="2778949"/>
                  </a:cubicBezTo>
                  <a:close/>
                  <a:moveTo>
                    <a:pt x="1063243" y="2774900"/>
                  </a:moveTo>
                  <a:cubicBezTo>
                    <a:pt x="1066458" y="2771507"/>
                    <a:pt x="1069613" y="2768218"/>
                    <a:pt x="1072634" y="2765108"/>
                  </a:cubicBezTo>
                  <a:cubicBezTo>
                    <a:pt x="1074911" y="2772981"/>
                    <a:pt x="1076385" y="2781196"/>
                    <a:pt x="1076920" y="2789635"/>
                  </a:cubicBezTo>
                  <a:cubicBezTo>
                    <a:pt x="1072917" y="2785259"/>
                    <a:pt x="1068214" y="2780184"/>
                    <a:pt x="1063243" y="2774900"/>
                  </a:cubicBezTo>
                  <a:close/>
                  <a:moveTo>
                    <a:pt x="1126733" y="2744956"/>
                  </a:moveTo>
                  <a:cubicBezTo>
                    <a:pt x="1120140" y="2749392"/>
                    <a:pt x="1114410" y="2754973"/>
                    <a:pt x="1109886" y="2761402"/>
                  </a:cubicBezTo>
                  <a:cubicBezTo>
                    <a:pt x="1106567" y="2754690"/>
                    <a:pt x="1104573" y="2747278"/>
                    <a:pt x="1104201" y="2739465"/>
                  </a:cubicBezTo>
                  <a:cubicBezTo>
                    <a:pt x="1112237" y="2739851"/>
                    <a:pt x="1119843" y="2741771"/>
                    <a:pt x="1126733" y="2744956"/>
                  </a:cubicBezTo>
                  <a:close/>
                  <a:moveTo>
                    <a:pt x="1132418" y="2747963"/>
                  </a:moveTo>
                  <a:cubicBezTo>
                    <a:pt x="1148581" y="2757666"/>
                    <a:pt x="1159594" y="2774633"/>
                    <a:pt x="1160607" y="2794159"/>
                  </a:cubicBezTo>
                  <a:cubicBezTo>
                    <a:pt x="1140470" y="2793206"/>
                    <a:pt x="1122968" y="2782506"/>
                    <a:pt x="1112967" y="2766849"/>
                  </a:cubicBezTo>
                  <a:cubicBezTo>
                    <a:pt x="1117848" y="2759185"/>
                    <a:pt x="1124516" y="2752710"/>
                    <a:pt x="1132418" y="2747963"/>
                  </a:cubicBezTo>
                  <a:close/>
                  <a:moveTo>
                    <a:pt x="1144518" y="2797076"/>
                  </a:moveTo>
                  <a:cubicBezTo>
                    <a:pt x="1130305" y="2801317"/>
                    <a:pt x="1118146" y="2810188"/>
                    <a:pt x="1109916" y="2821870"/>
                  </a:cubicBezTo>
                  <a:cubicBezTo>
                    <a:pt x="1106210" y="2814340"/>
                    <a:pt x="1104067" y="2805961"/>
                    <a:pt x="1104067" y="2797076"/>
                  </a:cubicBezTo>
                  <a:cubicBezTo>
                    <a:pt x="1104067" y="2788191"/>
                    <a:pt x="1106210" y="2779812"/>
                    <a:pt x="1109916" y="2772281"/>
                  </a:cubicBezTo>
                  <a:cubicBezTo>
                    <a:pt x="1118161" y="2783964"/>
                    <a:pt x="1130305" y="2792834"/>
                    <a:pt x="1144518" y="2797076"/>
                  </a:cubicBezTo>
                  <a:close/>
                  <a:moveTo>
                    <a:pt x="1163524" y="2815322"/>
                  </a:moveTo>
                  <a:cubicBezTo>
                    <a:pt x="1167840" y="2829222"/>
                    <a:pt x="1176933" y="2841129"/>
                    <a:pt x="1188943" y="2849196"/>
                  </a:cubicBezTo>
                  <a:cubicBezTo>
                    <a:pt x="1181219" y="2852767"/>
                    <a:pt x="1172632" y="2854821"/>
                    <a:pt x="1163524" y="2854821"/>
                  </a:cubicBezTo>
                  <a:cubicBezTo>
                    <a:pt x="1154415" y="2854821"/>
                    <a:pt x="1145828" y="2852767"/>
                    <a:pt x="1138104" y="2849196"/>
                  </a:cubicBezTo>
                  <a:cubicBezTo>
                    <a:pt x="1150114" y="2841129"/>
                    <a:pt x="1159222" y="2829238"/>
                    <a:pt x="1163524" y="2815322"/>
                  </a:cubicBezTo>
                  <a:close/>
                  <a:moveTo>
                    <a:pt x="1182529" y="2797076"/>
                  </a:moveTo>
                  <a:cubicBezTo>
                    <a:pt x="1196742" y="2792834"/>
                    <a:pt x="1208901" y="2783964"/>
                    <a:pt x="1217131" y="2772281"/>
                  </a:cubicBezTo>
                  <a:cubicBezTo>
                    <a:pt x="1220837" y="2779812"/>
                    <a:pt x="1222980" y="2788191"/>
                    <a:pt x="1222980" y="2797076"/>
                  </a:cubicBezTo>
                  <a:cubicBezTo>
                    <a:pt x="1222980" y="2805961"/>
                    <a:pt x="1220837" y="2814340"/>
                    <a:pt x="1217131" y="2821870"/>
                  </a:cubicBezTo>
                  <a:cubicBezTo>
                    <a:pt x="1208886" y="2810188"/>
                    <a:pt x="1196742" y="2801317"/>
                    <a:pt x="1182529" y="2797076"/>
                  </a:cubicBezTo>
                  <a:close/>
                  <a:moveTo>
                    <a:pt x="1166440" y="2794174"/>
                  </a:moveTo>
                  <a:cubicBezTo>
                    <a:pt x="1167453" y="2774633"/>
                    <a:pt x="1178466" y="2757651"/>
                    <a:pt x="1194599" y="2747948"/>
                  </a:cubicBezTo>
                  <a:cubicBezTo>
                    <a:pt x="1202502" y="2752681"/>
                    <a:pt x="1209169" y="2759155"/>
                    <a:pt x="1214065" y="2766819"/>
                  </a:cubicBezTo>
                  <a:cubicBezTo>
                    <a:pt x="1204064" y="2782520"/>
                    <a:pt x="1186562" y="2793206"/>
                    <a:pt x="1166440" y="2794174"/>
                  </a:cubicBezTo>
                  <a:close/>
                  <a:moveTo>
                    <a:pt x="1200284" y="2744941"/>
                  </a:moveTo>
                  <a:cubicBezTo>
                    <a:pt x="1207190" y="2741742"/>
                    <a:pt x="1214795" y="2739822"/>
                    <a:pt x="1222831" y="2739465"/>
                  </a:cubicBezTo>
                  <a:cubicBezTo>
                    <a:pt x="1222430" y="2747278"/>
                    <a:pt x="1220435" y="2754675"/>
                    <a:pt x="1217146" y="2761372"/>
                  </a:cubicBezTo>
                  <a:cubicBezTo>
                    <a:pt x="1212592" y="2754943"/>
                    <a:pt x="1206877" y="2749362"/>
                    <a:pt x="1200284" y="2744941"/>
                  </a:cubicBezTo>
                  <a:close/>
                  <a:moveTo>
                    <a:pt x="1267525" y="2735774"/>
                  </a:moveTo>
                  <a:cubicBezTo>
                    <a:pt x="1272094" y="2743066"/>
                    <a:pt x="1275829" y="2750880"/>
                    <a:pt x="1278702" y="2759080"/>
                  </a:cubicBezTo>
                  <a:cubicBezTo>
                    <a:pt x="1274936" y="2762905"/>
                    <a:pt x="1271111" y="2766879"/>
                    <a:pt x="1267391" y="2770837"/>
                  </a:cubicBezTo>
                  <a:cubicBezTo>
                    <a:pt x="1263715" y="2766983"/>
                    <a:pt x="1259949" y="2763083"/>
                    <a:pt x="1256258" y="2759348"/>
                  </a:cubicBezTo>
                  <a:cubicBezTo>
                    <a:pt x="1259131" y="2751043"/>
                    <a:pt x="1262911" y="2743140"/>
                    <a:pt x="1267525" y="2735774"/>
                  </a:cubicBezTo>
                  <a:close/>
                  <a:moveTo>
                    <a:pt x="1263566" y="2774900"/>
                  </a:moveTo>
                  <a:cubicBezTo>
                    <a:pt x="1258669" y="2780139"/>
                    <a:pt x="1254070" y="2785184"/>
                    <a:pt x="1250127" y="2789545"/>
                  </a:cubicBezTo>
                  <a:cubicBezTo>
                    <a:pt x="1250662" y="2781211"/>
                    <a:pt x="1252106" y="2773129"/>
                    <a:pt x="1254338" y="2765346"/>
                  </a:cubicBezTo>
                  <a:cubicBezTo>
                    <a:pt x="1257315" y="2768397"/>
                    <a:pt x="1260411" y="2771597"/>
                    <a:pt x="1263566" y="2774900"/>
                  </a:cubicBezTo>
                  <a:close/>
                  <a:moveTo>
                    <a:pt x="1267405" y="2778949"/>
                  </a:moveTo>
                  <a:cubicBezTo>
                    <a:pt x="1272972" y="2784842"/>
                    <a:pt x="1278672" y="2790989"/>
                    <a:pt x="1284223" y="2797091"/>
                  </a:cubicBezTo>
                  <a:cubicBezTo>
                    <a:pt x="1278761" y="2803193"/>
                    <a:pt x="1273135" y="2809325"/>
                    <a:pt x="1267629" y="2815203"/>
                  </a:cubicBezTo>
                  <a:cubicBezTo>
                    <a:pt x="1262063" y="2809309"/>
                    <a:pt x="1256363" y="2803163"/>
                    <a:pt x="1250811" y="2797061"/>
                  </a:cubicBezTo>
                  <a:cubicBezTo>
                    <a:pt x="1256288" y="2790974"/>
                    <a:pt x="1261914" y="2784828"/>
                    <a:pt x="1267405" y="2778949"/>
                  </a:cubicBezTo>
                  <a:close/>
                  <a:moveTo>
                    <a:pt x="1271230" y="2774900"/>
                  </a:moveTo>
                  <a:cubicBezTo>
                    <a:pt x="1274445" y="2771507"/>
                    <a:pt x="1277600" y="2768218"/>
                    <a:pt x="1280621" y="2765108"/>
                  </a:cubicBezTo>
                  <a:cubicBezTo>
                    <a:pt x="1282899" y="2772981"/>
                    <a:pt x="1284372" y="2781196"/>
                    <a:pt x="1284908" y="2789635"/>
                  </a:cubicBezTo>
                  <a:cubicBezTo>
                    <a:pt x="1280904" y="2785259"/>
                    <a:pt x="1276216" y="2780184"/>
                    <a:pt x="1271230" y="2774900"/>
                  </a:cubicBezTo>
                  <a:close/>
                  <a:moveTo>
                    <a:pt x="1334735" y="2744956"/>
                  </a:moveTo>
                  <a:cubicBezTo>
                    <a:pt x="1328142" y="2749392"/>
                    <a:pt x="1322412" y="2754973"/>
                    <a:pt x="1317888" y="2761402"/>
                  </a:cubicBezTo>
                  <a:cubicBezTo>
                    <a:pt x="1314569" y="2754690"/>
                    <a:pt x="1312575" y="2747278"/>
                    <a:pt x="1312203" y="2739465"/>
                  </a:cubicBezTo>
                  <a:cubicBezTo>
                    <a:pt x="1320225" y="2739851"/>
                    <a:pt x="1327830" y="2741771"/>
                    <a:pt x="1334735" y="2744956"/>
                  </a:cubicBezTo>
                  <a:close/>
                  <a:moveTo>
                    <a:pt x="1340421" y="2747963"/>
                  </a:moveTo>
                  <a:cubicBezTo>
                    <a:pt x="1356583" y="2757666"/>
                    <a:pt x="1367597" y="2774633"/>
                    <a:pt x="1368609" y="2794159"/>
                  </a:cubicBezTo>
                  <a:cubicBezTo>
                    <a:pt x="1348472" y="2793206"/>
                    <a:pt x="1330970" y="2782506"/>
                    <a:pt x="1320969" y="2766849"/>
                  </a:cubicBezTo>
                  <a:cubicBezTo>
                    <a:pt x="1325835" y="2759185"/>
                    <a:pt x="1332503" y="2752710"/>
                    <a:pt x="1340421" y="2747963"/>
                  </a:cubicBezTo>
                  <a:close/>
                  <a:moveTo>
                    <a:pt x="1352520" y="2797076"/>
                  </a:moveTo>
                  <a:cubicBezTo>
                    <a:pt x="1338307" y="2801317"/>
                    <a:pt x="1326148" y="2810188"/>
                    <a:pt x="1317918" y="2821870"/>
                  </a:cubicBezTo>
                  <a:cubicBezTo>
                    <a:pt x="1314212" y="2814340"/>
                    <a:pt x="1312069" y="2805961"/>
                    <a:pt x="1312069" y="2797076"/>
                  </a:cubicBezTo>
                  <a:cubicBezTo>
                    <a:pt x="1312069" y="2788191"/>
                    <a:pt x="1314212" y="2779812"/>
                    <a:pt x="1317918" y="2772281"/>
                  </a:cubicBezTo>
                  <a:cubicBezTo>
                    <a:pt x="1326148" y="2783964"/>
                    <a:pt x="1338307" y="2792834"/>
                    <a:pt x="1352520" y="2797076"/>
                  </a:cubicBezTo>
                  <a:close/>
                  <a:moveTo>
                    <a:pt x="1371526" y="2815322"/>
                  </a:moveTo>
                  <a:cubicBezTo>
                    <a:pt x="1375842" y="2829222"/>
                    <a:pt x="1384935" y="2841129"/>
                    <a:pt x="1396945" y="2849196"/>
                  </a:cubicBezTo>
                  <a:cubicBezTo>
                    <a:pt x="1389221" y="2852767"/>
                    <a:pt x="1380634" y="2854821"/>
                    <a:pt x="1371526" y="2854821"/>
                  </a:cubicBezTo>
                  <a:cubicBezTo>
                    <a:pt x="1362417" y="2854821"/>
                    <a:pt x="1353830" y="2852767"/>
                    <a:pt x="1346106" y="2849196"/>
                  </a:cubicBezTo>
                  <a:cubicBezTo>
                    <a:pt x="1358116" y="2841129"/>
                    <a:pt x="1367210" y="2829238"/>
                    <a:pt x="1371526" y="2815322"/>
                  </a:cubicBezTo>
                  <a:close/>
                  <a:moveTo>
                    <a:pt x="1390516" y="2797076"/>
                  </a:moveTo>
                  <a:cubicBezTo>
                    <a:pt x="1404729" y="2792834"/>
                    <a:pt x="1416889" y="2783964"/>
                    <a:pt x="1425119" y="2772281"/>
                  </a:cubicBezTo>
                  <a:cubicBezTo>
                    <a:pt x="1428825" y="2779812"/>
                    <a:pt x="1430968" y="2788191"/>
                    <a:pt x="1430968" y="2797076"/>
                  </a:cubicBezTo>
                  <a:cubicBezTo>
                    <a:pt x="1430968" y="2805961"/>
                    <a:pt x="1428825" y="2814340"/>
                    <a:pt x="1425119" y="2821870"/>
                  </a:cubicBezTo>
                  <a:cubicBezTo>
                    <a:pt x="1416889" y="2810188"/>
                    <a:pt x="1404729" y="2801317"/>
                    <a:pt x="1390516" y="2797076"/>
                  </a:cubicBezTo>
                  <a:close/>
                  <a:moveTo>
                    <a:pt x="1374443" y="2794174"/>
                  </a:moveTo>
                  <a:cubicBezTo>
                    <a:pt x="1375455" y="2774633"/>
                    <a:pt x="1386468" y="2757651"/>
                    <a:pt x="1402601" y="2747948"/>
                  </a:cubicBezTo>
                  <a:cubicBezTo>
                    <a:pt x="1410504" y="2752681"/>
                    <a:pt x="1417171" y="2759155"/>
                    <a:pt x="1422068" y="2766819"/>
                  </a:cubicBezTo>
                  <a:cubicBezTo>
                    <a:pt x="1412052" y="2782520"/>
                    <a:pt x="1394564" y="2793206"/>
                    <a:pt x="1374443" y="2794174"/>
                  </a:cubicBezTo>
                  <a:close/>
                  <a:moveTo>
                    <a:pt x="1408271" y="2744941"/>
                  </a:moveTo>
                  <a:cubicBezTo>
                    <a:pt x="1415177" y="2741742"/>
                    <a:pt x="1422782" y="2739822"/>
                    <a:pt x="1430804" y="2739465"/>
                  </a:cubicBezTo>
                  <a:cubicBezTo>
                    <a:pt x="1430402" y="2747278"/>
                    <a:pt x="1428408" y="2754675"/>
                    <a:pt x="1425119" y="2761372"/>
                  </a:cubicBezTo>
                  <a:cubicBezTo>
                    <a:pt x="1420594" y="2754943"/>
                    <a:pt x="1414879" y="2749362"/>
                    <a:pt x="1408271" y="2744941"/>
                  </a:cubicBezTo>
                  <a:close/>
                  <a:moveTo>
                    <a:pt x="1475512" y="2735774"/>
                  </a:moveTo>
                  <a:cubicBezTo>
                    <a:pt x="1480081" y="2743066"/>
                    <a:pt x="1483816" y="2750880"/>
                    <a:pt x="1486689" y="2759080"/>
                  </a:cubicBezTo>
                  <a:cubicBezTo>
                    <a:pt x="1482924" y="2762905"/>
                    <a:pt x="1479099" y="2766893"/>
                    <a:pt x="1475378" y="2770837"/>
                  </a:cubicBezTo>
                  <a:cubicBezTo>
                    <a:pt x="1471702" y="2766983"/>
                    <a:pt x="1467937" y="2763083"/>
                    <a:pt x="1464246" y="2759348"/>
                  </a:cubicBezTo>
                  <a:cubicBezTo>
                    <a:pt x="1467133" y="2751043"/>
                    <a:pt x="1470898" y="2743140"/>
                    <a:pt x="1475512" y="2735774"/>
                  </a:cubicBezTo>
                  <a:close/>
                  <a:moveTo>
                    <a:pt x="1471553" y="2774900"/>
                  </a:moveTo>
                  <a:cubicBezTo>
                    <a:pt x="1466657" y="2780139"/>
                    <a:pt x="1462058" y="2785184"/>
                    <a:pt x="1458114" y="2789545"/>
                  </a:cubicBezTo>
                  <a:cubicBezTo>
                    <a:pt x="1458650" y="2781225"/>
                    <a:pt x="1460093" y="2773129"/>
                    <a:pt x="1462326" y="2765361"/>
                  </a:cubicBezTo>
                  <a:cubicBezTo>
                    <a:pt x="1465317" y="2768397"/>
                    <a:pt x="1468398" y="2771597"/>
                    <a:pt x="1471553" y="2774900"/>
                  </a:cubicBezTo>
                  <a:close/>
                  <a:moveTo>
                    <a:pt x="1475408" y="2778949"/>
                  </a:moveTo>
                  <a:cubicBezTo>
                    <a:pt x="1480974" y="2784842"/>
                    <a:pt x="1486674" y="2790989"/>
                    <a:pt x="1492225" y="2797091"/>
                  </a:cubicBezTo>
                  <a:cubicBezTo>
                    <a:pt x="1486763" y="2803193"/>
                    <a:pt x="1481138" y="2809325"/>
                    <a:pt x="1475631" y="2815203"/>
                  </a:cubicBezTo>
                  <a:cubicBezTo>
                    <a:pt x="1470065" y="2809309"/>
                    <a:pt x="1464365" y="2803163"/>
                    <a:pt x="1458813" y="2797061"/>
                  </a:cubicBezTo>
                  <a:cubicBezTo>
                    <a:pt x="1464275" y="2790974"/>
                    <a:pt x="1469901" y="2784828"/>
                    <a:pt x="1475408" y="2778949"/>
                  </a:cubicBezTo>
                  <a:close/>
                  <a:moveTo>
                    <a:pt x="1479233" y="2774900"/>
                  </a:moveTo>
                  <a:cubicBezTo>
                    <a:pt x="1482447" y="2771507"/>
                    <a:pt x="1485603" y="2768218"/>
                    <a:pt x="1488624" y="2765108"/>
                  </a:cubicBezTo>
                  <a:cubicBezTo>
                    <a:pt x="1490901" y="2772981"/>
                    <a:pt x="1492374" y="2781196"/>
                    <a:pt x="1492910" y="2789635"/>
                  </a:cubicBezTo>
                  <a:cubicBezTo>
                    <a:pt x="1488906" y="2785259"/>
                    <a:pt x="1484203" y="2780169"/>
                    <a:pt x="1479233" y="2774900"/>
                  </a:cubicBezTo>
                  <a:close/>
                  <a:moveTo>
                    <a:pt x="1542723" y="2744956"/>
                  </a:moveTo>
                  <a:cubicBezTo>
                    <a:pt x="1536130" y="2749392"/>
                    <a:pt x="1530400" y="2754973"/>
                    <a:pt x="1525875" y="2761402"/>
                  </a:cubicBezTo>
                  <a:cubicBezTo>
                    <a:pt x="1522556" y="2754690"/>
                    <a:pt x="1520562" y="2747278"/>
                    <a:pt x="1520190" y="2739465"/>
                  </a:cubicBezTo>
                  <a:cubicBezTo>
                    <a:pt x="1528227" y="2739851"/>
                    <a:pt x="1535832" y="2741771"/>
                    <a:pt x="1542723" y="2744956"/>
                  </a:cubicBezTo>
                  <a:close/>
                  <a:moveTo>
                    <a:pt x="1548408" y="2747963"/>
                  </a:moveTo>
                  <a:cubicBezTo>
                    <a:pt x="1564571" y="2757666"/>
                    <a:pt x="1575584" y="2774633"/>
                    <a:pt x="1576596" y="2794159"/>
                  </a:cubicBezTo>
                  <a:cubicBezTo>
                    <a:pt x="1556460" y="2793206"/>
                    <a:pt x="1538957" y="2782506"/>
                    <a:pt x="1528956" y="2766849"/>
                  </a:cubicBezTo>
                  <a:cubicBezTo>
                    <a:pt x="1533838" y="2759185"/>
                    <a:pt x="1540505" y="2752710"/>
                    <a:pt x="1548408" y="2747963"/>
                  </a:cubicBezTo>
                  <a:close/>
                  <a:moveTo>
                    <a:pt x="1560508" y="2797076"/>
                  </a:moveTo>
                  <a:cubicBezTo>
                    <a:pt x="1546294" y="2801317"/>
                    <a:pt x="1534135" y="2810188"/>
                    <a:pt x="1525905" y="2821870"/>
                  </a:cubicBezTo>
                  <a:cubicBezTo>
                    <a:pt x="1522199" y="2814340"/>
                    <a:pt x="1520056" y="2805961"/>
                    <a:pt x="1520056" y="2797076"/>
                  </a:cubicBezTo>
                  <a:cubicBezTo>
                    <a:pt x="1520056" y="2788191"/>
                    <a:pt x="1522199" y="2779812"/>
                    <a:pt x="1525905" y="2772281"/>
                  </a:cubicBezTo>
                  <a:cubicBezTo>
                    <a:pt x="1534150" y="2783964"/>
                    <a:pt x="1546294" y="2792834"/>
                    <a:pt x="1560508" y="2797076"/>
                  </a:cubicBezTo>
                  <a:close/>
                  <a:moveTo>
                    <a:pt x="1579513" y="2815322"/>
                  </a:moveTo>
                  <a:cubicBezTo>
                    <a:pt x="1583829" y="2829222"/>
                    <a:pt x="1592922" y="2841129"/>
                    <a:pt x="1604933" y="2849196"/>
                  </a:cubicBezTo>
                  <a:cubicBezTo>
                    <a:pt x="1597209" y="2852767"/>
                    <a:pt x="1588621" y="2854821"/>
                    <a:pt x="1579513" y="2854821"/>
                  </a:cubicBezTo>
                  <a:cubicBezTo>
                    <a:pt x="1570405" y="2854821"/>
                    <a:pt x="1561817" y="2852767"/>
                    <a:pt x="1554093" y="2849196"/>
                  </a:cubicBezTo>
                  <a:cubicBezTo>
                    <a:pt x="1566104" y="2841129"/>
                    <a:pt x="1575197" y="2829238"/>
                    <a:pt x="1579513" y="2815322"/>
                  </a:cubicBezTo>
                  <a:close/>
                  <a:moveTo>
                    <a:pt x="1598518" y="2797076"/>
                  </a:moveTo>
                  <a:cubicBezTo>
                    <a:pt x="1612731" y="2792834"/>
                    <a:pt x="1624891" y="2783964"/>
                    <a:pt x="1633121" y="2772281"/>
                  </a:cubicBezTo>
                  <a:cubicBezTo>
                    <a:pt x="1636827" y="2779812"/>
                    <a:pt x="1638970" y="2788191"/>
                    <a:pt x="1638970" y="2797076"/>
                  </a:cubicBezTo>
                  <a:cubicBezTo>
                    <a:pt x="1638970" y="2805961"/>
                    <a:pt x="1636827" y="2814340"/>
                    <a:pt x="1633121" y="2821870"/>
                  </a:cubicBezTo>
                  <a:cubicBezTo>
                    <a:pt x="1624876" y="2810188"/>
                    <a:pt x="1612731" y="2801317"/>
                    <a:pt x="1598518" y="2797076"/>
                  </a:cubicBezTo>
                  <a:close/>
                  <a:moveTo>
                    <a:pt x="1582430" y="2794174"/>
                  </a:moveTo>
                  <a:cubicBezTo>
                    <a:pt x="1583442" y="2774633"/>
                    <a:pt x="1594455" y="2757651"/>
                    <a:pt x="1610588" y="2747948"/>
                  </a:cubicBezTo>
                  <a:cubicBezTo>
                    <a:pt x="1618491" y="2752681"/>
                    <a:pt x="1625158" y="2759155"/>
                    <a:pt x="1630055" y="2766819"/>
                  </a:cubicBezTo>
                  <a:cubicBezTo>
                    <a:pt x="1620054" y="2782520"/>
                    <a:pt x="1602552" y="2793206"/>
                    <a:pt x="1582430" y="2794174"/>
                  </a:cubicBezTo>
                  <a:close/>
                  <a:moveTo>
                    <a:pt x="1616274" y="2744941"/>
                  </a:moveTo>
                  <a:cubicBezTo>
                    <a:pt x="1623179" y="2741742"/>
                    <a:pt x="1630784" y="2739822"/>
                    <a:pt x="1638821" y="2739465"/>
                  </a:cubicBezTo>
                  <a:cubicBezTo>
                    <a:pt x="1638419" y="2747278"/>
                    <a:pt x="1636425" y="2754675"/>
                    <a:pt x="1633136" y="2761372"/>
                  </a:cubicBezTo>
                  <a:cubicBezTo>
                    <a:pt x="1628582" y="2754943"/>
                    <a:pt x="1622867" y="2749362"/>
                    <a:pt x="1616274" y="2744941"/>
                  </a:cubicBezTo>
                  <a:close/>
                  <a:moveTo>
                    <a:pt x="1683514" y="2735774"/>
                  </a:moveTo>
                  <a:cubicBezTo>
                    <a:pt x="1688083" y="2743066"/>
                    <a:pt x="1691819" y="2750880"/>
                    <a:pt x="1694691" y="2759080"/>
                  </a:cubicBezTo>
                  <a:cubicBezTo>
                    <a:pt x="1690926" y="2762905"/>
                    <a:pt x="1687101" y="2766879"/>
                    <a:pt x="1683380" y="2770837"/>
                  </a:cubicBezTo>
                  <a:cubicBezTo>
                    <a:pt x="1679704" y="2766983"/>
                    <a:pt x="1675939" y="2763083"/>
                    <a:pt x="1672248" y="2759348"/>
                  </a:cubicBezTo>
                  <a:cubicBezTo>
                    <a:pt x="1675120" y="2751043"/>
                    <a:pt x="1678900" y="2743140"/>
                    <a:pt x="1683514" y="2735774"/>
                  </a:cubicBezTo>
                  <a:close/>
                  <a:moveTo>
                    <a:pt x="1679555" y="2774915"/>
                  </a:moveTo>
                  <a:cubicBezTo>
                    <a:pt x="1674659" y="2780154"/>
                    <a:pt x="1670060" y="2785200"/>
                    <a:pt x="1666116" y="2789560"/>
                  </a:cubicBezTo>
                  <a:cubicBezTo>
                    <a:pt x="1666652" y="2781241"/>
                    <a:pt x="1668096" y="2773144"/>
                    <a:pt x="1670328" y="2765375"/>
                  </a:cubicBezTo>
                  <a:cubicBezTo>
                    <a:pt x="1673305" y="2768397"/>
                    <a:pt x="1676400" y="2771597"/>
                    <a:pt x="1679555" y="2774915"/>
                  </a:cubicBezTo>
                  <a:close/>
                  <a:moveTo>
                    <a:pt x="1683395" y="2778949"/>
                  </a:moveTo>
                  <a:cubicBezTo>
                    <a:pt x="1688961" y="2784842"/>
                    <a:pt x="1694661" y="2790989"/>
                    <a:pt x="1700213" y="2797091"/>
                  </a:cubicBezTo>
                  <a:cubicBezTo>
                    <a:pt x="1694751" y="2803193"/>
                    <a:pt x="1689125" y="2809325"/>
                    <a:pt x="1683618" y="2815203"/>
                  </a:cubicBezTo>
                  <a:cubicBezTo>
                    <a:pt x="1678052" y="2809309"/>
                    <a:pt x="1672352" y="2803163"/>
                    <a:pt x="1666801" y="2797061"/>
                  </a:cubicBezTo>
                  <a:cubicBezTo>
                    <a:pt x="1672278" y="2790974"/>
                    <a:pt x="1677903" y="2784828"/>
                    <a:pt x="1683395" y="2778949"/>
                  </a:cubicBezTo>
                  <a:close/>
                  <a:moveTo>
                    <a:pt x="1687220" y="2774900"/>
                  </a:moveTo>
                  <a:cubicBezTo>
                    <a:pt x="1690435" y="2771507"/>
                    <a:pt x="1693590" y="2768218"/>
                    <a:pt x="1696611" y="2765108"/>
                  </a:cubicBezTo>
                  <a:cubicBezTo>
                    <a:pt x="1698888" y="2772981"/>
                    <a:pt x="1700361" y="2781196"/>
                    <a:pt x="1700897" y="2789635"/>
                  </a:cubicBezTo>
                  <a:cubicBezTo>
                    <a:pt x="1696894" y="2785259"/>
                    <a:pt x="1692206" y="2780184"/>
                    <a:pt x="1687220" y="2774900"/>
                  </a:cubicBezTo>
                  <a:close/>
                  <a:moveTo>
                    <a:pt x="1750710" y="2744956"/>
                  </a:moveTo>
                  <a:cubicBezTo>
                    <a:pt x="1744117" y="2749392"/>
                    <a:pt x="1738387" y="2754973"/>
                    <a:pt x="1733863" y="2761402"/>
                  </a:cubicBezTo>
                  <a:cubicBezTo>
                    <a:pt x="1730544" y="2754690"/>
                    <a:pt x="1728550" y="2747278"/>
                    <a:pt x="1728177" y="2739465"/>
                  </a:cubicBezTo>
                  <a:cubicBezTo>
                    <a:pt x="1736214" y="2739851"/>
                    <a:pt x="1743819" y="2741771"/>
                    <a:pt x="1750710" y="2744956"/>
                  </a:cubicBezTo>
                  <a:close/>
                  <a:moveTo>
                    <a:pt x="1756395" y="2747963"/>
                  </a:moveTo>
                  <a:cubicBezTo>
                    <a:pt x="1772558" y="2757666"/>
                    <a:pt x="1783571" y="2774633"/>
                    <a:pt x="1784583" y="2794159"/>
                  </a:cubicBezTo>
                  <a:cubicBezTo>
                    <a:pt x="1764447" y="2793206"/>
                    <a:pt x="1746945" y="2782506"/>
                    <a:pt x="1736943" y="2766849"/>
                  </a:cubicBezTo>
                  <a:cubicBezTo>
                    <a:pt x="1741825" y="2759185"/>
                    <a:pt x="1748492" y="2752710"/>
                    <a:pt x="1756395" y="2747963"/>
                  </a:cubicBezTo>
                  <a:close/>
                  <a:moveTo>
                    <a:pt x="1768510" y="2797076"/>
                  </a:moveTo>
                  <a:cubicBezTo>
                    <a:pt x="1754297" y="2801317"/>
                    <a:pt x="1742138" y="2810188"/>
                    <a:pt x="1733907" y="2821870"/>
                  </a:cubicBezTo>
                  <a:cubicBezTo>
                    <a:pt x="1730202" y="2814340"/>
                    <a:pt x="1728058" y="2805961"/>
                    <a:pt x="1728058" y="2797076"/>
                  </a:cubicBezTo>
                  <a:cubicBezTo>
                    <a:pt x="1728058" y="2788191"/>
                    <a:pt x="1730202" y="2779812"/>
                    <a:pt x="1733907" y="2772281"/>
                  </a:cubicBezTo>
                  <a:cubicBezTo>
                    <a:pt x="1742138" y="2783964"/>
                    <a:pt x="1754297" y="2792834"/>
                    <a:pt x="1768510" y="2797076"/>
                  </a:cubicBezTo>
                  <a:close/>
                  <a:moveTo>
                    <a:pt x="1787500" y="2815322"/>
                  </a:moveTo>
                  <a:cubicBezTo>
                    <a:pt x="1791816" y="2829222"/>
                    <a:pt x="1800910" y="2841129"/>
                    <a:pt x="1812920" y="2849196"/>
                  </a:cubicBezTo>
                  <a:cubicBezTo>
                    <a:pt x="1805196" y="2852767"/>
                    <a:pt x="1796609" y="2854821"/>
                    <a:pt x="1787500" y="2854821"/>
                  </a:cubicBezTo>
                  <a:cubicBezTo>
                    <a:pt x="1778392" y="2854821"/>
                    <a:pt x="1769805" y="2852767"/>
                    <a:pt x="1762080" y="2849196"/>
                  </a:cubicBezTo>
                  <a:cubicBezTo>
                    <a:pt x="1774106" y="2841129"/>
                    <a:pt x="1783199" y="2829238"/>
                    <a:pt x="1787500" y="2815322"/>
                  </a:cubicBezTo>
                  <a:close/>
                  <a:moveTo>
                    <a:pt x="1806506" y="2797076"/>
                  </a:moveTo>
                  <a:cubicBezTo>
                    <a:pt x="1820719" y="2792834"/>
                    <a:pt x="1832878" y="2783964"/>
                    <a:pt x="1841108" y="2772281"/>
                  </a:cubicBezTo>
                  <a:cubicBezTo>
                    <a:pt x="1844814" y="2779812"/>
                    <a:pt x="1846957" y="2788191"/>
                    <a:pt x="1846957" y="2797076"/>
                  </a:cubicBezTo>
                  <a:cubicBezTo>
                    <a:pt x="1846957" y="2805961"/>
                    <a:pt x="1844814" y="2814340"/>
                    <a:pt x="1841108" y="2821870"/>
                  </a:cubicBezTo>
                  <a:cubicBezTo>
                    <a:pt x="1832878" y="2810188"/>
                    <a:pt x="1820719" y="2801317"/>
                    <a:pt x="1806506" y="2797076"/>
                  </a:cubicBezTo>
                  <a:close/>
                  <a:moveTo>
                    <a:pt x="1790432" y="2794174"/>
                  </a:moveTo>
                  <a:cubicBezTo>
                    <a:pt x="1791444" y="2774633"/>
                    <a:pt x="1802457" y="2757651"/>
                    <a:pt x="1818591" y="2747948"/>
                  </a:cubicBezTo>
                  <a:cubicBezTo>
                    <a:pt x="1826493" y="2752681"/>
                    <a:pt x="1833161" y="2759155"/>
                    <a:pt x="1838057" y="2766819"/>
                  </a:cubicBezTo>
                  <a:cubicBezTo>
                    <a:pt x="1828041" y="2782520"/>
                    <a:pt x="1810554" y="2793206"/>
                    <a:pt x="1790432" y="2794174"/>
                  </a:cubicBezTo>
                  <a:close/>
                  <a:moveTo>
                    <a:pt x="1824261" y="2744941"/>
                  </a:moveTo>
                  <a:cubicBezTo>
                    <a:pt x="1831166" y="2741742"/>
                    <a:pt x="1838772" y="2739822"/>
                    <a:pt x="1846808" y="2739465"/>
                  </a:cubicBezTo>
                  <a:cubicBezTo>
                    <a:pt x="1846406" y="2747278"/>
                    <a:pt x="1844412" y="2754675"/>
                    <a:pt x="1841123" y="2761372"/>
                  </a:cubicBezTo>
                  <a:cubicBezTo>
                    <a:pt x="1836584" y="2754943"/>
                    <a:pt x="1830854" y="2749362"/>
                    <a:pt x="1824261" y="2744941"/>
                  </a:cubicBezTo>
                  <a:close/>
                  <a:moveTo>
                    <a:pt x="1891501" y="2735774"/>
                  </a:moveTo>
                  <a:cubicBezTo>
                    <a:pt x="1896070" y="2743066"/>
                    <a:pt x="1899806" y="2750880"/>
                    <a:pt x="1902678" y="2759080"/>
                  </a:cubicBezTo>
                  <a:cubicBezTo>
                    <a:pt x="1898913" y="2762905"/>
                    <a:pt x="1895088" y="2766893"/>
                    <a:pt x="1891367" y="2770837"/>
                  </a:cubicBezTo>
                  <a:cubicBezTo>
                    <a:pt x="1887691" y="2766983"/>
                    <a:pt x="1883926" y="2763083"/>
                    <a:pt x="1880235" y="2759348"/>
                  </a:cubicBezTo>
                  <a:cubicBezTo>
                    <a:pt x="1883122" y="2751043"/>
                    <a:pt x="1886888" y="2743140"/>
                    <a:pt x="1891501" y="2735774"/>
                  </a:cubicBezTo>
                  <a:close/>
                  <a:moveTo>
                    <a:pt x="1887543" y="2774900"/>
                  </a:moveTo>
                  <a:cubicBezTo>
                    <a:pt x="1882646" y="2780139"/>
                    <a:pt x="1878047" y="2785184"/>
                    <a:pt x="1874103" y="2789545"/>
                  </a:cubicBezTo>
                  <a:cubicBezTo>
                    <a:pt x="1874639" y="2781225"/>
                    <a:pt x="1876083" y="2773129"/>
                    <a:pt x="1878315" y="2765361"/>
                  </a:cubicBezTo>
                  <a:cubicBezTo>
                    <a:pt x="1881292" y="2768397"/>
                    <a:pt x="1884387" y="2771597"/>
                    <a:pt x="1887543" y="2774900"/>
                  </a:cubicBezTo>
                  <a:close/>
                  <a:moveTo>
                    <a:pt x="1891397" y="2778949"/>
                  </a:moveTo>
                  <a:cubicBezTo>
                    <a:pt x="1896963" y="2784842"/>
                    <a:pt x="1902664" y="2790989"/>
                    <a:pt x="1908215" y="2797091"/>
                  </a:cubicBezTo>
                  <a:cubicBezTo>
                    <a:pt x="1902753" y="2803193"/>
                    <a:pt x="1897127" y="2809325"/>
                    <a:pt x="1891620" y="2815203"/>
                  </a:cubicBezTo>
                  <a:cubicBezTo>
                    <a:pt x="1886054" y="2809309"/>
                    <a:pt x="1880354" y="2803163"/>
                    <a:pt x="1874803" y="2797061"/>
                  </a:cubicBezTo>
                  <a:cubicBezTo>
                    <a:pt x="1880265" y="2790974"/>
                    <a:pt x="1885891" y="2784828"/>
                    <a:pt x="1891397" y="2778949"/>
                  </a:cubicBezTo>
                  <a:close/>
                  <a:moveTo>
                    <a:pt x="1895222" y="2774900"/>
                  </a:moveTo>
                  <a:cubicBezTo>
                    <a:pt x="1898437" y="2771507"/>
                    <a:pt x="1901592" y="2768218"/>
                    <a:pt x="1904613" y="2765108"/>
                  </a:cubicBezTo>
                  <a:cubicBezTo>
                    <a:pt x="1906890" y="2772981"/>
                    <a:pt x="1908364" y="2781196"/>
                    <a:pt x="1908899" y="2789635"/>
                  </a:cubicBezTo>
                  <a:cubicBezTo>
                    <a:pt x="1904896" y="2785259"/>
                    <a:pt x="1900193" y="2780169"/>
                    <a:pt x="1895222" y="2774900"/>
                  </a:cubicBezTo>
                  <a:close/>
                  <a:moveTo>
                    <a:pt x="1958712" y="2744956"/>
                  </a:moveTo>
                  <a:cubicBezTo>
                    <a:pt x="1952119" y="2749392"/>
                    <a:pt x="1946389" y="2754973"/>
                    <a:pt x="1941865" y="2761402"/>
                  </a:cubicBezTo>
                  <a:cubicBezTo>
                    <a:pt x="1938546" y="2754690"/>
                    <a:pt x="1936552" y="2747278"/>
                    <a:pt x="1936180" y="2739465"/>
                  </a:cubicBezTo>
                  <a:cubicBezTo>
                    <a:pt x="1944216" y="2739851"/>
                    <a:pt x="1951821" y="2741771"/>
                    <a:pt x="1958712" y="2744956"/>
                  </a:cubicBezTo>
                  <a:close/>
                  <a:moveTo>
                    <a:pt x="1964397" y="2747963"/>
                  </a:moveTo>
                  <a:cubicBezTo>
                    <a:pt x="1980560" y="2757666"/>
                    <a:pt x="1991573" y="2774633"/>
                    <a:pt x="1992585" y="2794159"/>
                  </a:cubicBezTo>
                  <a:cubicBezTo>
                    <a:pt x="1972449" y="2793206"/>
                    <a:pt x="1954947" y="2782506"/>
                    <a:pt x="1944945" y="2766849"/>
                  </a:cubicBezTo>
                  <a:cubicBezTo>
                    <a:pt x="1949827" y="2759185"/>
                    <a:pt x="1956495" y="2752710"/>
                    <a:pt x="1964397" y="2747963"/>
                  </a:cubicBezTo>
                  <a:close/>
                  <a:moveTo>
                    <a:pt x="1976497" y="2797076"/>
                  </a:moveTo>
                  <a:cubicBezTo>
                    <a:pt x="1962284" y="2801317"/>
                    <a:pt x="1950125" y="2810188"/>
                    <a:pt x="1941895" y="2821870"/>
                  </a:cubicBezTo>
                  <a:cubicBezTo>
                    <a:pt x="1938189" y="2814340"/>
                    <a:pt x="1936046" y="2805961"/>
                    <a:pt x="1936046" y="2797076"/>
                  </a:cubicBezTo>
                  <a:cubicBezTo>
                    <a:pt x="1936046" y="2788191"/>
                    <a:pt x="1938189" y="2779812"/>
                    <a:pt x="1941895" y="2772281"/>
                  </a:cubicBezTo>
                  <a:cubicBezTo>
                    <a:pt x="1950140" y="2783964"/>
                    <a:pt x="1962284" y="2792834"/>
                    <a:pt x="1976497" y="2797076"/>
                  </a:cubicBezTo>
                  <a:close/>
                  <a:moveTo>
                    <a:pt x="1995503" y="2815322"/>
                  </a:moveTo>
                  <a:cubicBezTo>
                    <a:pt x="1999818" y="2829222"/>
                    <a:pt x="2008912" y="2841129"/>
                    <a:pt x="2020922" y="2849196"/>
                  </a:cubicBezTo>
                  <a:cubicBezTo>
                    <a:pt x="2013198" y="2852767"/>
                    <a:pt x="2004611" y="2854821"/>
                    <a:pt x="1995503" y="2854821"/>
                  </a:cubicBezTo>
                  <a:cubicBezTo>
                    <a:pt x="1986394" y="2854821"/>
                    <a:pt x="1977807" y="2852767"/>
                    <a:pt x="1970083" y="2849196"/>
                  </a:cubicBezTo>
                  <a:cubicBezTo>
                    <a:pt x="1982093" y="2841129"/>
                    <a:pt x="1991186" y="2829238"/>
                    <a:pt x="1995503" y="2815322"/>
                  </a:cubicBezTo>
                  <a:close/>
                  <a:moveTo>
                    <a:pt x="2014508" y="2797076"/>
                  </a:moveTo>
                  <a:cubicBezTo>
                    <a:pt x="2028721" y="2792834"/>
                    <a:pt x="2040880" y="2783964"/>
                    <a:pt x="2049110" y="2772281"/>
                  </a:cubicBezTo>
                  <a:cubicBezTo>
                    <a:pt x="2052816" y="2779812"/>
                    <a:pt x="2054959" y="2788191"/>
                    <a:pt x="2054959" y="2797076"/>
                  </a:cubicBezTo>
                  <a:cubicBezTo>
                    <a:pt x="2054959" y="2805961"/>
                    <a:pt x="2052816" y="2814340"/>
                    <a:pt x="2049110" y="2821870"/>
                  </a:cubicBezTo>
                  <a:cubicBezTo>
                    <a:pt x="2040865" y="2810188"/>
                    <a:pt x="2028721" y="2801317"/>
                    <a:pt x="2014508" y="2797076"/>
                  </a:cubicBezTo>
                  <a:close/>
                  <a:moveTo>
                    <a:pt x="1998420" y="2794174"/>
                  </a:moveTo>
                  <a:cubicBezTo>
                    <a:pt x="1999432" y="2774633"/>
                    <a:pt x="2010445" y="2757651"/>
                    <a:pt x="2026578" y="2747948"/>
                  </a:cubicBezTo>
                  <a:cubicBezTo>
                    <a:pt x="2034481" y="2752681"/>
                    <a:pt x="2041148" y="2759155"/>
                    <a:pt x="2046045" y="2766819"/>
                  </a:cubicBezTo>
                  <a:cubicBezTo>
                    <a:pt x="2036043" y="2782520"/>
                    <a:pt x="2018541" y="2793206"/>
                    <a:pt x="1998420" y="2794174"/>
                  </a:cubicBezTo>
                  <a:close/>
                  <a:moveTo>
                    <a:pt x="2032263" y="2744941"/>
                  </a:moveTo>
                  <a:cubicBezTo>
                    <a:pt x="2039169" y="2741742"/>
                    <a:pt x="2046774" y="2739822"/>
                    <a:pt x="2054796" y="2739465"/>
                  </a:cubicBezTo>
                  <a:cubicBezTo>
                    <a:pt x="2054394" y="2747278"/>
                    <a:pt x="2052399" y="2754675"/>
                    <a:pt x="2049110" y="2761372"/>
                  </a:cubicBezTo>
                  <a:cubicBezTo>
                    <a:pt x="2044571" y="2754943"/>
                    <a:pt x="2038856" y="2749362"/>
                    <a:pt x="2032263" y="2744941"/>
                  </a:cubicBezTo>
                  <a:close/>
                  <a:moveTo>
                    <a:pt x="2099504" y="2735774"/>
                  </a:moveTo>
                  <a:cubicBezTo>
                    <a:pt x="2104073" y="2743066"/>
                    <a:pt x="2107808" y="2750880"/>
                    <a:pt x="2110681" y="2759080"/>
                  </a:cubicBezTo>
                  <a:cubicBezTo>
                    <a:pt x="2106915" y="2762905"/>
                    <a:pt x="2103090" y="2766879"/>
                    <a:pt x="2099370" y="2770837"/>
                  </a:cubicBezTo>
                  <a:cubicBezTo>
                    <a:pt x="2095694" y="2766983"/>
                    <a:pt x="2091928" y="2763083"/>
                    <a:pt x="2088237" y="2759348"/>
                  </a:cubicBezTo>
                  <a:cubicBezTo>
                    <a:pt x="2091110" y="2751043"/>
                    <a:pt x="2094890" y="2743140"/>
                    <a:pt x="2099504" y="2735774"/>
                  </a:cubicBezTo>
                  <a:close/>
                  <a:moveTo>
                    <a:pt x="2095545" y="2774900"/>
                  </a:moveTo>
                  <a:cubicBezTo>
                    <a:pt x="2090648" y="2780139"/>
                    <a:pt x="2086050" y="2785184"/>
                    <a:pt x="2082106" y="2789545"/>
                  </a:cubicBezTo>
                  <a:cubicBezTo>
                    <a:pt x="2082641" y="2781225"/>
                    <a:pt x="2084085" y="2773129"/>
                    <a:pt x="2086317" y="2765361"/>
                  </a:cubicBezTo>
                  <a:cubicBezTo>
                    <a:pt x="2089294" y="2768397"/>
                    <a:pt x="2092390" y="2771597"/>
                    <a:pt x="2095545" y="2774900"/>
                  </a:cubicBezTo>
                  <a:close/>
                  <a:moveTo>
                    <a:pt x="2099385" y="2778949"/>
                  </a:moveTo>
                  <a:cubicBezTo>
                    <a:pt x="2104951" y="2784842"/>
                    <a:pt x="2110651" y="2790989"/>
                    <a:pt x="2116202" y="2797091"/>
                  </a:cubicBezTo>
                  <a:cubicBezTo>
                    <a:pt x="2110740" y="2803193"/>
                    <a:pt x="2105114" y="2809325"/>
                    <a:pt x="2099608" y="2815203"/>
                  </a:cubicBezTo>
                  <a:cubicBezTo>
                    <a:pt x="2094042" y="2809309"/>
                    <a:pt x="2088342" y="2803163"/>
                    <a:pt x="2082790" y="2797061"/>
                  </a:cubicBezTo>
                  <a:cubicBezTo>
                    <a:pt x="2088267" y="2790974"/>
                    <a:pt x="2093878" y="2784828"/>
                    <a:pt x="2099385" y="2778949"/>
                  </a:cubicBezTo>
                  <a:close/>
                  <a:moveTo>
                    <a:pt x="2103210" y="2774900"/>
                  </a:moveTo>
                  <a:cubicBezTo>
                    <a:pt x="2106424" y="2771507"/>
                    <a:pt x="2109579" y="2768218"/>
                    <a:pt x="2112600" y="2765108"/>
                  </a:cubicBezTo>
                  <a:cubicBezTo>
                    <a:pt x="2114878" y="2772981"/>
                    <a:pt x="2116351" y="2781196"/>
                    <a:pt x="2116887" y="2789635"/>
                  </a:cubicBezTo>
                  <a:cubicBezTo>
                    <a:pt x="2112883" y="2785259"/>
                    <a:pt x="2108195" y="2780184"/>
                    <a:pt x="2103210" y="2774900"/>
                  </a:cubicBezTo>
                  <a:close/>
                  <a:moveTo>
                    <a:pt x="2166699" y="2744956"/>
                  </a:moveTo>
                  <a:cubicBezTo>
                    <a:pt x="2160106" y="2749392"/>
                    <a:pt x="2154377" y="2754973"/>
                    <a:pt x="2149852" y="2761402"/>
                  </a:cubicBezTo>
                  <a:cubicBezTo>
                    <a:pt x="2146533" y="2754690"/>
                    <a:pt x="2144539" y="2747278"/>
                    <a:pt x="2144167" y="2739465"/>
                  </a:cubicBezTo>
                  <a:cubicBezTo>
                    <a:pt x="2152204" y="2739851"/>
                    <a:pt x="2159809" y="2741771"/>
                    <a:pt x="2166699" y="2744956"/>
                  </a:cubicBezTo>
                  <a:close/>
                  <a:moveTo>
                    <a:pt x="2172385" y="2747963"/>
                  </a:moveTo>
                  <a:cubicBezTo>
                    <a:pt x="2188547" y="2757666"/>
                    <a:pt x="2199561" y="2774633"/>
                    <a:pt x="2200573" y="2794159"/>
                  </a:cubicBezTo>
                  <a:cubicBezTo>
                    <a:pt x="2180436" y="2793206"/>
                    <a:pt x="2162934" y="2782506"/>
                    <a:pt x="2152933" y="2766849"/>
                  </a:cubicBezTo>
                  <a:cubicBezTo>
                    <a:pt x="2157814" y="2759185"/>
                    <a:pt x="2164482" y="2752710"/>
                    <a:pt x="2172385" y="2747963"/>
                  </a:cubicBezTo>
                  <a:close/>
                  <a:moveTo>
                    <a:pt x="2184499" y="2797076"/>
                  </a:moveTo>
                  <a:cubicBezTo>
                    <a:pt x="2170286" y="2801317"/>
                    <a:pt x="2158127" y="2810188"/>
                    <a:pt x="2149897" y="2821870"/>
                  </a:cubicBezTo>
                  <a:cubicBezTo>
                    <a:pt x="2146191" y="2814340"/>
                    <a:pt x="2144048" y="2805961"/>
                    <a:pt x="2144048" y="2797076"/>
                  </a:cubicBezTo>
                  <a:cubicBezTo>
                    <a:pt x="2144048" y="2788191"/>
                    <a:pt x="2146191" y="2779812"/>
                    <a:pt x="2149897" y="2772281"/>
                  </a:cubicBezTo>
                  <a:cubicBezTo>
                    <a:pt x="2158127" y="2783964"/>
                    <a:pt x="2170286" y="2792834"/>
                    <a:pt x="2184499" y="2797076"/>
                  </a:cubicBezTo>
                  <a:close/>
                  <a:moveTo>
                    <a:pt x="2203490" y="2815322"/>
                  </a:moveTo>
                  <a:cubicBezTo>
                    <a:pt x="2207806" y="2829222"/>
                    <a:pt x="2216899" y="2841129"/>
                    <a:pt x="2228910" y="2849196"/>
                  </a:cubicBezTo>
                  <a:cubicBezTo>
                    <a:pt x="2221186" y="2852767"/>
                    <a:pt x="2212598" y="2854821"/>
                    <a:pt x="2203490" y="2854821"/>
                  </a:cubicBezTo>
                  <a:cubicBezTo>
                    <a:pt x="2194382" y="2854821"/>
                    <a:pt x="2185794" y="2852767"/>
                    <a:pt x="2178070" y="2849196"/>
                  </a:cubicBezTo>
                  <a:cubicBezTo>
                    <a:pt x="2190095" y="2841129"/>
                    <a:pt x="2199189" y="2829238"/>
                    <a:pt x="2203490" y="2815322"/>
                  </a:cubicBezTo>
                  <a:close/>
                  <a:moveTo>
                    <a:pt x="2222495" y="2797076"/>
                  </a:moveTo>
                  <a:cubicBezTo>
                    <a:pt x="2236708" y="2792834"/>
                    <a:pt x="2248868" y="2783964"/>
                    <a:pt x="2257098" y="2772281"/>
                  </a:cubicBezTo>
                  <a:cubicBezTo>
                    <a:pt x="2260804" y="2779812"/>
                    <a:pt x="2262947" y="2788191"/>
                    <a:pt x="2262947" y="2797076"/>
                  </a:cubicBezTo>
                  <a:cubicBezTo>
                    <a:pt x="2262947" y="2805961"/>
                    <a:pt x="2260804" y="2814340"/>
                    <a:pt x="2257098" y="2821870"/>
                  </a:cubicBezTo>
                  <a:cubicBezTo>
                    <a:pt x="2248868" y="2810188"/>
                    <a:pt x="2236708" y="2801317"/>
                    <a:pt x="2222495" y="2797076"/>
                  </a:cubicBezTo>
                  <a:close/>
                  <a:moveTo>
                    <a:pt x="2206407" y="2794174"/>
                  </a:moveTo>
                  <a:cubicBezTo>
                    <a:pt x="2207419" y="2774633"/>
                    <a:pt x="2218432" y="2757651"/>
                    <a:pt x="2234565" y="2747948"/>
                  </a:cubicBezTo>
                  <a:cubicBezTo>
                    <a:pt x="2242468" y="2752681"/>
                    <a:pt x="2249135" y="2759155"/>
                    <a:pt x="2254032" y="2766819"/>
                  </a:cubicBezTo>
                  <a:cubicBezTo>
                    <a:pt x="2244031" y="2782520"/>
                    <a:pt x="2226543" y="2793206"/>
                    <a:pt x="2206407" y="2794174"/>
                  </a:cubicBezTo>
                  <a:close/>
                  <a:moveTo>
                    <a:pt x="2240250" y="2744941"/>
                  </a:moveTo>
                  <a:cubicBezTo>
                    <a:pt x="2247156" y="2741742"/>
                    <a:pt x="2254761" y="2739822"/>
                    <a:pt x="2262798" y="2739465"/>
                  </a:cubicBezTo>
                  <a:cubicBezTo>
                    <a:pt x="2262396" y="2747278"/>
                    <a:pt x="2260402" y="2754675"/>
                    <a:pt x="2257113" y="2761372"/>
                  </a:cubicBezTo>
                  <a:cubicBezTo>
                    <a:pt x="2252573" y="2754943"/>
                    <a:pt x="2246844" y="2749362"/>
                    <a:pt x="2240250" y="2744941"/>
                  </a:cubicBezTo>
                  <a:close/>
                  <a:moveTo>
                    <a:pt x="2307491" y="2735774"/>
                  </a:moveTo>
                  <a:cubicBezTo>
                    <a:pt x="2312060" y="2743066"/>
                    <a:pt x="2315796" y="2750880"/>
                    <a:pt x="2318668" y="2759080"/>
                  </a:cubicBezTo>
                  <a:cubicBezTo>
                    <a:pt x="2314902" y="2762905"/>
                    <a:pt x="2311078" y="2766893"/>
                    <a:pt x="2307357" y="2770837"/>
                  </a:cubicBezTo>
                  <a:cubicBezTo>
                    <a:pt x="2303681" y="2766983"/>
                    <a:pt x="2299916" y="2763083"/>
                    <a:pt x="2296225" y="2759348"/>
                  </a:cubicBezTo>
                  <a:cubicBezTo>
                    <a:pt x="2299112" y="2751043"/>
                    <a:pt x="2302877" y="2743140"/>
                    <a:pt x="2307491" y="2735774"/>
                  </a:cubicBezTo>
                  <a:close/>
                  <a:moveTo>
                    <a:pt x="2303532" y="2774900"/>
                  </a:moveTo>
                  <a:cubicBezTo>
                    <a:pt x="2298636" y="2780139"/>
                    <a:pt x="2294037" y="2785184"/>
                    <a:pt x="2290093" y="2789545"/>
                  </a:cubicBezTo>
                  <a:cubicBezTo>
                    <a:pt x="2290629" y="2781225"/>
                    <a:pt x="2292072" y="2773129"/>
                    <a:pt x="2294305" y="2765361"/>
                  </a:cubicBezTo>
                  <a:cubicBezTo>
                    <a:pt x="2297281" y="2768397"/>
                    <a:pt x="2300377" y="2771597"/>
                    <a:pt x="2303532" y="2774900"/>
                  </a:cubicBezTo>
                  <a:close/>
                  <a:moveTo>
                    <a:pt x="2307387" y="2778949"/>
                  </a:moveTo>
                  <a:cubicBezTo>
                    <a:pt x="2312953" y="2784842"/>
                    <a:pt x="2318653" y="2790989"/>
                    <a:pt x="2324204" y="2797091"/>
                  </a:cubicBezTo>
                  <a:cubicBezTo>
                    <a:pt x="2318742" y="2803193"/>
                    <a:pt x="2313117" y="2809325"/>
                    <a:pt x="2307610" y="2815203"/>
                  </a:cubicBezTo>
                  <a:cubicBezTo>
                    <a:pt x="2302044" y="2809309"/>
                    <a:pt x="2296344" y="2803163"/>
                    <a:pt x="2290792" y="2797061"/>
                  </a:cubicBezTo>
                  <a:cubicBezTo>
                    <a:pt x="2296255" y="2790974"/>
                    <a:pt x="2301880" y="2784828"/>
                    <a:pt x="2307387" y="2778949"/>
                  </a:cubicBezTo>
                  <a:close/>
                  <a:moveTo>
                    <a:pt x="2311212" y="2774900"/>
                  </a:moveTo>
                  <a:cubicBezTo>
                    <a:pt x="2314426" y="2771507"/>
                    <a:pt x="2317581" y="2768218"/>
                    <a:pt x="2320603" y="2765108"/>
                  </a:cubicBezTo>
                  <a:cubicBezTo>
                    <a:pt x="2322880" y="2772981"/>
                    <a:pt x="2324353" y="2781196"/>
                    <a:pt x="2324889" y="2789635"/>
                  </a:cubicBezTo>
                  <a:cubicBezTo>
                    <a:pt x="2320885" y="2785259"/>
                    <a:pt x="2316183" y="2780184"/>
                    <a:pt x="2311212" y="2774900"/>
                  </a:cubicBezTo>
                  <a:close/>
                  <a:moveTo>
                    <a:pt x="2374702" y="2744956"/>
                  </a:moveTo>
                  <a:cubicBezTo>
                    <a:pt x="2368108" y="2749392"/>
                    <a:pt x="2362379" y="2754973"/>
                    <a:pt x="2357854" y="2761402"/>
                  </a:cubicBezTo>
                  <a:cubicBezTo>
                    <a:pt x="2354536" y="2754690"/>
                    <a:pt x="2352541" y="2747278"/>
                    <a:pt x="2352169" y="2739465"/>
                  </a:cubicBezTo>
                  <a:cubicBezTo>
                    <a:pt x="2360206" y="2739851"/>
                    <a:pt x="2367811" y="2741771"/>
                    <a:pt x="2374702" y="2744956"/>
                  </a:cubicBezTo>
                  <a:close/>
                  <a:moveTo>
                    <a:pt x="2380387" y="2747963"/>
                  </a:moveTo>
                  <a:cubicBezTo>
                    <a:pt x="2396550" y="2757666"/>
                    <a:pt x="2407563" y="2774633"/>
                    <a:pt x="2408575" y="2794159"/>
                  </a:cubicBezTo>
                  <a:cubicBezTo>
                    <a:pt x="2388439" y="2793206"/>
                    <a:pt x="2370936" y="2782506"/>
                    <a:pt x="2360935" y="2766849"/>
                  </a:cubicBezTo>
                  <a:cubicBezTo>
                    <a:pt x="2365817" y="2759185"/>
                    <a:pt x="2372484" y="2752710"/>
                    <a:pt x="2380387" y="2747963"/>
                  </a:cubicBezTo>
                  <a:close/>
                  <a:moveTo>
                    <a:pt x="2392487" y="2797076"/>
                  </a:moveTo>
                  <a:cubicBezTo>
                    <a:pt x="2378274" y="2801317"/>
                    <a:pt x="2366114" y="2810188"/>
                    <a:pt x="2357884" y="2821870"/>
                  </a:cubicBezTo>
                  <a:cubicBezTo>
                    <a:pt x="2354178" y="2814340"/>
                    <a:pt x="2352035" y="2805961"/>
                    <a:pt x="2352035" y="2797076"/>
                  </a:cubicBezTo>
                  <a:cubicBezTo>
                    <a:pt x="2352035" y="2788191"/>
                    <a:pt x="2354178" y="2779812"/>
                    <a:pt x="2357884" y="2772281"/>
                  </a:cubicBezTo>
                  <a:cubicBezTo>
                    <a:pt x="2366129" y="2783964"/>
                    <a:pt x="2378274" y="2792834"/>
                    <a:pt x="2392487" y="2797076"/>
                  </a:cubicBezTo>
                  <a:close/>
                  <a:moveTo>
                    <a:pt x="2411492" y="2815322"/>
                  </a:moveTo>
                  <a:cubicBezTo>
                    <a:pt x="2415808" y="2829222"/>
                    <a:pt x="2424902" y="2841129"/>
                    <a:pt x="2436912" y="2849196"/>
                  </a:cubicBezTo>
                  <a:cubicBezTo>
                    <a:pt x="2429188" y="2852767"/>
                    <a:pt x="2420600" y="2854821"/>
                    <a:pt x="2411492" y="2854821"/>
                  </a:cubicBezTo>
                  <a:cubicBezTo>
                    <a:pt x="2402384" y="2854821"/>
                    <a:pt x="2393796" y="2852767"/>
                    <a:pt x="2386072" y="2849196"/>
                  </a:cubicBezTo>
                  <a:cubicBezTo>
                    <a:pt x="2398083" y="2841129"/>
                    <a:pt x="2407176" y="2829238"/>
                    <a:pt x="2411492" y="2815322"/>
                  </a:cubicBezTo>
                  <a:close/>
                  <a:moveTo>
                    <a:pt x="2430497" y="2797076"/>
                  </a:moveTo>
                  <a:cubicBezTo>
                    <a:pt x="2444711" y="2792834"/>
                    <a:pt x="2456870" y="2783964"/>
                    <a:pt x="2465100" y="2772281"/>
                  </a:cubicBezTo>
                  <a:cubicBezTo>
                    <a:pt x="2468806" y="2779812"/>
                    <a:pt x="2470949" y="2788191"/>
                    <a:pt x="2470949" y="2797076"/>
                  </a:cubicBezTo>
                  <a:cubicBezTo>
                    <a:pt x="2470949" y="2805961"/>
                    <a:pt x="2468806" y="2814355"/>
                    <a:pt x="2465100" y="2821870"/>
                  </a:cubicBezTo>
                  <a:cubicBezTo>
                    <a:pt x="2456855" y="2810188"/>
                    <a:pt x="2444711" y="2801317"/>
                    <a:pt x="2430497" y="2797076"/>
                  </a:cubicBezTo>
                  <a:close/>
                  <a:moveTo>
                    <a:pt x="2414409" y="2794174"/>
                  </a:moveTo>
                  <a:cubicBezTo>
                    <a:pt x="2415421" y="2774633"/>
                    <a:pt x="2426435" y="2757651"/>
                    <a:pt x="2442567" y="2747948"/>
                  </a:cubicBezTo>
                  <a:cubicBezTo>
                    <a:pt x="2450470" y="2752681"/>
                    <a:pt x="2457138" y="2759155"/>
                    <a:pt x="2462034" y="2766819"/>
                  </a:cubicBezTo>
                  <a:cubicBezTo>
                    <a:pt x="2452033" y="2782520"/>
                    <a:pt x="2434531" y="2793206"/>
                    <a:pt x="2414409" y="2794174"/>
                  </a:cubicBezTo>
                  <a:close/>
                  <a:moveTo>
                    <a:pt x="2448253" y="2744941"/>
                  </a:moveTo>
                  <a:cubicBezTo>
                    <a:pt x="2455158" y="2741742"/>
                    <a:pt x="2462763" y="2739822"/>
                    <a:pt x="2470800" y="2739465"/>
                  </a:cubicBezTo>
                  <a:cubicBezTo>
                    <a:pt x="2470398" y="2747278"/>
                    <a:pt x="2468404" y="2754675"/>
                    <a:pt x="2465115" y="2761372"/>
                  </a:cubicBezTo>
                  <a:cubicBezTo>
                    <a:pt x="2460561" y="2754943"/>
                    <a:pt x="2454846" y="2749362"/>
                    <a:pt x="2448253" y="2744941"/>
                  </a:cubicBezTo>
                  <a:close/>
                  <a:moveTo>
                    <a:pt x="2515493" y="2735774"/>
                  </a:moveTo>
                  <a:cubicBezTo>
                    <a:pt x="2520062" y="2743066"/>
                    <a:pt x="2523798" y="2750880"/>
                    <a:pt x="2526670" y="2759080"/>
                  </a:cubicBezTo>
                  <a:cubicBezTo>
                    <a:pt x="2522905" y="2762905"/>
                    <a:pt x="2519080" y="2766879"/>
                    <a:pt x="2515359" y="2770837"/>
                  </a:cubicBezTo>
                  <a:cubicBezTo>
                    <a:pt x="2511683" y="2766983"/>
                    <a:pt x="2507918" y="2763083"/>
                    <a:pt x="2504227" y="2759348"/>
                  </a:cubicBezTo>
                  <a:cubicBezTo>
                    <a:pt x="2507099" y="2751043"/>
                    <a:pt x="2510880" y="2743140"/>
                    <a:pt x="2515493" y="2735774"/>
                  </a:cubicBezTo>
                  <a:close/>
                  <a:moveTo>
                    <a:pt x="2511534" y="2774900"/>
                  </a:moveTo>
                  <a:cubicBezTo>
                    <a:pt x="2506638" y="2780139"/>
                    <a:pt x="2502039" y="2785184"/>
                    <a:pt x="2498095" y="2789545"/>
                  </a:cubicBezTo>
                  <a:cubicBezTo>
                    <a:pt x="2498631" y="2781225"/>
                    <a:pt x="2500075" y="2773129"/>
                    <a:pt x="2502307" y="2765361"/>
                  </a:cubicBezTo>
                  <a:cubicBezTo>
                    <a:pt x="2505284" y="2768397"/>
                    <a:pt x="2508379" y="2771597"/>
                    <a:pt x="2511534" y="2774900"/>
                  </a:cubicBezTo>
                  <a:close/>
                  <a:moveTo>
                    <a:pt x="2515374" y="2778949"/>
                  </a:moveTo>
                  <a:cubicBezTo>
                    <a:pt x="2520940" y="2784842"/>
                    <a:pt x="2526640" y="2790989"/>
                    <a:pt x="2532191" y="2797091"/>
                  </a:cubicBezTo>
                  <a:cubicBezTo>
                    <a:pt x="2526730" y="2803193"/>
                    <a:pt x="2521104" y="2809325"/>
                    <a:pt x="2515597" y="2815203"/>
                  </a:cubicBezTo>
                  <a:cubicBezTo>
                    <a:pt x="2510031" y="2809309"/>
                    <a:pt x="2504331" y="2803163"/>
                    <a:pt x="2498780" y="2797061"/>
                  </a:cubicBezTo>
                  <a:cubicBezTo>
                    <a:pt x="2504256" y="2790974"/>
                    <a:pt x="2509867" y="2784828"/>
                    <a:pt x="2515374" y="2778949"/>
                  </a:cubicBezTo>
                  <a:close/>
                  <a:moveTo>
                    <a:pt x="2519199" y="2774900"/>
                  </a:moveTo>
                  <a:cubicBezTo>
                    <a:pt x="2522414" y="2771507"/>
                    <a:pt x="2525569" y="2768218"/>
                    <a:pt x="2528590" y="2765108"/>
                  </a:cubicBezTo>
                  <a:cubicBezTo>
                    <a:pt x="2530867" y="2772981"/>
                    <a:pt x="2532340" y="2781196"/>
                    <a:pt x="2532876" y="2789635"/>
                  </a:cubicBezTo>
                  <a:cubicBezTo>
                    <a:pt x="2528873" y="2785259"/>
                    <a:pt x="2524185" y="2780169"/>
                    <a:pt x="2519199" y="2774900"/>
                  </a:cubicBezTo>
                  <a:close/>
                  <a:moveTo>
                    <a:pt x="2582689" y="2744956"/>
                  </a:moveTo>
                  <a:cubicBezTo>
                    <a:pt x="2576096" y="2749392"/>
                    <a:pt x="2570366" y="2754973"/>
                    <a:pt x="2565842" y="2761402"/>
                  </a:cubicBezTo>
                  <a:cubicBezTo>
                    <a:pt x="2562523" y="2754690"/>
                    <a:pt x="2560528" y="2747278"/>
                    <a:pt x="2560156" y="2739465"/>
                  </a:cubicBezTo>
                  <a:cubicBezTo>
                    <a:pt x="2568193" y="2739851"/>
                    <a:pt x="2575798" y="2741771"/>
                    <a:pt x="2582689" y="2744956"/>
                  </a:cubicBezTo>
                  <a:close/>
                  <a:moveTo>
                    <a:pt x="2588374" y="2747963"/>
                  </a:moveTo>
                  <a:cubicBezTo>
                    <a:pt x="2604537" y="2757666"/>
                    <a:pt x="2615550" y="2774633"/>
                    <a:pt x="2616562" y="2794159"/>
                  </a:cubicBezTo>
                  <a:cubicBezTo>
                    <a:pt x="2596426" y="2793206"/>
                    <a:pt x="2578924" y="2782506"/>
                    <a:pt x="2568923" y="2766849"/>
                  </a:cubicBezTo>
                  <a:cubicBezTo>
                    <a:pt x="2573804" y="2759185"/>
                    <a:pt x="2580472" y="2752710"/>
                    <a:pt x="2588374" y="2747963"/>
                  </a:cubicBezTo>
                  <a:close/>
                  <a:moveTo>
                    <a:pt x="2600489" y="2797076"/>
                  </a:moveTo>
                  <a:cubicBezTo>
                    <a:pt x="2586276" y="2801317"/>
                    <a:pt x="2574117" y="2810188"/>
                    <a:pt x="2565886" y="2821870"/>
                  </a:cubicBezTo>
                  <a:cubicBezTo>
                    <a:pt x="2562181" y="2814340"/>
                    <a:pt x="2560038" y="2805961"/>
                    <a:pt x="2560038" y="2797076"/>
                  </a:cubicBezTo>
                  <a:cubicBezTo>
                    <a:pt x="2560038" y="2788191"/>
                    <a:pt x="2562181" y="2779812"/>
                    <a:pt x="2565886" y="2772281"/>
                  </a:cubicBezTo>
                  <a:cubicBezTo>
                    <a:pt x="2574117" y="2783964"/>
                    <a:pt x="2586276" y="2792834"/>
                    <a:pt x="2600489" y="2797076"/>
                  </a:cubicBezTo>
                  <a:close/>
                  <a:moveTo>
                    <a:pt x="2619479" y="2815322"/>
                  </a:moveTo>
                  <a:cubicBezTo>
                    <a:pt x="2623795" y="2829222"/>
                    <a:pt x="2632889" y="2841129"/>
                    <a:pt x="2644899" y="2849196"/>
                  </a:cubicBezTo>
                  <a:cubicBezTo>
                    <a:pt x="2637175" y="2852767"/>
                    <a:pt x="2628587" y="2854821"/>
                    <a:pt x="2619479" y="2854821"/>
                  </a:cubicBezTo>
                  <a:cubicBezTo>
                    <a:pt x="2610371" y="2854821"/>
                    <a:pt x="2601784" y="2852767"/>
                    <a:pt x="2594059" y="2849196"/>
                  </a:cubicBezTo>
                  <a:cubicBezTo>
                    <a:pt x="2606085" y="2841129"/>
                    <a:pt x="2615178" y="2829238"/>
                    <a:pt x="2619479" y="2815322"/>
                  </a:cubicBezTo>
                  <a:close/>
                  <a:moveTo>
                    <a:pt x="2638485" y="2797076"/>
                  </a:moveTo>
                  <a:cubicBezTo>
                    <a:pt x="2652698" y="2792834"/>
                    <a:pt x="2664857" y="2783964"/>
                    <a:pt x="2673087" y="2772281"/>
                  </a:cubicBezTo>
                  <a:cubicBezTo>
                    <a:pt x="2676793" y="2779812"/>
                    <a:pt x="2678936" y="2788191"/>
                    <a:pt x="2678936" y="2797076"/>
                  </a:cubicBezTo>
                  <a:cubicBezTo>
                    <a:pt x="2678936" y="2805961"/>
                    <a:pt x="2676793" y="2814355"/>
                    <a:pt x="2673087" y="2821870"/>
                  </a:cubicBezTo>
                  <a:cubicBezTo>
                    <a:pt x="2664857" y="2810188"/>
                    <a:pt x="2652698" y="2801317"/>
                    <a:pt x="2638485" y="2797076"/>
                  </a:cubicBezTo>
                  <a:close/>
                  <a:moveTo>
                    <a:pt x="2622396" y="2794174"/>
                  </a:moveTo>
                  <a:cubicBezTo>
                    <a:pt x="2623408" y="2774633"/>
                    <a:pt x="2634422" y="2757651"/>
                    <a:pt x="2650555" y="2747948"/>
                  </a:cubicBezTo>
                  <a:cubicBezTo>
                    <a:pt x="2658457" y="2752681"/>
                    <a:pt x="2665125" y="2759155"/>
                    <a:pt x="2670021" y="2766819"/>
                  </a:cubicBezTo>
                  <a:cubicBezTo>
                    <a:pt x="2660020" y="2782520"/>
                    <a:pt x="2642533" y="2793206"/>
                    <a:pt x="2622396" y="2794174"/>
                  </a:cubicBezTo>
                  <a:close/>
                  <a:moveTo>
                    <a:pt x="2656240" y="2744941"/>
                  </a:moveTo>
                  <a:cubicBezTo>
                    <a:pt x="2663145" y="2741742"/>
                    <a:pt x="2670751" y="2739822"/>
                    <a:pt x="2678787" y="2739465"/>
                  </a:cubicBezTo>
                  <a:cubicBezTo>
                    <a:pt x="2678385" y="2747278"/>
                    <a:pt x="2676391" y="2754675"/>
                    <a:pt x="2673102" y="2761372"/>
                  </a:cubicBezTo>
                  <a:cubicBezTo>
                    <a:pt x="2668563" y="2754943"/>
                    <a:pt x="2662833" y="2749362"/>
                    <a:pt x="2656240" y="2744941"/>
                  </a:cubicBezTo>
                  <a:close/>
                  <a:moveTo>
                    <a:pt x="2723480" y="2735774"/>
                  </a:moveTo>
                  <a:cubicBezTo>
                    <a:pt x="2728049" y="2743066"/>
                    <a:pt x="2731785" y="2750880"/>
                    <a:pt x="2734657" y="2759080"/>
                  </a:cubicBezTo>
                  <a:cubicBezTo>
                    <a:pt x="2730892" y="2762905"/>
                    <a:pt x="2727067" y="2766893"/>
                    <a:pt x="2723347" y="2770837"/>
                  </a:cubicBezTo>
                  <a:cubicBezTo>
                    <a:pt x="2719671" y="2766983"/>
                    <a:pt x="2715905" y="2763083"/>
                    <a:pt x="2712214" y="2759348"/>
                  </a:cubicBezTo>
                  <a:cubicBezTo>
                    <a:pt x="2715087" y="2751043"/>
                    <a:pt x="2718867" y="2743140"/>
                    <a:pt x="2723480" y="2735774"/>
                  </a:cubicBezTo>
                  <a:close/>
                  <a:moveTo>
                    <a:pt x="2719522" y="2774900"/>
                  </a:moveTo>
                  <a:cubicBezTo>
                    <a:pt x="2714625" y="2780139"/>
                    <a:pt x="2710026" y="2785184"/>
                    <a:pt x="2706082" y="2789545"/>
                  </a:cubicBezTo>
                  <a:cubicBezTo>
                    <a:pt x="2706618" y="2781225"/>
                    <a:pt x="2708062" y="2773129"/>
                    <a:pt x="2710294" y="2765361"/>
                  </a:cubicBezTo>
                  <a:cubicBezTo>
                    <a:pt x="2713271" y="2768397"/>
                    <a:pt x="2716366" y="2771597"/>
                    <a:pt x="2719522" y="2774900"/>
                  </a:cubicBezTo>
                  <a:close/>
                  <a:moveTo>
                    <a:pt x="2723376" y="2778949"/>
                  </a:moveTo>
                  <a:cubicBezTo>
                    <a:pt x="2728943" y="2784842"/>
                    <a:pt x="2734642" y="2790989"/>
                    <a:pt x="2740194" y="2797091"/>
                  </a:cubicBezTo>
                  <a:cubicBezTo>
                    <a:pt x="2734732" y="2803193"/>
                    <a:pt x="2729106" y="2809325"/>
                    <a:pt x="2723600" y="2815203"/>
                  </a:cubicBezTo>
                  <a:cubicBezTo>
                    <a:pt x="2718033" y="2809309"/>
                    <a:pt x="2712333" y="2803163"/>
                    <a:pt x="2706782" y="2797061"/>
                  </a:cubicBezTo>
                  <a:cubicBezTo>
                    <a:pt x="2712244" y="2790974"/>
                    <a:pt x="2717869" y="2784828"/>
                    <a:pt x="2723376" y="2778949"/>
                  </a:cubicBezTo>
                  <a:close/>
                  <a:moveTo>
                    <a:pt x="2727186" y="2774900"/>
                  </a:moveTo>
                  <a:cubicBezTo>
                    <a:pt x="2730401" y="2771507"/>
                    <a:pt x="2733556" y="2768218"/>
                    <a:pt x="2736577" y="2765108"/>
                  </a:cubicBezTo>
                  <a:cubicBezTo>
                    <a:pt x="2738854" y="2772981"/>
                    <a:pt x="2740328" y="2781196"/>
                    <a:pt x="2740864" y="2789635"/>
                  </a:cubicBezTo>
                  <a:cubicBezTo>
                    <a:pt x="2736875" y="2785259"/>
                    <a:pt x="2732172" y="2780184"/>
                    <a:pt x="2727186" y="2774900"/>
                  </a:cubicBezTo>
                  <a:close/>
                  <a:moveTo>
                    <a:pt x="2790691" y="2744956"/>
                  </a:moveTo>
                  <a:cubicBezTo>
                    <a:pt x="2784098" y="2749392"/>
                    <a:pt x="2778368" y="2754973"/>
                    <a:pt x="2773844" y="2761402"/>
                  </a:cubicBezTo>
                  <a:cubicBezTo>
                    <a:pt x="2770525" y="2754690"/>
                    <a:pt x="2768531" y="2747278"/>
                    <a:pt x="2768159" y="2739465"/>
                  </a:cubicBezTo>
                  <a:cubicBezTo>
                    <a:pt x="2776181" y="2739851"/>
                    <a:pt x="2783800" y="2741771"/>
                    <a:pt x="2790691" y="2744956"/>
                  </a:cubicBezTo>
                  <a:close/>
                  <a:moveTo>
                    <a:pt x="2796376" y="2747963"/>
                  </a:moveTo>
                  <a:cubicBezTo>
                    <a:pt x="2812539" y="2757666"/>
                    <a:pt x="2823552" y="2774633"/>
                    <a:pt x="2824565" y="2794159"/>
                  </a:cubicBezTo>
                  <a:cubicBezTo>
                    <a:pt x="2804428" y="2793206"/>
                    <a:pt x="2786926" y="2782506"/>
                    <a:pt x="2776925" y="2766849"/>
                  </a:cubicBezTo>
                  <a:cubicBezTo>
                    <a:pt x="2781806" y="2759185"/>
                    <a:pt x="2788459" y="2752710"/>
                    <a:pt x="2796376" y="2747963"/>
                  </a:cubicBezTo>
                  <a:close/>
                  <a:moveTo>
                    <a:pt x="2808476" y="2797076"/>
                  </a:moveTo>
                  <a:cubicBezTo>
                    <a:pt x="2794263" y="2801317"/>
                    <a:pt x="2782104" y="2810188"/>
                    <a:pt x="2773874" y="2821870"/>
                  </a:cubicBezTo>
                  <a:cubicBezTo>
                    <a:pt x="2770168" y="2814340"/>
                    <a:pt x="2768025" y="2805961"/>
                    <a:pt x="2768025" y="2797076"/>
                  </a:cubicBezTo>
                  <a:cubicBezTo>
                    <a:pt x="2768025" y="2788191"/>
                    <a:pt x="2770168" y="2779812"/>
                    <a:pt x="2773874" y="2772281"/>
                  </a:cubicBezTo>
                  <a:cubicBezTo>
                    <a:pt x="2782104" y="2783964"/>
                    <a:pt x="2794263" y="2792834"/>
                    <a:pt x="2808476" y="2797076"/>
                  </a:cubicBezTo>
                  <a:close/>
                  <a:moveTo>
                    <a:pt x="2827482" y="2815322"/>
                  </a:moveTo>
                  <a:cubicBezTo>
                    <a:pt x="2831797" y="2829222"/>
                    <a:pt x="2840891" y="2841129"/>
                    <a:pt x="2852901" y="2849196"/>
                  </a:cubicBezTo>
                  <a:cubicBezTo>
                    <a:pt x="2845177" y="2852767"/>
                    <a:pt x="2836590" y="2854821"/>
                    <a:pt x="2827482" y="2854821"/>
                  </a:cubicBezTo>
                  <a:cubicBezTo>
                    <a:pt x="2818373" y="2854821"/>
                    <a:pt x="2809786" y="2852767"/>
                    <a:pt x="2802062" y="2849196"/>
                  </a:cubicBezTo>
                  <a:cubicBezTo>
                    <a:pt x="2814072" y="2841129"/>
                    <a:pt x="2823165" y="2829238"/>
                    <a:pt x="2827482" y="2815322"/>
                  </a:cubicBezTo>
                  <a:close/>
                  <a:moveTo>
                    <a:pt x="2846487" y="2797076"/>
                  </a:moveTo>
                  <a:cubicBezTo>
                    <a:pt x="2860700" y="2792834"/>
                    <a:pt x="2872859" y="2783964"/>
                    <a:pt x="2881090" y="2772281"/>
                  </a:cubicBezTo>
                  <a:cubicBezTo>
                    <a:pt x="2884795" y="2779812"/>
                    <a:pt x="2886938" y="2788191"/>
                    <a:pt x="2886938" y="2797076"/>
                  </a:cubicBezTo>
                  <a:cubicBezTo>
                    <a:pt x="2886938" y="2805961"/>
                    <a:pt x="2884795" y="2814355"/>
                    <a:pt x="2881090" y="2821870"/>
                  </a:cubicBezTo>
                  <a:cubicBezTo>
                    <a:pt x="2872844" y="2810188"/>
                    <a:pt x="2860700" y="2801317"/>
                    <a:pt x="2846487" y="2797076"/>
                  </a:cubicBezTo>
                  <a:close/>
                  <a:moveTo>
                    <a:pt x="2830399" y="2794174"/>
                  </a:moveTo>
                  <a:cubicBezTo>
                    <a:pt x="2831411" y="2774633"/>
                    <a:pt x="2842424" y="2757651"/>
                    <a:pt x="2858557" y="2747948"/>
                  </a:cubicBezTo>
                  <a:cubicBezTo>
                    <a:pt x="2866460" y="2752681"/>
                    <a:pt x="2873127" y="2759155"/>
                    <a:pt x="2878024" y="2766819"/>
                  </a:cubicBezTo>
                  <a:cubicBezTo>
                    <a:pt x="2868022" y="2782520"/>
                    <a:pt x="2850520" y="2793206"/>
                    <a:pt x="2830399" y="2794174"/>
                  </a:cubicBezTo>
                  <a:close/>
                  <a:moveTo>
                    <a:pt x="2864227" y="2744941"/>
                  </a:moveTo>
                  <a:cubicBezTo>
                    <a:pt x="2871133" y="2741742"/>
                    <a:pt x="2878738" y="2739822"/>
                    <a:pt x="2886775" y="2739465"/>
                  </a:cubicBezTo>
                  <a:cubicBezTo>
                    <a:pt x="2886373" y="2747278"/>
                    <a:pt x="2884379" y="2754675"/>
                    <a:pt x="2881090" y="2761372"/>
                  </a:cubicBezTo>
                  <a:cubicBezTo>
                    <a:pt x="2876550" y="2754943"/>
                    <a:pt x="2870835" y="2749362"/>
                    <a:pt x="2864227" y="2744941"/>
                  </a:cubicBezTo>
                  <a:close/>
                  <a:moveTo>
                    <a:pt x="2931483" y="2735774"/>
                  </a:moveTo>
                  <a:cubicBezTo>
                    <a:pt x="2936052" y="2743066"/>
                    <a:pt x="2939787" y="2750880"/>
                    <a:pt x="2942660" y="2759080"/>
                  </a:cubicBezTo>
                  <a:cubicBezTo>
                    <a:pt x="2938894" y="2762905"/>
                    <a:pt x="2935070" y="2766879"/>
                    <a:pt x="2931349" y="2770837"/>
                  </a:cubicBezTo>
                  <a:cubicBezTo>
                    <a:pt x="2927672" y="2766983"/>
                    <a:pt x="2923907" y="2763083"/>
                    <a:pt x="2920217" y="2759348"/>
                  </a:cubicBezTo>
                  <a:cubicBezTo>
                    <a:pt x="2923089" y="2751043"/>
                    <a:pt x="2926869" y="2743140"/>
                    <a:pt x="2931483" y="2735774"/>
                  </a:cubicBezTo>
                  <a:close/>
                  <a:moveTo>
                    <a:pt x="2927524" y="2774900"/>
                  </a:moveTo>
                  <a:cubicBezTo>
                    <a:pt x="2922627" y="2780139"/>
                    <a:pt x="2918028" y="2785184"/>
                    <a:pt x="2914085" y="2789545"/>
                  </a:cubicBezTo>
                  <a:cubicBezTo>
                    <a:pt x="2914621" y="2781225"/>
                    <a:pt x="2916064" y="2773129"/>
                    <a:pt x="2918297" y="2765361"/>
                  </a:cubicBezTo>
                  <a:cubicBezTo>
                    <a:pt x="2921273" y="2768397"/>
                    <a:pt x="2924368" y="2771597"/>
                    <a:pt x="2927524" y="2774900"/>
                  </a:cubicBezTo>
                  <a:close/>
                  <a:moveTo>
                    <a:pt x="2931364" y="2778949"/>
                  </a:moveTo>
                  <a:cubicBezTo>
                    <a:pt x="2936930" y="2784842"/>
                    <a:pt x="2942630" y="2790989"/>
                    <a:pt x="2948181" y="2797091"/>
                  </a:cubicBezTo>
                  <a:cubicBezTo>
                    <a:pt x="2942719" y="2803193"/>
                    <a:pt x="2937093" y="2809325"/>
                    <a:pt x="2931587" y="2815203"/>
                  </a:cubicBezTo>
                  <a:cubicBezTo>
                    <a:pt x="2926021" y="2809309"/>
                    <a:pt x="2920320" y="2803163"/>
                    <a:pt x="2914769" y="2797061"/>
                  </a:cubicBezTo>
                  <a:cubicBezTo>
                    <a:pt x="2920246" y="2790974"/>
                    <a:pt x="2925857" y="2784828"/>
                    <a:pt x="2931364" y="2778949"/>
                  </a:cubicBezTo>
                  <a:close/>
                  <a:moveTo>
                    <a:pt x="2935188" y="2774900"/>
                  </a:moveTo>
                  <a:cubicBezTo>
                    <a:pt x="2938403" y="2771507"/>
                    <a:pt x="2941558" y="2768218"/>
                    <a:pt x="2944579" y="2765108"/>
                  </a:cubicBezTo>
                  <a:cubicBezTo>
                    <a:pt x="2946857" y="2772981"/>
                    <a:pt x="2948330" y="2781196"/>
                    <a:pt x="2948866" y="2789635"/>
                  </a:cubicBezTo>
                  <a:cubicBezTo>
                    <a:pt x="2944862" y="2785259"/>
                    <a:pt x="2940174" y="2780184"/>
                    <a:pt x="2935188" y="2774900"/>
                  </a:cubicBezTo>
                  <a:close/>
                  <a:moveTo>
                    <a:pt x="2998679" y="2744956"/>
                  </a:moveTo>
                  <a:cubicBezTo>
                    <a:pt x="2992085" y="2749392"/>
                    <a:pt x="2986356" y="2754973"/>
                    <a:pt x="2981831" y="2761402"/>
                  </a:cubicBezTo>
                  <a:cubicBezTo>
                    <a:pt x="2978512" y="2754690"/>
                    <a:pt x="2976518" y="2747278"/>
                    <a:pt x="2976146" y="2739465"/>
                  </a:cubicBezTo>
                  <a:cubicBezTo>
                    <a:pt x="2984183" y="2739851"/>
                    <a:pt x="2991788" y="2741771"/>
                    <a:pt x="2998679" y="2744956"/>
                  </a:cubicBezTo>
                  <a:close/>
                  <a:moveTo>
                    <a:pt x="3004364" y="2747963"/>
                  </a:moveTo>
                  <a:cubicBezTo>
                    <a:pt x="3020527" y="2757666"/>
                    <a:pt x="3031540" y="2774633"/>
                    <a:pt x="3032552" y="2794159"/>
                  </a:cubicBezTo>
                  <a:cubicBezTo>
                    <a:pt x="3012415" y="2793206"/>
                    <a:pt x="2994913" y="2782506"/>
                    <a:pt x="2984912" y="2766849"/>
                  </a:cubicBezTo>
                  <a:cubicBezTo>
                    <a:pt x="2989794" y="2759185"/>
                    <a:pt x="2996461" y="2752710"/>
                    <a:pt x="3004364" y="2747963"/>
                  </a:cubicBezTo>
                  <a:close/>
                  <a:moveTo>
                    <a:pt x="3016478" y="2797076"/>
                  </a:moveTo>
                  <a:cubicBezTo>
                    <a:pt x="3002265" y="2801317"/>
                    <a:pt x="2990106" y="2810188"/>
                    <a:pt x="2981876" y="2821870"/>
                  </a:cubicBezTo>
                  <a:cubicBezTo>
                    <a:pt x="2978170" y="2814340"/>
                    <a:pt x="2976027" y="2805961"/>
                    <a:pt x="2976027" y="2797076"/>
                  </a:cubicBezTo>
                  <a:cubicBezTo>
                    <a:pt x="2976027" y="2788191"/>
                    <a:pt x="2978170" y="2779812"/>
                    <a:pt x="2981876" y="2772281"/>
                  </a:cubicBezTo>
                  <a:cubicBezTo>
                    <a:pt x="2990106" y="2783964"/>
                    <a:pt x="3002265" y="2792834"/>
                    <a:pt x="3016478" y="2797076"/>
                  </a:cubicBezTo>
                  <a:close/>
                  <a:moveTo>
                    <a:pt x="3035469" y="2815322"/>
                  </a:moveTo>
                  <a:cubicBezTo>
                    <a:pt x="3039785" y="2829222"/>
                    <a:pt x="3048878" y="2841129"/>
                    <a:pt x="3060889" y="2849196"/>
                  </a:cubicBezTo>
                  <a:cubicBezTo>
                    <a:pt x="3053164" y="2852767"/>
                    <a:pt x="3044577" y="2854821"/>
                    <a:pt x="3035469" y="2854821"/>
                  </a:cubicBezTo>
                  <a:cubicBezTo>
                    <a:pt x="3026360" y="2854821"/>
                    <a:pt x="3017773" y="2852767"/>
                    <a:pt x="3010049" y="2849196"/>
                  </a:cubicBezTo>
                  <a:cubicBezTo>
                    <a:pt x="3022059" y="2841129"/>
                    <a:pt x="3031168" y="2829238"/>
                    <a:pt x="3035469" y="2815322"/>
                  </a:cubicBezTo>
                  <a:close/>
                  <a:moveTo>
                    <a:pt x="3054474" y="2797076"/>
                  </a:moveTo>
                  <a:cubicBezTo>
                    <a:pt x="3068687" y="2792834"/>
                    <a:pt x="3080847" y="2783964"/>
                    <a:pt x="3089077" y="2772281"/>
                  </a:cubicBezTo>
                  <a:cubicBezTo>
                    <a:pt x="3092783" y="2779812"/>
                    <a:pt x="3094926" y="2788191"/>
                    <a:pt x="3094926" y="2797076"/>
                  </a:cubicBezTo>
                  <a:cubicBezTo>
                    <a:pt x="3094926" y="2805961"/>
                    <a:pt x="3092783" y="2814355"/>
                    <a:pt x="3089077" y="2821870"/>
                  </a:cubicBezTo>
                  <a:cubicBezTo>
                    <a:pt x="3080847" y="2810188"/>
                    <a:pt x="3068687" y="2801317"/>
                    <a:pt x="3054474" y="2797076"/>
                  </a:cubicBezTo>
                  <a:close/>
                  <a:moveTo>
                    <a:pt x="3038386" y="2794174"/>
                  </a:moveTo>
                  <a:cubicBezTo>
                    <a:pt x="3039398" y="2774633"/>
                    <a:pt x="3050411" y="2757651"/>
                    <a:pt x="3066544" y="2747948"/>
                  </a:cubicBezTo>
                  <a:cubicBezTo>
                    <a:pt x="3074447" y="2752681"/>
                    <a:pt x="3081114" y="2759155"/>
                    <a:pt x="3086011" y="2766819"/>
                  </a:cubicBezTo>
                  <a:cubicBezTo>
                    <a:pt x="3076010" y="2782520"/>
                    <a:pt x="3058522" y="2793206"/>
                    <a:pt x="3038386" y="2794174"/>
                  </a:cubicBezTo>
                  <a:close/>
                  <a:moveTo>
                    <a:pt x="3072229" y="2744941"/>
                  </a:moveTo>
                  <a:cubicBezTo>
                    <a:pt x="3079135" y="2741742"/>
                    <a:pt x="3086740" y="2739822"/>
                    <a:pt x="3094777" y="2739465"/>
                  </a:cubicBezTo>
                  <a:cubicBezTo>
                    <a:pt x="3094375" y="2747278"/>
                    <a:pt x="3092381" y="2754675"/>
                    <a:pt x="3089092" y="2761372"/>
                  </a:cubicBezTo>
                  <a:cubicBezTo>
                    <a:pt x="3084552" y="2754943"/>
                    <a:pt x="3078822" y="2749362"/>
                    <a:pt x="3072229" y="2744941"/>
                  </a:cubicBezTo>
                  <a:close/>
                  <a:moveTo>
                    <a:pt x="3139470" y="2735774"/>
                  </a:moveTo>
                  <a:cubicBezTo>
                    <a:pt x="3144039" y="2743066"/>
                    <a:pt x="3147775" y="2750880"/>
                    <a:pt x="3150647" y="2759080"/>
                  </a:cubicBezTo>
                  <a:cubicBezTo>
                    <a:pt x="3146881" y="2762905"/>
                    <a:pt x="3143057" y="2766893"/>
                    <a:pt x="3139336" y="2770837"/>
                  </a:cubicBezTo>
                  <a:cubicBezTo>
                    <a:pt x="3135660" y="2766983"/>
                    <a:pt x="3131895" y="2763083"/>
                    <a:pt x="3128204" y="2759348"/>
                  </a:cubicBezTo>
                  <a:cubicBezTo>
                    <a:pt x="3131076" y="2751043"/>
                    <a:pt x="3134856" y="2743140"/>
                    <a:pt x="3139470" y="2735774"/>
                  </a:cubicBezTo>
                  <a:close/>
                  <a:moveTo>
                    <a:pt x="3135511" y="2774900"/>
                  </a:moveTo>
                  <a:cubicBezTo>
                    <a:pt x="3130615" y="2780139"/>
                    <a:pt x="3126016" y="2785184"/>
                    <a:pt x="3122072" y="2789545"/>
                  </a:cubicBezTo>
                  <a:cubicBezTo>
                    <a:pt x="3122608" y="2781225"/>
                    <a:pt x="3124051" y="2773129"/>
                    <a:pt x="3126284" y="2765361"/>
                  </a:cubicBezTo>
                  <a:cubicBezTo>
                    <a:pt x="3129260" y="2768397"/>
                    <a:pt x="3132356" y="2771597"/>
                    <a:pt x="3135511" y="2774900"/>
                  </a:cubicBezTo>
                  <a:close/>
                  <a:moveTo>
                    <a:pt x="3139366" y="2778949"/>
                  </a:moveTo>
                  <a:cubicBezTo>
                    <a:pt x="3144932" y="2784842"/>
                    <a:pt x="3150632" y="2790989"/>
                    <a:pt x="3156183" y="2797091"/>
                  </a:cubicBezTo>
                  <a:cubicBezTo>
                    <a:pt x="3150721" y="2803193"/>
                    <a:pt x="3145096" y="2809325"/>
                    <a:pt x="3139589" y="2815203"/>
                  </a:cubicBezTo>
                  <a:cubicBezTo>
                    <a:pt x="3134023" y="2809309"/>
                    <a:pt x="3128323" y="2803163"/>
                    <a:pt x="3122771" y="2797061"/>
                  </a:cubicBezTo>
                  <a:cubicBezTo>
                    <a:pt x="3128233" y="2790974"/>
                    <a:pt x="3133859" y="2784828"/>
                    <a:pt x="3139366" y="2778949"/>
                  </a:cubicBezTo>
                  <a:close/>
                  <a:moveTo>
                    <a:pt x="3143176" y="2774900"/>
                  </a:moveTo>
                  <a:cubicBezTo>
                    <a:pt x="3146391" y="2771507"/>
                    <a:pt x="3149546" y="2768218"/>
                    <a:pt x="3152567" y="2765108"/>
                  </a:cubicBezTo>
                  <a:cubicBezTo>
                    <a:pt x="3154844" y="2772981"/>
                    <a:pt x="3156317" y="2781196"/>
                    <a:pt x="3156853" y="2789635"/>
                  </a:cubicBezTo>
                  <a:cubicBezTo>
                    <a:pt x="3152864" y="2785259"/>
                    <a:pt x="3148162" y="2780184"/>
                    <a:pt x="3143176" y="2774900"/>
                  </a:cubicBezTo>
                  <a:close/>
                  <a:moveTo>
                    <a:pt x="3206681" y="2744956"/>
                  </a:moveTo>
                  <a:cubicBezTo>
                    <a:pt x="3200087" y="2749392"/>
                    <a:pt x="3194358" y="2754973"/>
                    <a:pt x="3189833" y="2761402"/>
                  </a:cubicBezTo>
                  <a:cubicBezTo>
                    <a:pt x="3186515" y="2754690"/>
                    <a:pt x="3184520" y="2747278"/>
                    <a:pt x="3184148" y="2739465"/>
                  </a:cubicBezTo>
                  <a:cubicBezTo>
                    <a:pt x="3192170" y="2739851"/>
                    <a:pt x="3199775" y="2741771"/>
                    <a:pt x="3206681" y="2744956"/>
                  </a:cubicBezTo>
                  <a:close/>
                  <a:moveTo>
                    <a:pt x="3212366" y="2747963"/>
                  </a:moveTo>
                  <a:cubicBezTo>
                    <a:pt x="3228529" y="2757666"/>
                    <a:pt x="3239542" y="2774633"/>
                    <a:pt x="3240554" y="2794159"/>
                  </a:cubicBezTo>
                  <a:cubicBezTo>
                    <a:pt x="3220418" y="2793206"/>
                    <a:pt x="3202915" y="2782506"/>
                    <a:pt x="3192914" y="2766849"/>
                  </a:cubicBezTo>
                  <a:cubicBezTo>
                    <a:pt x="3197781" y="2759185"/>
                    <a:pt x="3204448" y="2752710"/>
                    <a:pt x="3212366" y="2747963"/>
                  </a:cubicBezTo>
                  <a:close/>
                  <a:moveTo>
                    <a:pt x="3224466" y="2797076"/>
                  </a:moveTo>
                  <a:cubicBezTo>
                    <a:pt x="3210253" y="2801317"/>
                    <a:pt x="3198093" y="2810188"/>
                    <a:pt x="3189863" y="2821870"/>
                  </a:cubicBezTo>
                  <a:cubicBezTo>
                    <a:pt x="3186157" y="2814340"/>
                    <a:pt x="3184014" y="2805961"/>
                    <a:pt x="3184014" y="2797076"/>
                  </a:cubicBezTo>
                  <a:cubicBezTo>
                    <a:pt x="3184014" y="2788191"/>
                    <a:pt x="3186157" y="2779812"/>
                    <a:pt x="3189863" y="2772281"/>
                  </a:cubicBezTo>
                  <a:cubicBezTo>
                    <a:pt x="3198093" y="2783964"/>
                    <a:pt x="3210253" y="2792834"/>
                    <a:pt x="3224466" y="2797076"/>
                  </a:cubicBezTo>
                  <a:close/>
                  <a:moveTo>
                    <a:pt x="3243471" y="2815322"/>
                  </a:moveTo>
                  <a:cubicBezTo>
                    <a:pt x="3247787" y="2829222"/>
                    <a:pt x="3256881" y="2841129"/>
                    <a:pt x="3268891" y="2849196"/>
                  </a:cubicBezTo>
                  <a:cubicBezTo>
                    <a:pt x="3261167" y="2852767"/>
                    <a:pt x="3252579" y="2854821"/>
                    <a:pt x="3243471" y="2854821"/>
                  </a:cubicBezTo>
                  <a:cubicBezTo>
                    <a:pt x="3234363" y="2854821"/>
                    <a:pt x="3225775" y="2852767"/>
                    <a:pt x="3218051" y="2849196"/>
                  </a:cubicBezTo>
                  <a:cubicBezTo>
                    <a:pt x="3230062" y="2841129"/>
                    <a:pt x="3239155" y="2829238"/>
                    <a:pt x="3243471" y="2815322"/>
                  </a:cubicBezTo>
                  <a:close/>
                  <a:moveTo>
                    <a:pt x="3262462" y="2797076"/>
                  </a:moveTo>
                  <a:cubicBezTo>
                    <a:pt x="3276674" y="2792834"/>
                    <a:pt x="3288834" y="2783964"/>
                    <a:pt x="3297064" y="2772281"/>
                  </a:cubicBezTo>
                  <a:cubicBezTo>
                    <a:pt x="3300770" y="2779812"/>
                    <a:pt x="3302913" y="2788191"/>
                    <a:pt x="3302913" y="2797076"/>
                  </a:cubicBezTo>
                  <a:cubicBezTo>
                    <a:pt x="3302913" y="2805961"/>
                    <a:pt x="3300770" y="2814355"/>
                    <a:pt x="3297064" y="2821870"/>
                  </a:cubicBezTo>
                  <a:cubicBezTo>
                    <a:pt x="3288834" y="2810188"/>
                    <a:pt x="3276689" y="2801317"/>
                    <a:pt x="3262462" y="2797076"/>
                  </a:cubicBezTo>
                  <a:close/>
                  <a:moveTo>
                    <a:pt x="3246388" y="2794174"/>
                  </a:moveTo>
                  <a:cubicBezTo>
                    <a:pt x="3247400" y="2774633"/>
                    <a:pt x="3258414" y="2757651"/>
                    <a:pt x="3274546" y="2747948"/>
                  </a:cubicBezTo>
                  <a:cubicBezTo>
                    <a:pt x="3282449" y="2752681"/>
                    <a:pt x="3289117" y="2759155"/>
                    <a:pt x="3294013" y="2766819"/>
                  </a:cubicBezTo>
                  <a:cubicBezTo>
                    <a:pt x="3284012" y="2782520"/>
                    <a:pt x="3266510" y="2793206"/>
                    <a:pt x="3246388" y="2794174"/>
                  </a:cubicBezTo>
                  <a:close/>
                  <a:moveTo>
                    <a:pt x="3280217" y="2744941"/>
                  </a:moveTo>
                  <a:cubicBezTo>
                    <a:pt x="3287122" y="2741742"/>
                    <a:pt x="3294727" y="2739822"/>
                    <a:pt x="3302764" y="2739465"/>
                  </a:cubicBezTo>
                  <a:cubicBezTo>
                    <a:pt x="3302362" y="2747278"/>
                    <a:pt x="3300368" y="2754675"/>
                    <a:pt x="3297079" y="2761372"/>
                  </a:cubicBezTo>
                  <a:cubicBezTo>
                    <a:pt x="3292540" y="2754943"/>
                    <a:pt x="3286825" y="2749362"/>
                    <a:pt x="3280217" y="2744941"/>
                  </a:cubicBezTo>
                  <a:close/>
                  <a:moveTo>
                    <a:pt x="3347457" y="2735774"/>
                  </a:moveTo>
                  <a:cubicBezTo>
                    <a:pt x="3352026" y="2743066"/>
                    <a:pt x="3355762" y="2750880"/>
                    <a:pt x="3358634" y="2759080"/>
                  </a:cubicBezTo>
                  <a:cubicBezTo>
                    <a:pt x="3354869" y="2762905"/>
                    <a:pt x="3351044" y="2766879"/>
                    <a:pt x="3347323" y="2770837"/>
                  </a:cubicBezTo>
                  <a:cubicBezTo>
                    <a:pt x="3343647" y="2766983"/>
                    <a:pt x="3339882" y="2763083"/>
                    <a:pt x="3336191" y="2759348"/>
                  </a:cubicBezTo>
                  <a:cubicBezTo>
                    <a:pt x="3339078" y="2751043"/>
                    <a:pt x="3342859" y="2743140"/>
                    <a:pt x="3347457" y="2735774"/>
                  </a:cubicBezTo>
                  <a:close/>
                  <a:moveTo>
                    <a:pt x="3343513" y="2774915"/>
                  </a:moveTo>
                  <a:cubicBezTo>
                    <a:pt x="3338617" y="2780154"/>
                    <a:pt x="3334018" y="2785200"/>
                    <a:pt x="3330074" y="2789560"/>
                  </a:cubicBezTo>
                  <a:cubicBezTo>
                    <a:pt x="3330610" y="2781241"/>
                    <a:pt x="3332054" y="2773144"/>
                    <a:pt x="3334286" y="2765375"/>
                  </a:cubicBezTo>
                  <a:cubicBezTo>
                    <a:pt x="3337263" y="2768397"/>
                    <a:pt x="3340343" y="2771597"/>
                    <a:pt x="3343513" y="2774915"/>
                  </a:cubicBezTo>
                  <a:close/>
                  <a:moveTo>
                    <a:pt x="3347353" y="2778949"/>
                  </a:moveTo>
                  <a:cubicBezTo>
                    <a:pt x="3352919" y="2784842"/>
                    <a:pt x="3358619" y="2790989"/>
                    <a:pt x="3364171" y="2797076"/>
                  </a:cubicBezTo>
                  <a:cubicBezTo>
                    <a:pt x="3358709" y="2803177"/>
                    <a:pt x="3353083" y="2809309"/>
                    <a:pt x="3347576" y="2815188"/>
                  </a:cubicBezTo>
                  <a:cubicBezTo>
                    <a:pt x="3342010" y="2809295"/>
                    <a:pt x="3336310" y="2803148"/>
                    <a:pt x="3330759" y="2797046"/>
                  </a:cubicBezTo>
                  <a:cubicBezTo>
                    <a:pt x="3336235" y="2790974"/>
                    <a:pt x="3341846" y="2784828"/>
                    <a:pt x="3347353" y="2778949"/>
                  </a:cubicBezTo>
                  <a:close/>
                  <a:moveTo>
                    <a:pt x="3351178" y="2774900"/>
                  </a:moveTo>
                  <a:cubicBezTo>
                    <a:pt x="3354393" y="2771507"/>
                    <a:pt x="3357548" y="2768218"/>
                    <a:pt x="3360569" y="2765108"/>
                  </a:cubicBezTo>
                  <a:cubicBezTo>
                    <a:pt x="3362846" y="2772981"/>
                    <a:pt x="3364319" y="2781196"/>
                    <a:pt x="3364855" y="2789635"/>
                  </a:cubicBezTo>
                  <a:cubicBezTo>
                    <a:pt x="3360852" y="2785259"/>
                    <a:pt x="3356149" y="2780184"/>
                    <a:pt x="3351178" y="2774900"/>
                  </a:cubicBezTo>
                  <a:close/>
                  <a:moveTo>
                    <a:pt x="3414668" y="2744956"/>
                  </a:moveTo>
                  <a:cubicBezTo>
                    <a:pt x="3408075" y="2749392"/>
                    <a:pt x="3402345" y="2754973"/>
                    <a:pt x="3397821" y="2761402"/>
                  </a:cubicBezTo>
                  <a:cubicBezTo>
                    <a:pt x="3394502" y="2754690"/>
                    <a:pt x="3392507" y="2747278"/>
                    <a:pt x="3392135" y="2739465"/>
                  </a:cubicBezTo>
                  <a:cubicBezTo>
                    <a:pt x="3400172" y="2739851"/>
                    <a:pt x="3407777" y="2741771"/>
                    <a:pt x="3414668" y="2744956"/>
                  </a:cubicBezTo>
                  <a:close/>
                  <a:moveTo>
                    <a:pt x="3420353" y="2747963"/>
                  </a:moveTo>
                  <a:cubicBezTo>
                    <a:pt x="3436516" y="2757666"/>
                    <a:pt x="3447529" y="2774633"/>
                    <a:pt x="3448541" y="2794159"/>
                  </a:cubicBezTo>
                  <a:cubicBezTo>
                    <a:pt x="3428405" y="2793206"/>
                    <a:pt x="3410903" y="2782506"/>
                    <a:pt x="3400902" y="2766849"/>
                  </a:cubicBezTo>
                  <a:cubicBezTo>
                    <a:pt x="3405783" y="2759185"/>
                    <a:pt x="3412451" y="2752710"/>
                    <a:pt x="3420353" y="2747963"/>
                  </a:cubicBezTo>
                  <a:close/>
                  <a:moveTo>
                    <a:pt x="3432453" y="2797076"/>
                  </a:moveTo>
                  <a:cubicBezTo>
                    <a:pt x="3418240" y="2801317"/>
                    <a:pt x="3406081" y="2810188"/>
                    <a:pt x="3397851" y="2821870"/>
                  </a:cubicBezTo>
                  <a:cubicBezTo>
                    <a:pt x="3394145" y="2814340"/>
                    <a:pt x="3392002" y="2805961"/>
                    <a:pt x="3392002" y="2797076"/>
                  </a:cubicBezTo>
                  <a:cubicBezTo>
                    <a:pt x="3392002" y="2788191"/>
                    <a:pt x="3394145" y="2779812"/>
                    <a:pt x="3397851" y="2772281"/>
                  </a:cubicBezTo>
                  <a:cubicBezTo>
                    <a:pt x="3406096" y="2783964"/>
                    <a:pt x="3418240" y="2792834"/>
                    <a:pt x="3432453" y="2797076"/>
                  </a:cubicBezTo>
                  <a:close/>
                  <a:moveTo>
                    <a:pt x="3451458" y="2815322"/>
                  </a:moveTo>
                  <a:cubicBezTo>
                    <a:pt x="3455774" y="2829222"/>
                    <a:pt x="3464868" y="2841129"/>
                    <a:pt x="3476878" y="2849196"/>
                  </a:cubicBezTo>
                  <a:cubicBezTo>
                    <a:pt x="3469154" y="2852767"/>
                    <a:pt x="3460567" y="2854821"/>
                    <a:pt x="3451458" y="2854821"/>
                  </a:cubicBezTo>
                  <a:cubicBezTo>
                    <a:pt x="3442350" y="2854821"/>
                    <a:pt x="3433763" y="2852767"/>
                    <a:pt x="3426038" y="2849196"/>
                  </a:cubicBezTo>
                  <a:cubicBezTo>
                    <a:pt x="3438049" y="2841129"/>
                    <a:pt x="3447157" y="2829238"/>
                    <a:pt x="3451458" y="2815322"/>
                  </a:cubicBezTo>
                  <a:close/>
                  <a:moveTo>
                    <a:pt x="3470464" y="2797076"/>
                  </a:moveTo>
                  <a:cubicBezTo>
                    <a:pt x="3484677" y="2792834"/>
                    <a:pt x="3496836" y="2783964"/>
                    <a:pt x="3505066" y="2772281"/>
                  </a:cubicBezTo>
                  <a:cubicBezTo>
                    <a:pt x="3508772" y="2779812"/>
                    <a:pt x="3510915" y="2788191"/>
                    <a:pt x="3510915" y="2797076"/>
                  </a:cubicBezTo>
                  <a:cubicBezTo>
                    <a:pt x="3510915" y="2805961"/>
                    <a:pt x="3508772" y="2814355"/>
                    <a:pt x="3505066" y="2821870"/>
                  </a:cubicBezTo>
                  <a:cubicBezTo>
                    <a:pt x="3496836" y="2810188"/>
                    <a:pt x="3484677" y="2801317"/>
                    <a:pt x="3470464" y="2797076"/>
                  </a:cubicBezTo>
                  <a:close/>
                  <a:moveTo>
                    <a:pt x="3454375" y="2794174"/>
                  </a:moveTo>
                  <a:cubicBezTo>
                    <a:pt x="3455387" y="2774633"/>
                    <a:pt x="3466401" y="2757651"/>
                    <a:pt x="3482534" y="2747948"/>
                  </a:cubicBezTo>
                  <a:cubicBezTo>
                    <a:pt x="3490436" y="2752681"/>
                    <a:pt x="3497104" y="2759155"/>
                    <a:pt x="3502000" y="2766819"/>
                  </a:cubicBezTo>
                  <a:cubicBezTo>
                    <a:pt x="3491999" y="2782520"/>
                    <a:pt x="3474512" y="2793206"/>
                    <a:pt x="3454375" y="2794174"/>
                  </a:cubicBezTo>
                  <a:close/>
                  <a:moveTo>
                    <a:pt x="3488219" y="2744941"/>
                  </a:moveTo>
                  <a:cubicBezTo>
                    <a:pt x="3495124" y="2741742"/>
                    <a:pt x="3502730" y="2739822"/>
                    <a:pt x="3510766" y="2739465"/>
                  </a:cubicBezTo>
                  <a:cubicBezTo>
                    <a:pt x="3510364" y="2747278"/>
                    <a:pt x="3508370" y="2754675"/>
                    <a:pt x="3505081" y="2761372"/>
                  </a:cubicBezTo>
                  <a:cubicBezTo>
                    <a:pt x="3500542" y="2754943"/>
                    <a:pt x="3494812" y="2749362"/>
                    <a:pt x="3488219" y="2744941"/>
                  </a:cubicBezTo>
                  <a:close/>
                  <a:moveTo>
                    <a:pt x="3555459" y="2735774"/>
                  </a:moveTo>
                  <a:cubicBezTo>
                    <a:pt x="3560028" y="2743066"/>
                    <a:pt x="3563764" y="2750880"/>
                    <a:pt x="3566636" y="2759080"/>
                  </a:cubicBezTo>
                  <a:cubicBezTo>
                    <a:pt x="3562871" y="2762905"/>
                    <a:pt x="3559046" y="2766893"/>
                    <a:pt x="3555326" y="2770837"/>
                  </a:cubicBezTo>
                  <a:cubicBezTo>
                    <a:pt x="3551649" y="2766983"/>
                    <a:pt x="3547884" y="2763083"/>
                    <a:pt x="3544193" y="2759348"/>
                  </a:cubicBezTo>
                  <a:cubicBezTo>
                    <a:pt x="3547066" y="2751043"/>
                    <a:pt x="3550846" y="2743140"/>
                    <a:pt x="3555459" y="2735774"/>
                  </a:cubicBezTo>
                  <a:close/>
                  <a:moveTo>
                    <a:pt x="3551501" y="2774900"/>
                  </a:moveTo>
                  <a:cubicBezTo>
                    <a:pt x="3546604" y="2780139"/>
                    <a:pt x="3542005" y="2785184"/>
                    <a:pt x="3538061" y="2789545"/>
                  </a:cubicBezTo>
                  <a:cubicBezTo>
                    <a:pt x="3538597" y="2781225"/>
                    <a:pt x="3540041" y="2773129"/>
                    <a:pt x="3542273" y="2765361"/>
                  </a:cubicBezTo>
                  <a:cubicBezTo>
                    <a:pt x="3545250" y="2768397"/>
                    <a:pt x="3548345" y="2771597"/>
                    <a:pt x="3551501" y="2774900"/>
                  </a:cubicBezTo>
                  <a:close/>
                  <a:moveTo>
                    <a:pt x="3555355" y="2778949"/>
                  </a:moveTo>
                  <a:cubicBezTo>
                    <a:pt x="3560922" y="2784842"/>
                    <a:pt x="3566621" y="2790989"/>
                    <a:pt x="3572173" y="2797091"/>
                  </a:cubicBezTo>
                  <a:cubicBezTo>
                    <a:pt x="3566711" y="2803193"/>
                    <a:pt x="3561085" y="2809325"/>
                    <a:pt x="3555579" y="2815203"/>
                  </a:cubicBezTo>
                  <a:cubicBezTo>
                    <a:pt x="3550012" y="2809309"/>
                    <a:pt x="3544312" y="2803163"/>
                    <a:pt x="3538761" y="2797061"/>
                  </a:cubicBezTo>
                  <a:cubicBezTo>
                    <a:pt x="3544223" y="2790974"/>
                    <a:pt x="3549848" y="2784828"/>
                    <a:pt x="3555355" y="2778949"/>
                  </a:cubicBezTo>
                  <a:close/>
                  <a:moveTo>
                    <a:pt x="3559165" y="2774900"/>
                  </a:moveTo>
                  <a:cubicBezTo>
                    <a:pt x="3562380" y="2771507"/>
                    <a:pt x="3565535" y="2768218"/>
                    <a:pt x="3568556" y="2765108"/>
                  </a:cubicBezTo>
                  <a:cubicBezTo>
                    <a:pt x="3570833" y="2772981"/>
                    <a:pt x="3572307" y="2781196"/>
                    <a:pt x="3572842" y="2789635"/>
                  </a:cubicBezTo>
                  <a:cubicBezTo>
                    <a:pt x="3568854" y="2785259"/>
                    <a:pt x="3564151" y="2780184"/>
                    <a:pt x="3559165" y="2774900"/>
                  </a:cubicBezTo>
                  <a:close/>
                  <a:moveTo>
                    <a:pt x="3622670" y="2744956"/>
                  </a:moveTo>
                  <a:cubicBezTo>
                    <a:pt x="3616077" y="2749392"/>
                    <a:pt x="3610347" y="2754973"/>
                    <a:pt x="3605823" y="2761402"/>
                  </a:cubicBezTo>
                  <a:cubicBezTo>
                    <a:pt x="3602504" y="2754690"/>
                    <a:pt x="3600510" y="2747278"/>
                    <a:pt x="3600138" y="2739465"/>
                  </a:cubicBezTo>
                  <a:cubicBezTo>
                    <a:pt x="3608160" y="2739851"/>
                    <a:pt x="3615765" y="2741771"/>
                    <a:pt x="3622670" y="2744956"/>
                  </a:cubicBezTo>
                  <a:close/>
                  <a:moveTo>
                    <a:pt x="3628355" y="2747963"/>
                  </a:moveTo>
                  <a:cubicBezTo>
                    <a:pt x="3644518" y="2757666"/>
                    <a:pt x="3655531" y="2774633"/>
                    <a:pt x="3656544" y="2794159"/>
                  </a:cubicBezTo>
                  <a:cubicBezTo>
                    <a:pt x="3636407" y="2793206"/>
                    <a:pt x="3618905" y="2782506"/>
                    <a:pt x="3608904" y="2766849"/>
                  </a:cubicBezTo>
                  <a:cubicBezTo>
                    <a:pt x="3613770" y="2759185"/>
                    <a:pt x="3620438" y="2752710"/>
                    <a:pt x="3628355" y="2747963"/>
                  </a:cubicBezTo>
                  <a:close/>
                  <a:moveTo>
                    <a:pt x="3640455" y="2797076"/>
                  </a:moveTo>
                  <a:cubicBezTo>
                    <a:pt x="3626242" y="2801317"/>
                    <a:pt x="3614083" y="2810188"/>
                    <a:pt x="3605853" y="2821870"/>
                  </a:cubicBezTo>
                  <a:cubicBezTo>
                    <a:pt x="3602147" y="2814340"/>
                    <a:pt x="3600003" y="2805961"/>
                    <a:pt x="3600003" y="2797076"/>
                  </a:cubicBezTo>
                  <a:cubicBezTo>
                    <a:pt x="3600003" y="2788191"/>
                    <a:pt x="3602147" y="2779812"/>
                    <a:pt x="3605853" y="2772281"/>
                  </a:cubicBezTo>
                  <a:cubicBezTo>
                    <a:pt x="3614083" y="2783964"/>
                    <a:pt x="3626242" y="2792834"/>
                    <a:pt x="3640455" y="2797076"/>
                  </a:cubicBezTo>
                  <a:close/>
                  <a:moveTo>
                    <a:pt x="3659461" y="2815322"/>
                  </a:moveTo>
                  <a:cubicBezTo>
                    <a:pt x="3663776" y="2829222"/>
                    <a:pt x="3672870" y="2841129"/>
                    <a:pt x="3684880" y="2849196"/>
                  </a:cubicBezTo>
                  <a:cubicBezTo>
                    <a:pt x="3677156" y="2852767"/>
                    <a:pt x="3668569" y="2854821"/>
                    <a:pt x="3659461" y="2854821"/>
                  </a:cubicBezTo>
                  <a:cubicBezTo>
                    <a:pt x="3650352" y="2854821"/>
                    <a:pt x="3641765" y="2852767"/>
                    <a:pt x="3634041" y="2849196"/>
                  </a:cubicBezTo>
                  <a:cubicBezTo>
                    <a:pt x="3646051" y="2841129"/>
                    <a:pt x="3655144" y="2829238"/>
                    <a:pt x="3659461" y="2815322"/>
                  </a:cubicBezTo>
                  <a:close/>
                  <a:moveTo>
                    <a:pt x="3678451" y="2797076"/>
                  </a:moveTo>
                  <a:cubicBezTo>
                    <a:pt x="3692664" y="2792834"/>
                    <a:pt x="3704823" y="2783964"/>
                    <a:pt x="3713054" y="2772281"/>
                  </a:cubicBezTo>
                  <a:cubicBezTo>
                    <a:pt x="3716759" y="2779812"/>
                    <a:pt x="3718902" y="2788191"/>
                    <a:pt x="3718902" y="2797076"/>
                  </a:cubicBezTo>
                  <a:cubicBezTo>
                    <a:pt x="3718902" y="2805961"/>
                    <a:pt x="3716759" y="2814340"/>
                    <a:pt x="3713054" y="2821870"/>
                  </a:cubicBezTo>
                  <a:cubicBezTo>
                    <a:pt x="3704823" y="2810188"/>
                    <a:pt x="3692664" y="2801317"/>
                    <a:pt x="3678451" y="2797076"/>
                  </a:cubicBezTo>
                  <a:close/>
                  <a:moveTo>
                    <a:pt x="3662378" y="2794159"/>
                  </a:moveTo>
                  <a:cubicBezTo>
                    <a:pt x="3663390" y="2774617"/>
                    <a:pt x="3674403" y="2757637"/>
                    <a:pt x="3690536" y="2747948"/>
                  </a:cubicBezTo>
                  <a:cubicBezTo>
                    <a:pt x="3698439" y="2752681"/>
                    <a:pt x="3705106" y="2759155"/>
                    <a:pt x="3710003" y="2766819"/>
                  </a:cubicBezTo>
                  <a:cubicBezTo>
                    <a:pt x="3699986" y="2782520"/>
                    <a:pt x="3682499" y="2793206"/>
                    <a:pt x="3662378" y="2794159"/>
                  </a:cubicBezTo>
                  <a:close/>
                  <a:moveTo>
                    <a:pt x="3696206" y="2744941"/>
                  </a:moveTo>
                  <a:cubicBezTo>
                    <a:pt x="3703112" y="2741742"/>
                    <a:pt x="3710717" y="2739822"/>
                    <a:pt x="3718739" y="2739465"/>
                  </a:cubicBezTo>
                  <a:cubicBezTo>
                    <a:pt x="3718337" y="2747278"/>
                    <a:pt x="3716343" y="2754675"/>
                    <a:pt x="3713054" y="2761372"/>
                  </a:cubicBezTo>
                  <a:cubicBezTo>
                    <a:pt x="3708529" y="2754943"/>
                    <a:pt x="3702814" y="2749362"/>
                    <a:pt x="3696206" y="2744941"/>
                  </a:cubicBezTo>
                  <a:close/>
                  <a:moveTo>
                    <a:pt x="3763372" y="2735655"/>
                  </a:moveTo>
                  <a:cubicBezTo>
                    <a:pt x="3767941" y="2742947"/>
                    <a:pt x="3771707" y="2750761"/>
                    <a:pt x="3774594" y="2758961"/>
                  </a:cubicBezTo>
                  <a:cubicBezTo>
                    <a:pt x="3770814" y="2762786"/>
                    <a:pt x="3766989" y="2766789"/>
                    <a:pt x="3763238" y="2770749"/>
                  </a:cubicBezTo>
                  <a:cubicBezTo>
                    <a:pt x="3759548" y="2766879"/>
                    <a:pt x="3755782" y="2762979"/>
                    <a:pt x="3752061" y="2759214"/>
                  </a:cubicBezTo>
                  <a:cubicBezTo>
                    <a:pt x="3754964" y="2750924"/>
                    <a:pt x="3758744" y="2743021"/>
                    <a:pt x="3763372" y="2735655"/>
                  </a:cubicBezTo>
                  <a:close/>
                  <a:moveTo>
                    <a:pt x="3759413" y="2774826"/>
                  </a:moveTo>
                  <a:cubicBezTo>
                    <a:pt x="3754502" y="2780095"/>
                    <a:pt x="3749859" y="2785170"/>
                    <a:pt x="3745900" y="2789560"/>
                  </a:cubicBezTo>
                  <a:cubicBezTo>
                    <a:pt x="3746451" y="2781196"/>
                    <a:pt x="3747894" y="2773055"/>
                    <a:pt x="3750141" y="2765242"/>
                  </a:cubicBezTo>
                  <a:cubicBezTo>
                    <a:pt x="3753133" y="2768278"/>
                    <a:pt x="3756244" y="2771493"/>
                    <a:pt x="3759413" y="2774826"/>
                  </a:cubicBezTo>
                  <a:close/>
                  <a:moveTo>
                    <a:pt x="3763268" y="2778874"/>
                  </a:moveTo>
                  <a:cubicBezTo>
                    <a:pt x="3768864" y="2784798"/>
                    <a:pt x="3774594" y="2790959"/>
                    <a:pt x="3780160" y="2797091"/>
                  </a:cubicBezTo>
                  <a:cubicBezTo>
                    <a:pt x="3774668" y="2803223"/>
                    <a:pt x="3769013" y="2809384"/>
                    <a:pt x="3763491" y="2815278"/>
                  </a:cubicBezTo>
                  <a:cubicBezTo>
                    <a:pt x="3757895" y="2809354"/>
                    <a:pt x="3752166" y="2803193"/>
                    <a:pt x="3746599" y="2797061"/>
                  </a:cubicBezTo>
                  <a:cubicBezTo>
                    <a:pt x="3752091" y="2790944"/>
                    <a:pt x="3757732" y="2784768"/>
                    <a:pt x="3763268" y="2778874"/>
                  </a:cubicBezTo>
                  <a:close/>
                  <a:moveTo>
                    <a:pt x="3767078" y="2774811"/>
                  </a:moveTo>
                  <a:cubicBezTo>
                    <a:pt x="3770308" y="2771403"/>
                    <a:pt x="3773478" y="2768099"/>
                    <a:pt x="3776514" y="2764989"/>
                  </a:cubicBezTo>
                  <a:cubicBezTo>
                    <a:pt x="3778821" y="2772906"/>
                    <a:pt x="3780294" y="2781151"/>
                    <a:pt x="3780845" y="2789649"/>
                  </a:cubicBezTo>
                  <a:cubicBezTo>
                    <a:pt x="3776826" y="2785229"/>
                    <a:pt x="3772094" y="2780124"/>
                    <a:pt x="3767078" y="2774811"/>
                  </a:cubicBezTo>
                  <a:close/>
                  <a:moveTo>
                    <a:pt x="3830509" y="2744956"/>
                  </a:moveTo>
                  <a:cubicBezTo>
                    <a:pt x="3823916" y="2749392"/>
                    <a:pt x="3818186" y="2754973"/>
                    <a:pt x="3813661" y="2761402"/>
                  </a:cubicBezTo>
                  <a:cubicBezTo>
                    <a:pt x="3810342" y="2754690"/>
                    <a:pt x="3808348" y="2747278"/>
                    <a:pt x="3807976" y="2739465"/>
                  </a:cubicBezTo>
                  <a:cubicBezTo>
                    <a:pt x="3815998" y="2739851"/>
                    <a:pt x="3823603" y="2741771"/>
                    <a:pt x="3830509" y="2744956"/>
                  </a:cubicBezTo>
                  <a:close/>
                  <a:moveTo>
                    <a:pt x="3836179" y="2747963"/>
                  </a:moveTo>
                  <a:cubicBezTo>
                    <a:pt x="3852342" y="2757666"/>
                    <a:pt x="3863355" y="2774633"/>
                    <a:pt x="3864367" y="2794159"/>
                  </a:cubicBezTo>
                  <a:cubicBezTo>
                    <a:pt x="3844231" y="2793206"/>
                    <a:pt x="3826728" y="2782506"/>
                    <a:pt x="3816727" y="2766849"/>
                  </a:cubicBezTo>
                  <a:cubicBezTo>
                    <a:pt x="3821609" y="2759185"/>
                    <a:pt x="3828276" y="2752710"/>
                    <a:pt x="3836179" y="2747963"/>
                  </a:cubicBezTo>
                  <a:close/>
                  <a:moveTo>
                    <a:pt x="3848294" y="2797076"/>
                  </a:moveTo>
                  <a:cubicBezTo>
                    <a:pt x="3834080" y="2801317"/>
                    <a:pt x="3821921" y="2810188"/>
                    <a:pt x="3813691" y="2821870"/>
                  </a:cubicBezTo>
                  <a:cubicBezTo>
                    <a:pt x="3809985" y="2814340"/>
                    <a:pt x="3807842" y="2805961"/>
                    <a:pt x="3807842" y="2797076"/>
                  </a:cubicBezTo>
                  <a:cubicBezTo>
                    <a:pt x="3807842" y="2788191"/>
                    <a:pt x="3809985" y="2779812"/>
                    <a:pt x="3813691" y="2772281"/>
                  </a:cubicBezTo>
                  <a:cubicBezTo>
                    <a:pt x="3821921" y="2783964"/>
                    <a:pt x="3834080" y="2792834"/>
                    <a:pt x="3848294" y="2797076"/>
                  </a:cubicBezTo>
                  <a:close/>
                  <a:moveTo>
                    <a:pt x="3867284" y="2815322"/>
                  </a:moveTo>
                  <a:cubicBezTo>
                    <a:pt x="3871600" y="2829222"/>
                    <a:pt x="3880693" y="2841129"/>
                    <a:pt x="3892704" y="2849196"/>
                  </a:cubicBezTo>
                  <a:cubicBezTo>
                    <a:pt x="3884980" y="2852767"/>
                    <a:pt x="3876393" y="2854821"/>
                    <a:pt x="3867284" y="2854821"/>
                  </a:cubicBezTo>
                  <a:cubicBezTo>
                    <a:pt x="3858176" y="2854821"/>
                    <a:pt x="3849589" y="2852767"/>
                    <a:pt x="3841864" y="2849196"/>
                  </a:cubicBezTo>
                  <a:cubicBezTo>
                    <a:pt x="3853890" y="2841129"/>
                    <a:pt x="3862983" y="2829238"/>
                    <a:pt x="3867284" y="2815322"/>
                  </a:cubicBezTo>
                  <a:close/>
                  <a:moveTo>
                    <a:pt x="3886289" y="2797076"/>
                  </a:moveTo>
                  <a:cubicBezTo>
                    <a:pt x="3900503" y="2792834"/>
                    <a:pt x="3912662" y="2783964"/>
                    <a:pt x="3920892" y="2772281"/>
                  </a:cubicBezTo>
                  <a:cubicBezTo>
                    <a:pt x="3924598" y="2779812"/>
                    <a:pt x="3926741" y="2788191"/>
                    <a:pt x="3926741" y="2797076"/>
                  </a:cubicBezTo>
                  <a:cubicBezTo>
                    <a:pt x="3926741" y="2805961"/>
                    <a:pt x="3924598" y="2814355"/>
                    <a:pt x="3920892" y="2821870"/>
                  </a:cubicBezTo>
                  <a:cubicBezTo>
                    <a:pt x="3912662" y="2810188"/>
                    <a:pt x="3900503" y="2801317"/>
                    <a:pt x="3886289" y="2797076"/>
                  </a:cubicBezTo>
                  <a:close/>
                  <a:moveTo>
                    <a:pt x="3870216" y="2794174"/>
                  </a:moveTo>
                  <a:cubicBezTo>
                    <a:pt x="3871228" y="2774633"/>
                    <a:pt x="3882241" y="2757651"/>
                    <a:pt x="3898374" y="2747948"/>
                  </a:cubicBezTo>
                  <a:cubicBezTo>
                    <a:pt x="3906277" y="2752681"/>
                    <a:pt x="3912944" y="2759155"/>
                    <a:pt x="3917841" y="2766819"/>
                  </a:cubicBezTo>
                  <a:cubicBezTo>
                    <a:pt x="3907825" y="2782520"/>
                    <a:pt x="3890338" y="2793206"/>
                    <a:pt x="3870216" y="2794174"/>
                  </a:cubicBezTo>
                  <a:close/>
                  <a:moveTo>
                    <a:pt x="3904045" y="2744941"/>
                  </a:moveTo>
                  <a:cubicBezTo>
                    <a:pt x="3910950" y="2741742"/>
                    <a:pt x="3918555" y="2739822"/>
                    <a:pt x="3926592" y="2739465"/>
                  </a:cubicBezTo>
                  <a:cubicBezTo>
                    <a:pt x="3926190" y="2747278"/>
                    <a:pt x="3924196" y="2754675"/>
                    <a:pt x="3920907" y="2761372"/>
                  </a:cubicBezTo>
                  <a:cubicBezTo>
                    <a:pt x="3916368" y="2754943"/>
                    <a:pt x="3910638" y="2749362"/>
                    <a:pt x="3904045" y="2744941"/>
                  </a:cubicBezTo>
                  <a:close/>
                  <a:moveTo>
                    <a:pt x="3971285" y="2735774"/>
                  </a:moveTo>
                  <a:cubicBezTo>
                    <a:pt x="3975854" y="2743066"/>
                    <a:pt x="3979590" y="2750880"/>
                    <a:pt x="3982462" y="2759080"/>
                  </a:cubicBezTo>
                  <a:cubicBezTo>
                    <a:pt x="3978697" y="2762905"/>
                    <a:pt x="3974872" y="2766879"/>
                    <a:pt x="3971151" y="2770837"/>
                  </a:cubicBezTo>
                  <a:cubicBezTo>
                    <a:pt x="3967475" y="2766983"/>
                    <a:pt x="3963710" y="2763083"/>
                    <a:pt x="3960019" y="2759348"/>
                  </a:cubicBezTo>
                  <a:cubicBezTo>
                    <a:pt x="3962891" y="2751043"/>
                    <a:pt x="3966672" y="2743140"/>
                    <a:pt x="3971285" y="2735774"/>
                  </a:cubicBezTo>
                  <a:close/>
                  <a:moveTo>
                    <a:pt x="3967326" y="2774900"/>
                  </a:moveTo>
                  <a:cubicBezTo>
                    <a:pt x="3962430" y="2780139"/>
                    <a:pt x="3957831" y="2785184"/>
                    <a:pt x="3953887" y="2789545"/>
                  </a:cubicBezTo>
                  <a:cubicBezTo>
                    <a:pt x="3954423" y="2781211"/>
                    <a:pt x="3955867" y="2773129"/>
                    <a:pt x="3958099" y="2765346"/>
                  </a:cubicBezTo>
                  <a:cubicBezTo>
                    <a:pt x="3961076" y="2768397"/>
                    <a:pt x="3964171" y="2771597"/>
                    <a:pt x="3967326" y="2774900"/>
                  </a:cubicBezTo>
                  <a:close/>
                  <a:moveTo>
                    <a:pt x="3971181" y="2778949"/>
                  </a:moveTo>
                  <a:cubicBezTo>
                    <a:pt x="3976747" y="2784842"/>
                    <a:pt x="3982447" y="2790989"/>
                    <a:pt x="3987999" y="2797091"/>
                  </a:cubicBezTo>
                  <a:cubicBezTo>
                    <a:pt x="3982536" y="2803193"/>
                    <a:pt x="3976911" y="2809325"/>
                    <a:pt x="3971404" y="2815203"/>
                  </a:cubicBezTo>
                  <a:cubicBezTo>
                    <a:pt x="3965838" y="2809309"/>
                    <a:pt x="3960138" y="2803163"/>
                    <a:pt x="3954587" y="2797061"/>
                  </a:cubicBezTo>
                  <a:cubicBezTo>
                    <a:pt x="3960049" y="2790974"/>
                    <a:pt x="3965674" y="2784828"/>
                    <a:pt x="3971181" y="2778949"/>
                  </a:cubicBezTo>
                  <a:close/>
                  <a:moveTo>
                    <a:pt x="3975006" y="2774900"/>
                  </a:moveTo>
                  <a:cubicBezTo>
                    <a:pt x="3978221" y="2771507"/>
                    <a:pt x="3981376" y="2768218"/>
                    <a:pt x="3984397" y="2765108"/>
                  </a:cubicBezTo>
                  <a:cubicBezTo>
                    <a:pt x="3986674" y="2772981"/>
                    <a:pt x="3988147" y="2781196"/>
                    <a:pt x="3988683" y="2789635"/>
                  </a:cubicBezTo>
                  <a:cubicBezTo>
                    <a:pt x="3984680" y="2785259"/>
                    <a:pt x="3979977" y="2780184"/>
                    <a:pt x="3975006" y="2774900"/>
                  </a:cubicBezTo>
                  <a:close/>
                  <a:moveTo>
                    <a:pt x="4038496" y="2744956"/>
                  </a:moveTo>
                  <a:cubicBezTo>
                    <a:pt x="4031903" y="2749392"/>
                    <a:pt x="4026173" y="2754973"/>
                    <a:pt x="4021649" y="2761402"/>
                  </a:cubicBezTo>
                  <a:cubicBezTo>
                    <a:pt x="4018330" y="2754690"/>
                    <a:pt x="4016336" y="2747278"/>
                    <a:pt x="4015964" y="2739465"/>
                  </a:cubicBezTo>
                  <a:cubicBezTo>
                    <a:pt x="4024000" y="2739851"/>
                    <a:pt x="4031605" y="2741771"/>
                    <a:pt x="4038496" y="2744956"/>
                  </a:cubicBezTo>
                  <a:close/>
                  <a:moveTo>
                    <a:pt x="4044181" y="2747963"/>
                  </a:moveTo>
                  <a:cubicBezTo>
                    <a:pt x="4060344" y="2757666"/>
                    <a:pt x="4071357" y="2774633"/>
                    <a:pt x="4072369" y="2794159"/>
                  </a:cubicBezTo>
                  <a:cubicBezTo>
                    <a:pt x="4052233" y="2793206"/>
                    <a:pt x="4034731" y="2782506"/>
                    <a:pt x="4024729" y="2766849"/>
                  </a:cubicBezTo>
                  <a:cubicBezTo>
                    <a:pt x="4029611" y="2759185"/>
                    <a:pt x="4036278" y="2752710"/>
                    <a:pt x="4044181" y="2747963"/>
                  </a:cubicBezTo>
                  <a:close/>
                  <a:moveTo>
                    <a:pt x="4056281" y="2797076"/>
                  </a:moveTo>
                  <a:cubicBezTo>
                    <a:pt x="4042068" y="2801317"/>
                    <a:pt x="4029909" y="2810188"/>
                    <a:pt x="4021678" y="2821870"/>
                  </a:cubicBezTo>
                  <a:cubicBezTo>
                    <a:pt x="4017973" y="2814340"/>
                    <a:pt x="4015829" y="2805961"/>
                    <a:pt x="4015829" y="2797076"/>
                  </a:cubicBezTo>
                  <a:cubicBezTo>
                    <a:pt x="4015829" y="2788191"/>
                    <a:pt x="4017973" y="2779812"/>
                    <a:pt x="4021678" y="2772281"/>
                  </a:cubicBezTo>
                  <a:cubicBezTo>
                    <a:pt x="4029923" y="2783964"/>
                    <a:pt x="4042068" y="2792834"/>
                    <a:pt x="4056281" y="2797076"/>
                  </a:cubicBezTo>
                  <a:close/>
                  <a:moveTo>
                    <a:pt x="4075286" y="2815322"/>
                  </a:moveTo>
                  <a:cubicBezTo>
                    <a:pt x="4079602" y="2829222"/>
                    <a:pt x="4088696" y="2841129"/>
                    <a:pt x="4100706" y="2849196"/>
                  </a:cubicBezTo>
                  <a:cubicBezTo>
                    <a:pt x="4092982" y="2852767"/>
                    <a:pt x="4084395" y="2854821"/>
                    <a:pt x="4075286" y="2854821"/>
                  </a:cubicBezTo>
                  <a:cubicBezTo>
                    <a:pt x="4066178" y="2854821"/>
                    <a:pt x="4057591" y="2852767"/>
                    <a:pt x="4049866" y="2849196"/>
                  </a:cubicBezTo>
                  <a:cubicBezTo>
                    <a:pt x="4061877" y="2841129"/>
                    <a:pt x="4070970" y="2829238"/>
                    <a:pt x="4075286" y="2815322"/>
                  </a:cubicBezTo>
                  <a:close/>
                  <a:moveTo>
                    <a:pt x="4094292" y="2797076"/>
                  </a:moveTo>
                  <a:cubicBezTo>
                    <a:pt x="4108505" y="2792834"/>
                    <a:pt x="4120664" y="2783964"/>
                    <a:pt x="4128894" y="2772281"/>
                  </a:cubicBezTo>
                  <a:cubicBezTo>
                    <a:pt x="4132600" y="2779812"/>
                    <a:pt x="4134743" y="2788191"/>
                    <a:pt x="4134743" y="2797076"/>
                  </a:cubicBezTo>
                  <a:cubicBezTo>
                    <a:pt x="4134743" y="2805961"/>
                    <a:pt x="4132600" y="2814340"/>
                    <a:pt x="4128894" y="2821870"/>
                  </a:cubicBezTo>
                  <a:cubicBezTo>
                    <a:pt x="4120649" y="2810188"/>
                    <a:pt x="4108505" y="2801317"/>
                    <a:pt x="4094292" y="2797076"/>
                  </a:cubicBezTo>
                  <a:close/>
                  <a:moveTo>
                    <a:pt x="4078203" y="2794159"/>
                  </a:moveTo>
                  <a:cubicBezTo>
                    <a:pt x="4079216" y="2774617"/>
                    <a:pt x="4090229" y="2757637"/>
                    <a:pt x="4106362" y="2747948"/>
                  </a:cubicBezTo>
                  <a:cubicBezTo>
                    <a:pt x="4114264" y="2752681"/>
                    <a:pt x="4120932" y="2759155"/>
                    <a:pt x="4125828" y="2766819"/>
                  </a:cubicBezTo>
                  <a:cubicBezTo>
                    <a:pt x="4115827" y="2782520"/>
                    <a:pt x="4098325" y="2793206"/>
                    <a:pt x="4078203" y="2794159"/>
                  </a:cubicBezTo>
                  <a:close/>
                  <a:moveTo>
                    <a:pt x="4112047" y="2744941"/>
                  </a:moveTo>
                  <a:cubicBezTo>
                    <a:pt x="4118953" y="2741742"/>
                    <a:pt x="4126557" y="2739822"/>
                    <a:pt x="4134580" y="2739465"/>
                  </a:cubicBezTo>
                  <a:cubicBezTo>
                    <a:pt x="4134178" y="2747278"/>
                    <a:pt x="4132183" y="2754675"/>
                    <a:pt x="4128894" y="2761372"/>
                  </a:cubicBezTo>
                  <a:cubicBezTo>
                    <a:pt x="4124355" y="2754943"/>
                    <a:pt x="4118640" y="2749362"/>
                    <a:pt x="4112047" y="2744941"/>
                  </a:cubicBezTo>
                  <a:close/>
                  <a:moveTo>
                    <a:pt x="4179288" y="2735774"/>
                  </a:moveTo>
                  <a:cubicBezTo>
                    <a:pt x="4183856" y="2743066"/>
                    <a:pt x="4187592" y="2750880"/>
                    <a:pt x="4190465" y="2759080"/>
                  </a:cubicBezTo>
                  <a:cubicBezTo>
                    <a:pt x="4186699" y="2762905"/>
                    <a:pt x="4182874" y="2766879"/>
                    <a:pt x="4179153" y="2770837"/>
                  </a:cubicBezTo>
                  <a:cubicBezTo>
                    <a:pt x="4175477" y="2766983"/>
                    <a:pt x="4171712" y="2763083"/>
                    <a:pt x="4168021" y="2759348"/>
                  </a:cubicBezTo>
                  <a:cubicBezTo>
                    <a:pt x="4170893" y="2751043"/>
                    <a:pt x="4174674" y="2743140"/>
                    <a:pt x="4179288" y="2735774"/>
                  </a:cubicBezTo>
                  <a:close/>
                  <a:moveTo>
                    <a:pt x="4175328" y="2774915"/>
                  </a:moveTo>
                  <a:cubicBezTo>
                    <a:pt x="4170432" y="2780154"/>
                    <a:pt x="4165833" y="2785200"/>
                    <a:pt x="4161889" y="2789560"/>
                  </a:cubicBezTo>
                  <a:cubicBezTo>
                    <a:pt x="4162425" y="2781241"/>
                    <a:pt x="4163869" y="2773144"/>
                    <a:pt x="4166101" y="2765375"/>
                  </a:cubicBezTo>
                  <a:cubicBezTo>
                    <a:pt x="4169078" y="2768397"/>
                    <a:pt x="4172174" y="2771597"/>
                    <a:pt x="4175328" y="2774915"/>
                  </a:cubicBezTo>
                  <a:close/>
                  <a:moveTo>
                    <a:pt x="4179168" y="2778949"/>
                  </a:moveTo>
                  <a:cubicBezTo>
                    <a:pt x="4184735" y="2784842"/>
                    <a:pt x="4190435" y="2790989"/>
                    <a:pt x="4195986" y="2797076"/>
                  </a:cubicBezTo>
                  <a:cubicBezTo>
                    <a:pt x="4190524" y="2803177"/>
                    <a:pt x="4184898" y="2809309"/>
                    <a:pt x="4179391" y="2815188"/>
                  </a:cubicBezTo>
                  <a:cubicBezTo>
                    <a:pt x="4173825" y="2809295"/>
                    <a:pt x="4168125" y="2803148"/>
                    <a:pt x="4162574" y="2797046"/>
                  </a:cubicBezTo>
                  <a:cubicBezTo>
                    <a:pt x="4168051" y="2790974"/>
                    <a:pt x="4173662" y="2784828"/>
                    <a:pt x="4179168" y="2778949"/>
                  </a:cubicBezTo>
                  <a:close/>
                  <a:moveTo>
                    <a:pt x="4182993" y="2774900"/>
                  </a:moveTo>
                  <a:cubicBezTo>
                    <a:pt x="4186208" y="2771507"/>
                    <a:pt x="4189363" y="2768218"/>
                    <a:pt x="4192384" y="2765108"/>
                  </a:cubicBezTo>
                  <a:cubicBezTo>
                    <a:pt x="4194661" y="2772981"/>
                    <a:pt x="4196135" y="2781196"/>
                    <a:pt x="4196671" y="2789635"/>
                  </a:cubicBezTo>
                  <a:cubicBezTo>
                    <a:pt x="4192667" y="2785259"/>
                    <a:pt x="4187979" y="2780184"/>
                    <a:pt x="4182993" y="2774900"/>
                  </a:cubicBezTo>
                  <a:close/>
                  <a:moveTo>
                    <a:pt x="4246483" y="2744956"/>
                  </a:moveTo>
                  <a:cubicBezTo>
                    <a:pt x="4239890" y="2749392"/>
                    <a:pt x="4234160" y="2754973"/>
                    <a:pt x="4229636" y="2761402"/>
                  </a:cubicBezTo>
                  <a:cubicBezTo>
                    <a:pt x="4226317" y="2754690"/>
                    <a:pt x="4224323" y="2747278"/>
                    <a:pt x="4223951" y="2739465"/>
                  </a:cubicBezTo>
                  <a:cubicBezTo>
                    <a:pt x="4231988" y="2739851"/>
                    <a:pt x="4239592" y="2741771"/>
                    <a:pt x="4246483" y="2744956"/>
                  </a:cubicBezTo>
                  <a:close/>
                  <a:moveTo>
                    <a:pt x="4252169" y="2747963"/>
                  </a:moveTo>
                  <a:cubicBezTo>
                    <a:pt x="4268331" y="2757666"/>
                    <a:pt x="4279345" y="2774633"/>
                    <a:pt x="4280357" y="2794159"/>
                  </a:cubicBezTo>
                  <a:cubicBezTo>
                    <a:pt x="4260220" y="2793206"/>
                    <a:pt x="4242718" y="2782506"/>
                    <a:pt x="4232717" y="2766849"/>
                  </a:cubicBezTo>
                  <a:cubicBezTo>
                    <a:pt x="4237598" y="2759185"/>
                    <a:pt x="4244266" y="2752710"/>
                    <a:pt x="4252169" y="2747963"/>
                  </a:cubicBezTo>
                  <a:close/>
                  <a:moveTo>
                    <a:pt x="4264283" y="2797076"/>
                  </a:moveTo>
                  <a:cubicBezTo>
                    <a:pt x="4250070" y="2801317"/>
                    <a:pt x="4237911" y="2810188"/>
                    <a:pt x="4229681" y="2821870"/>
                  </a:cubicBezTo>
                  <a:cubicBezTo>
                    <a:pt x="4225975" y="2814340"/>
                    <a:pt x="4223832" y="2805961"/>
                    <a:pt x="4223832" y="2797076"/>
                  </a:cubicBezTo>
                  <a:cubicBezTo>
                    <a:pt x="4223832" y="2788191"/>
                    <a:pt x="4225975" y="2779812"/>
                    <a:pt x="4229681" y="2772281"/>
                  </a:cubicBezTo>
                  <a:cubicBezTo>
                    <a:pt x="4237911" y="2783964"/>
                    <a:pt x="4250070" y="2792834"/>
                    <a:pt x="4264283" y="2797076"/>
                  </a:cubicBezTo>
                  <a:close/>
                  <a:moveTo>
                    <a:pt x="4283274" y="2815322"/>
                  </a:moveTo>
                  <a:cubicBezTo>
                    <a:pt x="4287590" y="2829222"/>
                    <a:pt x="4296683" y="2841129"/>
                    <a:pt x="4308694" y="2849196"/>
                  </a:cubicBezTo>
                  <a:cubicBezTo>
                    <a:pt x="4300970" y="2852767"/>
                    <a:pt x="4292382" y="2854821"/>
                    <a:pt x="4283274" y="2854821"/>
                  </a:cubicBezTo>
                  <a:cubicBezTo>
                    <a:pt x="4274166" y="2854821"/>
                    <a:pt x="4265578" y="2852767"/>
                    <a:pt x="4257854" y="2849196"/>
                  </a:cubicBezTo>
                  <a:cubicBezTo>
                    <a:pt x="4269879" y="2841129"/>
                    <a:pt x="4278973" y="2829238"/>
                    <a:pt x="4283274" y="2815322"/>
                  </a:cubicBezTo>
                  <a:close/>
                  <a:moveTo>
                    <a:pt x="4302279" y="2797076"/>
                  </a:moveTo>
                  <a:cubicBezTo>
                    <a:pt x="4316492" y="2792834"/>
                    <a:pt x="4328651" y="2783964"/>
                    <a:pt x="4336882" y="2772281"/>
                  </a:cubicBezTo>
                  <a:cubicBezTo>
                    <a:pt x="4340587" y="2779812"/>
                    <a:pt x="4342730" y="2788191"/>
                    <a:pt x="4342730" y="2797076"/>
                  </a:cubicBezTo>
                  <a:cubicBezTo>
                    <a:pt x="4342730" y="2805961"/>
                    <a:pt x="4340587" y="2814355"/>
                    <a:pt x="4336882" y="2821870"/>
                  </a:cubicBezTo>
                  <a:cubicBezTo>
                    <a:pt x="4328651" y="2810188"/>
                    <a:pt x="4316492" y="2801317"/>
                    <a:pt x="4302279" y="2797076"/>
                  </a:cubicBezTo>
                  <a:close/>
                  <a:moveTo>
                    <a:pt x="4286206" y="2794174"/>
                  </a:moveTo>
                  <a:cubicBezTo>
                    <a:pt x="4287217" y="2774633"/>
                    <a:pt x="4298231" y="2757651"/>
                    <a:pt x="4314364" y="2747948"/>
                  </a:cubicBezTo>
                  <a:cubicBezTo>
                    <a:pt x="4322267" y="2752681"/>
                    <a:pt x="4328934" y="2759155"/>
                    <a:pt x="4333831" y="2766819"/>
                  </a:cubicBezTo>
                  <a:cubicBezTo>
                    <a:pt x="4323814" y="2782520"/>
                    <a:pt x="4306327" y="2793206"/>
                    <a:pt x="4286206" y="2794174"/>
                  </a:cubicBezTo>
                  <a:close/>
                  <a:moveTo>
                    <a:pt x="4320034" y="2744941"/>
                  </a:moveTo>
                  <a:cubicBezTo>
                    <a:pt x="4326940" y="2741742"/>
                    <a:pt x="4334545" y="2739822"/>
                    <a:pt x="4342582" y="2739465"/>
                  </a:cubicBezTo>
                  <a:cubicBezTo>
                    <a:pt x="4342180" y="2747278"/>
                    <a:pt x="4340186" y="2754675"/>
                    <a:pt x="4336897" y="2761372"/>
                  </a:cubicBezTo>
                  <a:cubicBezTo>
                    <a:pt x="4332357" y="2754943"/>
                    <a:pt x="4326628" y="2749362"/>
                    <a:pt x="4320034" y="2744941"/>
                  </a:cubicBezTo>
                  <a:close/>
                  <a:moveTo>
                    <a:pt x="4387275" y="2735774"/>
                  </a:moveTo>
                  <a:cubicBezTo>
                    <a:pt x="4391844" y="2743066"/>
                    <a:pt x="4395579" y="2750880"/>
                    <a:pt x="4398452" y="2759080"/>
                  </a:cubicBezTo>
                  <a:cubicBezTo>
                    <a:pt x="4394687" y="2762905"/>
                    <a:pt x="4390862" y="2766879"/>
                    <a:pt x="4387141" y="2770837"/>
                  </a:cubicBezTo>
                  <a:cubicBezTo>
                    <a:pt x="4383465" y="2766983"/>
                    <a:pt x="4379699" y="2763083"/>
                    <a:pt x="4376009" y="2759348"/>
                  </a:cubicBezTo>
                  <a:cubicBezTo>
                    <a:pt x="4378881" y="2751043"/>
                    <a:pt x="4382661" y="2743140"/>
                    <a:pt x="4387275" y="2735774"/>
                  </a:cubicBezTo>
                  <a:close/>
                  <a:moveTo>
                    <a:pt x="4383316" y="2774900"/>
                  </a:moveTo>
                  <a:cubicBezTo>
                    <a:pt x="4378419" y="2780139"/>
                    <a:pt x="4373821" y="2785184"/>
                    <a:pt x="4369877" y="2789545"/>
                  </a:cubicBezTo>
                  <a:cubicBezTo>
                    <a:pt x="4370413" y="2781211"/>
                    <a:pt x="4371856" y="2773129"/>
                    <a:pt x="4374089" y="2765346"/>
                  </a:cubicBezTo>
                  <a:cubicBezTo>
                    <a:pt x="4377065" y="2768397"/>
                    <a:pt x="4380161" y="2771597"/>
                    <a:pt x="4383316" y="2774900"/>
                  </a:cubicBezTo>
                  <a:close/>
                  <a:moveTo>
                    <a:pt x="4387171" y="2778949"/>
                  </a:moveTo>
                  <a:cubicBezTo>
                    <a:pt x="4392737" y="2784842"/>
                    <a:pt x="4398437" y="2790989"/>
                    <a:pt x="4403988" y="2797091"/>
                  </a:cubicBezTo>
                  <a:cubicBezTo>
                    <a:pt x="4398526" y="2803193"/>
                    <a:pt x="4392900" y="2809325"/>
                    <a:pt x="4387394" y="2815203"/>
                  </a:cubicBezTo>
                  <a:cubicBezTo>
                    <a:pt x="4381828" y="2809309"/>
                    <a:pt x="4376128" y="2803163"/>
                    <a:pt x="4370576" y="2797061"/>
                  </a:cubicBezTo>
                  <a:cubicBezTo>
                    <a:pt x="4376038" y="2790974"/>
                    <a:pt x="4381664" y="2784828"/>
                    <a:pt x="4387171" y="2778949"/>
                  </a:cubicBezTo>
                  <a:close/>
                  <a:moveTo>
                    <a:pt x="4390981" y="2774900"/>
                  </a:moveTo>
                  <a:cubicBezTo>
                    <a:pt x="4394195" y="2771507"/>
                    <a:pt x="4397350" y="2768218"/>
                    <a:pt x="4400372" y="2765108"/>
                  </a:cubicBezTo>
                  <a:cubicBezTo>
                    <a:pt x="4402649" y="2772981"/>
                    <a:pt x="4404122" y="2781196"/>
                    <a:pt x="4404658" y="2789635"/>
                  </a:cubicBezTo>
                  <a:cubicBezTo>
                    <a:pt x="4400670" y="2785259"/>
                    <a:pt x="4395966" y="2780184"/>
                    <a:pt x="4390981" y="2774900"/>
                  </a:cubicBezTo>
                  <a:close/>
                  <a:moveTo>
                    <a:pt x="4454486" y="2744956"/>
                  </a:moveTo>
                  <a:cubicBezTo>
                    <a:pt x="4447893" y="2749392"/>
                    <a:pt x="4442163" y="2754973"/>
                    <a:pt x="4437638" y="2761402"/>
                  </a:cubicBezTo>
                  <a:cubicBezTo>
                    <a:pt x="4434319" y="2754690"/>
                    <a:pt x="4432325" y="2747278"/>
                    <a:pt x="4431953" y="2739465"/>
                  </a:cubicBezTo>
                  <a:cubicBezTo>
                    <a:pt x="4439975" y="2739851"/>
                    <a:pt x="4447595" y="2741771"/>
                    <a:pt x="4454486" y="2744956"/>
                  </a:cubicBezTo>
                  <a:close/>
                  <a:moveTo>
                    <a:pt x="4460171" y="2747963"/>
                  </a:moveTo>
                  <a:cubicBezTo>
                    <a:pt x="4476333" y="2757666"/>
                    <a:pt x="4487347" y="2774633"/>
                    <a:pt x="4488359" y="2794159"/>
                  </a:cubicBezTo>
                  <a:cubicBezTo>
                    <a:pt x="4468222" y="2793206"/>
                    <a:pt x="4450720" y="2782506"/>
                    <a:pt x="4440719" y="2766849"/>
                  </a:cubicBezTo>
                  <a:cubicBezTo>
                    <a:pt x="4445601" y="2759185"/>
                    <a:pt x="4452253" y="2752710"/>
                    <a:pt x="4460171" y="2747963"/>
                  </a:cubicBezTo>
                  <a:close/>
                  <a:moveTo>
                    <a:pt x="4472271" y="2797076"/>
                  </a:moveTo>
                  <a:cubicBezTo>
                    <a:pt x="4458057" y="2801317"/>
                    <a:pt x="4445898" y="2810188"/>
                    <a:pt x="4437668" y="2821870"/>
                  </a:cubicBezTo>
                  <a:cubicBezTo>
                    <a:pt x="4433962" y="2814340"/>
                    <a:pt x="4431819" y="2805961"/>
                    <a:pt x="4431819" y="2797076"/>
                  </a:cubicBezTo>
                  <a:cubicBezTo>
                    <a:pt x="4431819" y="2788191"/>
                    <a:pt x="4433962" y="2779812"/>
                    <a:pt x="4437668" y="2772281"/>
                  </a:cubicBezTo>
                  <a:cubicBezTo>
                    <a:pt x="4445913" y="2783964"/>
                    <a:pt x="4458057" y="2792834"/>
                    <a:pt x="4472271" y="2797076"/>
                  </a:cubicBezTo>
                  <a:close/>
                  <a:moveTo>
                    <a:pt x="4491276" y="2815322"/>
                  </a:moveTo>
                  <a:cubicBezTo>
                    <a:pt x="4495592" y="2829222"/>
                    <a:pt x="4504685" y="2841129"/>
                    <a:pt x="4516696" y="2849196"/>
                  </a:cubicBezTo>
                  <a:cubicBezTo>
                    <a:pt x="4508971" y="2852767"/>
                    <a:pt x="4500384" y="2854821"/>
                    <a:pt x="4491276" y="2854821"/>
                  </a:cubicBezTo>
                  <a:cubicBezTo>
                    <a:pt x="4482168" y="2854821"/>
                    <a:pt x="4473580" y="2852767"/>
                    <a:pt x="4465856" y="2849196"/>
                  </a:cubicBezTo>
                  <a:cubicBezTo>
                    <a:pt x="4477866" y="2841129"/>
                    <a:pt x="4486960" y="2829238"/>
                    <a:pt x="4491276" y="2815322"/>
                  </a:cubicBezTo>
                  <a:close/>
                  <a:moveTo>
                    <a:pt x="4510266" y="2797076"/>
                  </a:moveTo>
                  <a:cubicBezTo>
                    <a:pt x="4524480" y="2792834"/>
                    <a:pt x="4536639" y="2783964"/>
                    <a:pt x="4544869" y="2772281"/>
                  </a:cubicBezTo>
                  <a:cubicBezTo>
                    <a:pt x="4548575" y="2779812"/>
                    <a:pt x="4550718" y="2788191"/>
                    <a:pt x="4550718" y="2797076"/>
                  </a:cubicBezTo>
                  <a:cubicBezTo>
                    <a:pt x="4550718" y="2805961"/>
                    <a:pt x="4548575" y="2814355"/>
                    <a:pt x="4544869" y="2821870"/>
                  </a:cubicBezTo>
                  <a:cubicBezTo>
                    <a:pt x="4536639" y="2810188"/>
                    <a:pt x="4524494" y="2801317"/>
                    <a:pt x="4510266" y="2797076"/>
                  </a:cubicBezTo>
                  <a:close/>
                  <a:moveTo>
                    <a:pt x="4494193" y="2794174"/>
                  </a:moveTo>
                  <a:cubicBezTo>
                    <a:pt x="4495205" y="2774633"/>
                    <a:pt x="4506218" y="2757651"/>
                    <a:pt x="4522351" y="2747948"/>
                  </a:cubicBezTo>
                  <a:cubicBezTo>
                    <a:pt x="4530254" y="2752681"/>
                    <a:pt x="4536921" y="2759155"/>
                    <a:pt x="4541818" y="2766819"/>
                  </a:cubicBezTo>
                  <a:cubicBezTo>
                    <a:pt x="4531817" y="2782520"/>
                    <a:pt x="4514314" y="2793206"/>
                    <a:pt x="4494193" y="2794174"/>
                  </a:cubicBezTo>
                  <a:close/>
                  <a:moveTo>
                    <a:pt x="4528021" y="2744941"/>
                  </a:moveTo>
                  <a:cubicBezTo>
                    <a:pt x="4534927" y="2741742"/>
                    <a:pt x="4542532" y="2739822"/>
                    <a:pt x="4550569" y="2739465"/>
                  </a:cubicBezTo>
                  <a:cubicBezTo>
                    <a:pt x="4550167" y="2747278"/>
                    <a:pt x="4548173" y="2754675"/>
                    <a:pt x="4544884" y="2761372"/>
                  </a:cubicBezTo>
                  <a:cubicBezTo>
                    <a:pt x="4540344" y="2754943"/>
                    <a:pt x="4534630" y="2749362"/>
                    <a:pt x="4528021" y="2744941"/>
                  </a:cubicBezTo>
                  <a:close/>
                  <a:moveTo>
                    <a:pt x="4595277" y="2735774"/>
                  </a:moveTo>
                  <a:cubicBezTo>
                    <a:pt x="4599846" y="2743066"/>
                    <a:pt x="4603582" y="2750880"/>
                    <a:pt x="4606454" y="2759080"/>
                  </a:cubicBezTo>
                  <a:cubicBezTo>
                    <a:pt x="4602689" y="2762905"/>
                    <a:pt x="4598864" y="2766879"/>
                    <a:pt x="4595143" y="2770837"/>
                  </a:cubicBezTo>
                  <a:cubicBezTo>
                    <a:pt x="4591467" y="2766983"/>
                    <a:pt x="4587702" y="2763083"/>
                    <a:pt x="4584011" y="2759348"/>
                  </a:cubicBezTo>
                  <a:cubicBezTo>
                    <a:pt x="4586883" y="2751043"/>
                    <a:pt x="4590663" y="2743140"/>
                    <a:pt x="4595277" y="2735774"/>
                  </a:cubicBezTo>
                  <a:close/>
                  <a:moveTo>
                    <a:pt x="4591318" y="2774900"/>
                  </a:moveTo>
                  <a:cubicBezTo>
                    <a:pt x="4586422" y="2780139"/>
                    <a:pt x="4581823" y="2785184"/>
                    <a:pt x="4577879" y="2789545"/>
                  </a:cubicBezTo>
                  <a:cubicBezTo>
                    <a:pt x="4578415" y="2781225"/>
                    <a:pt x="4579858" y="2773129"/>
                    <a:pt x="4582091" y="2765361"/>
                  </a:cubicBezTo>
                  <a:cubicBezTo>
                    <a:pt x="4585067" y="2768397"/>
                    <a:pt x="4588163" y="2771597"/>
                    <a:pt x="4591318" y="2774900"/>
                  </a:cubicBezTo>
                  <a:close/>
                  <a:moveTo>
                    <a:pt x="4595158" y="2778949"/>
                  </a:moveTo>
                  <a:cubicBezTo>
                    <a:pt x="4600724" y="2784842"/>
                    <a:pt x="4606424" y="2790989"/>
                    <a:pt x="4611976" y="2797091"/>
                  </a:cubicBezTo>
                  <a:cubicBezTo>
                    <a:pt x="4606513" y="2803193"/>
                    <a:pt x="4600888" y="2809325"/>
                    <a:pt x="4595381" y="2815203"/>
                  </a:cubicBezTo>
                  <a:cubicBezTo>
                    <a:pt x="4589815" y="2809309"/>
                    <a:pt x="4584115" y="2803163"/>
                    <a:pt x="4578563" y="2797061"/>
                  </a:cubicBezTo>
                  <a:cubicBezTo>
                    <a:pt x="4584041" y="2790974"/>
                    <a:pt x="4589651" y="2784828"/>
                    <a:pt x="4595158" y="2778949"/>
                  </a:cubicBezTo>
                  <a:close/>
                  <a:moveTo>
                    <a:pt x="4598983" y="2774900"/>
                  </a:moveTo>
                  <a:cubicBezTo>
                    <a:pt x="4602198" y="2771507"/>
                    <a:pt x="4605353" y="2768218"/>
                    <a:pt x="4608374" y="2765108"/>
                  </a:cubicBezTo>
                  <a:cubicBezTo>
                    <a:pt x="4610651" y="2772981"/>
                    <a:pt x="4612124" y="2781196"/>
                    <a:pt x="4612660" y="2789635"/>
                  </a:cubicBezTo>
                  <a:cubicBezTo>
                    <a:pt x="4608657" y="2785259"/>
                    <a:pt x="4603969" y="2780184"/>
                    <a:pt x="4598983" y="2774900"/>
                  </a:cubicBezTo>
                  <a:close/>
                  <a:moveTo>
                    <a:pt x="4662473" y="2744956"/>
                  </a:moveTo>
                  <a:cubicBezTo>
                    <a:pt x="4655880" y="2749392"/>
                    <a:pt x="4650150" y="2754973"/>
                    <a:pt x="4645625" y="2761402"/>
                  </a:cubicBezTo>
                  <a:cubicBezTo>
                    <a:pt x="4642307" y="2754690"/>
                    <a:pt x="4640312" y="2747278"/>
                    <a:pt x="4639940" y="2739465"/>
                  </a:cubicBezTo>
                  <a:cubicBezTo>
                    <a:pt x="4647977" y="2739851"/>
                    <a:pt x="4655582" y="2741771"/>
                    <a:pt x="4662473" y="2744956"/>
                  </a:cubicBezTo>
                  <a:close/>
                  <a:moveTo>
                    <a:pt x="4668158" y="2747963"/>
                  </a:moveTo>
                  <a:cubicBezTo>
                    <a:pt x="4684321" y="2757666"/>
                    <a:pt x="4695334" y="2774633"/>
                    <a:pt x="4696346" y="2794159"/>
                  </a:cubicBezTo>
                  <a:cubicBezTo>
                    <a:pt x="4676210" y="2793206"/>
                    <a:pt x="4658708" y="2782506"/>
                    <a:pt x="4648706" y="2766849"/>
                  </a:cubicBezTo>
                  <a:cubicBezTo>
                    <a:pt x="4653588" y="2759185"/>
                    <a:pt x="4660255" y="2752710"/>
                    <a:pt x="4668158" y="2747963"/>
                  </a:cubicBezTo>
                  <a:close/>
                  <a:moveTo>
                    <a:pt x="4680273" y="2797076"/>
                  </a:moveTo>
                  <a:cubicBezTo>
                    <a:pt x="4666060" y="2801317"/>
                    <a:pt x="4653900" y="2810188"/>
                    <a:pt x="4645670" y="2821870"/>
                  </a:cubicBezTo>
                  <a:cubicBezTo>
                    <a:pt x="4641964" y="2814340"/>
                    <a:pt x="4639821" y="2805961"/>
                    <a:pt x="4639821" y="2797076"/>
                  </a:cubicBezTo>
                  <a:cubicBezTo>
                    <a:pt x="4639821" y="2788191"/>
                    <a:pt x="4641964" y="2779812"/>
                    <a:pt x="4645670" y="2772281"/>
                  </a:cubicBezTo>
                  <a:cubicBezTo>
                    <a:pt x="4653900" y="2783964"/>
                    <a:pt x="4666060" y="2792834"/>
                    <a:pt x="4680273" y="2797076"/>
                  </a:cubicBezTo>
                  <a:close/>
                  <a:moveTo>
                    <a:pt x="4699263" y="2815322"/>
                  </a:moveTo>
                  <a:cubicBezTo>
                    <a:pt x="4703579" y="2829222"/>
                    <a:pt x="4712673" y="2841129"/>
                    <a:pt x="4724683" y="2849196"/>
                  </a:cubicBezTo>
                  <a:cubicBezTo>
                    <a:pt x="4716959" y="2852767"/>
                    <a:pt x="4708372" y="2854821"/>
                    <a:pt x="4699263" y="2854821"/>
                  </a:cubicBezTo>
                  <a:cubicBezTo>
                    <a:pt x="4690155" y="2854821"/>
                    <a:pt x="4681568" y="2852767"/>
                    <a:pt x="4673843" y="2849196"/>
                  </a:cubicBezTo>
                  <a:cubicBezTo>
                    <a:pt x="4685869" y="2841129"/>
                    <a:pt x="4694962" y="2829238"/>
                    <a:pt x="4699263" y="2815322"/>
                  </a:cubicBezTo>
                  <a:close/>
                  <a:moveTo>
                    <a:pt x="4718269" y="2797076"/>
                  </a:moveTo>
                  <a:cubicBezTo>
                    <a:pt x="4732482" y="2792834"/>
                    <a:pt x="4744641" y="2783964"/>
                    <a:pt x="4752871" y="2772281"/>
                  </a:cubicBezTo>
                  <a:cubicBezTo>
                    <a:pt x="4756577" y="2779812"/>
                    <a:pt x="4758720" y="2788191"/>
                    <a:pt x="4758720" y="2797076"/>
                  </a:cubicBezTo>
                  <a:cubicBezTo>
                    <a:pt x="4758720" y="2805961"/>
                    <a:pt x="4756577" y="2814355"/>
                    <a:pt x="4752871" y="2821870"/>
                  </a:cubicBezTo>
                  <a:cubicBezTo>
                    <a:pt x="4744641" y="2810188"/>
                    <a:pt x="4732482" y="2801317"/>
                    <a:pt x="4718269" y="2797076"/>
                  </a:cubicBezTo>
                  <a:close/>
                  <a:moveTo>
                    <a:pt x="4702195" y="2794174"/>
                  </a:moveTo>
                  <a:cubicBezTo>
                    <a:pt x="4703207" y="2774633"/>
                    <a:pt x="4714220" y="2757651"/>
                    <a:pt x="4730353" y="2747948"/>
                  </a:cubicBezTo>
                  <a:cubicBezTo>
                    <a:pt x="4738256" y="2752681"/>
                    <a:pt x="4744924" y="2759155"/>
                    <a:pt x="4749820" y="2766819"/>
                  </a:cubicBezTo>
                  <a:cubicBezTo>
                    <a:pt x="4739804" y="2782520"/>
                    <a:pt x="4722317" y="2793206"/>
                    <a:pt x="4702195" y="2794174"/>
                  </a:cubicBezTo>
                  <a:close/>
                  <a:moveTo>
                    <a:pt x="4736024" y="2744941"/>
                  </a:moveTo>
                  <a:cubicBezTo>
                    <a:pt x="4742929" y="2741742"/>
                    <a:pt x="4750534" y="2739822"/>
                    <a:pt x="4758571" y="2739465"/>
                  </a:cubicBezTo>
                  <a:cubicBezTo>
                    <a:pt x="4758169" y="2747278"/>
                    <a:pt x="4756175" y="2754675"/>
                    <a:pt x="4752886" y="2761372"/>
                  </a:cubicBezTo>
                  <a:cubicBezTo>
                    <a:pt x="4748347" y="2754943"/>
                    <a:pt x="4742617" y="2749362"/>
                    <a:pt x="4736024" y="2744941"/>
                  </a:cubicBezTo>
                  <a:close/>
                  <a:moveTo>
                    <a:pt x="4803264" y="2735774"/>
                  </a:moveTo>
                  <a:cubicBezTo>
                    <a:pt x="4807833" y="2743066"/>
                    <a:pt x="4811569" y="2750880"/>
                    <a:pt x="4814441" y="2759080"/>
                  </a:cubicBezTo>
                  <a:cubicBezTo>
                    <a:pt x="4810676" y="2762905"/>
                    <a:pt x="4806851" y="2766893"/>
                    <a:pt x="4803130" y="2770837"/>
                  </a:cubicBezTo>
                  <a:cubicBezTo>
                    <a:pt x="4799454" y="2766983"/>
                    <a:pt x="4795689" y="2763083"/>
                    <a:pt x="4791998" y="2759348"/>
                  </a:cubicBezTo>
                  <a:cubicBezTo>
                    <a:pt x="4794870" y="2751043"/>
                    <a:pt x="4798651" y="2743140"/>
                    <a:pt x="4803264" y="2735774"/>
                  </a:cubicBezTo>
                  <a:close/>
                  <a:moveTo>
                    <a:pt x="4799305" y="2774900"/>
                  </a:moveTo>
                  <a:cubicBezTo>
                    <a:pt x="4794409" y="2780139"/>
                    <a:pt x="4789810" y="2785184"/>
                    <a:pt x="4785866" y="2789545"/>
                  </a:cubicBezTo>
                  <a:cubicBezTo>
                    <a:pt x="4786402" y="2781225"/>
                    <a:pt x="4787846" y="2773129"/>
                    <a:pt x="4790078" y="2765361"/>
                  </a:cubicBezTo>
                  <a:cubicBezTo>
                    <a:pt x="4793055" y="2768397"/>
                    <a:pt x="4796150" y="2771597"/>
                    <a:pt x="4799305" y="2774900"/>
                  </a:cubicBezTo>
                  <a:close/>
                  <a:moveTo>
                    <a:pt x="4803160" y="2778949"/>
                  </a:moveTo>
                  <a:cubicBezTo>
                    <a:pt x="4808726" y="2784842"/>
                    <a:pt x="4814427" y="2790989"/>
                    <a:pt x="4819978" y="2797091"/>
                  </a:cubicBezTo>
                  <a:cubicBezTo>
                    <a:pt x="4814516" y="2803193"/>
                    <a:pt x="4808890" y="2809325"/>
                    <a:pt x="4803383" y="2815203"/>
                  </a:cubicBezTo>
                  <a:cubicBezTo>
                    <a:pt x="4797817" y="2809309"/>
                    <a:pt x="4792117" y="2803163"/>
                    <a:pt x="4786566" y="2797061"/>
                  </a:cubicBezTo>
                  <a:cubicBezTo>
                    <a:pt x="4792028" y="2790974"/>
                    <a:pt x="4797654" y="2784828"/>
                    <a:pt x="4803160" y="2778949"/>
                  </a:cubicBezTo>
                  <a:close/>
                  <a:moveTo>
                    <a:pt x="4806970" y="2774900"/>
                  </a:moveTo>
                  <a:cubicBezTo>
                    <a:pt x="4810185" y="2771507"/>
                    <a:pt x="4813340" y="2768218"/>
                    <a:pt x="4816361" y="2765108"/>
                  </a:cubicBezTo>
                  <a:cubicBezTo>
                    <a:pt x="4818638" y="2772981"/>
                    <a:pt x="4820112" y="2781196"/>
                    <a:pt x="4820648" y="2789635"/>
                  </a:cubicBezTo>
                  <a:cubicBezTo>
                    <a:pt x="4816659" y="2785259"/>
                    <a:pt x="4811956" y="2780184"/>
                    <a:pt x="4806970" y="2774900"/>
                  </a:cubicBezTo>
                  <a:close/>
                  <a:moveTo>
                    <a:pt x="4870475" y="2744956"/>
                  </a:moveTo>
                  <a:cubicBezTo>
                    <a:pt x="4863882" y="2749392"/>
                    <a:pt x="4858152" y="2754973"/>
                    <a:pt x="4853628" y="2761402"/>
                  </a:cubicBezTo>
                  <a:cubicBezTo>
                    <a:pt x="4850309" y="2754690"/>
                    <a:pt x="4848314" y="2747278"/>
                    <a:pt x="4847942" y="2739465"/>
                  </a:cubicBezTo>
                  <a:cubicBezTo>
                    <a:pt x="4855964" y="2739851"/>
                    <a:pt x="4863569" y="2741771"/>
                    <a:pt x="4870475" y="2744956"/>
                  </a:cubicBezTo>
                  <a:close/>
                  <a:moveTo>
                    <a:pt x="4876160" y="2747963"/>
                  </a:moveTo>
                  <a:cubicBezTo>
                    <a:pt x="4892323" y="2757666"/>
                    <a:pt x="4903336" y="2774633"/>
                    <a:pt x="4904348" y="2794159"/>
                  </a:cubicBezTo>
                  <a:cubicBezTo>
                    <a:pt x="4884212" y="2793206"/>
                    <a:pt x="4866710" y="2782506"/>
                    <a:pt x="4856709" y="2766849"/>
                  </a:cubicBezTo>
                  <a:cubicBezTo>
                    <a:pt x="4861575" y="2759185"/>
                    <a:pt x="4868243" y="2752710"/>
                    <a:pt x="4876160" y="2747963"/>
                  </a:cubicBezTo>
                  <a:close/>
                  <a:moveTo>
                    <a:pt x="4888260" y="2797076"/>
                  </a:moveTo>
                  <a:cubicBezTo>
                    <a:pt x="4874047" y="2801317"/>
                    <a:pt x="4861888" y="2810188"/>
                    <a:pt x="4853657" y="2821870"/>
                  </a:cubicBezTo>
                  <a:cubicBezTo>
                    <a:pt x="4849952" y="2814340"/>
                    <a:pt x="4847809" y="2805961"/>
                    <a:pt x="4847809" y="2797076"/>
                  </a:cubicBezTo>
                  <a:cubicBezTo>
                    <a:pt x="4847809" y="2788191"/>
                    <a:pt x="4849952" y="2779812"/>
                    <a:pt x="4853657" y="2772281"/>
                  </a:cubicBezTo>
                  <a:cubicBezTo>
                    <a:pt x="4861888" y="2783964"/>
                    <a:pt x="4874047" y="2792834"/>
                    <a:pt x="4888260" y="2797076"/>
                  </a:cubicBezTo>
                  <a:close/>
                  <a:moveTo>
                    <a:pt x="4907265" y="2815322"/>
                  </a:moveTo>
                  <a:cubicBezTo>
                    <a:pt x="4911581" y="2829222"/>
                    <a:pt x="4920675" y="2841129"/>
                    <a:pt x="4932685" y="2849196"/>
                  </a:cubicBezTo>
                  <a:cubicBezTo>
                    <a:pt x="4924961" y="2852767"/>
                    <a:pt x="4916374" y="2854821"/>
                    <a:pt x="4907265" y="2854821"/>
                  </a:cubicBezTo>
                  <a:cubicBezTo>
                    <a:pt x="4898157" y="2854821"/>
                    <a:pt x="4889570" y="2852767"/>
                    <a:pt x="4881845" y="2849196"/>
                  </a:cubicBezTo>
                  <a:cubicBezTo>
                    <a:pt x="4893856" y="2841129"/>
                    <a:pt x="4902950" y="2829238"/>
                    <a:pt x="4907265" y="2815322"/>
                  </a:cubicBezTo>
                  <a:close/>
                  <a:moveTo>
                    <a:pt x="4926256" y="2797076"/>
                  </a:moveTo>
                  <a:cubicBezTo>
                    <a:pt x="4940469" y="2792834"/>
                    <a:pt x="4952628" y="2783964"/>
                    <a:pt x="4960858" y="2772281"/>
                  </a:cubicBezTo>
                  <a:cubicBezTo>
                    <a:pt x="4964564" y="2779812"/>
                    <a:pt x="4966707" y="2788191"/>
                    <a:pt x="4966707" y="2797076"/>
                  </a:cubicBezTo>
                  <a:cubicBezTo>
                    <a:pt x="4966707" y="2805961"/>
                    <a:pt x="4964564" y="2814355"/>
                    <a:pt x="4960858" y="2821870"/>
                  </a:cubicBezTo>
                  <a:cubicBezTo>
                    <a:pt x="4952628" y="2810188"/>
                    <a:pt x="4940484" y="2801317"/>
                    <a:pt x="4926256" y="2797076"/>
                  </a:cubicBezTo>
                  <a:close/>
                  <a:moveTo>
                    <a:pt x="4910182" y="2794174"/>
                  </a:moveTo>
                  <a:cubicBezTo>
                    <a:pt x="4911194" y="2774633"/>
                    <a:pt x="4922208" y="2757651"/>
                    <a:pt x="4938341" y="2747948"/>
                  </a:cubicBezTo>
                  <a:cubicBezTo>
                    <a:pt x="4946243" y="2752681"/>
                    <a:pt x="4952911" y="2759155"/>
                    <a:pt x="4957807" y="2766819"/>
                  </a:cubicBezTo>
                  <a:cubicBezTo>
                    <a:pt x="4947806" y="2782520"/>
                    <a:pt x="4930304" y="2793206"/>
                    <a:pt x="4910182" y="2794174"/>
                  </a:cubicBezTo>
                  <a:close/>
                  <a:moveTo>
                    <a:pt x="4944011" y="2744941"/>
                  </a:moveTo>
                  <a:cubicBezTo>
                    <a:pt x="4950917" y="2741742"/>
                    <a:pt x="4958522" y="2739822"/>
                    <a:pt x="4966559" y="2739465"/>
                  </a:cubicBezTo>
                  <a:cubicBezTo>
                    <a:pt x="4966157" y="2747278"/>
                    <a:pt x="4964162" y="2754675"/>
                    <a:pt x="4960873" y="2761372"/>
                  </a:cubicBezTo>
                  <a:cubicBezTo>
                    <a:pt x="4956334" y="2754943"/>
                    <a:pt x="4950619" y="2749362"/>
                    <a:pt x="4944011" y="2744941"/>
                  </a:cubicBezTo>
                  <a:close/>
                  <a:moveTo>
                    <a:pt x="5011996" y="2779856"/>
                  </a:moveTo>
                  <a:cubicBezTo>
                    <a:pt x="5017294" y="2785467"/>
                    <a:pt x="5022697" y="2791301"/>
                    <a:pt x="5027965" y="2797091"/>
                  </a:cubicBezTo>
                  <a:cubicBezTo>
                    <a:pt x="5023084" y="2802538"/>
                    <a:pt x="5018068" y="2808014"/>
                    <a:pt x="5013127" y="2813328"/>
                  </a:cubicBezTo>
                  <a:cubicBezTo>
                    <a:pt x="5007962" y="2807702"/>
                    <a:pt x="5002709" y="2801868"/>
                    <a:pt x="4997589" y="2796079"/>
                  </a:cubicBezTo>
                  <a:cubicBezTo>
                    <a:pt x="5002337" y="2790632"/>
                    <a:pt x="5007203" y="2785155"/>
                    <a:pt x="5011996" y="2779856"/>
                  </a:cubicBezTo>
                  <a:close/>
                  <a:moveTo>
                    <a:pt x="4996949" y="2788399"/>
                  </a:moveTo>
                  <a:cubicBezTo>
                    <a:pt x="4997411" y="2781255"/>
                    <a:pt x="4998497" y="2774275"/>
                    <a:pt x="5000179" y="2767518"/>
                  </a:cubicBezTo>
                  <a:cubicBezTo>
                    <a:pt x="5002768" y="2770182"/>
                    <a:pt x="5005447" y="2772966"/>
                    <a:pt x="5008156" y="2775809"/>
                  </a:cubicBezTo>
                  <a:cubicBezTo>
                    <a:pt x="5004108" y="2780303"/>
                    <a:pt x="5000283" y="2784604"/>
                    <a:pt x="4996949" y="2788399"/>
                  </a:cubicBezTo>
                  <a:close/>
                  <a:moveTo>
                    <a:pt x="5015761" y="2775734"/>
                  </a:moveTo>
                  <a:cubicBezTo>
                    <a:pt x="5018797" y="2772415"/>
                    <a:pt x="5021774" y="2769201"/>
                    <a:pt x="5024676" y="2766135"/>
                  </a:cubicBezTo>
                  <a:cubicBezTo>
                    <a:pt x="5026789" y="2773695"/>
                    <a:pt x="5028144" y="2781553"/>
                    <a:pt x="5028665" y="2789635"/>
                  </a:cubicBezTo>
                  <a:cubicBezTo>
                    <a:pt x="5024855" y="2785497"/>
                    <a:pt x="5020449" y="2780720"/>
                    <a:pt x="5015761" y="2775734"/>
                  </a:cubicBezTo>
                  <a:close/>
                  <a:moveTo>
                    <a:pt x="5011921" y="2771671"/>
                  </a:moveTo>
                  <a:cubicBezTo>
                    <a:pt x="5008632" y="2768203"/>
                    <a:pt x="5005254" y="2764706"/>
                    <a:pt x="5001905" y="2761283"/>
                  </a:cubicBezTo>
                  <a:cubicBezTo>
                    <a:pt x="5004495" y="2752919"/>
                    <a:pt x="5007992" y="2744941"/>
                    <a:pt x="5012279" y="2737485"/>
                  </a:cubicBezTo>
                  <a:cubicBezTo>
                    <a:pt x="5016550" y="2744555"/>
                    <a:pt x="5020077" y="2752100"/>
                    <a:pt x="5022771" y="2760003"/>
                  </a:cubicBezTo>
                  <a:cubicBezTo>
                    <a:pt x="5019139" y="2763827"/>
                    <a:pt x="5015463" y="2767786"/>
                    <a:pt x="5011921" y="2771671"/>
                  </a:cubicBezTo>
                  <a:close/>
                  <a:moveTo>
                    <a:pt x="5084668" y="2746995"/>
                  </a:moveTo>
                  <a:cubicBezTo>
                    <a:pt x="5100355" y="2756699"/>
                    <a:pt x="5111026" y="2773650"/>
                    <a:pt x="5112008" y="2793161"/>
                  </a:cubicBezTo>
                  <a:cubicBezTo>
                    <a:pt x="5092482" y="2792180"/>
                    <a:pt x="5075516" y="2781493"/>
                    <a:pt x="5065812" y="2765852"/>
                  </a:cubicBezTo>
                  <a:cubicBezTo>
                    <a:pt x="5070545" y="2758202"/>
                    <a:pt x="5077004" y="2751743"/>
                    <a:pt x="5084668" y="2746995"/>
                  </a:cubicBezTo>
                  <a:close/>
                  <a:moveTo>
                    <a:pt x="5062776" y="2760301"/>
                  </a:moveTo>
                  <a:cubicBezTo>
                    <a:pt x="5059591" y="2753618"/>
                    <a:pt x="5057671" y="2746251"/>
                    <a:pt x="5057299" y="2738482"/>
                  </a:cubicBezTo>
                  <a:cubicBezTo>
                    <a:pt x="5065068" y="2738869"/>
                    <a:pt x="5072435" y="2740789"/>
                    <a:pt x="5079102" y="2743959"/>
                  </a:cubicBezTo>
                  <a:cubicBezTo>
                    <a:pt x="5072718" y="2748365"/>
                    <a:pt x="5067166" y="2753916"/>
                    <a:pt x="5062776" y="2760301"/>
                  </a:cubicBezTo>
                  <a:close/>
                  <a:moveTo>
                    <a:pt x="5090235" y="2743959"/>
                  </a:moveTo>
                  <a:cubicBezTo>
                    <a:pt x="5097736" y="2740387"/>
                    <a:pt x="5106085" y="2738333"/>
                    <a:pt x="5114925" y="2738333"/>
                  </a:cubicBezTo>
                  <a:cubicBezTo>
                    <a:pt x="5123766" y="2738333"/>
                    <a:pt x="5132115" y="2740387"/>
                    <a:pt x="5139616" y="2743959"/>
                  </a:cubicBezTo>
                  <a:cubicBezTo>
                    <a:pt x="5127978" y="2751981"/>
                    <a:pt x="5119152" y="2763783"/>
                    <a:pt x="5114925" y="2777579"/>
                  </a:cubicBezTo>
                  <a:cubicBezTo>
                    <a:pt x="5110698" y="2763783"/>
                    <a:pt x="5101858" y="2751981"/>
                    <a:pt x="5090235" y="2743959"/>
                  </a:cubicBezTo>
                  <a:close/>
                  <a:moveTo>
                    <a:pt x="5096411" y="2796079"/>
                  </a:moveTo>
                  <a:cubicBezTo>
                    <a:pt x="5082615" y="2800306"/>
                    <a:pt x="5070812" y="2809131"/>
                    <a:pt x="5062791" y="2820769"/>
                  </a:cubicBezTo>
                  <a:cubicBezTo>
                    <a:pt x="5059219" y="2813268"/>
                    <a:pt x="5057165" y="2804919"/>
                    <a:pt x="5057165" y="2796079"/>
                  </a:cubicBezTo>
                  <a:cubicBezTo>
                    <a:pt x="5057165" y="2787238"/>
                    <a:pt x="5059219" y="2778889"/>
                    <a:pt x="5062791" y="2771388"/>
                  </a:cubicBezTo>
                  <a:cubicBezTo>
                    <a:pt x="5070827" y="2783027"/>
                    <a:pt x="5082615" y="2791852"/>
                    <a:pt x="5096411" y="2796079"/>
                  </a:cubicBezTo>
                  <a:close/>
                  <a:moveTo>
                    <a:pt x="5114925" y="2814593"/>
                  </a:moveTo>
                  <a:cubicBezTo>
                    <a:pt x="5119152" y="2828390"/>
                    <a:pt x="5127978" y="2840191"/>
                    <a:pt x="5139616" y="2848213"/>
                  </a:cubicBezTo>
                  <a:cubicBezTo>
                    <a:pt x="5132115" y="2851785"/>
                    <a:pt x="5123766" y="2853839"/>
                    <a:pt x="5114925" y="2853839"/>
                  </a:cubicBezTo>
                  <a:cubicBezTo>
                    <a:pt x="5106085" y="2853839"/>
                    <a:pt x="5097736" y="2851785"/>
                    <a:pt x="5090235" y="2848213"/>
                  </a:cubicBezTo>
                  <a:cubicBezTo>
                    <a:pt x="5101858" y="2840191"/>
                    <a:pt x="5110698" y="2828390"/>
                    <a:pt x="5114925" y="2814593"/>
                  </a:cubicBezTo>
                  <a:close/>
                  <a:moveTo>
                    <a:pt x="5133425" y="2796079"/>
                  </a:moveTo>
                  <a:cubicBezTo>
                    <a:pt x="5147221" y="2791852"/>
                    <a:pt x="5159023" y="2783027"/>
                    <a:pt x="5167045" y="2771388"/>
                  </a:cubicBezTo>
                  <a:cubicBezTo>
                    <a:pt x="5170617" y="2778889"/>
                    <a:pt x="5172671" y="2787238"/>
                    <a:pt x="5172671" y="2796079"/>
                  </a:cubicBezTo>
                  <a:cubicBezTo>
                    <a:pt x="5172671" y="2804919"/>
                    <a:pt x="5170617" y="2813268"/>
                    <a:pt x="5167045" y="2820769"/>
                  </a:cubicBezTo>
                  <a:cubicBezTo>
                    <a:pt x="5159023" y="2809146"/>
                    <a:pt x="5147221" y="2800306"/>
                    <a:pt x="5133425" y="2796079"/>
                  </a:cubicBezTo>
                  <a:close/>
                  <a:moveTo>
                    <a:pt x="5117827" y="2793177"/>
                  </a:moveTo>
                  <a:cubicBezTo>
                    <a:pt x="5118810" y="2773650"/>
                    <a:pt x="5129496" y="2756684"/>
                    <a:pt x="5145138" y="2746980"/>
                  </a:cubicBezTo>
                  <a:cubicBezTo>
                    <a:pt x="5152802" y="2751713"/>
                    <a:pt x="5159261" y="2758172"/>
                    <a:pt x="5164009" y="2765837"/>
                  </a:cubicBezTo>
                  <a:cubicBezTo>
                    <a:pt x="5154305" y="2781509"/>
                    <a:pt x="5137354" y="2792194"/>
                    <a:pt x="5117827" y="2793177"/>
                  </a:cubicBezTo>
                  <a:close/>
                  <a:moveTo>
                    <a:pt x="5150704" y="2743944"/>
                  </a:moveTo>
                  <a:cubicBezTo>
                    <a:pt x="5157386" y="2740759"/>
                    <a:pt x="5164753" y="2738839"/>
                    <a:pt x="5172522" y="2738467"/>
                  </a:cubicBezTo>
                  <a:cubicBezTo>
                    <a:pt x="5172135" y="2746236"/>
                    <a:pt x="5170215" y="2753603"/>
                    <a:pt x="5167045" y="2760271"/>
                  </a:cubicBezTo>
                  <a:cubicBezTo>
                    <a:pt x="5162640" y="2753871"/>
                    <a:pt x="5157088" y="2748335"/>
                    <a:pt x="5150704" y="2743944"/>
                  </a:cubicBezTo>
                  <a:close/>
                  <a:moveTo>
                    <a:pt x="5145182" y="2740521"/>
                  </a:moveTo>
                  <a:cubicBezTo>
                    <a:pt x="5136193" y="2735610"/>
                    <a:pt x="5125879" y="2732812"/>
                    <a:pt x="5114925" y="2732812"/>
                  </a:cubicBezTo>
                  <a:cubicBezTo>
                    <a:pt x="5103971" y="2732812"/>
                    <a:pt x="5093673" y="2735610"/>
                    <a:pt x="5084668" y="2740521"/>
                  </a:cubicBezTo>
                  <a:cubicBezTo>
                    <a:pt x="5076900" y="2736280"/>
                    <a:pt x="5068149" y="2733630"/>
                    <a:pt x="5058847" y="2732975"/>
                  </a:cubicBezTo>
                  <a:cubicBezTo>
                    <a:pt x="5062076" y="2728705"/>
                    <a:pt x="5069592" y="2720935"/>
                    <a:pt x="5079236" y="2711619"/>
                  </a:cubicBezTo>
                  <a:cubicBezTo>
                    <a:pt x="5090220" y="2714982"/>
                    <a:pt x="5101828" y="2716828"/>
                    <a:pt x="5113854" y="2716932"/>
                  </a:cubicBezTo>
                  <a:lnTo>
                    <a:pt x="5114940" y="2717899"/>
                  </a:lnTo>
                  <a:lnTo>
                    <a:pt x="5116012" y="2716932"/>
                  </a:lnTo>
                  <a:cubicBezTo>
                    <a:pt x="5128126" y="2716828"/>
                    <a:pt x="5139824" y="2714953"/>
                    <a:pt x="5150882" y="2711544"/>
                  </a:cubicBezTo>
                  <a:cubicBezTo>
                    <a:pt x="5160586" y="2720891"/>
                    <a:pt x="5168072" y="2728675"/>
                    <a:pt x="5171153" y="2732961"/>
                  </a:cubicBezTo>
                  <a:cubicBezTo>
                    <a:pt x="5161791" y="2733600"/>
                    <a:pt x="5152981" y="2736250"/>
                    <a:pt x="5145182" y="2740521"/>
                  </a:cubicBezTo>
                  <a:close/>
                  <a:moveTo>
                    <a:pt x="5122441" y="2711172"/>
                  </a:moveTo>
                  <a:cubicBezTo>
                    <a:pt x="5126921" y="2707124"/>
                    <a:pt x="5131758" y="2702719"/>
                    <a:pt x="5136639" y="2698180"/>
                  </a:cubicBezTo>
                  <a:cubicBezTo>
                    <a:pt x="5139973" y="2701230"/>
                    <a:pt x="5143188" y="2704237"/>
                    <a:pt x="5146239" y="2707124"/>
                  </a:cubicBezTo>
                  <a:cubicBezTo>
                    <a:pt x="5138589" y="2709268"/>
                    <a:pt x="5130627" y="2710651"/>
                    <a:pt x="5122441" y="2711172"/>
                  </a:cubicBezTo>
                  <a:close/>
                  <a:moveTo>
                    <a:pt x="5140732" y="2694369"/>
                  </a:moveTo>
                  <a:cubicBezTo>
                    <a:pt x="5144497" y="2690828"/>
                    <a:pt x="5148248" y="2687270"/>
                    <a:pt x="5151850" y="2683773"/>
                  </a:cubicBezTo>
                  <a:cubicBezTo>
                    <a:pt x="5160124" y="2686496"/>
                    <a:pt x="5168012" y="2690113"/>
                    <a:pt x="5175379" y="2694518"/>
                  </a:cubicBezTo>
                  <a:cubicBezTo>
                    <a:pt x="5168176" y="2698894"/>
                    <a:pt x="5160467" y="2702495"/>
                    <a:pt x="5152370" y="2705249"/>
                  </a:cubicBezTo>
                  <a:cubicBezTo>
                    <a:pt x="5148575" y="2701618"/>
                    <a:pt x="5144631" y="2697941"/>
                    <a:pt x="5140732" y="2694369"/>
                  </a:cubicBezTo>
                  <a:close/>
                  <a:moveTo>
                    <a:pt x="5136595" y="2690575"/>
                  </a:moveTo>
                  <a:cubicBezTo>
                    <a:pt x="5131594" y="2686050"/>
                    <a:pt x="5126787" y="2681779"/>
                    <a:pt x="5122605" y="2678103"/>
                  </a:cubicBezTo>
                  <a:cubicBezTo>
                    <a:pt x="5130537" y="2678609"/>
                    <a:pt x="5138247" y="2679904"/>
                    <a:pt x="5145688" y="2681912"/>
                  </a:cubicBezTo>
                  <a:cubicBezTo>
                    <a:pt x="5142786" y="2684725"/>
                    <a:pt x="5139735" y="2687628"/>
                    <a:pt x="5136595" y="2690575"/>
                  </a:cubicBezTo>
                  <a:close/>
                  <a:moveTo>
                    <a:pt x="5122441" y="2505879"/>
                  </a:moveTo>
                  <a:cubicBezTo>
                    <a:pt x="5127070" y="2501712"/>
                    <a:pt x="5132070" y="2497142"/>
                    <a:pt x="5137115" y="2492454"/>
                  </a:cubicBezTo>
                  <a:cubicBezTo>
                    <a:pt x="5140494" y="2495610"/>
                    <a:pt x="5143753" y="2498705"/>
                    <a:pt x="5146849" y="2501667"/>
                  </a:cubicBezTo>
                  <a:cubicBezTo>
                    <a:pt x="5139006" y="2503899"/>
                    <a:pt x="5130850" y="2505328"/>
                    <a:pt x="5122441" y="2505879"/>
                  </a:cubicBezTo>
                  <a:close/>
                  <a:moveTo>
                    <a:pt x="5141208" y="2488629"/>
                  </a:moveTo>
                  <a:cubicBezTo>
                    <a:pt x="5145123" y="2484968"/>
                    <a:pt x="5148992" y="2481263"/>
                    <a:pt x="5152683" y="2477661"/>
                  </a:cubicBezTo>
                  <a:cubicBezTo>
                    <a:pt x="5160958" y="2480504"/>
                    <a:pt x="5168831" y="2484209"/>
                    <a:pt x="5176183" y="2488749"/>
                  </a:cubicBezTo>
                  <a:cubicBezTo>
                    <a:pt x="5168905" y="2493243"/>
                    <a:pt x="5161107" y="2496919"/>
                    <a:pt x="5152921" y="2499747"/>
                  </a:cubicBezTo>
                  <a:cubicBezTo>
                    <a:pt x="5149111" y="2496041"/>
                    <a:pt x="5145138" y="2492291"/>
                    <a:pt x="5141208" y="2488629"/>
                  </a:cubicBezTo>
                  <a:close/>
                  <a:moveTo>
                    <a:pt x="5137086" y="2484820"/>
                  </a:moveTo>
                  <a:cubicBezTo>
                    <a:pt x="5131877" y="2480027"/>
                    <a:pt x="5126861" y="2475503"/>
                    <a:pt x="5122515" y="2471633"/>
                  </a:cubicBezTo>
                  <a:cubicBezTo>
                    <a:pt x="5130805" y="2472169"/>
                    <a:pt x="5138842" y="2473583"/>
                    <a:pt x="5146581" y="2475771"/>
                  </a:cubicBezTo>
                  <a:cubicBezTo>
                    <a:pt x="5143560" y="2478673"/>
                    <a:pt x="5140390" y="2481709"/>
                    <a:pt x="5137086" y="2484820"/>
                  </a:cubicBezTo>
                  <a:close/>
                  <a:moveTo>
                    <a:pt x="5122441" y="2300570"/>
                  </a:moveTo>
                  <a:cubicBezTo>
                    <a:pt x="5127070" y="2296403"/>
                    <a:pt x="5132070" y="2291834"/>
                    <a:pt x="5137115" y="2287146"/>
                  </a:cubicBezTo>
                  <a:cubicBezTo>
                    <a:pt x="5140494" y="2290301"/>
                    <a:pt x="5143753" y="2293382"/>
                    <a:pt x="5146849" y="2296359"/>
                  </a:cubicBezTo>
                  <a:cubicBezTo>
                    <a:pt x="5139006" y="2298591"/>
                    <a:pt x="5130850" y="2300035"/>
                    <a:pt x="5122441" y="2300570"/>
                  </a:cubicBezTo>
                  <a:close/>
                  <a:moveTo>
                    <a:pt x="5141208" y="2283321"/>
                  </a:moveTo>
                  <a:cubicBezTo>
                    <a:pt x="5145123" y="2279660"/>
                    <a:pt x="5148992" y="2275954"/>
                    <a:pt x="5152683" y="2272353"/>
                  </a:cubicBezTo>
                  <a:cubicBezTo>
                    <a:pt x="5160958" y="2275195"/>
                    <a:pt x="5168831" y="2278901"/>
                    <a:pt x="5176183" y="2283440"/>
                  </a:cubicBezTo>
                  <a:cubicBezTo>
                    <a:pt x="5168905" y="2287935"/>
                    <a:pt x="5161107" y="2291611"/>
                    <a:pt x="5152921" y="2294439"/>
                  </a:cubicBezTo>
                  <a:cubicBezTo>
                    <a:pt x="5149111" y="2290748"/>
                    <a:pt x="5145138" y="2286997"/>
                    <a:pt x="5141208" y="2283321"/>
                  </a:cubicBezTo>
                  <a:close/>
                  <a:moveTo>
                    <a:pt x="5137086" y="2279511"/>
                  </a:moveTo>
                  <a:cubicBezTo>
                    <a:pt x="5131877" y="2274719"/>
                    <a:pt x="5126861" y="2270194"/>
                    <a:pt x="5122515" y="2266325"/>
                  </a:cubicBezTo>
                  <a:cubicBezTo>
                    <a:pt x="5130805" y="2266861"/>
                    <a:pt x="5138842" y="2268275"/>
                    <a:pt x="5146581" y="2270463"/>
                  </a:cubicBezTo>
                  <a:cubicBezTo>
                    <a:pt x="5143575" y="2273380"/>
                    <a:pt x="5140390" y="2276416"/>
                    <a:pt x="5137086" y="2279511"/>
                  </a:cubicBezTo>
                  <a:close/>
                  <a:moveTo>
                    <a:pt x="5122441" y="2095277"/>
                  </a:moveTo>
                  <a:cubicBezTo>
                    <a:pt x="5127070" y="2091110"/>
                    <a:pt x="5132070" y="2086541"/>
                    <a:pt x="5137115" y="2081853"/>
                  </a:cubicBezTo>
                  <a:cubicBezTo>
                    <a:pt x="5140494" y="2085008"/>
                    <a:pt x="5143753" y="2088088"/>
                    <a:pt x="5146849" y="2091065"/>
                  </a:cubicBezTo>
                  <a:cubicBezTo>
                    <a:pt x="5139006" y="2093297"/>
                    <a:pt x="5130850" y="2094741"/>
                    <a:pt x="5122441" y="2095277"/>
                  </a:cubicBezTo>
                  <a:close/>
                  <a:moveTo>
                    <a:pt x="5141208" y="2078028"/>
                  </a:moveTo>
                  <a:cubicBezTo>
                    <a:pt x="5145123" y="2074367"/>
                    <a:pt x="5148992" y="2070661"/>
                    <a:pt x="5152683" y="2067059"/>
                  </a:cubicBezTo>
                  <a:cubicBezTo>
                    <a:pt x="5160958" y="2069902"/>
                    <a:pt x="5168831" y="2073608"/>
                    <a:pt x="5176183" y="2078147"/>
                  </a:cubicBezTo>
                  <a:cubicBezTo>
                    <a:pt x="5168905" y="2082641"/>
                    <a:pt x="5161107" y="2086317"/>
                    <a:pt x="5152921" y="2089145"/>
                  </a:cubicBezTo>
                  <a:cubicBezTo>
                    <a:pt x="5149111" y="2085454"/>
                    <a:pt x="5145138" y="2081689"/>
                    <a:pt x="5141208" y="2078028"/>
                  </a:cubicBezTo>
                  <a:close/>
                  <a:moveTo>
                    <a:pt x="5137086" y="2074218"/>
                  </a:moveTo>
                  <a:cubicBezTo>
                    <a:pt x="5131877" y="2069425"/>
                    <a:pt x="5126861" y="2064901"/>
                    <a:pt x="5122515" y="2061032"/>
                  </a:cubicBezTo>
                  <a:cubicBezTo>
                    <a:pt x="5130805" y="2061567"/>
                    <a:pt x="5138842" y="2062981"/>
                    <a:pt x="5146581" y="2065169"/>
                  </a:cubicBezTo>
                  <a:cubicBezTo>
                    <a:pt x="5143560" y="2068086"/>
                    <a:pt x="5140390" y="2071122"/>
                    <a:pt x="5137086" y="2074218"/>
                  </a:cubicBezTo>
                  <a:close/>
                  <a:moveTo>
                    <a:pt x="5122441" y="1889983"/>
                  </a:moveTo>
                  <a:cubicBezTo>
                    <a:pt x="5127070" y="1885816"/>
                    <a:pt x="5132070" y="1881247"/>
                    <a:pt x="5137115" y="1876559"/>
                  </a:cubicBezTo>
                  <a:cubicBezTo>
                    <a:pt x="5140494" y="1879714"/>
                    <a:pt x="5143753" y="1882810"/>
                    <a:pt x="5146849" y="1885772"/>
                  </a:cubicBezTo>
                  <a:cubicBezTo>
                    <a:pt x="5139006" y="1888004"/>
                    <a:pt x="5130850" y="1889448"/>
                    <a:pt x="5122441" y="1889983"/>
                  </a:cubicBezTo>
                  <a:close/>
                  <a:moveTo>
                    <a:pt x="5141208" y="1872734"/>
                  </a:moveTo>
                  <a:cubicBezTo>
                    <a:pt x="5145123" y="1869073"/>
                    <a:pt x="5148992" y="1865367"/>
                    <a:pt x="5152683" y="1861765"/>
                  </a:cubicBezTo>
                  <a:cubicBezTo>
                    <a:pt x="5160958" y="1864608"/>
                    <a:pt x="5168831" y="1868314"/>
                    <a:pt x="5176183" y="1872853"/>
                  </a:cubicBezTo>
                  <a:cubicBezTo>
                    <a:pt x="5168905" y="1877348"/>
                    <a:pt x="5161107" y="1881024"/>
                    <a:pt x="5152921" y="1883852"/>
                  </a:cubicBezTo>
                  <a:cubicBezTo>
                    <a:pt x="5149111" y="1880161"/>
                    <a:pt x="5145138" y="1876395"/>
                    <a:pt x="5141208" y="1872734"/>
                  </a:cubicBezTo>
                  <a:close/>
                  <a:moveTo>
                    <a:pt x="5137086" y="1868924"/>
                  </a:moveTo>
                  <a:cubicBezTo>
                    <a:pt x="5131877" y="1864132"/>
                    <a:pt x="5126861" y="1859607"/>
                    <a:pt x="5122515" y="1855738"/>
                  </a:cubicBezTo>
                  <a:cubicBezTo>
                    <a:pt x="5130805" y="1856274"/>
                    <a:pt x="5138842" y="1857688"/>
                    <a:pt x="5146581" y="1859875"/>
                  </a:cubicBezTo>
                  <a:cubicBezTo>
                    <a:pt x="5143560" y="1862777"/>
                    <a:pt x="5140390" y="1865814"/>
                    <a:pt x="5137086" y="1868924"/>
                  </a:cubicBezTo>
                  <a:close/>
                  <a:moveTo>
                    <a:pt x="5122441" y="1684690"/>
                  </a:moveTo>
                  <a:cubicBezTo>
                    <a:pt x="5127070" y="1680522"/>
                    <a:pt x="5132070" y="1675954"/>
                    <a:pt x="5137115" y="1671265"/>
                  </a:cubicBezTo>
                  <a:cubicBezTo>
                    <a:pt x="5140494" y="1674421"/>
                    <a:pt x="5143753" y="1677501"/>
                    <a:pt x="5146849" y="1680478"/>
                  </a:cubicBezTo>
                  <a:cubicBezTo>
                    <a:pt x="5139006" y="1682710"/>
                    <a:pt x="5130850" y="1684139"/>
                    <a:pt x="5122441" y="1684690"/>
                  </a:cubicBezTo>
                  <a:close/>
                  <a:moveTo>
                    <a:pt x="5141208" y="1667440"/>
                  </a:moveTo>
                  <a:cubicBezTo>
                    <a:pt x="5145123" y="1663779"/>
                    <a:pt x="5148992" y="1660074"/>
                    <a:pt x="5152683" y="1656472"/>
                  </a:cubicBezTo>
                  <a:cubicBezTo>
                    <a:pt x="5160958" y="1659314"/>
                    <a:pt x="5168831" y="1663020"/>
                    <a:pt x="5176183" y="1667560"/>
                  </a:cubicBezTo>
                  <a:cubicBezTo>
                    <a:pt x="5168905" y="1672054"/>
                    <a:pt x="5161107" y="1675730"/>
                    <a:pt x="5152921" y="1678558"/>
                  </a:cubicBezTo>
                  <a:cubicBezTo>
                    <a:pt x="5149111" y="1674852"/>
                    <a:pt x="5145138" y="1671102"/>
                    <a:pt x="5141208" y="1667440"/>
                  </a:cubicBezTo>
                  <a:close/>
                  <a:moveTo>
                    <a:pt x="5137086" y="1663616"/>
                  </a:moveTo>
                  <a:cubicBezTo>
                    <a:pt x="5131877" y="1658824"/>
                    <a:pt x="5126861" y="1654299"/>
                    <a:pt x="5122515" y="1650429"/>
                  </a:cubicBezTo>
                  <a:cubicBezTo>
                    <a:pt x="5130805" y="1650965"/>
                    <a:pt x="5138842" y="1652379"/>
                    <a:pt x="5146581" y="1654567"/>
                  </a:cubicBezTo>
                  <a:cubicBezTo>
                    <a:pt x="5143575" y="1657484"/>
                    <a:pt x="5140390" y="1660520"/>
                    <a:pt x="5137086" y="1663616"/>
                  </a:cubicBezTo>
                  <a:close/>
                  <a:moveTo>
                    <a:pt x="5122441" y="1479381"/>
                  </a:moveTo>
                  <a:cubicBezTo>
                    <a:pt x="5127070" y="1475214"/>
                    <a:pt x="5132070" y="1470645"/>
                    <a:pt x="5137115" y="1465957"/>
                  </a:cubicBezTo>
                  <a:cubicBezTo>
                    <a:pt x="5140494" y="1469112"/>
                    <a:pt x="5143753" y="1472193"/>
                    <a:pt x="5146849" y="1475169"/>
                  </a:cubicBezTo>
                  <a:cubicBezTo>
                    <a:pt x="5139006" y="1477402"/>
                    <a:pt x="5130850" y="1478845"/>
                    <a:pt x="5122441" y="1479381"/>
                  </a:cubicBezTo>
                  <a:close/>
                  <a:moveTo>
                    <a:pt x="5141208" y="1462132"/>
                  </a:moveTo>
                  <a:cubicBezTo>
                    <a:pt x="5145123" y="1458471"/>
                    <a:pt x="5148992" y="1454765"/>
                    <a:pt x="5152683" y="1451164"/>
                  </a:cubicBezTo>
                  <a:cubicBezTo>
                    <a:pt x="5160958" y="1454006"/>
                    <a:pt x="5168831" y="1457712"/>
                    <a:pt x="5176183" y="1462251"/>
                  </a:cubicBezTo>
                  <a:cubicBezTo>
                    <a:pt x="5168905" y="1466746"/>
                    <a:pt x="5161107" y="1470422"/>
                    <a:pt x="5152921" y="1473250"/>
                  </a:cubicBezTo>
                  <a:cubicBezTo>
                    <a:pt x="5149111" y="1469559"/>
                    <a:pt x="5145138" y="1465808"/>
                    <a:pt x="5141208" y="1462132"/>
                  </a:cubicBezTo>
                  <a:close/>
                  <a:moveTo>
                    <a:pt x="5137086" y="1458322"/>
                  </a:moveTo>
                  <a:cubicBezTo>
                    <a:pt x="5131877" y="1453530"/>
                    <a:pt x="5126861" y="1449006"/>
                    <a:pt x="5122515" y="1445136"/>
                  </a:cubicBezTo>
                  <a:cubicBezTo>
                    <a:pt x="5130805" y="1445672"/>
                    <a:pt x="5138842" y="1447086"/>
                    <a:pt x="5146581" y="1449274"/>
                  </a:cubicBezTo>
                  <a:cubicBezTo>
                    <a:pt x="5143560" y="1452190"/>
                    <a:pt x="5140375" y="1455227"/>
                    <a:pt x="5137086" y="1458322"/>
                  </a:cubicBezTo>
                  <a:close/>
                  <a:moveTo>
                    <a:pt x="5122441" y="1274088"/>
                  </a:moveTo>
                  <a:cubicBezTo>
                    <a:pt x="5127070" y="1269921"/>
                    <a:pt x="5132070" y="1265352"/>
                    <a:pt x="5137115" y="1260664"/>
                  </a:cubicBezTo>
                  <a:cubicBezTo>
                    <a:pt x="5140494" y="1263819"/>
                    <a:pt x="5143753" y="1266914"/>
                    <a:pt x="5146849" y="1269876"/>
                  </a:cubicBezTo>
                  <a:cubicBezTo>
                    <a:pt x="5139006" y="1272108"/>
                    <a:pt x="5130850" y="1273552"/>
                    <a:pt x="5122441" y="1274088"/>
                  </a:cubicBezTo>
                  <a:close/>
                  <a:moveTo>
                    <a:pt x="5141208" y="1256839"/>
                  </a:moveTo>
                  <a:cubicBezTo>
                    <a:pt x="5145123" y="1253178"/>
                    <a:pt x="5148992" y="1249472"/>
                    <a:pt x="5152683" y="1245870"/>
                  </a:cubicBezTo>
                  <a:cubicBezTo>
                    <a:pt x="5160958" y="1248713"/>
                    <a:pt x="5168831" y="1252419"/>
                    <a:pt x="5176183" y="1256958"/>
                  </a:cubicBezTo>
                  <a:cubicBezTo>
                    <a:pt x="5168905" y="1261452"/>
                    <a:pt x="5161107" y="1265129"/>
                    <a:pt x="5152921" y="1267956"/>
                  </a:cubicBezTo>
                  <a:cubicBezTo>
                    <a:pt x="5149111" y="1264265"/>
                    <a:pt x="5145138" y="1260500"/>
                    <a:pt x="5141208" y="1256839"/>
                  </a:cubicBezTo>
                  <a:close/>
                  <a:moveTo>
                    <a:pt x="5137086" y="1253029"/>
                  </a:moveTo>
                  <a:cubicBezTo>
                    <a:pt x="5131877" y="1248236"/>
                    <a:pt x="5126861" y="1243712"/>
                    <a:pt x="5122515" y="1239843"/>
                  </a:cubicBezTo>
                  <a:cubicBezTo>
                    <a:pt x="5130805" y="1240378"/>
                    <a:pt x="5138842" y="1241792"/>
                    <a:pt x="5146581" y="1243980"/>
                  </a:cubicBezTo>
                  <a:cubicBezTo>
                    <a:pt x="5143575" y="1246897"/>
                    <a:pt x="5140390" y="1249933"/>
                    <a:pt x="5137086" y="1253029"/>
                  </a:cubicBezTo>
                  <a:close/>
                  <a:moveTo>
                    <a:pt x="5122441" y="1068794"/>
                  </a:moveTo>
                  <a:cubicBezTo>
                    <a:pt x="5127070" y="1064627"/>
                    <a:pt x="5132070" y="1060058"/>
                    <a:pt x="5137115" y="1055370"/>
                  </a:cubicBezTo>
                  <a:cubicBezTo>
                    <a:pt x="5140494" y="1058525"/>
                    <a:pt x="5143753" y="1061621"/>
                    <a:pt x="5146849" y="1064583"/>
                  </a:cubicBezTo>
                  <a:cubicBezTo>
                    <a:pt x="5139006" y="1066815"/>
                    <a:pt x="5130850" y="1068259"/>
                    <a:pt x="5122441" y="1068794"/>
                  </a:cubicBezTo>
                  <a:close/>
                  <a:moveTo>
                    <a:pt x="5141208" y="1051545"/>
                  </a:moveTo>
                  <a:cubicBezTo>
                    <a:pt x="5145123" y="1047884"/>
                    <a:pt x="5148992" y="1044178"/>
                    <a:pt x="5152683" y="1040576"/>
                  </a:cubicBezTo>
                  <a:cubicBezTo>
                    <a:pt x="5160958" y="1043419"/>
                    <a:pt x="5168831" y="1047125"/>
                    <a:pt x="5176183" y="1051664"/>
                  </a:cubicBezTo>
                  <a:cubicBezTo>
                    <a:pt x="5168905" y="1056159"/>
                    <a:pt x="5161107" y="1059835"/>
                    <a:pt x="5152921" y="1062663"/>
                  </a:cubicBezTo>
                  <a:cubicBezTo>
                    <a:pt x="5149111" y="1058972"/>
                    <a:pt x="5145138" y="1055206"/>
                    <a:pt x="5141208" y="1051545"/>
                  </a:cubicBezTo>
                  <a:close/>
                  <a:moveTo>
                    <a:pt x="5137086" y="1047735"/>
                  </a:moveTo>
                  <a:cubicBezTo>
                    <a:pt x="5131877" y="1042943"/>
                    <a:pt x="5126861" y="1038418"/>
                    <a:pt x="5122515" y="1034549"/>
                  </a:cubicBezTo>
                  <a:cubicBezTo>
                    <a:pt x="5130805" y="1035085"/>
                    <a:pt x="5138842" y="1036499"/>
                    <a:pt x="5146581" y="1038686"/>
                  </a:cubicBezTo>
                  <a:cubicBezTo>
                    <a:pt x="5143575" y="1041589"/>
                    <a:pt x="5140390" y="1044624"/>
                    <a:pt x="5137086" y="1047735"/>
                  </a:cubicBezTo>
                  <a:close/>
                  <a:moveTo>
                    <a:pt x="5122441" y="863486"/>
                  </a:moveTo>
                  <a:cubicBezTo>
                    <a:pt x="5127070" y="859319"/>
                    <a:pt x="5132070" y="854750"/>
                    <a:pt x="5137115" y="850062"/>
                  </a:cubicBezTo>
                  <a:cubicBezTo>
                    <a:pt x="5140494" y="853217"/>
                    <a:pt x="5143753" y="856312"/>
                    <a:pt x="5146849" y="859274"/>
                  </a:cubicBezTo>
                  <a:cubicBezTo>
                    <a:pt x="5139006" y="861521"/>
                    <a:pt x="5130850" y="862950"/>
                    <a:pt x="5122441" y="863486"/>
                  </a:cubicBezTo>
                  <a:close/>
                  <a:moveTo>
                    <a:pt x="5141208" y="846252"/>
                  </a:moveTo>
                  <a:cubicBezTo>
                    <a:pt x="5145123" y="842590"/>
                    <a:pt x="5148992" y="838885"/>
                    <a:pt x="5152683" y="835283"/>
                  </a:cubicBezTo>
                  <a:cubicBezTo>
                    <a:pt x="5160958" y="838125"/>
                    <a:pt x="5168831" y="841831"/>
                    <a:pt x="5176183" y="846371"/>
                  </a:cubicBezTo>
                  <a:cubicBezTo>
                    <a:pt x="5168905" y="850865"/>
                    <a:pt x="5161107" y="854541"/>
                    <a:pt x="5152921" y="857369"/>
                  </a:cubicBezTo>
                  <a:cubicBezTo>
                    <a:pt x="5149111" y="853663"/>
                    <a:pt x="5145138" y="849913"/>
                    <a:pt x="5141208" y="846252"/>
                  </a:cubicBezTo>
                  <a:close/>
                  <a:moveTo>
                    <a:pt x="5137086" y="842427"/>
                  </a:moveTo>
                  <a:cubicBezTo>
                    <a:pt x="5131877" y="837635"/>
                    <a:pt x="5126861" y="833110"/>
                    <a:pt x="5122515" y="829240"/>
                  </a:cubicBezTo>
                  <a:cubicBezTo>
                    <a:pt x="5130805" y="829776"/>
                    <a:pt x="5138842" y="831190"/>
                    <a:pt x="5146581" y="833378"/>
                  </a:cubicBezTo>
                  <a:cubicBezTo>
                    <a:pt x="5143560" y="836295"/>
                    <a:pt x="5140390" y="839331"/>
                    <a:pt x="5137086" y="842427"/>
                  </a:cubicBezTo>
                  <a:close/>
                  <a:moveTo>
                    <a:pt x="5122441" y="658192"/>
                  </a:moveTo>
                  <a:cubicBezTo>
                    <a:pt x="5127070" y="654025"/>
                    <a:pt x="5132070" y="649456"/>
                    <a:pt x="5137115" y="644768"/>
                  </a:cubicBezTo>
                  <a:cubicBezTo>
                    <a:pt x="5140494" y="647923"/>
                    <a:pt x="5143753" y="651019"/>
                    <a:pt x="5146849" y="653980"/>
                  </a:cubicBezTo>
                  <a:cubicBezTo>
                    <a:pt x="5139006" y="656213"/>
                    <a:pt x="5130850" y="657656"/>
                    <a:pt x="5122441" y="658192"/>
                  </a:cubicBezTo>
                  <a:close/>
                  <a:moveTo>
                    <a:pt x="5141208" y="640943"/>
                  </a:moveTo>
                  <a:cubicBezTo>
                    <a:pt x="5145123" y="637282"/>
                    <a:pt x="5148992" y="633576"/>
                    <a:pt x="5152683" y="629975"/>
                  </a:cubicBezTo>
                  <a:cubicBezTo>
                    <a:pt x="5160958" y="632817"/>
                    <a:pt x="5168831" y="636523"/>
                    <a:pt x="5176183" y="641062"/>
                  </a:cubicBezTo>
                  <a:cubicBezTo>
                    <a:pt x="5168905" y="645557"/>
                    <a:pt x="5161107" y="649233"/>
                    <a:pt x="5152921" y="652061"/>
                  </a:cubicBezTo>
                  <a:cubicBezTo>
                    <a:pt x="5149111" y="648370"/>
                    <a:pt x="5145138" y="644619"/>
                    <a:pt x="5141208" y="640943"/>
                  </a:cubicBezTo>
                  <a:close/>
                  <a:moveTo>
                    <a:pt x="5137086" y="637133"/>
                  </a:moveTo>
                  <a:cubicBezTo>
                    <a:pt x="5131877" y="632341"/>
                    <a:pt x="5126861" y="627817"/>
                    <a:pt x="5122515" y="623947"/>
                  </a:cubicBezTo>
                  <a:cubicBezTo>
                    <a:pt x="5130805" y="624483"/>
                    <a:pt x="5138842" y="625897"/>
                    <a:pt x="5146581" y="628085"/>
                  </a:cubicBezTo>
                  <a:cubicBezTo>
                    <a:pt x="5143575" y="631001"/>
                    <a:pt x="5140390" y="634038"/>
                    <a:pt x="5137086" y="637133"/>
                  </a:cubicBezTo>
                  <a:close/>
                  <a:moveTo>
                    <a:pt x="5122099" y="451544"/>
                  </a:moveTo>
                  <a:cubicBezTo>
                    <a:pt x="5126549" y="447526"/>
                    <a:pt x="5131356" y="443136"/>
                    <a:pt x="5136223" y="438626"/>
                  </a:cubicBezTo>
                  <a:cubicBezTo>
                    <a:pt x="5139497" y="441677"/>
                    <a:pt x="5142667" y="444669"/>
                    <a:pt x="5145688" y="447571"/>
                  </a:cubicBezTo>
                  <a:cubicBezTo>
                    <a:pt x="5138098" y="449669"/>
                    <a:pt x="5130210" y="451024"/>
                    <a:pt x="5122099" y="451544"/>
                  </a:cubicBezTo>
                  <a:close/>
                  <a:moveTo>
                    <a:pt x="5140315" y="434816"/>
                  </a:moveTo>
                  <a:cubicBezTo>
                    <a:pt x="5144081" y="431289"/>
                    <a:pt x="5147816" y="427732"/>
                    <a:pt x="5151418" y="424250"/>
                  </a:cubicBezTo>
                  <a:cubicBezTo>
                    <a:pt x="5159663" y="426973"/>
                    <a:pt x="5167521" y="430590"/>
                    <a:pt x="5174858" y="434995"/>
                  </a:cubicBezTo>
                  <a:cubicBezTo>
                    <a:pt x="5167625" y="439355"/>
                    <a:pt x="5159916" y="442957"/>
                    <a:pt x="5151805" y="445696"/>
                  </a:cubicBezTo>
                  <a:cubicBezTo>
                    <a:pt x="5148040" y="442049"/>
                    <a:pt x="5144155" y="438388"/>
                    <a:pt x="5140315" y="434816"/>
                  </a:cubicBezTo>
                  <a:close/>
                  <a:moveTo>
                    <a:pt x="5136193" y="431006"/>
                  </a:moveTo>
                  <a:cubicBezTo>
                    <a:pt x="5131311" y="426512"/>
                    <a:pt x="5126608" y="422285"/>
                    <a:pt x="5122530" y="418639"/>
                  </a:cubicBezTo>
                  <a:cubicBezTo>
                    <a:pt x="5130329" y="419144"/>
                    <a:pt x="5137934" y="420410"/>
                    <a:pt x="5145256" y="422389"/>
                  </a:cubicBezTo>
                  <a:cubicBezTo>
                    <a:pt x="5142354" y="425187"/>
                    <a:pt x="5139318" y="428074"/>
                    <a:pt x="5136193" y="431006"/>
                  </a:cubicBezTo>
                  <a:close/>
                  <a:moveTo>
                    <a:pt x="5144825" y="275421"/>
                  </a:moveTo>
                  <a:cubicBezTo>
                    <a:pt x="5135836" y="270436"/>
                    <a:pt x="5125522" y="267593"/>
                    <a:pt x="5114568" y="267593"/>
                  </a:cubicBezTo>
                  <a:cubicBezTo>
                    <a:pt x="5103614" y="267593"/>
                    <a:pt x="5093301" y="270436"/>
                    <a:pt x="5084311" y="275421"/>
                  </a:cubicBezTo>
                  <a:cubicBezTo>
                    <a:pt x="5076528" y="271105"/>
                    <a:pt x="5067762" y="268412"/>
                    <a:pt x="5058445" y="267771"/>
                  </a:cubicBezTo>
                  <a:cubicBezTo>
                    <a:pt x="5061809" y="263232"/>
                    <a:pt x="5069979" y="254704"/>
                    <a:pt x="5080397" y="244540"/>
                  </a:cubicBezTo>
                  <a:cubicBezTo>
                    <a:pt x="5091038" y="247635"/>
                    <a:pt x="5102245" y="249347"/>
                    <a:pt x="5113854" y="249451"/>
                  </a:cubicBezTo>
                  <a:lnTo>
                    <a:pt x="5114925" y="250388"/>
                  </a:lnTo>
                  <a:lnTo>
                    <a:pt x="5115982" y="249451"/>
                  </a:lnTo>
                  <a:cubicBezTo>
                    <a:pt x="5127486" y="249347"/>
                    <a:pt x="5138604" y="247665"/>
                    <a:pt x="5149156" y="244629"/>
                  </a:cubicBezTo>
                  <a:cubicBezTo>
                    <a:pt x="5159574" y="254749"/>
                    <a:pt x="5167640" y="263232"/>
                    <a:pt x="5170840" y="267771"/>
                  </a:cubicBezTo>
                  <a:cubicBezTo>
                    <a:pt x="5161479" y="268382"/>
                    <a:pt x="5152653" y="271090"/>
                    <a:pt x="5144825" y="275421"/>
                  </a:cubicBezTo>
                  <a:close/>
                  <a:moveTo>
                    <a:pt x="5122515" y="243661"/>
                  </a:moveTo>
                  <a:cubicBezTo>
                    <a:pt x="5126683" y="239956"/>
                    <a:pt x="5131147" y="235952"/>
                    <a:pt x="5135687" y="231800"/>
                  </a:cubicBezTo>
                  <a:cubicBezTo>
                    <a:pt x="5138738" y="234642"/>
                    <a:pt x="5141714" y="237440"/>
                    <a:pt x="5144557" y="240164"/>
                  </a:cubicBezTo>
                  <a:cubicBezTo>
                    <a:pt x="5137458" y="242024"/>
                    <a:pt x="5130076" y="243185"/>
                    <a:pt x="5122515" y="243661"/>
                  </a:cubicBezTo>
                  <a:close/>
                  <a:moveTo>
                    <a:pt x="5139809" y="228034"/>
                  </a:moveTo>
                  <a:cubicBezTo>
                    <a:pt x="5143590" y="224552"/>
                    <a:pt x="5147355" y="221025"/>
                    <a:pt x="5150971" y="217572"/>
                  </a:cubicBezTo>
                  <a:cubicBezTo>
                    <a:pt x="5159068" y="220236"/>
                    <a:pt x="5166762" y="223763"/>
                    <a:pt x="5173995" y="228049"/>
                  </a:cubicBezTo>
                  <a:cubicBezTo>
                    <a:pt x="5166703" y="232276"/>
                    <a:pt x="5158919" y="235759"/>
                    <a:pt x="5150748" y="238363"/>
                  </a:cubicBezTo>
                  <a:cubicBezTo>
                    <a:pt x="5147176" y="234910"/>
                    <a:pt x="5143470" y="231428"/>
                    <a:pt x="5139809" y="228034"/>
                  </a:cubicBezTo>
                  <a:close/>
                  <a:moveTo>
                    <a:pt x="5135702" y="224224"/>
                  </a:moveTo>
                  <a:cubicBezTo>
                    <a:pt x="5130865" y="219789"/>
                    <a:pt x="5126236" y="215607"/>
                    <a:pt x="5122188" y="211991"/>
                  </a:cubicBezTo>
                  <a:cubicBezTo>
                    <a:pt x="5129957" y="212497"/>
                    <a:pt x="5137517" y="213747"/>
                    <a:pt x="5144810" y="215711"/>
                  </a:cubicBezTo>
                  <a:cubicBezTo>
                    <a:pt x="5141878" y="218480"/>
                    <a:pt x="5138827" y="221322"/>
                    <a:pt x="5135702" y="224224"/>
                  </a:cubicBezTo>
                  <a:close/>
                  <a:moveTo>
                    <a:pt x="5115655" y="206216"/>
                  </a:moveTo>
                  <a:lnTo>
                    <a:pt x="5114568" y="205249"/>
                  </a:lnTo>
                  <a:lnTo>
                    <a:pt x="5113497" y="206216"/>
                  </a:lnTo>
                  <a:cubicBezTo>
                    <a:pt x="5101888" y="206320"/>
                    <a:pt x="5090651" y="208062"/>
                    <a:pt x="5079995" y="211217"/>
                  </a:cubicBezTo>
                  <a:cubicBezTo>
                    <a:pt x="5069801" y="201439"/>
                    <a:pt x="5061883" y="193239"/>
                    <a:pt x="5058698" y="188804"/>
                  </a:cubicBezTo>
                  <a:cubicBezTo>
                    <a:pt x="5068059" y="188178"/>
                    <a:pt x="5076870" y="185514"/>
                    <a:pt x="5084683" y="181243"/>
                  </a:cubicBezTo>
                  <a:cubicBezTo>
                    <a:pt x="5093673" y="186154"/>
                    <a:pt x="5103986" y="188952"/>
                    <a:pt x="5114940" y="188952"/>
                  </a:cubicBezTo>
                  <a:cubicBezTo>
                    <a:pt x="5125894" y="188952"/>
                    <a:pt x="5136208" y="186154"/>
                    <a:pt x="5145197" y="181243"/>
                  </a:cubicBezTo>
                  <a:cubicBezTo>
                    <a:pt x="5152966" y="185484"/>
                    <a:pt x="5161717" y="188134"/>
                    <a:pt x="5171019" y="188789"/>
                  </a:cubicBezTo>
                  <a:cubicBezTo>
                    <a:pt x="5167655" y="193239"/>
                    <a:pt x="5159663" y="201468"/>
                    <a:pt x="5149438" y="211291"/>
                  </a:cubicBezTo>
                  <a:cubicBezTo>
                    <a:pt x="5138693" y="208092"/>
                    <a:pt x="5127367" y="206320"/>
                    <a:pt x="5115655" y="206216"/>
                  </a:cubicBezTo>
                  <a:close/>
                  <a:moveTo>
                    <a:pt x="5028650" y="117321"/>
                  </a:moveTo>
                  <a:cubicBezTo>
                    <a:pt x="5025093" y="113437"/>
                    <a:pt x="5021000" y="109002"/>
                    <a:pt x="5016639" y="104373"/>
                  </a:cubicBezTo>
                  <a:cubicBezTo>
                    <a:pt x="5019511" y="101233"/>
                    <a:pt x="5022339" y="98197"/>
                    <a:pt x="5025078" y="95295"/>
                  </a:cubicBezTo>
                  <a:cubicBezTo>
                    <a:pt x="5026983" y="102394"/>
                    <a:pt x="5028173" y="109761"/>
                    <a:pt x="5028650" y="117321"/>
                  </a:cubicBezTo>
                  <a:close/>
                  <a:moveTo>
                    <a:pt x="5012814" y="100295"/>
                  </a:moveTo>
                  <a:cubicBezTo>
                    <a:pt x="5009391" y="96679"/>
                    <a:pt x="5005864" y="93018"/>
                    <a:pt x="5002381" y="89446"/>
                  </a:cubicBezTo>
                  <a:cubicBezTo>
                    <a:pt x="5005031" y="81245"/>
                    <a:pt x="5008558" y="73432"/>
                    <a:pt x="5012844" y="66109"/>
                  </a:cubicBezTo>
                  <a:cubicBezTo>
                    <a:pt x="5017101" y="73328"/>
                    <a:pt x="5020628" y="81022"/>
                    <a:pt x="5023262" y="89089"/>
                  </a:cubicBezTo>
                  <a:cubicBezTo>
                    <a:pt x="5019765" y="92750"/>
                    <a:pt x="5016237" y="96545"/>
                    <a:pt x="5012814" y="100295"/>
                  </a:cubicBezTo>
                  <a:close/>
                  <a:moveTo>
                    <a:pt x="5009049" y="104418"/>
                  </a:moveTo>
                  <a:cubicBezTo>
                    <a:pt x="5004658" y="109269"/>
                    <a:pt x="5000521" y="113928"/>
                    <a:pt x="4996949" y="117991"/>
                  </a:cubicBezTo>
                  <a:cubicBezTo>
                    <a:pt x="4997440" y="110297"/>
                    <a:pt x="4998661" y="102811"/>
                    <a:pt x="5000566" y="95577"/>
                  </a:cubicBezTo>
                  <a:cubicBezTo>
                    <a:pt x="5003319" y="98420"/>
                    <a:pt x="5006162" y="101382"/>
                    <a:pt x="5009049" y="104418"/>
                  </a:cubicBezTo>
                  <a:close/>
                  <a:moveTo>
                    <a:pt x="4820662" y="117321"/>
                  </a:moveTo>
                  <a:cubicBezTo>
                    <a:pt x="4816659" y="112946"/>
                    <a:pt x="4811956" y="107856"/>
                    <a:pt x="4806970" y="102572"/>
                  </a:cubicBezTo>
                  <a:cubicBezTo>
                    <a:pt x="4810185" y="99179"/>
                    <a:pt x="4813340" y="95890"/>
                    <a:pt x="4816361" y="92780"/>
                  </a:cubicBezTo>
                  <a:cubicBezTo>
                    <a:pt x="4818653" y="100667"/>
                    <a:pt x="4820126" y="108868"/>
                    <a:pt x="4820662" y="117321"/>
                  </a:cubicBezTo>
                  <a:close/>
                  <a:moveTo>
                    <a:pt x="4803130" y="98509"/>
                  </a:moveTo>
                  <a:cubicBezTo>
                    <a:pt x="4799454" y="94655"/>
                    <a:pt x="4795689" y="90755"/>
                    <a:pt x="4791998" y="87020"/>
                  </a:cubicBezTo>
                  <a:cubicBezTo>
                    <a:pt x="4794885" y="78715"/>
                    <a:pt x="4798666" y="70813"/>
                    <a:pt x="4803264" y="63445"/>
                  </a:cubicBezTo>
                  <a:cubicBezTo>
                    <a:pt x="4807833" y="70738"/>
                    <a:pt x="4811569" y="78552"/>
                    <a:pt x="4814441" y="86752"/>
                  </a:cubicBezTo>
                  <a:cubicBezTo>
                    <a:pt x="4810676" y="90577"/>
                    <a:pt x="4806851" y="94565"/>
                    <a:pt x="4803130" y="98509"/>
                  </a:cubicBezTo>
                  <a:close/>
                  <a:moveTo>
                    <a:pt x="4799305" y="102587"/>
                  </a:moveTo>
                  <a:cubicBezTo>
                    <a:pt x="4794409" y="107826"/>
                    <a:pt x="4789810" y="112871"/>
                    <a:pt x="4785866" y="117232"/>
                  </a:cubicBezTo>
                  <a:cubicBezTo>
                    <a:pt x="4786402" y="108912"/>
                    <a:pt x="4787846" y="100816"/>
                    <a:pt x="4790078" y="93032"/>
                  </a:cubicBezTo>
                  <a:cubicBezTo>
                    <a:pt x="4793055" y="96069"/>
                    <a:pt x="4796150" y="99268"/>
                    <a:pt x="4799305" y="102587"/>
                  </a:cubicBezTo>
                  <a:close/>
                  <a:moveTo>
                    <a:pt x="4612675" y="117321"/>
                  </a:moveTo>
                  <a:cubicBezTo>
                    <a:pt x="4608672" y="112946"/>
                    <a:pt x="4603969" y="107856"/>
                    <a:pt x="4598983" y="102572"/>
                  </a:cubicBezTo>
                  <a:cubicBezTo>
                    <a:pt x="4602198" y="99179"/>
                    <a:pt x="4605353" y="95890"/>
                    <a:pt x="4608374" y="92780"/>
                  </a:cubicBezTo>
                  <a:cubicBezTo>
                    <a:pt x="4610666" y="100667"/>
                    <a:pt x="4612124" y="108868"/>
                    <a:pt x="4612675" y="117321"/>
                  </a:cubicBezTo>
                  <a:close/>
                  <a:moveTo>
                    <a:pt x="4595143" y="98509"/>
                  </a:moveTo>
                  <a:cubicBezTo>
                    <a:pt x="4591467" y="94655"/>
                    <a:pt x="4587702" y="90755"/>
                    <a:pt x="4584011" y="87020"/>
                  </a:cubicBezTo>
                  <a:cubicBezTo>
                    <a:pt x="4586898" y="78715"/>
                    <a:pt x="4590678" y="70813"/>
                    <a:pt x="4595277" y="63445"/>
                  </a:cubicBezTo>
                  <a:cubicBezTo>
                    <a:pt x="4599846" y="70738"/>
                    <a:pt x="4603582" y="78552"/>
                    <a:pt x="4606454" y="86752"/>
                  </a:cubicBezTo>
                  <a:cubicBezTo>
                    <a:pt x="4602689" y="90577"/>
                    <a:pt x="4598864" y="94565"/>
                    <a:pt x="4595143" y="98509"/>
                  </a:cubicBezTo>
                  <a:close/>
                  <a:moveTo>
                    <a:pt x="4591318" y="102587"/>
                  </a:moveTo>
                  <a:cubicBezTo>
                    <a:pt x="4586422" y="107826"/>
                    <a:pt x="4581823" y="112871"/>
                    <a:pt x="4577879" y="117232"/>
                  </a:cubicBezTo>
                  <a:cubicBezTo>
                    <a:pt x="4578415" y="108897"/>
                    <a:pt x="4579858" y="100816"/>
                    <a:pt x="4582091" y="93032"/>
                  </a:cubicBezTo>
                  <a:cubicBezTo>
                    <a:pt x="4585067" y="96069"/>
                    <a:pt x="4588163" y="99268"/>
                    <a:pt x="4591318" y="102587"/>
                  </a:cubicBezTo>
                  <a:close/>
                  <a:moveTo>
                    <a:pt x="4404673" y="117321"/>
                  </a:moveTo>
                  <a:cubicBezTo>
                    <a:pt x="4400670" y="112946"/>
                    <a:pt x="4395966" y="107856"/>
                    <a:pt x="4390981" y="102572"/>
                  </a:cubicBezTo>
                  <a:cubicBezTo>
                    <a:pt x="4394195" y="99179"/>
                    <a:pt x="4397350" y="95890"/>
                    <a:pt x="4400372" y="92780"/>
                  </a:cubicBezTo>
                  <a:cubicBezTo>
                    <a:pt x="4402664" y="100667"/>
                    <a:pt x="4404137" y="108868"/>
                    <a:pt x="4404673" y="117321"/>
                  </a:cubicBezTo>
                  <a:close/>
                  <a:moveTo>
                    <a:pt x="4387141" y="98509"/>
                  </a:moveTo>
                  <a:cubicBezTo>
                    <a:pt x="4383465" y="94655"/>
                    <a:pt x="4379699" y="90755"/>
                    <a:pt x="4376009" y="87020"/>
                  </a:cubicBezTo>
                  <a:cubicBezTo>
                    <a:pt x="4378896" y="78715"/>
                    <a:pt x="4382676" y="70813"/>
                    <a:pt x="4387275" y="63445"/>
                  </a:cubicBezTo>
                  <a:cubicBezTo>
                    <a:pt x="4391844" y="70738"/>
                    <a:pt x="4395579" y="78552"/>
                    <a:pt x="4398452" y="86752"/>
                  </a:cubicBezTo>
                  <a:cubicBezTo>
                    <a:pt x="4394687" y="90577"/>
                    <a:pt x="4390876" y="94565"/>
                    <a:pt x="4387141" y="98509"/>
                  </a:cubicBezTo>
                  <a:close/>
                  <a:moveTo>
                    <a:pt x="4383316" y="102587"/>
                  </a:moveTo>
                  <a:cubicBezTo>
                    <a:pt x="4378419" y="107826"/>
                    <a:pt x="4373821" y="112871"/>
                    <a:pt x="4369877" y="117232"/>
                  </a:cubicBezTo>
                  <a:cubicBezTo>
                    <a:pt x="4370413" y="108897"/>
                    <a:pt x="4371856" y="100816"/>
                    <a:pt x="4374089" y="93032"/>
                  </a:cubicBezTo>
                  <a:cubicBezTo>
                    <a:pt x="4377065" y="96069"/>
                    <a:pt x="4380161" y="99268"/>
                    <a:pt x="4383316" y="102587"/>
                  </a:cubicBezTo>
                  <a:close/>
                  <a:moveTo>
                    <a:pt x="4196686" y="117321"/>
                  </a:moveTo>
                  <a:cubicBezTo>
                    <a:pt x="4192682" y="112946"/>
                    <a:pt x="4187979" y="107856"/>
                    <a:pt x="4182993" y="102572"/>
                  </a:cubicBezTo>
                  <a:cubicBezTo>
                    <a:pt x="4186208" y="99179"/>
                    <a:pt x="4189363" y="95890"/>
                    <a:pt x="4192384" y="92780"/>
                  </a:cubicBezTo>
                  <a:cubicBezTo>
                    <a:pt x="4194676" y="100667"/>
                    <a:pt x="4196135" y="108868"/>
                    <a:pt x="4196686" y="117321"/>
                  </a:cubicBezTo>
                  <a:close/>
                  <a:moveTo>
                    <a:pt x="4179153" y="98509"/>
                  </a:moveTo>
                  <a:cubicBezTo>
                    <a:pt x="4175477" y="94655"/>
                    <a:pt x="4171712" y="90755"/>
                    <a:pt x="4168021" y="87020"/>
                  </a:cubicBezTo>
                  <a:cubicBezTo>
                    <a:pt x="4170908" y="78715"/>
                    <a:pt x="4174674" y="70813"/>
                    <a:pt x="4179288" y="63445"/>
                  </a:cubicBezTo>
                  <a:cubicBezTo>
                    <a:pt x="4183856" y="70738"/>
                    <a:pt x="4187592" y="78552"/>
                    <a:pt x="4190465" y="86752"/>
                  </a:cubicBezTo>
                  <a:cubicBezTo>
                    <a:pt x="4186699" y="90577"/>
                    <a:pt x="4182874" y="94565"/>
                    <a:pt x="4179153" y="98509"/>
                  </a:cubicBezTo>
                  <a:close/>
                  <a:moveTo>
                    <a:pt x="4175328" y="102587"/>
                  </a:moveTo>
                  <a:cubicBezTo>
                    <a:pt x="4170432" y="107826"/>
                    <a:pt x="4165833" y="112871"/>
                    <a:pt x="4161889" y="117232"/>
                  </a:cubicBezTo>
                  <a:cubicBezTo>
                    <a:pt x="4162425" y="108912"/>
                    <a:pt x="4163869" y="100816"/>
                    <a:pt x="4166101" y="93047"/>
                  </a:cubicBezTo>
                  <a:cubicBezTo>
                    <a:pt x="4169078" y="96084"/>
                    <a:pt x="4172174" y="99283"/>
                    <a:pt x="4175328" y="102587"/>
                  </a:cubicBezTo>
                  <a:close/>
                  <a:moveTo>
                    <a:pt x="3988683" y="117321"/>
                  </a:moveTo>
                  <a:cubicBezTo>
                    <a:pt x="3984680" y="112946"/>
                    <a:pt x="3979977" y="107856"/>
                    <a:pt x="3974991" y="102572"/>
                  </a:cubicBezTo>
                  <a:cubicBezTo>
                    <a:pt x="3978206" y="99179"/>
                    <a:pt x="3981361" y="95890"/>
                    <a:pt x="3984382" y="92780"/>
                  </a:cubicBezTo>
                  <a:cubicBezTo>
                    <a:pt x="3986674" y="100667"/>
                    <a:pt x="3988147" y="108868"/>
                    <a:pt x="3988683" y="117321"/>
                  </a:cubicBezTo>
                  <a:close/>
                  <a:moveTo>
                    <a:pt x="3971151" y="98509"/>
                  </a:moveTo>
                  <a:cubicBezTo>
                    <a:pt x="3967475" y="94655"/>
                    <a:pt x="3963710" y="90755"/>
                    <a:pt x="3960019" y="87020"/>
                  </a:cubicBezTo>
                  <a:cubicBezTo>
                    <a:pt x="3962906" y="78715"/>
                    <a:pt x="3966686" y="70813"/>
                    <a:pt x="3971285" y="63445"/>
                  </a:cubicBezTo>
                  <a:cubicBezTo>
                    <a:pt x="3975854" y="70738"/>
                    <a:pt x="3979590" y="78552"/>
                    <a:pt x="3982462" y="86752"/>
                  </a:cubicBezTo>
                  <a:cubicBezTo>
                    <a:pt x="3978697" y="90577"/>
                    <a:pt x="3974887" y="94565"/>
                    <a:pt x="3971151" y="98509"/>
                  </a:cubicBezTo>
                  <a:close/>
                  <a:moveTo>
                    <a:pt x="3967326" y="102587"/>
                  </a:moveTo>
                  <a:cubicBezTo>
                    <a:pt x="3962430" y="107826"/>
                    <a:pt x="3957831" y="112871"/>
                    <a:pt x="3953887" y="117232"/>
                  </a:cubicBezTo>
                  <a:cubicBezTo>
                    <a:pt x="3954423" y="108897"/>
                    <a:pt x="3955867" y="100816"/>
                    <a:pt x="3958099" y="93032"/>
                  </a:cubicBezTo>
                  <a:cubicBezTo>
                    <a:pt x="3961076" y="96069"/>
                    <a:pt x="3964171" y="99268"/>
                    <a:pt x="3967326" y="102587"/>
                  </a:cubicBezTo>
                  <a:close/>
                  <a:moveTo>
                    <a:pt x="3780845" y="117321"/>
                  </a:moveTo>
                  <a:cubicBezTo>
                    <a:pt x="3776811" y="112916"/>
                    <a:pt x="3772094" y="107811"/>
                    <a:pt x="3767078" y="102498"/>
                  </a:cubicBezTo>
                  <a:cubicBezTo>
                    <a:pt x="3770308" y="99090"/>
                    <a:pt x="3773478" y="95786"/>
                    <a:pt x="3776514" y="92660"/>
                  </a:cubicBezTo>
                  <a:cubicBezTo>
                    <a:pt x="3778821" y="100578"/>
                    <a:pt x="3780309" y="108823"/>
                    <a:pt x="3780845" y="117321"/>
                  </a:cubicBezTo>
                  <a:close/>
                  <a:moveTo>
                    <a:pt x="3763238" y="98435"/>
                  </a:moveTo>
                  <a:cubicBezTo>
                    <a:pt x="3759548" y="94565"/>
                    <a:pt x="3755782" y="90651"/>
                    <a:pt x="3752061" y="86901"/>
                  </a:cubicBezTo>
                  <a:cubicBezTo>
                    <a:pt x="3754964" y="78596"/>
                    <a:pt x="3758744" y="70693"/>
                    <a:pt x="3763372" y="63326"/>
                  </a:cubicBezTo>
                  <a:cubicBezTo>
                    <a:pt x="3767941" y="70619"/>
                    <a:pt x="3771707" y="78432"/>
                    <a:pt x="3774594" y="86633"/>
                  </a:cubicBezTo>
                  <a:cubicBezTo>
                    <a:pt x="3770814" y="90473"/>
                    <a:pt x="3766974" y="94461"/>
                    <a:pt x="3763238" y="98435"/>
                  </a:cubicBezTo>
                  <a:close/>
                  <a:moveTo>
                    <a:pt x="3759413" y="102498"/>
                  </a:moveTo>
                  <a:cubicBezTo>
                    <a:pt x="3754502" y="107766"/>
                    <a:pt x="3749859" y="112842"/>
                    <a:pt x="3745900" y="117232"/>
                  </a:cubicBezTo>
                  <a:cubicBezTo>
                    <a:pt x="3746451" y="108868"/>
                    <a:pt x="3747894" y="100727"/>
                    <a:pt x="3750141" y="92913"/>
                  </a:cubicBezTo>
                  <a:cubicBezTo>
                    <a:pt x="3753133" y="95964"/>
                    <a:pt x="3756244" y="99179"/>
                    <a:pt x="3759413" y="102498"/>
                  </a:cubicBezTo>
                  <a:close/>
                  <a:moveTo>
                    <a:pt x="3572857" y="117321"/>
                  </a:moveTo>
                  <a:cubicBezTo>
                    <a:pt x="3568854" y="112946"/>
                    <a:pt x="3564151" y="107856"/>
                    <a:pt x="3559165" y="102572"/>
                  </a:cubicBezTo>
                  <a:cubicBezTo>
                    <a:pt x="3562380" y="99179"/>
                    <a:pt x="3565535" y="95890"/>
                    <a:pt x="3568556" y="92780"/>
                  </a:cubicBezTo>
                  <a:cubicBezTo>
                    <a:pt x="3570848" y="100667"/>
                    <a:pt x="3572322" y="108868"/>
                    <a:pt x="3572857" y="117321"/>
                  </a:cubicBezTo>
                  <a:close/>
                  <a:moveTo>
                    <a:pt x="3555326" y="98509"/>
                  </a:moveTo>
                  <a:cubicBezTo>
                    <a:pt x="3551649" y="94655"/>
                    <a:pt x="3547884" y="90755"/>
                    <a:pt x="3544193" y="87020"/>
                  </a:cubicBezTo>
                  <a:cubicBezTo>
                    <a:pt x="3547080" y="78715"/>
                    <a:pt x="3550861" y="70813"/>
                    <a:pt x="3555459" y="63445"/>
                  </a:cubicBezTo>
                  <a:cubicBezTo>
                    <a:pt x="3560028" y="70738"/>
                    <a:pt x="3563764" y="78552"/>
                    <a:pt x="3566636" y="86752"/>
                  </a:cubicBezTo>
                  <a:cubicBezTo>
                    <a:pt x="3562871" y="90577"/>
                    <a:pt x="3559046" y="94565"/>
                    <a:pt x="3555326" y="98509"/>
                  </a:cubicBezTo>
                  <a:close/>
                  <a:moveTo>
                    <a:pt x="3551501" y="102587"/>
                  </a:moveTo>
                  <a:cubicBezTo>
                    <a:pt x="3546604" y="107826"/>
                    <a:pt x="3542005" y="112871"/>
                    <a:pt x="3538061" y="117232"/>
                  </a:cubicBezTo>
                  <a:cubicBezTo>
                    <a:pt x="3538597" y="108912"/>
                    <a:pt x="3540041" y="100816"/>
                    <a:pt x="3542273" y="93032"/>
                  </a:cubicBezTo>
                  <a:cubicBezTo>
                    <a:pt x="3545250" y="96069"/>
                    <a:pt x="3548345" y="99268"/>
                    <a:pt x="3551501" y="102587"/>
                  </a:cubicBezTo>
                  <a:close/>
                  <a:moveTo>
                    <a:pt x="3364855" y="117321"/>
                  </a:moveTo>
                  <a:cubicBezTo>
                    <a:pt x="3360852" y="112946"/>
                    <a:pt x="3356149" y="107856"/>
                    <a:pt x="3351178" y="102572"/>
                  </a:cubicBezTo>
                  <a:cubicBezTo>
                    <a:pt x="3354393" y="99179"/>
                    <a:pt x="3357548" y="95890"/>
                    <a:pt x="3360569" y="92780"/>
                  </a:cubicBezTo>
                  <a:cubicBezTo>
                    <a:pt x="3362846" y="100667"/>
                    <a:pt x="3364319" y="108868"/>
                    <a:pt x="3364855" y="117321"/>
                  </a:cubicBezTo>
                  <a:close/>
                  <a:moveTo>
                    <a:pt x="3347323" y="98509"/>
                  </a:moveTo>
                  <a:cubicBezTo>
                    <a:pt x="3343647" y="94655"/>
                    <a:pt x="3339882" y="90755"/>
                    <a:pt x="3336191" y="87020"/>
                  </a:cubicBezTo>
                  <a:cubicBezTo>
                    <a:pt x="3339078" y="78715"/>
                    <a:pt x="3342844" y="70813"/>
                    <a:pt x="3347457" y="63445"/>
                  </a:cubicBezTo>
                  <a:cubicBezTo>
                    <a:pt x="3352026" y="70738"/>
                    <a:pt x="3355762" y="78552"/>
                    <a:pt x="3358634" y="86752"/>
                  </a:cubicBezTo>
                  <a:cubicBezTo>
                    <a:pt x="3354884" y="90577"/>
                    <a:pt x="3351059" y="94565"/>
                    <a:pt x="3347323" y="98509"/>
                  </a:cubicBezTo>
                  <a:close/>
                  <a:moveTo>
                    <a:pt x="3343513" y="102587"/>
                  </a:moveTo>
                  <a:cubicBezTo>
                    <a:pt x="3338617" y="107826"/>
                    <a:pt x="3334018" y="112871"/>
                    <a:pt x="3330074" y="117232"/>
                  </a:cubicBezTo>
                  <a:cubicBezTo>
                    <a:pt x="3330610" y="108912"/>
                    <a:pt x="3332054" y="100816"/>
                    <a:pt x="3334286" y="93047"/>
                  </a:cubicBezTo>
                  <a:cubicBezTo>
                    <a:pt x="3337263" y="96084"/>
                    <a:pt x="3340343" y="99283"/>
                    <a:pt x="3343513" y="102587"/>
                  </a:cubicBezTo>
                  <a:close/>
                  <a:moveTo>
                    <a:pt x="3156868" y="117321"/>
                  </a:moveTo>
                  <a:cubicBezTo>
                    <a:pt x="3152864" y="112946"/>
                    <a:pt x="3148162" y="107856"/>
                    <a:pt x="3143176" y="102572"/>
                  </a:cubicBezTo>
                  <a:cubicBezTo>
                    <a:pt x="3146391" y="99179"/>
                    <a:pt x="3149546" y="95890"/>
                    <a:pt x="3152567" y="92780"/>
                  </a:cubicBezTo>
                  <a:cubicBezTo>
                    <a:pt x="3154859" y="100667"/>
                    <a:pt x="3156332" y="108868"/>
                    <a:pt x="3156868" y="117321"/>
                  </a:cubicBezTo>
                  <a:close/>
                  <a:moveTo>
                    <a:pt x="3139336" y="98509"/>
                  </a:moveTo>
                  <a:cubicBezTo>
                    <a:pt x="3135660" y="94655"/>
                    <a:pt x="3131895" y="90755"/>
                    <a:pt x="3128204" y="87020"/>
                  </a:cubicBezTo>
                  <a:cubicBezTo>
                    <a:pt x="3131091" y="78715"/>
                    <a:pt x="3134871" y="70813"/>
                    <a:pt x="3139470" y="63445"/>
                  </a:cubicBezTo>
                  <a:cubicBezTo>
                    <a:pt x="3144039" y="70738"/>
                    <a:pt x="3147775" y="78552"/>
                    <a:pt x="3150647" y="86752"/>
                  </a:cubicBezTo>
                  <a:cubicBezTo>
                    <a:pt x="3146881" y="90577"/>
                    <a:pt x="3143057" y="94565"/>
                    <a:pt x="3139336" y="98509"/>
                  </a:cubicBezTo>
                  <a:close/>
                  <a:moveTo>
                    <a:pt x="3135511" y="102587"/>
                  </a:moveTo>
                  <a:cubicBezTo>
                    <a:pt x="3130615" y="107826"/>
                    <a:pt x="3126016" y="112871"/>
                    <a:pt x="3122072" y="117232"/>
                  </a:cubicBezTo>
                  <a:cubicBezTo>
                    <a:pt x="3122608" y="108912"/>
                    <a:pt x="3124051" y="100816"/>
                    <a:pt x="3126284" y="93032"/>
                  </a:cubicBezTo>
                  <a:cubicBezTo>
                    <a:pt x="3129260" y="96069"/>
                    <a:pt x="3132356" y="99268"/>
                    <a:pt x="3135511" y="102587"/>
                  </a:cubicBezTo>
                  <a:close/>
                  <a:moveTo>
                    <a:pt x="2948880" y="117321"/>
                  </a:moveTo>
                  <a:cubicBezTo>
                    <a:pt x="2944877" y="112946"/>
                    <a:pt x="2940174" y="107856"/>
                    <a:pt x="2935188" y="102572"/>
                  </a:cubicBezTo>
                  <a:cubicBezTo>
                    <a:pt x="2938403" y="99179"/>
                    <a:pt x="2941558" y="95890"/>
                    <a:pt x="2944579" y="92780"/>
                  </a:cubicBezTo>
                  <a:cubicBezTo>
                    <a:pt x="2946871" y="100667"/>
                    <a:pt x="2948330" y="108868"/>
                    <a:pt x="2948880" y="117321"/>
                  </a:cubicBezTo>
                  <a:close/>
                  <a:moveTo>
                    <a:pt x="2931349" y="98509"/>
                  </a:moveTo>
                  <a:cubicBezTo>
                    <a:pt x="2927672" y="94655"/>
                    <a:pt x="2923907" y="90755"/>
                    <a:pt x="2920217" y="87020"/>
                  </a:cubicBezTo>
                  <a:cubicBezTo>
                    <a:pt x="2923104" y="78715"/>
                    <a:pt x="2926884" y="70813"/>
                    <a:pt x="2931483" y="63445"/>
                  </a:cubicBezTo>
                  <a:cubicBezTo>
                    <a:pt x="2936052" y="70738"/>
                    <a:pt x="2939787" y="78552"/>
                    <a:pt x="2942660" y="86752"/>
                  </a:cubicBezTo>
                  <a:cubicBezTo>
                    <a:pt x="2938894" y="90577"/>
                    <a:pt x="2935070" y="94565"/>
                    <a:pt x="2931349" y="98509"/>
                  </a:cubicBezTo>
                  <a:close/>
                  <a:moveTo>
                    <a:pt x="2927524" y="102587"/>
                  </a:moveTo>
                  <a:cubicBezTo>
                    <a:pt x="2922627" y="107826"/>
                    <a:pt x="2918028" y="112871"/>
                    <a:pt x="2914085" y="117232"/>
                  </a:cubicBezTo>
                  <a:cubicBezTo>
                    <a:pt x="2914621" y="108897"/>
                    <a:pt x="2916064" y="100816"/>
                    <a:pt x="2918297" y="93032"/>
                  </a:cubicBezTo>
                  <a:cubicBezTo>
                    <a:pt x="2921273" y="96069"/>
                    <a:pt x="2924368" y="99268"/>
                    <a:pt x="2927524" y="102587"/>
                  </a:cubicBezTo>
                  <a:close/>
                  <a:moveTo>
                    <a:pt x="2740879" y="117321"/>
                  </a:moveTo>
                  <a:cubicBezTo>
                    <a:pt x="2736875" y="112946"/>
                    <a:pt x="2732172" y="107856"/>
                    <a:pt x="2727186" y="102572"/>
                  </a:cubicBezTo>
                  <a:cubicBezTo>
                    <a:pt x="2730401" y="99179"/>
                    <a:pt x="2733556" y="95890"/>
                    <a:pt x="2736577" y="92780"/>
                  </a:cubicBezTo>
                  <a:cubicBezTo>
                    <a:pt x="2738869" y="100667"/>
                    <a:pt x="2740343" y="108868"/>
                    <a:pt x="2740879" y="117321"/>
                  </a:cubicBezTo>
                  <a:close/>
                  <a:moveTo>
                    <a:pt x="2723347" y="98509"/>
                  </a:moveTo>
                  <a:cubicBezTo>
                    <a:pt x="2719671" y="94655"/>
                    <a:pt x="2715905" y="90755"/>
                    <a:pt x="2712214" y="87020"/>
                  </a:cubicBezTo>
                  <a:cubicBezTo>
                    <a:pt x="2715101" y="78715"/>
                    <a:pt x="2718882" y="70813"/>
                    <a:pt x="2723480" y="63445"/>
                  </a:cubicBezTo>
                  <a:cubicBezTo>
                    <a:pt x="2728049" y="70738"/>
                    <a:pt x="2731785" y="78552"/>
                    <a:pt x="2734657" y="86752"/>
                  </a:cubicBezTo>
                  <a:cubicBezTo>
                    <a:pt x="2730892" y="90577"/>
                    <a:pt x="2727067" y="94565"/>
                    <a:pt x="2723347" y="98509"/>
                  </a:cubicBezTo>
                  <a:close/>
                  <a:moveTo>
                    <a:pt x="2719522" y="102587"/>
                  </a:moveTo>
                  <a:cubicBezTo>
                    <a:pt x="2714625" y="107826"/>
                    <a:pt x="2710026" y="112871"/>
                    <a:pt x="2706082" y="117232"/>
                  </a:cubicBezTo>
                  <a:cubicBezTo>
                    <a:pt x="2706618" y="108912"/>
                    <a:pt x="2708062" y="100816"/>
                    <a:pt x="2710294" y="93032"/>
                  </a:cubicBezTo>
                  <a:cubicBezTo>
                    <a:pt x="2713271" y="96069"/>
                    <a:pt x="2716366" y="99268"/>
                    <a:pt x="2719522" y="102587"/>
                  </a:cubicBezTo>
                  <a:close/>
                  <a:moveTo>
                    <a:pt x="2532891" y="117321"/>
                  </a:moveTo>
                  <a:cubicBezTo>
                    <a:pt x="2528888" y="112946"/>
                    <a:pt x="2524185" y="107856"/>
                    <a:pt x="2519199" y="102572"/>
                  </a:cubicBezTo>
                  <a:cubicBezTo>
                    <a:pt x="2522414" y="99179"/>
                    <a:pt x="2525569" y="95890"/>
                    <a:pt x="2528590" y="92780"/>
                  </a:cubicBezTo>
                  <a:cubicBezTo>
                    <a:pt x="2530882" y="100667"/>
                    <a:pt x="2532340" y="108868"/>
                    <a:pt x="2532891" y="117321"/>
                  </a:cubicBezTo>
                  <a:close/>
                  <a:moveTo>
                    <a:pt x="2515359" y="98509"/>
                  </a:moveTo>
                  <a:cubicBezTo>
                    <a:pt x="2511683" y="94655"/>
                    <a:pt x="2507918" y="90755"/>
                    <a:pt x="2504227" y="87020"/>
                  </a:cubicBezTo>
                  <a:cubicBezTo>
                    <a:pt x="2507114" y="78715"/>
                    <a:pt x="2510894" y="70813"/>
                    <a:pt x="2515493" y="63445"/>
                  </a:cubicBezTo>
                  <a:cubicBezTo>
                    <a:pt x="2520062" y="70738"/>
                    <a:pt x="2523798" y="78552"/>
                    <a:pt x="2526670" y="86752"/>
                  </a:cubicBezTo>
                  <a:cubicBezTo>
                    <a:pt x="2522905" y="90577"/>
                    <a:pt x="2519080" y="94565"/>
                    <a:pt x="2515359" y="98509"/>
                  </a:cubicBezTo>
                  <a:close/>
                  <a:moveTo>
                    <a:pt x="2511534" y="102587"/>
                  </a:moveTo>
                  <a:cubicBezTo>
                    <a:pt x="2506638" y="107826"/>
                    <a:pt x="2502039" y="112871"/>
                    <a:pt x="2498095" y="117232"/>
                  </a:cubicBezTo>
                  <a:cubicBezTo>
                    <a:pt x="2498631" y="108897"/>
                    <a:pt x="2500075" y="100816"/>
                    <a:pt x="2502307" y="93032"/>
                  </a:cubicBezTo>
                  <a:cubicBezTo>
                    <a:pt x="2505284" y="96069"/>
                    <a:pt x="2508379" y="99268"/>
                    <a:pt x="2511534" y="102587"/>
                  </a:cubicBezTo>
                  <a:close/>
                  <a:moveTo>
                    <a:pt x="2324889" y="117321"/>
                  </a:moveTo>
                  <a:cubicBezTo>
                    <a:pt x="2320885" y="112946"/>
                    <a:pt x="2316183" y="107856"/>
                    <a:pt x="2311197" y="102572"/>
                  </a:cubicBezTo>
                  <a:cubicBezTo>
                    <a:pt x="2314412" y="99179"/>
                    <a:pt x="2317567" y="95890"/>
                    <a:pt x="2320588" y="92780"/>
                  </a:cubicBezTo>
                  <a:cubicBezTo>
                    <a:pt x="2322880" y="100667"/>
                    <a:pt x="2324353" y="108868"/>
                    <a:pt x="2324889" y="117321"/>
                  </a:cubicBezTo>
                  <a:close/>
                  <a:moveTo>
                    <a:pt x="2307357" y="98509"/>
                  </a:moveTo>
                  <a:cubicBezTo>
                    <a:pt x="2303681" y="94655"/>
                    <a:pt x="2299916" y="90755"/>
                    <a:pt x="2296225" y="87020"/>
                  </a:cubicBezTo>
                  <a:cubicBezTo>
                    <a:pt x="2299112" y="78715"/>
                    <a:pt x="2302892" y="70813"/>
                    <a:pt x="2307491" y="63445"/>
                  </a:cubicBezTo>
                  <a:cubicBezTo>
                    <a:pt x="2312060" y="70738"/>
                    <a:pt x="2315796" y="78552"/>
                    <a:pt x="2318668" y="86752"/>
                  </a:cubicBezTo>
                  <a:cubicBezTo>
                    <a:pt x="2314917" y="90577"/>
                    <a:pt x="2311093" y="94565"/>
                    <a:pt x="2307357" y="98509"/>
                  </a:cubicBezTo>
                  <a:close/>
                  <a:moveTo>
                    <a:pt x="2303532" y="102587"/>
                  </a:moveTo>
                  <a:cubicBezTo>
                    <a:pt x="2298636" y="107826"/>
                    <a:pt x="2294037" y="112871"/>
                    <a:pt x="2290093" y="117232"/>
                  </a:cubicBezTo>
                  <a:cubicBezTo>
                    <a:pt x="2290629" y="108912"/>
                    <a:pt x="2292072" y="100816"/>
                    <a:pt x="2294305" y="93047"/>
                  </a:cubicBezTo>
                  <a:cubicBezTo>
                    <a:pt x="2297281" y="96069"/>
                    <a:pt x="2300377" y="99283"/>
                    <a:pt x="2303532" y="102587"/>
                  </a:cubicBezTo>
                  <a:close/>
                  <a:moveTo>
                    <a:pt x="2116902" y="117321"/>
                  </a:moveTo>
                  <a:cubicBezTo>
                    <a:pt x="2112898" y="112946"/>
                    <a:pt x="2108195" y="107856"/>
                    <a:pt x="2103210" y="102572"/>
                  </a:cubicBezTo>
                  <a:cubicBezTo>
                    <a:pt x="2106424" y="99179"/>
                    <a:pt x="2109579" y="95890"/>
                    <a:pt x="2112600" y="92780"/>
                  </a:cubicBezTo>
                  <a:cubicBezTo>
                    <a:pt x="2114892" y="100667"/>
                    <a:pt x="2116351" y="108868"/>
                    <a:pt x="2116902" y="117321"/>
                  </a:cubicBezTo>
                  <a:close/>
                  <a:moveTo>
                    <a:pt x="2099370" y="98509"/>
                  </a:moveTo>
                  <a:cubicBezTo>
                    <a:pt x="2095694" y="94655"/>
                    <a:pt x="2091928" y="90755"/>
                    <a:pt x="2088237" y="87020"/>
                  </a:cubicBezTo>
                  <a:cubicBezTo>
                    <a:pt x="2091125" y="78715"/>
                    <a:pt x="2094905" y="70813"/>
                    <a:pt x="2099504" y="63445"/>
                  </a:cubicBezTo>
                  <a:cubicBezTo>
                    <a:pt x="2104073" y="70738"/>
                    <a:pt x="2107808" y="78552"/>
                    <a:pt x="2110681" y="86752"/>
                  </a:cubicBezTo>
                  <a:cubicBezTo>
                    <a:pt x="2106915" y="90577"/>
                    <a:pt x="2103090" y="94565"/>
                    <a:pt x="2099370" y="98509"/>
                  </a:cubicBezTo>
                  <a:close/>
                  <a:moveTo>
                    <a:pt x="2095545" y="102587"/>
                  </a:moveTo>
                  <a:cubicBezTo>
                    <a:pt x="2090648" y="107826"/>
                    <a:pt x="2086050" y="112871"/>
                    <a:pt x="2082106" y="117232"/>
                  </a:cubicBezTo>
                  <a:cubicBezTo>
                    <a:pt x="2082641" y="108897"/>
                    <a:pt x="2084085" y="100816"/>
                    <a:pt x="2086317" y="93032"/>
                  </a:cubicBezTo>
                  <a:cubicBezTo>
                    <a:pt x="2089294" y="96069"/>
                    <a:pt x="2092390" y="99268"/>
                    <a:pt x="2095545" y="102587"/>
                  </a:cubicBezTo>
                  <a:close/>
                  <a:moveTo>
                    <a:pt x="1908899" y="117321"/>
                  </a:moveTo>
                  <a:cubicBezTo>
                    <a:pt x="1904896" y="112946"/>
                    <a:pt x="1900193" y="107856"/>
                    <a:pt x="1895207" y="102572"/>
                  </a:cubicBezTo>
                  <a:cubicBezTo>
                    <a:pt x="1898422" y="99179"/>
                    <a:pt x="1901577" y="95890"/>
                    <a:pt x="1904598" y="92780"/>
                  </a:cubicBezTo>
                  <a:cubicBezTo>
                    <a:pt x="1906890" y="100667"/>
                    <a:pt x="1908364" y="108868"/>
                    <a:pt x="1908899" y="117321"/>
                  </a:cubicBezTo>
                  <a:close/>
                  <a:moveTo>
                    <a:pt x="1891367" y="98509"/>
                  </a:moveTo>
                  <a:cubicBezTo>
                    <a:pt x="1887691" y="94655"/>
                    <a:pt x="1883926" y="90755"/>
                    <a:pt x="1880235" y="87020"/>
                  </a:cubicBezTo>
                  <a:cubicBezTo>
                    <a:pt x="1883122" y="78715"/>
                    <a:pt x="1886903" y="70813"/>
                    <a:pt x="1891501" y="63445"/>
                  </a:cubicBezTo>
                  <a:cubicBezTo>
                    <a:pt x="1896070" y="70738"/>
                    <a:pt x="1899806" y="78552"/>
                    <a:pt x="1902678" y="86752"/>
                  </a:cubicBezTo>
                  <a:cubicBezTo>
                    <a:pt x="1898928" y="90577"/>
                    <a:pt x="1895103" y="94565"/>
                    <a:pt x="1891367" y="98509"/>
                  </a:cubicBezTo>
                  <a:close/>
                  <a:moveTo>
                    <a:pt x="1887543" y="102587"/>
                  </a:moveTo>
                  <a:cubicBezTo>
                    <a:pt x="1882646" y="107826"/>
                    <a:pt x="1878047" y="112871"/>
                    <a:pt x="1874103" y="117232"/>
                  </a:cubicBezTo>
                  <a:cubicBezTo>
                    <a:pt x="1874639" y="108897"/>
                    <a:pt x="1876083" y="100816"/>
                    <a:pt x="1878315" y="93032"/>
                  </a:cubicBezTo>
                  <a:cubicBezTo>
                    <a:pt x="1881307" y="96069"/>
                    <a:pt x="1884387" y="99268"/>
                    <a:pt x="1887543" y="102587"/>
                  </a:cubicBezTo>
                  <a:close/>
                  <a:moveTo>
                    <a:pt x="1700912" y="117321"/>
                  </a:moveTo>
                  <a:cubicBezTo>
                    <a:pt x="1696909" y="112946"/>
                    <a:pt x="1692206" y="107856"/>
                    <a:pt x="1687220" y="102572"/>
                  </a:cubicBezTo>
                  <a:cubicBezTo>
                    <a:pt x="1690435" y="99179"/>
                    <a:pt x="1693590" y="95890"/>
                    <a:pt x="1696611" y="92780"/>
                  </a:cubicBezTo>
                  <a:cubicBezTo>
                    <a:pt x="1698903" y="100667"/>
                    <a:pt x="1700361" y="108868"/>
                    <a:pt x="1700912" y="117321"/>
                  </a:cubicBezTo>
                  <a:close/>
                  <a:moveTo>
                    <a:pt x="1683380" y="98509"/>
                  </a:moveTo>
                  <a:cubicBezTo>
                    <a:pt x="1679704" y="94655"/>
                    <a:pt x="1675939" y="90755"/>
                    <a:pt x="1672248" y="87020"/>
                  </a:cubicBezTo>
                  <a:cubicBezTo>
                    <a:pt x="1675135" y="78715"/>
                    <a:pt x="1678900" y="70813"/>
                    <a:pt x="1683514" y="63445"/>
                  </a:cubicBezTo>
                  <a:cubicBezTo>
                    <a:pt x="1688083" y="70738"/>
                    <a:pt x="1691819" y="78552"/>
                    <a:pt x="1694691" y="86752"/>
                  </a:cubicBezTo>
                  <a:cubicBezTo>
                    <a:pt x="1690926" y="90577"/>
                    <a:pt x="1687101" y="94565"/>
                    <a:pt x="1683380" y="98509"/>
                  </a:cubicBezTo>
                  <a:close/>
                  <a:moveTo>
                    <a:pt x="1679555" y="102587"/>
                  </a:moveTo>
                  <a:cubicBezTo>
                    <a:pt x="1674659" y="107826"/>
                    <a:pt x="1670060" y="112871"/>
                    <a:pt x="1666116" y="117232"/>
                  </a:cubicBezTo>
                  <a:cubicBezTo>
                    <a:pt x="1666652" y="108912"/>
                    <a:pt x="1668096" y="100816"/>
                    <a:pt x="1670328" y="93032"/>
                  </a:cubicBezTo>
                  <a:cubicBezTo>
                    <a:pt x="1673305" y="96069"/>
                    <a:pt x="1676400" y="99283"/>
                    <a:pt x="1679555" y="102587"/>
                  </a:cubicBezTo>
                  <a:close/>
                  <a:moveTo>
                    <a:pt x="1492910" y="117321"/>
                  </a:moveTo>
                  <a:cubicBezTo>
                    <a:pt x="1488906" y="112946"/>
                    <a:pt x="1484203" y="107856"/>
                    <a:pt x="1479218" y="102572"/>
                  </a:cubicBezTo>
                  <a:cubicBezTo>
                    <a:pt x="1482432" y="99179"/>
                    <a:pt x="1485588" y="95890"/>
                    <a:pt x="1488609" y="92780"/>
                  </a:cubicBezTo>
                  <a:cubicBezTo>
                    <a:pt x="1490901" y="100667"/>
                    <a:pt x="1492374" y="108868"/>
                    <a:pt x="1492910" y="117321"/>
                  </a:cubicBezTo>
                  <a:close/>
                  <a:moveTo>
                    <a:pt x="1475378" y="98509"/>
                  </a:moveTo>
                  <a:cubicBezTo>
                    <a:pt x="1471702" y="94655"/>
                    <a:pt x="1467937" y="90755"/>
                    <a:pt x="1464246" y="87020"/>
                  </a:cubicBezTo>
                  <a:cubicBezTo>
                    <a:pt x="1467133" y="78715"/>
                    <a:pt x="1470913" y="70813"/>
                    <a:pt x="1475512" y="63445"/>
                  </a:cubicBezTo>
                  <a:cubicBezTo>
                    <a:pt x="1480081" y="70738"/>
                    <a:pt x="1483816" y="78552"/>
                    <a:pt x="1486689" y="86752"/>
                  </a:cubicBezTo>
                  <a:cubicBezTo>
                    <a:pt x="1482938" y="90577"/>
                    <a:pt x="1479113" y="94565"/>
                    <a:pt x="1475378" y="98509"/>
                  </a:cubicBezTo>
                  <a:close/>
                  <a:moveTo>
                    <a:pt x="1471553" y="102587"/>
                  </a:moveTo>
                  <a:cubicBezTo>
                    <a:pt x="1466657" y="107826"/>
                    <a:pt x="1462058" y="112871"/>
                    <a:pt x="1458114" y="117232"/>
                  </a:cubicBezTo>
                  <a:cubicBezTo>
                    <a:pt x="1458650" y="108897"/>
                    <a:pt x="1460093" y="100816"/>
                    <a:pt x="1462326" y="93032"/>
                  </a:cubicBezTo>
                  <a:cubicBezTo>
                    <a:pt x="1465317" y="96069"/>
                    <a:pt x="1468398" y="99268"/>
                    <a:pt x="1471553" y="102587"/>
                  </a:cubicBezTo>
                  <a:close/>
                  <a:moveTo>
                    <a:pt x="1284923" y="117321"/>
                  </a:moveTo>
                  <a:cubicBezTo>
                    <a:pt x="1280919" y="112946"/>
                    <a:pt x="1276216" y="107856"/>
                    <a:pt x="1271230" y="102572"/>
                  </a:cubicBezTo>
                  <a:cubicBezTo>
                    <a:pt x="1274445" y="99179"/>
                    <a:pt x="1277600" y="95890"/>
                    <a:pt x="1280621" y="92780"/>
                  </a:cubicBezTo>
                  <a:cubicBezTo>
                    <a:pt x="1282913" y="100667"/>
                    <a:pt x="1284372" y="108868"/>
                    <a:pt x="1284923" y="117321"/>
                  </a:cubicBezTo>
                  <a:close/>
                  <a:moveTo>
                    <a:pt x="1267391" y="98509"/>
                  </a:moveTo>
                  <a:cubicBezTo>
                    <a:pt x="1263715" y="94655"/>
                    <a:pt x="1259949" y="90755"/>
                    <a:pt x="1256258" y="87020"/>
                  </a:cubicBezTo>
                  <a:cubicBezTo>
                    <a:pt x="1259146" y="78715"/>
                    <a:pt x="1262911" y="70813"/>
                    <a:pt x="1267525" y="63445"/>
                  </a:cubicBezTo>
                  <a:cubicBezTo>
                    <a:pt x="1272094" y="70738"/>
                    <a:pt x="1275829" y="78552"/>
                    <a:pt x="1278702" y="86752"/>
                  </a:cubicBezTo>
                  <a:cubicBezTo>
                    <a:pt x="1274936" y="90577"/>
                    <a:pt x="1271111" y="94565"/>
                    <a:pt x="1267391" y="98509"/>
                  </a:cubicBezTo>
                  <a:close/>
                  <a:moveTo>
                    <a:pt x="1263566" y="102587"/>
                  </a:moveTo>
                  <a:cubicBezTo>
                    <a:pt x="1258669" y="107826"/>
                    <a:pt x="1254070" y="112871"/>
                    <a:pt x="1250127" y="117232"/>
                  </a:cubicBezTo>
                  <a:cubicBezTo>
                    <a:pt x="1250662" y="108897"/>
                    <a:pt x="1252106" y="100816"/>
                    <a:pt x="1254338" y="93032"/>
                  </a:cubicBezTo>
                  <a:cubicBezTo>
                    <a:pt x="1257315" y="96069"/>
                    <a:pt x="1260411" y="99268"/>
                    <a:pt x="1263566" y="102587"/>
                  </a:cubicBezTo>
                  <a:close/>
                  <a:moveTo>
                    <a:pt x="1076920" y="117321"/>
                  </a:moveTo>
                  <a:cubicBezTo>
                    <a:pt x="1072917" y="112946"/>
                    <a:pt x="1068214" y="107856"/>
                    <a:pt x="1063228" y="102572"/>
                  </a:cubicBezTo>
                  <a:cubicBezTo>
                    <a:pt x="1066443" y="99179"/>
                    <a:pt x="1069598" y="95890"/>
                    <a:pt x="1072619" y="92780"/>
                  </a:cubicBezTo>
                  <a:cubicBezTo>
                    <a:pt x="1074911" y="100667"/>
                    <a:pt x="1076385" y="108868"/>
                    <a:pt x="1076920" y="117321"/>
                  </a:cubicBezTo>
                  <a:close/>
                  <a:moveTo>
                    <a:pt x="1059389" y="98509"/>
                  </a:moveTo>
                  <a:cubicBezTo>
                    <a:pt x="1055712" y="94655"/>
                    <a:pt x="1051947" y="90755"/>
                    <a:pt x="1048256" y="87020"/>
                  </a:cubicBezTo>
                  <a:cubicBezTo>
                    <a:pt x="1051143" y="78715"/>
                    <a:pt x="1054909" y="70813"/>
                    <a:pt x="1059522" y="63445"/>
                  </a:cubicBezTo>
                  <a:cubicBezTo>
                    <a:pt x="1064091" y="70738"/>
                    <a:pt x="1067827" y="78552"/>
                    <a:pt x="1070699" y="86752"/>
                  </a:cubicBezTo>
                  <a:cubicBezTo>
                    <a:pt x="1066949" y="90577"/>
                    <a:pt x="1063124" y="94565"/>
                    <a:pt x="1059389" y="98509"/>
                  </a:cubicBezTo>
                  <a:close/>
                  <a:moveTo>
                    <a:pt x="1055578" y="102587"/>
                  </a:moveTo>
                  <a:cubicBezTo>
                    <a:pt x="1050682" y="107826"/>
                    <a:pt x="1046083" y="112871"/>
                    <a:pt x="1042139" y="117232"/>
                  </a:cubicBezTo>
                  <a:cubicBezTo>
                    <a:pt x="1042675" y="108912"/>
                    <a:pt x="1044119" y="100816"/>
                    <a:pt x="1046351" y="93032"/>
                  </a:cubicBezTo>
                  <a:cubicBezTo>
                    <a:pt x="1049328" y="96069"/>
                    <a:pt x="1052408" y="99283"/>
                    <a:pt x="1055578" y="102587"/>
                  </a:cubicBezTo>
                  <a:close/>
                  <a:moveTo>
                    <a:pt x="868933" y="117321"/>
                  </a:moveTo>
                  <a:cubicBezTo>
                    <a:pt x="864930" y="112946"/>
                    <a:pt x="860227" y="107856"/>
                    <a:pt x="855241" y="102572"/>
                  </a:cubicBezTo>
                  <a:cubicBezTo>
                    <a:pt x="858456" y="99179"/>
                    <a:pt x="861611" y="95890"/>
                    <a:pt x="864632" y="92780"/>
                  </a:cubicBezTo>
                  <a:cubicBezTo>
                    <a:pt x="866924" y="100667"/>
                    <a:pt x="868382" y="108868"/>
                    <a:pt x="868933" y="117321"/>
                  </a:cubicBezTo>
                  <a:close/>
                  <a:moveTo>
                    <a:pt x="851401" y="98509"/>
                  </a:moveTo>
                  <a:cubicBezTo>
                    <a:pt x="847725" y="94655"/>
                    <a:pt x="843960" y="90755"/>
                    <a:pt x="840269" y="87020"/>
                  </a:cubicBezTo>
                  <a:cubicBezTo>
                    <a:pt x="843156" y="78715"/>
                    <a:pt x="846921" y="70813"/>
                    <a:pt x="851535" y="63445"/>
                  </a:cubicBezTo>
                  <a:cubicBezTo>
                    <a:pt x="856104" y="70738"/>
                    <a:pt x="859840" y="78552"/>
                    <a:pt x="862712" y="86752"/>
                  </a:cubicBezTo>
                  <a:cubicBezTo>
                    <a:pt x="858947" y="90577"/>
                    <a:pt x="855122" y="94565"/>
                    <a:pt x="851401" y="98509"/>
                  </a:cubicBezTo>
                  <a:close/>
                  <a:moveTo>
                    <a:pt x="847576" y="102587"/>
                  </a:moveTo>
                  <a:cubicBezTo>
                    <a:pt x="842680" y="107826"/>
                    <a:pt x="838081" y="112871"/>
                    <a:pt x="834137" y="117232"/>
                  </a:cubicBezTo>
                  <a:cubicBezTo>
                    <a:pt x="834673" y="108897"/>
                    <a:pt x="836117" y="100816"/>
                    <a:pt x="838349" y="93032"/>
                  </a:cubicBezTo>
                  <a:cubicBezTo>
                    <a:pt x="841325" y="96069"/>
                    <a:pt x="844421" y="99268"/>
                    <a:pt x="847576" y="102587"/>
                  </a:cubicBezTo>
                  <a:close/>
                  <a:moveTo>
                    <a:pt x="660931" y="117321"/>
                  </a:moveTo>
                  <a:cubicBezTo>
                    <a:pt x="656927" y="112946"/>
                    <a:pt x="652224" y="107856"/>
                    <a:pt x="647239" y="102572"/>
                  </a:cubicBezTo>
                  <a:cubicBezTo>
                    <a:pt x="650453" y="99179"/>
                    <a:pt x="653609" y="95890"/>
                    <a:pt x="656630" y="92780"/>
                  </a:cubicBezTo>
                  <a:cubicBezTo>
                    <a:pt x="658922" y="100667"/>
                    <a:pt x="660395" y="108868"/>
                    <a:pt x="660931" y="117321"/>
                  </a:cubicBezTo>
                  <a:close/>
                  <a:moveTo>
                    <a:pt x="643399" y="98509"/>
                  </a:moveTo>
                  <a:cubicBezTo>
                    <a:pt x="639723" y="94655"/>
                    <a:pt x="635957" y="90755"/>
                    <a:pt x="632267" y="87020"/>
                  </a:cubicBezTo>
                  <a:cubicBezTo>
                    <a:pt x="635154" y="78715"/>
                    <a:pt x="638934" y="70813"/>
                    <a:pt x="643533" y="63445"/>
                  </a:cubicBezTo>
                  <a:cubicBezTo>
                    <a:pt x="648102" y="70738"/>
                    <a:pt x="651838" y="78552"/>
                    <a:pt x="654710" y="86752"/>
                  </a:cubicBezTo>
                  <a:cubicBezTo>
                    <a:pt x="650959" y="90577"/>
                    <a:pt x="647134" y="94565"/>
                    <a:pt x="643399" y="98509"/>
                  </a:cubicBezTo>
                  <a:close/>
                  <a:moveTo>
                    <a:pt x="639589" y="102587"/>
                  </a:moveTo>
                  <a:cubicBezTo>
                    <a:pt x="634692" y="107826"/>
                    <a:pt x="630094" y="112871"/>
                    <a:pt x="626150" y="117232"/>
                  </a:cubicBezTo>
                  <a:cubicBezTo>
                    <a:pt x="626686" y="108897"/>
                    <a:pt x="628129" y="100816"/>
                    <a:pt x="630362" y="93032"/>
                  </a:cubicBezTo>
                  <a:cubicBezTo>
                    <a:pt x="633338" y="96069"/>
                    <a:pt x="636419" y="99268"/>
                    <a:pt x="639589" y="102587"/>
                  </a:cubicBezTo>
                  <a:close/>
                  <a:moveTo>
                    <a:pt x="452944" y="117321"/>
                  </a:moveTo>
                  <a:cubicBezTo>
                    <a:pt x="448940" y="112946"/>
                    <a:pt x="444237" y="107856"/>
                    <a:pt x="439251" y="102572"/>
                  </a:cubicBezTo>
                  <a:cubicBezTo>
                    <a:pt x="442466" y="99179"/>
                    <a:pt x="445621" y="95890"/>
                    <a:pt x="448642" y="92780"/>
                  </a:cubicBezTo>
                  <a:cubicBezTo>
                    <a:pt x="450934" y="100667"/>
                    <a:pt x="452393" y="108868"/>
                    <a:pt x="452944" y="117321"/>
                  </a:cubicBezTo>
                  <a:close/>
                  <a:moveTo>
                    <a:pt x="435412" y="98509"/>
                  </a:moveTo>
                  <a:cubicBezTo>
                    <a:pt x="431736" y="94655"/>
                    <a:pt x="427970" y="90755"/>
                    <a:pt x="424279" y="87020"/>
                  </a:cubicBezTo>
                  <a:cubicBezTo>
                    <a:pt x="427167" y="78715"/>
                    <a:pt x="430932" y="70813"/>
                    <a:pt x="435546" y="63445"/>
                  </a:cubicBezTo>
                  <a:cubicBezTo>
                    <a:pt x="440115" y="70738"/>
                    <a:pt x="443850" y="78552"/>
                    <a:pt x="446723" y="86752"/>
                  </a:cubicBezTo>
                  <a:cubicBezTo>
                    <a:pt x="442957" y="90577"/>
                    <a:pt x="439132" y="94565"/>
                    <a:pt x="435412" y="98509"/>
                  </a:cubicBezTo>
                  <a:close/>
                  <a:moveTo>
                    <a:pt x="431587" y="102587"/>
                  </a:moveTo>
                  <a:cubicBezTo>
                    <a:pt x="426690" y="107826"/>
                    <a:pt x="422092" y="112871"/>
                    <a:pt x="418148" y="117232"/>
                  </a:cubicBezTo>
                  <a:cubicBezTo>
                    <a:pt x="418683" y="108912"/>
                    <a:pt x="420127" y="100816"/>
                    <a:pt x="422359" y="93047"/>
                  </a:cubicBezTo>
                  <a:cubicBezTo>
                    <a:pt x="425336" y="96084"/>
                    <a:pt x="428432" y="99283"/>
                    <a:pt x="431587" y="102587"/>
                  </a:cubicBezTo>
                  <a:close/>
                  <a:moveTo>
                    <a:pt x="243141" y="118080"/>
                  </a:moveTo>
                  <a:cubicBezTo>
                    <a:pt x="239107" y="113541"/>
                    <a:pt x="234717" y="108659"/>
                    <a:pt x="230178" y="103703"/>
                  </a:cubicBezTo>
                  <a:cubicBezTo>
                    <a:pt x="233243" y="100459"/>
                    <a:pt x="236250" y="97319"/>
                    <a:pt x="239152" y="94312"/>
                  </a:cubicBezTo>
                  <a:cubicBezTo>
                    <a:pt x="241265" y="101962"/>
                    <a:pt x="242620" y="109910"/>
                    <a:pt x="243141" y="118080"/>
                  </a:cubicBezTo>
                  <a:close/>
                  <a:moveTo>
                    <a:pt x="226397" y="99596"/>
                  </a:moveTo>
                  <a:cubicBezTo>
                    <a:pt x="222855" y="95771"/>
                    <a:pt x="219298" y="91976"/>
                    <a:pt x="215816" y="88345"/>
                  </a:cubicBezTo>
                  <a:cubicBezTo>
                    <a:pt x="218554" y="80144"/>
                    <a:pt x="222186" y="72331"/>
                    <a:pt x="226621" y="65023"/>
                  </a:cubicBezTo>
                  <a:cubicBezTo>
                    <a:pt x="230981" y="72286"/>
                    <a:pt x="234568" y="80055"/>
                    <a:pt x="237292" y="88225"/>
                  </a:cubicBezTo>
                  <a:cubicBezTo>
                    <a:pt x="233645" y="91946"/>
                    <a:pt x="229969" y="95800"/>
                    <a:pt x="226397" y="99596"/>
                  </a:cubicBezTo>
                  <a:close/>
                  <a:moveTo>
                    <a:pt x="222558" y="103688"/>
                  </a:moveTo>
                  <a:cubicBezTo>
                    <a:pt x="218048" y="108525"/>
                    <a:pt x="213807" y="113184"/>
                    <a:pt x="210160" y="117232"/>
                  </a:cubicBezTo>
                  <a:cubicBezTo>
                    <a:pt x="210666" y="109433"/>
                    <a:pt x="211946" y="101828"/>
                    <a:pt x="213940" y="94506"/>
                  </a:cubicBezTo>
                  <a:cubicBezTo>
                    <a:pt x="216724" y="97438"/>
                    <a:pt x="219611" y="100519"/>
                    <a:pt x="222558" y="103688"/>
                  </a:cubicBezTo>
                  <a:close/>
                  <a:moveTo>
                    <a:pt x="94908" y="181243"/>
                  </a:moveTo>
                  <a:cubicBezTo>
                    <a:pt x="103897" y="186154"/>
                    <a:pt x="114211" y="188952"/>
                    <a:pt x="125165" y="188952"/>
                  </a:cubicBezTo>
                  <a:cubicBezTo>
                    <a:pt x="136118" y="188952"/>
                    <a:pt x="146432" y="186154"/>
                    <a:pt x="155421" y="181243"/>
                  </a:cubicBezTo>
                  <a:cubicBezTo>
                    <a:pt x="163190" y="185484"/>
                    <a:pt x="171941" y="188134"/>
                    <a:pt x="181243" y="188789"/>
                  </a:cubicBezTo>
                  <a:cubicBezTo>
                    <a:pt x="177879" y="193239"/>
                    <a:pt x="169887" y="201468"/>
                    <a:pt x="159663" y="211291"/>
                  </a:cubicBezTo>
                  <a:cubicBezTo>
                    <a:pt x="148932" y="208092"/>
                    <a:pt x="137607" y="206320"/>
                    <a:pt x="125894" y="206216"/>
                  </a:cubicBezTo>
                  <a:lnTo>
                    <a:pt x="124807" y="205249"/>
                  </a:lnTo>
                  <a:lnTo>
                    <a:pt x="123736" y="206216"/>
                  </a:lnTo>
                  <a:cubicBezTo>
                    <a:pt x="112127" y="206320"/>
                    <a:pt x="100891" y="208062"/>
                    <a:pt x="90235" y="211217"/>
                  </a:cubicBezTo>
                  <a:cubicBezTo>
                    <a:pt x="80040" y="201439"/>
                    <a:pt x="72122" y="193239"/>
                    <a:pt x="68922" y="188804"/>
                  </a:cubicBezTo>
                  <a:cubicBezTo>
                    <a:pt x="78284" y="188178"/>
                    <a:pt x="87094" y="185514"/>
                    <a:pt x="94908" y="181243"/>
                  </a:cubicBezTo>
                  <a:close/>
                  <a:moveTo>
                    <a:pt x="117291" y="211991"/>
                  </a:moveTo>
                  <a:cubicBezTo>
                    <a:pt x="113094" y="215786"/>
                    <a:pt x="108585" y="219894"/>
                    <a:pt x="104016" y="224120"/>
                  </a:cubicBezTo>
                  <a:cubicBezTo>
                    <a:pt x="100861" y="221233"/>
                    <a:pt x="97795" y="218375"/>
                    <a:pt x="94878" y="215622"/>
                  </a:cubicBezTo>
                  <a:cubicBezTo>
                    <a:pt x="102096" y="213702"/>
                    <a:pt x="109597" y="212482"/>
                    <a:pt x="117291" y="211991"/>
                  </a:cubicBezTo>
                  <a:close/>
                  <a:moveTo>
                    <a:pt x="99923" y="227945"/>
                  </a:moveTo>
                  <a:cubicBezTo>
                    <a:pt x="96247" y="231383"/>
                    <a:pt x="92571" y="234866"/>
                    <a:pt x="89044" y="238289"/>
                  </a:cubicBezTo>
                  <a:cubicBezTo>
                    <a:pt x="80843" y="235655"/>
                    <a:pt x="73045" y="232142"/>
                    <a:pt x="65737" y="227871"/>
                  </a:cubicBezTo>
                  <a:cubicBezTo>
                    <a:pt x="72956" y="223629"/>
                    <a:pt x="80635" y="220132"/>
                    <a:pt x="88702" y="217497"/>
                  </a:cubicBezTo>
                  <a:cubicBezTo>
                    <a:pt x="92363" y="220965"/>
                    <a:pt x="96158" y="224507"/>
                    <a:pt x="99923" y="227945"/>
                  </a:cubicBezTo>
                  <a:close/>
                  <a:moveTo>
                    <a:pt x="104061" y="231710"/>
                  </a:moveTo>
                  <a:cubicBezTo>
                    <a:pt x="108853" y="236042"/>
                    <a:pt x="113452" y="240134"/>
                    <a:pt x="117470" y="243661"/>
                  </a:cubicBezTo>
                  <a:cubicBezTo>
                    <a:pt x="109850" y="243170"/>
                    <a:pt x="102409" y="241965"/>
                    <a:pt x="95235" y="240090"/>
                  </a:cubicBezTo>
                  <a:cubicBezTo>
                    <a:pt x="98063" y="237366"/>
                    <a:pt x="101025" y="234568"/>
                    <a:pt x="104061" y="231710"/>
                  </a:cubicBezTo>
                  <a:close/>
                  <a:moveTo>
                    <a:pt x="124093" y="249451"/>
                  </a:moveTo>
                  <a:lnTo>
                    <a:pt x="125165" y="250388"/>
                  </a:lnTo>
                  <a:lnTo>
                    <a:pt x="126221" y="249451"/>
                  </a:lnTo>
                  <a:cubicBezTo>
                    <a:pt x="137726" y="249347"/>
                    <a:pt x="148843" y="247665"/>
                    <a:pt x="159395" y="244629"/>
                  </a:cubicBezTo>
                  <a:cubicBezTo>
                    <a:pt x="169813" y="254749"/>
                    <a:pt x="177879" y="263232"/>
                    <a:pt x="181079" y="267771"/>
                  </a:cubicBezTo>
                  <a:cubicBezTo>
                    <a:pt x="171703" y="268397"/>
                    <a:pt x="162878" y="271105"/>
                    <a:pt x="155049" y="275436"/>
                  </a:cubicBezTo>
                  <a:cubicBezTo>
                    <a:pt x="146060" y="270450"/>
                    <a:pt x="135746" y="267608"/>
                    <a:pt x="124792" y="267608"/>
                  </a:cubicBezTo>
                  <a:cubicBezTo>
                    <a:pt x="113839" y="267608"/>
                    <a:pt x="103525" y="270450"/>
                    <a:pt x="94536" y="275436"/>
                  </a:cubicBezTo>
                  <a:cubicBezTo>
                    <a:pt x="86752" y="271120"/>
                    <a:pt x="77986" y="268427"/>
                    <a:pt x="68669" y="267786"/>
                  </a:cubicBezTo>
                  <a:cubicBezTo>
                    <a:pt x="72033" y="263247"/>
                    <a:pt x="80204" y="254719"/>
                    <a:pt x="90621" y="244554"/>
                  </a:cubicBezTo>
                  <a:cubicBezTo>
                    <a:pt x="101278" y="247635"/>
                    <a:pt x="112499" y="249347"/>
                    <a:pt x="124093" y="249451"/>
                  </a:cubicBezTo>
                  <a:close/>
                  <a:moveTo>
                    <a:pt x="117649" y="418639"/>
                  </a:moveTo>
                  <a:cubicBezTo>
                    <a:pt x="113199" y="422657"/>
                    <a:pt x="108392" y="427047"/>
                    <a:pt x="103525" y="431557"/>
                  </a:cubicBezTo>
                  <a:cubicBezTo>
                    <a:pt x="100251" y="428506"/>
                    <a:pt x="97081" y="425514"/>
                    <a:pt x="94059" y="422612"/>
                  </a:cubicBezTo>
                  <a:cubicBezTo>
                    <a:pt x="101635" y="420514"/>
                    <a:pt x="109523" y="419159"/>
                    <a:pt x="117649" y="418639"/>
                  </a:cubicBezTo>
                  <a:close/>
                  <a:moveTo>
                    <a:pt x="99417" y="435367"/>
                  </a:moveTo>
                  <a:cubicBezTo>
                    <a:pt x="95652" y="438894"/>
                    <a:pt x="91916" y="442451"/>
                    <a:pt x="88315" y="445934"/>
                  </a:cubicBezTo>
                  <a:cubicBezTo>
                    <a:pt x="80070" y="443210"/>
                    <a:pt x="72211" y="439593"/>
                    <a:pt x="64859" y="435188"/>
                  </a:cubicBezTo>
                  <a:cubicBezTo>
                    <a:pt x="72077" y="430828"/>
                    <a:pt x="79802" y="427226"/>
                    <a:pt x="87913" y="424488"/>
                  </a:cubicBezTo>
                  <a:cubicBezTo>
                    <a:pt x="91693" y="428134"/>
                    <a:pt x="95577" y="431795"/>
                    <a:pt x="99417" y="435367"/>
                  </a:cubicBezTo>
                  <a:close/>
                  <a:moveTo>
                    <a:pt x="103540" y="439177"/>
                  </a:moveTo>
                  <a:cubicBezTo>
                    <a:pt x="108421" y="443672"/>
                    <a:pt x="113124" y="447898"/>
                    <a:pt x="117202" y="451544"/>
                  </a:cubicBezTo>
                  <a:cubicBezTo>
                    <a:pt x="109404" y="451039"/>
                    <a:pt x="101798" y="449773"/>
                    <a:pt x="94476" y="447794"/>
                  </a:cubicBezTo>
                  <a:cubicBezTo>
                    <a:pt x="97378" y="445011"/>
                    <a:pt x="100414" y="442124"/>
                    <a:pt x="103540" y="439177"/>
                  </a:cubicBezTo>
                  <a:close/>
                  <a:moveTo>
                    <a:pt x="117649" y="623932"/>
                  </a:moveTo>
                  <a:cubicBezTo>
                    <a:pt x="113020" y="628099"/>
                    <a:pt x="108019" y="632669"/>
                    <a:pt x="102974" y="637356"/>
                  </a:cubicBezTo>
                  <a:cubicBezTo>
                    <a:pt x="99596" y="634201"/>
                    <a:pt x="96337" y="631106"/>
                    <a:pt x="93241" y="628144"/>
                  </a:cubicBezTo>
                  <a:cubicBezTo>
                    <a:pt x="101069" y="625912"/>
                    <a:pt x="109240" y="624468"/>
                    <a:pt x="117649" y="623932"/>
                  </a:cubicBezTo>
                  <a:close/>
                  <a:moveTo>
                    <a:pt x="98867" y="641181"/>
                  </a:moveTo>
                  <a:cubicBezTo>
                    <a:pt x="94952" y="644843"/>
                    <a:pt x="91083" y="648548"/>
                    <a:pt x="87392" y="652150"/>
                  </a:cubicBezTo>
                  <a:cubicBezTo>
                    <a:pt x="79117" y="649307"/>
                    <a:pt x="71244" y="645602"/>
                    <a:pt x="63892" y="641062"/>
                  </a:cubicBezTo>
                  <a:cubicBezTo>
                    <a:pt x="71170" y="636568"/>
                    <a:pt x="78968" y="632892"/>
                    <a:pt x="87154" y="630064"/>
                  </a:cubicBezTo>
                  <a:cubicBezTo>
                    <a:pt x="90979" y="633755"/>
                    <a:pt x="94938" y="637520"/>
                    <a:pt x="98867" y="641181"/>
                  </a:cubicBezTo>
                  <a:close/>
                  <a:moveTo>
                    <a:pt x="102989" y="644991"/>
                  </a:moveTo>
                  <a:cubicBezTo>
                    <a:pt x="108198" y="649784"/>
                    <a:pt x="113214" y="654308"/>
                    <a:pt x="117559" y="658178"/>
                  </a:cubicBezTo>
                  <a:cubicBezTo>
                    <a:pt x="109270" y="657642"/>
                    <a:pt x="101233" y="656228"/>
                    <a:pt x="93494" y="654040"/>
                  </a:cubicBezTo>
                  <a:cubicBezTo>
                    <a:pt x="96515" y="651138"/>
                    <a:pt x="99700" y="648102"/>
                    <a:pt x="102989" y="644991"/>
                  </a:cubicBezTo>
                  <a:close/>
                  <a:moveTo>
                    <a:pt x="117649" y="829240"/>
                  </a:moveTo>
                  <a:cubicBezTo>
                    <a:pt x="113020" y="833408"/>
                    <a:pt x="108019" y="837977"/>
                    <a:pt x="102974" y="842665"/>
                  </a:cubicBezTo>
                  <a:cubicBezTo>
                    <a:pt x="99596" y="839510"/>
                    <a:pt x="96337" y="836429"/>
                    <a:pt x="93241" y="833452"/>
                  </a:cubicBezTo>
                  <a:cubicBezTo>
                    <a:pt x="101069" y="831205"/>
                    <a:pt x="109240" y="829776"/>
                    <a:pt x="117649" y="829240"/>
                  </a:cubicBezTo>
                  <a:close/>
                  <a:moveTo>
                    <a:pt x="98867" y="846475"/>
                  </a:moveTo>
                  <a:cubicBezTo>
                    <a:pt x="94952" y="850136"/>
                    <a:pt x="91083" y="853842"/>
                    <a:pt x="87392" y="857443"/>
                  </a:cubicBezTo>
                  <a:cubicBezTo>
                    <a:pt x="79117" y="854601"/>
                    <a:pt x="71244" y="850895"/>
                    <a:pt x="63892" y="846356"/>
                  </a:cubicBezTo>
                  <a:cubicBezTo>
                    <a:pt x="71170" y="841861"/>
                    <a:pt x="78968" y="838185"/>
                    <a:pt x="87154" y="835357"/>
                  </a:cubicBezTo>
                  <a:cubicBezTo>
                    <a:pt x="90979" y="839063"/>
                    <a:pt x="94938" y="842814"/>
                    <a:pt x="98867" y="846475"/>
                  </a:cubicBezTo>
                  <a:close/>
                  <a:moveTo>
                    <a:pt x="102989" y="850300"/>
                  </a:moveTo>
                  <a:cubicBezTo>
                    <a:pt x="108198" y="855092"/>
                    <a:pt x="113214" y="859617"/>
                    <a:pt x="117559" y="863486"/>
                  </a:cubicBezTo>
                  <a:cubicBezTo>
                    <a:pt x="109270" y="862950"/>
                    <a:pt x="101233" y="861536"/>
                    <a:pt x="93494" y="859348"/>
                  </a:cubicBezTo>
                  <a:cubicBezTo>
                    <a:pt x="96515" y="856431"/>
                    <a:pt x="99700" y="853395"/>
                    <a:pt x="102989" y="850300"/>
                  </a:cubicBezTo>
                  <a:close/>
                  <a:moveTo>
                    <a:pt x="117649" y="1034534"/>
                  </a:moveTo>
                  <a:cubicBezTo>
                    <a:pt x="113020" y="1038701"/>
                    <a:pt x="108019" y="1043270"/>
                    <a:pt x="102974" y="1047958"/>
                  </a:cubicBezTo>
                  <a:cubicBezTo>
                    <a:pt x="99596" y="1044803"/>
                    <a:pt x="96337" y="1041708"/>
                    <a:pt x="93241" y="1038746"/>
                  </a:cubicBezTo>
                  <a:cubicBezTo>
                    <a:pt x="101069" y="1036513"/>
                    <a:pt x="109240" y="1035070"/>
                    <a:pt x="117649" y="1034534"/>
                  </a:cubicBezTo>
                  <a:close/>
                  <a:moveTo>
                    <a:pt x="98867" y="1051783"/>
                  </a:moveTo>
                  <a:cubicBezTo>
                    <a:pt x="94952" y="1055444"/>
                    <a:pt x="91083" y="1059150"/>
                    <a:pt x="87392" y="1062752"/>
                  </a:cubicBezTo>
                  <a:cubicBezTo>
                    <a:pt x="79117" y="1059909"/>
                    <a:pt x="71244" y="1056203"/>
                    <a:pt x="63892" y="1051664"/>
                  </a:cubicBezTo>
                  <a:cubicBezTo>
                    <a:pt x="71170" y="1047170"/>
                    <a:pt x="78968" y="1043493"/>
                    <a:pt x="87154" y="1040666"/>
                  </a:cubicBezTo>
                  <a:cubicBezTo>
                    <a:pt x="90979" y="1044357"/>
                    <a:pt x="94938" y="1048107"/>
                    <a:pt x="98867" y="1051783"/>
                  </a:cubicBezTo>
                  <a:close/>
                  <a:moveTo>
                    <a:pt x="102989" y="1055593"/>
                  </a:moveTo>
                  <a:cubicBezTo>
                    <a:pt x="108198" y="1060386"/>
                    <a:pt x="113214" y="1064910"/>
                    <a:pt x="117559" y="1068779"/>
                  </a:cubicBezTo>
                  <a:cubicBezTo>
                    <a:pt x="109270" y="1068244"/>
                    <a:pt x="101233" y="1066830"/>
                    <a:pt x="93494" y="1064642"/>
                  </a:cubicBezTo>
                  <a:cubicBezTo>
                    <a:pt x="96515" y="1061725"/>
                    <a:pt x="99700" y="1058689"/>
                    <a:pt x="102989" y="1055593"/>
                  </a:cubicBezTo>
                  <a:close/>
                  <a:moveTo>
                    <a:pt x="117649" y="1239828"/>
                  </a:moveTo>
                  <a:cubicBezTo>
                    <a:pt x="113020" y="1243995"/>
                    <a:pt x="108019" y="1248564"/>
                    <a:pt x="102974" y="1253252"/>
                  </a:cubicBezTo>
                  <a:cubicBezTo>
                    <a:pt x="99596" y="1250097"/>
                    <a:pt x="96337" y="1247001"/>
                    <a:pt x="93241" y="1244039"/>
                  </a:cubicBezTo>
                  <a:cubicBezTo>
                    <a:pt x="101069" y="1241807"/>
                    <a:pt x="109240" y="1240363"/>
                    <a:pt x="117649" y="1239828"/>
                  </a:cubicBezTo>
                  <a:close/>
                  <a:moveTo>
                    <a:pt x="98867" y="1257077"/>
                  </a:moveTo>
                  <a:cubicBezTo>
                    <a:pt x="94952" y="1260738"/>
                    <a:pt x="91083" y="1264444"/>
                    <a:pt x="87392" y="1268045"/>
                  </a:cubicBezTo>
                  <a:cubicBezTo>
                    <a:pt x="79117" y="1265203"/>
                    <a:pt x="71244" y="1261497"/>
                    <a:pt x="63892" y="1256958"/>
                  </a:cubicBezTo>
                  <a:cubicBezTo>
                    <a:pt x="71170" y="1252463"/>
                    <a:pt x="78968" y="1248787"/>
                    <a:pt x="87154" y="1245959"/>
                  </a:cubicBezTo>
                  <a:cubicBezTo>
                    <a:pt x="90979" y="1249650"/>
                    <a:pt x="94938" y="1253416"/>
                    <a:pt x="98867" y="1257077"/>
                  </a:cubicBezTo>
                  <a:close/>
                  <a:moveTo>
                    <a:pt x="102989" y="1260887"/>
                  </a:moveTo>
                  <a:cubicBezTo>
                    <a:pt x="108198" y="1265679"/>
                    <a:pt x="113214" y="1270218"/>
                    <a:pt x="117559" y="1274073"/>
                  </a:cubicBezTo>
                  <a:cubicBezTo>
                    <a:pt x="109270" y="1273537"/>
                    <a:pt x="101233" y="1272123"/>
                    <a:pt x="93494" y="1269936"/>
                  </a:cubicBezTo>
                  <a:cubicBezTo>
                    <a:pt x="96515" y="1267019"/>
                    <a:pt x="99700" y="1263983"/>
                    <a:pt x="102989" y="1260887"/>
                  </a:cubicBezTo>
                  <a:close/>
                  <a:moveTo>
                    <a:pt x="117649" y="1445121"/>
                  </a:moveTo>
                  <a:cubicBezTo>
                    <a:pt x="113020" y="1449288"/>
                    <a:pt x="108019" y="1453857"/>
                    <a:pt x="102974" y="1458545"/>
                  </a:cubicBezTo>
                  <a:cubicBezTo>
                    <a:pt x="99596" y="1455390"/>
                    <a:pt x="96337" y="1452310"/>
                    <a:pt x="93241" y="1449333"/>
                  </a:cubicBezTo>
                  <a:cubicBezTo>
                    <a:pt x="101069" y="1447101"/>
                    <a:pt x="109240" y="1445672"/>
                    <a:pt x="117649" y="1445121"/>
                  </a:cubicBezTo>
                  <a:close/>
                  <a:moveTo>
                    <a:pt x="98867" y="1462370"/>
                  </a:moveTo>
                  <a:cubicBezTo>
                    <a:pt x="94952" y="1466032"/>
                    <a:pt x="91083" y="1469737"/>
                    <a:pt x="87392" y="1473339"/>
                  </a:cubicBezTo>
                  <a:cubicBezTo>
                    <a:pt x="79117" y="1470496"/>
                    <a:pt x="71244" y="1466791"/>
                    <a:pt x="63892" y="1462251"/>
                  </a:cubicBezTo>
                  <a:cubicBezTo>
                    <a:pt x="71170" y="1457757"/>
                    <a:pt x="78968" y="1454081"/>
                    <a:pt x="87154" y="1451253"/>
                  </a:cubicBezTo>
                  <a:cubicBezTo>
                    <a:pt x="90979" y="1454959"/>
                    <a:pt x="94938" y="1458709"/>
                    <a:pt x="98867" y="1462370"/>
                  </a:cubicBezTo>
                  <a:close/>
                  <a:moveTo>
                    <a:pt x="102989" y="1466180"/>
                  </a:moveTo>
                  <a:cubicBezTo>
                    <a:pt x="108198" y="1470972"/>
                    <a:pt x="113214" y="1475497"/>
                    <a:pt x="117559" y="1479367"/>
                  </a:cubicBezTo>
                  <a:cubicBezTo>
                    <a:pt x="109270" y="1478831"/>
                    <a:pt x="101233" y="1477417"/>
                    <a:pt x="93494" y="1475229"/>
                  </a:cubicBezTo>
                  <a:cubicBezTo>
                    <a:pt x="96515" y="1472327"/>
                    <a:pt x="99700" y="1469291"/>
                    <a:pt x="102989" y="1466180"/>
                  </a:cubicBezTo>
                  <a:close/>
                  <a:moveTo>
                    <a:pt x="117649" y="1650429"/>
                  </a:moveTo>
                  <a:cubicBezTo>
                    <a:pt x="113020" y="1654597"/>
                    <a:pt x="108019" y="1659166"/>
                    <a:pt x="102974" y="1663854"/>
                  </a:cubicBezTo>
                  <a:cubicBezTo>
                    <a:pt x="99596" y="1660699"/>
                    <a:pt x="96337" y="1657603"/>
                    <a:pt x="93241" y="1654641"/>
                  </a:cubicBezTo>
                  <a:cubicBezTo>
                    <a:pt x="101069" y="1652394"/>
                    <a:pt x="109240" y="1650965"/>
                    <a:pt x="117649" y="1650429"/>
                  </a:cubicBezTo>
                  <a:close/>
                  <a:moveTo>
                    <a:pt x="98867" y="1667664"/>
                  </a:moveTo>
                  <a:cubicBezTo>
                    <a:pt x="94952" y="1671325"/>
                    <a:pt x="91083" y="1675031"/>
                    <a:pt x="87392" y="1678632"/>
                  </a:cubicBezTo>
                  <a:cubicBezTo>
                    <a:pt x="79117" y="1675790"/>
                    <a:pt x="71244" y="1672084"/>
                    <a:pt x="63892" y="1667545"/>
                  </a:cubicBezTo>
                  <a:cubicBezTo>
                    <a:pt x="71170" y="1663050"/>
                    <a:pt x="78968" y="1659374"/>
                    <a:pt x="87154" y="1656546"/>
                  </a:cubicBezTo>
                  <a:cubicBezTo>
                    <a:pt x="90979" y="1660252"/>
                    <a:pt x="94938" y="1664003"/>
                    <a:pt x="98867" y="1667664"/>
                  </a:cubicBezTo>
                  <a:close/>
                  <a:moveTo>
                    <a:pt x="102989" y="1671489"/>
                  </a:moveTo>
                  <a:cubicBezTo>
                    <a:pt x="108198" y="1676281"/>
                    <a:pt x="113214" y="1680806"/>
                    <a:pt x="117559" y="1684675"/>
                  </a:cubicBezTo>
                  <a:cubicBezTo>
                    <a:pt x="109270" y="1684139"/>
                    <a:pt x="101233" y="1682725"/>
                    <a:pt x="93494" y="1680537"/>
                  </a:cubicBezTo>
                  <a:cubicBezTo>
                    <a:pt x="96515" y="1677620"/>
                    <a:pt x="99700" y="1674584"/>
                    <a:pt x="102989" y="1671489"/>
                  </a:cubicBezTo>
                  <a:close/>
                  <a:moveTo>
                    <a:pt x="117649" y="1855723"/>
                  </a:moveTo>
                  <a:cubicBezTo>
                    <a:pt x="113020" y="1859890"/>
                    <a:pt x="108019" y="1864459"/>
                    <a:pt x="102974" y="1869147"/>
                  </a:cubicBezTo>
                  <a:cubicBezTo>
                    <a:pt x="99596" y="1865992"/>
                    <a:pt x="96337" y="1862911"/>
                    <a:pt x="93241" y="1859935"/>
                  </a:cubicBezTo>
                  <a:cubicBezTo>
                    <a:pt x="101069" y="1857702"/>
                    <a:pt x="109240" y="1856259"/>
                    <a:pt x="117649" y="1855723"/>
                  </a:cubicBezTo>
                  <a:close/>
                  <a:moveTo>
                    <a:pt x="98867" y="1872972"/>
                  </a:moveTo>
                  <a:cubicBezTo>
                    <a:pt x="94952" y="1876633"/>
                    <a:pt x="91083" y="1880339"/>
                    <a:pt x="87392" y="1883941"/>
                  </a:cubicBezTo>
                  <a:cubicBezTo>
                    <a:pt x="79117" y="1881098"/>
                    <a:pt x="71244" y="1877392"/>
                    <a:pt x="63892" y="1872853"/>
                  </a:cubicBezTo>
                  <a:cubicBezTo>
                    <a:pt x="71170" y="1868358"/>
                    <a:pt x="78968" y="1864682"/>
                    <a:pt x="87154" y="1861855"/>
                  </a:cubicBezTo>
                  <a:cubicBezTo>
                    <a:pt x="90979" y="1865546"/>
                    <a:pt x="94938" y="1869311"/>
                    <a:pt x="98867" y="1872972"/>
                  </a:cubicBezTo>
                  <a:close/>
                  <a:moveTo>
                    <a:pt x="102989" y="1876782"/>
                  </a:moveTo>
                  <a:cubicBezTo>
                    <a:pt x="108198" y="1881575"/>
                    <a:pt x="113214" y="1886099"/>
                    <a:pt x="117559" y="1889968"/>
                  </a:cubicBezTo>
                  <a:cubicBezTo>
                    <a:pt x="109270" y="1889433"/>
                    <a:pt x="101233" y="1888019"/>
                    <a:pt x="93494" y="1885831"/>
                  </a:cubicBezTo>
                  <a:cubicBezTo>
                    <a:pt x="96515" y="1882914"/>
                    <a:pt x="99700" y="1879878"/>
                    <a:pt x="102989" y="1876782"/>
                  </a:cubicBezTo>
                  <a:close/>
                  <a:moveTo>
                    <a:pt x="117649" y="2061017"/>
                  </a:moveTo>
                  <a:cubicBezTo>
                    <a:pt x="113020" y="2065184"/>
                    <a:pt x="108019" y="2069753"/>
                    <a:pt x="102974" y="2074441"/>
                  </a:cubicBezTo>
                  <a:cubicBezTo>
                    <a:pt x="99596" y="2071286"/>
                    <a:pt x="96337" y="2068205"/>
                    <a:pt x="93241" y="2065228"/>
                  </a:cubicBezTo>
                  <a:cubicBezTo>
                    <a:pt x="101069" y="2062996"/>
                    <a:pt x="109240" y="2061552"/>
                    <a:pt x="117649" y="2061017"/>
                  </a:cubicBezTo>
                  <a:close/>
                  <a:moveTo>
                    <a:pt x="98867" y="2078266"/>
                  </a:moveTo>
                  <a:cubicBezTo>
                    <a:pt x="94952" y="2081927"/>
                    <a:pt x="91083" y="2085633"/>
                    <a:pt x="87392" y="2089234"/>
                  </a:cubicBezTo>
                  <a:cubicBezTo>
                    <a:pt x="79117" y="2086392"/>
                    <a:pt x="71244" y="2082686"/>
                    <a:pt x="63892" y="2078147"/>
                  </a:cubicBezTo>
                  <a:cubicBezTo>
                    <a:pt x="71170" y="2073652"/>
                    <a:pt x="78968" y="2069976"/>
                    <a:pt x="87169" y="2067133"/>
                  </a:cubicBezTo>
                  <a:cubicBezTo>
                    <a:pt x="90979" y="2070839"/>
                    <a:pt x="94938" y="2074605"/>
                    <a:pt x="98867" y="2078266"/>
                  </a:cubicBezTo>
                  <a:close/>
                  <a:moveTo>
                    <a:pt x="102989" y="2082076"/>
                  </a:moveTo>
                  <a:cubicBezTo>
                    <a:pt x="108198" y="2086868"/>
                    <a:pt x="113214" y="2091407"/>
                    <a:pt x="117559" y="2095262"/>
                  </a:cubicBezTo>
                  <a:cubicBezTo>
                    <a:pt x="109270" y="2094726"/>
                    <a:pt x="101233" y="2093312"/>
                    <a:pt x="93494" y="2091125"/>
                  </a:cubicBezTo>
                  <a:cubicBezTo>
                    <a:pt x="96515" y="2088223"/>
                    <a:pt x="99700" y="2085186"/>
                    <a:pt x="102989" y="2082076"/>
                  </a:cubicBezTo>
                  <a:close/>
                  <a:moveTo>
                    <a:pt x="117649" y="2266310"/>
                  </a:moveTo>
                  <a:cubicBezTo>
                    <a:pt x="113020" y="2270477"/>
                    <a:pt x="108019" y="2275046"/>
                    <a:pt x="102974" y="2279735"/>
                  </a:cubicBezTo>
                  <a:cubicBezTo>
                    <a:pt x="99596" y="2276579"/>
                    <a:pt x="96337" y="2273499"/>
                    <a:pt x="93241" y="2270522"/>
                  </a:cubicBezTo>
                  <a:cubicBezTo>
                    <a:pt x="101069" y="2268290"/>
                    <a:pt x="109240" y="2266861"/>
                    <a:pt x="117649" y="2266310"/>
                  </a:cubicBezTo>
                  <a:close/>
                  <a:moveTo>
                    <a:pt x="98867" y="2283560"/>
                  </a:moveTo>
                  <a:cubicBezTo>
                    <a:pt x="94952" y="2287221"/>
                    <a:pt x="91083" y="2290926"/>
                    <a:pt x="87392" y="2294528"/>
                  </a:cubicBezTo>
                  <a:cubicBezTo>
                    <a:pt x="79117" y="2291685"/>
                    <a:pt x="71244" y="2287980"/>
                    <a:pt x="63892" y="2283440"/>
                  </a:cubicBezTo>
                  <a:cubicBezTo>
                    <a:pt x="71170" y="2278946"/>
                    <a:pt x="78968" y="2275270"/>
                    <a:pt x="87154" y="2272442"/>
                  </a:cubicBezTo>
                  <a:cubicBezTo>
                    <a:pt x="90979" y="2276148"/>
                    <a:pt x="94938" y="2279898"/>
                    <a:pt x="98867" y="2283560"/>
                  </a:cubicBezTo>
                  <a:close/>
                  <a:moveTo>
                    <a:pt x="102989" y="2287369"/>
                  </a:moveTo>
                  <a:cubicBezTo>
                    <a:pt x="108198" y="2292161"/>
                    <a:pt x="113214" y="2296701"/>
                    <a:pt x="117559" y="2300556"/>
                  </a:cubicBezTo>
                  <a:cubicBezTo>
                    <a:pt x="109270" y="2300020"/>
                    <a:pt x="101233" y="2298606"/>
                    <a:pt x="93494" y="2296418"/>
                  </a:cubicBezTo>
                  <a:cubicBezTo>
                    <a:pt x="96515" y="2293516"/>
                    <a:pt x="99700" y="2290480"/>
                    <a:pt x="102989" y="2287369"/>
                  </a:cubicBezTo>
                  <a:close/>
                  <a:moveTo>
                    <a:pt x="117649" y="2471619"/>
                  </a:moveTo>
                  <a:cubicBezTo>
                    <a:pt x="113020" y="2475786"/>
                    <a:pt x="108019" y="2480355"/>
                    <a:pt x="102974" y="2485043"/>
                  </a:cubicBezTo>
                  <a:cubicBezTo>
                    <a:pt x="99596" y="2481888"/>
                    <a:pt x="96337" y="2478807"/>
                    <a:pt x="93241" y="2475830"/>
                  </a:cubicBezTo>
                  <a:cubicBezTo>
                    <a:pt x="101069" y="2473598"/>
                    <a:pt x="109240" y="2472154"/>
                    <a:pt x="117649" y="2471619"/>
                  </a:cubicBezTo>
                  <a:close/>
                  <a:moveTo>
                    <a:pt x="98867" y="2488868"/>
                  </a:moveTo>
                  <a:cubicBezTo>
                    <a:pt x="94952" y="2492529"/>
                    <a:pt x="91083" y="2496235"/>
                    <a:pt x="87392" y="2499836"/>
                  </a:cubicBezTo>
                  <a:cubicBezTo>
                    <a:pt x="79117" y="2496994"/>
                    <a:pt x="71244" y="2493288"/>
                    <a:pt x="63892" y="2488749"/>
                  </a:cubicBezTo>
                  <a:cubicBezTo>
                    <a:pt x="71170" y="2484254"/>
                    <a:pt x="78968" y="2480578"/>
                    <a:pt x="87154" y="2477750"/>
                  </a:cubicBezTo>
                  <a:cubicBezTo>
                    <a:pt x="90979" y="2481441"/>
                    <a:pt x="94938" y="2485192"/>
                    <a:pt x="98867" y="2488868"/>
                  </a:cubicBezTo>
                  <a:close/>
                  <a:moveTo>
                    <a:pt x="102989" y="2492678"/>
                  </a:moveTo>
                  <a:cubicBezTo>
                    <a:pt x="108198" y="2497470"/>
                    <a:pt x="113214" y="2502009"/>
                    <a:pt x="117559" y="2505864"/>
                  </a:cubicBezTo>
                  <a:cubicBezTo>
                    <a:pt x="109270" y="2505328"/>
                    <a:pt x="101233" y="2503915"/>
                    <a:pt x="93494" y="2501726"/>
                  </a:cubicBezTo>
                  <a:cubicBezTo>
                    <a:pt x="96515" y="2498809"/>
                    <a:pt x="99700" y="2495773"/>
                    <a:pt x="102989" y="2492678"/>
                  </a:cubicBezTo>
                  <a:close/>
                  <a:moveTo>
                    <a:pt x="117559" y="2678103"/>
                  </a:moveTo>
                  <a:cubicBezTo>
                    <a:pt x="113109" y="2682061"/>
                    <a:pt x="108317" y="2686363"/>
                    <a:pt x="103465" y="2690798"/>
                  </a:cubicBezTo>
                  <a:cubicBezTo>
                    <a:pt x="100236" y="2687791"/>
                    <a:pt x="97110" y="2684830"/>
                    <a:pt x="94134" y="2681987"/>
                  </a:cubicBezTo>
                  <a:cubicBezTo>
                    <a:pt x="101679" y="2679934"/>
                    <a:pt x="109508" y="2678623"/>
                    <a:pt x="117559" y="2678103"/>
                  </a:cubicBezTo>
                  <a:close/>
                  <a:moveTo>
                    <a:pt x="99343" y="2694593"/>
                  </a:moveTo>
                  <a:cubicBezTo>
                    <a:pt x="95473" y="2698165"/>
                    <a:pt x="91619" y="2701781"/>
                    <a:pt x="87943" y="2705308"/>
                  </a:cubicBezTo>
                  <a:cubicBezTo>
                    <a:pt x="79772" y="2702555"/>
                    <a:pt x="71988" y="2698924"/>
                    <a:pt x="64711" y="2694504"/>
                  </a:cubicBezTo>
                  <a:cubicBezTo>
                    <a:pt x="72003" y="2690143"/>
                    <a:pt x="79817" y="2686556"/>
                    <a:pt x="88017" y="2683848"/>
                  </a:cubicBezTo>
                  <a:cubicBezTo>
                    <a:pt x="91708" y="2687435"/>
                    <a:pt x="95548" y="2691066"/>
                    <a:pt x="99343" y="2694593"/>
                  </a:cubicBezTo>
                  <a:close/>
                  <a:moveTo>
                    <a:pt x="103465" y="2698403"/>
                  </a:moveTo>
                  <a:cubicBezTo>
                    <a:pt x="108511" y="2703046"/>
                    <a:pt x="113362" y="2707407"/>
                    <a:pt x="117559" y="2711158"/>
                  </a:cubicBezTo>
                  <a:cubicBezTo>
                    <a:pt x="109493" y="2710637"/>
                    <a:pt x="101635" y="2709282"/>
                    <a:pt x="94074" y="2707199"/>
                  </a:cubicBezTo>
                  <a:cubicBezTo>
                    <a:pt x="97066" y="2704356"/>
                    <a:pt x="100221" y="2701409"/>
                    <a:pt x="103465" y="2698403"/>
                  </a:cubicBezTo>
                  <a:close/>
                  <a:moveTo>
                    <a:pt x="124078" y="2716947"/>
                  </a:moveTo>
                  <a:lnTo>
                    <a:pt x="125165" y="2717915"/>
                  </a:lnTo>
                  <a:lnTo>
                    <a:pt x="126236" y="2716947"/>
                  </a:lnTo>
                  <a:cubicBezTo>
                    <a:pt x="138351" y="2716843"/>
                    <a:pt x="150049" y="2714968"/>
                    <a:pt x="161106" y="2711560"/>
                  </a:cubicBezTo>
                  <a:cubicBezTo>
                    <a:pt x="170810" y="2720906"/>
                    <a:pt x="178296" y="2728689"/>
                    <a:pt x="181377" y="2732975"/>
                  </a:cubicBezTo>
                  <a:cubicBezTo>
                    <a:pt x="172016" y="2733600"/>
                    <a:pt x="163205" y="2736264"/>
                    <a:pt x="155392" y="2740536"/>
                  </a:cubicBezTo>
                  <a:cubicBezTo>
                    <a:pt x="146402" y="2735625"/>
                    <a:pt x="136088" y="2732827"/>
                    <a:pt x="125135" y="2732827"/>
                  </a:cubicBezTo>
                  <a:cubicBezTo>
                    <a:pt x="114181" y="2732827"/>
                    <a:pt x="103867" y="2735625"/>
                    <a:pt x="94878" y="2740536"/>
                  </a:cubicBezTo>
                  <a:cubicBezTo>
                    <a:pt x="87109" y="2736294"/>
                    <a:pt x="78358" y="2733645"/>
                    <a:pt x="69056" y="2732991"/>
                  </a:cubicBezTo>
                  <a:cubicBezTo>
                    <a:pt x="72286" y="2728719"/>
                    <a:pt x="79802" y="2720950"/>
                    <a:pt x="89446" y="2711634"/>
                  </a:cubicBezTo>
                  <a:cubicBezTo>
                    <a:pt x="100444" y="2714982"/>
                    <a:pt x="112053" y="2716843"/>
                    <a:pt x="124078" y="2716947"/>
                  </a:cubicBezTo>
                  <a:close/>
                  <a:moveTo>
                    <a:pt x="210160" y="2804518"/>
                  </a:moveTo>
                  <a:cubicBezTo>
                    <a:pt x="213881" y="2808581"/>
                    <a:pt x="218197" y="2813253"/>
                    <a:pt x="222781" y="2818135"/>
                  </a:cubicBezTo>
                  <a:cubicBezTo>
                    <a:pt x="219789" y="2821394"/>
                    <a:pt x="216843" y="2824550"/>
                    <a:pt x="214015" y="2827541"/>
                  </a:cubicBezTo>
                  <a:cubicBezTo>
                    <a:pt x="211961" y="2820115"/>
                    <a:pt x="210666" y="2812420"/>
                    <a:pt x="210160" y="2804518"/>
                  </a:cubicBezTo>
                  <a:close/>
                  <a:moveTo>
                    <a:pt x="226621" y="2822198"/>
                  </a:moveTo>
                  <a:cubicBezTo>
                    <a:pt x="230148" y="2825919"/>
                    <a:pt x="233779" y="2829684"/>
                    <a:pt x="237366" y="2833345"/>
                  </a:cubicBezTo>
                  <a:cubicBezTo>
                    <a:pt x="234613" y="2841590"/>
                    <a:pt x="231011" y="2849463"/>
                    <a:pt x="226606" y="2856785"/>
                  </a:cubicBezTo>
                  <a:cubicBezTo>
                    <a:pt x="222230" y="2849538"/>
                    <a:pt x="218614" y="2841799"/>
                    <a:pt x="215890" y="2833673"/>
                  </a:cubicBezTo>
                  <a:cubicBezTo>
                    <a:pt x="219462" y="2829937"/>
                    <a:pt x="223079" y="2826038"/>
                    <a:pt x="226621" y="2822198"/>
                  </a:cubicBezTo>
                  <a:close/>
                  <a:moveTo>
                    <a:pt x="230386" y="2818060"/>
                  </a:moveTo>
                  <a:cubicBezTo>
                    <a:pt x="235015" y="2812956"/>
                    <a:pt x="239390" y="2808030"/>
                    <a:pt x="243141" y="2803773"/>
                  </a:cubicBezTo>
                  <a:cubicBezTo>
                    <a:pt x="242620" y="2811840"/>
                    <a:pt x="241295" y="2819683"/>
                    <a:pt x="239226" y="2827244"/>
                  </a:cubicBezTo>
                  <a:cubicBezTo>
                    <a:pt x="236354" y="2824311"/>
                    <a:pt x="233392" y="2821231"/>
                    <a:pt x="230386" y="2818060"/>
                  </a:cubicBezTo>
                  <a:close/>
                  <a:moveTo>
                    <a:pt x="418148" y="2804518"/>
                  </a:moveTo>
                  <a:cubicBezTo>
                    <a:pt x="422151" y="2808893"/>
                    <a:pt x="426854" y="2813983"/>
                    <a:pt x="431840" y="2819266"/>
                  </a:cubicBezTo>
                  <a:cubicBezTo>
                    <a:pt x="428625" y="2822660"/>
                    <a:pt x="425470" y="2825949"/>
                    <a:pt x="422449" y="2829059"/>
                  </a:cubicBezTo>
                  <a:cubicBezTo>
                    <a:pt x="420157" y="2821171"/>
                    <a:pt x="418698" y="2812971"/>
                    <a:pt x="418148" y="2804518"/>
                  </a:cubicBezTo>
                  <a:close/>
                  <a:moveTo>
                    <a:pt x="435679" y="2823314"/>
                  </a:moveTo>
                  <a:cubicBezTo>
                    <a:pt x="439356" y="2827169"/>
                    <a:pt x="443121" y="2831068"/>
                    <a:pt x="446812" y="2834803"/>
                  </a:cubicBezTo>
                  <a:cubicBezTo>
                    <a:pt x="443925" y="2843108"/>
                    <a:pt x="440159" y="2851011"/>
                    <a:pt x="435546" y="2858378"/>
                  </a:cubicBezTo>
                  <a:cubicBezTo>
                    <a:pt x="430977" y="2851086"/>
                    <a:pt x="427241" y="2843272"/>
                    <a:pt x="424369" y="2835072"/>
                  </a:cubicBezTo>
                  <a:cubicBezTo>
                    <a:pt x="428134" y="2831247"/>
                    <a:pt x="431959" y="2827273"/>
                    <a:pt x="435679" y="2823314"/>
                  </a:cubicBezTo>
                  <a:close/>
                  <a:moveTo>
                    <a:pt x="439504" y="2819251"/>
                  </a:moveTo>
                  <a:cubicBezTo>
                    <a:pt x="444401" y="2814013"/>
                    <a:pt x="449000" y="2808967"/>
                    <a:pt x="452944" y="2804607"/>
                  </a:cubicBezTo>
                  <a:cubicBezTo>
                    <a:pt x="452408" y="2812941"/>
                    <a:pt x="450964" y="2821022"/>
                    <a:pt x="448732" y="2828806"/>
                  </a:cubicBezTo>
                  <a:cubicBezTo>
                    <a:pt x="445755" y="2825755"/>
                    <a:pt x="442659" y="2822555"/>
                    <a:pt x="439504" y="2819251"/>
                  </a:cubicBezTo>
                  <a:close/>
                  <a:moveTo>
                    <a:pt x="626150" y="2804518"/>
                  </a:moveTo>
                  <a:cubicBezTo>
                    <a:pt x="630153" y="2808893"/>
                    <a:pt x="634856" y="2813983"/>
                    <a:pt x="639842" y="2819266"/>
                  </a:cubicBezTo>
                  <a:cubicBezTo>
                    <a:pt x="636627" y="2822660"/>
                    <a:pt x="633472" y="2825949"/>
                    <a:pt x="630451" y="2829059"/>
                  </a:cubicBezTo>
                  <a:cubicBezTo>
                    <a:pt x="628159" y="2821171"/>
                    <a:pt x="626686" y="2812971"/>
                    <a:pt x="626150" y="2804518"/>
                  </a:cubicBezTo>
                  <a:close/>
                  <a:moveTo>
                    <a:pt x="643682" y="2823314"/>
                  </a:moveTo>
                  <a:cubicBezTo>
                    <a:pt x="647358" y="2827169"/>
                    <a:pt x="651123" y="2831068"/>
                    <a:pt x="654814" y="2834803"/>
                  </a:cubicBezTo>
                  <a:cubicBezTo>
                    <a:pt x="651927" y="2843108"/>
                    <a:pt x="648147" y="2851011"/>
                    <a:pt x="643548" y="2858378"/>
                  </a:cubicBezTo>
                  <a:cubicBezTo>
                    <a:pt x="638979" y="2851086"/>
                    <a:pt x="635243" y="2843272"/>
                    <a:pt x="632371" y="2835072"/>
                  </a:cubicBezTo>
                  <a:cubicBezTo>
                    <a:pt x="636121" y="2831262"/>
                    <a:pt x="639946" y="2827273"/>
                    <a:pt x="643682" y="2823314"/>
                  </a:cubicBezTo>
                  <a:close/>
                  <a:moveTo>
                    <a:pt x="647492" y="2819251"/>
                  </a:moveTo>
                  <a:cubicBezTo>
                    <a:pt x="652388" y="2814013"/>
                    <a:pt x="656987" y="2808967"/>
                    <a:pt x="660931" y="2804607"/>
                  </a:cubicBezTo>
                  <a:cubicBezTo>
                    <a:pt x="660395" y="2812941"/>
                    <a:pt x="658951" y="2821022"/>
                    <a:pt x="656719" y="2828806"/>
                  </a:cubicBezTo>
                  <a:cubicBezTo>
                    <a:pt x="653742" y="2825755"/>
                    <a:pt x="650647" y="2822555"/>
                    <a:pt x="647492" y="2819251"/>
                  </a:cubicBezTo>
                  <a:close/>
                  <a:moveTo>
                    <a:pt x="834137" y="2804518"/>
                  </a:moveTo>
                  <a:cubicBezTo>
                    <a:pt x="838141" y="2808893"/>
                    <a:pt x="842844" y="2813983"/>
                    <a:pt x="847829" y="2819266"/>
                  </a:cubicBezTo>
                  <a:cubicBezTo>
                    <a:pt x="844615" y="2822660"/>
                    <a:pt x="841459" y="2825949"/>
                    <a:pt x="838438" y="2829059"/>
                  </a:cubicBezTo>
                  <a:cubicBezTo>
                    <a:pt x="836146" y="2821171"/>
                    <a:pt x="834673" y="2812971"/>
                    <a:pt x="834137" y="2804518"/>
                  </a:cubicBezTo>
                  <a:close/>
                  <a:moveTo>
                    <a:pt x="851669" y="2823314"/>
                  </a:moveTo>
                  <a:cubicBezTo>
                    <a:pt x="855345" y="2827169"/>
                    <a:pt x="859110" y="2831068"/>
                    <a:pt x="862801" y="2834803"/>
                  </a:cubicBezTo>
                  <a:cubicBezTo>
                    <a:pt x="859914" y="2843108"/>
                    <a:pt x="856134" y="2851011"/>
                    <a:pt x="851535" y="2858378"/>
                  </a:cubicBezTo>
                  <a:cubicBezTo>
                    <a:pt x="846966" y="2851086"/>
                    <a:pt x="843231" y="2843272"/>
                    <a:pt x="840358" y="2835072"/>
                  </a:cubicBezTo>
                  <a:cubicBezTo>
                    <a:pt x="844123" y="2831262"/>
                    <a:pt x="847933" y="2827273"/>
                    <a:pt x="851669" y="2823314"/>
                  </a:cubicBezTo>
                  <a:close/>
                  <a:moveTo>
                    <a:pt x="855494" y="2819251"/>
                  </a:moveTo>
                  <a:cubicBezTo>
                    <a:pt x="860390" y="2814013"/>
                    <a:pt x="864989" y="2808967"/>
                    <a:pt x="868933" y="2804607"/>
                  </a:cubicBezTo>
                  <a:cubicBezTo>
                    <a:pt x="868397" y="2812941"/>
                    <a:pt x="866954" y="2821022"/>
                    <a:pt x="864721" y="2828806"/>
                  </a:cubicBezTo>
                  <a:cubicBezTo>
                    <a:pt x="861745" y="2825755"/>
                    <a:pt x="858649" y="2822555"/>
                    <a:pt x="855494" y="2819251"/>
                  </a:cubicBezTo>
                  <a:close/>
                  <a:moveTo>
                    <a:pt x="1042124" y="2804518"/>
                  </a:moveTo>
                  <a:cubicBezTo>
                    <a:pt x="1046128" y="2808893"/>
                    <a:pt x="1050831" y="2813983"/>
                    <a:pt x="1055817" y="2819266"/>
                  </a:cubicBezTo>
                  <a:cubicBezTo>
                    <a:pt x="1052602" y="2822660"/>
                    <a:pt x="1049447" y="2825949"/>
                    <a:pt x="1046425" y="2829059"/>
                  </a:cubicBezTo>
                  <a:cubicBezTo>
                    <a:pt x="1044134" y="2821171"/>
                    <a:pt x="1042675" y="2812971"/>
                    <a:pt x="1042124" y="2804518"/>
                  </a:cubicBezTo>
                  <a:close/>
                  <a:moveTo>
                    <a:pt x="1059656" y="2823314"/>
                  </a:moveTo>
                  <a:cubicBezTo>
                    <a:pt x="1063332" y="2827169"/>
                    <a:pt x="1067098" y="2831068"/>
                    <a:pt x="1070789" y="2834803"/>
                  </a:cubicBezTo>
                  <a:cubicBezTo>
                    <a:pt x="1067901" y="2843108"/>
                    <a:pt x="1064136" y="2851011"/>
                    <a:pt x="1059522" y="2858378"/>
                  </a:cubicBezTo>
                  <a:cubicBezTo>
                    <a:pt x="1054953" y="2851086"/>
                    <a:pt x="1051218" y="2843272"/>
                    <a:pt x="1048345" y="2835072"/>
                  </a:cubicBezTo>
                  <a:cubicBezTo>
                    <a:pt x="1052111" y="2831262"/>
                    <a:pt x="1055936" y="2827273"/>
                    <a:pt x="1059656" y="2823314"/>
                  </a:cubicBezTo>
                  <a:close/>
                  <a:moveTo>
                    <a:pt x="1063481" y="2819251"/>
                  </a:moveTo>
                  <a:cubicBezTo>
                    <a:pt x="1068378" y="2814013"/>
                    <a:pt x="1072977" y="2808967"/>
                    <a:pt x="1076920" y="2804607"/>
                  </a:cubicBezTo>
                  <a:cubicBezTo>
                    <a:pt x="1076385" y="2812941"/>
                    <a:pt x="1074941" y="2821022"/>
                    <a:pt x="1072709" y="2828806"/>
                  </a:cubicBezTo>
                  <a:cubicBezTo>
                    <a:pt x="1069732" y="2825755"/>
                    <a:pt x="1066636" y="2822555"/>
                    <a:pt x="1063481" y="2819251"/>
                  </a:cubicBezTo>
                  <a:close/>
                  <a:moveTo>
                    <a:pt x="1250127" y="2804518"/>
                  </a:moveTo>
                  <a:cubicBezTo>
                    <a:pt x="1254130" y="2808893"/>
                    <a:pt x="1258833" y="2813983"/>
                    <a:pt x="1263819" y="2819266"/>
                  </a:cubicBezTo>
                  <a:cubicBezTo>
                    <a:pt x="1260604" y="2822660"/>
                    <a:pt x="1257449" y="2825949"/>
                    <a:pt x="1254428" y="2829059"/>
                  </a:cubicBezTo>
                  <a:cubicBezTo>
                    <a:pt x="1252136" y="2821171"/>
                    <a:pt x="1250662" y="2812971"/>
                    <a:pt x="1250127" y="2804518"/>
                  </a:cubicBezTo>
                  <a:close/>
                  <a:moveTo>
                    <a:pt x="1267659" y="2823314"/>
                  </a:moveTo>
                  <a:cubicBezTo>
                    <a:pt x="1271335" y="2827169"/>
                    <a:pt x="1275100" y="2831068"/>
                    <a:pt x="1278791" y="2834803"/>
                  </a:cubicBezTo>
                  <a:cubicBezTo>
                    <a:pt x="1275904" y="2843108"/>
                    <a:pt x="1272123" y="2851011"/>
                    <a:pt x="1267525" y="2858378"/>
                  </a:cubicBezTo>
                  <a:cubicBezTo>
                    <a:pt x="1262955" y="2851086"/>
                    <a:pt x="1259220" y="2843272"/>
                    <a:pt x="1256348" y="2835072"/>
                  </a:cubicBezTo>
                  <a:cubicBezTo>
                    <a:pt x="1260113" y="2831262"/>
                    <a:pt x="1263923" y="2827273"/>
                    <a:pt x="1267659" y="2823314"/>
                  </a:cubicBezTo>
                  <a:close/>
                  <a:moveTo>
                    <a:pt x="1271483" y="2819251"/>
                  </a:moveTo>
                  <a:cubicBezTo>
                    <a:pt x="1276380" y="2814013"/>
                    <a:pt x="1280979" y="2808967"/>
                    <a:pt x="1284923" y="2804607"/>
                  </a:cubicBezTo>
                  <a:cubicBezTo>
                    <a:pt x="1284387" y="2812941"/>
                    <a:pt x="1282943" y="2821022"/>
                    <a:pt x="1280711" y="2828806"/>
                  </a:cubicBezTo>
                  <a:cubicBezTo>
                    <a:pt x="1277734" y="2825755"/>
                    <a:pt x="1274639" y="2822555"/>
                    <a:pt x="1271483" y="2819251"/>
                  </a:cubicBezTo>
                  <a:close/>
                  <a:moveTo>
                    <a:pt x="1458114" y="2804518"/>
                  </a:moveTo>
                  <a:cubicBezTo>
                    <a:pt x="1462117" y="2808893"/>
                    <a:pt x="1466820" y="2813983"/>
                    <a:pt x="1471806" y="2819266"/>
                  </a:cubicBezTo>
                  <a:cubicBezTo>
                    <a:pt x="1468591" y="2822660"/>
                    <a:pt x="1465436" y="2825949"/>
                    <a:pt x="1462415" y="2829059"/>
                  </a:cubicBezTo>
                  <a:cubicBezTo>
                    <a:pt x="1460123" y="2821171"/>
                    <a:pt x="1458664" y="2812971"/>
                    <a:pt x="1458114" y="2804518"/>
                  </a:cubicBezTo>
                  <a:close/>
                  <a:moveTo>
                    <a:pt x="1475646" y="2823314"/>
                  </a:moveTo>
                  <a:cubicBezTo>
                    <a:pt x="1479322" y="2827169"/>
                    <a:pt x="1483087" y="2831068"/>
                    <a:pt x="1486778" y="2834803"/>
                  </a:cubicBezTo>
                  <a:cubicBezTo>
                    <a:pt x="1483891" y="2843108"/>
                    <a:pt x="1480111" y="2851011"/>
                    <a:pt x="1475512" y="2858378"/>
                  </a:cubicBezTo>
                  <a:cubicBezTo>
                    <a:pt x="1470943" y="2851086"/>
                    <a:pt x="1467207" y="2843272"/>
                    <a:pt x="1464335" y="2835072"/>
                  </a:cubicBezTo>
                  <a:cubicBezTo>
                    <a:pt x="1468100" y="2831262"/>
                    <a:pt x="1471925" y="2827273"/>
                    <a:pt x="1475646" y="2823314"/>
                  </a:cubicBezTo>
                  <a:close/>
                  <a:moveTo>
                    <a:pt x="1479471" y="2819251"/>
                  </a:moveTo>
                  <a:cubicBezTo>
                    <a:pt x="1484367" y="2814013"/>
                    <a:pt x="1488966" y="2808967"/>
                    <a:pt x="1492910" y="2804607"/>
                  </a:cubicBezTo>
                  <a:cubicBezTo>
                    <a:pt x="1492374" y="2812941"/>
                    <a:pt x="1490930" y="2821022"/>
                    <a:pt x="1488698" y="2828806"/>
                  </a:cubicBezTo>
                  <a:cubicBezTo>
                    <a:pt x="1485722" y="2825755"/>
                    <a:pt x="1482626" y="2822555"/>
                    <a:pt x="1479471" y="2819251"/>
                  </a:cubicBezTo>
                  <a:close/>
                  <a:moveTo>
                    <a:pt x="1666116" y="2804518"/>
                  </a:moveTo>
                  <a:cubicBezTo>
                    <a:pt x="1670120" y="2808893"/>
                    <a:pt x="1674822" y="2813983"/>
                    <a:pt x="1679808" y="2819266"/>
                  </a:cubicBezTo>
                  <a:cubicBezTo>
                    <a:pt x="1676594" y="2822660"/>
                    <a:pt x="1673438" y="2825949"/>
                    <a:pt x="1670417" y="2829059"/>
                  </a:cubicBezTo>
                  <a:cubicBezTo>
                    <a:pt x="1668125" y="2821171"/>
                    <a:pt x="1666652" y="2812971"/>
                    <a:pt x="1666116" y="2804518"/>
                  </a:cubicBezTo>
                  <a:close/>
                  <a:moveTo>
                    <a:pt x="1683648" y="2823314"/>
                  </a:moveTo>
                  <a:cubicBezTo>
                    <a:pt x="1687324" y="2827169"/>
                    <a:pt x="1691089" y="2831068"/>
                    <a:pt x="1694780" y="2834803"/>
                  </a:cubicBezTo>
                  <a:cubicBezTo>
                    <a:pt x="1691893" y="2843108"/>
                    <a:pt x="1688128" y="2851011"/>
                    <a:pt x="1683514" y="2858378"/>
                  </a:cubicBezTo>
                  <a:cubicBezTo>
                    <a:pt x="1678945" y="2851086"/>
                    <a:pt x="1675209" y="2843272"/>
                    <a:pt x="1672337" y="2835072"/>
                  </a:cubicBezTo>
                  <a:cubicBezTo>
                    <a:pt x="1676103" y="2831262"/>
                    <a:pt x="1679912" y="2827273"/>
                    <a:pt x="1683648" y="2823314"/>
                  </a:cubicBezTo>
                  <a:close/>
                  <a:moveTo>
                    <a:pt x="1687473" y="2819251"/>
                  </a:moveTo>
                  <a:cubicBezTo>
                    <a:pt x="1692369" y="2814013"/>
                    <a:pt x="1696968" y="2808967"/>
                    <a:pt x="1700912" y="2804607"/>
                  </a:cubicBezTo>
                  <a:cubicBezTo>
                    <a:pt x="1700376" y="2812941"/>
                    <a:pt x="1698933" y="2821022"/>
                    <a:pt x="1696700" y="2828806"/>
                  </a:cubicBezTo>
                  <a:cubicBezTo>
                    <a:pt x="1693709" y="2825755"/>
                    <a:pt x="1690628" y="2822555"/>
                    <a:pt x="1687473" y="2819251"/>
                  </a:cubicBezTo>
                  <a:close/>
                  <a:moveTo>
                    <a:pt x="1874103" y="2804518"/>
                  </a:moveTo>
                  <a:cubicBezTo>
                    <a:pt x="1878107" y="2808893"/>
                    <a:pt x="1882810" y="2813983"/>
                    <a:pt x="1887796" y="2819266"/>
                  </a:cubicBezTo>
                  <a:cubicBezTo>
                    <a:pt x="1884581" y="2822660"/>
                    <a:pt x="1881426" y="2825949"/>
                    <a:pt x="1878404" y="2829059"/>
                  </a:cubicBezTo>
                  <a:cubicBezTo>
                    <a:pt x="1876112" y="2821171"/>
                    <a:pt x="1874654" y="2812971"/>
                    <a:pt x="1874103" y="2804518"/>
                  </a:cubicBezTo>
                  <a:close/>
                  <a:moveTo>
                    <a:pt x="1891635" y="2823314"/>
                  </a:moveTo>
                  <a:cubicBezTo>
                    <a:pt x="1895311" y="2827169"/>
                    <a:pt x="1899077" y="2831068"/>
                    <a:pt x="1902768" y="2834803"/>
                  </a:cubicBezTo>
                  <a:cubicBezTo>
                    <a:pt x="1899880" y="2843108"/>
                    <a:pt x="1896115" y="2851011"/>
                    <a:pt x="1891501" y="2858378"/>
                  </a:cubicBezTo>
                  <a:cubicBezTo>
                    <a:pt x="1886932" y="2851086"/>
                    <a:pt x="1883197" y="2843272"/>
                    <a:pt x="1880324" y="2835072"/>
                  </a:cubicBezTo>
                  <a:cubicBezTo>
                    <a:pt x="1884090" y="2831262"/>
                    <a:pt x="1887915" y="2827273"/>
                    <a:pt x="1891635" y="2823314"/>
                  </a:cubicBezTo>
                  <a:close/>
                  <a:moveTo>
                    <a:pt x="1895460" y="2819251"/>
                  </a:moveTo>
                  <a:cubicBezTo>
                    <a:pt x="1900357" y="2814013"/>
                    <a:pt x="1904955" y="2808967"/>
                    <a:pt x="1908899" y="2804607"/>
                  </a:cubicBezTo>
                  <a:cubicBezTo>
                    <a:pt x="1908364" y="2812941"/>
                    <a:pt x="1906920" y="2821022"/>
                    <a:pt x="1904688" y="2828806"/>
                  </a:cubicBezTo>
                  <a:cubicBezTo>
                    <a:pt x="1901711" y="2825755"/>
                    <a:pt x="1898615" y="2822555"/>
                    <a:pt x="1895460" y="2819251"/>
                  </a:cubicBezTo>
                  <a:close/>
                  <a:moveTo>
                    <a:pt x="2082106" y="2804518"/>
                  </a:moveTo>
                  <a:cubicBezTo>
                    <a:pt x="2086109" y="2808893"/>
                    <a:pt x="2090812" y="2813983"/>
                    <a:pt x="2095798" y="2819266"/>
                  </a:cubicBezTo>
                  <a:cubicBezTo>
                    <a:pt x="2092583" y="2822660"/>
                    <a:pt x="2089428" y="2825949"/>
                    <a:pt x="2086407" y="2829059"/>
                  </a:cubicBezTo>
                  <a:cubicBezTo>
                    <a:pt x="2084115" y="2821171"/>
                    <a:pt x="2082641" y="2812971"/>
                    <a:pt x="2082106" y="2804518"/>
                  </a:cubicBezTo>
                  <a:close/>
                  <a:moveTo>
                    <a:pt x="2099638" y="2823314"/>
                  </a:moveTo>
                  <a:cubicBezTo>
                    <a:pt x="2103314" y="2827169"/>
                    <a:pt x="2107079" y="2831068"/>
                    <a:pt x="2110770" y="2834803"/>
                  </a:cubicBezTo>
                  <a:cubicBezTo>
                    <a:pt x="2107883" y="2843108"/>
                    <a:pt x="2104102" y="2851011"/>
                    <a:pt x="2099504" y="2858378"/>
                  </a:cubicBezTo>
                  <a:cubicBezTo>
                    <a:pt x="2094935" y="2851086"/>
                    <a:pt x="2091199" y="2843272"/>
                    <a:pt x="2088327" y="2835072"/>
                  </a:cubicBezTo>
                  <a:cubicBezTo>
                    <a:pt x="2092077" y="2831262"/>
                    <a:pt x="2095902" y="2827273"/>
                    <a:pt x="2099638" y="2823314"/>
                  </a:cubicBezTo>
                  <a:close/>
                  <a:moveTo>
                    <a:pt x="2103462" y="2819251"/>
                  </a:moveTo>
                  <a:cubicBezTo>
                    <a:pt x="2108359" y="2814013"/>
                    <a:pt x="2112958" y="2808967"/>
                    <a:pt x="2116902" y="2804607"/>
                  </a:cubicBezTo>
                  <a:cubicBezTo>
                    <a:pt x="2116366" y="2812941"/>
                    <a:pt x="2114922" y="2821022"/>
                    <a:pt x="2112690" y="2828806"/>
                  </a:cubicBezTo>
                  <a:cubicBezTo>
                    <a:pt x="2109698" y="2825755"/>
                    <a:pt x="2106618" y="2822555"/>
                    <a:pt x="2103462" y="2819251"/>
                  </a:cubicBezTo>
                  <a:close/>
                  <a:moveTo>
                    <a:pt x="2290093" y="2804518"/>
                  </a:moveTo>
                  <a:cubicBezTo>
                    <a:pt x="2294096" y="2808893"/>
                    <a:pt x="2298799" y="2813983"/>
                    <a:pt x="2303785" y="2819266"/>
                  </a:cubicBezTo>
                  <a:cubicBezTo>
                    <a:pt x="2300570" y="2822660"/>
                    <a:pt x="2297415" y="2825949"/>
                    <a:pt x="2294394" y="2829059"/>
                  </a:cubicBezTo>
                  <a:cubicBezTo>
                    <a:pt x="2292102" y="2821171"/>
                    <a:pt x="2290644" y="2812971"/>
                    <a:pt x="2290093" y="2804518"/>
                  </a:cubicBezTo>
                  <a:close/>
                  <a:moveTo>
                    <a:pt x="2307625" y="2823314"/>
                  </a:moveTo>
                  <a:cubicBezTo>
                    <a:pt x="2311301" y="2827169"/>
                    <a:pt x="2315066" y="2831068"/>
                    <a:pt x="2318757" y="2834803"/>
                  </a:cubicBezTo>
                  <a:cubicBezTo>
                    <a:pt x="2315870" y="2843108"/>
                    <a:pt x="2312105" y="2851011"/>
                    <a:pt x="2307491" y="2858378"/>
                  </a:cubicBezTo>
                  <a:cubicBezTo>
                    <a:pt x="2302922" y="2851086"/>
                    <a:pt x="2299186" y="2843272"/>
                    <a:pt x="2296314" y="2835072"/>
                  </a:cubicBezTo>
                  <a:cubicBezTo>
                    <a:pt x="2300079" y="2831262"/>
                    <a:pt x="2303904" y="2827273"/>
                    <a:pt x="2307625" y="2823314"/>
                  </a:cubicBezTo>
                  <a:close/>
                  <a:moveTo>
                    <a:pt x="2311450" y="2819251"/>
                  </a:moveTo>
                  <a:cubicBezTo>
                    <a:pt x="2316346" y="2814013"/>
                    <a:pt x="2320945" y="2808967"/>
                    <a:pt x="2324889" y="2804607"/>
                  </a:cubicBezTo>
                  <a:cubicBezTo>
                    <a:pt x="2324353" y="2812941"/>
                    <a:pt x="2322910" y="2821022"/>
                    <a:pt x="2320677" y="2828806"/>
                  </a:cubicBezTo>
                  <a:cubicBezTo>
                    <a:pt x="2317701" y="2825755"/>
                    <a:pt x="2314605" y="2822555"/>
                    <a:pt x="2311450" y="2819251"/>
                  </a:cubicBezTo>
                  <a:close/>
                  <a:moveTo>
                    <a:pt x="2498095" y="2804518"/>
                  </a:moveTo>
                  <a:cubicBezTo>
                    <a:pt x="2502098" y="2808893"/>
                    <a:pt x="2506802" y="2813983"/>
                    <a:pt x="2511787" y="2819266"/>
                  </a:cubicBezTo>
                  <a:cubicBezTo>
                    <a:pt x="2508573" y="2822660"/>
                    <a:pt x="2505417" y="2825949"/>
                    <a:pt x="2502396" y="2829059"/>
                  </a:cubicBezTo>
                  <a:cubicBezTo>
                    <a:pt x="2500104" y="2821171"/>
                    <a:pt x="2498631" y="2812971"/>
                    <a:pt x="2498095" y="2804518"/>
                  </a:cubicBezTo>
                  <a:close/>
                  <a:moveTo>
                    <a:pt x="2515627" y="2823314"/>
                  </a:moveTo>
                  <a:cubicBezTo>
                    <a:pt x="2519303" y="2827169"/>
                    <a:pt x="2523069" y="2831068"/>
                    <a:pt x="2526759" y="2834803"/>
                  </a:cubicBezTo>
                  <a:cubicBezTo>
                    <a:pt x="2523872" y="2843108"/>
                    <a:pt x="2520092" y="2851011"/>
                    <a:pt x="2515493" y="2858378"/>
                  </a:cubicBezTo>
                  <a:cubicBezTo>
                    <a:pt x="2510924" y="2851086"/>
                    <a:pt x="2507189" y="2843272"/>
                    <a:pt x="2504316" y="2835072"/>
                  </a:cubicBezTo>
                  <a:cubicBezTo>
                    <a:pt x="2508067" y="2831262"/>
                    <a:pt x="2511891" y="2827273"/>
                    <a:pt x="2515627" y="2823314"/>
                  </a:cubicBezTo>
                  <a:close/>
                  <a:moveTo>
                    <a:pt x="2519437" y="2819251"/>
                  </a:moveTo>
                  <a:cubicBezTo>
                    <a:pt x="2524334" y="2814013"/>
                    <a:pt x="2528932" y="2808967"/>
                    <a:pt x="2532876" y="2804607"/>
                  </a:cubicBezTo>
                  <a:cubicBezTo>
                    <a:pt x="2532340" y="2812941"/>
                    <a:pt x="2530897" y="2821022"/>
                    <a:pt x="2528664" y="2828806"/>
                  </a:cubicBezTo>
                  <a:cubicBezTo>
                    <a:pt x="2525688" y="2825755"/>
                    <a:pt x="2522607" y="2822555"/>
                    <a:pt x="2519437" y="2819251"/>
                  </a:cubicBezTo>
                  <a:close/>
                  <a:moveTo>
                    <a:pt x="2706082" y="2804518"/>
                  </a:moveTo>
                  <a:cubicBezTo>
                    <a:pt x="2710086" y="2808893"/>
                    <a:pt x="2714789" y="2813983"/>
                    <a:pt x="2719775" y="2819266"/>
                  </a:cubicBezTo>
                  <a:cubicBezTo>
                    <a:pt x="2716560" y="2822660"/>
                    <a:pt x="2713405" y="2825949"/>
                    <a:pt x="2710383" y="2829059"/>
                  </a:cubicBezTo>
                  <a:cubicBezTo>
                    <a:pt x="2708092" y="2821171"/>
                    <a:pt x="2706633" y="2812971"/>
                    <a:pt x="2706082" y="2804518"/>
                  </a:cubicBezTo>
                  <a:close/>
                  <a:moveTo>
                    <a:pt x="2723614" y="2823314"/>
                  </a:moveTo>
                  <a:cubicBezTo>
                    <a:pt x="2727290" y="2827169"/>
                    <a:pt x="2731056" y="2831068"/>
                    <a:pt x="2734747" y="2834803"/>
                  </a:cubicBezTo>
                  <a:cubicBezTo>
                    <a:pt x="2731860" y="2843108"/>
                    <a:pt x="2728079" y="2851011"/>
                    <a:pt x="2723480" y="2858378"/>
                  </a:cubicBezTo>
                  <a:cubicBezTo>
                    <a:pt x="2718912" y="2851086"/>
                    <a:pt x="2715176" y="2843272"/>
                    <a:pt x="2712303" y="2835072"/>
                  </a:cubicBezTo>
                  <a:cubicBezTo>
                    <a:pt x="2716069" y="2831262"/>
                    <a:pt x="2719894" y="2827273"/>
                    <a:pt x="2723614" y="2823314"/>
                  </a:cubicBezTo>
                  <a:close/>
                  <a:moveTo>
                    <a:pt x="2727439" y="2819251"/>
                  </a:moveTo>
                  <a:cubicBezTo>
                    <a:pt x="2732336" y="2814013"/>
                    <a:pt x="2736934" y="2808967"/>
                    <a:pt x="2740879" y="2804607"/>
                  </a:cubicBezTo>
                  <a:cubicBezTo>
                    <a:pt x="2740343" y="2812941"/>
                    <a:pt x="2738899" y="2821022"/>
                    <a:pt x="2736667" y="2828806"/>
                  </a:cubicBezTo>
                  <a:cubicBezTo>
                    <a:pt x="2733690" y="2825755"/>
                    <a:pt x="2730594" y="2822555"/>
                    <a:pt x="2727439" y="2819251"/>
                  </a:cubicBezTo>
                  <a:close/>
                  <a:moveTo>
                    <a:pt x="2914085" y="2804518"/>
                  </a:moveTo>
                  <a:cubicBezTo>
                    <a:pt x="2918088" y="2808893"/>
                    <a:pt x="2922791" y="2813983"/>
                    <a:pt x="2927777" y="2819266"/>
                  </a:cubicBezTo>
                  <a:cubicBezTo>
                    <a:pt x="2924562" y="2822660"/>
                    <a:pt x="2921407" y="2825949"/>
                    <a:pt x="2918386" y="2829059"/>
                  </a:cubicBezTo>
                  <a:cubicBezTo>
                    <a:pt x="2916094" y="2821171"/>
                    <a:pt x="2914621" y="2812971"/>
                    <a:pt x="2914085" y="2804518"/>
                  </a:cubicBezTo>
                  <a:close/>
                  <a:moveTo>
                    <a:pt x="2931617" y="2823314"/>
                  </a:moveTo>
                  <a:cubicBezTo>
                    <a:pt x="2935293" y="2827169"/>
                    <a:pt x="2939058" y="2831068"/>
                    <a:pt x="2942749" y="2834803"/>
                  </a:cubicBezTo>
                  <a:cubicBezTo>
                    <a:pt x="2939862" y="2843108"/>
                    <a:pt x="2936081" y="2851011"/>
                    <a:pt x="2931483" y="2858378"/>
                  </a:cubicBezTo>
                  <a:cubicBezTo>
                    <a:pt x="2926914" y="2851086"/>
                    <a:pt x="2923178" y="2843272"/>
                    <a:pt x="2920306" y="2835072"/>
                  </a:cubicBezTo>
                  <a:cubicBezTo>
                    <a:pt x="2924056" y="2831262"/>
                    <a:pt x="2927881" y="2827273"/>
                    <a:pt x="2931617" y="2823314"/>
                  </a:cubicBezTo>
                  <a:close/>
                  <a:moveTo>
                    <a:pt x="2935427" y="2819251"/>
                  </a:moveTo>
                  <a:cubicBezTo>
                    <a:pt x="2940323" y="2814013"/>
                    <a:pt x="2944922" y="2808967"/>
                    <a:pt x="2948866" y="2804607"/>
                  </a:cubicBezTo>
                  <a:cubicBezTo>
                    <a:pt x="2948330" y="2812941"/>
                    <a:pt x="2946886" y="2821022"/>
                    <a:pt x="2944654" y="2828806"/>
                  </a:cubicBezTo>
                  <a:cubicBezTo>
                    <a:pt x="2941677" y="2825755"/>
                    <a:pt x="2938597" y="2822555"/>
                    <a:pt x="2935427" y="2819251"/>
                  </a:cubicBezTo>
                  <a:close/>
                  <a:moveTo>
                    <a:pt x="3122072" y="2804518"/>
                  </a:moveTo>
                  <a:cubicBezTo>
                    <a:pt x="3126075" y="2808893"/>
                    <a:pt x="3130779" y="2813983"/>
                    <a:pt x="3135764" y="2819266"/>
                  </a:cubicBezTo>
                  <a:cubicBezTo>
                    <a:pt x="3132549" y="2822660"/>
                    <a:pt x="3129394" y="2825949"/>
                    <a:pt x="3126373" y="2829059"/>
                  </a:cubicBezTo>
                  <a:cubicBezTo>
                    <a:pt x="3124081" y="2821171"/>
                    <a:pt x="3122623" y="2812971"/>
                    <a:pt x="3122072" y="2804518"/>
                  </a:cubicBezTo>
                  <a:close/>
                  <a:moveTo>
                    <a:pt x="3139604" y="2823314"/>
                  </a:moveTo>
                  <a:cubicBezTo>
                    <a:pt x="3143280" y="2827169"/>
                    <a:pt x="3147045" y="2831068"/>
                    <a:pt x="3150736" y="2834803"/>
                  </a:cubicBezTo>
                  <a:cubicBezTo>
                    <a:pt x="3147849" y="2843108"/>
                    <a:pt x="3144069" y="2851011"/>
                    <a:pt x="3139470" y="2858378"/>
                  </a:cubicBezTo>
                  <a:cubicBezTo>
                    <a:pt x="3134901" y="2851086"/>
                    <a:pt x="3131165" y="2843272"/>
                    <a:pt x="3128293" y="2835072"/>
                  </a:cubicBezTo>
                  <a:cubicBezTo>
                    <a:pt x="3132058" y="2831262"/>
                    <a:pt x="3135883" y="2827273"/>
                    <a:pt x="3139604" y="2823314"/>
                  </a:cubicBezTo>
                  <a:close/>
                  <a:moveTo>
                    <a:pt x="3143429" y="2819251"/>
                  </a:moveTo>
                  <a:cubicBezTo>
                    <a:pt x="3148325" y="2814013"/>
                    <a:pt x="3152924" y="2808967"/>
                    <a:pt x="3156868" y="2804607"/>
                  </a:cubicBezTo>
                  <a:cubicBezTo>
                    <a:pt x="3156332" y="2812941"/>
                    <a:pt x="3154889" y="2821022"/>
                    <a:pt x="3152656" y="2828806"/>
                  </a:cubicBezTo>
                  <a:cubicBezTo>
                    <a:pt x="3149680" y="2825755"/>
                    <a:pt x="3146584" y="2822555"/>
                    <a:pt x="3143429" y="2819251"/>
                  </a:cubicBezTo>
                  <a:close/>
                  <a:moveTo>
                    <a:pt x="3330074" y="2804518"/>
                  </a:moveTo>
                  <a:cubicBezTo>
                    <a:pt x="3334078" y="2808893"/>
                    <a:pt x="3338781" y="2813983"/>
                    <a:pt x="3343766" y="2819266"/>
                  </a:cubicBezTo>
                  <a:cubicBezTo>
                    <a:pt x="3340552" y="2822660"/>
                    <a:pt x="3337396" y="2825949"/>
                    <a:pt x="3334375" y="2829059"/>
                  </a:cubicBezTo>
                  <a:cubicBezTo>
                    <a:pt x="3332083" y="2821171"/>
                    <a:pt x="3330610" y="2812971"/>
                    <a:pt x="3330074" y="2804518"/>
                  </a:cubicBezTo>
                  <a:close/>
                  <a:moveTo>
                    <a:pt x="3347606" y="2823314"/>
                  </a:moveTo>
                  <a:cubicBezTo>
                    <a:pt x="3351282" y="2827169"/>
                    <a:pt x="3355048" y="2831068"/>
                    <a:pt x="3358738" y="2834803"/>
                  </a:cubicBezTo>
                  <a:cubicBezTo>
                    <a:pt x="3355851" y="2843108"/>
                    <a:pt x="3352086" y="2851011"/>
                    <a:pt x="3347472" y="2858378"/>
                  </a:cubicBezTo>
                  <a:cubicBezTo>
                    <a:pt x="3342903" y="2851086"/>
                    <a:pt x="3339168" y="2843272"/>
                    <a:pt x="3336295" y="2835072"/>
                  </a:cubicBezTo>
                  <a:cubicBezTo>
                    <a:pt x="3340046" y="2831247"/>
                    <a:pt x="3343871" y="2827273"/>
                    <a:pt x="3347606" y="2823314"/>
                  </a:cubicBezTo>
                  <a:close/>
                  <a:moveTo>
                    <a:pt x="3351416" y="2819251"/>
                  </a:moveTo>
                  <a:cubicBezTo>
                    <a:pt x="3356312" y="2814013"/>
                    <a:pt x="3360911" y="2808967"/>
                    <a:pt x="3364855" y="2804607"/>
                  </a:cubicBezTo>
                  <a:cubicBezTo>
                    <a:pt x="3364319" y="2812941"/>
                    <a:pt x="3362876" y="2821022"/>
                    <a:pt x="3360643" y="2828806"/>
                  </a:cubicBezTo>
                  <a:cubicBezTo>
                    <a:pt x="3357667" y="2825755"/>
                    <a:pt x="3354586" y="2822555"/>
                    <a:pt x="3351416" y="2819251"/>
                  </a:cubicBezTo>
                  <a:close/>
                  <a:moveTo>
                    <a:pt x="3538061" y="2804518"/>
                  </a:moveTo>
                  <a:cubicBezTo>
                    <a:pt x="3542065" y="2808893"/>
                    <a:pt x="3546768" y="2813983"/>
                    <a:pt x="3551754" y="2819266"/>
                  </a:cubicBezTo>
                  <a:cubicBezTo>
                    <a:pt x="3548539" y="2822660"/>
                    <a:pt x="3545384" y="2825949"/>
                    <a:pt x="3542362" y="2829059"/>
                  </a:cubicBezTo>
                  <a:cubicBezTo>
                    <a:pt x="3540071" y="2821171"/>
                    <a:pt x="3538612" y="2812971"/>
                    <a:pt x="3538061" y="2804518"/>
                  </a:cubicBezTo>
                  <a:close/>
                  <a:moveTo>
                    <a:pt x="3555593" y="2823314"/>
                  </a:moveTo>
                  <a:cubicBezTo>
                    <a:pt x="3559269" y="2827169"/>
                    <a:pt x="3563035" y="2831068"/>
                    <a:pt x="3566726" y="2834803"/>
                  </a:cubicBezTo>
                  <a:cubicBezTo>
                    <a:pt x="3563839" y="2843108"/>
                    <a:pt x="3560058" y="2851011"/>
                    <a:pt x="3555459" y="2858378"/>
                  </a:cubicBezTo>
                  <a:cubicBezTo>
                    <a:pt x="3550890" y="2851086"/>
                    <a:pt x="3547155" y="2843272"/>
                    <a:pt x="3544282" y="2835072"/>
                  </a:cubicBezTo>
                  <a:cubicBezTo>
                    <a:pt x="3548048" y="2831262"/>
                    <a:pt x="3551873" y="2827273"/>
                    <a:pt x="3555593" y="2823314"/>
                  </a:cubicBezTo>
                  <a:close/>
                  <a:moveTo>
                    <a:pt x="3559418" y="2819251"/>
                  </a:moveTo>
                  <a:cubicBezTo>
                    <a:pt x="3564315" y="2814013"/>
                    <a:pt x="3568913" y="2808967"/>
                    <a:pt x="3572857" y="2804607"/>
                  </a:cubicBezTo>
                  <a:cubicBezTo>
                    <a:pt x="3572322" y="2812941"/>
                    <a:pt x="3570878" y="2821022"/>
                    <a:pt x="3568646" y="2828806"/>
                  </a:cubicBezTo>
                  <a:cubicBezTo>
                    <a:pt x="3565669" y="2825755"/>
                    <a:pt x="3562573" y="2822555"/>
                    <a:pt x="3559418" y="2819251"/>
                  </a:cubicBezTo>
                  <a:close/>
                  <a:moveTo>
                    <a:pt x="3745900" y="2804518"/>
                  </a:moveTo>
                  <a:cubicBezTo>
                    <a:pt x="3749933" y="2808923"/>
                    <a:pt x="3754651" y="2814027"/>
                    <a:pt x="3759666" y="2819341"/>
                  </a:cubicBezTo>
                  <a:cubicBezTo>
                    <a:pt x="3756437" y="2822749"/>
                    <a:pt x="3753267" y="2826053"/>
                    <a:pt x="3750231" y="2829178"/>
                  </a:cubicBezTo>
                  <a:cubicBezTo>
                    <a:pt x="3747924" y="2821261"/>
                    <a:pt x="3746451" y="2813016"/>
                    <a:pt x="3745900" y="2804518"/>
                  </a:cubicBezTo>
                  <a:close/>
                  <a:moveTo>
                    <a:pt x="3763506" y="2823404"/>
                  </a:moveTo>
                  <a:cubicBezTo>
                    <a:pt x="3767197" y="2827273"/>
                    <a:pt x="3770963" y="2831187"/>
                    <a:pt x="3774683" y="2834938"/>
                  </a:cubicBezTo>
                  <a:cubicBezTo>
                    <a:pt x="3771781" y="2843243"/>
                    <a:pt x="3768001" y="2851145"/>
                    <a:pt x="3763372" y="2858512"/>
                  </a:cubicBezTo>
                  <a:cubicBezTo>
                    <a:pt x="3758803" y="2851220"/>
                    <a:pt x="3755038" y="2843406"/>
                    <a:pt x="3752151" y="2835205"/>
                  </a:cubicBezTo>
                  <a:cubicBezTo>
                    <a:pt x="3755931" y="2831366"/>
                    <a:pt x="3759771" y="2827362"/>
                    <a:pt x="3763506" y="2823404"/>
                  </a:cubicBezTo>
                  <a:close/>
                  <a:moveTo>
                    <a:pt x="3767331" y="2819325"/>
                  </a:moveTo>
                  <a:cubicBezTo>
                    <a:pt x="3772243" y="2814057"/>
                    <a:pt x="3776886" y="2808982"/>
                    <a:pt x="3780845" y="2804592"/>
                  </a:cubicBezTo>
                  <a:cubicBezTo>
                    <a:pt x="3780294" y="2812971"/>
                    <a:pt x="3778851" y="2821096"/>
                    <a:pt x="3776603" y="2828910"/>
                  </a:cubicBezTo>
                  <a:cubicBezTo>
                    <a:pt x="3773612" y="2825874"/>
                    <a:pt x="3770501" y="2822660"/>
                    <a:pt x="3767331" y="2819325"/>
                  </a:cubicBezTo>
                  <a:close/>
                  <a:moveTo>
                    <a:pt x="3953887" y="2804518"/>
                  </a:moveTo>
                  <a:cubicBezTo>
                    <a:pt x="3957891" y="2808893"/>
                    <a:pt x="3962594" y="2813983"/>
                    <a:pt x="3967580" y="2819266"/>
                  </a:cubicBezTo>
                  <a:cubicBezTo>
                    <a:pt x="3964365" y="2822660"/>
                    <a:pt x="3961210" y="2825949"/>
                    <a:pt x="3958188" y="2829059"/>
                  </a:cubicBezTo>
                  <a:cubicBezTo>
                    <a:pt x="3955896" y="2821171"/>
                    <a:pt x="3954438" y="2812971"/>
                    <a:pt x="3953887" y="2804518"/>
                  </a:cubicBezTo>
                  <a:close/>
                  <a:moveTo>
                    <a:pt x="3971419" y="2823314"/>
                  </a:moveTo>
                  <a:cubicBezTo>
                    <a:pt x="3975095" y="2827169"/>
                    <a:pt x="3978860" y="2831068"/>
                    <a:pt x="3982551" y="2834803"/>
                  </a:cubicBezTo>
                  <a:cubicBezTo>
                    <a:pt x="3979664" y="2843108"/>
                    <a:pt x="3975884" y="2851011"/>
                    <a:pt x="3971285" y="2858378"/>
                  </a:cubicBezTo>
                  <a:cubicBezTo>
                    <a:pt x="3966716" y="2851086"/>
                    <a:pt x="3962981" y="2843272"/>
                    <a:pt x="3960108" y="2835072"/>
                  </a:cubicBezTo>
                  <a:cubicBezTo>
                    <a:pt x="3963874" y="2831262"/>
                    <a:pt x="3967698" y="2827273"/>
                    <a:pt x="3971419" y="2823314"/>
                  </a:cubicBezTo>
                  <a:close/>
                  <a:moveTo>
                    <a:pt x="3975244" y="2819251"/>
                  </a:moveTo>
                  <a:cubicBezTo>
                    <a:pt x="3980141" y="2814013"/>
                    <a:pt x="3984739" y="2808967"/>
                    <a:pt x="3988683" y="2804607"/>
                  </a:cubicBezTo>
                  <a:cubicBezTo>
                    <a:pt x="3988147" y="2812941"/>
                    <a:pt x="3986704" y="2821022"/>
                    <a:pt x="3984471" y="2828806"/>
                  </a:cubicBezTo>
                  <a:cubicBezTo>
                    <a:pt x="3981495" y="2825755"/>
                    <a:pt x="3978399" y="2822555"/>
                    <a:pt x="3975244" y="2819251"/>
                  </a:cubicBezTo>
                  <a:close/>
                  <a:moveTo>
                    <a:pt x="4161889" y="2804518"/>
                  </a:moveTo>
                  <a:cubicBezTo>
                    <a:pt x="4165893" y="2808893"/>
                    <a:pt x="4170596" y="2813983"/>
                    <a:pt x="4175567" y="2819266"/>
                  </a:cubicBezTo>
                  <a:cubicBezTo>
                    <a:pt x="4172352" y="2822660"/>
                    <a:pt x="4169197" y="2825949"/>
                    <a:pt x="4166176" y="2829059"/>
                  </a:cubicBezTo>
                  <a:cubicBezTo>
                    <a:pt x="4163899" y="2821171"/>
                    <a:pt x="4162425" y="2812971"/>
                    <a:pt x="4161889" y="2804518"/>
                  </a:cubicBezTo>
                  <a:close/>
                  <a:moveTo>
                    <a:pt x="4179421" y="2823314"/>
                  </a:moveTo>
                  <a:cubicBezTo>
                    <a:pt x="4183097" y="2827169"/>
                    <a:pt x="4186863" y="2831068"/>
                    <a:pt x="4190554" y="2834803"/>
                  </a:cubicBezTo>
                  <a:cubicBezTo>
                    <a:pt x="4187666" y="2843108"/>
                    <a:pt x="4183901" y="2851011"/>
                    <a:pt x="4179288" y="2858378"/>
                  </a:cubicBezTo>
                  <a:cubicBezTo>
                    <a:pt x="4174718" y="2851086"/>
                    <a:pt x="4170983" y="2843272"/>
                    <a:pt x="4168111" y="2835072"/>
                  </a:cubicBezTo>
                  <a:cubicBezTo>
                    <a:pt x="4171861" y="2831247"/>
                    <a:pt x="4175686" y="2827273"/>
                    <a:pt x="4179421" y="2823314"/>
                  </a:cubicBezTo>
                  <a:close/>
                  <a:moveTo>
                    <a:pt x="4183246" y="2819251"/>
                  </a:moveTo>
                  <a:cubicBezTo>
                    <a:pt x="4188143" y="2814013"/>
                    <a:pt x="4192741" y="2808967"/>
                    <a:pt x="4196686" y="2804607"/>
                  </a:cubicBezTo>
                  <a:cubicBezTo>
                    <a:pt x="4196150" y="2812941"/>
                    <a:pt x="4194706" y="2821022"/>
                    <a:pt x="4192474" y="2828806"/>
                  </a:cubicBezTo>
                  <a:cubicBezTo>
                    <a:pt x="4189482" y="2825755"/>
                    <a:pt x="4186401" y="2822555"/>
                    <a:pt x="4183246" y="2819251"/>
                  </a:cubicBezTo>
                  <a:close/>
                  <a:moveTo>
                    <a:pt x="4369877" y="2804518"/>
                  </a:moveTo>
                  <a:cubicBezTo>
                    <a:pt x="4373880" y="2808893"/>
                    <a:pt x="4378583" y="2813983"/>
                    <a:pt x="4383569" y="2819266"/>
                  </a:cubicBezTo>
                  <a:cubicBezTo>
                    <a:pt x="4380354" y="2822660"/>
                    <a:pt x="4377199" y="2825949"/>
                    <a:pt x="4374178" y="2829059"/>
                  </a:cubicBezTo>
                  <a:cubicBezTo>
                    <a:pt x="4371886" y="2821171"/>
                    <a:pt x="4370428" y="2812971"/>
                    <a:pt x="4369877" y="2804518"/>
                  </a:cubicBezTo>
                  <a:close/>
                  <a:moveTo>
                    <a:pt x="4387409" y="2823314"/>
                  </a:moveTo>
                  <a:cubicBezTo>
                    <a:pt x="4391085" y="2827169"/>
                    <a:pt x="4394850" y="2831068"/>
                    <a:pt x="4398541" y="2834803"/>
                  </a:cubicBezTo>
                  <a:cubicBezTo>
                    <a:pt x="4395654" y="2843108"/>
                    <a:pt x="4391874" y="2851011"/>
                    <a:pt x="4387275" y="2858378"/>
                  </a:cubicBezTo>
                  <a:cubicBezTo>
                    <a:pt x="4382706" y="2851086"/>
                    <a:pt x="4378970" y="2843272"/>
                    <a:pt x="4376098" y="2835072"/>
                  </a:cubicBezTo>
                  <a:cubicBezTo>
                    <a:pt x="4379863" y="2831262"/>
                    <a:pt x="4383688" y="2827273"/>
                    <a:pt x="4387409" y="2823314"/>
                  </a:cubicBezTo>
                  <a:close/>
                  <a:moveTo>
                    <a:pt x="4391234" y="2819251"/>
                  </a:moveTo>
                  <a:cubicBezTo>
                    <a:pt x="4396130" y="2814013"/>
                    <a:pt x="4400729" y="2808967"/>
                    <a:pt x="4404673" y="2804607"/>
                  </a:cubicBezTo>
                  <a:cubicBezTo>
                    <a:pt x="4404137" y="2812941"/>
                    <a:pt x="4402693" y="2821022"/>
                    <a:pt x="4400461" y="2828806"/>
                  </a:cubicBezTo>
                  <a:cubicBezTo>
                    <a:pt x="4397484" y="2825755"/>
                    <a:pt x="4394389" y="2822555"/>
                    <a:pt x="4391234" y="2819251"/>
                  </a:cubicBezTo>
                  <a:close/>
                  <a:moveTo>
                    <a:pt x="4577879" y="2804518"/>
                  </a:moveTo>
                  <a:cubicBezTo>
                    <a:pt x="4581883" y="2808893"/>
                    <a:pt x="4586585" y="2813983"/>
                    <a:pt x="4591571" y="2819266"/>
                  </a:cubicBezTo>
                  <a:cubicBezTo>
                    <a:pt x="4588356" y="2822660"/>
                    <a:pt x="4585201" y="2825949"/>
                    <a:pt x="4582180" y="2829059"/>
                  </a:cubicBezTo>
                  <a:cubicBezTo>
                    <a:pt x="4579888" y="2821171"/>
                    <a:pt x="4578415" y="2812971"/>
                    <a:pt x="4577879" y="2804518"/>
                  </a:cubicBezTo>
                  <a:close/>
                  <a:moveTo>
                    <a:pt x="4595411" y="2823314"/>
                  </a:moveTo>
                  <a:cubicBezTo>
                    <a:pt x="4599087" y="2827169"/>
                    <a:pt x="4602852" y="2831068"/>
                    <a:pt x="4606543" y="2834803"/>
                  </a:cubicBezTo>
                  <a:cubicBezTo>
                    <a:pt x="4603656" y="2843108"/>
                    <a:pt x="4599876" y="2851011"/>
                    <a:pt x="4595277" y="2858378"/>
                  </a:cubicBezTo>
                  <a:cubicBezTo>
                    <a:pt x="4590708" y="2851086"/>
                    <a:pt x="4586972" y="2843272"/>
                    <a:pt x="4584100" y="2835072"/>
                  </a:cubicBezTo>
                  <a:cubicBezTo>
                    <a:pt x="4587850" y="2831262"/>
                    <a:pt x="4591675" y="2827273"/>
                    <a:pt x="4595411" y="2823314"/>
                  </a:cubicBezTo>
                  <a:close/>
                  <a:moveTo>
                    <a:pt x="4599221" y="2819251"/>
                  </a:moveTo>
                  <a:cubicBezTo>
                    <a:pt x="4604117" y="2814013"/>
                    <a:pt x="4608716" y="2808967"/>
                    <a:pt x="4612660" y="2804607"/>
                  </a:cubicBezTo>
                  <a:cubicBezTo>
                    <a:pt x="4612124" y="2812941"/>
                    <a:pt x="4610681" y="2821022"/>
                    <a:pt x="4608448" y="2828806"/>
                  </a:cubicBezTo>
                  <a:cubicBezTo>
                    <a:pt x="4605472" y="2825755"/>
                    <a:pt x="4602391" y="2822555"/>
                    <a:pt x="4599221" y="2819251"/>
                  </a:cubicBezTo>
                  <a:close/>
                  <a:moveTo>
                    <a:pt x="4785866" y="2804518"/>
                  </a:moveTo>
                  <a:cubicBezTo>
                    <a:pt x="4789870" y="2808893"/>
                    <a:pt x="4794573" y="2813983"/>
                    <a:pt x="4799558" y="2819266"/>
                  </a:cubicBezTo>
                  <a:cubicBezTo>
                    <a:pt x="4796344" y="2822660"/>
                    <a:pt x="4793189" y="2825949"/>
                    <a:pt x="4790168" y="2829059"/>
                  </a:cubicBezTo>
                  <a:cubicBezTo>
                    <a:pt x="4787876" y="2821171"/>
                    <a:pt x="4786417" y="2812971"/>
                    <a:pt x="4785866" y="2804518"/>
                  </a:cubicBezTo>
                  <a:close/>
                  <a:moveTo>
                    <a:pt x="4803398" y="2823314"/>
                  </a:moveTo>
                  <a:cubicBezTo>
                    <a:pt x="4807074" y="2827169"/>
                    <a:pt x="4810840" y="2831068"/>
                    <a:pt x="4814531" y="2834803"/>
                  </a:cubicBezTo>
                  <a:cubicBezTo>
                    <a:pt x="4811643" y="2843108"/>
                    <a:pt x="4807863" y="2851011"/>
                    <a:pt x="4803264" y="2858378"/>
                  </a:cubicBezTo>
                  <a:cubicBezTo>
                    <a:pt x="4798695" y="2851086"/>
                    <a:pt x="4794960" y="2843272"/>
                    <a:pt x="4792087" y="2835072"/>
                  </a:cubicBezTo>
                  <a:cubicBezTo>
                    <a:pt x="4795853" y="2831262"/>
                    <a:pt x="4799677" y="2827273"/>
                    <a:pt x="4803398" y="2823314"/>
                  </a:cubicBezTo>
                  <a:close/>
                  <a:moveTo>
                    <a:pt x="4807223" y="2819251"/>
                  </a:moveTo>
                  <a:cubicBezTo>
                    <a:pt x="4812120" y="2814013"/>
                    <a:pt x="4816718" y="2808967"/>
                    <a:pt x="4820662" y="2804607"/>
                  </a:cubicBezTo>
                  <a:cubicBezTo>
                    <a:pt x="4820126" y="2812941"/>
                    <a:pt x="4818683" y="2821022"/>
                    <a:pt x="4816450" y="2828806"/>
                  </a:cubicBezTo>
                  <a:cubicBezTo>
                    <a:pt x="4813474" y="2825755"/>
                    <a:pt x="4810378" y="2822555"/>
                    <a:pt x="4807223" y="2819251"/>
                  </a:cubicBezTo>
                  <a:close/>
                  <a:moveTo>
                    <a:pt x="4996949" y="2803684"/>
                  </a:moveTo>
                  <a:cubicBezTo>
                    <a:pt x="5000804" y="2808014"/>
                    <a:pt x="5004986" y="2812673"/>
                    <a:pt x="5009302" y="2817406"/>
                  </a:cubicBezTo>
                  <a:cubicBezTo>
                    <a:pt x="5006355" y="2820531"/>
                    <a:pt x="5003468" y="2823567"/>
                    <a:pt x="5000655" y="2826484"/>
                  </a:cubicBezTo>
                  <a:cubicBezTo>
                    <a:pt x="4998690" y="2819132"/>
                    <a:pt x="4997440" y="2811512"/>
                    <a:pt x="4996949" y="2803684"/>
                  </a:cubicBezTo>
                  <a:close/>
                  <a:moveTo>
                    <a:pt x="5013082" y="2821528"/>
                  </a:moveTo>
                  <a:cubicBezTo>
                    <a:pt x="5016505" y="2825234"/>
                    <a:pt x="5019958" y="2828925"/>
                    <a:pt x="5023351" y="2832482"/>
                  </a:cubicBezTo>
                  <a:cubicBezTo>
                    <a:pt x="5020717" y="2840638"/>
                    <a:pt x="5017160" y="2848407"/>
                    <a:pt x="5012859" y="2855699"/>
                  </a:cubicBezTo>
                  <a:cubicBezTo>
                    <a:pt x="5008617" y="2848466"/>
                    <a:pt x="5005120" y="2840742"/>
                    <a:pt x="5002486" y="2832631"/>
                  </a:cubicBezTo>
                  <a:cubicBezTo>
                    <a:pt x="5006028" y="2828985"/>
                    <a:pt x="5009615" y="2825219"/>
                    <a:pt x="5013082" y="2821528"/>
                  </a:cubicBezTo>
                  <a:close/>
                  <a:moveTo>
                    <a:pt x="5016907" y="2817421"/>
                  </a:moveTo>
                  <a:cubicBezTo>
                    <a:pt x="5021164" y="2812837"/>
                    <a:pt x="5025167" y="2808446"/>
                    <a:pt x="5028650" y="2804592"/>
                  </a:cubicBezTo>
                  <a:cubicBezTo>
                    <a:pt x="5028173" y="2812003"/>
                    <a:pt x="5026998" y="2819251"/>
                    <a:pt x="5025167" y="2826231"/>
                  </a:cubicBezTo>
                  <a:cubicBezTo>
                    <a:pt x="5022488" y="2823418"/>
                    <a:pt x="5019720" y="2820471"/>
                    <a:pt x="5016907" y="2817421"/>
                  </a:cubicBezTo>
                  <a:close/>
                  <a:moveTo>
                    <a:pt x="5180544" y="2691200"/>
                  </a:moveTo>
                  <a:cubicBezTo>
                    <a:pt x="5172968" y="2686437"/>
                    <a:pt x="5164842" y="2682478"/>
                    <a:pt x="5156270" y="2679427"/>
                  </a:cubicBezTo>
                  <a:cubicBezTo>
                    <a:pt x="5166777" y="2669009"/>
                    <a:pt x="5175201" y="2659782"/>
                    <a:pt x="5177523" y="2654960"/>
                  </a:cubicBezTo>
                  <a:cubicBezTo>
                    <a:pt x="5187687" y="2650272"/>
                    <a:pt x="5216322" y="2618304"/>
                    <a:pt x="5232887" y="2599165"/>
                  </a:cubicBezTo>
                  <a:cubicBezTo>
                    <a:pt x="5230475" y="2637502"/>
                    <a:pt x="5210250" y="2671004"/>
                    <a:pt x="5180544" y="2691200"/>
                  </a:cubicBezTo>
                  <a:close/>
                  <a:moveTo>
                    <a:pt x="5232901" y="2583701"/>
                  </a:moveTo>
                  <a:cubicBezTo>
                    <a:pt x="5214104" y="2562255"/>
                    <a:pt x="5187226" y="2532757"/>
                    <a:pt x="5177641" y="2527920"/>
                  </a:cubicBezTo>
                  <a:cubicBezTo>
                    <a:pt x="5175513" y="2523083"/>
                    <a:pt x="5167343" y="2514050"/>
                    <a:pt x="5157326" y="2504078"/>
                  </a:cubicBezTo>
                  <a:cubicBezTo>
                    <a:pt x="5165765" y="2500952"/>
                    <a:pt x="5173772" y="2496875"/>
                    <a:pt x="5181243" y="2492053"/>
                  </a:cubicBezTo>
                  <a:cubicBezTo>
                    <a:pt x="5210592" y="2512308"/>
                    <a:pt x="5230520" y="2545631"/>
                    <a:pt x="5232901" y="2583701"/>
                  </a:cubicBezTo>
                  <a:close/>
                  <a:moveTo>
                    <a:pt x="5181228" y="2485430"/>
                  </a:moveTo>
                  <a:cubicBezTo>
                    <a:pt x="5173683" y="2480548"/>
                    <a:pt x="5165601" y="2476455"/>
                    <a:pt x="5157074" y="2473315"/>
                  </a:cubicBezTo>
                  <a:cubicBezTo>
                    <a:pt x="5167194" y="2463225"/>
                    <a:pt x="5175245" y="2454354"/>
                    <a:pt x="5177523" y="2449666"/>
                  </a:cubicBezTo>
                  <a:cubicBezTo>
                    <a:pt x="5187687" y="2444978"/>
                    <a:pt x="5216322" y="2413010"/>
                    <a:pt x="5232887" y="2393871"/>
                  </a:cubicBezTo>
                  <a:cubicBezTo>
                    <a:pt x="5230490" y="2431911"/>
                    <a:pt x="5210577" y="2465189"/>
                    <a:pt x="5181228" y="2485430"/>
                  </a:cubicBezTo>
                  <a:close/>
                  <a:moveTo>
                    <a:pt x="5232901" y="2378408"/>
                  </a:moveTo>
                  <a:cubicBezTo>
                    <a:pt x="5214104" y="2356961"/>
                    <a:pt x="5187226" y="2327449"/>
                    <a:pt x="5177641" y="2322627"/>
                  </a:cubicBezTo>
                  <a:cubicBezTo>
                    <a:pt x="5175513" y="2317805"/>
                    <a:pt x="5167343" y="2308756"/>
                    <a:pt x="5157326" y="2298785"/>
                  </a:cubicBezTo>
                  <a:cubicBezTo>
                    <a:pt x="5165765" y="2295659"/>
                    <a:pt x="5173772" y="2291581"/>
                    <a:pt x="5181243" y="2286759"/>
                  </a:cubicBezTo>
                  <a:cubicBezTo>
                    <a:pt x="5210592" y="2307014"/>
                    <a:pt x="5230520" y="2340337"/>
                    <a:pt x="5232901" y="2378408"/>
                  </a:cubicBezTo>
                  <a:close/>
                  <a:moveTo>
                    <a:pt x="5181228" y="2280136"/>
                  </a:moveTo>
                  <a:cubicBezTo>
                    <a:pt x="5173683" y="2275255"/>
                    <a:pt x="5165601" y="2271177"/>
                    <a:pt x="5157074" y="2268022"/>
                  </a:cubicBezTo>
                  <a:cubicBezTo>
                    <a:pt x="5167194" y="2257931"/>
                    <a:pt x="5175245" y="2249061"/>
                    <a:pt x="5177523" y="2244373"/>
                  </a:cubicBezTo>
                  <a:cubicBezTo>
                    <a:pt x="5187687" y="2239685"/>
                    <a:pt x="5216322" y="2207716"/>
                    <a:pt x="5232887" y="2188577"/>
                  </a:cubicBezTo>
                  <a:cubicBezTo>
                    <a:pt x="5230490" y="2226618"/>
                    <a:pt x="5210577" y="2259896"/>
                    <a:pt x="5181228" y="2280136"/>
                  </a:cubicBezTo>
                  <a:close/>
                  <a:moveTo>
                    <a:pt x="5232901" y="2173114"/>
                  </a:moveTo>
                  <a:cubicBezTo>
                    <a:pt x="5214104" y="2151668"/>
                    <a:pt x="5187226" y="2122170"/>
                    <a:pt x="5177641" y="2117333"/>
                  </a:cubicBezTo>
                  <a:cubicBezTo>
                    <a:pt x="5175513" y="2112496"/>
                    <a:pt x="5167343" y="2103463"/>
                    <a:pt x="5157326" y="2093491"/>
                  </a:cubicBezTo>
                  <a:cubicBezTo>
                    <a:pt x="5165765" y="2090366"/>
                    <a:pt x="5173772" y="2086288"/>
                    <a:pt x="5181243" y="2081466"/>
                  </a:cubicBezTo>
                  <a:cubicBezTo>
                    <a:pt x="5210592" y="2101721"/>
                    <a:pt x="5230520" y="2135029"/>
                    <a:pt x="5232901" y="2173114"/>
                  </a:cubicBezTo>
                  <a:close/>
                  <a:moveTo>
                    <a:pt x="5181228" y="2074843"/>
                  </a:moveTo>
                  <a:cubicBezTo>
                    <a:pt x="5173683" y="2069961"/>
                    <a:pt x="5165601" y="2065883"/>
                    <a:pt x="5157074" y="2062728"/>
                  </a:cubicBezTo>
                  <a:cubicBezTo>
                    <a:pt x="5167194" y="2052637"/>
                    <a:pt x="5175245" y="2043767"/>
                    <a:pt x="5177523" y="2039079"/>
                  </a:cubicBezTo>
                  <a:cubicBezTo>
                    <a:pt x="5187687" y="2034391"/>
                    <a:pt x="5216322" y="2002423"/>
                    <a:pt x="5232887" y="1983284"/>
                  </a:cubicBezTo>
                  <a:cubicBezTo>
                    <a:pt x="5230490" y="2021309"/>
                    <a:pt x="5210577" y="2054587"/>
                    <a:pt x="5181228" y="2074843"/>
                  </a:cubicBezTo>
                  <a:close/>
                  <a:moveTo>
                    <a:pt x="5232901" y="1967820"/>
                  </a:moveTo>
                  <a:cubicBezTo>
                    <a:pt x="5214104" y="1946374"/>
                    <a:pt x="5187226" y="1916877"/>
                    <a:pt x="5177641" y="1912040"/>
                  </a:cubicBezTo>
                  <a:cubicBezTo>
                    <a:pt x="5175513" y="1907218"/>
                    <a:pt x="5167343" y="1898169"/>
                    <a:pt x="5157326" y="1888197"/>
                  </a:cubicBezTo>
                  <a:cubicBezTo>
                    <a:pt x="5165765" y="1885072"/>
                    <a:pt x="5173772" y="1880994"/>
                    <a:pt x="5181243" y="1876172"/>
                  </a:cubicBezTo>
                  <a:cubicBezTo>
                    <a:pt x="5210592" y="1896428"/>
                    <a:pt x="5230520" y="1929735"/>
                    <a:pt x="5232901" y="1967820"/>
                  </a:cubicBezTo>
                  <a:close/>
                  <a:moveTo>
                    <a:pt x="5181228" y="1869549"/>
                  </a:moveTo>
                  <a:cubicBezTo>
                    <a:pt x="5173683" y="1864667"/>
                    <a:pt x="5165601" y="1860575"/>
                    <a:pt x="5157074" y="1857435"/>
                  </a:cubicBezTo>
                  <a:cubicBezTo>
                    <a:pt x="5167194" y="1847344"/>
                    <a:pt x="5175245" y="1838474"/>
                    <a:pt x="5177523" y="1833786"/>
                  </a:cubicBezTo>
                  <a:cubicBezTo>
                    <a:pt x="5187687" y="1829098"/>
                    <a:pt x="5216322" y="1797129"/>
                    <a:pt x="5232887" y="1777990"/>
                  </a:cubicBezTo>
                  <a:cubicBezTo>
                    <a:pt x="5230490" y="1816016"/>
                    <a:pt x="5210577" y="1849294"/>
                    <a:pt x="5181228" y="1869549"/>
                  </a:cubicBezTo>
                  <a:close/>
                  <a:moveTo>
                    <a:pt x="5232901" y="1762527"/>
                  </a:moveTo>
                  <a:cubicBezTo>
                    <a:pt x="5214104" y="1741081"/>
                    <a:pt x="5187226" y="1711583"/>
                    <a:pt x="5177641" y="1706746"/>
                  </a:cubicBezTo>
                  <a:cubicBezTo>
                    <a:pt x="5175513" y="1701909"/>
                    <a:pt x="5167343" y="1692875"/>
                    <a:pt x="5157326" y="1682904"/>
                  </a:cubicBezTo>
                  <a:cubicBezTo>
                    <a:pt x="5165765" y="1679778"/>
                    <a:pt x="5173772" y="1675700"/>
                    <a:pt x="5181243" y="1670878"/>
                  </a:cubicBezTo>
                  <a:cubicBezTo>
                    <a:pt x="5210592" y="1691119"/>
                    <a:pt x="5230520" y="1724442"/>
                    <a:pt x="5232901" y="1762527"/>
                  </a:cubicBezTo>
                  <a:close/>
                  <a:moveTo>
                    <a:pt x="5181228" y="1664241"/>
                  </a:moveTo>
                  <a:cubicBezTo>
                    <a:pt x="5173683" y="1659359"/>
                    <a:pt x="5165601" y="1655281"/>
                    <a:pt x="5157074" y="1652126"/>
                  </a:cubicBezTo>
                  <a:cubicBezTo>
                    <a:pt x="5167194" y="1642036"/>
                    <a:pt x="5175245" y="1633166"/>
                    <a:pt x="5177523" y="1628477"/>
                  </a:cubicBezTo>
                  <a:cubicBezTo>
                    <a:pt x="5187687" y="1623789"/>
                    <a:pt x="5216322" y="1591821"/>
                    <a:pt x="5232887" y="1572682"/>
                  </a:cubicBezTo>
                  <a:cubicBezTo>
                    <a:pt x="5230490" y="1610722"/>
                    <a:pt x="5210577" y="1644000"/>
                    <a:pt x="5181228" y="1664241"/>
                  </a:cubicBezTo>
                  <a:close/>
                  <a:moveTo>
                    <a:pt x="5232901" y="1557219"/>
                  </a:moveTo>
                  <a:cubicBezTo>
                    <a:pt x="5214104" y="1535772"/>
                    <a:pt x="5187226" y="1506275"/>
                    <a:pt x="5177641" y="1501438"/>
                  </a:cubicBezTo>
                  <a:cubicBezTo>
                    <a:pt x="5175513" y="1496601"/>
                    <a:pt x="5167343" y="1487567"/>
                    <a:pt x="5157326" y="1477596"/>
                  </a:cubicBezTo>
                  <a:cubicBezTo>
                    <a:pt x="5165765" y="1474470"/>
                    <a:pt x="5173772" y="1470392"/>
                    <a:pt x="5181243" y="1465570"/>
                  </a:cubicBezTo>
                  <a:cubicBezTo>
                    <a:pt x="5210592" y="1485826"/>
                    <a:pt x="5230520" y="1519148"/>
                    <a:pt x="5232901" y="1557219"/>
                  </a:cubicBezTo>
                  <a:close/>
                  <a:moveTo>
                    <a:pt x="5181228" y="1458947"/>
                  </a:moveTo>
                  <a:cubicBezTo>
                    <a:pt x="5173683" y="1454066"/>
                    <a:pt x="5165601" y="1449988"/>
                    <a:pt x="5157074" y="1446833"/>
                  </a:cubicBezTo>
                  <a:cubicBezTo>
                    <a:pt x="5167194" y="1436742"/>
                    <a:pt x="5175245" y="1427872"/>
                    <a:pt x="5177523" y="1423184"/>
                  </a:cubicBezTo>
                  <a:cubicBezTo>
                    <a:pt x="5187687" y="1418496"/>
                    <a:pt x="5216322" y="1386527"/>
                    <a:pt x="5232887" y="1367388"/>
                  </a:cubicBezTo>
                  <a:cubicBezTo>
                    <a:pt x="5230490" y="1405429"/>
                    <a:pt x="5210577" y="1438707"/>
                    <a:pt x="5181228" y="1458947"/>
                  </a:cubicBezTo>
                  <a:close/>
                  <a:moveTo>
                    <a:pt x="5232901" y="1351925"/>
                  </a:moveTo>
                  <a:cubicBezTo>
                    <a:pt x="5214104" y="1330479"/>
                    <a:pt x="5187226" y="1300981"/>
                    <a:pt x="5177641" y="1296144"/>
                  </a:cubicBezTo>
                  <a:cubicBezTo>
                    <a:pt x="5175513" y="1291322"/>
                    <a:pt x="5167343" y="1282274"/>
                    <a:pt x="5157326" y="1272302"/>
                  </a:cubicBezTo>
                  <a:cubicBezTo>
                    <a:pt x="5165765" y="1269177"/>
                    <a:pt x="5173772" y="1265099"/>
                    <a:pt x="5181243" y="1260277"/>
                  </a:cubicBezTo>
                  <a:cubicBezTo>
                    <a:pt x="5210592" y="1280532"/>
                    <a:pt x="5230520" y="1313840"/>
                    <a:pt x="5232901" y="1351925"/>
                  </a:cubicBezTo>
                  <a:close/>
                  <a:moveTo>
                    <a:pt x="5181228" y="1253654"/>
                  </a:moveTo>
                  <a:cubicBezTo>
                    <a:pt x="5173683" y="1248772"/>
                    <a:pt x="5165601" y="1244694"/>
                    <a:pt x="5157074" y="1241539"/>
                  </a:cubicBezTo>
                  <a:cubicBezTo>
                    <a:pt x="5167194" y="1231449"/>
                    <a:pt x="5175245" y="1222578"/>
                    <a:pt x="5177523" y="1217890"/>
                  </a:cubicBezTo>
                  <a:cubicBezTo>
                    <a:pt x="5187687" y="1213202"/>
                    <a:pt x="5216322" y="1181234"/>
                    <a:pt x="5232887" y="1162095"/>
                  </a:cubicBezTo>
                  <a:cubicBezTo>
                    <a:pt x="5230490" y="1200120"/>
                    <a:pt x="5210577" y="1233398"/>
                    <a:pt x="5181228" y="1253654"/>
                  </a:cubicBezTo>
                  <a:close/>
                  <a:moveTo>
                    <a:pt x="5232901" y="1146631"/>
                  </a:moveTo>
                  <a:cubicBezTo>
                    <a:pt x="5214104" y="1125185"/>
                    <a:pt x="5187226" y="1095688"/>
                    <a:pt x="5177641" y="1090851"/>
                  </a:cubicBezTo>
                  <a:cubicBezTo>
                    <a:pt x="5175513" y="1086029"/>
                    <a:pt x="5167343" y="1076980"/>
                    <a:pt x="5157326" y="1067008"/>
                  </a:cubicBezTo>
                  <a:cubicBezTo>
                    <a:pt x="5165765" y="1063883"/>
                    <a:pt x="5173772" y="1059805"/>
                    <a:pt x="5181243" y="1054983"/>
                  </a:cubicBezTo>
                  <a:cubicBezTo>
                    <a:pt x="5210592" y="1075239"/>
                    <a:pt x="5230520" y="1108546"/>
                    <a:pt x="5232901" y="1146631"/>
                  </a:cubicBezTo>
                  <a:close/>
                  <a:moveTo>
                    <a:pt x="5181228" y="1048360"/>
                  </a:moveTo>
                  <a:cubicBezTo>
                    <a:pt x="5173683" y="1043478"/>
                    <a:pt x="5165601" y="1039401"/>
                    <a:pt x="5157074" y="1036246"/>
                  </a:cubicBezTo>
                  <a:cubicBezTo>
                    <a:pt x="5167194" y="1026155"/>
                    <a:pt x="5175245" y="1017285"/>
                    <a:pt x="5177523" y="1012597"/>
                  </a:cubicBezTo>
                  <a:cubicBezTo>
                    <a:pt x="5187687" y="1007909"/>
                    <a:pt x="5216322" y="975940"/>
                    <a:pt x="5232887" y="956801"/>
                  </a:cubicBezTo>
                  <a:cubicBezTo>
                    <a:pt x="5230490" y="994827"/>
                    <a:pt x="5210577" y="1028105"/>
                    <a:pt x="5181228" y="1048360"/>
                  </a:cubicBezTo>
                  <a:close/>
                  <a:moveTo>
                    <a:pt x="5232901" y="941323"/>
                  </a:moveTo>
                  <a:cubicBezTo>
                    <a:pt x="5214104" y="919877"/>
                    <a:pt x="5187226" y="890379"/>
                    <a:pt x="5177641" y="885542"/>
                  </a:cubicBezTo>
                  <a:cubicBezTo>
                    <a:pt x="5175513" y="880705"/>
                    <a:pt x="5167343" y="871671"/>
                    <a:pt x="5157326" y="861700"/>
                  </a:cubicBezTo>
                  <a:cubicBezTo>
                    <a:pt x="5165765" y="858574"/>
                    <a:pt x="5173772" y="854497"/>
                    <a:pt x="5181243" y="849675"/>
                  </a:cubicBezTo>
                  <a:cubicBezTo>
                    <a:pt x="5210592" y="869930"/>
                    <a:pt x="5230520" y="903253"/>
                    <a:pt x="5232901" y="941323"/>
                  </a:cubicBezTo>
                  <a:close/>
                  <a:moveTo>
                    <a:pt x="5181228" y="843052"/>
                  </a:moveTo>
                  <a:cubicBezTo>
                    <a:pt x="5173683" y="838170"/>
                    <a:pt x="5165601" y="834092"/>
                    <a:pt x="5157074" y="830937"/>
                  </a:cubicBezTo>
                  <a:cubicBezTo>
                    <a:pt x="5167194" y="820847"/>
                    <a:pt x="5175245" y="811977"/>
                    <a:pt x="5177523" y="807288"/>
                  </a:cubicBezTo>
                  <a:cubicBezTo>
                    <a:pt x="5187687" y="802600"/>
                    <a:pt x="5216322" y="770632"/>
                    <a:pt x="5232887" y="751493"/>
                  </a:cubicBezTo>
                  <a:cubicBezTo>
                    <a:pt x="5230490" y="789533"/>
                    <a:pt x="5210577" y="822811"/>
                    <a:pt x="5181228" y="843052"/>
                  </a:cubicBezTo>
                  <a:close/>
                  <a:moveTo>
                    <a:pt x="5232901" y="736030"/>
                  </a:moveTo>
                  <a:cubicBezTo>
                    <a:pt x="5214104" y="714583"/>
                    <a:pt x="5187226" y="685086"/>
                    <a:pt x="5177641" y="680249"/>
                  </a:cubicBezTo>
                  <a:cubicBezTo>
                    <a:pt x="5175513" y="675412"/>
                    <a:pt x="5167343" y="666378"/>
                    <a:pt x="5157326" y="656407"/>
                  </a:cubicBezTo>
                  <a:cubicBezTo>
                    <a:pt x="5165765" y="653281"/>
                    <a:pt x="5173772" y="649203"/>
                    <a:pt x="5181243" y="644381"/>
                  </a:cubicBezTo>
                  <a:cubicBezTo>
                    <a:pt x="5210592" y="664637"/>
                    <a:pt x="5230520" y="697944"/>
                    <a:pt x="5232901" y="736030"/>
                  </a:cubicBezTo>
                  <a:close/>
                  <a:moveTo>
                    <a:pt x="5181228" y="637758"/>
                  </a:moveTo>
                  <a:cubicBezTo>
                    <a:pt x="5173683" y="632877"/>
                    <a:pt x="5165601" y="628799"/>
                    <a:pt x="5157074" y="625644"/>
                  </a:cubicBezTo>
                  <a:cubicBezTo>
                    <a:pt x="5167194" y="615553"/>
                    <a:pt x="5175245" y="606683"/>
                    <a:pt x="5177523" y="601995"/>
                  </a:cubicBezTo>
                  <a:cubicBezTo>
                    <a:pt x="5187687" y="597307"/>
                    <a:pt x="5216322" y="565339"/>
                    <a:pt x="5232887" y="546199"/>
                  </a:cubicBezTo>
                  <a:cubicBezTo>
                    <a:pt x="5230490" y="584225"/>
                    <a:pt x="5210577" y="617518"/>
                    <a:pt x="5181228" y="637758"/>
                  </a:cubicBezTo>
                  <a:close/>
                  <a:moveTo>
                    <a:pt x="5232901" y="530736"/>
                  </a:moveTo>
                  <a:cubicBezTo>
                    <a:pt x="5214104" y="509290"/>
                    <a:pt x="5187226" y="479792"/>
                    <a:pt x="5177641" y="474955"/>
                  </a:cubicBezTo>
                  <a:cubicBezTo>
                    <a:pt x="5175424" y="469955"/>
                    <a:pt x="5166747" y="460415"/>
                    <a:pt x="5156225" y="450011"/>
                  </a:cubicBezTo>
                  <a:cubicBezTo>
                    <a:pt x="5164619" y="446961"/>
                    <a:pt x="5172596" y="443002"/>
                    <a:pt x="5180038" y="438269"/>
                  </a:cubicBezTo>
                  <a:cubicBezTo>
                    <a:pt x="5210041" y="458450"/>
                    <a:pt x="5230490" y="492145"/>
                    <a:pt x="5232901" y="530736"/>
                  </a:cubicBezTo>
                  <a:close/>
                  <a:moveTo>
                    <a:pt x="5180038" y="431676"/>
                  </a:moveTo>
                  <a:cubicBezTo>
                    <a:pt x="5172462" y="426899"/>
                    <a:pt x="5164351" y="422955"/>
                    <a:pt x="5155823" y="419904"/>
                  </a:cubicBezTo>
                  <a:cubicBezTo>
                    <a:pt x="5166375" y="409441"/>
                    <a:pt x="5174858" y="400169"/>
                    <a:pt x="5177195" y="395332"/>
                  </a:cubicBezTo>
                  <a:cubicBezTo>
                    <a:pt x="5187360" y="390644"/>
                    <a:pt x="5215994" y="358661"/>
                    <a:pt x="5232559" y="339521"/>
                  </a:cubicBezTo>
                  <a:cubicBezTo>
                    <a:pt x="5230118" y="377949"/>
                    <a:pt x="5209833" y="411495"/>
                    <a:pt x="5180038" y="431676"/>
                  </a:cubicBezTo>
                  <a:close/>
                  <a:moveTo>
                    <a:pt x="5232559" y="324088"/>
                  </a:moveTo>
                  <a:cubicBezTo>
                    <a:pt x="5213762" y="302642"/>
                    <a:pt x="5186884" y="273144"/>
                    <a:pt x="5177299" y="268307"/>
                  </a:cubicBezTo>
                  <a:cubicBezTo>
                    <a:pt x="5175037" y="263203"/>
                    <a:pt x="5166033" y="253365"/>
                    <a:pt x="5155213" y="242709"/>
                  </a:cubicBezTo>
                  <a:cubicBezTo>
                    <a:pt x="5163696" y="239777"/>
                    <a:pt x="5171763" y="235982"/>
                    <a:pt x="5179308" y="231383"/>
                  </a:cubicBezTo>
                  <a:cubicBezTo>
                    <a:pt x="5209521" y="251520"/>
                    <a:pt x="5230133" y="285318"/>
                    <a:pt x="5232559" y="324088"/>
                  </a:cubicBezTo>
                  <a:close/>
                  <a:moveTo>
                    <a:pt x="5179323" y="224790"/>
                  </a:moveTo>
                  <a:cubicBezTo>
                    <a:pt x="5171852" y="220117"/>
                    <a:pt x="5163860" y="216247"/>
                    <a:pt x="5155466" y="213256"/>
                  </a:cubicBezTo>
                  <a:cubicBezTo>
                    <a:pt x="5166316" y="202689"/>
                    <a:pt x="5175096" y="193268"/>
                    <a:pt x="5177523" y="188387"/>
                  </a:cubicBezTo>
                  <a:cubicBezTo>
                    <a:pt x="5187672" y="183803"/>
                    <a:pt x="5216322" y="152251"/>
                    <a:pt x="5232901" y="133380"/>
                  </a:cubicBezTo>
                  <a:cubicBezTo>
                    <a:pt x="5230431" y="171644"/>
                    <a:pt x="5209684" y="204996"/>
                    <a:pt x="5179323" y="224790"/>
                  </a:cubicBezTo>
                  <a:close/>
                  <a:moveTo>
                    <a:pt x="5232901" y="118080"/>
                  </a:moveTo>
                  <a:cubicBezTo>
                    <a:pt x="5214089" y="96932"/>
                    <a:pt x="5187196" y="67821"/>
                    <a:pt x="5177612" y="63088"/>
                  </a:cubicBezTo>
                  <a:cubicBezTo>
                    <a:pt x="5173028" y="52953"/>
                    <a:pt x="5141476" y="24289"/>
                    <a:pt x="5122605" y="7709"/>
                  </a:cubicBezTo>
                  <a:cubicBezTo>
                    <a:pt x="5181719" y="11534"/>
                    <a:pt x="5229136" y="58966"/>
                    <a:pt x="5232901" y="118080"/>
                  </a:cubicBezTo>
                  <a:close/>
                  <a:moveTo>
                    <a:pt x="5107320" y="7709"/>
                  </a:moveTo>
                  <a:cubicBezTo>
                    <a:pt x="5086172" y="26521"/>
                    <a:pt x="5057061" y="53429"/>
                    <a:pt x="5052328" y="62999"/>
                  </a:cubicBezTo>
                  <a:cubicBezTo>
                    <a:pt x="5047343" y="65261"/>
                    <a:pt x="5037862" y="74042"/>
                    <a:pt x="5027548" y="84638"/>
                  </a:cubicBezTo>
                  <a:cubicBezTo>
                    <a:pt x="5024587" y="76260"/>
                    <a:pt x="5020762" y="68282"/>
                    <a:pt x="5016118" y="60826"/>
                  </a:cubicBezTo>
                  <a:cubicBezTo>
                    <a:pt x="5035987" y="30688"/>
                    <a:pt x="5069220" y="10135"/>
                    <a:pt x="5107320" y="7709"/>
                  </a:cubicBezTo>
                  <a:close/>
                  <a:moveTo>
                    <a:pt x="5009540" y="60841"/>
                  </a:moveTo>
                  <a:cubicBezTo>
                    <a:pt x="5004867" y="68401"/>
                    <a:pt x="5000997" y="76512"/>
                    <a:pt x="4998021" y="85040"/>
                  </a:cubicBezTo>
                  <a:cubicBezTo>
                    <a:pt x="4986963" y="73953"/>
                    <a:pt x="4976753" y="64591"/>
                    <a:pt x="4971619" y="62136"/>
                  </a:cubicBezTo>
                  <a:cubicBezTo>
                    <a:pt x="4969074" y="56748"/>
                    <a:pt x="4957302" y="42773"/>
                    <a:pt x="4915109" y="6772"/>
                  </a:cubicBezTo>
                  <a:cubicBezTo>
                    <a:pt x="4954712" y="9242"/>
                    <a:pt x="4989195" y="30197"/>
                    <a:pt x="5009540" y="60841"/>
                  </a:cubicBezTo>
                  <a:close/>
                  <a:moveTo>
                    <a:pt x="4899497" y="6772"/>
                  </a:moveTo>
                  <a:cubicBezTo>
                    <a:pt x="4877782" y="25569"/>
                    <a:pt x="4847927" y="52402"/>
                    <a:pt x="4843002" y="62017"/>
                  </a:cubicBezTo>
                  <a:cubicBezTo>
                    <a:pt x="4838120" y="64130"/>
                    <a:pt x="4828922" y="72331"/>
                    <a:pt x="4818787" y="82391"/>
                  </a:cubicBezTo>
                  <a:cubicBezTo>
                    <a:pt x="4815617" y="73938"/>
                    <a:pt x="4811494" y="65916"/>
                    <a:pt x="4806583" y="58445"/>
                  </a:cubicBezTo>
                  <a:cubicBezTo>
                    <a:pt x="4827121" y="29081"/>
                    <a:pt x="4860906" y="9138"/>
                    <a:pt x="4899497" y="6772"/>
                  </a:cubicBezTo>
                  <a:close/>
                  <a:moveTo>
                    <a:pt x="4799945" y="58445"/>
                  </a:moveTo>
                  <a:cubicBezTo>
                    <a:pt x="4794990" y="66005"/>
                    <a:pt x="4790837" y="74116"/>
                    <a:pt x="4787652" y="82674"/>
                  </a:cubicBezTo>
                  <a:cubicBezTo>
                    <a:pt x="4777517" y="72643"/>
                    <a:pt x="4768394" y="64428"/>
                    <a:pt x="4763631" y="62136"/>
                  </a:cubicBezTo>
                  <a:cubicBezTo>
                    <a:pt x="4761086" y="56748"/>
                    <a:pt x="4749314" y="42773"/>
                    <a:pt x="4707121" y="6772"/>
                  </a:cubicBezTo>
                  <a:cubicBezTo>
                    <a:pt x="4745683" y="9183"/>
                    <a:pt x="4779422" y="29096"/>
                    <a:pt x="4799945" y="58445"/>
                  </a:cubicBezTo>
                  <a:close/>
                  <a:moveTo>
                    <a:pt x="4691509" y="6772"/>
                  </a:moveTo>
                  <a:cubicBezTo>
                    <a:pt x="4669795" y="25569"/>
                    <a:pt x="4639940" y="52402"/>
                    <a:pt x="4635014" y="62017"/>
                  </a:cubicBezTo>
                  <a:cubicBezTo>
                    <a:pt x="4630133" y="64130"/>
                    <a:pt x="4620935" y="72331"/>
                    <a:pt x="4610785" y="82391"/>
                  </a:cubicBezTo>
                  <a:cubicBezTo>
                    <a:pt x="4607615" y="73938"/>
                    <a:pt x="4603492" y="65916"/>
                    <a:pt x="4598581" y="58445"/>
                  </a:cubicBezTo>
                  <a:cubicBezTo>
                    <a:pt x="4619134" y="29081"/>
                    <a:pt x="4652903" y="9138"/>
                    <a:pt x="4691509" y="6772"/>
                  </a:cubicBezTo>
                  <a:close/>
                  <a:moveTo>
                    <a:pt x="4591943" y="58445"/>
                  </a:moveTo>
                  <a:cubicBezTo>
                    <a:pt x="4586987" y="66005"/>
                    <a:pt x="4582835" y="74116"/>
                    <a:pt x="4579650" y="82674"/>
                  </a:cubicBezTo>
                  <a:cubicBezTo>
                    <a:pt x="4569515" y="72643"/>
                    <a:pt x="4560392" y="64428"/>
                    <a:pt x="4555629" y="62136"/>
                  </a:cubicBezTo>
                  <a:cubicBezTo>
                    <a:pt x="4553084" y="56748"/>
                    <a:pt x="4541312" y="42773"/>
                    <a:pt x="4499119" y="6772"/>
                  </a:cubicBezTo>
                  <a:cubicBezTo>
                    <a:pt x="4537695" y="9183"/>
                    <a:pt x="4571420" y="29096"/>
                    <a:pt x="4591943" y="58445"/>
                  </a:cubicBezTo>
                  <a:close/>
                  <a:moveTo>
                    <a:pt x="4483507" y="6772"/>
                  </a:moveTo>
                  <a:cubicBezTo>
                    <a:pt x="4461793" y="25569"/>
                    <a:pt x="4431938" y="52402"/>
                    <a:pt x="4427012" y="62017"/>
                  </a:cubicBezTo>
                  <a:cubicBezTo>
                    <a:pt x="4422130" y="64130"/>
                    <a:pt x="4412933" y="72331"/>
                    <a:pt x="4402783" y="82391"/>
                  </a:cubicBezTo>
                  <a:cubicBezTo>
                    <a:pt x="4399613" y="73938"/>
                    <a:pt x="4395490" y="65916"/>
                    <a:pt x="4390579" y="58430"/>
                  </a:cubicBezTo>
                  <a:cubicBezTo>
                    <a:pt x="4411132" y="29081"/>
                    <a:pt x="4444916" y="9138"/>
                    <a:pt x="4483507" y="6772"/>
                  </a:cubicBezTo>
                  <a:close/>
                  <a:moveTo>
                    <a:pt x="4383956" y="58445"/>
                  </a:moveTo>
                  <a:cubicBezTo>
                    <a:pt x="4379000" y="66005"/>
                    <a:pt x="4374848" y="74116"/>
                    <a:pt x="4371663" y="82674"/>
                  </a:cubicBezTo>
                  <a:cubicBezTo>
                    <a:pt x="4361528" y="72643"/>
                    <a:pt x="4352404" y="64428"/>
                    <a:pt x="4347642" y="62136"/>
                  </a:cubicBezTo>
                  <a:cubicBezTo>
                    <a:pt x="4345097" y="56748"/>
                    <a:pt x="4333325" y="42773"/>
                    <a:pt x="4291132" y="6772"/>
                  </a:cubicBezTo>
                  <a:cubicBezTo>
                    <a:pt x="4329693" y="9183"/>
                    <a:pt x="4363433" y="29096"/>
                    <a:pt x="4383956" y="58445"/>
                  </a:cubicBezTo>
                  <a:close/>
                  <a:moveTo>
                    <a:pt x="4275520" y="6772"/>
                  </a:moveTo>
                  <a:cubicBezTo>
                    <a:pt x="4253806" y="25569"/>
                    <a:pt x="4223951" y="52402"/>
                    <a:pt x="4219025" y="62017"/>
                  </a:cubicBezTo>
                  <a:cubicBezTo>
                    <a:pt x="4214143" y="64130"/>
                    <a:pt x="4204946" y="72331"/>
                    <a:pt x="4194795" y="82406"/>
                  </a:cubicBezTo>
                  <a:cubicBezTo>
                    <a:pt x="4191625" y="73953"/>
                    <a:pt x="4187503" y="65931"/>
                    <a:pt x="4182591" y="58445"/>
                  </a:cubicBezTo>
                  <a:cubicBezTo>
                    <a:pt x="4203144" y="29081"/>
                    <a:pt x="4236914" y="9138"/>
                    <a:pt x="4275520" y="6772"/>
                  </a:cubicBezTo>
                  <a:close/>
                  <a:moveTo>
                    <a:pt x="4175968" y="58445"/>
                  </a:moveTo>
                  <a:cubicBezTo>
                    <a:pt x="4171013" y="66005"/>
                    <a:pt x="4166860" y="74116"/>
                    <a:pt x="4163675" y="82674"/>
                  </a:cubicBezTo>
                  <a:cubicBezTo>
                    <a:pt x="4153540" y="72643"/>
                    <a:pt x="4144417" y="64428"/>
                    <a:pt x="4139654" y="62136"/>
                  </a:cubicBezTo>
                  <a:cubicBezTo>
                    <a:pt x="4137110" y="56748"/>
                    <a:pt x="4125337" y="42773"/>
                    <a:pt x="4083144" y="6772"/>
                  </a:cubicBezTo>
                  <a:cubicBezTo>
                    <a:pt x="4121706" y="9183"/>
                    <a:pt x="4155430" y="29096"/>
                    <a:pt x="4175968" y="58445"/>
                  </a:cubicBezTo>
                  <a:close/>
                  <a:moveTo>
                    <a:pt x="4067532" y="6772"/>
                  </a:moveTo>
                  <a:cubicBezTo>
                    <a:pt x="4045818" y="25569"/>
                    <a:pt x="4015964" y="52402"/>
                    <a:pt x="4011037" y="62017"/>
                  </a:cubicBezTo>
                  <a:cubicBezTo>
                    <a:pt x="4006156" y="64130"/>
                    <a:pt x="3996958" y="72331"/>
                    <a:pt x="3986808" y="82391"/>
                  </a:cubicBezTo>
                  <a:cubicBezTo>
                    <a:pt x="3983638" y="73938"/>
                    <a:pt x="3979515" y="65916"/>
                    <a:pt x="3974604" y="58445"/>
                  </a:cubicBezTo>
                  <a:cubicBezTo>
                    <a:pt x="3995142" y="29081"/>
                    <a:pt x="4028926" y="9138"/>
                    <a:pt x="4067532" y="6772"/>
                  </a:cubicBezTo>
                  <a:close/>
                  <a:moveTo>
                    <a:pt x="3967967" y="58445"/>
                  </a:moveTo>
                  <a:cubicBezTo>
                    <a:pt x="3963010" y="66005"/>
                    <a:pt x="3958858" y="74116"/>
                    <a:pt x="3955673" y="82674"/>
                  </a:cubicBezTo>
                  <a:cubicBezTo>
                    <a:pt x="3945538" y="72643"/>
                    <a:pt x="3936415" y="64428"/>
                    <a:pt x="3931652" y="62136"/>
                  </a:cubicBezTo>
                  <a:cubicBezTo>
                    <a:pt x="3929107" y="56748"/>
                    <a:pt x="3917335" y="42773"/>
                    <a:pt x="3875142" y="6772"/>
                  </a:cubicBezTo>
                  <a:cubicBezTo>
                    <a:pt x="3913703" y="9183"/>
                    <a:pt x="3947443" y="29096"/>
                    <a:pt x="3967967" y="58445"/>
                  </a:cubicBezTo>
                  <a:close/>
                  <a:moveTo>
                    <a:pt x="3859530" y="6772"/>
                  </a:moveTo>
                  <a:cubicBezTo>
                    <a:pt x="3837816" y="25569"/>
                    <a:pt x="3807961" y="52402"/>
                    <a:pt x="3803035" y="62017"/>
                  </a:cubicBezTo>
                  <a:cubicBezTo>
                    <a:pt x="3798168" y="64115"/>
                    <a:pt x="3789030" y="72271"/>
                    <a:pt x="3778925" y="82287"/>
                  </a:cubicBezTo>
                  <a:cubicBezTo>
                    <a:pt x="3775740" y="73834"/>
                    <a:pt x="3771602" y="65812"/>
                    <a:pt x="3766691" y="58341"/>
                  </a:cubicBezTo>
                  <a:cubicBezTo>
                    <a:pt x="3787244" y="29021"/>
                    <a:pt x="3820984" y="9138"/>
                    <a:pt x="3859530" y="6772"/>
                  </a:cubicBezTo>
                  <a:close/>
                  <a:moveTo>
                    <a:pt x="3760053" y="58326"/>
                  </a:moveTo>
                  <a:cubicBezTo>
                    <a:pt x="3755083" y="65886"/>
                    <a:pt x="3750930" y="73997"/>
                    <a:pt x="3747730" y="82555"/>
                  </a:cubicBezTo>
                  <a:cubicBezTo>
                    <a:pt x="3737640" y="72569"/>
                    <a:pt x="3728576" y="64413"/>
                    <a:pt x="3723829" y="62136"/>
                  </a:cubicBezTo>
                  <a:cubicBezTo>
                    <a:pt x="3721284" y="56748"/>
                    <a:pt x="3709511" y="42773"/>
                    <a:pt x="3667319" y="6772"/>
                  </a:cubicBezTo>
                  <a:cubicBezTo>
                    <a:pt x="3705820" y="9168"/>
                    <a:pt x="3739515" y="29051"/>
                    <a:pt x="3760053" y="58326"/>
                  </a:cubicBezTo>
                  <a:close/>
                  <a:moveTo>
                    <a:pt x="3651692" y="6772"/>
                  </a:moveTo>
                  <a:cubicBezTo>
                    <a:pt x="3629978" y="25569"/>
                    <a:pt x="3600123" y="52402"/>
                    <a:pt x="3595196" y="62017"/>
                  </a:cubicBezTo>
                  <a:cubicBezTo>
                    <a:pt x="3590315" y="64130"/>
                    <a:pt x="3581117" y="72331"/>
                    <a:pt x="3570982" y="82391"/>
                  </a:cubicBezTo>
                  <a:cubicBezTo>
                    <a:pt x="3567812" y="73938"/>
                    <a:pt x="3563690" y="65916"/>
                    <a:pt x="3558778" y="58445"/>
                  </a:cubicBezTo>
                  <a:cubicBezTo>
                    <a:pt x="3579317" y="29081"/>
                    <a:pt x="3613100" y="9138"/>
                    <a:pt x="3651692" y="6772"/>
                  </a:cubicBezTo>
                  <a:close/>
                  <a:moveTo>
                    <a:pt x="3552141" y="58445"/>
                  </a:moveTo>
                  <a:cubicBezTo>
                    <a:pt x="3547184" y="66005"/>
                    <a:pt x="3543032" y="74116"/>
                    <a:pt x="3539847" y="82674"/>
                  </a:cubicBezTo>
                  <a:cubicBezTo>
                    <a:pt x="3529712" y="72643"/>
                    <a:pt x="3520589" y="64428"/>
                    <a:pt x="3515827" y="62136"/>
                  </a:cubicBezTo>
                  <a:cubicBezTo>
                    <a:pt x="3513282" y="56748"/>
                    <a:pt x="3501509" y="42773"/>
                    <a:pt x="3459317" y="6772"/>
                  </a:cubicBezTo>
                  <a:cubicBezTo>
                    <a:pt x="3497878" y="9183"/>
                    <a:pt x="3531617" y="29096"/>
                    <a:pt x="3552141" y="58445"/>
                  </a:cubicBezTo>
                  <a:close/>
                  <a:moveTo>
                    <a:pt x="3443705" y="6772"/>
                  </a:moveTo>
                  <a:cubicBezTo>
                    <a:pt x="3421990" y="25569"/>
                    <a:pt x="3392135" y="52402"/>
                    <a:pt x="3387209" y="62017"/>
                  </a:cubicBezTo>
                  <a:cubicBezTo>
                    <a:pt x="3382328" y="64130"/>
                    <a:pt x="3373130" y="72331"/>
                    <a:pt x="3362980" y="82406"/>
                  </a:cubicBezTo>
                  <a:cubicBezTo>
                    <a:pt x="3359810" y="73953"/>
                    <a:pt x="3355687" y="65931"/>
                    <a:pt x="3350776" y="58445"/>
                  </a:cubicBezTo>
                  <a:cubicBezTo>
                    <a:pt x="3371329" y="29081"/>
                    <a:pt x="3405098" y="9138"/>
                    <a:pt x="3443705" y="6772"/>
                  </a:cubicBezTo>
                  <a:close/>
                  <a:moveTo>
                    <a:pt x="3344138" y="58445"/>
                  </a:moveTo>
                  <a:cubicBezTo>
                    <a:pt x="3339182" y="66005"/>
                    <a:pt x="3335030" y="74116"/>
                    <a:pt x="3331845" y="82674"/>
                  </a:cubicBezTo>
                  <a:cubicBezTo>
                    <a:pt x="3321710" y="72643"/>
                    <a:pt x="3312587" y="64428"/>
                    <a:pt x="3307824" y="62136"/>
                  </a:cubicBezTo>
                  <a:cubicBezTo>
                    <a:pt x="3305279" y="56748"/>
                    <a:pt x="3293507" y="42773"/>
                    <a:pt x="3251314" y="6772"/>
                  </a:cubicBezTo>
                  <a:cubicBezTo>
                    <a:pt x="3289876" y="9183"/>
                    <a:pt x="3323615" y="29096"/>
                    <a:pt x="3344138" y="58445"/>
                  </a:cubicBezTo>
                  <a:close/>
                  <a:moveTo>
                    <a:pt x="3235702" y="6772"/>
                  </a:moveTo>
                  <a:cubicBezTo>
                    <a:pt x="3213988" y="25569"/>
                    <a:pt x="3184133" y="52402"/>
                    <a:pt x="3179207" y="62017"/>
                  </a:cubicBezTo>
                  <a:cubicBezTo>
                    <a:pt x="3174326" y="64130"/>
                    <a:pt x="3165128" y="72331"/>
                    <a:pt x="3154993" y="82391"/>
                  </a:cubicBezTo>
                  <a:cubicBezTo>
                    <a:pt x="3151823" y="73938"/>
                    <a:pt x="3147700" y="65916"/>
                    <a:pt x="3142789" y="58445"/>
                  </a:cubicBezTo>
                  <a:cubicBezTo>
                    <a:pt x="3163327" y="29081"/>
                    <a:pt x="3197111" y="9138"/>
                    <a:pt x="3235702" y="6772"/>
                  </a:cubicBezTo>
                  <a:close/>
                  <a:moveTo>
                    <a:pt x="3136151" y="58445"/>
                  </a:moveTo>
                  <a:cubicBezTo>
                    <a:pt x="3131195" y="66005"/>
                    <a:pt x="3127043" y="74116"/>
                    <a:pt x="3123858" y="82674"/>
                  </a:cubicBezTo>
                  <a:cubicBezTo>
                    <a:pt x="3113722" y="72643"/>
                    <a:pt x="3104600" y="64428"/>
                    <a:pt x="3099837" y="62136"/>
                  </a:cubicBezTo>
                  <a:cubicBezTo>
                    <a:pt x="3097292" y="56748"/>
                    <a:pt x="3085520" y="42773"/>
                    <a:pt x="3043327" y="6772"/>
                  </a:cubicBezTo>
                  <a:cubicBezTo>
                    <a:pt x="3081888" y="9183"/>
                    <a:pt x="3115628" y="29096"/>
                    <a:pt x="3136151" y="58445"/>
                  </a:cubicBezTo>
                  <a:close/>
                  <a:moveTo>
                    <a:pt x="3027715" y="6772"/>
                  </a:moveTo>
                  <a:cubicBezTo>
                    <a:pt x="3006001" y="25569"/>
                    <a:pt x="2976146" y="52402"/>
                    <a:pt x="2971220" y="62017"/>
                  </a:cubicBezTo>
                  <a:cubicBezTo>
                    <a:pt x="2966338" y="64130"/>
                    <a:pt x="2957140" y="72331"/>
                    <a:pt x="2946991" y="82391"/>
                  </a:cubicBezTo>
                  <a:cubicBezTo>
                    <a:pt x="2943820" y="73938"/>
                    <a:pt x="2939698" y="65916"/>
                    <a:pt x="2934786" y="58445"/>
                  </a:cubicBezTo>
                  <a:cubicBezTo>
                    <a:pt x="2955340" y="29081"/>
                    <a:pt x="2989109" y="9138"/>
                    <a:pt x="3027715" y="6772"/>
                  </a:cubicBezTo>
                  <a:close/>
                  <a:moveTo>
                    <a:pt x="2928149" y="58445"/>
                  </a:moveTo>
                  <a:cubicBezTo>
                    <a:pt x="2923193" y="66005"/>
                    <a:pt x="2919041" y="74116"/>
                    <a:pt x="2915856" y="82674"/>
                  </a:cubicBezTo>
                  <a:cubicBezTo>
                    <a:pt x="2905720" y="72643"/>
                    <a:pt x="2896597" y="64428"/>
                    <a:pt x="2891835" y="62136"/>
                  </a:cubicBezTo>
                  <a:cubicBezTo>
                    <a:pt x="2889290" y="56748"/>
                    <a:pt x="2877517" y="42773"/>
                    <a:pt x="2835325" y="6772"/>
                  </a:cubicBezTo>
                  <a:cubicBezTo>
                    <a:pt x="2873901" y="9183"/>
                    <a:pt x="2907625" y="29096"/>
                    <a:pt x="2928149" y="58445"/>
                  </a:cubicBezTo>
                  <a:close/>
                  <a:moveTo>
                    <a:pt x="2819713" y="6772"/>
                  </a:moveTo>
                  <a:cubicBezTo>
                    <a:pt x="2797999" y="25569"/>
                    <a:pt x="2768144" y="52402"/>
                    <a:pt x="2763217" y="62017"/>
                  </a:cubicBezTo>
                  <a:cubicBezTo>
                    <a:pt x="2758336" y="64130"/>
                    <a:pt x="2749138" y="72331"/>
                    <a:pt x="2739003" y="82391"/>
                  </a:cubicBezTo>
                  <a:cubicBezTo>
                    <a:pt x="2735833" y="73938"/>
                    <a:pt x="2731711" y="65916"/>
                    <a:pt x="2726799" y="58445"/>
                  </a:cubicBezTo>
                  <a:cubicBezTo>
                    <a:pt x="2747338" y="29081"/>
                    <a:pt x="2781121" y="9138"/>
                    <a:pt x="2819713" y="6772"/>
                  </a:cubicBezTo>
                  <a:close/>
                  <a:moveTo>
                    <a:pt x="2720161" y="58445"/>
                  </a:moveTo>
                  <a:cubicBezTo>
                    <a:pt x="2715206" y="66005"/>
                    <a:pt x="2711053" y="74116"/>
                    <a:pt x="2707868" y="82674"/>
                  </a:cubicBezTo>
                  <a:cubicBezTo>
                    <a:pt x="2697733" y="72643"/>
                    <a:pt x="2688610" y="64428"/>
                    <a:pt x="2683848" y="62136"/>
                  </a:cubicBezTo>
                  <a:cubicBezTo>
                    <a:pt x="2681303" y="56748"/>
                    <a:pt x="2669530" y="42773"/>
                    <a:pt x="2627338" y="6772"/>
                  </a:cubicBezTo>
                  <a:cubicBezTo>
                    <a:pt x="2665899" y="9183"/>
                    <a:pt x="2699638" y="29096"/>
                    <a:pt x="2720161" y="58445"/>
                  </a:cubicBezTo>
                  <a:close/>
                  <a:moveTo>
                    <a:pt x="2611726" y="6772"/>
                  </a:moveTo>
                  <a:cubicBezTo>
                    <a:pt x="2590011" y="25569"/>
                    <a:pt x="2560156" y="52402"/>
                    <a:pt x="2555230" y="62017"/>
                  </a:cubicBezTo>
                  <a:cubicBezTo>
                    <a:pt x="2550349" y="64130"/>
                    <a:pt x="2541151" y="72331"/>
                    <a:pt x="2531001" y="82391"/>
                  </a:cubicBezTo>
                  <a:cubicBezTo>
                    <a:pt x="2527831" y="73938"/>
                    <a:pt x="2523708" y="65916"/>
                    <a:pt x="2518797" y="58445"/>
                  </a:cubicBezTo>
                  <a:cubicBezTo>
                    <a:pt x="2539350" y="29081"/>
                    <a:pt x="2573119" y="9138"/>
                    <a:pt x="2611726" y="6772"/>
                  </a:cubicBezTo>
                  <a:close/>
                  <a:moveTo>
                    <a:pt x="2512159" y="58445"/>
                  </a:moveTo>
                  <a:cubicBezTo>
                    <a:pt x="2507204" y="66005"/>
                    <a:pt x="2503051" y="74116"/>
                    <a:pt x="2499866" y="82674"/>
                  </a:cubicBezTo>
                  <a:cubicBezTo>
                    <a:pt x="2489731" y="72643"/>
                    <a:pt x="2480608" y="64428"/>
                    <a:pt x="2475845" y="62136"/>
                  </a:cubicBezTo>
                  <a:cubicBezTo>
                    <a:pt x="2473300" y="56748"/>
                    <a:pt x="2461528" y="42773"/>
                    <a:pt x="2419335" y="6772"/>
                  </a:cubicBezTo>
                  <a:cubicBezTo>
                    <a:pt x="2457912" y="9183"/>
                    <a:pt x="2491636" y="29096"/>
                    <a:pt x="2512159" y="58445"/>
                  </a:cubicBezTo>
                  <a:close/>
                  <a:moveTo>
                    <a:pt x="2403723" y="6772"/>
                  </a:moveTo>
                  <a:cubicBezTo>
                    <a:pt x="2382009" y="25569"/>
                    <a:pt x="2352154" y="52402"/>
                    <a:pt x="2347228" y="62017"/>
                  </a:cubicBezTo>
                  <a:cubicBezTo>
                    <a:pt x="2342347" y="64130"/>
                    <a:pt x="2333149" y="72331"/>
                    <a:pt x="2322999" y="82391"/>
                  </a:cubicBezTo>
                  <a:cubicBezTo>
                    <a:pt x="2319829" y="73938"/>
                    <a:pt x="2315706" y="65916"/>
                    <a:pt x="2310795" y="58445"/>
                  </a:cubicBezTo>
                  <a:cubicBezTo>
                    <a:pt x="2331363" y="29081"/>
                    <a:pt x="2365132" y="9138"/>
                    <a:pt x="2403723" y="6772"/>
                  </a:cubicBezTo>
                  <a:close/>
                  <a:moveTo>
                    <a:pt x="2304172" y="58445"/>
                  </a:moveTo>
                  <a:cubicBezTo>
                    <a:pt x="2299216" y="66005"/>
                    <a:pt x="2295064" y="74116"/>
                    <a:pt x="2291879" y="82674"/>
                  </a:cubicBezTo>
                  <a:cubicBezTo>
                    <a:pt x="2281744" y="72643"/>
                    <a:pt x="2272620" y="64428"/>
                    <a:pt x="2267858" y="62136"/>
                  </a:cubicBezTo>
                  <a:cubicBezTo>
                    <a:pt x="2265313" y="56748"/>
                    <a:pt x="2253541" y="42773"/>
                    <a:pt x="2211348" y="6772"/>
                  </a:cubicBezTo>
                  <a:cubicBezTo>
                    <a:pt x="2249909" y="9183"/>
                    <a:pt x="2283649" y="29096"/>
                    <a:pt x="2304172" y="58445"/>
                  </a:cubicBezTo>
                  <a:close/>
                  <a:moveTo>
                    <a:pt x="2195736" y="6772"/>
                  </a:moveTo>
                  <a:cubicBezTo>
                    <a:pt x="2174022" y="25569"/>
                    <a:pt x="2144167" y="52402"/>
                    <a:pt x="2139241" y="62017"/>
                  </a:cubicBezTo>
                  <a:cubicBezTo>
                    <a:pt x="2134359" y="64130"/>
                    <a:pt x="2125162" y="72331"/>
                    <a:pt x="2115011" y="82391"/>
                  </a:cubicBezTo>
                  <a:cubicBezTo>
                    <a:pt x="2111841" y="73938"/>
                    <a:pt x="2107719" y="65916"/>
                    <a:pt x="2102808" y="58430"/>
                  </a:cubicBezTo>
                  <a:cubicBezTo>
                    <a:pt x="2123361" y="29081"/>
                    <a:pt x="2157130" y="9138"/>
                    <a:pt x="2195736" y="6772"/>
                  </a:cubicBezTo>
                  <a:close/>
                  <a:moveTo>
                    <a:pt x="2096170" y="58445"/>
                  </a:moveTo>
                  <a:cubicBezTo>
                    <a:pt x="2091214" y="66005"/>
                    <a:pt x="2087062" y="74116"/>
                    <a:pt x="2083877" y="82674"/>
                  </a:cubicBezTo>
                  <a:cubicBezTo>
                    <a:pt x="2073741" y="72643"/>
                    <a:pt x="2064618" y="64428"/>
                    <a:pt x="2059856" y="62136"/>
                  </a:cubicBezTo>
                  <a:cubicBezTo>
                    <a:pt x="2057311" y="56748"/>
                    <a:pt x="2045539" y="42773"/>
                    <a:pt x="2003346" y="6772"/>
                  </a:cubicBezTo>
                  <a:cubicBezTo>
                    <a:pt x="2041922" y="9183"/>
                    <a:pt x="2075646" y="29096"/>
                    <a:pt x="2096170" y="58445"/>
                  </a:cubicBezTo>
                  <a:close/>
                  <a:moveTo>
                    <a:pt x="1987748" y="6772"/>
                  </a:moveTo>
                  <a:cubicBezTo>
                    <a:pt x="1966034" y="25569"/>
                    <a:pt x="1936180" y="52402"/>
                    <a:pt x="1931253" y="62017"/>
                  </a:cubicBezTo>
                  <a:cubicBezTo>
                    <a:pt x="1926372" y="64130"/>
                    <a:pt x="1917174" y="72331"/>
                    <a:pt x="1907024" y="82391"/>
                  </a:cubicBezTo>
                  <a:cubicBezTo>
                    <a:pt x="1903854" y="73938"/>
                    <a:pt x="1899731" y="65916"/>
                    <a:pt x="1894820" y="58445"/>
                  </a:cubicBezTo>
                  <a:cubicBezTo>
                    <a:pt x="1915373" y="29081"/>
                    <a:pt x="1949143" y="9138"/>
                    <a:pt x="1987748" y="6772"/>
                  </a:cubicBezTo>
                  <a:close/>
                  <a:moveTo>
                    <a:pt x="1888183" y="58445"/>
                  </a:moveTo>
                  <a:cubicBezTo>
                    <a:pt x="1883227" y="66005"/>
                    <a:pt x="1879074" y="74116"/>
                    <a:pt x="1875889" y="82674"/>
                  </a:cubicBezTo>
                  <a:cubicBezTo>
                    <a:pt x="1865754" y="72643"/>
                    <a:pt x="1856631" y="64428"/>
                    <a:pt x="1851868" y="62136"/>
                  </a:cubicBezTo>
                  <a:cubicBezTo>
                    <a:pt x="1849323" y="56748"/>
                    <a:pt x="1837551" y="42773"/>
                    <a:pt x="1795358" y="6772"/>
                  </a:cubicBezTo>
                  <a:cubicBezTo>
                    <a:pt x="1833920" y="9183"/>
                    <a:pt x="1867659" y="29096"/>
                    <a:pt x="1888183" y="58445"/>
                  </a:cubicBezTo>
                  <a:close/>
                  <a:moveTo>
                    <a:pt x="1779746" y="6772"/>
                  </a:moveTo>
                  <a:cubicBezTo>
                    <a:pt x="1758032" y="25569"/>
                    <a:pt x="1728177" y="52402"/>
                    <a:pt x="1723251" y="62017"/>
                  </a:cubicBezTo>
                  <a:cubicBezTo>
                    <a:pt x="1718370" y="64130"/>
                    <a:pt x="1709172" y="72331"/>
                    <a:pt x="1699022" y="82391"/>
                  </a:cubicBezTo>
                  <a:cubicBezTo>
                    <a:pt x="1695852" y="73938"/>
                    <a:pt x="1691729" y="65916"/>
                    <a:pt x="1686818" y="58445"/>
                  </a:cubicBezTo>
                  <a:cubicBezTo>
                    <a:pt x="1707371" y="29081"/>
                    <a:pt x="1741140" y="9138"/>
                    <a:pt x="1779746" y="6772"/>
                  </a:cubicBezTo>
                  <a:close/>
                  <a:moveTo>
                    <a:pt x="1680195" y="58445"/>
                  </a:moveTo>
                  <a:cubicBezTo>
                    <a:pt x="1675239" y="66005"/>
                    <a:pt x="1671087" y="74116"/>
                    <a:pt x="1667902" y="82674"/>
                  </a:cubicBezTo>
                  <a:cubicBezTo>
                    <a:pt x="1657767" y="72643"/>
                    <a:pt x="1648644" y="64428"/>
                    <a:pt x="1643881" y="62136"/>
                  </a:cubicBezTo>
                  <a:cubicBezTo>
                    <a:pt x="1641336" y="56748"/>
                    <a:pt x="1629564" y="42773"/>
                    <a:pt x="1587371" y="6772"/>
                  </a:cubicBezTo>
                  <a:cubicBezTo>
                    <a:pt x="1625932" y="9183"/>
                    <a:pt x="1659672" y="29096"/>
                    <a:pt x="1680195" y="58445"/>
                  </a:cubicBezTo>
                  <a:close/>
                  <a:moveTo>
                    <a:pt x="1571759" y="6772"/>
                  </a:moveTo>
                  <a:cubicBezTo>
                    <a:pt x="1550045" y="25569"/>
                    <a:pt x="1520190" y="52402"/>
                    <a:pt x="1515264" y="62017"/>
                  </a:cubicBezTo>
                  <a:cubicBezTo>
                    <a:pt x="1510382" y="64130"/>
                    <a:pt x="1501185" y="72331"/>
                    <a:pt x="1491035" y="82391"/>
                  </a:cubicBezTo>
                  <a:cubicBezTo>
                    <a:pt x="1487865" y="73938"/>
                    <a:pt x="1483742" y="65916"/>
                    <a:pt x="1478831" y="58445"/>
                  </a:cubicBezTo>
                  <a:cubicBezTo>
                    <a:pt x="1499384" y="29081"/>
                    <a:pt x="1533153" y="9138"/>
                    <a:pt x="1571759" y="6772"/>
                  </a:cubicBezTo>
                  <a:close/>
                  <a:moveTo>
                    <a:pt x="1472193" y="58445"/>
                  </a:moveTo>
                  <a:cubicBezTo>
                    <a:pt x="1467237" y="66005"/>
                    <a:pt x="1463085" y="74116"/>
                    <a:pt x="1459900" y="82674"/>
                  </a:cubicBezTo>
                  <a:cubicBezTo>
                    <a:pt x="1449765" y="72643"/>
                    <a:pt x="1440641" y="64428"/>
                    <a:pt x="1435879" y="62136"/>
                  </a:cubicBezTo>
                  <a:cubicBezTo>
                    <a:pt x="1433334" y="56748"/>
                    <a:pt x="1421562" y="42773"/>
                    <a:pt x="1379369" y="6772"/>
                  </a:cubicBezTo>
                  <a:cubicBezTo>
                    <a:pt x="1417930" y="9183"/>
                    <a:pt x="1451670" y="29096"/>
                    <a:pt x="1472193" y="58445"/>
                  </a:cubicBezTo>
                  <a:close/>
                  <a:moveTo>
                    <a:pt x="1363757" y="6772"/>
                  </a:moveTo>
                  <a:cubicBezTo>
                    <a:pt x="1342043" y="25569"/>
                    <a:pt x="1312188" y="52402"/>
                    <a:pt x="1307262" y="62017"/>
                  </a:cubicBezTo>
                  <a:cubicBezTo>
                    <a:pt x="1302380" y="64130"/>
                    <a:pt x="1293183" y="72331"/>
                    <a:pt x="1283032" y="82391"/>
                  </a:cubicBezTo>
                  <a:cubicBezTo>
                    <a:pt x="1279862" y="73938"/>
                    <a:pt x="1275740" y="65916"/>
                    <a:pt x="1270829" y="58445"/>
                  </a:cubicBezTo>
                  <a:cubicBezTo>
                    <a:pt x="1291382" y="29081"/>
                    <a:pt x="1325151" y="9138"/>
                    <a:pt x="1363757" y="6772"/>
                  </a:cubicBezTo>
                  <a:close/>
                  <a:moveTo>
                    <a:pt x="1264206" y="58445"/>
                  </a:moveTo>
                  <a:cubicBezTo>
                    <a:pt x="1259250" y="66005"/>
                    <a:pt x="1255098" y="74116"/>
                    <a:pt x="1251913" y="82674"/>
                  </a:cubicBezTo>
                  <a:cubicBezTo>
                    <a:pt x="1241777" y="72643"/>
                    <a:pt x="1232654" y="64428"/>
                    <a:pt x="1227892" y="62136"/>
                  </a:cubicBezTo>
                  <a:cubicBezTo>
                    <a:pt x="1225347" y="56748"/>
                    <a:pt x="1213574" y="42773"/>
                    <a:pt x="1171382" y="6772"/>
                  </a:cubicBezTo>
                  <a:cubicBezTo>
                    <a:pt x="1209943" y="9183"/>
                    <a:pt x="1243682" y="29096"/>
                    <a:pt x="1264206" y="58445"/>
                  </a:cubicBezTo>
                  <a:close/>
                  <a:moveTo>
                    <a:pt x="1155770" y="6772"/>
                  </a:moveTo>
                  <a:cubicBezTo>
                    <a:pt x="1134055" y="25569"/>
                    <a:pt x="1104201" y="52402"/>
                    <a:pt x="1099274" y="62017"/>
                  </a:cubicBezTo>
                  <a:cubicBezTo>
                    <a:pt x="1094393" y="64130"/>
                    <a:pt x="1085195" y="72331"/>
                    <a:pt x="1075045" y="82391"/>
                  </a:cubicBezTo>
                  <a:cubicBezTo>
                    <a:pt x="1071875" y="73938"/>
                    <a:pt x="1067753" y="65916"/>
                    <a:pt x="1062841" y="58445"/>
                  </a:cubicBezTo>
                  <a:cubicBezTo>
                    <a:pt x="1083395" y="29081"/>
                    <a:pt x="1117164" y="9138"/>
                    <a:pt x="1155770" y="6772"/>
                  </a:cubicBezTo>
                  <a:close/>
                  <a:moveTo>
                    <a:pt x="1056204" y="58445"/>
                  </a:moveTo>
                  <a:cubicBezTo>
                    <a:pt x="1051247" y="66005"/>
                    <a:pt x="1047095" y="74116"/>
                    <a:pt x="1043910" y="82674"/>
                  </a:cubicBezTo>
                  <a:cubicBezTo>
                    <a:pt x="1033775" y="72643"/>
                    <a:pt x="1024652" y="64428"/>
                    <a:pt x="1019889" y="62136"/>
                  </a:cubicBezTo>
                  <a:cubicBezTo>
                    <a:pt x="1017345" y="56748"/>
                    <a:pt x="1005572" y="42773"/>
                    <a:pt x="963379" y="6772"/>
                  </a:cubicBezTo>
                  <a:cubicBezTo>
                    <a:pt x="1001941" y="9183"/>
                    <a:pt x="1035680" y="29096"/>
                    <a:pt x="1056204" y="58445"/>
                  </a:cubicBezTo>
                  <a:close/>
                  <a:moveTo>
                    <a:pt x="947767" y="6772"/>
                  </a:moveTo>
                  <a:cubicBezTo>
                    <a:pt x="926053" y="25569"/>
                    <a:pt x="896198" y="52402"/>
                    <a:pt x="891272" y="62017"/>
                  </a:cubicBezTo>
                  <a:cubicBezTo>
                    <a:pt x="886391" y="64130"/>
                    <a:pt x="877193" y="72331"/>
                    <a:pt x="867043" y="82391"/>
                  </a:cubicBezTo>
                  <a:cubicBezTo>
                    <a:pt x="863873" y="73938"/>
                    <a:pt x="859750" y="65916"/>
                    <a:pt x="854839" y="58445"/>
                  </a:cubicBezTo>
                  <a:cubicBezTo>
                    <a:pt x="875392" y="29081"/>
                    <a:pt x="909161" y="9138"/>
                    <a:pt x="947767" y="6772"/>
                  </a:cubicBezTo>
                  <a:close/>
                  <a:moveTo>
                    <a:pt x="848216" y="58445"/>
                  </a:moveTo>
                  <a:cubicBezTo>
                    <a:pt x="843260" y="66005"/>
                    <a:pt x="839108" y="74116"/>
                    <a:pt x="835923" y="82674"/>
                  </a:cubicBezTo>
                  <a:cubicBezTo>
                    <a:pt x="825788" y="72643"/>
                    <a:pt x="816665" y="64428"/>
                    <a:pt x="811902" y="62136"/>
                  </a:cubicBezTo>
                  <a:cubicBezTo>
                    <a:pt x="809357" y="56748"/>
                    <a:pt x="797585" y="42773"/>
                    <a:pt x="755392" y="6772"/>
                  </a:cubicBezTo>
                  <a:cubicBezTo>
                    <a:pt x="793953" y="9183"/>
                    <a:pt x="827693" y="29096"/>
                    <a:pt x="848216" y="58445"/>
                  </a:cubicBezTo>
                  <a:close/>
                  <a:moveTo>
                    <a:pt x="739780" y="6772"/>
                  </a:moveTo>
                  <a:cubicBezTo>
                    <a:pt x="718066" y="25569"/>
                    <a:pt x="688211" y="52402"/>
                    <a:pt x="683285" y="62017"/>
                  </a:cubicBezTo>
                  <a:cubicBezTo>
                    <a:pt x="678403" y="64130"/>
                    <a:pt x="669206" y="72331"/>
                    <a:pt x="659056" y="82391"/>
                  </a:cubicBezTo>
                  <a:cubicBezTo>
                    <a:pt x="655886" y="73938"/>
                    <a:pt x="651763" y="65916"/>
                    <a:pt x="646852" y="58430"/>
                  </a:cubicBezTo>
                  <a:cubicBezTo>
                    <a:pt x="667405" y="29081"/>
                    <a:pt x="701174" y="9138"/>
                    <a:pt x="739780" y="6772"/>
                  </a:cubicBezTo>
                  <a:close/>
                  <a:moveTo>
                    <a:pt x="640214" y="58445"/>
                  </a:moveTo>
                  <a:cubicBezTo>
                    <a:pt x="635258" y="66005"/>
                    <a:pt x="631106" y="74116"/>
                    <a:pt x="627921" y="82674"/>
                  </a:cubicBezTo>
                  <a:cubicBezTo>
                    <a:pt x="617786" y="72643"/>
                    <a:pt x="608662" y="64428"/>
                    <a:pt x="603900" y="62136"/>
                  </a:cubicBezTo>
                  <a:cubicBezTo>
                    <a:pt x="601355" y="56748"/>
                    <a:pt x="589583" y="42773"/>
                    <a:pt x="547390" y="6772"/>
                  </a:cubicBezTo>
                  <a:cubicBezTo>
                    <a:pt x="585951" y="9183"/>
                    <a:pt x="619691" y="29096"/>
                    <a:pt x="640214" y="58445"/>
                  </a:cubicBezTo>
                  <a:close/>
                  <a:moveTo>
                    <a:pt x="531778" y="6772"/>
                  </a:moveTo>
                  <a:cubicBezTo>
                    <a:pt x="510064" y="25569"/>
                    <a:pt x="480209" y="52402"/>
                    <a:pt x="475283" y="62017"/>
                  </a:cubicBezTo>
                  <a:cubicBezTo>
                    <a:pt x="470401" y="64130"/>
                    <a:pt x="461204" y="72331"/>
                    <a:pt x="451053" y="82406"/>
                  </a:cubicBezTo>
                  <a:cubicBezTo>
                    <a:pt x="447883" y="73953"/>
                    <a:pt x="443761" y="65931"/>
                    <a:pt x="438850" y="58445"/>
                  </a:cubicBezTo>
                  <a:cubicBezTo>
                    <a:pt x="459403" y="29081"/>
                    <a:pt x="493187" y="9138"/>
                    <a:pt x="531778" y="6772"/>
                  </a:cubicBezTo>
                  <a:close/>
                  <a:moveTo>
                    <a:pt x="432227" y="58445"/>
                  </a:moveTo>
                  <a:cubicBezTo>
                    <a:pt x="427271" y="66005"/>
                    <a:pt x="423118" y="74116"/>
                    <a:pt x="419934" y="82674"/>
                  </a:cubicBezTo>
                  <a:cubicBezTo>
                    <a:pt x="409798" y="72643"/>
                    <a:pt x="400675" y="64428"/>
                    <a:pt x="395913" y="62136"/>
                  </a:cubicBezTo>
                  <a:cubicBezTo>
                    <a:pt x="393368" y="56748"/>
                    <a:pt x="381595" y="42773"/>
                    <a:pt x="339403" y="6772"/>
                  </a:cubicBezTo>
                  <a:cubicBezTo>
                    <a:pt x="377964" y="9183"/>
                    <a:pt x="411703" y="29096"/>
                    <a:pt x="432227" y="58445"/>
                  </a:cubicBezTo>
                  <a:close/>
                  <a:moveTo>
                    <a:pt x="323790" y="6772"/>
                  </a:moveTo>
                  <a:cubicBezTo>
                    <a:pt x="302077" y="25569"/>
                    <a:pt x="272222" y="52402"/>
                    <a:pt x="267295" y="62017"/>
                  </a:cubicBezTo>
                  <a:cubicBezTo>
                    <a:pt x="262191" y="64219"/>
                    <a:pt x="252353" y="73119"/>
                    <a:pt x="241637" y="83820"/>
                  </a:cubicBezTo>
                  <a:cubicBezTo>
                    <a:pt x="238586" y="75366"/>
                    <a:pt x="234642" y="67345"/>
                    <a:pt x="229910" y="59859"/>
                  </a:cubicBezTo>
                  <a:cubicBezTo>
                    <a:pt x="250359" y="29721"/>
                    <a:pt x="284574" y="9183"/>
                    <a:pt x="323790" y="6772"/>
                  </a:cubicBezTo>
                  <a:close/>
                  <a:moveTo>
                    <a:pt x="223317" y="59829"/>
                  </a:moveTo>
                  <a:cubicBezTo>
                    <a:pt x="218524" y="67360"/>
                    <a:pt x="214566" y="75426"/>
                    <a:pt x="211500" y="83909"/>
                  </a:cubicBezTo>
                  <a:cubicBezTo>
                    <a:pt x="201439" y="73640"/>
                    <a:pt x="192554" y="65440"/>
                    <a:pt x="187851" y="63103"/>
                  </a:cubicBezTo>
                  <a:cubicBezTo>
                    <a:pt x="183267" y="52968"/>
                    <a:pt x="151715" y="24304"/>
                    <a:pt x="132844" y="7724"/>
                  </a:cubicBezTo>
                  <a:cubicBezTo>
                    <a:pt x="170498" y="10150"/>
                    <a:pt x="203403" y="30242"/>
                    <a:pt x="223317" y="59829"/>
                  </a:cubicBezTo>
                  <a:close/>
                  <a:moveTo>
                    <a:pt x="117559" y="7709"/>
                  </a:moveTo>
                  <a:cubicBezTo>
                    <a:pt x="96411" y="26521"/>
                    <a:pt x="67300" y="53429"/>
                    <a:pt x="62567" y="62999"/>
                  </a:cubicBezTo>
                  <a:cubicBezTo>
                    <a:pt x="52432" y="67583"/>
                    <a:pt x="23768" y="99135"/>
                    <a:pt x="7188" y="118006"/>
                  </a:cubicBezTo>
                  <a:cubicBezTo>
                    <a:pt x="10998" y="58891"/>
                    <a:pt x="58430" y="11475"/>
                    <a:pt x="117559" y="7709"/>
                  </a:cubicBezTo>
                  <a:close/>
                  <a:moveTo>
                    <a:pt x="7174" y="133291"/>
                  </a:moveTo>
                  <a:cubicBezTo>
                    <a:pt x="25985" y="154439"/>
                    <a:pt x="52879" y="183550"/>
                    <a:pt x="62463" y="188282"/>
                  </a:cubicBezTo>
                  <a:cubicBezTo>
                    <a:pt x="64725" y="193298"/>
                    <a:pt x="73566" y="202808"/>
                    <a:pt x="84207" y="213167"/>
                  </a:cubicBezTo>
                  <a:cubicBezTo>
                    <a:pt x="75828" y="216128"/>
                    <a:pt x="67866" y="219953"/>
                    <a:pt x="60409" y="224567"/>
                  </a:cubicBezTo>
                  <a:cubicBezTo>
                    <a:pt x="30212" y="204728"/>
                    <a:pt x="9614" y="171450"/>
                    <a:pt x="7174" y="133291"/>
                  </a:cubicBezTo>
                  <a:close/>
                  <a:moveTo>
                    <a:pt x="60439" y="231145"/>
                  </a:moveTo>
                  <a:cubicBezTo>
                    <a:pt x="68000" y="235803"/>
                    <a:pt x="76096" y="239643"/>
                    <a:pt x="84594" y="242605"/>
                  </a:cubicBezTo>
                  <a:cubicBezTo>
                    <a:pt x="73566" y="253484"/>
                    <a:pt x="64606" y="263203"/>
                    <a:pt x="62195" y="268188"/>
                  </a:cubicBezTo>
                  <a:cubicBezTo>
                    <a:pt x="52030" y="272877"/>
                    <a:pt x="23396" y="304845"/>
                    <a:pt x="6831" y="323984"/>
                  </a:cubicBezTo>
                  <a:cubicBezTo>
                    <a:pt x="9302" y="285125"/>
                    <a:pt x="30048" y="251252"/>
                    <a:pt x="60439" y="231145"/>
                  </a:cubicBezTo>
                  <a:close/>
                  <a:moveTo>
                    <a:pt x="6831" y="339447"/>
                  </a:moveTo>
                  <a:cubicBezTo>
                    <a:pt x="25628" y="360893"/>
                    <a:pt x="52507" y="390391"/>
                    <a:pt x="62091" y="395228"/>
                  </a:cubicBezTo>
                  <a:cubicBezTo>
                    <a:pt x="64309" y="400228"/>
                    <a:pt x="73000" y="409754"/>
                    <a:pt x="83508" y="420172"/>
                  </a:cubicBezTo>
                  <a:cubicBezTo>
                    <a:pt x="75114" y="423222"/>
                    <a:pt x="67136" y="427181"/>
                    <a:pt x="59695" y="431914"/>
                  </a:cubicBezTo>
                  <a:cubicBezTo>
                    <a:pt x="29691" y="411733"/>
                    <a:pt x="9242" y="378038"/>
                    <a:pt x="6831" y="339447"/>
                  </a:cubicBezTo>
                  <a:close/>
                  <a:moveTo>
                    <a:pt x="59695" y="438507"/>
                  </a:moveTo>
                  <a:cubicBezTo>
                    <a:pt x="67270" y="443285"/>
                    <a:pt x="75381" y="447229"/>
                    <a:pt x="83909" y="450280"/>
                  </a:cubicBezTo>
                  <a:cubicBezTo>
                    <a:pt x="73357" y="460742"/>
                    <a:pt x="64874" y="470014"/>
                    <a:pt x="62538" y="474851"/>
                  </a:cubicBezTo>
                  <a:cubicBezTo>
                    <a:pt x="52373" y="479539"/>
                    <a:pt x="23738" y="511507"/>
                    <a:pt x="7174" y="530647"/>
                  </a:cubicBezTo>
                  <a:cubicBezTo>
                    <a:pt x="9614" y="492234"/>
                    <a:pt x="29900" y="458688"/>
                    <a:pt x="59695" y="438507"/>
                  </a:cubicBezTo>
                  <a:close/>
                  <a:moveTo>
                    <a:pt x="7174" y="546095"/>
                  </a:moveTo>
                  <a:cubicBezTo>
                    <a:pt x="25971" y="567541"/>
                    <a:pt x="52849" y="597039"/>
                    <a:pt x="62433" y="601876"/>
                  </a:cubicBezTo>
                  <a:cubicBezTo>
                    <a:pt x="64562" y="606713"/>
                    <a:pt x="72732" y="615747"/>
                    <a:pt x="82748" y="625718"/>
                  </a:cubicBezTo>
                  <a:cubicBezTo>
                    <a:pt x="74310" y="628844"/>
                    <a:pt x="66303" y="632921"/>
                    <a:pt x="58832" y="637743"/>
                  </a:cubicBezTo>
                  <a:cubicBezTo>
                    <a:pt x="29483" y="617488"/>
                    <a:pt x="9555" y="584180"/>
                    <a:pt x="7174" y="546095"/>
                  </a:cubicBezTo>
                  <a:close/>
                  <a:moveTo>
                    <a:pt x="58847" y="644381"/>
                  </a:moveTo>
                  <a:cubicBezTo>
                    <a:pt x="66392" y="649263"/>
                    <a:pt x="74474" y="653341"/>
                    <a:pt x="83001" y="656496"/>
                  </a:cubicBezTo>
                  <a:cubicBezTo>
                    <a:pt x="72881" y="666586"/>
                    <a:pt x="64830" y="675457"/>
                    <a:pt x="62553" y="680145"/>
                  </a:cubicBezTo>
                  <a:cubicBezTo>
                    <a:pt x="52388" y="684833"/>
                    <a:pt x="23753" y="716816"/>
                    <a:pt x="7188" y="735955"/>
                  </a:cubicBezTo>
                  <a:cubicBezTo>
                    <a:pt x="9585" y="697900"/>
                    <a:pt x="29513" y="664622"/>
                    <a:pt x="58847" y="644381"/>
                  </a:cubicBezTo>
                  <a:close/>
                  <a:moveTo>
                    <a:pt x="7174" y="751403"/>
                  </a:moveTo>
                  <a:cubicBezTo>
                    <a:pt x="25971" y="772850"/>
                    <a:pt x="52849" y="802347"/>
                    <a:pt x="62433" y="807184"/>
                  </a:cubicBezTo>
                  <a:cubicBezTo>
                    <a:pt x="64562" y="812021"/>
                    <a:pt x="72732" y="821055"/>
                    <a:pt x="82748" y="831026"/>
                  </a:cubicBezTo>
                  <a:cubicBezTo>
                    <a:pt x="74310" y="834152"/>
                    <a:pt x="66303" y="838230"/>
                    <a:pt x="58832" y="843052"/>
                  </a:cubicBezTo>
                  <a:cubicBezTo>
                    <a:pt x="29483" y="822796"/>
                    <a:pt x="9555" y="789474"/>
                    <a:pt x="7174" y="751403"/>
                  </a:cubicBezTo>
                  <a:close/>
                  <a:moveTo>
                    <a:pt x="58847" y="849675"/>
                  </a:moveTo>
                  <a:cubicBezTo>
                    <a:pt x="66392" y="854556"/>
                    <a:pt x="74474" y="858634"/>
                    <a:pt x="83001" y="861789"/>
                  </a:cubicBezTo>
                  <a:cubicBezTo>
                    <a:pt x="72881" y="871880"/>
                    <a:pt x="64830" y="880750"/>
                    <a:pt x="62553" y="885438"/>
                  </a:cubicBezTo>
                  <a:cubicBezTo>
                    <a:pt x="52388" y="890126"/>
                    <a:pt x="23753" y="922109"/>
                    <a:pt x="7188" y="941249"/>
                  </a:cubicBezTo>
                  <a:cubicBezTo>
                    <a:pt x="9585" y="903193"/>
                    <a:pt x="29513" y="869915"/>
                    <a:pt x="58847" y="849675"/>
                  </a:cubicBezTo>
                  <a:close/>
                  <a:moveTo>
                    <a:pt x="7174" y="956697"/>
                  </a:moveTo>
                  <a:cubicBezTo>
                    <a:pt x="25971" y="978143"/>
                    <a:pt x="52849" y="1007641"/>
                    <a:pt x="62433" y="1012478"/>
                  </a:cubicBezTo>
                  <a:cubicBezTo>
                    <a:pt x="64562" y="1017315"/>
                    <a:pt x="72732" y="1026348"/>
                    <a:pt x="82748" y="1036320"/>
                  </a:cubicBezTo>
                  <a:cubicBezTo>
                    <a:pt x="74310" y="1039445"/>
                    <a:pt x="66303" y="1043523"/>
                    <a:pt x="58832" y="1048345"/>
                  </a:cubicBezTo>
                  <a:cubicBezTo>
                    <a:pt x="29483" y="1028090"/>
                    <a:pt x="9555" y="994782"/>
                    <a:pt x="7174" y="956697"/>
                  </a:cubicBezTo>
                  <a:close/>
                  <a:moveTo>
                    <a:pt x="58847" y="1054968"/>
                  </a:moveTo>
                  <a:cubicBezTo>
                    <a:pt x="66392" y="1059850"/>
                    <a:pt x="74474" y="1063927"/>
                    <a:pt x="83001" y="1067083"/>
                  </a:cubicBezTo>
                  <a:cubicBezTo>
                    <a:pt x="72881" y="1077173"/>
                    <a:pt x="64830" y="1086044"/>
                    <a:pt x="62553" y="1090731"/>
                  </a:cubicBezTo>
                  <a:cubicBezTo>
                    <a:pt x="52388" y="1095420"/>
                    <a:pt x="23753" y="1127403"/>
                    <a:pt x="7188" y="1146542"/>
                  </a:cubicBezTo>
                  <a:cubicBezTo>
                    <a:pt x="9585" y="1108502"/>
                    <a:pt x="29513" y="1075224"/>
                    <a:pt x="58847" y="1054968"/>
                  </a:cubicBezTo>
                  <a:close/>
                  <a:moveTo>
                    <a:pt x="7174" y="1161991"/>
                  </a:moveTo>
                  <a:cubicBezTo>
                    <a:pt x="25971" y="1183437"/>
                    <a:pt x="52849" y="1212934"/>
                    <a:pt x="62433" y="1217771"/>
                  </a:cubicBezTo>
                  <a:cubicBezTo>
                    <a:pt x="64562" y="1222608"/>
                    <a:pt x="72732" y="1231642"/>
                    <a:pt x="82748" y="1241614"/>
                  </a:cubicBezTo>
                  <a:cubicBezTo>
                    <a:pt x="74310" y="1244739"/>
                    <a:pt x="66303" y="1248817"/>
                    <a:pt x="58832" y="1253639"/>
                  </a:cubicBezTo>
                  <a:cubicBezTo>
                    <a:pt x="29483" y="1233383"/>
                    <a:pt x="9555" y="1200076"/>
                    <a:pt x="7174" y="1161991"/>
                  </a:cubicBezTo>
                  <a:close/>
                  <a:moveTo>
                    <a:pt x="58847" y="1260262"/>
                  </a:moveTo>
                  <a:cubicBezTo>
                    <a:pt x="66392" y="1265143"/>
                    <a:pt x="74474" y="1269221"/>
                    <a:pt x="83001" y="1272376"/>
                  </a:cubicBezTo>
                  <a:cubicBezTo>
                    <a:pt x="72881" y="1282467"/>
                    <a:pt x="64830" y="1291337"/>
                    <a:pt x="62553" y="1296025"/>
                  </a:cubicBezTo>
                  <a:cubicBezTo>
                    <a:pt x="52388" y="1300713"/>
                    <a:pt x="23753" y="1332696"/>
                    <a:pt x="7188" y="1351836"/>
                  </a:cubicBezTo>
                  <a:cubicBezTo>
                    <a:pt x="9585" y="1313795"/>
                    <a:pt x="29513" y="1280517"/>
                    <a:pt x="58847" y="1260262"/>
                  </a:cubicBezTo>
                  <a:close/>
                  <a:moveTo>
                    <a:pt x="7174" y="1367299"/>
                  </a:moveTo>
                  <a:cubicBezTo>
                    <a:pt x="25971" y="1388745"/>
                    <a:pt x="52849" y="1418243"/>
                    <a:pt x="62433" y="1423080"/>
                  </a:cubicBezTo>
                  <a:cubicBezTo>
                    <a:pt x="64562" y="1427917"/>
                    <a:pt x="72732" y="1436951"/>
                    <a:pt x="82748" y="1446922"/>
                  </a:cubicBezTo>
                  <a:cubicBezTo>
                    <a:pt x="74310" y="1450047"/>
                    <a:pt x="66303" y="1454125"/>
                    <a:pt x="58832" y="1458947"/>
                  </a:cubicBezTo>
                  <a:cubicBezTo>
                    <a:pt x="29483" y="1438692"/>
                    <a:pt x="9555" y="1405369"/>
                    <a:pt x="7174" y="1367299"/>
                  </a:cubicBezTo>
                  <a:close/>
                  <a:moveTo>
                    <a:pt x="58847" y="1465570"/>
                  </a:moveTo>
                  <a:cubicBezTo>
                    <a:pt x="66392" y="1470452"/>
                    <a:pt x="74474" y="1474530"/>
                    <a:pt x="83001" y="1477685"/>
                  </a:cubicBezTo>
                  <a:cubicBezTo>
                    <a:pt x="72881" y="1487775"/>
                    <a:pt x="64815" y="1496645"/>
                    <a:pt x="62553" y="1501334"/>
                  </a:cubicBezTo>
                  <a:cubicBezTo>
                    <a:pt x="52388" y="1506022"/>
                    <a:pt x="23753" y="1537990"/>
                    <a:pt x="7188" y="1557129"/>
                  </a:cubicBezTo>
                  <a:cubicBezTo>
                    <a:pt x="9585" y="1519089"/>
                    <a:pt x="29513" y="1485811"/>
                    <a:pt x="58847" y="1465570"/>
                  </a:cubicBezTo>
                  <a:close/>
                  <a:moveTo>
                    <a:pt x="7174" y="1572592"/>
                  </a:moveTo>
                  <a:cubicBezTo>
                    <a:pt x="25971" y="1594039"/>
                    <a:pt x="52849" y="1623536"/>
                    <a:pt x="62433" y="1628373"/>
                  </a:cubicBezTo>
                  <a:cubicBezTo>
                    <a:pt x="64562" y="1633210"/>
                    <a:pt x="72732" y="1642244"/>
                    <a:pt x="82748" y="1652215"/>
                  </a:cubicBezTo>
                  <a:cubicBezTo>
                    <a:pt x="74310" y="1655341"/>
                    <a:pt x="66303" y="1659419"/>
                    <a:pt x="58832" y="1664241"/>
                  </a:cubicBezTo>
                  <a:cubicBezTo>
                    <a:pt x="29483" y="1643985"/>
                    <a:pt x="9555" y="1610663"/>
                    <a:pt x="7174" y="1572592"/>
                  </a:cubicBezTo>
                  <a:close/>
                  <a:moveTo>
                    <a:pt x="58847" y="1670864"/>
                  </a:moveTo>
                  <a:cubicBezTo>
                    <a:pt x="66392" y="1675745"/>
                    <a:pt x="74474" y="1679838"/>
                    <a:pt x="83001" y="1682978"/>
                  </a:cubicBezTo>
                  <a:cubicBezTo>
                    <a:pt x="72881" y="1693069"/>
                    <a:pt x="64815" y="1701939"/>
                    <a:pt x="62553" y="1706627"/>
                  </a:cubicBezTo>
                  <a:cubicBezTo>
                    <a:pt x="52388" y="1711315"/>
                    <a:pt x="23753" y="1743284"/>
                    <a:pt x="7188" y="1762423"/>
                  </a:cubicBezTo>
                  <a:cubicBezTo>
                    <a:pt x="9585" y="1724382"/>
                    <a:pt x="29513" y="1691104"/>
                    <a:pt x="58847" y="1670864"/>
                  </a:cubicBezTo>
                  <a:close/>
                  <a:moveTo>
                    <a:pt x="7174" y="1777886"/>
                  </a:moveTo>
                  <a:cubicBezTo>
                    <a:pt x="25971" y="1799332"/>
                    <a:pt x="52849" y="1828830"/>
                    <a:pt x="62433" y="1833667"/>
                  </a:cubicBezTo>
                  <a:cubicBezTo>
                    <a:pt x="64562" y="1838504"/>
                    <a:pt x="72732" y="1847537"/>
                    <a:pt x="82748" y="1857509"/>
                  </a:cubicBezTo>
                  <a:cubicBezTo>
                    <a:pt x="74310" y="1860634"/>
                    <a:pt x="66303" y="1864712"/>
                    <a:pt x="58832" y="1869534"/>
                  </a:cubicBezTo>
                  <a:cubicBezTo>
                    <a:pt x="29483" y="1849279"/>
                    <a:pt x="9555" y="1815971"/>
                    <a:pt x="7174" y="1777886"/>
                  </a:cubicBezTo>
                  <a:close/>
                  <a:moveTo>
                    <a:pt x="58847" y="1876157"/>
                  </a:moveTo>
                  <a:cubicBezTo>
                    <a:pt x="66392" y="1881039"/>
                    <a:pt x="74474" y="1885116"/>
                    <a:pt x="83001" y="1888272"/>
                  </a:cubicBezTo>
                  <a:cubicBezTo>
                    <a:pt x="72881" y="1898362"/>
                    <a:pt x="64830" y="1907232"/>
                    <a:pt x="62553" y="1911920"/>
                  </a:cubicBezTo>
                  <a:cubicBezTo>
                    <a:pt x="52388" y="1916609"/>
                    <a:pt x="23753" y="1948592"/>
                    <a:pt x="7188" y="1967716"/>
                  </a:cubicBezTo>
                  <a:cubicBezTo>
                    <a:pt x="9585" y="1929691"/>
                    <a:pt x="29513" y="1896413"/>
                    <a:pt x="58847" y="1876157"/>
                  </a:cubicBezTo>
                  <a:close/>
                  <a:moveTo>
                    <a:pt x="7174" y="1983180"/>
                  </a:moveTo>
                  <a:cubicBezTo>
                    <a:pt x="25971" y="2004626"/>
                    <a:pt x="52849" y="2034123"/>
                    <a:pt x="62433" y="2038960"/>
                  </a:cubicBezTo>
                  <a:cubicBezTo>
                    <a:pt x="64562" y="2043797"/>
                    <a:pt x="72732" y="2052831"/>
                    <a:pt x="82748" y="2062803"/>
                  </a:cubicBezTo>
                  <a:cubicBezTo>
                    <a:pt x="74310" y="2065928"/>
                    <a:pt x="66303" y="2070006"/>
                    <a:pt x="58832" y="2074828"/>
                  </a:cubicBezTo>
                  <a:cubicBezTo>
                    <a:pt x="29483" y="2054572"/>
                    <a:pt x="9555" y="2021264"/>
                    <a:pt x="7174" y="1983180"/>
                  </a:cubicBezTo>
                  <a:close/>
                  <a:moveTo>
                    <a:pt x="58847" y="2081451"/>
                  </a:moveTo>
                  <a:cubicBezTo>
                    <a:pt x="66392" y="2086332"/>
                    <a:pt x="74474" y="2090425"/>
                    <a:pt x="83001" y="2093565"/>
                  </a:cubicBezTo>
                  <a:cubicBezTo>
                    <a:pt x="72881" y="2103656"/>
                    <a:pt x="64830" y="2112526"/>
                    <a:pt x="62553" y="2117214"/>
                  </a:cubicBezTo>
                  <a:cubicBezTo>
                    <a:pt x="52388" y="2121902"/>
                    <a:pt x="23753" y="2153870"/>
                    <a:pt x="7188" y="2173010"/>
                  </a:cubicBezTo>
                  <a:cubicBezTo>
                    <a:pt x="9585" y="2134984"/>
                    <a:pt x="29513" y="2101706"/>
                    <a:pt x="58847" y="2081451"/>
                  </a:cubicBezTo>
                  <a:close/>
                  <a:moveTo>
                    <a:pt x="7174" y="2188473"/>
                  </a:moveTo>
                  <a:cubicBezTo>
                    <a:pt x="25971" y="2209919"/>
                    <a:pt x="52849" y="2239417"/>
                    <a:pt x="62433" y="2244254"/>
                  </a:cubicBezTo>
                  <a:cubicBezTo>
                    <a:pt x="64562" y="2249076"/>
                    <a:pt x="72732" y="2258125"/>
                    <a:pt x="82748" y="2268096"/>
                  </a:cubicBezTo>
                  <a:cubicBezTo>
                    <a:pt x="74310" y="2271222"/>
                    <a:pt x="66303" y="2275299"/>
                    <a:pt x="58832" y="2280121"/>
                  </a:cubicBezTo>
                  <a:cubicBezTo>
                    <a:pt x="29483" y="2259881"/>
                    <a:pt x="9555" y="2226558"/>
                    <a:pt x="7174" y="2188473"/>
                  </a:cubicBezTo>
                  <a:close/>
                  <a:moveTo>
                    <a:pt x="58847" y="2286759"/>
                  </a:moveTo>
                  <a:cubicBezTo>
                    <a:pt x="66392" y="2291641"/>
                    <a:pt x="74474" y="2295719"/>
                    <a:pt x="83001" y="2298874"/>
                  </a:cubicBezTo>
                  <a:cubicBezTo>
                    <a:pt x="72881" y="2308964"/>
                    <a:pt x="64830" y="2317834"/>
                    <a:pt x="62553" y="2322523"/>
                  </a:cubicBezTo>
                  <a:cubicBezTo>
                    <a:pt x="52388" y="2327211"/>
                    <a:pt x="23753" y="2359194"/>
                    <a:pt x="7188" y="2378333"/>
                  </a:cubicBezTo>
                  <a:cubicBezTo>
                    <a:pt x="9585" y="2340278"/>
                    <a:pt x="29513" y="2307000"/>
                    <a:pt x="58847" y="2286759"/>
                  </a:cubicBezTo>
                  <a:close/>
                  <a:moveTo>
                    <a:pt x="7174" y="2393781"/>
                  </a:moveTo>
                  <a:cubicBezTo>
                    <a:pt x="25971" y="2415228"/>
                    <a:pt x="52849" y="2444725"/>
                    <a:pt x="62433" y="2449562"/>
                  </a:cubicBezTo>
                  <a:cubicBezTo>
                    <a:pt x="64562" y="2454399"/>
                    <a:pt x="72732" y="2463433"/>
                    <a:pt x="82748" y="2473404"/>
                  </a:cubicBezTo>
                  <a:cubicBezTo>
                    <a:pt x="74310" y="2476530"/>
                    <a:pt x="66303" y="2480608"/>
                    <a:pt x="58832" y="2485430"/>
                  </a:cubicBezTo>
                  <a:cubicBezTo>
                    <a:pt x="29483" y="2465174"/>
                    <a:pt x="9555" y="2431852"/>
                    <a:pt x="7174" y="2393781"/>
                  </a:cubicBezTo>
                  <a:close/>
                  <a:moveTo>
                    <a:pt x="58847" y="2492053"/>
                  </a:moveTo>
                  <a:cubicBezTo>
                    <a:pt x="66392" y="2496934"/>
                    <a:pt x="74474" y="2501012"/>
                    <a:pt x="83001" y="2504167"/>
                  </a:cubicBezTo>
                  <a:cubicBezTo>
                    <a:pt x="72881" y="2514258"/>
                    <a:pt x="64830" y="2523128"/>
                    <a:pt x="62553" y="2527816"/>
                  </a:cubicBezTo>
                  <a:cubicBezTo>
                    <a:pt x="52388" y="2532504"/>
                    <a:pt x="23753" y="2564473"/>
                    <a:pt x="7188" y="2583612"/>
                  </a:cubicBezTo>
                  <a:cubicBezTo>
                    <a:pt x="9585" y="2545571"/>
                    <a:pt x="29513" y="2512293"/>
                    <a:pt x="58847" y="2492053"/>
                  </a:cubicBezTo>
                  <a:close/>
                  <a:moveTo>
                    <a:pt x="7174" y="2599075"/>
                  </a:moveTo>
                  <a:cubicBezTo>
                    <a:pt x="25971" y="2620521"/>
                    <a:pt x="52849" y="2650019"/>
                    <a:pt x="62433" y="2654856"/>
                  </a:cubicBezTo>
                  <a:cubicBezTo>
                    <a:pt x="64621" y="2659812"/>
                    <a:pt x="73179" y="2669218"/>
                    <a:pt x="83567" y="2679502"/>
                  </a:cubicBezTo>
                  <a:cubicBezTo>
                    <a:pt x="75084" y="2682538"/>
                    <a:pt x="67047" y="2686482"/>
                    <a:pt x="59531" y="2691184"/>
                  </a:cubicBezTo>
                  <a:cubicBezTo>
                    <a:pt x="29795" y="2670989"/>
                    <a:pt x="9570" y="2637458"/>
                    <a:pt x="7174" y="2599075"/>
                  </a:cubicBezTo>
                  <a:close/>
                  <a:moveTo>
                    <a:pt x="59516" y="2697778"/>
                  </a:moveTo>
                  <a:cubicBezTo>
                    <a:pt x="67002" y="2702555"/>
                    <a:pt x="75024" y="2706544"/>
                    <a:pt x="83478" y="2709624"/>
                  </a:cubicBezTo>
                  <a:cubicBezTo>
                    <a:pt x="73149" y="2719730"/>
                    <a:pt x="64904" y="2728660"/>
                    <a:pt x="62567" y="2733393"/>
                  </a:cubicBezTo>
                  <a:cubicBezTo>
                    <a:pt x="52417" y="2737977"/>
                    <a:pt x="23768" y="2769528"/>
                    <a:pt x="7188" y="2788399"/>
                  </a:cubicBezTo>
                  <a:cubicBezTo>
                    <a:pt x="9614" y="2750657"/>
                    <a:pt x="29825" y="2717676"/>
                    <a:pt x="59516" y="2697778"/>
                  </a:cubicBezTo>
                  <a:close/>
                  <a:moveTo>
                    <a:pt x="7174" y="2803684"/>
                  </a:moveTo>
                  <a:cubicBezTo>
                    <a:pt x="25985" y="2824832"/>
                    <a:pt x="52879" y="2853943"/>
                    <a:pt x="62463" y="2858676"/>
                  </a:cubicBezTo>
                  <a:cubicBezTo>
                    <a:pt x="67047" y="2868811"/>
                    <a:pt x="98599" y="2897476"/>
                    <a:pt x="117470" y="2914054"/>
                  </a:cubicBezTo>
                  <a:cubicBezTo>
                    <a:pt x="58356" y="2910245"/>
                    <a:pt x="10954" y="2862813"/>
                    <a:pt x="7174" y="2803684"/>
                  </a:cubicBezTo>
                  <a:close/>
                  <a:moveTo>
                    <a:pt x="132755" y="2914070"/>
                  </a:moveTo>
                  <a:cubicBezTo>
                    <a:pt x="153903" y="2895258"/>
                    <a:pt x="183014" y="2868349"/>
                    <a:pt x="187747" y="2858780"/>
                  </a:cubicBezTo>
                  <a:cubicBezTo>
                    <a:pt x="192584" y="2856592"/>
                    <a:pt x="201632" y="2848273"/>
                    <a:pt x="211574" y="2838123"/>
                  </a:cubicBezTo>
                  <a:cubicBezTo>
                    <a:pt x="214625" y="2846532"/>
                    <a:pt x="218554" y="2854509"/>
                    <a:pt x="223302" y="2861980"/>
                  </a:cubicBezTo>
                  <a:cubicBezTo>
                    <a:pt x="203374" y="2891567"/>
                    <a:pt x="170438" y="2911659"/>
                    <a:pt x="132755" y="2914070"/>
                  </a:cubicBezTo>
                  <a:close/>
                  <a:moveTo>
                    <a:pt x="229895" y="2861936"/>
                  </a:moveTo>
                  <a:cubicBezTo>
                    <a:pt x="234672" y="2854375"/>
                    <a:pt x="238661" y="2846264"/>
                    <a:pt x="241712" y="2837721"/>
                  </a:cubicBezTo>
                  <a:cubicBezTo>
                    <a:pt x="252413" y="2848392"/>
                    <a:pt x="262191" y="2857306"/>
                    <a:pt x="267176" y="2859703"/>
                  </a:cubicBezTo>
                  <a:cubicBezTo>
                    <a:pt x="269721" y="2865090"/>
                    <a:pt x="281494" y="2879065"/>
                    <a:pt x="323686" y="2915067"/>
                  </a:cubicBezTo>
                  <a:cubicBezTo>
                    <a:pt x="284500" y="2912611"/>
                    <a:pt x="250314" y="2892073"/>
                    <a:pt x="229895" y="2861936"/>
                  </a:cubicBezTo>
                  <a:close/>
                  <a:moveTo>
                    <a:pt x="339313" y="2915067"/>
                  </a:moveTo>
                  <a:cubicBezTo>
                    <a:pt x="361027" y="2896284"/>
                    <a:pt x="390882" y="2869436"/>
                    <a:pt x="395808" y="2859822"/>
                  </a:cubicBezTo>
                  <a:cubicBezTo>
                    <a:pt x="400690" y="2857708"/>
                    <a:pt x="409888" y="2849508"/>
                    <a:pt x="420038" y="2839433"/>
                  </a:cubicBezTo>
                  <a:cubicBezTo>
                    <a:pt x="423208" y="2847886"/>
                    <a:pt x="427330" y="2855908"/>
                    <a:pt x="432242" y="2863379"/>
                  </a:cubicBezTo>
                  <a:cubicBezTo>
                    <a:pt x="411688" y="2892758"/>
                    <a:pt x="377904" y="2912685"/>
                    <a:pt x="339313" y="2915067"/>
                  </a:cubicBezTo>
                  <a:close/>
                  <a:moveTo>
                    <a:pt x="438864" y="2863394"/>
                  </a:moveTo>
                  <a:cubicBezTo>
                    <a:pt x="443820" y="2855833"/>
                    <a:pt x="447973" y="2847722"/>
                    <a:pt x="451158" y="2839164"/>
                  </a:cubicBezTo>
                  <a:cubicBezTo>
                    <a:pt x="461293" y="2849196"/>
                    <a:pt x="470416" y="2857411"/>
                    <a:pt x="475178" y="2859703"/>
                  </a:cubicBezTo>
                  <a:cubicBezTo>
                    <a:pt x="477723" y="2865090"/>
                    <a:pt x="489496" y="2879065"/>
                    <a:pt x="531689" y="2915067"/>
                  </a:cubicBezTo>
                  <a:cubicBezTo>
                    <a:pt x="493127" y="2912656"/>
                    <a:pt x="459388" y="2892728"/>
                    <a:pt x="438864" y="2863394"/>
                  </a:cubicBezTo>
                  <a:close/>
                  <a:moveTo>
                    <a:pt x="547301" y="2915067"/>
                  </a:moveTo>
                  <a:cubicBezTo>
                    <a:pt x="569015" y="2896284"/>
                    <a:pt x="598870" y="2869436"/>
                    <a:pt x="603796" y="2859822"/>
                  </a:cubicBezTo>
                  <a:cubicBezTo>
                    <a:pt x="608677" y="2857708"/>
                    <a:pt x="617875" y="2849508"/>
                    <a:pt x="628025" y="2839447"/>
                  </a:cubicBezTo>
                  <a:cubicBezTo>
                    <a:pt x="631195" y="2847901"/>
                    <a:pt x="635318" y="2855923"/>
                    <a:pt x="640229" y="2863409"/>
                  </a:cubicBezTo>
                  <a:cubicBezTo>
                    <a:pt x="619676" y="2892758"/>
                    <a:pt x="585907" y="2912685"/>
                    <a:pt x="547301" y="2915067"/>
                  </a:cubicBezTo>
                  <a:close/>
                  <a:moveTo>
                    <a:pt x="646867" y="2863394"/>
                  </a:moveTo>
                  <a:cubicBezTo>
                    <a:pt x="651823" y="2855833"/>
                    <a:pt x="655975" y="2847722"/>
                    <a:pt x="659160" y="2839164"/>
                  </a:cubicBezTo>
                  <a:cubicBezTo>
                    <a:pt x="669295" y="2849196"/>
                    <a:pt x="678418" y="2857411"/>
                    <a:pt x="683181" y="2859703"/>
                  </a:cubicBezTo>
                  <a:cubicBezTo>
                    <a:pt x="685726" y="2865090"/>
                    <a:pt x="697498" y="2879065"/>
                    <a:pt x="739691" y="2915067"/>
                  </a:cubicBezTo>
                  <a:cubicBezTo>
                    <a:pt x="701114" y="2912656"/>
                    <a:pt x="667390" y="2892743"/>
                    <a:pt x="646867" y="2863394"/>
                  </a:cubicBezTo>
                  <a:close/>
                  <a:moveTo>
                    <a:pt x="755288" y="2915067"/>
                  </a:moveTo>
                  <a:cubicBezTo>
                    <a:pt x="777002" y="2896284"/>
                    <a:pt x="806857" y="2869436"/>
                    <a:pt x="811783" y="2859822"/>
                  </a:cubicBezTo>
                  <a:cubicBezTo>
                    <a:pt x="816665" y="2857708"/>
                    <a:pt x="825862" y="2849508"/>
                    <a:pt x="836012" y="2839447"/>
                  </a:cubicBezTo>
                  <a:cubicBezTo>
                    <a:pt x="839182" y="2847901"/>
                    <a:pt x="843305" y="2855923"/>
                    <a:pt x="848216" y="2863394"/>
                  </a:cubicBezTo>
                  <a:cubicBezTo>
                    <a:pt x="827678" y="2892758"/>
                    <a:pt x="793894" y="2912685"/>
                    <a:pt x="755288" y="2915067"/>
                  </a:cubicBezTo>
                  <a:close/>
                  <a:moveTo>
                    <a:pt x="854854" y="2863394"/>
                  </a:moveTo>
                  <a:cubicBezTo>
                    <a:pt x="859810" y="2855833"/>
                    <a:pt x="863962" y="2847722"/>
                    <a:pt x="867147" y="2839164"/>
                  </a:cubicBezTo>
                  <a:cubicBezTo>
                    <a:pt x="877282" y="2849196"/>
                    <a:pt x="886405" y="2857411"/>
                    <a:pt x="891168" y="2859703"/>
                  </a:cubicBezTo>
                  <a:cubicBezTo>
                    <a:pt x="893713" y="2865090"/>
                    <a:pt x="905485" y="2879065"/>
                    <a:pt x="947678" y="2915067"/>
                  </a:cubicBezTo>
                  <a:cubicBezTo>
                    <a:pt x="909117" y="2912656"/>
                    <a:pt x="875377" y="2892743"/>
                    <a:pt x="854854" y="2863394"/>
                  </a:cubicBezTo>
                  <a:close/>
                  <a:moveTo>
                    <a:pt x="963290" y="2915067"/>
                  </a:moveTo>
                  <a:cubicBezTo>
                    <a:pt x="985004" y="2896284"/>
                    <a:pt x="1014859" y="2869436"/>
                    <a:pt x="1019785" y="2859822"/>
                  </a:cubicBezTo>
                  <a:cubicBezTo>
                    <a:pt x="1024667" y="2857708"/>
                    <a:pt x="1033864" y="2849508"/>
                    <a:pt x="1044014" y="2839433"/>
                  </a:cubicBezTo>
                  <a:cubicBezTo>
                    <a:pt x="1047184" y="2847886"/>
                    <a:pt x="1051307" y="2855908"/>
                    <a:pt x="1056218" y="2863394"/>
                  </a:cubicBezTo>
                  <a:cubicBezTo>
                    <a:pt x="1035665" y="2892758"/>
                    <a:pt x="1001896" y="2912685"/>
                    <a:pt x="963290" y="2915067"/>
                  </a:cubicBezTo>
                  <a:close/>
                  <a:moveTo>
                    <a:pt x="1062856" y="2863394"/>
                  </a:moveTo>
                  <a:cubicBezTo>
                    <a:pt x="1067812" y="2855833"/>
                    <a:pt x="1071964" y="2847722"/>
                    <a:pt x="1075149" y="2839164"/>
                  </a:cubicBezTo>
                  <a:cubicBezTo>
                    <a:pt x="1085284" y="2849196"/>
                    <a:pt x="1094408" y="2857411"/>
                    <a:pt x="1099170" y="2859703"/>
                  </a:cubicBezTo>
                  <a:cubicBezTo>
                    <a:pt x="1101715" y="2865090"/>
                    <a:pt x="1113488" y="2879065"/>
                    <a:pt x="1155680" y="2915067"/>
                  </a:cubicBezTo>
                  <a:cubicBezTo>
                    <a:pt x="1117104" y="2912656"/>
                    <a:pt x="1083380" y="2892743"/>
                    <a:pt x="1062856" y="2863394"/>
                  </a:cubicBezTo>
                  <a:close/>
                  <a:moveTo>
                    <a:pt x="1171277" y="2915067"/>
                  </a:moveTo>
                  <a:cubicBezTo>
                    <a:pt x="1192991" y="2896284"/>
                    <a:pt x="1222846" y="2869436"/>
                    <a:pt x="1227773" y="2859822"/>
                  </a:cubicBezTo>
                  <a:cubicBezTo>
                    <a:pt x="1232654" y="2857708"/>
                    <a:pt x="1241852" y="2849508"/>
                    <a:pt x="1252002" y="2839447"/>
                  </a:cubicBezTo>
                  <a:cubicBezTo>
                    <a:pt x="1255172" y="2847901"/>
                    <a:pt x="1259294" y="2855923"/>
                    <a:pt x="1264206" y="2863394"/>
                  </a:cubicBezTo>
                  <a:cubicBezTo>
                    <a:pt x="1243667" y="2892758"/>
                    <a:pt x="1209884" y="2912685"/>
                    <a:pt x="1171277" y="2915067"/>
                  </a:cubicBezTo>
                  <a:close/>
                  <a:moveTo>
                    <a:pt x="1270843" y="2863394"/>
                  </a:moveTo>
                  <a:cubicBezTo>
                    <a:pt x="1275799" y="2855833"/>
                    <a:pt x="1279952" y="2847722"/>
                    <a:pt x="1283137" y="2839164"/>
                  </a:cubicBezTo>
                  <a:cubicBezTo>
                    <a:pt x="1293272" y="2849196"/>
                    <a:pt x="1302395" y="2857411"/>
                    <a:pt x="1307158" y="2859703"/>
                  </a:cubicBezTo>
                  <a:cubicBezTo>
                    <a:pt x="1309702" y="2865090"/>
                    <a:pt x="1321475" y="2879065"/>
                    <a:pt x="1363668" y="2915067"/>
                  </a:cubicBezTo>
                  <a:cubicBezTo>
                    <a:pt x="1325106" y="2912656"/>
                    <a:pt x="1291367" y="2892743"/>
                    <a:pt x="1270843" y="2863394"/>
                  </a:cubicBezTo>
                  <a:close/>
                  <a:moveTo>
                    <a:pt x="1379280" y="2915067"/>
                  </a:moveTo>
                  <a:cubicBezTo>
                    <a:pt x="1400994" y="2896284"/>
                    <a:pt x="1430849" y="2869436"/>
                    <a:pt x="1435775" y="2859822"/>
                  </a:cubicBezTo>
                  <a:cubicBezTo>
                    <a:pt x="1440656" y="2857708"/>
                    <a:pt x="1449854" y="2849508"/>
                    <a:pt x="1460004" y="2839447"/>
                  </a:cubicBezTo>
                  <a:cubicBezTo>
                    <a:pt x="1463174" y="2847901"/>
                    <a:pt x="1467297" y="2855923"/>
                    <a:pt x="1472208" y="2863409"/>
                  </a:cubicBezTo>
                  <a:cubicBezTo>
                    <a:pt x="1451655" y="2892758"/>
                    <a:pt x="1417886" y="2912685"/>
                    <a:pt x="1379280" y="2915067"/>
                  </a:cubicBezTo>
                  <a:close/>
                  <a:moveTo>
                    <a:pt x="1478831" y="2863394"/>
                  </a:moveTo>
                  <a:cubicBezTo>
                    <a:pt x="1483787" y="2855833"/>
                    <a:pt x="1487939" y="2847722"/>
                    <a:pt x="1491124" y="2839164"/>
                  </a:cubicBezTo>
                  <a:cubicBezTo>
                    <a:pt x="1501259" y="2849196"/>
                    <a:pt x="1510382" y="2857411"/>
                    <a:pt x="1515145" y="2859703"/>
                  </a:cubicBezTo>
                  <a:cubicBezTo>
                    <a:pt x="1517690" y="2865090"/>
                    <a:pt x="1529462" y="2879065"/>
                    <a:pt x="1571655" y="2915067"/>
                  </a:cubicBezTo>
                  <a:cubicBezTo>
                    <a:pt x="1533093" y="2912656"/>
                    <a:pt x="1499354" y="2892743"/>
                    <a:pt x="1478831" y="2863394"/>
                  </a:cubicBezTo>
                  <a:close/>
                  <a:moveTo>
                    <a:pt x="1587267" y="2915067"/>
                  </a:moveTo>
                  <a:cubicBezTo>
                    <a:pt x="1608981" y="2896284"/>
                    <a:pt x="1638836" y="2869436"/>
                    <a:pt x="1643762" y="2859822"/>
                  </a:cubicBezTo>
                  <a:cubicBezTo>
                    <a:pt x="1648644" y="2857708"/>
                    <a:pt x="1657841" y="2849508"/>
                    <a:pt x="1667991" y="2839433"/>
                  </a:cubicBezTo>
                  <a:cubicBezTo>
                    <a:pt x="1671161" y="2847886"/>
                    <a:pt x="1675284" y="2855908"/>
                    <a:pt x="1680195" y="2863394"/>
                  </a:cubicBezTo>
                  <a:cubicBezTo>
                    <a:pt x="1659642" y="2892758"/>
                    <a:pt x="1625873" y="2912685"/>
                    <a:pt x="1587267" y="2915067"/>
                  </a:cubicBezTo>
                  <a:close/>
                  <a:moveTo>
                    <a:pt x="1686833" y="2863394"/>
                  </a:moveTo>
                  <a:cubicBezTo>
                    <a:pt x="1691789" y="2855833"/>
                    <a:pt x="1695941" y="2847722"/>
                    <a:pt x="1699126" y="2839164"/>
                  </a:cubicBezTo>
                  <a:cubicBezTo>
                    <a:pt x="1709261" y="2849196"/>
                    <a:pt x="1718384" y="2857411"/>
                    <a:pt x="1723147" y="2859703"/>
                  </a:cubicBezTo>
                  <a:cubicBezTo>
                    <a:pt x="1725692" y="2865090"/>
                    <a:pt x="1737464" y="2879065"/>
                    <a:pt x="1779657" y="2915067"/>
                  </a:cubicBezTo>
                  <a:cubicBezTo>
                    <a:pt x="1741096" y="2912656"/>
                    <a:pt x="1707356" y="2892743"/>
                    <a:pt x="1686833" y="2863394"/>
                  </a:cubicBezTo>
                  <a:close/>
                  <a:moveTo>
                    <a:pt x="1795269" y="2915067"/>
                  </a:moveTo>
                  <a:cubicBezTo>
                    <a:pt x="1816983" y="2896284"/>
                    <a:pt x="1846838" y="2869436"/>
                    <a:pt x="1851764" y="2859822"/>
                  </a:cubicBezTo>
                  <a:cubicBezTo>
                    <a:pt x="1856646" y="2857708"/>
                    <a:pt x="1865843" y="2849508"/>
                    <a:pt x="1875993" y="2839447"/>
                  </a:cubicBezTo>
                  <a:cubicBezTo>
                    <a:pt x="1879164" y="2847901"/>
                    <a:pt x="1883286" y="2855923"/>
                    <a:pt x="1888197" y="2863394"/>
                  </a:cubicBezTo>
                  <a:cubicBezTo>
                    <a:pt x="1867644" y="2892758"/>
                    <a:pt x="1833875" y="2912685"/>
                    <a:pt x="1795269" y="2915067"/>
                  </a:cubicBezTo>
                  <a:close/>
                  <a:moveTo>
                    <a:pt x="1894820" y="2863394"/>
                  </a:moveTo>
                  <a:cubicBezTo>
                    <a:pt x="1899776" y="2855833"/>
                    <a:pt x="1903929" y="2847722"/>
                    <a:pt x="1907113" y="2839164"/>
                  </a:cubicBezTo>
                  <a:cubicBezTo>
                    <a:pt x="1917249" y="2849196"/>
                    <a:pt x="1926372" y="2857411"/>
                    <a:pt x="1931134" y="2859703"/>
                  </a:cubicBezTo>
                  <a:cubicBezTo>
                    <a:pt x="1933679" y="2865090"/>
                    <a:pt x="1945452" y="2879065"/>
                    <a:pt x="1987644" y="2915067"/>
                  </a:cubicBezTo>
                  <a:cubicBezTo>
                    <a:pt x="1949083" y="2912656"/>
                    <a:pt x="1915344" y="2892743"/>
                    <a:pt x="1894820" y="2863394"/>
                  </a:cubicBezTo>
                  <a:close/>
                  <a:moveTo>
                    <a:pt x="2003256" y="2915067"/>
                  </a:moveTo>
                  <a:cubicBezTo>
                    <a:pt x="2024970" y="2896284"/>
                    <a:pt x="2054825" y="2869436"/>
                    <a:pt x="2059752" y="2859822"/>
                  </a:cubicBezTo>
                  <a:cubicBezTo>
                    <a:pt x="2064633" y="2857708"/>
                    <a:pt x="2073831" y="2849508"/>
                    <a:pt x="2083981" y="2839447"/>
                  </a:cubicBezTo>
                  <a:cubicBezTo>
                    <a:pt x="2087151" y="2847901"/>
                    <a:pt x="2091273" y="2855923"/>
                    <a:pt x="2096185" y="2863409"/>
                  </a:cubicBezTo>
                  <a:cubicBezTo>
                    <a:pt x="2075632" y="2892758"/>
                    <a:pt x="2041862" y="2912685"/>
                    <a:pt x="2003256" y="2915067"/>
                  </a:cubicBezTo>
                  <a:close/>
                  <a:moveTo>
                    <a:pt x="2102823" y="2863394"/>
                  </a:moveTo>
                  <a:cubicBezTo>
                    <a:pt x="2107778" y="2855833"/>
                    <a:pt x="2111931" y="2847722"/>
                    <a:pt x="2115116" y="2839164"/>
                  </a:cubicBezTo>
                  <a:cubicBezTo>
                    <a:pt x="2125251" y="2849196"/>
                    <a:pt x="2134374" y="2857411"/>
                    <a:pt x="2139137" y="2859703"/>
                  </a:cubicBezTo>
                  <a:cubicBezTo>
                    <a:pt x="2141682" y="2865090"/>
                    <a:pt x="2153454" y="2879065"/>
                    <a:pt x="2195647" y="2915067"/>
                  </a:cubicBezTo>
                  <a:cubicBezTo>
                    <a:pt x="2157085" y="2912656"/>
                    <a:pt x="2123346" y="2892743"/>
                    <a:pt x="2102823" y="2863394"/>
                  </a:cubicBezTo>
                  <a:close/>
                  <a:moveTo>
                    <a:pt x="2211259" y="2915067"/>
                  </a:moveTo>
                  <a:cubicBezTo>
                    <a:pt x="2232973" y="2896284"/>
                    <a:pt x="2262828" y="2869436"/>
                    <a:pt x="2267754" y="2859822"/>
                  </a:cubicBezTo>
                  <a:cubicBezTo>
                    <a:pt x="2272635" y="2857708"/>
                    <a:pt x="2281833" y="2849508"/>
                    <a:pt x="2291983" y="2839433"/>
                  </a:cubicBezTo>
                  <a:cubicBezTo>
                    <a:pt x="2295153" y="2847886"/>
                    <a:pt x="2299275" y="2855908"/>
                    <a:pt x="2304187" y="2863394"/>
                  </a:cubicBezTo>
                  <a:cubicBezTo>
                    <a:pt x="2283634" y="2892758"/>
                    <a:pt x="2249865" y="2912685"/>
                    <a:pt x="2211259" y="2915067"/>
                  </a:cubicBezTo>
                  <a:close/>
                  <a:moveTo>
                    <a:pt x="2310810" y="2863394"/>
                  </a:moveTo>
                  <a:cubicBezTo>
                    <a:pt x="2315766" y="2855833"/>
                    <a:pt x="2319918" y="2847722"/>
                    <a:pt x="2323103" y="2839164"/>
                  </a:cubicBezTo>
                  <a:cubicBezTo>
                    <a:pt x="2333238" y="2849196"/>
                    <a:pt x="2342362" y="2857411"/>
                    <a:pt x="2347124" y="2859703"/>
                  </a:cubicBezTo>
                  <a:cubicBezTo>
                    <a:pt x="2349669" y="2865090"/>
                    <a:pt x="2361441" y="2879065"/>
                    <a:pt x="2403634" y="2915067"/>
                  </a:cubicBezTo>
                  <a:cubicBezTo>
                    <a:pt x="2365073" y="2912656"/>
                    <a:pt x="2331333" y="2892743"/>
                    <a:pt x="2310810" y="2863394"/>
                  </a:cubicBezTo>
                  <a:close/>
                  <a:moveTo>
                    <a:pt x="2419246" y="2915067"/>
                  </a:moveTo>
                  <a:cubicBezTo>
                    <a:pt x="2440960" y="2896284"/>
                    <a:pt x="2470815" y="2869436"/>
                    <a:pt x="2475741" y="2859822"/>
                  </a:cubicBezTo>
                  <a:cubicBezTo>
                    <a:pt x="2480623" y="2857708"/>
                    <a:pt x="2489820" y="2849508"/>
                    <a:pt x="2499970" y="2839447"/>
                  </a:cubicBezTo>
                  <a:cubicBezTo>
                    <a:pt x="2503140" y="2847901"/>
                    <a:pt x="2507263" y="2855923"/>
                    <a:pt x="2512174" y="2863409"/>
                  </a:cubicBezTo>
                  <a:cubicBezTo>
                    <a:pt x="2491621" y="2892758"/>
                    <a:pt x="2457852" y="2912685"/>
                    <a:pt x="2419246" y="2915067"/>
                  </a:cubicBezTo>
                  <a:close/>
                  <a:moveTo>
                    <a:pt x="2518812" y="2863394"/>
                  </a:moveTo>
                  <a:cubicBezTo>
                    <a:pt x="2523768" y="2855833"/>
                    <a:pt x="2527920" y="2847722"/>
                    <a:pt x="2531105" y="2839164"/>
                  </a:cubicBezTo>
                  <a:cubicBezTo>
                    <a:pt x="2541240" y="2849196"/>
                    <a:pt x="2550364" y="2857411"/>
                    <a:pt x="2555126" y="2859703"/>
                  </a:cubicBezTo>
                  <a:cubicBezTo>
                    <a:pt x="2557671" y="2865090"/>
                    <a:pt x="2569443" y="2879065"/>
                    <a:pt x="2611636" y="2915067"/>
                  </a:cubicBezTo>
                  <a:cubicBezTo>
                    <a:pt x="2573075" y="2912656"/>
                    <a:pt x="2539335" y="2892743"/>
                    <a:pt x="2518812" y="2863394"/>
                  </a:cubicBezTo>
                  <a:close/>
                  <a:moveTo>
                    <a:pt x="2627248" y="2915067"/>
                  </a:moveTo>
                  <a:cubicBezTo>
                    <a:pt x="2648962" y="2896284"/>
                    <a:pt x="2678817" y="2869436"/>
                    <a:pt x="2683743" y="2859822"/>
                  </a:cubicBezTo>
                  <a:cubicBezTo>
                    <a:pt x="2688625" y="2857708"/>
                    <a:pt x="2697822" y="2849508"/>
                    <a:pt x="2707973" y="2839447"/>
                  </a:cubicBezTo>
                  <a:cubicBezTo>
                    <a:pt x="2711142" y="2847901"/>
                    <a:pt x="2715265" y="2855923"/>
                    <a:pt x="2720176" y="2863409"/>
                  </a:cubicBezTo>
                  <a:cubicBezTo>
                    <a:pt x="2699623" y="2892758"/>
                    <a:pt x="2665839" y="2912685"/>
                    <a:pt x="2627248" y="2915067"/>
                  </a:cubicBezTo>
                  <a:close/>
                  <a:moveTo>
                    <a:pt x="2726799" y="2863394"/>
                  </a:moveTo>
                  <a:cubicBezTo>
                    <a:pt x="2731755" y="2855833"/>
                    <a:pt x="2735908" y="2847722"/>
                    <a:pt x="2739092" y="2839164"/>
                  </a:cubicBezTo>
                  <a:cubicBezTo>
                    <a:pt x="2749228" y="2849196"/>
                    <a:pt x="2758351" y="2857411"/>
                    <a:pt x="2763113" y="2859703"/>
                  </a:cubicBezTo>
                  <a:cubicBezTo>
                    <a:pt x="2765658" y="2865090"/>
                    <a:pt x="2777431" y="2879065"/>
                    <a:pt x="2819623" y="2915067"/>
                  </a:cubicBezTo>
                  <a:cubicBezTo>
                    <a:pt x="2781062" y="2912656"/>
                    <a:pt x="2747323" y="2892743"/>
                    <a:pt x="2726799" y="2863394"/>
                  </a:cubicBezTo>
                  <a:close/>
                  <a:moveTo>
                    <a:pt x="2835235" y="2915067"/>
                  </a:moveTo>
                  <a:cubicBezTo>
                    <a:pt x="2856950" y="2896284"/>
                    <a:pt x="2886804" y="2869436"/>
                    <a:pt x="2891731" y="2859822"/>
                  </a:cubicBezTo>
                  <a:cubicBezTo>
                    <a:pt x="2896612" y="2857708"/>
                    <a:pt x="2905810" y="2849508"/>
                    <a:pt x="2915960" y="2839433"/>
                  </a:cubicBezTo>
                  <a:cubicBezTo>
                    <a:pt x="2919130" y="2847886"/>
                    <a:pt x="2923252" y="2855908"/>
                    <a:pt x="2928164" y="2863394"/>
                  </a:cubicBezTo>
                  <a:cubicBezTo>
                    <a:pt x="2907610" y="2892758"/>
                    <a:pt x="2873841" y="2912685"/>
                    <a:pt x="2835235" y="2915067"/>
                  </a:cubicBezTo>
                  <a:close/>
                  <a:moveTo>
                    <a:pt x="2934801" y="2863394"/>
                  </a:moveTo>
                  <a:cubicBezTo>
                    <a:pt x="2939757" y="2855833"/>
                    <a:pt x="2943910" y="2847722"/>
                    <a:pt x="2947095" y="2839164"/>
                  </a:cubicBezTo>
                  <a:cubicBezTo>
                    <a:pt x="2957230" y="2849196"/>
                    <a:pt x="2966353" y="2857411"/>
                    <a:pt x="2971116" y="2859703"/>
                  </a:cubicBezTo>
                  <a:cubicBezTo>
                    <a:pt x="2973661" y="2865090"/>
                    <a:pt x="2985433" y="2879065"/>
                    <a:pt x="3027626" y="2915067"/>
                  </a:cubicBezTo>
                  <a:cubicBezTo>
                    <a:pt x="2989064" y="2912656"/>
                    <a:pt x="2955325" y="2892743"/>
                    <a:pt x="2934801" y="2863394"/>
                  </a:cubicBezTo>
                  <a:close/>
                  <a:moveTo>
                    <a:pt x="3043223" y="2915067"/>
                  </a:moveTo>
                  <a:cubicBezTo>
                    <a:pt x="3064937" y="2896284"/>
                    <a:pt x="3094792" y="2869436"/>
                    <a:pt x="3099718" y="2859822"/>
                  </a:cubicBezTo>
                  <a:cubicBezTo>
                    <a:pt x="3104600" y="2857708"/>
                    <a:pt x="3113797" y="2849508"/>
                    <a:pt x="3123947" y="2839447"/>
                  </a:cubicBezTo>
                  <a:cubicBezTo>
                    <a:pt x="3127117" y="2847901"/>
                    <a:pt x="3131240" y="2855923"/>
                    <a:pt x="3136151" y="2863409"/>
                  </a:cubicBezTo>
                  <a:cubicBezTo>
                    <a:pt x="3115613" y="2892758"/>
                    <a:pt x="3081829" y="2912685"/>
                    <a:pt x="3043223" y="2915067"/>
                  </a:cubicBezTo>
                  <a:close/>
                  <a:moveTo>
                    <a:pt x="3142789" y="2863394"/>
                  </a:moveTo>
                  <a:cubicBezTo>
                    <a:pt x="3147745" y="2855833"/>
                    <a:pt x="3151897" y="2847722"/>
                    <a:pt x="3155082" y="2839164"/>
                  </a:cubicBezTo>
                  <a:cubicBezTo>
                    <a:pt x="3165217" y="2849196"/>
                    <a:pt x="3174341" y="2857411"/>
                    <a:pt x="3179103" y="2859703"/>
                  </a:cubicBezTo>
                  <a:cubicBezTo>
                    <a:pt x="3181648" y="2865090"/>
                    <a:pt x="3193420" y="2879065"/>
                    <a:pt x="3235613" y="2915067"/>
                  </a:cubicBezTo>
                  <a:cubicBezTo>
                    <a:pt x="3197051" y="2912656"/>
                    <a:pt x="3163312" y="2892743"/>
                    <a:pt x="3142789" y="2863394"/>
                  </a:cubicBezTo>
                  <a:close/>
                  <a:moveTo>
                    <a:pt x="3251225" y="2915067"/>
                  </a:moveTo>
                  <a:cubicBezTo>
                    <a:pt x="3272939" y="2896284"/>
                    <a:pt x="3302794" y="2869436"/>
                    <a:pt x="3307720" y="2859822"/>
                  </a:cubicBezTo>
                  <a:cubicBezTo>
                    <a:pt x="3312602" y="2857708"/>
                    <a:pt x="3321799" y="2849508"/>
                    <a:pt x="3331949" y="2839433"/>
                  </a:cubicBezTo>
                  <a:cubicBezTo>
                    <a:pt x="3335119" y="2847886"/>
                    <a:pt x="3339242" y="2855908"/>
                    <a:pt x="3344153" y="2863379"/>
                  </a:cubicBezTo>
                  <a:cubicBezTo>
                    <a:pt x="3323600" y="2892758"/>
                    <a:pt x="3289831" y="2912685"/>
                    <a:pt x="3251225" y="2915067"/>
                  </a:cubicBezTo>
                  <a:close/>
                  <a:moveTo>
                    <a:pt x="3350791" y="2863394"/>
                  </a:moveTo>
                  <a:cubicBezTo>
                    <a:pt x="3355747" y="2855833"/>
                    <a:pt x="3359899" y="2847722"/>
                    <a:pt x="3363084" y="2839164"/>
                  </a:cubicBezTo>
                  <a:cubicBezTo>
                    <a:pt x="3373219" y="2849196"/>
                    <a:pt x="3382342" y="2857411"/>
                    <a:pt x="3387105" y="2859703"/>
                  </a:cubicBezTo>
                  <a:cubicBezTo>
                    <a:pt x="3389650" y="2865090"/>
                    <a:pt x="3401422" y="2879065"/>
                    <a:pt x="3443615" y="2915067"/>
                  </a:cubicBezTo>
                  <a:cubicBezTo>
                    <a:pt x="3405039" y="2912656"/>
                    <a:pt x="3371314" y="2892728"/>
                    <a:pt x="3350791" y="2863394"/>
                  </a:cubicBezTo>
                  <a:close/>
                  <a:moveTo>
                    <a:pt x="3459212" y="2915067"/>
                  </a:moveTo>
                  <a:cubicBezTo>
                    <a:pt x="3480926" y="2896284"/>
                    <a:pt x="3510781" y="2869436"/>
                    <a:pt x="3515707" y="2859822"/>
                  </a:cubicBezTo>
                  <a:cubicBezTo>
                    <a:pt x="3520589" y="2857708"/>
                    <a:pt x="3529786" y="2849508"/>
                    <a:pt x="3539937" y="2839447"/>
                  </a:cubicBezTo>
                  <a:cubicBezTo>
                    <a:pt x="3543107" y="2847901"/>
                    <a:pt x="3547229" y="2855923"/>
                    <a:pt x="3552141" y="2863409"/>
                  </a:cubicBezTo>
                  <a:cubicBezTo>
                    <a:pt x="3531602" y="2892758"/>
                    <a:pt x="3497818" y="2912685"/>
                    <a:pt x="3459212" y="2915067"/>
                  </a:cubicBezTo>
                  <a:close/>
                  <a:moveTo>
                    <a:pt x="3558778" y="2863394"/>
                  </a:moveTo>
                  <a:cubicBezTo>
                    <a:pt x="3563734" y="2855833"/>
                    <a:pt x="3567887" y="2847722"/>
                    <a:pt x="3571071" y="2839164"/>
                  </a:cubicBezTo>
                  <a:cubicBezTo>
                    <a:pt x="3581207" y="2849196"/>
                    <a:pt x="3590330" y="2857411"/>
                    <a:pt x="3595092" y="2859703"/>
                  </a:cubicBezTo>
                  <a:cubicBezTo>
                    <a:pt x="3597637" y="2865090"/>
                    <a:pt x="3609410" y="2879065"/>
                    <a:pt x="3651602" y="2915067"/>
                  </a:cubicBezTo>
                  <a:cubicBezTo>
                    <a:pt x="3613041" y="2912656"/>
                    <a:pt x="3579302" y="2892743"/>
                    <a:pt x="3558778" y="2863394"/>
                  </a:cubicBezTo>
                  <a:close/>
                  <a:moveTo>
                    <a:pt x="3667215" y="2915067"/>
                  </a:moveTo>
                  <a:cubicBezTo>
                    <a:pt x="3688928" y="2896284"/>
                    <a:pt x="3718783" y="2869436"/>
                    <a:pt x="3723710" y="2859822"/>
                  </a:cubicBezTo>
                  <a:cubicBezTo>
                    <a:pt x="3728576" y="2857724"/>
                    <a:pt x="3737714" y="2849568"/>
                    <a:pt x="3747820" y="2839552"/>
                  </a:cubicBezTo>
                  <a:cubicBezTo>
                    <a:pt x="3751005" y="2848005"/>
                    <a:pt x="3755142" y="2856011"/>
                    <a:pt x="3760053" y="2863498"/>
                  </a:cubicBezTo>
                  <a:cubicBezTo>
                    <a:pt x="3739500" y="2892817"/>
                    <a:pt x="3705761" y="2912701"/>
                    <a:pt x="3667215" y="2915067"/>
                  </a:cubicBezTo>
                  <a:close/>
                  <a:moveTo>
                    <a:pt x="3766706" y="2863498"/>
                  </a:moveTo>
                  <a:cubicBezTo>
                    <a:pt x="3771677" y="2855937"/>
                    <a:pt x="3775829" y="2847826"/>
                    <a:pt x="3779029" y="2839268"/>
                  </a:cubicBezTo>
                  <a:cubicBezTo>
                    <a:pt x="3789119" y="2849255"/>
                    <a:pt x="3798183" y="2857411"/>
                    <a:pt x="3802931" y="2859688"/>
                  </a:cubicBezTo>
                  <a:cubicBezTo>
                    <a:pt x="3805476" y="2865076"/>
                    <a:pt x="3817248" y="2879051"/>
                    <a:pt x="3859441" y="2915052"/>
                  </a:cubicBezTo>
                  <a:cubicBezTo>
                    <a:pt x="3820924" y="2912656"/>
                    <a:pt x="3787229" y="2892788"/>
                    <a:pt x="3766706" y="2863498"/>
                  </a:cubicBezTo>
                  <a:close/>
                  <a:moveTo>
                    <a:pt x="3875053" y="2915067"/>
                  </a:moveTo>
                  <a:cubicBezTo>
                    <a:pt x="3896767" y="2896284"/>
                    <a:pt x="3926622" y="2869436"/>
                    <a:pt x="3931548" y="2859822"/>
                  </a:cubicBezTo>
                  <a:cubicBezTo>
                    <a:pt x="3936430" y="2857708"/>
                    <a:pt x="3945627" y="2849508"/>
                    <a:pt x="3955762" y="2839447"/>
                  </a:cubicBezTo>
                  <a:cubicBezTo>
                    <a:pt x="3958933" y="2847901"/>
                    <a:pt x="3963055" y="2855923"/>
                    <a:pt x="3967967" y="2863394"/>
                  </a:cubicBezTo>
                  <a:cubicBezTo>
                    <a:pt x="3947428" y="2892758"/>
                    <a:pt x="3913659" y="2912685"/>
                    <a:pt x="3875053" y="2915067"/>
                  </a:cubicBezTo>
                  <a:close/>
                  <a:moveTo>
                    <a:pt x="3974604" y="2863394"/>
                  </a:moveTo>
                  <a:cubicBezTo>
                    <a:pt x="3979560" y="2855833"/>
                    <a:pt x="3983712" y="2847722"/>
                    <a:pt x="3986897" y="2839164"/>
                  </a:cubicBezTo>
                  <a:cubicBezTo>
                    <a:pt x="3997032" y="2849196"/>
                    <a:pt x="4006156" y="2857411"/>
                    <a:pt x="4010918" y="2859703"/>
                  </a:cubicBezTo>
                  <a:cubicBezTo>
                    <a:pt x="4013463" y="2865090"/>
                    <a:pt x="4025236" y="2879065"/>
                    <a:pt x="4067428" y="2915067"/>
                  </a:cubicBezTo>
                  <a:cubicBezTo>
                    <a:pt x="4028867" y="2912656"/>
                    <a:pt x="3995128" y="2892743"/>
                    <a:pt x="3974604" y="2863394"/>
                  </a:cubicBezTo>
                  <a:close/>
                  <a:moveTo>
                    <a:pt x="4083040" y="2915067"/>
                  </a:moveTo>
                  <a:cubicBezTo>
                    <a:pt x="4104754" y="2896284"/>
                    <a:pt x="4134609" y="2869436"/>
                    <a:pt x="4139535" y="2859822"/>
                  </a:cubicBezTo>
                  <a:cubicBezTo>
                    <a:pt x="4144417" y="2857708"/>
                    <a:pt x="4153615" y="2849508"/>
                    <a:pt x="4163765" y="2839433"/>
                  </a:cubicBezTo>
                  <a:cubicBezTo>
                    <a:pt x="4166935" y="2847886"/>
                    <a:pt x="4171057" y="2855908"/>
                    <a:pt x="4175968" y="2863394"/>
                  </a:cubicBezTo>
                  <a:cubicBezTo>
                    <a:pt x="4155415" y="2892758"/>
                    <a:pt x="4121646" y="2912685"/>
                    <a:pt x="4083040" y="2915067"/>
                  </a:cubicBezTo>
                  <a:close/>
                  <a:moveTo>
                    <a:pt x="4182606" y="2863394"/>
                  </a:moveTo>
                  <a:cubicBezTo>
                    <a:pt x="4187562" y="2855833"/>
                    <a:pt x="4191714" y="2847722"/>
                    <a:pt x="4194900" y="2839164"/>
                  </a:cubicBezTo>
                  <a:cubicBezTo>
                    <a:pt x="4205035" y="2849196"/>
                    <a:pt x="4214158" y="2857411"/>
                    <a:pt x="4218920" y="2859703"/>
                  </a:cubicBezTo>
                  <a:cubicBezTo>
                    <a:pt x="4221465" y="2865090"/>
                    <a:pt x="4233238" y="2879065"/>
                    <a:pt x="4275430" y="2915067"/>
                  </a:cubicBezTo>
                  <a:cubicBezTo>
                    <a:pt x="4236869" y="2912656"/>
                    <a:pt x="4203130" y="2892728"/>
                    <a:pt x="4182606" y="2863394"/>
                  </a:cubicBezTo>
                  <a:close/>
                  <a:moveTo>
                    <a:pt x="4291042" y="2915067"/>
                  </a:moveTo>
                  <a:cubicBezTo>
                    <a:pt x="4312757" y="2896284"/>
                    <a:pt x="4342612" y="2869436"/>
                    <a:pt x="4347538" y="2859822"/>
                  </a:cubicBezTo>
                  <a:cubicBezTo>
                    <a:pt x="4352419" y="2857708"/>
                    <a:pt x="4361617" y="2849508"/>
                    <a:pt x="4371752" y="2839447"/>
                  </a:cubicBezTo>
                  <a:cubicBezTo>
                    <a:pt x="4374922" y="2847901"/>
                    <a:pt x="4379045" y="2855923"/>
                    <a:pt x="4383956" y="2863394"/>
                  </a:cubicBezTo>
                  <a:cubicBezTo>
                    <a:pt x="4363418" y="2892758"/>
                    <a:pt x="4329634" y="2912685"/>
                    <a:pt x="4291042" y="2915067"/>
                  </a:cubicBezTo>
                  <a:close/>
                  <a:moveTo>
                    <a:pt x="4390594" y="2863394"/>
                  </a:moveTo>
                  <a:cubicBezTo>
                    <a:pt x="4395550" y="2855833"/>
                    <a:pt x="4399702" y="2847722"/>
                    <a:pt x="4402887" y="2839164"/>
                  </a:cubicBezTo>
                  <a:cubicBezTo>
                    <a:pt x="4413022" y="2849196"/>
                    <a:pt x="4422145" y="2857411"/>
                    <a:pt x="4426908" y="2859703"/>
                  </a:cubicBezTo>
                  <a:cubicBezTo>
                    <a:pt x="4429453" y="2865090"/>
                    <a:pt x="4441225" y="2879065"/>
                    <a:pt x="4483418" y="2915067"/>
                  </a:cubicBezTo>
                  <a:cubicBezTo>
                    <a:pt x="4444856" y="2912656"/>
                    <a:pt x="4411117" y="2892743"/>
                    <a:pt x="4390594" y="2863394"/>
                  </a:cubicBezTo>
                  <a:close/>
                  <a:moveTo>
                    <a:pt x="4499030" y="2915067"/>
                  </a:moveTo>
                  <a:cubicBezTo>
                    <a:pt x="4520744" y="2896284"/>
                    <a:pt x="4550599" y="2869436"/>
                    <a:pt x="4555525" y="2859822"/>
                  </a:cubicBezTo>
                  <a:cubicBezTo>
                    <a:pt x="4560406" y="2857708"/>
                    <a:pt x="4569604" y="2849508"/>
                    <a:pt x="4579754" y="2839447"/>
                  </a:cubicBezTo>
                  <a:cubicBezTo>
                    <a:pt x="4582924" y="2847901"/>
                    <a:pt x="4587047" y="2855923"/>
                    <a:pt x="4591958" y="2863394"/>
                  </a:cubicBezTo>
                  <a:cubicBezTo>
                    <a:pt x="4571405" y="2892758"/>
                    <a:pt x="4537636" y="2912685"/>
                    <a:pt x="4499030" y="2915067"/>
                  </a:cubicBezTo>
                  <a:close/>
                  <a:moveTo>
                    <a:pt x="4598596" y="2863394"/>
                  </a:moveTo>
                  <a:cubicBezTo>
                    <a:pt x="4603552" y="2855833"/>
                    <a:pt x="4607704" y="2847722"/>
                    <a:pt x="4610889" y="2839164"/>
                  </a:cubicBezTo>
                  <a:cubicBezTo>
                    <a:pt x="4621024" y="2849196"/>
                    <a:pt x="4630148" y="2857411"/>
                    <a:pt x="4634910" y="2859703"/>
                  </a:cubicBezTo>
                  <a:cubicBezTo>
                    <a:pt x="4637455" y="2865090"/>
                    <a:pt x="4649227" y="2879065"/>
                    <a:pt x="4691420" y="2915067"/>
                  </a:cubicBezTo>
                  <a:cubicBezTo>
                    <a:pt x="4652859" y="2912656"/>
                    <a:pt x="4619119" y="2892743"/>
                    <a:pt x="4598596" y="2863394"/>
                  </a:cubicBezTo>
                  <a:close/>
                  <a:moveTo>
                    <a:pt x="4707032" y="2915067"/>
                  </a:moveTo>
                  <a:cubicBezTo>
                    <a:pt x="4728746" y="2896284"/>
                    <a:pt x="4758601" y="2869436"/>
                    <a:pt x="4763527" y="2859822"/>
                  </a:cubicBezTo>
                  <a:cubicBezTo>
                    <a:pt x="4768409" y="2857708"/>
                    <a:pt x="4777606" y="2849508"/>
                    <a:pt x="4787741" y="2839447"/>
                  </a:cubicBezTo>
                  <a:cubicBezTo>
                    <a:pt x="4790912" y="2847901"/>
                    <a:pt x="4795034" y="2855923"/>
                    <a:pt x="4799945" y="2863394"/>
                  </a:cubicBezTo>
                  <a:cubicBezTo>
                    <a:pt x="4779407" y="2892758"/>
                    <a:pt x="4745623" y="2912685"/>
                    <a:pt x="4707032" y="2915067"/>
                  </a:cubicBezTo>
                  <a:close/>
                  <a:moveTo>
                    <a:pt x="4806583" y="2863394"/>
                  </a:moveTo>
                  <a:cubicBezTo>
                    <a:pt x="4811539" y="2855833"/>
                    <a:pt x="4815691" y="2847722"/>
                    <a:pt x="4818877" y="2839164"/>
                  </a:cubicBezTo>
                  <a:cubicBezTo>
                    <a:pt x="4829011" y="2849196"/>
                    <a:pt x="4838135" y="2857411"/>
                    <a:pt x="4842897" y="2859703"/>
                  </a:cubicBezTo>
                  <a:cubicBezTo>
                    <a:pt x="4845442" y="2865090"/>
                    <a:pt x="4857215" y="2879065"/>
                    <a:pt x="4899407" y="2915067"/>
                  </a:cubicBezTo>
                  <a:cubicBezTo>
                    <a:pt x="4860846" y="2912656"/>
                    <a:pt x="4827106" y="2892743"/>
                    <a:pt x="4806583" y="2863394"/>
                  </a:cubicBezTo>
                  <a:close/>
                  <a:moveTo>
                    <a:pt x="4915019" y="2915067"/>
                  </a:moveTo>
                  <a:cubicBezTo>
                    <a:pt x="4936733" y="2896284"/>
                    <a:pt x="4966588" y="2869436"/>
                    <a:pt x="4971514" y="2859822"/>
                  </a:cubicBezTo>
                  <a:cubicBezTo>
                    <a:pt x="4976783" y="2857545"/>
                    <a:pt x="4987052" y="2848183"/>
                    <a:pt x="4998140" y="2837051"/>
                  </a:cubicBezTo>
                  <a:cubicBezTo>
                    <a:pt x="5001102" y="2845475"/>
                    <a:pt x="5004941" y="2853482"/>
                    <a:pt x="5009570" y="2860968"/>
                  </a:cubicBezTo>
                  <a:cubicBezTo>
                    <a:pt x="4989210" y="2891642"/>
                    <a:pt x="4954667" y="2912626"/>
                    <a:pt x="4915019" y="2915067"/>
                  </a:cubicBezTo>
                  <a:close/>
                  <a:moveTo>
                    <a:pt x="5016148" y="2860997"/>
                  </a:moveTo>
                  <a:cubicBezTo>
                    <a:pt x="5020836" y="2853467"/>
                    <a:pt x="5024691" y="2845400"/>
                    <a:pt x="5027652" y="2836932"/>
                  </a:cubicBezTo>
                  <a:cubicBezTo>
                    <a:pt x="5038100" y="2847648"/>
                    <a:pt x="5047372" y="2856280"/>
                    <a:pt x="5052224" y="2858676"/>
                  </a:cubicBezTo>
                  <a:cubicBezTo>
                    <a:pt x="5056808" y="2868826"/>
                    <a:pt x="5088359" y="2897476"/>
                    <a:pt x="5107231" y="2914054"/>
                  </a:cubicBezTo>
                  <a:cubicBezTo>
                    <a:pt x="5069176" y="2911599"/>
                    <a:pt x="5035987" y="2891075"/>
                    <a:pt x="5016148" y="2860997"/>
                  </a:cubicBezTo>
                  <a:close/>
                  <a:moveTo>
                    <a:pt x="5122515" y="2914070"/>
                  </a:moveTo>
                  <a:cubicBezTo>
                    <a:pt x="5143664" y="2895258"/>
                    <a:pt x="5172775" y="2868365"/>
                    <a:pt x="5177508" y="2858780"/>
                  </a:cubicBezTo>
                  <a:cubicBezTo>
                    <a:pt x="5187657" y="2854196"/>
                    <a:pt x="5216307" y="2822644"/>
                    <a:pt x="5232887" y="2803773"/>
                  </a:cubicBezTo>
                  <a:cubicBezTo>
                    <a:pt x="5229076" y="2862888"/>
                    <a:pt x="5181645" y="2910289"/>
                    <a:pt x="5122515" y="291407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3"/>
            <p:cNvSpPr/>
            <p:nvPr/>
          </p:nvSpPr>
          <p:spPr>
            <a:xfrm>
              <a:off x="-70" y="224"/>
              <a:ext cx="9149982" cy="5153094"/>
            </a:xfrm>
            <a:custGeom>
              <a:avLst/>
              <a:gdLst/>
              <a:ahLst/>
              <a:cxnLst/>
              <a:rect l="l" t="t" r="r" b="b"/>
              <a:pathLst>
                <a:path w="5319757" h="2995985" extrusionOk="0">
                  <a:moveTo>
                    <a:pt x="5319743" y="2995985"/>
                  </a:moveTo>
                  <a:lnTo>
                    <a:pt x="0" y="2995985"/>
                  </a:lnTo>
                  <a:lnTo>
                    <a:pt x="0" y="0"/>
                  </a:lnTo>
                  <a:lnTo>
                    <a:pt x="5319757" y="0"/>
                  </a:lnTo>
                  <a:lnTo>
                    <a:pt x="5319757" y="2995985"/>
                  </a:lnTo>
                  <a:close/>
                  <a:moveTo>
                    <a:pt x="8290" y="2987680"/>
                  </a:moveTo>
                  <a:lnTo>
                    <a:pt x="5311453" y="2987680"/>
                  </a:lnTo>
                  <a:lnTo>
                    <a:pt x="5311453" y="8290"/>
                  </a:lnTo>
                  <a:lnTo>
                    <a:pt x="8290" y="8290"/>
                  </a:lnTo>
                  <a:lnTo>
                    <a:pt x="8290" y="298768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3"/>
            <p:cNvSpPr/>
            <p:nvPr/>
          </p:nvSpPr>
          <p:spPr>
            <a:xfrm>
              <a:off x="68081" y="65894"/>
              <a:ext cx="9013567" cy="5021669"/>
            </a:xfrm>
            <a:custGeom>
              <a:avLst/>
              <a:gdLst/>
              <a:ahLst/>
              <a:cxnLst/>
              <a:rect l="l" t="t" r="r" b="b"/>
              <a:pathLst>
                <a:path w="5240446" h="2919575" extrusionOk="0">
                  <a:moveTo>
                    <a:pt x="5240447" y="2919576"/>
                  </a:moveTo>
                  <a:lnTo>
                    <a:pt x="0" y="2919576"/>
                  </a:lnTo>
                  <a:lnTo>
                    <a:pt x="0" y="0"/>
                  </a:lnTo>
                  <a:lnTo>
                    <a:pt x="5240447" y="0"/>
                  </a:lnTo>
                  <a:lnTo>
                    <a:pt x="5240447" y="2919576"/>
                  </a:lnTo>
                  <a:close/>
                  <a:moveTo>
                    <a:pt x="8305" y="2911272"/>
                  </a:moveTo>
                  <a:lnTo>
                    <a:pt x="5232157" y="2911272"/>
                  </a:lnTo>
                  <a:lnTo>
                    <a:pt x="5232157" y="8304"/>
                  </a:lnTo>
                  <a:lnTo>
                    <a:pt x="8305" y="8304"/>
                  </a:lnTo>
                  <a:lnTo>
                    <a:pt x="8305" y="29112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3"/>
            <p:cNvSpPr/>
            <p:nvPr/>
          </p:nvSpPr>
          <p:spPr>
            <a:xfrm>
              <a:off x="68081" y="65894"/>
              <a:ext cx="9013567" cy="5021669"/>
            </a:xfrm>
            <a:custGeom>
              <a:avLst/>
              <a:gdLst/>
              <a:ahLst/>
              <a:cxnLst/>
              <a:rect l="l" t="t" r="r" b="b"/>
              <a:pathLst>
                <a:path w="5240446" h="2919575" extrusionOk="0">
                  <a:moveTo>
                    <a:pt x="5240447" y="2919576"/>
                  </a:moveTo>
                  <a:lnTo>
                    <a:pt x="0" y="2919576"/>
                  </a:lnTo>
                  <a:lnTo>
                    <a:pt x="0" y="0"/>
                  </a:lnTo>
                  <a:lnTo>
                    <a:pt x="5240447" y="0"/>
                  </a:lnTo>
                  <a:lnTo>
                    <a:pt x="5240447" y="2919576"/>
                  </a:lnTo>
                  <a:close/>
                  <a:moveTo>
                    <a:pt x="8305" y="2911272"/>
                  </a:moveTo>
                  <a:lnTo>
                    <a:pt x="5232157" y="2911272"/>
                  </a:lnTo>
                  <a:lnTo>
                    <a:pt x="5232157" y="8304"/>
                  </a:lnTo>
                  <a:lnTo>
                    <a:pt x="8305" y="8304"/>
                  </a:lnTo>
                  <a:lnTo>
                    <a:pt x="8305" y="29112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33"/>
            <p:cNvSpPr/>
            <p:nvPr/>
          </p:nvSpPr>
          <p:spPr>
            <a:xfrm>
              <a:off x="482561" y="480476"/>
              <a:ext cx="8184076" cy="4191948"/>
            </a:xfrm>
            <a:custGeom>
              <a:avLst/>
              <a:gdLst/>
              <a:ahLst/>
              <a:cxnLst/>
              <a:rect l="l" t="t" r="r" b="b"/>
              <a:pathLst>
                <a:path w="4758184" h="2437179" extrusionOk="0">
                  <a:moveTo>
                    <a:pt x="4758184" y="2437180"/>
                  </a:moveTo>
                  <a:lnTo>
                    <a:pt x="0" y="2437180"/>
                  </a:lnTo>
                  <a:lnTo>
                    <a:pt x="0" y="0"/>
                  </a:lnTo>
                  <a:lnTo>
                    <a:pt x="4758169" y="0"/>
                  </a:lnTo>
                  <a:lnTo>
                    <a:pt x="4758169" y="2437180"/>
                  </a:lnTo>
                  <a:close/>
                  <a:moveTo>
                    <a:pt x="8305" y="2428890"/>
                  </a:moveTo>
                  <a:lnTo>
                    <a:pt x="4749880" y="2428890"/>
                  </a:lnTo>
                  <a:lnTo>
                    <a:pt x="4749880" y="8305"/>
                  </a:lnTo>
                  <a:lnTo>
                    <a:pt x="8305" y="8305"/>
                  </a:lnTo>
                  <a:lnTo>
                    <a:pt x="8305" y="242889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3"/>
            <p:cNvSpPr/>
            <p:nvPr/>
          </p:nvSpPr>
          <p:spPr>
            <a:xfrm>
              <a:off x="549152" y="547040"/>
              <a:ext cx="8050837" cy="4058734"/>
            </a:xfrm>
            <a:custGeom>
              <a:avLst/>
              <a:gdLst/>
              <a:ahLst/>
              <a:cxnLst/>
              <a:rect l="l" t="t" r="r" b="b"/>
              <a:pathLst>
                <a:path w="4680719" h="2359729" extrusionOk="0">
                  <a:moveTo>
                    <a:pt x="4680704" y="2359730"/>
                  </a:moveTo>
                  <a:lnTo>
                    <a:pt x="0" y="2359730"/>
                  </a:lnTo>
                  <a:lnTo>
                    <a:pt x="0" y="0"/>
                  </a:lnTo>
                  <a:lnTo>
                    <a:pt x="4680719" y="0"/>
                  </a:lnTo>
                  <a:lnTo>
                    <a:pt x="4680719" y="2359730"/>
                  </a:lnTo>
                  <a:close/>
                  <a:moveTo>
                    <a:pt x="8290" y="2351425"/>
                  </a:moveTo>
                  <a:lnTo>
                    <a:pt x="4672415" y="2351425"/>
                  </a:lnTo>
                  <a:lnTo>
                    <a:pt x="4672415" y="8305"/>
                  </a:lnTo>
                  <a:lnTo>
                    <a:pt x="8290" y="8305"/>
                  </a:lnTo>
                  <a:lnTo>
                    <a:pt x="8290" y="235142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nek Devanagari"/>
              <a:buNone/>
              <a:defRPr sz="2500" b="1">
                <a:solidFill>
                  <a:schemeClr val="dk1"/>
                </a:solidFill>
                <a:latin typeface="Anek Devanagari"/>
                <a:ea typeface="Anek Devanagari"/>
                <a:cs typeface="Anek Devanagari"/>
                <a:sym typeface="Anek Devanagari"/>
              </a:defRPr>
            </a:lvl1pPr>
            <a:lvl2pPr lvl="1"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2pPr>
            <a:lvl3pPr lvl="2"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3pPr>
            <a:lvl4pPr lvl="3"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4pPr>
            <a:lvl5pPr lvl="4"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5pPr>
            <a:lvl6pPr lvl="5"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6pPr>
            <a:lvl7pPr lvl="6"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7pPr>
            <a:lvl8pPr lvl="7"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8pPr>
            <a:lvl9pPr lvl="8"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1pPr>
            <a:lvl2pPr marL="914400" lvl="1"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2pPr>
            <a:lvl3pPr marL="1371600" lvl="2"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3pPr>
            <a:lvl4pPr marL="1828800" lvl="3"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4pPr>
            <a:lvl5pPr marL="2286000" lvl="4"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5pPr>
            <a:lvl6pPr marL="2743200" lvl="5"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6pPr>
            <a:lvl7pPr marL="3200400" lvl="6"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7pPr>
            <a:lvl8pPr marL="3657600" lvl="7"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8pPr>
            <a:lvl9pPr marL="4114800" lvl="8"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7" r:id="rId6"/>
    <p:sldLayoutId id="2147483678" r:id="rId7"/>
    <p:sldLayoutId id="214748367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7"/>
          <p:cNvSpPr txBox="1">
            <a:spLocks noGrp="1"/>
          </p:cNvSpPr>
          <p:nvPr>
            <p:ph type="ctrTitle"/>
          </p:nvPr>
        </p:nvSpPr>
        <p:spPr>
          <a:xfrm>
            <a:off x="1524000" y="1796925"/>
            <a:ext cx="6096000" cy="12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500" dirty="0"/>
              <a:t>ISOMORPHISM AND SUBGRAPHS</a:t>
            </a:r>
            <a:endParaRPr sz="4500" dirty="0"/>
          </a:p>
        </p:txBody>
      </p:sp>
      <p:sp>
        <p:nvSpPr>
          <p:cNvPr id="424" name="Google Shape;424;p37"/>
          <p:cNvSpPr txBox="1">
            <a:spLocks noGrp="1"/>
          </p:cNvSpPr>
          <p:nvPr>
            <p:ph type="subTitle" idx="1"/>
          </p:nvPr>
        </p:nvSpPr>
        <p:spPr>
          <a:xfrm>
            <a:off x="6400798" y="3532105"/>
            <a:ext cx="2178206" cy="103246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NAME:G.SOWMYA</a:t>
            </a:r>
          </a:p>
          <a:p>
            <a:pPr marL="0" lvl="0" indent="0" algn="just" rtl="0">
              <a:spcBef>
                <a:spcPts val="0"/>
              </a:spcBef>
              <a:spcAft>
                <a:spcPts val="0"/>
              </a:spcAft>
              <a:buNone/>
            </a:pPr>
            <a:r>
              <a:rPr lang="en-IN" dirty="0"/>
              <a:t>ROLL NO:22H51A0588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t>SUBGRAPHS</a:t>
            </a:r>
          </a:p>
        </p:txBody>
      </p:sp>
      <p:sp>
        <p:nvSpPr>
          <p:cNvPr id="476" name="Google Shape;476;p42"/>
          <p:cNvSpPr txBox="1">
            <a:spLocks noGrp="1"/>
          </p:cNvSpPr>
          <p:nvPr>
            <p:ph type="subTitle" idx="2"/>
          </p:nvPr>
        </p:nvSpPr>
        <p:spPr>
          <a:xfrm>
            <a:off x="789723" y="817757"/>
            <a:ext cx="6982800" cy="339740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646F79"/>
                </a:solidFill>
                <a:effectLst/>
                <a:latin typeface="acumin-pro"/>
              </a:rPr>
              <a:t>Graph is a structure amounting to a set of objects in which pairs of objects are in some way related.</a:t>
            </a:r>
          </a:p>
          <a:p>
            <a:pPr marL="0" lvl="0" indent="0" algn="just" rtl="0">
              <a:spcBef>
                <a:spcPts val="0"/>
              </a:spcBef>
              <a:spcAft>
                <a:spcPts val="0"/>
              </a:spcAft>
              <a:buNone/>
            </a:pPr>
            <a:r>
              <a:rPr lang="en-US" b="0" i="0" dirty="0">
                <a:solidFill>
                  <a:srgbClr val="646F79"/>
                </a:solidFill>
                <a:effectLst/>
                <a:latin typeface="acumin-pro"/>
              </a:rPr>
              <a:t>A subgraph G of a graph is graph G’ whose vertex set and edge set subsets of the graph G. In simple words a graph is said to be a subgraph if it is a part of another graph.</a:t>
            </a:r>
          </a:p>
          <a:p>
            <a:pPr marL="0" lvl="0" indent="0" algn="just" rtl="0">
              <a:spcBef>
                <a:spcPts val="0"/>
              </a:spcBef>
              <a:spcAft>
                <a:spcPts val="0"/>
              </a:spcAft>
              <a:buNone/>
            </a:pPr>
            <a:r>
              <a:rPr lang="en-IN" dirty="0"/>
              <a:t>Let’s consider V={v1,v2…..}</a:t>
            </a:r>
          </a:p>
          <a:p>
            <a:pPr marL="0" lvl="0" indent="0" algn="just" rtl="0">
              <a:spcBef>
                <a:spcPts val="0"/>
              </a:spcBef>
              <a:spcAft>
                <a:spcPts val="0"/>
              </a:spcAft>
              <a:buNone/>
            </a:pPr>
            <a:r>
              <a:rPr lang="en-IN" dirty="0"/>
              <a:t>Edges E={e1,e2,e3…..}</a:t>
            </a:r>
          </a:p>
          <a:p>
            <a:pPr marL="0" lvl="0" indent="0" algn="just" rtl="0">
              <a:lnSpc>
                <a:spcPct val="150000"/>
              </a:lnSpc>
              <a:spcBef>
                <a:spcPts val="0"/>
              </a:spcBef>
              <a:spcAft>
                <a:spcPts val="0"/>
              </a:spcAft>
              <a:buNone/>
            </a:pPr>
            <a:r>
              <a:rPr lang="en-IN" dirty="0"/>
              <a:t>Then the vertices in new graphs must be</a:t>
            </a:r>
          </a:p>
          <a:p>
            <a:pPr marL="0" lvl="0" indent="0" algn="just" rtl="0">
              <a:lnSpc>
                <a:spcPct val="150000"/>
              </a:lnSpc>
              <a:spcBef>
                <a:spcPts val="0"/>
              </a:spcBef>
              <a:spcAft>
                <a:spcPts val="0"/>
              </a:spcAft>
              <a:buNone/>
            </a:pPr>
            <a:r>
              <a:rPr lang="en-IN" dirty="0" err="1"/>
              <a:t>i.e</a:t>
            </a:r>
            <a:r>
              <a:rPr lang="en-IN" dirty="0"/>
              <a:t> vi ⃀ V ,</a:t>
            </a:r>
          </a:p>
          <a:p>
            <a:pPr marL="0" lvl="0" indent="0" algn="just" rtl="0">
              <a:lnSpc>
                <a:spcPct val="150000"/>
              </a:lnSpc>
              <a:spcBef>
                <a:spcPts val="0"/>
              </a:spcBef>
              <a:spcAft>
                <a:spcPts val="0"/>
              </a:spcAft>
              <a:buNone/>
            </a:pPr>
            <a:r>
              <a:rPr lang="en-IN" dirty="0"/>
              <a:t> AND </a:t>
            </a:r>
            <a:r>
              <a:rPr lang="en-IN" dirty="0" err="1"/>
              <a:t>ei</a:t>
            </a:r>
            <a:r>
              <a:rPr lang="en-IN" dirty="0"/>
              <a:t> ⃀ E.</a:t>
            </a:r>
            <a:endParaRPr dirty="0"/>
          </a:p>
        </p:txBody>
      </p:sp>
      <p:pic>
        <p:nvPicPr>
          <p:cNvPr id="1026" name="Picture 2" descr="Types of Subgraph in Graph Theory">
            <a:extLst>
              <a:ext uri="{FF2B5EF4-FFF2-40B4-BE49-F238E27FC236}">
                <a16:creationId xmlns:a16="http://schemas.microsoft.com/office/drawing/2014/main" id="{FFA1D648-F5EC-CA4D-236A-F72D6CC19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8602" y="2083978"/>
            <a:ext cx="3543967" cy="224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74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2195631" y="2680528"/>
            <a:ext cx="5156740" cy="9699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dirty="0"/>
              <a:t>04</a:t>
            </a:r>
            <a:br>
              <a:rPr lang="en-IN" dirty="0"/>
            </a:br>
            <a:r>
              <a:rPr lang="en-IN" dirty="0"/>
              <a:t>CONCLUSION</a:t>
            </a:r>
            <a:endParaRPr dirty="0"/>
          </a:p>
        </p:txBody>
      </p:sp>
    </p:spTree>
    <p:extLst>
      <p:ext uri="{BB962C8B-B14F-4D97-AF65-F5344CB8AC3E}">
        <p14:creationId xmlns:p14="http://schemas.microsoft.com/office/powerpoint/2010/main" val="152264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endParaRPr dirty="0"/>
          </a:p>
        </p:txBody>
      </p:sp>
      <p:sp>
        <p:nvSpPr>
          <p:cNvPr id="476" name="Google Shape;476;p42"/>
          <p:cNvSpPr txBox="1">
            <a:spLocks noGrp="1"/>
          </p:cNvSpPr>
          <p:nvPr>
            <p:ph type="subTitle" idx="2"/>
          </p:nvPr>
        </p:nvSpPr>
        <p:spPr>
          <a:xfrm>
            <a:off x="779473" y="873048"/>
            <a:ext cx="6982800" cy="3397404"/>
          </a:xfrm>
          <a:prstGeom prst="rect">
            <a:avLst/>
          </a:prstGeom>
        </p:spPr>
        <p:txBody>
          <a:bodyPr spcFirstLastPara="1" wrap="square" lIns="91425" tIns="91425" rIns="91425" bIns="91425" anchor="t" anchorCtr="0">
            <a:noAutofit/>
          </a:bodyPr>
          <a:lstStyle/>
          <a:p>
            <a:pPr algn="just">
              <a:lnSpc>
                <a:spcPct val="100000"/>
              </a:lnSpc>
            </a:pPr>
            <a:r>
              <a:rPr lang="en-US" b="0" i="0" dirty="0">
                <a:solidFill>
                  <a:srgbClr val="333333"/>
                </a:solidFill>
                <a:effectLst/>
                <a:latin typeface="inter-regular"/>
              </a:rPr>
              <a:t>        In conclusion, isomorphism and subgraphs are foundational concepts in graph theory that are essential for understanding the relationships and structures within graphs. They provide valuable tools for analyzing, comparing, and classifying graphs, and are widely used in various fields, including computer science, mathematics, and network theory.</a:t>
            </a:r>
            <a:endParaRPr lang="en-US" b="1" dirty="0">
              <a:solidFill>
                <a:srgbClr val="333333"/>
              </a:solidFill>
              <a:latin typeface="inter-bold"/>
            </a:endParaRPr>
          </a:p>
          <a:p>
            <a:pPr algn="just">
              <a:lnSpc>
                <a:spcPct val="100000"/>
              </a:lnSpc>
            </a:pPr>
            <a:r>
              <a:rPr lang="en-US" b="0" i="0" dirty="0">
                <a:solidFill>
                  <a:srgbClr val="333333"/>
                </a:solidFill>
                <a:effectLst/>
                <a:latin typeface="inter-regular"/>
              </a:rPr>
              <a:t>        Isomorphism helps determine if two graphs are structurally identical, which is crucial for tasks like database management, network analysis, and pattern recognition.   - Algorithms often exploit isomorphism to simplify complex graph problems by reducing them to simpler, known cases. Isomorphism is used in cryptography to detect structural similarities between graphs, aiding in the identification of potential security vulnerabilities.</a:t>
            </a:r>
          </a:p>
          <a:p>
            <a:pPr algn="just">
              <a:lnSpc>
                <a:spcPct val="100000"/>
              </a:lnSpc>
            </a:pPr>
            <a:r>
              <a:rPr lang="en-US" b="0" i="0" dirty="0">
                <a:solidFill>
                  <a:srgbClr val="333333"/>
                </a:solidFill>
                <a:effectLst/>
                <a:latin typeface="inter-regular"/>
              </a:rPr>
              <a:t>        Subgraphs are essential for identifying recurring patterns in networks, which is useful in fields like biology, sociology, and computer science. In essence, isomorphism and subgraphs are key concepts in graph theory that enable the analysis, comparison, and understanding of complex networks, making them indispensable in various real-world applications.</a:t>
            </a:r>
          </a:p>
          <a:p>
            <a:pPr marL="139700" indent="0" algn="just">
              <a:lnSpc>
                <a:spcPct val="150000"/>
              </a:lnSpc>
            </a:pPr>
            <a:endParaRPr lang="en-US" b="0" i="0" dirty="0">
              <a:solidFill>
                <a:srgbClr val="000000"/>
              </a:solidFill>
              <a:effectLst/>
              <a:latin typeface="inter-regular"/>
            </a:endParaRPr>
          </a:p>
          <a:p>
            <a:pPr marL="0" lvl="0" indent="0" algn="just" rtl="0">
              <a:spcBef>
                <a:spcPts val="0"/>
              </a:spcBef>
              <a:spcAft>
                <a:spcPts val="0"/>
              </a:spcAft>
              <a:buNone/>
            </a:pPr>
            <a:endParaRPr dirty="0"/>
          </a:p>
        </p:txBody>
      </p:sp>
    </p:spTree>
    <p:extLst>
      <p:ext uri="{BB962C8B-B14F-4D97-AF65-F5344CB8AC3E}">
        <p14:creationId xmlns:p14="http://schemas.microsoft.com/office/powerpoint/2010/main" val="297006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1201119" y="2184583"/>
            <a:ext cx="7105973" cy="9699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sz="8800" dirty="0">
                <a:latin typeface="Bradley Hand ITC" panose="03070402050302030203" pitchFamily="66" charset="0"/>
              </a:rPr>
              <a:t>THANK YOU</a:t>
            </a:r>
            <a:endParaRPr sz="8800" dirty="0">
              <a:latin typeface="Bradley Hand ITC" panose="03070402050302030203" pitchFamily="66" charset="0"/>
            </a:endParaRPr>
          </a:p>
        </p:txBody>
      </p:sp>
    </p:spTree>
    <p:extLst>
      <p:ext uri="{BB962C8B-B14F-4D97-AF65-F5344CB8AC3E}">
        <p14:creationId xmlns:p14="http://schemas.microsoft.com/office/powerpoint/2010/main" val="21984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9"/>
          <p:cNvSpPr txBox="1">
            <a:spLocks noGrp="1"/>
          </p:cNvSpPr>
          <p:nvPr>
            <p:ph type="title" idx="8"/>
          </p:nvPr>
        </p:nvSpPr>
        <p:spPr>
          <a:xfrm>
            <a:off x="5777078" y="2915486"/>
            <a:ext cx="643200"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39" name="Google Shape;439;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46" name="Google Shape;446;p39"/>
          <p:cNvSpPr txBox="1">
            <a:spLocks noGrp="1"/>
          </p:cNvSpPr>
          <p:nvPr>
            <p:ph type="title" idx="7"/>
          </p:nvPr>
        </p:nvSpPr>
        <p:spPr>
          <a:xfrm>
            <a:off x="1627350" y="1233138"/>
            <a:ext cx="643200"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47" name="Google Shape;447;p39"/>
          <p:cNvSpPr txBox="1">
            <a:spLocks noGrp="1"/>
          </p:cNvSpPr>
          <p:nvPr>
            <p:ph type="title" idx="9"/>
          </p:nvPr>
        </p:nvSpPr>
        <p:spPr>
          <a:xfrm>
            <a:off x="5777078" y="1233138"/>
            <a:ext cx="643200"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49" name="Google Shape;449;p39"/>
          <p:cNvSpPr txBox="1">
            <a:spLocks noGrp="1"/>
          </p:cNvSpPr>
          <p:nvPr>
            <p:ph type="title" idx="14"/>
          </p:nvPr>
        </p:nvSpPr>
        <p:spPr>
          <a:xfrm>
            <a:off x="1627350" y="2833736"/>
            <a:ext cx="643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51" name="Google Shape;451;p39"/>
          <p:cNvSpPr txBox="1">
            <a:spLocks noGrp="1"/>
          </p:cNvSpPr>
          <p:nvPr>
            <p:ph type="subTitle" idx="16"/>
          </p:nvPr>
        </p:nvSpPr>
        <p:spPr>
          <a:xfrm>
            <a:off x="1212512" y="175769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a:t>
            </a:r>
            <a:endParaRPr dirty="0"/>
          </a:p>
        </p:txBody>
      </p:sp>
      <p:sp>
        <p:nvSpPr>
          <p:cNvPr id="452" name="Google Shape;452;p39"/>
          <p:cNvSpPr txBox="1">
            <a:spLocks noGrp="1"/>
          </p:cNvSpPr>
          <p:nvPr>
            <p:ph type="subTitle" idx="17"/>
          </p:nvPr>
        </p:nvSpPr>
        <p:spPr>
          <a:xfrm>
            <a:off x="5777078" y="174321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ISOMORPHISM</a:t>
            </a:r>
            <a:endParaRPr dirty="0"/>
          </a:p>
        </p:txBody>
      </p:sp>
      <p:sp>
        <p:nvSpPr>
          <p:cNvPr id="453" name="Google Shape;453;p39"/>
          <p:cNvSpPr txBox="1">
            <a:spLocks noGrp="1"/>
          </p:cNvSpPr>
          <p:nvPr>
            <p:ph type="subTitle" idx="18"/>
          </p:nvPr>
        </p:nvSpPr>
        <p:spPr>
          <a:xfrm>
            <a:off x="1212512" y="3236786"/>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SUBGRAPHS</a:t>
            </a:r>
            <a:endParaRPr dirty="0"/>
          </a:p>
        </p:txBody>
      </p:sp>
      <p:sp>
        <p:nvSpPr>
          <p:cNvPr id="454" name="Google Shape;454;p39"/>
          <p:cNvSpPr txBox="1">
            <a:spLocks noGrp="1"/>
          </p:cNvSpPr>
          <p:nvPr>
            <p:ph type="subTitle" idx="19"/>
          </p:nvPr>
        </p:nvSpPr>
        <p:spPr>
          <a:xfrm>
            <a:off x="5777078" y="3236786"/>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1"/>
          <p:cNvSpPr txBox="1">
            <a:spLocks noGrp="1"/>
          </p:cNvSpPr>
          <p:nvPr>
            <p:ph type="title"/>
          </p:nvPr>
        </p:nvSpPr>
        <p:spPr>
          <a:xfrm>
            <a:off x="2280242" y="2636128"/>
            <a:ext cx="5395500" cy="7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Anek Devanagari"/>
                <a:ea typeface="Anek Devanagari"/>
                <a:cs typeface="Anek Devanagari"/>
                <a:sym typeface="Anek Devanagari"/>
              </a:rPr>
              <a:t>INTRODUCTION</a:t>
            </a:r>
            <a:endParaRPr b="1" dirty="0">
              <a:latin typeface="Anek Devanagari"/>
              <a:ea typeface="Anek Devanagari"/>
              <a:cs typeface="Anek Devanagari"/>
              <a:sym typeface="Anek Devanagari"/>
            </a:endParaRPr>
          </a:p>
        </p:txBody>
      </p:sp>
      <p:sp>
        <p:nvSpPr>
          <p:cNvPr id="468" name="Google Shape;468;p41"/>
          <p:cNvSpPr txBox="1">
            <a:spLocks noGrp="1"/>
          </p:cNvSpPr>
          <p:nvPr>
            <p:ph type="title" idx="2"/>
          </p:nvPr>
        </p:nvSpPr>
        <p:spPr>
          <a:xfrm>
            <a:off x="3811676" y="1656027"/>
            <a:ext cx="829500" cy="60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476" name="Google Shape;476;p42"/>
          <p:cNvSpPr txBox="1">
            <a:spLocks noGrp="1"/>
          </p:cNvSpPr>
          <p:nvPr>
            <p:ph type="subTitle" idx="2"/>
          </p:nvPr>
        </p:nvSpPr>
        <p:spPr>
          <a:xfrm>
            <a:off x="782289" y="959554"/>
            <a:ext cx="6982800" cy="883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b="0" i="0" dirty="0">
                <a:solidFill>
                  <a:srgbClr val="333333"/>
                </a:solidFill>
                <a:effectLst/>
                <a:latin typeface="inter-regular"/>
              </a:rPr>
              <a:t>The isomorphism graph can be described as a graph in which a single graph can have more than one form. That means two different graphs can have the same number of edges, vertices, and same edges connectivity. These types of graphs are known as isomorphism graphs.</a:t>
            </a:r>
            <a:endParaRPr sz="1600" dirty="0"/>
          </a:p>
        </p:txBody>
      </p:sp>
      <p:pic>
        <p:nvPicPr>
          <p:cNvPr id="1026" name="Picture 2" descr="Graph isomorphism in Discrete Mathematics">
            <a:extLst>
              <a:ext uri="{FF2B5EF4-FFF2-40B4-BE49-F238E27FC236}">
                <a16:creationId xmlns:a16="http://schemas.microsoft.com/office/drawing/2014/main" id="{E2B18219-C19F-0DD7-0A81-29340ACA6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638" y="2248189"/>
            <a:ext cx="2931810" cy="2140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1"/>
          <p:cNvSpPr txBox="1">
            <a:spLocks noGrp="1"/>
          </p:cNvSpPr>
          <p:nvPr>
            <p:ph type="title"/>
          </p:nvPr>
        </p:nvSpPr>
        <p:spPr>
          <a:xfrm>
            <a:off x="2280242" y="2636128"/>
            <a:ext cx="5395500" cy="7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ISOMORPHISM</a:t>
            </a:r>
            <a:endParaRPr b="1" dirty="0">
              <a:latin typeface="Anek Devanagari"/>
              <a:ea typeface="Anek Devanagari"/>
              <a:cs typeface="Anek Devanagari"/>
              <a:sym typeface="Anek Devanagari"/>
            </a:endParaRPr>
          </a:p>
        </p:txBody>
      </p:sp>
      <p:sp>
        <p:nvSpPr>
          <p:cNvPr id="3" name="Title 2">
            <a:extLst>
              <a:ext uri="{FF2B5EF4-FFF2-40B4-BE49-F238E27FC236}">
                <a16:creationId xmlns:a16="http://schemas.microsoft.com/office/drawing/2014/main" id="{E2791C46-8165-2817-0158-A73F346ED1B4}"/>
              </a:ext>
            </a:extLst>
          </p:cNvPr>
          <p:cNvSpPr>
            <a:spLocks noGrp="1"/>
          </p:cNvSpPr>
          <p:nvPr>
            <p:ph type="title" idx="2"/>
          </p:nvPr>
        </p:nvSpPr>
        <p:spPr>
          <a:xfrm>
            <a:off x="3843508" y="1579050"/>
            <a:ext cx="829500" cy="608400"/>
          </a:xfrm>
        </p:spPr>
        <p:txBody>
          <a:bodyPr/>
          <a:lstStyle/>
          <a:p>
            <a:r>
              <a:rPr lang="en-IN" dirty="0"/>
              <a:t>02</a:t>
            </a:r>
          </a:p>
        </p:txBody>
      </p:sp>
    </p:spTree>
    <p:extLst>
      <p:ext uri="{BB962C8B-B14F-4D97-AF65-F5344CB8AC3E}">
        <p14:creationId xmlns:p14="http://schemas.microsoft.com/office/powerpoint/2010/main" val="6567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ISOMORPHISM</a:t>
            </a:r>
            <a:endParaRPr dirty="0"/>
          </a:p>
        </p:txBody>
      </p:sp>
      <p:sp>
        <p:nvSpPr>
          <p:cNvPr id="476" name="Google Shape;476;p42"/>
          <p:cNvSpPr txBox="1">
            <a:spLocks noGrp="1"/>
          </p:cNvSpPr>
          <p:nvPr>
            <p:ph type="subTitle" idx="2"/>
          </p:nvPr>
        </p:nvSpPr>
        <p:spPr>
          <a:xfrm>
            <a:off x="782289" y="959554"/>
            <a:ext cx="6982800" cy="883500"/>
          </a:xfrm>
          <a:prstGeom prst="rect">
            <a:avLst/>
          </a:prstGeom>
        </p:spPr>
        <p:txBody>
          <a:bodyPr spcFirstLastPara="1" wrap="square" lIns="91425" tIns="91425" rIns="91425" bIns="91425" anchor="t" anchorCtr="0">
            <a:noAutofit/>
          </a:bodyPr>
          <a:lstStyle/>
          <a:p>
            <a:pPr algn="just">
              <a:lnSpc>
                <a:spcPct val="150000"/>
              </a:lnSpc>
            </a:pPr>
            <a:r>
              <a:rPr lang="en-US" sz="1800" b="0" i="0" dirty="0">
                <a:solidFill>
                  <a:srgbClr val="610B38"/>
                </a:solidFill>
                <a:effectLst/>
                <a:latin typeface="erdana"/>
              </a:rPr>
              <a:t>Conditions for graph isomorphism:</a:t>
            </a:r>
          </a:p>
          <a:p>
            <a:pPr algn="just">
              <a:lnSpc>
                <a:spcPct val="150000"/>
              </a:lnSpc>
            </a:pPr>
            <a:r>
              <a:rPr lang="en-US" b="0" i="0" dirty="0">
                <a:solidFill>
                  <a:srgbClr val="333333"/>
                </a:solidFill>
                <a:effectLst/>
                <a:latin typeface="inter-regular"/>
              </a:rPr>
              <a:t>Any two graphs will be known as isomorphism if they satisfy the following four conditions:</a:t>
            </a:r>
          </a:p>
          <a:p>
            <a:pPr algn="just">
              <a:lnSpc>
                <a:spcPct val="150000"/>
              </a:lnSpc>
              <a:buFont typeface="+mj-lt"/>
              <a:buAutoNum type="arabicPeriod"/>
            </a:pPr>
            <a:r>
              <a:rPr lang="en-US" b="0" i="0" dirty="0">
                <a:solidFill>
                  <a:srgbClr val="000000"/>
                </a:solidFill>
                <a:effectLst/>
                <a:latin typeface="inter-regular"/>
              </a:rPr>
              <a:t>There will be an equal number of vertices in the given graphs.</a:t>
            </a:r>
          </a:p>
          <a:p>
            <a:pPr algn="just">
              <a:lnSpc>
                <a:spcPct val="150000"/>
              </a:lnSpc>
              <a:buFont typeface="+mj-lt"/>
              <a:buAutoNum type="arabicPeriod"/>
            </a:pPr>
            <a:r>
              <a:rPr lang="en-US" b="0" i="0" dirty="0">
                <a:solidFill>
                  <a:srgbClr val="000000"/>
                </a:solidFill>
                <a:effectLst/>
                <a:latin typeface="inter-regular"/>
              </a:rPr>
              <a:t>There will be an equal number of edges in the given graphs.</a:t>
            </a:r>
          </a:p>
          <a:p>
            <a:pPr algn="just">
              <a:lnSpc>
                <a:spcPct val="150000"/>
              </a:lnSpc>
              <a:buFont typeface="+mj-lt"/>
              <a:buAutoNum type="arabicPeriod"/>
            </a:pPr>
            <a:r>
              <a:rPr lang="en-US" b="0" i="0" dirty="0">
                <a:solidFill>
                  <a:srgbClr val="000000"/>
                </a:solidFill>
                <a:effectLst/>
                <a:latin typeface="inter-regular"/>
              </a:rPr>
              <a:t>There will be an equal amount of degree sequence in the given graphs.</a:t>
            </a:r>
          </a:p>
          <a:p>
            <a:pPr algn="just">
              <a:lnSpc>
                <a:spcPct val="150000"/>
              </a:lnSpc>
              <a:buFont typeface="+mj-lt"/>
              <a:buAutoNum type="arabicPeriod"/>
            </a:pPr>
            <a:r>
              <a:rPr lang="en-US" b="0" i="0" dirty="0">
                <a:solidFill>
                  <a:srgbClr val="000000"/>
                </a:solidFill>
                <a:effectLst/>
                <a:latin typeface="inter-regular"/>
              </a:rPr>
              <a:t>If the first graph is forming a cycle of length k with the help of vertices {v1, v2, v3, …. </a:t>
            </a:r>
            <a:r>
              <a:rPr lang="en-US" b="0" i="0" dirty="0" err="1">
                <a:solidFill>
                  <a:srgbClr val="000000"/>
                </a:solidFill>
                <a:effectLst/>
                <a:latin typeface="inter-regular"/>
              </a:rPr>
              <a:t>vk</a:t>
            </a:r>
            <a:r>
              <a:rPr lang="en-US" b="0" i="0" dirty="0">
                <a:solidFill>
                  <a:srgbClr val="000000"/>
                </a:solidFill>
                <a:effectLst/>
                <a:latin typeface="inter-regular"/>
              </a:rPr>
              <a:t>}, then another graph must also form the same cycle of the same length k with the help of vertices {v1, v2, v3, …. </a:t>
            </a:r>
            <a:r>
              <a:rPr lang="en-US" b="0" i="0" dirty="0" err="1">
                <a:solidFill>
                  <a:srgbClr val="000000"/>
                </a:solidFill>
                <a:effectLst/>
                <a:latin typeface="inter-regular"/>
              </a:rPr>
              <a:t>vk</a:t>
            </a:r>
            <a:r>
              <a:rPr lang="en-US" b="0" i="0" dirty="0">
                <a:solidFill>
                  <a:srgbClr val="000000"/>
                </a:solidFill>
                <a:effectLst/>
                <a:latin typeface="inter-regular"/>
              </a:rPr>
              <a:t>}.</a:t>
            </a:r>
          </a:p>
          <a:p>
            <a:pPr marL="0" lvl="0" indent="0" algn="just" rtl="0">
              <a:spcBef>
                <a:spcPts val="0"/>
              </a:spcBef>
              <a:spcAft>
                <a:spcPts val="0"/>
              </a:spcAft>
              <a:buNone/>
            </a:pPr>
            <a:endParaRPr dirty="0"/>
          </a:p>
        </p:txBody>
      </p:sp>
    </p:spTree>
    <p:extLst>
      <p:ext uri="{BB962C8B-B14F-4D97-AF65-F5344CB8AC3E}">
        <p14:creationId xmlns:p14="http://schemas.microsoft.com/office/powerpoint/2010/main" val="374250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ISOMORPHISM</a:t>
            </a:r>
            <a:endParaRPr dirty="0"/>
          </a:p>
        </p:txBody>
      </p:sp>
      <p:sp>
        <p:nvSpPr>
          <p:cNvPr id="476" name="Google Shape;476;p42"/>
          <p:cNvSpPr txBox="1">
            <a:spLocks noGrp="1"/>
          </p:cNvSpPr>
          <p:nvPr>
            <p:ph type="subTitle" idx="2"/>
          </p:nvPr>
        </p:nvSpPr>
        <p:spPr>
          <a:xfrm>
            <a:off x="782289" y="959554"/>
            <a:ext cx="69828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EXAMPLE:</a:t>
            </a:r>
          </a:p>
          <a:p>
            <a:pPr marL="0" lvl="0" indent="0" algn="just" rtl="0">
              <a:spcBef>
                <a:spcPts val="0"/>
              </a:spcBef>
              <a:spcAft>
                <a:spcPts val="0"/>
              </a:spcAft>
              <a:buNone/>
            </a:pPr>
            <a:r>
              <a:rPr lang="en-IN" dirty="0"/>
              <a:t>Check </a:t>
            </a:r>
            <a:r>
              <a:rPr lang="en-US" b="0" i="0" dirty="0">
                <a:solidFill>
                  <a:srgbClr val="333333"/>
                </a:solidFill>
                <a:effectLst/>
                <a:latin typeface="inter-regular"/>
              </a:rPr>
              <a:t>whether the following graphs are isomorphism.</a:t>
            </a:r>
          </a:p>
          <a:p>
            <a:pPr marL="0" lvl="0" indent="0" algn="just" rtl="0">
              <a:spcBef>
                <a:spcPts val="0"/>
              </a:spcBef>
              <a:spcAft>
                <a:spcPts val="0"/>
              </a:spcAft>
              <a:buNone/>
            </a:pPr>
            <a:endParaRPr dirty="0"/>
          </a:p>
        </p:txBody>
      </p:sp>
      <p:pic>
        <p:nvPicPr>
          <p:cNvPr id="2052" name="Picture 4" descr="Graph isomorphism in Discrete Mathematics">
            <a:extLst>
              <a:ext uri="{FF2B5EF4-FFF2-40B4-BE49-F238E27FC236}">
                <a16:creationId xmlns:a16="http://schemas.microsoft.com/office/drawing/2014/main" id="{DB3E7A12-3F5B-7901-5B6A-B18BA3A80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19" y="1532254"/>
            <a:ext cx="4783539" cy="14487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AEB8BC-0056-D500-17D2-2690D34FEA2A}"/>
              </a:ext>
            </a:extLst>
          </p:cNvPr>
          <p:cNvSpPr txBox="1"/>
          <p:nvPr/>
        </p:nvSpPr>
        <p:spPr>
          <a:xfrm>
            <a:off x="1208514" y="3177716"/>
            <a:ext cx="4572000" cy="1028423"/>
          </a:xfrm>
          <a:prstGeom prst="rect">
            <a:avLst/>
          </a:prstGeom>
          <a:noFill/>
        </p:spPr>
        <p:txBody>
          <a:bodyPr wrap="square">
            <a:spAutoFit/>
          </a:bodyPr>
          <a:lstStyle/>
          <a:p>
            <a:pPr algn="just"/>
            <a:r>
              <a:rPr lang="en-US" b="1" i="0" dirty="0">
                <a:solidFill>
                  <a:srgbClr val="333333"/>
                </a:solidFill>
                <a:effectLst/>
                <a:latin typeface="inter-bold"/>
              </a:rPr>
              <a:t>Condition 1:</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graph 1, there is a total 4 number of vertices, i.e., G1 = 4.</a:t>
            </a:r>
          </a:p>
          <a:p>
            <a:pPr algn="just">
              <a:buFont typeface="Arial" panose="020B0604020202020204" pitchFamily="34" charset="0"/>
              <a:buChar char="•"/>
            </a:pPr>
            <a:r>
              <a:rPr lang="en-US" b="0" i="0" dirty="0">
                <a:solidFill>
                  <a:srgbClr val="000000"/>
                </a:solidFill>
                <a:effectLst/>
                <a:latin typeface="inter-regular"/>
              </a:rPr>
              <a:t>In graph 2, there is a total 4 number of vertices, i.e., G2 = 4.</a:t>
            </a:r>
          </a:p>
          <a:p>
            <a:pPr algn="just">
              <a:lnSpc>
                <a:spcPct val="150000"/>
              </a:lnSpc>
              <a:buFont typeface="Arial" panose="020B0604020202020204" pitchFamily="34" charset="0"/>
              <a:buChar char="•"/>
            </a:pPr>
            <a:r>
              <a:rPr lang="en-US" b="0" i="0" dirty="0">
                <a:solidFill>
                  <a:srgbClr val="000000"/>
                </a:solidFill>
                <a:effectLst/>
                <a:latin typeface="inter-regular"/>
              </a:rPr>
              <a:t>In graph 3, there is a total 4 number of vertices, i.e., G3 = 4.</a:t>
            </a:r>
          </a:p>
        </p:txBody>
      </p:sp>
    </p:spTree>
    <p:extLst>
      <p:ext uri="{BB962C8B-B14F-4D97-AF65-F5344CB8AC3E}">
        <p14:creationId xmlns:p14="http://schemas.microsoft.com/office/powerpoint/2010/main" val="364344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ISOMORPHISM</a:t>
            </a:r>
            <a:endParaRPr dirty="0"/>
          </a:p>
        </p:txBody>
      </p:sp>
      <p:sp>
        <p:nvSpPr>
          <p:cNvPr id="476" name="Google Shape;476;p42"/>
          <p:cNvSpPr txBox="1">
            <a:spLocks noGrp="1"/>
          </p:cNvSpPr>
          <p:nvPr>
            <p:ph type="subTitle" idx="2"/>
          </p:nvPr>
        </p:nvSpPr>
        <p:spPr>
          <a:xfrm>
            <a:off x="789723" y="817757"/>
            <a:ext cx="6982800" cy="3397404"/>
          </a:xfrm>
          <a:prstGeom prst="rect">
            <a:avLst/>
          </a:prstGeom>
        </p:spPr>
        <p:txBody>
          <a:bodyPr spcFirstLastPara="1" wrap="square" lIns="91425" tIns="91425" rIns="91425" bIns="91425" anchor="t" anchorCtr="0">
            <a:noAutofit/>
          </a:bodyPr>
          <a:lstStyle/>
          <a:p>
            <a:pPr algn="just">
              <a:lnSpc>
                <a:spcPct val="100000"/>
              </a:lnSpc>
            </a:pPr>
            <a:r>
              <a:rPr lang="en-US" b="1" i="0" dirty="0">
                <a:solidFill>
                  <a:srgbClr val="333333"/>
                </a:solidFill>
                <a:effectLst/>
                <a:latin typeface="inter-bold"/>
              </a:rPr>
              <a:t>Condition 2:</a:t>
            </a:r>
            <a:endParaRPr lang="en-US" b="0" i="0" dirty="0">
              <a:solidFill>
                <a:srgbClr val="333333"/>
              </a:solidFill>
              <a:effectLst/>
              <a:latin typeface="inter-regular"/>
            </a:endParaRPr>
          </a:p>
          <a:p>
            <a:pPr algn="just">
              <a:lnSpc>
                <a:spcPct val="100000"/>
              </a:lnSpc>
              <a:buFont typeface="Arial" panose="020B0604020202020204" pitchFamily="34" charset="0"/>
              <a:buChar char="•"/>
            </a:pPr>
            <a:r>
              <a:rPr lang="en-US" b="0" i="0" dirty="0">
                <a:solidFill>
                  <a:srgbClr val="000000"/>
                </a:solidFill>
                <a:effectLst/>
                <a:latin typeface="inter-regular"/>
              </a:rPr>
              <a:t>In graph 1, there is a total 5 number of edges, i.e., G1 = 5.</a:t>
            </a:r>
          </a:p>
          <a:p>
            <a:pPr algn="just">
              <a:lnSpc>
                <a:spcPct val="100000"/>
              </a:lnSpc>
              <a:buFont typeface="Arial" panose="020B0604020202020204" pitchFamily="34" charset="0"/>
              <a:buChar char="•"/>
            </a:pPr>
            <a:r>
              <a:rPr lang="en-US" b="0" i="0" dirty="0">
                <a:solidFill>
                  <a:srgbClr val="000000"/>
                </a:solidFill>
                <a:effectLst/>
                <a:latin typeface="inter-regular"/>
              </a:rPr>
              <a:t>In graph 2, there is a total 5 number of edges, i.e., G2 = 5.</a:t>
            </a:r>
          </a:p>
          <a:p>
            <a:pPr algn="just">
              <a:lnSpc>
                <a:spcPct val="100000"/>
              </a:lnSpc>
              <a:buFont typeface="Arial" panose="020B0604020202020204" pitchFamily="34" charset="0"/>
              <a:buChar char="•"/>
            </a:pPr>
            <a:r>
              <a:rPr lang="en-US" b="0" i="0" dirty="0">
                <a:solidFill>
                  <a:srgbClr val="000000"/>
                </a:solidFill>
                <a:effectLst/>
                <a:latin typeface="inter-regular"/>
              </a:rPr>
              <a:t>In graph 3, there is a total 4 number of edges, i.e., G2 = 4.</a:t>
            </a:r>
          </a:p>
          <a:p>
            <a:pPr algn="just">
              <a:lnSpc>
                <a:spcPct val="100000"/>
              </a:lnSpc>
              <a:buFont typeface="Arial" panose="020B0604020202020204" pitchFamily="34" charset="0"/>
              <a:buChar char="•"/>
            </a:pPr>
            <a:endParaRPr lang="en-US" b="0" i="0" dirty="0">
              <a:solidFill>
                <a:srgbClr val="000000"/>
              </a:solidFill>
              <a:effectLst/>
              <a:latin typeface="inter-regular"/>
            </a:endParaRPr>
          </a:p>
          <a:p>
            <a:pPr marL="0" lvl="0" indent="0" algn="just" rtl="0">
              <a:lnSpc>
                <a:spcPct val="100000"/>
              </a:lnSpc>
              <a:spcBef>
                <a:spcPts val="0"/>
              </a:spcBef>
              <a:spcAft>
                <a:spcPts val="0"/>
              </a:spcAft>
              <a:buNone/>
            </a:pPr>
            <a:r>
              <a:rPr lang="en-IN" b="1" i="0" dirty="0">
                <a:solidFill>
                  <a:srgbClr val="333333"/>
                </a:solidFill>
                <a:effectLst/>
                <a:latin typeface="inter-bold"/>
              </a:rPr>
              <a:t>Condition 3:</a:t>
            </a:r>
          </a:p>
          <a:p>
            <a:pPr algn="just">
              <a:lnSpc>
                <a:spcPct val="100000"/>
              </a:lnSpc>
              <a:buFont typeface="Arial" panose="020B0604020202020204" pitchFamily="34" charset="0"/>
              <a:buChar char="•"/>
            </a:pPr>
            <a:r>
              <a:rPr lang="en-US" b="0" i="0" dirty="0">
                <a:solidFill>
                  <a:srgbClr val="000000"/>
                </a:solidFill>
                <a:effectLst/>
                <a:latin typeface="inter-regular"/>
              </a:rPr>
              <a:t>In the graph 1, the degree of sequence s is {2, 2, 3, 3}, i.e., G1 = {2, 2, 3, 3}.</a:t>
            </a:r>
          </a:p>
          <a:p>
            <a:pPr algn="just">
              <a:lnSpc>
                <a:spcPct val="100000"/>
              </a:lnSpc>
              <a:buFont typeface="Arial" panose="020B0604020202020204" pitchFamily="34" charset="0"/>
              <a:buChar char="•"/>
            </a:pPr>
            <a:r>
              <a:rPr lang="en-US" b="0" i="0" dirty="0">
                <a:solidFill>
                  <a:srgbClr val="000000"/>
                </a:solidFill>
                <a:effectLst/>
                <a:latin typeface="inter-regular"/>
              </a:rPr>
              <a:t>In the graph 2, the degree of sequence s is {2, 2, 3, 3}, i.e., G2 = {2, 2, 3, 3}.</a:t>
            </a:r>
          </a:p>
          <a:p>
            <a:pPr algn="just">
              <a:lnSpc>
                <a:spcPct val="100000"/>
              </a:lnSpc>
              <a:buFont typeface="Arial" panose="020B0604020202020204" pitchFamily="34" charset="0"/>
              <a:buChar char="•"/>
            </a:pPr>
            <a:endParaRPr lang="en-US" b="0" i="0" dirty="0">
              <a:solidFill>
                <a:srgbClr val="000000"/>
              </a:solidFill>
              <a:effectLst/>
              <a:latin typeface="inter-regular"/>
            </a:endParaRPr>
          </a:p>
          <a:p>
            <a:pPr algn="just">
              <a:lnSpc>
                <a:spcPct val="100000"/>
              </a:lnSpc>
            </a:pPr>
            <a:r>
              <a:rPr lang="en-US" b="1" i="0" dirty="0">
                <a:solidFill>
                  <a:srgbClr val="333333"/>
                </a:solidFill>
                <a:effectLst/>
                <a:latin typeface="inter-bold"/>
              </a:rPr>
              <a:t>Condition 4:</a:t>
            </a:r>
            <a:endParaRPr lang="en-US" b="0" i="0" dirty="0">
              <a:solidFill>
                <a:srgbClr val="333333"/>
              </a:solidFill>
              <a:effectLst/>
              <a:latin typeface="inter-regular"/>
            </a:endParaRPr>
          </a:p>
          <a:p>
            <a:pPr algn="just">
              <a:lnSpc>
                <a:spcPct val="100000"/>
              </a:lnSpc>
            </a:pPr>
            <a:r>
              <a:rPr lang="en-US" b="0" i="0" dirty="0">
                <a:solidFill>
                  <a:srgbClr val="333333"/>
                </a:solidFill>
                <a:effectLst/>
                <a:latin typeface="inter-regular"/>
              </a:rPr>
              <a:t>Graph G1 forms a cycle of length 3 with the help of vertices {2, 3, 3}.</a:t>
            </a:r>
          </a:p>
          <a:p>
            <a:pPr algn="just">
              <a:lnSpc>
                <a:spcPct val="100000"/>
              </a:lnSpc>
            </a:pPr>
            <a:r>
              <a:rPr lang="en-US" b="0" i="0" dirty="0">
                <a:solidFill>
                  <a:srgbClr val="333333"/>
                </a:solidFill>
                <a:effectLst/>
                <a:latin typeface="inter-regular"/>
              </a:rPr>
              <a:t>Graph G2 also forms a cycle of length 3 with the help of vertices {2, 3, 3}.</a:t>
            </a:r>
          </a:p>
          <a:p>
            <a:pPr algn="just">
              <a:lnSpc>
                <a:spcPct val="100000"/>
              </a:lnSpc>
            </a:pPr>
            <a:endParaRPr lang="en-US" b="0" i="0" dirty="0">
              <a:solidFill>
                <a:srgbClr val="333333"/>
              </a:solidFill>
              <a:effectLst/>
              <a:latin typeface="inter-regular"/>
            </a:endParaRPr>
          </a:p>
          <a:p>
            <a:pPr algn="just"/>
            <a:r>
              <a:rPr lang="en-US" b="0" i="0" dirty="0">
                <a:solidFill>
                  <a:srgbClr val="333333"/>
                </a:solidFill>
                <a:effectLst/>
                <a:latin typeface="inter-regular"/>
              </a:rPr>
              <a:t>Thus,</a:t>
            </a:r>
          </a:p>
          <a:p>
            <a:pPr algn="just">
              <a:buFont typeface="Arial" panose="020B0604020202020204" pitchFamily="34" charset="0"/>
              <a:buChar char="•"/>
            </a:pPr>
            <a:r>
              <a:rPr lang="en-US" b="0" i="0" dirty="0">
                <a:solidFill>
                  <a:srgbClr val="000000"/>
                </a:solidFill>
                <a:effectLst/>
                <a:latin typeface="inter-regular"/>
              </a:rPr>
              <a:t>The graphs G1 and G2 satisfy all the above four necessary conditions.</a:t>
            </a:r>
          </a:p>
          <a:p>
            <a:pPr algn="just">
              <a:buFont typeface="Arial" panose="020B0604020202020204" pitchFamily="34" charset="0"/>
              <a:buChar char="•"/>
            </a:pPr>
            <a:r>
              <a:rPr lang="en-US" b="0" i="0" dirty="0">
                <a:solidFill>
                  <a:srgbClr val="000000"/>
                </a:solidFill>
                <a:effectLst/>
                <a:latin typeface="inter-regular"/>
              </a:rPr>
              <a:t>So G1 and G2 may be an isomorphism.</a:t>
            </a:r>
          </a:p>
          <a:p>
            <a:pPr algn="just">
              <a:lnSpc>
                <a:spcPct val="150000"/>
              </a:lnSpc>
            </a:pPr>
            <a:endParaRPr lang="en-US" b="0" i="0" dirty="0">
              <a:solidFill>
                <a:srgbClr val="333333"/>
              </a:solidFill>
              <a:effectLst/>
              <a:latin typeface="inter-regular"/>
            </a:endParaRPr>
          </a:p>
          <a:p>
            <a:pPr marL="139700" indent="0" algn="just">
              <a:lnSpc>
                <a:spcPct val="150000"/>
              </a:lnSpc>
            </a:pPr>
            <a:endParaRPr lang="en-US" b="0" i="0" dirty="0">
              <a:solidFill>
                <a:srgbClr val="000000"/>
              </a:solidFill>
              <a:effectLst/>
              <a:latin typeface="inter-regular"/>
            </a:endParaRPr>
          </a:p>
          <a:p>
            <a:pPr marL="0" lvl="0" indent="0" algn="just" rtl="0">
              <a:spcBef>
                <a:spcPts val="0"/>
              </a:spcBef>
              <a:spcAft>
                <a:spcPts val="0"/>
              </a:spcAft>
              <a:buNone/>
            </a:pPr>
            <a:endParaRPr dirty="0"/>
          </a:p>
        </p:txBody>
      </p:sp>
    </p:spTree>
    <p:extLst>
      <p:ext uri="{BB962C8B-B14F-4D97-AF65-F5344CB8AC3E}">
        <p14:creationId xmlns:p14="http://schemas.microsoft.com/office/powerpoint/2010/main" val="191871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2195631" y="2680528"/>
            <a:ext cx="5156740" cy="9699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dirty="0"/>
              <a:t>03</a:t>
            </a:r>
            <a:br>
              <a:rPr lang="en-IN" dirty="0"/>
            </a:br>
            <a:r>
              <a:rPr lang="en-IN" dirty="0"/>
              <a:t>SUBGRAPH</a:t>
            </a:r>
            <a:endParaRPr dirty="0"/>
          </a:p>
        </p:txBody>
      </p:sp>
    </p:spTree>
  </p:cSld>
  <p:clrMapOvr>
    <a:masterClrMapping/>
  </p:clrMapOvr>
</p:sld>
</file>

<file path=ppt/theme/theme1.xml><?xml version="1.0" encoding="utf-8"?>
<a:theme xmlns:a="http://schemas.openxmlformats.org/drawingml/2006/main" name="High School Activities to Celebrate National Poetry Month by Slidesgo">
  <a:themeElements>
    <a:clrScheme name="Simple Light">
      <a:dk1>
        <a:srgbClr val="221825"/>
      </a:dk1>
      <a:lt1>
        <a:srgbClr val="F8F0DE"/>
      </a:lt1>
      <a:dk2>
        <a:srgbClr val="F1D49A"/>
      </a:dk2>
      <a:lt2>
        <a:srgbClr val="D6AA8A"/>
      </a:lt2>
      <a:accent1>
        <a:srgbClr val="AD7F76"/>
      </a:accent1>
      <a:accent2>
        <a:srgbClr val="865E70"/>
      </a:accent2>
      <a:accent3>
        <a:srgbClr val="4C3453"/>
      </a:accent3>
      <a:accent4>
        <a:srgbClr val="FFFFFF"/>
      </a:accent4>
      <a:accent5>
        <a:srgbClr val="FFFFFF"/>
      </a:accent5>
      <a:accent6>
        <a:srgbClr val="FFFFFF"/>
      </a:accent6>
      <a:hlink>
        <a:srgbClr val="2218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773</Words>
  <Application>Microsoft Office PowerPoint</Application>
  <PresentationFormat>On-screen Show (16:9)</PresentationFormat>
  <Paragraphs>65</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acumin-pro</vt:lpstr>
      <vt:lpstr>Arial</vt:lpstr>
      <vt:lpstr>Bradley Hand ITC</vt:lpstr>
      <vt:lpstr>Calibri</vt:lpstr>
      <vt:lpstr>Anek Malayalam</vt:lpstr>
      <vt:lpstr>DM Sans</vt:lpstr>
      <vt:lpstr>inter-bold</vt:lpstr>
      <vt:lpstr>erdana</vt:lpstr>
      <vt:lpstr>Anek Devanagari</vt:lpstr>
      <vt:lpstr>inter-regular</vt:lpstr>
      <vt:lpstr>Anaheim</vt:lpstr>
      <vt:lpstr>High School Activities to Celebrate National Poetry Month by Slidesgo</vt:lpstr>
      <vt:lpstr>ISOMORPHISM AND SUBGRAPHS</vt:lpstr>
      <vt:lpstr>04</vt:lpstr>
      <vt:lpstr>INTRODUCTION</vt:lpstr>
      <vt:lpstr>Introduction</vt:lpstr>
      <vt:lpstr>ISOMORPHISM</vt:lpstr>
      <vt:lpstr>ISOMORPHISM</vt:lpstr>
      <vt:lpstr>ISOMORPHISM</vt:lpstr>
      <vt:lpstr>ISOMORPHISM</vt:lpstr>
      <vt:lpstr>03 SUBGRAPH</vt:lpstr>
      <vt:lpstr>SUBGRAPHS</vt:lpstr>
      <vt:lpstr>04 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ISOMORPHISM AND SUBGRAPHS</dc:title>
  <dc:creator>91906</dc:creator>
  <cp:lastModifiedBy>sowmyasoma2345@gmail.com</cp:lastModifiedBy>
  <cp:revision>4</cp:revision>
  <dcterms:modified xsi:type="dcterms:W3CDTF">2024-06-03T00:26:29Z</dcterms:modified>
</cp:coreProperties>
</file>